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308" r:id="rId3"/>
    <p:sldId id="312" r:id="rId4"/>
    <p:sldId id="317" r:id="rId5"/>
    <p:sldId id="302" r:id="rId6"/>
    <p:sldId id="303" r:id="rId7"/>
    <p:sldId id="313" r:id="rId8"/>
    <p:sldId id="315"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0D79"/>
    <a:srgbClr val="D30707"/>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5" autoAdjust="0"/>
    <p:restoredTop sz="94411" autoAdjust="0"/>
  </p:normalViewPr>
  <p:slideViewPr>
    <p:cSldViewPr snapToGrid="0" snapToObjects="1">
      <p:cViewPr varScale="1">
        <p:scale>
          <a:sx n="109" d="100"/>
          <a:sy n="109" d="100"/>
        </p:scale>
        <p:origin x="1674" y="96"/>
      </p:cViewPr>
      <p:guideLst>
        <p:guide orient="horz" pos="2160"/>
        <p:guide pos="2880"/>
      </p:guideLst>
    </p:cSldViewPr>
  </p:slideViewPr>
  <p:outlineViewPr>
    <p:cViewPr>
      <p:scale>
        <a:sx n="33" d="100"/>
        <a:sy n="33" d="100"/>
      </p:scale>
      <p:origin x="0" y="3736"/>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FA326F-0B53-4C07-B905-07406BC4DD8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F8FAE244-7D63-4A5B-9DCD-99163C76AF18}">
      <dgm:prSet phldrT="[Text]" custT="1"/>
      <dgm:spPr/>
      <dgm:t>
        <a:bodyPr/>
        <a:lstStyle/>
        <a:p>
          <a:r>
            <a:rPr lang="en-GB" sz="2800" dirty="0" smtClean="0">
              <a:solidFill>
                <a:schemeClr val="tx1"/>
              </a:solidFill>
              <a:latin typeface="Book Antiqua" panose="02040602050305030304" pitchFamily="18" charset="0"/>
            </a:rPr>
            <a:t>Assumption</a:t>
          </a:r>
          <a:endParaRPr lang="en-GB" sz="2800" dirty="0">
            <a:solidFill>
              <a:schemeClr val="tx1"/>
            </a:solidFill>
            <a:latin typeface="Book Antiqua" panose="02040602050305030304" pitchFamily="18" charset="0"/>
          </a:endParaRPr>
        </a:p>
      </dgm:t>
    </dgm:pt>
    <dgm:pt modelId="{2FBD100A-FB28-4FD2-A5E7-857BA329F041}" type="parTrans" cxnId="{F29B87EE-1718-4CED-B55A-3456D446EB3A}">
      <dgm:prSet/>
      <dgm:spPr/>
      <dgm:t>
        <a:bodyPr/>
        <a:lstStyle/>
        <a:p>
          <a:endParaRPr lang="en-GB" sz="1400">
            <a:latin typeface="Book Antiqua" panose="02040602050305030304" pitchFamily="18" charset="0"/>
          </a:endParaRPr>
        </a:p>
      </dgm:t>
    </dgm:pt>
    <dgm:pt modelId="{4E5D1FF3-F22A-4126-98F8-E4073A166A27}" type="sibTrans" cxnId="{F29B87EE-1718-4CED-B55A-3456D446EB3A}">
      <dgm:prSet/>
      <dgm:spPr/>
      <dgm:t>
        <a:bodyPr/>
        <a:lstStyle/>
        <a:p>
          <a:endParaRPr lang="en-GB" sz="1400">
            <a:latin typeface="Book Antiqua" panose="02040602050305030304" pitchFamily="18" charset="0"/>
          </a:endParaRPr>
        </a:p>
      </dgm:t>
    </dgm:pt>
    <dgm:pt modelId="{521B14AD-7130-4CD0-919A-40F020CA157F}">
      <dgm:prSet phldrT="[Text]" custT="1"/>
      <dgm:spPr/>
      <dgm:t>
        <a:bodyPr/>
        <a:lstStyle/>
        <a:p>
          <a:r>
            <a:rPr lang="en-GB" sz="1400" dirty="0" smtClean="0">
              <a:latin typeface="Book Antiqua" panose="02040602050305030304" pitchFamily="18" charset="0"/>
            </a:rPr>
            <a:t>a) Restaurants have menus either written, verbal or implied.</a:t>
          </a:r>
          <a:endParaRPr lang="en-GB" sz="1400" dirty="0">
            <a:latin typeface="Book Antiqua" panose="02040602050305030304" pitchFamily="18" charset="0"/>
          </a:endParaRPr>
        </a:p>
      </dgm:t>
    </dgm:pt>
    <dgm:pt modelId="{1ABECCA6-4FE1-4BB2-B6AD-0E61F0A83B70}" type="parTrans" cxnId="{7AA997B1-1042-4B6D-B2F0-81234375CCAD}">
      <dgm:prSet/>
      <dgm:spPr/>
      <dgm:t>
        <a:bodyPr/>
        <a:lstStyle/>
        <a:p>
          <a:endParaRPr lang="en-GB" sz="1400">
            <a:latin typeface="Book Antiqua" panose="02040602050305030304" pitchFamily="18" charset="0"/>
          </a:endParaRPr>
        </a:p>
      </dgm:t>
    </dgm:pt>
    <dgm:pt modelId="{9BC01FAD-CA88-4774-AB59-DBF507F89234}" type="sibTrans" cxnId="{7AA997B1-1042-4B6D-B2F0-81234375CCAD}">
      <dgm:prSet/>
      <dgm:spPr/>
      <dgm:t>
        <a:bodyPr/>
        <a:lstStyle/>
        <a:p>
          <a:endParaRPr lang="en-GB" sz="1400">
            <a:latin typeface="Book Antiqua" panose="02040602050305030304" pitchFamily="18" charset="0"/>
          </a:endParaRPr>
        </a:p>
      </dgm:t>
    </dgm:pt>
    <dgm:pt modelId="{92DA54C4-B6E8-471B-8A78-70544A627529}">
      <dgm:prSet phldrT="[Text]" custT="1"/>
      <dgm:spPr/>
      <dgm:t>
        <a:bodyPr/>
        <a:lstStyle/>
        <a:p>
          <a:r>
            <a:rPr lang="en-GB" sz="1400" dirty="0" smtClean="0">
              <a:latin typeface="Book Antiqua" panose="02040602050305030304" pitchFamily="18" charset="0"/>
            </a:rPr>
            <a:t>b) Restaurants charge money for food.</a:t>
          </a:r>
          <a:endParaRPr lang="en-GB" sz="1400" dirty="0">
            <a:latin typeface="Book Antiqua" panose="02040602050305030304" pitchFamily="18" charset="0"/>
          </a:endParaRPr>
        </a:p>
      </dgm:t>
    </dgm:pt>
    <dgm:pt modelId="{8D170BA9-8C62-4252-AEA3-0D3B98DFB3CB}" type="parTrans" cxnId="{48D1107B-609B-4595-B6CA-E34629D6D484}">
      <dgm:prSet/>
      <dgm:spPr/>
      <dgm:t>
        <a:bodyPr/>
        <a:lstStyle/>
        <a:p>
          <a:endParaRPr lang="en-GB" sz="1400">
            <a:latin typeface="Book Antiqua" panose="02040602050305030304" pitchFamily="18" charset="0"/>
          </a:endParaRPr>
        </a:p>
      </dgm:t>
    </dgm:pt>
    <dgm:pt modelId="{84F4301A-5F97-46A4-976B-35C01F6E5FC5}" type="sibTrans" cxnId="{48D1107B-609B-4595-B6CA-E34629D6D484}">
      <dgm:prSet/>
      <dgm:spPr/>
      <dgm:t>
        <a:bodyPr/>
        <a:lstStyle/>
        <a:p>
          <a:endParaRPr lang="en-GB" sz="1400">
            <a:latin typeface="Book Antiqua" panose="02040602050305030304" pitchFamily="18" charset="0"/>
          </a:endParaRPr>
        </a:p>
      </dgm:t>
    </dgm:pt>
    <dgm:pt modelId="{76D2BD41-33DA-4519-B9DA-17EAB88BF459}">
      <dgm:prSet phldrT="[Text]" custT="1"/>
      <dgm:spPr/>
      <dgm:t>
        <a:bodyPr/>
        <a:lstStyle/>
        <a:p>
          <a:r>
            <a:rPr lang="en-GB" sz="3600" dirty="0" smtClean="0">
              <a:solidFill>
                <a:schemeClr val="tx1"/>
              </a:solidFill>
              <a:latin typeface="Book Antiqua" panose="02040602050305030304" pitchFamily="18" charset="0"/>
            </a:rPr>
            <a:t>Reverse</a:t>
          </a:r>
          <a:endParaRPr lang="en-GB" sz="3600" dirty="0">
            <a:solidFill>
              <a:schemeClr val="tx1"/>
            </a:solidFill>
            <a:latin typeface="Book Antiqua" panose="02040602050305030304" pitchFamily="18" charset="0"/>
          </a:endParaRPr>
        </a:p>
      </dgm:t>
    </dgm:pt>
    <dgm:pt modelId="{1190899C-604C-4BEC-B565-A70987C96075}" type="parTrans" cxnId="{6F4CD92E-91BD-4AAD-85A9-6283F1F7BEAA}">
      <dgm:prSet/>
      <dgm:spPr/>
      <dgm:t>
        <a:bodyPr/>
        <a:lstStyle/>
        <a:p>
          <a:endParaRPr lang="en-GB" sz="1400">
            <a:latin typeface="Book Antiqua" panose="02040602050305030304" pitchFamily="18" charset="0"/>
          </a:endParaRPr>
        </a:p>
      </dgm:t>
    </dgm:pt>
    <dgm:pt modelId="{5BFC6684-85F2-439C-8E74-5E5F88A35B52}" type="sibTrans" cxnId="{6F4CD92E-91BD-4AAD-85A9-6283F1F7BEAA}">
      <dgm:prSet/>
      <dgm:spPr/>
      <dgm:t>
        <a:bodyPr/>
        <a:lstStyle/>
        <a:p>
          <a:endParaRPr lang="en-GB" sz="1400">
            <a:latin typeface="Book Antiqua" panose="02040602050305030304" pitchFamily="18" charset="0"/>
          </a:endParaRPr>
        </a:p>
      </dgm:t>
    </dgm:pt>
    <dgm:pt modelId="{C6D95F7F-A2EB-434A-A3A5-613C743D8ED2}">
      <dgm:prSet phldrT="[Text]" custT="1"/>
      <dgm:spPr/>
      <dgm:t>
        <a:bodyPr/>
        <a:lstStyle/>
        <a:p>
          <a:r>
            <a:rPr lang="en-GB" sz="1400" dirty="0" smtClean="0">
              <a:latin typeface="Book Antiqua" panose="02040602050305030304" pitchFamily="18" charset="0"/>
            </a:rPr>
            <a:t>a’) Restaurants have no menus of any kind.</a:t>
          </a:r>
          <a:endParaRPr lang="en-GB" sz="1400" dirty="0">
            <a:latin typeface="Book Antiqua" panose="02040602050305030304" pitchFamily="18" charset="0"/>
          </a:endParaRPr>
        </a:p>
      </dgm:t>
    </dgm:pt>
    <dgm:pt modelId="{75256DBA-58D8-400F-A67C-9372600234BF}" type="parTrans" cxnId="{717E7C28-926B-4032-89E2-A417A00DA77F}">
      <dgm:prSet/>
      <dgm:spPr/>
      <dgm:t>
        <a:bodyPr/>
        <a:lstStyle/>
        <a:p>
          <a:endParaRPr lang="en-GB" sz="1400">
            <a:latin typeface="Book Antiqua" panose="02040602050305030304" pitchFamily="18" charset="0"/>
          </a:endParaRPr>
        </a:p>
      </dgm:t>
    </dgm:pt>
    <dgm:pt modelId="{78FEB297-CCE6-4448-84EB-BC208432CB7F}" type="sibTrans" cxnId="{717E7C28-926B-4032-89E2-A417A00DA77F}">
      <dgm:prSet/>
      <dgm:spPr/>
      <dgm:t>
        <a:bodyPr/>
        <a:lstStyle/>
        <a:p>
          <a:endParaRPr lang="en-GB" sz="1400">
            <a:latin typeface="Book Antiqua" panose="02040602050305030304" pitchFamily="18" charset="0"/>
          </a:endParaRPr>
        </a:p>
      </dgm:t>
    </dgm:pt>
    <dgm:pt modelId="{21F53726-614C-49B3-ACB4-7419042D22B9}">
      <dgm:prSet phldrT="[Text]" custT="1"/>
      <dgm:spPr/>
      <dgm:t>
        <a:bodyPr/>
        <a:lstStyle/>
        <a:p>
          <a:r>
            <a:rPr lang="en-GB" sz="1400" dirty="0" smtClean="0">
              <a:latin typeface="Book Antiqua" panose="02040602050305030304" pitchFamily="18" charset="0"/>
            </a:rPr>
            <a:t>b’) Restaurants give food away for free.</a:t>
          </a:r>
          <a:endParaRPr lang="en-GB" sz="1400" dirty="0">
            <a:latin typeface="Book Antiqua" panose="02040602050305030304" pitchFamily="18" charset="0"/>
          </a:endParaRPr>
        </a:p>
      </dgm:t>
    </dgm:pt>
    <dgm:pt modelId="{C54C62E0-6BC2-4267-9EAD-9124185F39A2}" type="parTrans" cxnId="{A30320B2-39BB-4E49-94BF-DD63178C1384}">
      <dgm:prSet/>
      <dgm:spPr/>
      <dgm:t>
        <a:bodyPr/>
        <a:lstStyle/>
        <a:p>
          <a:endParaRPr lang="en-GB" sz="1400">
            <a:latin typeface="Book Antiqua" panose="02040602050305030304" pitchFamily="18" charset="0"/>
          </a:endParaRPr>
        </a:p>
      </dgm:t>
    </dgm:pt>
    <dgm:pt modelId="{5212686F-6BAE-49D1-8EA7-443A1716DF53}" type="sibTrans" cxnId="{A30320B2-39BB-4E49-94BF-DD63178C1384}">
      <dgm:prSet/>
      <dgm:spPr/>
      <dgm:t>
        <a:bodyPr/>
        <a:lstStyle/>
        <a:p>
          <a:endParaRPr lang="en-GB" sz="1400">
            <a:latin typeface="Book Antiqua" panose="02040602050305030304" pitchFamily="18" charset="0"/>
          </a:endParaRPr>
        </a:p>
      </dgm:t>
    </dgm:pt>
    <dgm:pt modelId="{14B3D098-36A3-4679-95BB-5D9D39EA5E86}">
      <dgm:prSet phldrT="[Text]" custT="1"/>
      <dgm:spPr/>
      <dgm:t>
        <a:bodyPr/>
        <a:lstStyle/>
        <a:p>
          <a:r>
            <a:rPr lang="en-GB" sz="1400" dirty="0" smtClean="0">
              <a:latin typeface="Book Antiqua" panose="02040602050305030304" pitchFamily="18" charset="0"/>
            </a:rPr>
            <a:t>c) Restaurants serve food.</a:t>
          </a:r>
          <a:endParaRPr lang="en-GB" sz="1400" dirty="0">
            <a:latin typeface="Book Antiqua" panose="02040602050305030304" pitchFamily="18" charset="0"/>
          </a:endParaRPr>
        </a:p>
      </dgm:t>
    </dgm:pt>
    <dgm:pt modelId="{28E600CC-685E-4205-AED2-CE5F059BBDDF}" type="parTrans" cxnId="{9E8DE891-0AA6-4D68-9B13-30221B461255}">
      <dgm:prSet/>
      <dgm:spPr/>
      <dgm:t>
        <a:bodyPr/>
        <a:lstStyle/>
        <a:p>
          <a:endParaRPr lang="en-GB" sz="1400">
            <a:latin typeface="Book Antiqua" panose="02040602050305030304" pitchFamily="18" charset="0"/>
          </a:endParaRPr>
        </a:p>
      </dgm:t>
    </dgm:pt>
    <dgm:pt modelId="{3A32822A-69AA-4F29-93C1-D8AFFFE937FE}" type="sibTrans" cxnId="{9E8DE891-0AA6-4D68-9B13-30221B461255}">
      <dgm:prSet/>
      <dgm:spPr/>
      <dgm:t>
        <a:bodyPr/>
        <a:lstStyle/>
        <a:p>
          <a:endParaRPr lang="en-GB" sz="1400">
            <a:latin typeface="Book Antiqua" panose="02040602050305030304" pitchFamily="18" charset="0"/>
          </a:endParaRPr>
        </a:p>
      </dgm:t>
    </dgm:pt>
    <dgm:pt modelId="{EC2BB9C5-E4F8-412A-80F4-7FD0F42A6B67}">
      <dgm:prSet phldrT="[Text]" custT="1"/>
      <dgm:spPr/>
      <dgm:t>
        <a:bodyPr/>
        <a:lstStyle/>
        <a:p>
          <a:r>
            <a:rPr lang="en-GB" sz="1400" dirty="0" smtClean="0">
              <a:latin typeface="Book Antiqua" panose="02040602050305030304" pitchFamily="18" charset="0"/>
            </a:rPr>
            <a:t>c’) Restaurants do not serve food of any kind.</a:t>
          </a:r>
          <a:endParaRPr lang="en-GB" sz="1400" dirty="0">
            <a:latin typeface="Book Antiqua" panose="02040602050305030304" pitchFamily="18" charset="0"/>
          </a:endParaRPr>
        </a:p>
      </dgm:t>
    </dgm:pt>
    <dgm:pt modelId="{D59D7A8E-4B30-4F14-9FB1-93F4525846FF}" type="parTrans" cxnId="{6DF28B18-7123-49BE-B019-BCE55CF92081}">
      <dgm:prSet/>
      <dgm:spPr/>
      <dgm:t>
        <a:bodyPr/>
        <a:lstStyle/>
        <a:p>
          <a:endParaRPr lang="en-GB" sz="1400">
            <a:latin typeface="Book Antiqua" panose="02040602050305030304" pitchFamily="18" charset="0"/>
          </a:endParaRPr>
        </a:p>
      </dgm:t>
    </dgm:pt>
    <dgm:pt modelId="{AADED458-929B-40ED-8654-56454E700E9D}" type="sibTrans" cxnId="{6DF28B18-7123-49BE-B019-BCE55CF92081}">
      <dgm:prSet/>
      <dgm:spPr/>
      <dgm:t>
        <a:bodyPr/>
        <a:lstStyle/>
        <a:p>
          <a:endParaRPr lang="en-GB" sz="1400">
            <a:latin typeface="Book Antiqua" panose="02040602050305030304" pitchFamily="18" charset="0"/>
          </a:endParaRPr>
        </a:p>
      </dgm:t>
    </dgm:pt>
    <dgm:pt modelId="{131E9FC8-77DC-4A9C-9443-005A8A8DC7C8}">
      <dgm:prSet phldrT="[Text]" custT="1"/>
      <dgm:spPr/>
      <dgm:t>
        <a:bodyPr/>
        <a:lstStyle/>
        <a:p>
          <a:endParaRPr lang="en-GB" sz="1400" dirty="0">
            <a:latin typeface="Book Antiqua" panose="02040602050305030304" pitchFamily="18" charset="0"/>
          </a:endParaRPr>
        </a:p>
      </dgm:t>
    </dgm:pt>
    <dgm:pt modelId="{41C1FE99-101A-4FE9-B5E9-B686478E200F}" type="parTrans" cxnId="{D2599ED8-B556-430C-AF85-EB7A5A9645EA}">
      <dgm:prSet/>
      <dgm:spPr/>
      <dgm:t>
        <a:bodyPr/>
        <a:lstStyle/>
        <a:p>
          <a:endParaRPr lang="en-GB"/>
        </a:p>
      </dgm:t>
    </dgm:pt>
    <dgm:pt modelId="{2FF86C56-9FAC-445A-9B49-0484F37FF973}" type="sibTrans" cxnId="{D2599ED8-B556-430C-AF85-EB7A5A9645EA}">
      <dgm:prSet/>
      <dgm:spPr/>
      <dgm:t>
        <a:bodyPr/>
        <a:lstStyle/>
        <a:p>
          <a:endParaRPr lang="en-GB"/>
        </a:p>
      </dgm:t>
    </dgm:pt>
    <dgm:pt modelId="{A147F375-EC36-4E0C-BDB2-703CB6BE9BBF}">
      <dgm:prSet phldrT="[Text]" custT="1"/>
      <dgm:spPr/>
      <dgm:t>
        <a:bodyPr/>
        <a:lstStyle/>
        <a:p>
          <a:endParaRPr lang="en-GB" sz="1400" dirty="0">
            <a:latin typeface="Book Antiqua" panose="02040602050305030304" pitchFamily="18" charset="0"/>
          </a:endParaRPr>
        </a:p>
      </dgm:t>
    </dgm:pt>
    <dgm:pt modelId="{FD90474E-5989-41A9-917B-64281DBDF6EF}" type="parTrans" cxnId="{B2621675-EF47-4C00-9410-5266EE30AF75}">
      <dgm:prSet/>
      <dgm:spPr/>
      <dgm:t>
        <a:bodyPr/>
        <a:lstStyle/>
        <a:p>
          <a:endParaRPr lang="en-GB"/>
        </a:p>
      </dgm:t>
    </dgm:pt>
    <dgm:pt modelId="{66E5CF6E-BFC2-4736-99A6-7D18CC858D32}" type="sibTrans" cxnId="{B2621675-EF47-4C00-9410-5266EE30AF75}">
      <dgm:prSet/>
      <dgm:spPr/>
      <dgm:t>
        <a:bodyPr/>
        <a:lstStyle/>
        <a:p>
          <a:endParaRPr lang="en-GB"/>
        </a:p>
      </dgm:t>
    </dgm:pt>
    <dgm:pt modelId="{9AD96887-4089-439F-96D2-7BEBD7075147}">
      <dgm:prSet phldrT="[Text]" custT="1"/>
      <dgm:spPr/>
      <dgm:t>
        <a:bodyPr/>
        <a:lstStyle/>
        <a:p>
          <a:endParaRPr lang="en-GB" sz="1400" dirty="0">
            <a:latin typeface="Book Antiqua" panose="02040602050305030304" pitchFamily="18" charset="0"/>
          </a:endParaRPr>
        </a:p>
      </dgm:t>
    </dgm:pt>
    <dgm:pt modelId="{50D06DFC-2C75-486D-A1FA-6BC5A30BA2CA}" type="parTrans" cxnId="{364498D4-373F-43B0-AF4B-20E8167B1DA0}">
      <dgm:prSet/>
      <dgm:spPr/>
      <dgm:t>
        <a:bodyPr/>
        <a:lstStyle/>
        <a:p>
          <a:endParaRPr lang="en-GB"/>
        </a:p>
      </dgm:t>
    </dgm:pt>
    <dgm:pt modelId="{5C84A03B-83B0-4D8C-8CBA-3F822EA56284}" type="sibTrans" cxnId="{364498D4-373F-43B0-AF4B-20E8167B1DA0}">
      <dgm:prSet/>
      <dgm:spPr/>
      <dgm:t>
        <a:bodyPr/>
        <a:lstStyle/>
        <a:p>
          <a:endParaRPr lang="en-GB"/>
        </a:p>
      </dgm:t>
    </dgm:pt>
    <dgm:pt modelId="{7748E098-9220-4A49-97B0-59C78899521E}">
      <dgm:prSet phldrT="[Text]" custT="1"/>
      <dgm:spPr/>
      <dgm:t>
        <a:bodyPr/>
        <a:lstStyle/>
        <a:p>
          <a:endParaRPr lang="en-GB" sz="1400" dirty="0">
            <a:latin typeface="Book Antiqua" panose="02040602050305030304" pitchFamily="18" charset="0"/>
          </a:endParaRPr>
        </a:p>
      </dgm:t>
    </dgm:pt>
    <dgm:pt modelId="{2A27EA51-AFFA-4701-8D1A-E5BF3CAE4255}" type="parTrans" cxnId="{55DE33E8-D05B-4A3D-BD53-D93AF364352F}">
      <dgm:prSet/>
      <dgm:spPr/>
      <dgm:t>
        <a:bodyPr/>
        <a:lstStyle/>
        <a:p>
          <a:endParaRPr lang="en-GB"/>
        </a:p>
      </dgm:t>
    </dgm:pt>
    <dgm:pt modelId="{6F920A9B-1279-42A3-895C-B791A1DEABA1}" type="sibTrans" cxnId="{55DE33E8-D05B-4A3D-BD53-D93AF364352F}">
      <dgm:prSet/>
      <dgm:spPr/>
      <dgm:t>
        <a:bodyPr/>
        <a:lstStyle/>
        <a:p>
          <a:endParaRPr lang="en-GB"/>
        </a:p>
      </dgm:t>
    </dgm:pt>
    <dgm:pt modelId="{4E33215D-1E7B-451D-AE1C-700393CFF313}" type="pres">
      <dgm:prSet presAssocID="{67FA326F-0B53-4C07-B905-07406BC4DD8F}" presName="Name0" presStyleCnt="0">
        <dgm:presLayoutVars>
          <dgm:dir/>
          <dgm:animLvl val="lvl"/>
          <dgm:resizeHandles val="exact"/>
        </dgm:presLayoutVars>
      </dgm:prSet>
      <dgm:spPr/>
      <dgm:t>
        <a:bodyPr/>
        <a:lstStyle/>
        <a:p>
          <a:endParaRPr lang="en-GB"/>
        </a:p>
      </dgm:t>
    </dgm:pt>
    <dgm:pt modelId="{005B6BF6-AC4B-4561-8559-9F6DB163B675}" type="pres">
      <dgm:prSet presAssocID="{F8FAE244-7D63-4A5B-9DCD-99163C76AF18}" presName="composite" presStyleCnt="0"/>
      <dgm:spPr/>
    </dgm:pt>
    <dgm:pt modelId="{30F8FCBD-A548-495C-9027-6A1B63510A74}" type="pres">
      <dgm:prSet presAssocID="{F8FAE244-7D63-4A5B-9DCD-99163C76AF18}" presName="parTx" presStyleLbl="alignNode1" presStyleIdx="0" presStyleCnt="2" custLinFactNeighborX="-7209" custLinFactNeighborY="-305">
        <dgm:presLayoutVars>
          <dgm:chMax val="0"/>
          <dgm:chPref val="0"/>
          <dgm:bulletEnabled val="1"/>
        </dgm:presLayoutVars>
      </dgm:prSet>
      <dgm:spPr/>
      <dgm:t>
        <a:bodyPr/>
        <a:lstStyle/>
        <a:p>
          <a:endParaRPr lang="en-GB"/>
        </a:p>
      </dgm:t>
    </dgm:pt>
    <dgm:pt modelId="{45360742-26D7-492C-B323-2E8C9AE03A2B}" type="pres">
      <dgm:prSet presAssocID="{F8FAE244-7D63-4A5B-9DCD-99163C76AF18}" presName="desTx" presStyleLbl="alignAccFollowNode1" presStyleIdx="0" presStyleCnt="2">
        <dgm:presLayoutVars>
          <dgm:bulletEnabled val="1"/>
        </dgm:presLayoutVars>
      </dgm:prSet>
      <dgm:spPr/>
      <dgm:t>
        <a:bodyPr/>
        <a:lstStyle/>
        <a:p>
          <a:endParaRPr lang="en-GB"/>
        </a:p>
      </dgm:t>
    </dgm:pt>
    <dgm:pt modelId="{0473B58F-8A94-4556-9E9C-F2BD34A2CCD0}" type="pres">
      <dgm:prSet presAssocID="{4E5D1FF3-F22A-4126-98F8-E4073A166A27}" presName="space" presStyleCnt="0"/>
      <dgm:spPr/>
    </dgm:pt>
    <dgm:pt modelId="{19DFEF26-FD6A-4ACB-9F74-3B6645473D5F}" type="pres">
      <dgm:prSet presAssocID="{76D2BD41-33DA-4519-B9DA-17EAB88BF459}" presName="composite" presStyleCnt="0"/>
      <dgm:spPr/>
    </dgm:pt>
    <dgm:pt modelId="{5ADAC827-4939-4DF2-8F22-FD21C2A283E5}" type="pres">
      <dgm:prSet presAssocID="{76D2BD41-33DA-4519-B9DA-17EAB88BF459}" presName="parTx" presStyleLbl="alignNode1" presStyleIdx="1" presStyleCnt="2">
        <dgm:presLayoutVars>
          <dgm:chMax val="0"/>
          <dgm:chPref val="0"/>
          <dgm:bulletEnabled val="1"/>
        </dgm:presLayoutVars>
      </dgm:prSet>
      <dgm:spPr/>
      <dgm:t>
        <a:bodyPr/>
        <a:lstStyle/>
        <a:p>
          <a:endParaRPr lang="en-GB"/>
        </a:p>
      </dgm:t>
    </dgm:pt>
    <dgm:pt modelId="{5F92D075-AADE-4973-A1B5-E71AD2BC8585}" type="pres">
      <dgm:prSet presAssocID="{76D2BD41-33DA-4519-B9DA-17EAB88BF459}" presName="desTx" presStyleLbl="alignAccFollowNode1" presStyleIdx="1" presStyleCnt="2">
        <dgm:presLayoutVars>
          <dgm:bulletEnabled val="1"/>
        </dgm:presLayoutVars>
      </dgm:prSet>
      <dgm:spPr/>
      <dgm:t>
        <a:bodyPr/>
        <a:lstStyle/>
        <a:p>
          <a:endParaRPr lang="en-GB"/>
        </a:p>
      </dgm:t>
    </dgm:pt>
  </dgm:ptLst>
  <dgm:cxnLst>
    <dgm:cxn modelId="{6715548B-AE49-4680-AA8E-9835B75FD4D6}" type="presOf" srcId="{131E9FC8-77DC-4A9C-9443-005A8A8DC7C8}" destId="{45360742-26D7-492C-B323-2E8C9AE03A2B}" srcOrd="0" destOrd="1" presId="urn:microsoft.com/office/officeart/2005/8/layout/hList1"/>
    <dgm:cxn modelId="{0DF06858-B89D-4A82-8D10-34BBF3A3E360}" type="presOf" srcId="{7748E098-9220-4A49-97B0-59C78899521E}" destId="{5F92D075-AADE-4973-A1B5-E71AD2BC8585}" srcOrd="0" destOrd="1" presId="urn:microsoft.com/office/officeart/2005/8/layout/hList1"/>
    <dgm:cxn modelId="{7AA997B1-1042-4B6D-B2F0-81234375CCAD}" srcId="{F8FAE244-7D63-4A5B-9DCD-99163C76AF18}" destId="{521B14AD-7130-4CD0-919A-40F020CA157F}" srcOrd="0" destOrd="0" parTransId="{1ABECCA6-4FE1-4BB2-B6AD-0E61F0A83B70}" sibTransId="{9BC01FAD-CA88-4774-AB59-DBF507F89234}"/>
    <dgm:cxn modelId="{989F1921-B39A-47B8-B0CC-F2B744824A29}" type="presOf" srcId="{76D2BD41-33DA-4519-B9DA-17EAB88BF459}" destId="{5ADAC827-4939-4DF2-8F22-FD21C2A283E5}" srcOrd="0" destOrd="0" presId="urn:microsoft.com/office/officeart/2005/8/layout/hList1"/>
    <dgm:cxn modelId="{364498D4-373F-43B0-AF4B-20E8167B1DA0}" srcId="{76D2BD41-33DA-4519-B9DA-17EAB88BF459}" destId="{9AD96887-4089-439F-96D2-7BEBD7075147}" srcOrd="3" destOrd="0" parTransId="{50D06DFC-2C75-486D-A1FA-6BC5A30BA2CA}" sibTransId="{5C84A03B-83B0-4D8C-8CBA-3F822EA56284}"/>
    <dgm:cxn modelId="{48D1107B-609B-4595-B6CA-E34629D6D484}" srcId="{F8FAE244-7D63-4A5B-9DCD-99163C76AF18}" destId="{92DA54C4-B6E8-471B-8A78-70544A627529}" srcOrd="2" destOrd="0" parTransId="{8D170BA9-8C62-4252-AEA3-0D3B98DFB3CB}" sibTransId="{84F4301A-5F97-46A4-976B-35C01F6E5FC5}"/>
    <dgm:cxn modelId="{BB076AB7-5550-409F-8C43-E2709FE142AD}" type="presOf" srcId="{521B14AD-7130-4CD0-919A-40F020CA157F}" destId="{45360742-26D7-492C-B323-2E8C9AE03A2B}" srcOrd="0" destOrd="0" presId="urn:microsoft.com/office/officeart/2005/8/layout/hList1"/>
    <dgm:cxn modelId="{9E8DE891-0AA6-4D68-9B13-30221B461255}" srcId="{F8FAE244-7D63-4A5B-9DCD-99163C76AF18}" destId="{14B3D098-36A3-4679-95BB-5D9D39EA5E86}" srcOrd="4" destOrd="0" parTransId="{28E600CC-685E-4205-AED2-CE5F059BBDDF}" sibTransId="{3A32822A-69AA-4F29-93C1-D8AFFFE937FE}"/>
    <dgm:cxn modelId="{2AC9A301-BC81-4C95-8C36-DC6D13DF163D}" type="presOf" srcId="{F8FAE244-7D63-4A5B-9DCD-99163C76AF18}" destId="{30F8FCBD-A548-495C-9027-6A1B63510A74}" srcOrd="0" destOrd="0" presId="urn:microsoft.com/office/officeart/2005/8/layout/hList1"/>
    <dgm:cxn modelId="{6DF28B18-7123-49BE-B019-BCE55CF92081}" srcId="{76D2BD41-33DA-4519-B9DA-17EAB88BF459}" destId="{EC2BB9C5-E4F8-412A-80F4-7FD0F42A6B67}" srcOrd="4" destOrd="0" parTransId="{D59D7A8E-4B30-4F14-9FB1-93F4525846FF}" sibTransId="{AADED458-929B-40ED-8654-56454E700E9D}"/>
    <dgm:cxn modelId="{29347C7F-6B5F-4613-9302-59441C11724C}" type="presOf" srcId="{C6D95F7F-A2EB-434A-A3A5-613C743D8ED2}" destId="{5F92D075-AADE-4973-A1B5-E71AD2BC8585}" srcOrd="0" destOrd="0" presId="urn:microsoft.com/office/officeart/2005/8/layout/hList1"/>
    <dgm:cxn modelId="{6F4CD92E-91BD-4AAD-85A9-6283F1F7BEAA}" srcId="{67FA326F-0B53-4C07-B905-07406BC4DD8F}" destId="{76D2BD41-33DA-4519-B9DA-17EAB88BF459}" srcOrd="1" destOrd="0" parTransId="{1190899C-604C-4BEC-B565-A70987C96075}" sibTransId="{5BFC6684-85F2-439C-8E74-5E5F88A35B52}"/>
    <dgm:cxn modelId="{B888F9C6-3E21-457E-86C8-0B0E9BFC8645}" type="presOf" srcId="{A147F375-EC36-4E0C-BDB2-703CB6BE9BBF}" destId="{45360742-26D7-492C-B323-2E8C9AE03A2B}" srcOrd="0" destOrd="3" presId="urn:microsoft.com/office/officeart/2005/8/layout/hList1"/>
    <dgm:cxn modelId="{97BDDEE3-78D9-4F22-9B29-87A62E8D52AC}" type="presOf" srcId="{21F53726-614C-49B3-ACB4-7419042D22B9}" destId="{5F92D075-AADE-4973-A1B5-E71AD2BC8585}" srcOrd="0" destOrd="2" presId="urn:microsoft.com/office/officeart/2005/8/layout/hList1"/>
    <dgm:cxn modelId="{8C4490D2-1FBF-4E46-89C6-4DFED9D303FA}" type="presOf" srcId="{14B3D098-36A3-4679-95BB-5D9D39EA5E86}" destId="{45360742-26D7-492C-B323-2E8C9AE03A2B}" srcOrd="0" destOrd="4" presId="urn:microsoft.com/office/officeart/2005/8/layout/hList1"/>
    <dgm:cxn modelId="{795CE839-053E-4DDD-B67F-03B69EA5B9C3}" type="presOf" srcId="{EC2BB9C5-E4F8-412A-80F4-7FD0F42A6B67}" destId="{5F92D075-AADE-4973-A1B5-E71AD2BC8585}" srcOrd="0" destOrd="4" presId="urn:microsoft.com/office/officeart/2005/8/layout/hList1"/>
    <dgm:cxn modelId="{A30320B2-39BB-4E49-94BF-DD63178C1384}" srcId="{76D2BD41-33DA-4519-B9DA-17EAB88BF459}" destId="{21F53726-614C-49B3-ACB4-7419042D22B9}" srcOrd="2" destOrd="0" parTransId="{C54C62E0-6BC2-4267-9EAD-9124185F39A2}" sibTransId="{5212686F-6BAE-49D1-8EA7-443A1716DF53}"/>
    <dgm:cxn modelId="{F29B87EE-1718-4CED-B55A-3456D446EB3A}" srcId="{67FA326F-0B53-4C07-B905-07406BC4DD8F}" destId="{F8FAE244-7D63-4A5B-9DCD-99163C76AF18}" srcOrd="0" destOrd="0" parTransId="{2FBD100A-FB28-4FD2-A5E7-857BA329F041}" sibTransId="{4E5D1FF3-F22A-4126-98F8-E4073A166A27}"/>
    <dgm:cxn modelId="{B2621675-EF47-4C00-9410-5266EE30AF75}" srcId="{F8FAE244-7D63-4A5B-9DCD-99163C76AF18}" destId="{A147F375-EC36-4E0C-BDB2-703CB6BE9BBF}" srcOrd="3" destOrd="0" parTransId="{FD90474E-5989-41A9-917B-64281DBDF6EF}" sibTransId="{66E5CF6E-BFC2-4736-99A6-7D18CC858D32}"/>
    <dgm:cxn modelId="{835A22BA-7F91-47F6-AAF8-D77374292EE2}" type="presOf" srcId="{67FA326F-0B53-4C07-B905-07406BC4DD8F}" destId="{4E33215D-1E7B-451D-AE1C-700393CFF313}" srcOrd="0" destOrd="0" presId="urn:microsoft.com/office/officeart/2005/8/layout/hList1"/>
    <dgm:cxn modelId="{717E7C28-926B-4032-89E2-A417A00DA77F}" srcId="{76D2BD41-33DA-4519-B9DA-17EAB88BF459}" destId="{C6D95F7F-A2EB-434A-A3A5-613C743D8ED2}" srcOrd="0" destOrd="0" parTransId="{75256DBA-58D8-400F-A67C-9372600234BF}" sibTransId="{78FEB297-CCE6-4448-84EB-BC208432CB7F}"/>
    <dgm:cxn modelId="{55DE33E8-D05B-4A3D-BD53-D93AF364352F}" srcId="{76D2BD41-33DA-4519-B9DA-17EAB88BF459}" destId="{7748E098-9220-4A49-97B0-59C78899521E}" srcOrd="1" destOrd="0" parTransId="{2A27EA51-AFFA-4701-8D1A-E5BF3CAE4255}" sibTransId="{6F920A9B-1279-42A3-895C-B791A1DEABA1}"/>
    <dgm:cxn modelId="{D2599ED8-B556-430C-AF85-EB7A5A9645EA}" srcId="{F8FAE244-7D63-4A5B-9DCD-99163C76AF18}" destId="{131E9FC8-77DC-4A9C-9443-005A8A8DC7C8}" srcOrd="1" destOrd="0" parTransId="{41C1FE99-101A-4FE9-B5E9-B686478E200F}" sibTransId="{2FF86C56-9FAC-445A-9B49-0484F37FF973}"/>
    <dgm:cxn modelId="{E9ADBE55-3AC6-48B7-8E65-AAE05E558D21}" type="presOf" srcId="{9AD96887-4089-439F-96D2-7BEBD7075147}" destId="{5F92D075-AADE-4973-A1B5-E71AD2BC8585}" srcOrd="0" destOrd="3" presId="urn:microsoft.com/office/officeart/2005/8/layout/hList1"/>
    <dgm:cxn modelId="{86C80A74-8180-4F43-BDA4-E4F48A34072E}" type="presOf" srcId="{92DA54C4-B6E8-471B-8A78-70544A627529}" destId="{45360742-26D7-492C-B323-2E8C9AE03A2B}" srcOrd="0" destOrd="2" presId="urn:microsoft.com/office/officeart/2005/8/layout/hList1"/>
    <dgm:cxn modelId="{43B10E23-E94A-46E1-B708-EDD95E053E89}" type="presParOf" srcId="{4E33215D-1E7B-451D-AE1C-700393CFF313}" destId="{005B6BF6-AC4B-4561-8559-9F6DB163B675}" srcOrd="0" destOrd="0" presId="urn:microsoft.com/office/officeart/2005/8/layout/hList1"/>
    <dgm:cxn modelId="{148B7A43-1A60-4F9E-A552-CE3C2A4CEDE1}" type="presParOf" srcId="{005B6BF6-AC4B-4561-8559-9F6DB163B675}" destId="{30F8FCBD-A548-495C-9027-6A1B63510A74}" srcOrd="0" destOrd="0" presId="urn:microsoft.com/office/officeart/2005/8/layout/hList1"/>
    <dgm:cxn modelId="{AC65C882-436E-4C47-AD28-E823618CBD9E}" type="presParOf" srcId="{005B6BF6-AC4B-4561-8559-9F6DB163B675}" destId="{45360742-26D7-492C-B323-2E8C9AE03A2B}" srcOrd="1" destOrd="0" presId="urn:microsoft.com/office/officeart/2005/8/layout/hList1"/>
    <dgm:cxn modelId="{2E72D31F-F9B6-4A13-9EFB-CA7C74203C6B}" type="presParOf" srcId="{4E33215D-1E7B-451D-AE1C-700393CFF313}" destId="{0473B58F-8A94-4556-9E9C-F2BD34A2CCD0}" srcOrd="1" destOrd="0" presId="urn:microsoft.com/office/officeart/2005/8/layout/hList1"/>
    <dgm:cxn modelId="{F07D8F3C-CEEA-4031-A78C-9BBE899C9B88}" type="presParOf" srcId="{4E33215D-1E7B-451D-AE1C-700393CFF313}" destId="{19DFEF26-FD6A-4ACB-9F74-3B6645473D5F}" srcOrd="2" destOrd="0" presId="urn:microsoft.com/office/officeart/2005/8/layout/hList1"/>
    <dgm:cxn modelId="{8BC72234-7976-4E56-9F2E-A1F1EEECDF14}" type="presParOf" srcId="{19DFEF26-FD6A-4ACB-9F74-3B6645473D5F}" destId="{5ADAC827-4939-4DF2-8F22-FD21C2A283E5}" srcOrd="0" destOrd="0" presId="urn:microsoft.com/office/officeart/2005/8/layout/hList1"/>
    <dgm:cxn modelId="{AF2B37DB-3973-415E-8BB2-E251A4C05CCA}" type="presParOf" srcId="{19DFEF26-FD6A-4ACB-9F74-3B6645473D5F}" destId="{5F92D075-AADE-4973-A1B5-E71AD2BC858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7FA326F-0B53-4C07-B905-07406BC4DD8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76D2BD41-33DA-4519-B9DA-17EAB88BF459}">
      <dgm:prSet phldrT="[Text]" custT="1"/>
      <dgm:spPr/>
      <dgm:t>
        <a:bodyPr/>
        <a:lstStyle/>
        <a:p>
          <a:r>
            <a:rPr lang="en-GB" sz="3600" dirty="0" smtClean="0">
              <a:solidFill>
                <a:schemeClr val="tx1"/>
              </a:solidFill>
              <a:latin typeface="Book Antiqua" panose="02040602050305030304" pitchFamily="18" charset="0"/>
            </a:rPr>
            <a:t>Reverse</a:t>
          </a:r>
          <a:endParaRPr lang="en-GB" sz="3600" dirty="0">
            <a:solidFill>
              <a:schemeClr val="tx1"/>
            </a:solidFill>
            <a:latin typeface="Book Antiqua" panose="02040602050305030304" pitchFamily="18" charset="0"/>
          </a:endParaRPr>
        </a:p>
      </dgm:t>
    </dgm:pt>
    <dgm:pt modelId="{1190899C-604C-4BEC-B565-A70987C96075}" type="parTrans" cxnId="{6F4CD92E-91BD-4AAD-85A9-6283F1F7BEAA}">
      <dgm:prSet/>
      <dgm:spPr/>
      <dgm:t>
        <a:bodyPr/>
        <a:lstStyle/>
        <a:p>
          <a:endParaRPr lang="en-GB" sz="1400">
            <a:solidFill>
              <a:schemeClr val="tx1"/>
            </a:solidFill>
            <a:latin typeface="Book Antiqua" panose="02040602050305030304" pitchFamily="18" charset="0"/>
          </a:endParaRPr>
        </a:p>
      </dgm:t>
    </dgm:pt>
    <dgm:pt modelId="{5BFC6684-85F2-439C-8E74-5E5F88A35B52}" type="sibTrans" cxnId="{6F4CD92E-91BD-4AAD-85A9-6283F1F7BEAA}">
      <dgm:prSet/>
      <dgm:spPr/>
      <dgm:t>
        <a:bodyPr/>
        <a:lstStyle/>
        <a:p>
          <a:endParaRPr lang="en-GB" sz="1400">
            <a:solidFill>
              <a:schemeClr val="tx1"/>
            </a:solidFill>
            <a:latin typeface="Book Antiqua" panose="02040602050305030304" pitchFamily="18" charset="0"/>
          </a:endParaRPr>
        </a:p>
      </dgm:t>
    </dgm:pt>
    <dgm:pt modelId="{C6D95F7F-A2EB-434A-A3A5-613C743D8ED2}">
      <dgm:prSet phldrT="[Text]" custT="1"/>
      <dgm:spPr/>
      <dgm:t>
        <a:bodyPr/>
        <a:lstStyle/>
        <a:p>
          <a:r>
            <a:rPr lang="en-GB" sz="1400" dirty="0" smtClean="0">
              <a:solidFill>
                <a:schemeClr val="tx1"/>
              </a:solidFill>
              <a:latin typeface="Book Antiqua" panose="02040602050305030304" pitchFamily="18" charset="0"/>
            </a:rPr>
            <a:t>a’) Restaurants have no menus of any kind.</a:t>
          </a:r>
          <a:endParaRPr lang="en-GB" sz="1400" dirty="0">
            <a:solidFill>
              <a:schemeClr val="tx1"/>
            </a:solidFill>
            <a:latin typeface="Book Antiqua" panose="02040602050305030304" pitchFamily="18" charset="0"/>
          </a:endParaRPr>
        </a:p>
      </dgm:t>
    </dgm:pt>
    <dgm:pt modelId="{75256DBA-58D8-400F-A67C-9372600234BF}" type="parTrans" cxnId="{717E7C28-926B-4032-89E2-A417A00DA77F}">
      <dgm:prSet/>
      <dgm:spPr/>
      <dgm:t>
        <a:bodyPr/>
        <a:lstStyle/>
        <a:p>
          <a:endParaRPr lang="en-GB" sz="1400">
            <a:solidFill>
              <a:schemeClr val="tx1"/>
            </a:solidFill>
            <a:latin typeface="Book Antiqua" panose="02040602050305030304" pitchFamily="18" charset="0"/>
          </a:endParaRPr>
        </a:p>
      </dgm:t>
    </dgm:pt>
    <dgm:pt modelId="{78FEB297-CCE6-4448-84EB-BC208432CB7F}" type="sibTrans" cxnId="{717E7C28-926B-4032-89E2-A417A00DA77F}">
      <dgm:prSet/>
      <dgm:spPr/>
      <dgm:t>
        <a:bodyPr/>
        <a:lstStyle/>
        <a:p>
          <a:endParaRPr lang="en-GB" sz="1400">
            <a:solidFill>
              <a:schemeClr val="tx1"/>
            </a:solidFill>
            <a:latin typeface="Book Antiqua" panose="02040602050305030304" pitchFamily="18" charset="0"/>
          </a:endParaRPr>
        </a:p>
      </dgm:t>
    </dgm:pt>
    <dgm:pt modelId="{21F53726-614C-49B3-ACB4-7419042D22B9}">
      <dgm:prSet phldrT="[Text]" custT="1"/>
      <dgm:spPr/>
      <dgm:t>
        <a:bodyPr/>
        <a:lstStyle/>
        <a:p>
          <a:r>
            <a:rPr lang="en-GB" sz="1400" dirty="0" smtClean="0">
              <a:solidFill>
                <a:schemeClr val="tx1"/>
              </a:solidFill>
              <a:latin typeface="Book Antiqua" panose="02040602050305030304" pitchFamily="18" charset="0"/>
            </a:rPr>
            <a:t>b’) Restaurants give food away for free.</a:t>
          </a:r>
          <a:endParaRPr lang="en-GB" sz="1400" dirty="0">
            <a:solidFill>
              <a:schemeClr val="tx1"/>
            </a:solidFill>
            <a:latin typeface="Book Antiqua" panose="02040602050305030304" pitchFamily="18" charset="0"/>
          </a:endParaRPr>
        </a:p>
      </dgm:t>
    </dgm:pt>
    <dgm:pt modelId="{C54C62E0-6BC2-4267-9EAD-9124185F39A2}" type="parTrans" cxnId="{A30320B2-39BB-4E49-94BF-DD63178C1384}">
      <dgm:prSet/>
      <dgm:spPr/>
      <dgm:t>
        <a:bodyPr/>
        <a:lstStyle/>
        <a:p>
          <a:endParaRPr lang="en-GB" sz="1400">
            <a:solidFill>
              <a:schemeClr val="tx1"/>
            </a:solidFill>
            <a:latin typeface="Book Antiqua" panose="02040602050305030304" pitchFamily="18" charset="0"/>
          </a:endParaRPr>
        </a:p>
      </dgm:t>
    </dgm:pt>
    <dgm:pt modelId="{5212686F-6BAE-49D1-8EA7-443A1716DF53}" type="sibTrans" cxnId="{A30320B2-39BB-4E49-94BF-DD63178C1384}">
      <dgm:prSet/>
      <dgm:spPr/>
      <dgm:t>
        <a:bodyPr/>
        <a:lstStyle/>
        <a:p>
          <a:endParaRPr lang="en-GB" sz="1400">
            <a:solidFill>
              <a:schemeClr val="tx1"/>
            </a:solidFill>
            <a:latin typeface="Book Antiqua" panose="02040602050305030304" pitchFamily="18" charset="0"/>
          </a:endParaRPr>
        </a:p>
      </dgm:t>
    </dgm:pt>
    <dgm:pt modelId="{EC2BB9C5-E4F8-412A-80F4-7FD0F42A6B67}">
      <dgm:prSet phldrT="[Text]" custT="1"/>
      <dgm:spPr/>
      <dgm:t>
        <a:bodyPr/>
        <a:lstStyle/>
        <a:p>
          <a:r>
            <a:rPr lang="en-GB" sz="1400" dirty="0" smtClean="0">
              <a:solidFill>
                <a:schemeClr val="tx1"/>
              </a:solidFill>
              <a:latin typeface="Book Antiqua" panose="02040602050305030304" pitchFamily="18" charset="0"/>
            </a:rPr>
            <a:t>c’) Restaurants do not serve food of any kind.</a:t>
          </a:r>
          <a:endParaRPr lang="en-GB" sz="1400" dirty="0">
            <a:solidFill>
              <a:schemeClr val="tx1"/>
            </a:solidFill>
            <a:latin typeface="Book Antiqua" panose="02040602050305030304" pitchFamily="18" charset="0"/>
          </a:endParaRPr>
        </a:p>
      </dgm:t>
    </dgm:pt>
    <dgm:pt modelId="{D59D7A8E-4B30-4F14-9FB1-93F4525846FF}" type="parTrans" cxnId="{6DF28B18-7123-49BE-B019-BCE55CF92081}">
      <dgm:prSet/>
      <dgm:spPr/>
      <dgm:t>
        <a:bodyPr/>
        <a:lstStyle/>
        <a:p>
          <a:endParaRPr lang="en-GB" sz="1400">
            <a:solidFill>
              <a:schemeClr val="tx1"/>
            </a:solidFill>
            <a:latin typeface="Book Antiqua" panose="02040602050305030304" pitchFamily="18" charset="0"/>
          </a:endParaRPr>
        </a:p>
      </dgm:t>
    </dgm:pt>
    <dgm:pt modelId="{AADED458-929B-40ED-8654-56454E700E9D}" type="sibTrans" cxnId="{6DF28B18-7123-49BE-B019-BCE55CF92081}">
      <dgm:prSet/>
      <dgm:spPr/>
      <dgm:t>
        <a:bodyPr/>
        <a:lstStyle/>
        <a:p>
          <a:endParaRPr lang="en-GB" sz="1400">
            <a:solidFill>
              <a:schemeClr val="tx1"/>
            </a:solidFill>
            <a:latin typeface="Book Antiqua" panose="02040602050305030304" pitchFamily="18" charset="0"/>
          </a:endParaRPr>
        </a:p>
      </dgm:t>
    </dgm:pt>
    <dgm:pt modelId="{9AD96887-4089-439F-96D2-7BEBD7075147}">
      <dgm:prSet phldrT="[Text]" custT="1"/>
      <dgm:spPr/>
      <dgm:t>
        <a:bodyPr/>
        <a:lstStyle/>
        <a:p>
          <a:endParaRPr lang="en-GB" sz="1400" dirty="0">
            <a:solidFill>
              <a:schemeClr val="tx1"/>
            </a:solidFill>
            <a:latin typeface="Book Antiqua" panose="02040602050305030304" pitchFamily="18" charset="0"/>
          </a:endParaRPr>
        </a:p>
      </dgm:t>
    </dgm:pt>
    <dgm:pt modelId="{50D06DFC-2C75-486D-A1FA-6BC5A30BA2CA}" type="parTrans" cxnId="{364498D4-373F-43B0-AF4B-20E8167B1DA0}">
      <dgm:prSet/>
      <dgm:spPr/>
      <dgm:t>
        <a:bodyPr/>
        <a:lstStyle/>
        <a:p>
          <a:endParaRPr lang="en-GB">
            <a:solidFill>
              <a:schemeClr val="tx1"/>
            </a:solidFill>
            <a:latin typeface="Book Antiqua" panose="02040602050305030304" pitchFamily="18" charset="0"/>
          </a:endParaRPr>
        </a:p>
      </dgm:t>
    </dgm:pt>
    <dgm:pt modelId="{5C84A03B-83B0-4D8C-8CBA-3F822EA56284}" type="sibTrans" cxnId="{364498D4-373F-43B0-AF4B-20E8167B1DA0}">
      <dgm:prSet/>
      <dgm:spPr/>
      <dgm:t>
        <a:bodyPr/>
        <a:lstStyle/>
        <a:p>
          <a:endParaRPr lang="en-GB">
            <a:solidFill>
              <a:schemeClr val="tx1"/>
            </a:solidFill>
            <a:latin typeface="Book Antiqua" panose="02040602050305030304" pitchFamily="18" charset="0"/>
          </a:endParaRPr>
        </a:p>
      </dgm:t>
    </dgm:pt>
    <dgm:pt modelId="{7748E098-9220-4A49-97B0-59C78899521E}">
      <dgm:prSet phldrT="[Text]" custT="1"/>
      <dgm:spPr/>
      <dgm:t>
        <a:bodyPr/>
        <a:lstStyle/>
        <a:p>
          <a:endParaRPr lang="en-GB" sz="1400" dirty="0">
            <a:solidFill>
              <a:schemeClr val="tx1"/>
            </a:solidFill>
            <a:latin typeface="Book Antiqua" panose="02040602050305030304" pitchFamily="18" charset="0"/>
          </a:endParaRPr>
        </a:p>
      </dgm:t>
    </dgm:pt>
    <dgm:pt modelId="{2A27EA51-AFFA-4701-8D1A-E5BF3CAE4255}" type="parTrans" cxnId="{55DE33E8-D05B-4A3D-BD53-D93AF364352F}">
      <dgm:prSet/>
      <dgm:spPr/>
      <dgm:t>
        <a:bodyPr/>
        <a:lstStyle/>
        <a:p>
          <a:endParaRPr lang="en-GB">
            <a:solidFill>
              <a:schemeClr val="tx1"/>
            </a:solidFill>
            <a:latin typeface="Book Antiqua" panose="02040602050305030304" pitchFamily="18" charset="0"/>
          </a:endParaRPr>
        </a:p>
      </dgm:t>
    </dgm:pt>
    <dgm:pt modelId="{6F920A9B-1279-42A3-895C-B791A1DEABA1}" type="sibTrans" cxnId="{55DE33E8-D05B-4A3D-BD53-D93AF364352F}">
      <dgm:prSet/>
      <dgm:spPr/>
      <dgm:t>
        <a:bodyPr/>
        <a:lstStyle/>
        <a:p>
          <a:endParaRPr lang="en-GB">
            <a:solidFill>
              <a:schemeClr val="tx1"/>
            </a:solidFill>
            <a:latin typeface="Book Antiqua" panose="02040602050305030304" pitchFamily="18" charset="0"/>
          </a:endParaRPr>
        </a:p>
      </dgm:t>
    </dgm:pt>
    <dgm:pt modelId="{81CC44C4-C20D-4FEA-B4A2-CF3C43F091F4}">
      <dgm:prSet custT="1"/>
      <dgm:spPr/>
      <dgm:t>
        <a:bodyPr/>
        <a:lstStyle/>
        <a:p>
          <a:r>
            <a:rPr lang="en-GB" sz="3600" dirty="0" smtClean="0">
              <a:solidFill>
                <a:schemeClr val="tx1"/>
              </a:solidFill>
              <a:latin typeface="Book Antiqua" panose="02040602050305030304" pitchFamily="18" charset="0"/>
            </a:rPr>
            <a:t>Idea</a:t>
          </a:r>
          <a:endParaRPr lang="en-GB" sz="3600" dirty="0">
            <a:solidFill>
              <a:schemeClr val="tx1"/>
            </a:solidFill>
            <a:latin typeface="Book Antiqua" panose="02040602050305030304" pitchFamily="18" charset="0"/>
          </a:endParaRPr>
        </a:p>
      </dgm:t>
    </dgm:pt>
    <dgm:pt modelId="{7A383980-0F92-4741-8253-397BE0150E99}" type="parTrans" cxnId="{79B6202C-E182-40D3-A8BF-D490ED710B5E}">
      <dgm:prSet/>
      <dgm:spPr/>
      <dgm:t>
        <a:bodyPr/>
        <a:lstStyle/>
        <a:p>
          <a:endParaRPr lang="en-GB">
            <a:solidFill>
              <a:schemeClr val="tx1"/>
            </a:solidFill>
            <a:latin typeface="Book Antiqua" panose="02040602050305030304" pitchFamily="18" charset="0"/>
          </a:endParaRPr>
        </a:p>
      </dgm:t>
    </dgm:pt>
    <dgm:pt modelId="{985F01AE-1C1A-40B3-80D3-4C6CE7E5A2AE}" type="sibTrans" cxnId="{79B6202C-E182-40D3-A8BF-D490ED710B5E}">
      <dgm:prSet/>
      <dgm:spPr/>
      <dgm:t>
        <a:bodyPr/>
        <a:lstStyle/>
        <a:p>
          <a:endParaRPr lang="en-GB">
            <a:solidFill>
              <a:schemeClr val="tx1"/>
            </a:solidFill>
            <a:latin typeface="Book Antiqua" panose="02040602050305030304" pitchFamily="18" charset="0"/>
          </a:endParaRPr>
        </a:p>
      </dgm:t>
    </dgm:pt>
    <dgm:pt modelId="{BA6E6484-71C2-4871-9A11-8CBCDA4FAC7D}">
      <dgm:prSet/>
      <dgm:spPr/>
      <dgm:t>
        <a:bodyPr/>
        <a:lstStyle/>
        <a:p>
          <a:pPr algn="just"/>
          <a:r>
            <a:rPr lang="en-GB" dirty="0" smtClean="0">
              <a:solidFill>
                <a:schemeClr val="tx1"/>
              </a:solidFill>
              <a:latin typeface="Book Antiqua" panose="02040602050305030304" pitchFamily="18" charset="0"/>
            </a:rPr>
            <a:t>a’) The chief informs the client of what he bough that day. Asks the customers what ingredients appeal to them and cooks an exclusive dish. Recipe will be sent to them by email.</a:t>
          </a:r>
          <a:endParaRPr lang="en-GB" dirty="0">
            <a:solidFill>
              <a:schemeClr val="tx1"/>
            </a:solidFill>
            <a:latin typeface="Book Antiqua" panose="02040602050305030304" pitchFamily="18" charset="0"/>
          </a:endParaRPr>
        </a:p>
      </dgm:t>
    </dgm:pt>
    <dgm:pt modelId="{CFD8855F-E9B9-4D74-BDB4-6CC631A94755}" type="parTrans" cxnId="{F91F31C7-9E7F-4463-B22D-6AAB3EF3A1BA}">
      <dgm:prSet/>
      <dgm:spPr/>
      <dgm:t>
        <a:bodyPr/>
        <a:lstStyle/>
        <a:p>
          <a:endParaRPr lang="en-GB">
            <a:solidFill>
              <a:schemeClr val="tx1"/>
            </a:solidFill>
            <a:latin typeface="Book Antiqua" panose="02040602050305030304" pitchFamily="18" charset="0"/>
          </a:endParaRPr>
        </a:p>
      </dgm:t>
    </dgm:pt>
    <dgm:pt modelId="{4A607192-3A4D-4183-83AF-472DF3F3309C}" type="sibTrans" cxnId="{F91F31C7-9E7F-4463-B22D-6AAB3EF3A1BA}">
      <dgm:prSet/>
      <dgm:spPr/>
      <dgm:t>
        <a:bodyPr/>
        <a:lstStyle/>
        <a:p>
          <a:endParaRPr lang="en-GB">
            <a:solidFill>
              <a:schemeClr val="tx1"/>
            </a:solidFill>
            <a:latin typeface="Book Antiqua" panose="02040602050305030304" pitchFamily="18" charset="0"/>
          </a:endParaRPr>
        </a:p>
      </dgm:t>
    </dgm:pt>
    <dgm:pt modelId="{47A01BF0-66F3-4E87-B3DE-BE3201EF0ED3}">
      <dgm:prSet/>
      <dgm:spPr/>
      <dgm:t>
        <a:bodyPr/>
        <a:lstStyle/>
        <a:p>
          <a:pPr algn="just"/>
          <a:r>
            <a:rPr lang="en-GB" dirty="0" smtClean="0">
              <a:solidFill>
                <a:schemeClr val="tx1"/>
              </a:solidFill>
              <a:latin typeface="Book Antiqua" panose="02040602050305030304" pitchFamily="18" charset="0"/>
            </a:rPr>
            <a:t>b’) An outdoor café where customers pay for time instead of food. Use a time stamp to charge by the minute. Selected food or beverages are sold for free.</a:t>
          </a:r>
          <a:endParaRPr lang="en-GB" dirty="0">
            <a:solidFill>
              <a:schemeClr val="tx1"/>
            </a:solidFill>
            <a:latin typeface="Book Antiqua" panose="02040602050305030304" pitchFamily="18" charset="0"/>
          </a:endParaRPr>
        </a:p>
      </dgm:t>
    </dgm:pt>
    <dgm:pt modelId="{96213372-3D5F-46DF-BB20-51D0F7808025}" type="parTrans" cxnId="{3005BF6B-4D94-4801-A247-E2195E8BC2C5}">
      <dgm:prSet/>
      <dgm:spPr/>
      <dgm:t>
        <a:bodyPr/>
        <a:lstStyle/>
        <a:p>
          <a:endParaRPr lang="en-GB">
            <a:solidFill>
              <a:schemeClr val="tx1"/>
            </a:solidFill>
            <a:latin typeface="Book Antiqua" panose="02040602050305030304" pitchFamily="18" charset="0"/>
          </a:endParaRPr>
        </a:p>
      </dgm:t>
    </dgm:pt>
    <dgm:pt modelId="{DF89FE21-7DC9-41A2-8746-A6A17A7D9064}" type="sibTrans" cxnId="{3005BF6B-4D94-4801-A247-E2195E8BC2C5}">
      <dgm:prSet/>
      <dgm:spPr/>
      <dgm:t>
        <a:bodyPr/>
        <a:lstStyle/>
        <a:p>
          <a:endParaRPr lang="en-GB">
            <a:solidFill>
              <a:schemeClr val="tx1"/>
            </a:solidFill>
            <a:latin typeface="Book Antiqua" panose="02040602050305030304" pitchFamily="18" charset="0"/>
          </a:endParaRPr>
        </a:p>
      </dgm:t>
    </dgm:pt>
    <dgm:pt modelId="{76CBC435-679B-4561-8705-327E38788A55}">
      <dgm:prSet/>
      <dgm:spPr/>
      <dgm:t>
        <a:bodyPr/>
        <a:lstStyle/>
        <a:p>
          <a:pPr algn="just"/>
          <a:r>
            <a:rPr lang="en-GB" dirty="0" smtClean="0">
              <a:solidFill>
                <a:schemeClr val="tx1"/>
              </a:solidFill>
              <a:latin typeface="Book Antiqua" panose="02040602050305030304" pitchFamily="18" charset="0"/>
            </a:rPr>
            <a:t>c’) Create a restaurant with a unique décor in an exotic environment and rent out the location. People bring their own food and beverages and pay a service charge for the location.</a:t>
          </a:r>
          <a:endParaRPr lang="en-GB" dirty="0">
            <a:solidFill>
              <a:schemeClr val="tx1"/>
            </a:solidFill>
            <a:latin typeface="Book Antiqua" panose="02040602050305030304" pitchFamily="18" charset="0"/>
          </a:endParaRPr>
        </a:p>
      </dgm:t>
    </dgm:pt>
    <dgm:pt modelId="{97ABFB87-A0E3-4B32-9AAF-9ADB915EF970}" type="parTrans" cxnId="{6875ED6F-9FCA-41E5-B8A4-FA648DD794F3}">
      <dgm:prSet/>
      <dgm:spPr/>
      <dgm:t>
        <a:bodyPr/>
        <a:lstStyle/>
        <a:p>
          <a:endParaRPr lang="en-GB">
            <a:solidFill>
              <a:schemeClr val="tx1"/>
            </a:solidFill>
            <a:latin typeface="Book Antiqua" panose="02040602050305030304" pitchFamily="18" charset="0"/>
          </a:endParaRPr>
        </a:p>
      </dgm:t>
    </dgm:pt>
    <dgm:pt modelId="{8F39AD5B-74C5-488E-90E7-89DFC855F4B6}" type="sibTrans" cxnId="{6875ED6F-9FCA-41E5-B8A4-FA648DD794F3}">
      <dgm:prSet/>
      <dgm:spPr/>
      <dgm:t>
        <a:bodyPr/>
        <a:lstStyle/>
        <a:p>
          <a:endParaRPr lang="en-GB">
            <a:solidFill>
              <a:schemeClr val="tx1"/>
            </a:solidFill>
            <a:latin typeface="Book Antiqua" panose="02040602050305030304" pitchFamily="18" charset="0"/>
          </a:endParaRPr>
        </a:p>
      </dgm:t>
    </dgm:pt>
    <dgm:pt modelId="{4DA6A2EC-BDE8-497B-AA69-BBF18D85DE01}">
      <dgm:prSet/>
      <dgm:spPr/>
      <dgm:t>
        <a:bodyPr/>
        <a:lstStyle/>
        <a:p>
          <a:pPr algn="just"/>
          <a:endParaRPr lang="en-GB" dirty="0">
            <a:solidFill>
              <a:schemeClr val="tx1"/>
            </a:solidFill>
            <a:latin typeface="Book Antiqua" panose="02040602050305030304" pitchFamily="18" charset="0"/>
          </a:endParaRPr>
        </a:p>
      </dgm:t>
    </dgm:pt>
    <dgm:pt modelId="{D76B1787-BDEF-4D0C-AE44-BD81DFA1E0E5}" type="parTrans" cxnId="{54D96519-C1C7-49B6-BB22-226A6151613C}">
      <dgm:prSet/>
      <dgm:spPr/>
      <dgm:t>
        <a:bodyPr/>
        <a:lstStyle/>
        <a:p>
          <a:endParaRPr lang="en-GB">
            <a:solidFill>
              <a:schemeClr val="tx1"/>
            </a:solidFill>
            <a:latin typeface="Book Antiqua" panose="02040602050305030304" pitchFamily="18" charset="0"/>
          </a:endParaRPr>
        </a:p>
      </dgm:t>
    </dgm:pt>
    <dgm:pt modelId="{25B7D2B9-3477-4FB6-A776-1811A5AC0F5E}" type="sibTrans" cxnId="{54D96519-C1C7-49B6-BB22-226A6151613C}">
      <dgm:prSet/>
      <dgm:spPr/>
      <dgm:t>
        <a:bodyPr/>
        <a:lstStyle/>
        <a:p>
          <a:endParaRPr lang="en-GB">
            <a:solidFill>
              <a:schemeClr val="tx1"/>
            </a:solidFill>
            <a:latin typeface="Book Antiqua" panose="02040602050305030304" pitchFamily="18" charset="0"/>
          </a:endParaRPr>
        </a:p>
      </dgm:t>
    </dgm:pt>
    <dgm:pt modelId="{74C589E5-74E7-4C72-94D5-602DBBA54219}">
      <dgm:prSet/>
      <dgm:spPr/>
      <dgm:t>
        <a:bodyPr/>
        <a:lstStyle/>
        <a:p>
          <a:pPr algn="just"/>
          <a:endParaRPr lang="en-GB" dirty="0">
            <a:solidFill>
              <a:schemeClr val="tx1"/>
            </a:solidFill>
            <a:latin typeface="Book Antiqua" panose="02040602050305030304" pitchFamily="18" charset="0"/>
          </a:endParaRPr>
        </a:p>
      </dgm:t>
    </dgm:pt>
    <dgm:pt modelId="{8C7D3AD2-53DA-4B93-B7FF-94A9ECCCA204}" type="parTrans" cxnId="{98D83A37-66AB-4412-B30F-8412764757A4}">
      <dgm:prSet/>
      <dgm:spPr/>
      <dgm:t>
        <a:bodyPr/>
        <a:lstStyle/>
        <a:p>
          <a:endParaRPr lang="en-GB">
            <a:solidFill>
              <a:schemeClr val="tx1"/>
            </a:solidFill>
            <a:latin typeface="Book Antiqua" panose="02040602050305030304" pitchFamily="18" charset="0"/>
          </a:endParaRPr>
        </a:p>
      </dgm:t>
    </dgm:pt>
    <dgm:pt modelId="{D3AC2CD8-0A8F-4317-A9F9-94B5661E93C6}" type="sibTrans" cxnId="{98D83A37-66AB-4412-B30F-8412764757A4}">
      <dgm:prSet/>
      <dgm:spPr/>
      <dgm:t>
        <a:bodyPr/>
        <a:lstStyle/>
        <a:p>
          <a:endParaRPr lang="en-GB">
            <a:solidFill>
              <a:schemeClr val="tx1"/>
            </a:solidFill>
            <a:latin typeface="Book Antiqua" panose="02040602050305030304" pitchFamily="18" charset="0"/>
          </a:endParaRPr>
        </a:p>
      </dgm:t>
    </dgm:pt>
    <dgm:pt modelId="{4E33215D-1E7B-451D-AE1C-700393CFF313}" type="pres">
      <dgm:prSet presAssocID="{67FA326F-0B53-4C07-B905-07406BC4DD8F}" presName="Name0" presStyleCnt="0">
        <dgm:presLayoutVars>
          <dgm:dir/>
          <dgm:animLvl val="lvl"/>
          <dgm:resizeHandles val="exact"/>
        </dgm:presLayoutVars>
      </dgm:prSet>
      <dgm:spPr/>
      <dgm:t>
        <a:bodyPr/>
        <a:lstStyle/>
        <a:p>
          <a:endParaRPr lang="en-GB"/>
        </a:p>
      </dgm:t>
    </dgm:pt>
    <dgm:pt modelId="{19DFEF26-FD6A-4ACB-9F74-3B6645473D5F}" type="pres">
      <dgm:prSet presAssocID="{76D2BD41-33DA-4519-B9DA-17EAB88BF459}" presName="composite" presStyleCnt="0"/>
      <dgm:spPr/>
    </dgm:pt>
    <dgm:pt modelId="{5ADAC827-4939-4DF2-8F22-FD21C2A283E5}" type="pres">
      <dgm:prSet presAssocID="{76D2BD41-33DA-4519-B9DA-17EAB88BF459}" presName="parTx" presStyleLbl="alignNode1" presStyleIdx="0" presStyleCnt="2">
        <dgm:presLayoutVars>
          <dgm:chMax val="0"/>
          <dgm:chPref val="0"/>
          <dgm:bulletEnabled val="1"/>
        </dgm:presLayoutVars>
      </dgm:prSet>
      <dgm:spPr/>
      <dgm:t>
        <a:bodyPr/>
        <a:lstStyle/>
        <a:p>
          <a:endParaRPr lang="en-GB"/>
        </a:p>
      </dgm:t>
    </dgm:pt>
    <dgm:pt modelId="{5F92D075-AADE-4973-A1B5-E71AD2BC8585}" type="pres">
      <dgm:prSet presAssocID="{76D2BD41-33DA-4519-B9DA-17EAB88BF459}" presName="desTx" presStyleLbl="alignAccFollowNode1" presStyleIdx="0" presStyleCnt="2">
        <dgm:presLayoutVars>
          <dgm:bulletEnabled val="1"/>
        </dgm:presLayoutVars>
      </dgm:prSet>
      <dgm:spPr/>
      <dgm:t>
        <a:bodyPr/>
        <a:lstStyle/>
        <a:p>
          <a:endParaRPr lang="en-GB"/>
        </a:p>
      </dgm:t>
    </dgm:pt>
    <dgm:pt modelId="{05161C62-6291-44DA-86F9-07B62129E432}" type="pres">
      <dgm:prSet presAssocID="{5BFC6684-85F2-439C-8E74-5E5F88A35B52}" presName="space" presStyleCnt="0"/>
      <dgm:spPr/>
    </dgm:pt>
    <dgm:pt modelId="{4BE278B9-1552-4C9C-BBD4-33BEEE64D1A0}" type="pres">
      <dgm:prSet presAssocID="{81CC44C4-C20D-4FEA-B4A2-CF3C43F091F4}" presName="composite" presStyleCnt="0"/>
      <dgm:spPr/>
    </dgm:pt>
    <dgm:pt modelId="{EFEBAB43-8470-4231-B14E-3FDB219EB04C}" type="pres">
      <dgm:prSet presAssocID="{81CC44C4-C20D-4FEA-B4A2-CF3C43F091F4}" presName="parTx" presStyleLbl="alignNode1" presStyleIdx="1" presStyleCnt="2">
        <dgm:presLayoutVars>
          <dgm:chMax val="0"/>
          <dgm:chPref val="0"/>
          <dgm:bulletEnabled val="1"/>
        </dgm:presLayoutVars>
      </dgm:prSet>
      <dgm:spPr/>
      <dgm:t>
        <a:bodyPr/>
        <a:lstStyle/>
        <a:p>
          <a:endParaRPr lang="en-GB"/>
        </a:p>
      </dgm:t>
    </dgm:pt>
    <dgm:pt modelId="{79813AAD-28FA-4782-8E4B-25BCE5BAB3E6}" type="pres">
      <dgm:prSet presAssocID="{81CC44C4-C20D-4FEA-B4A2-CF3C43F091F4}" presName="desTx" presStyleLbl="alignAccFollowNode1" presStyleIdx="1" presStyleCnt="2">
        <dgm:presLayoutVars>
          <dgm:bulletEnabled val="1"/>
        </dgm:presLayoutVars>
      </dgm:prSet>
      <dgm:spPr/>
      <dgm:t>
        <a:bodyPr/>
        <a:lstStyle/>
        <a:p>
          <a:endParaRPr lang="en-GB"/>
        </a:p>
      </dgm:t>
    </dgm:pt>
  </dgm:ptLst>
  <dgm:cxnLst>
    <dgm:cxn modelId="{CC0CABD1-16EA-4305-854A-EB39014A0147}" type="presOf" srcId="{BA6E6484-71C2-4871-9A11-8CBCDA4FAC7D}" destId="{79813AAD-28FA-4782-8E4B-25BCE5BAB3E6}" srcOrd="0" destOrd="0" presId="urn:microsoft.com/office/officeart/2005/8/layout/hList1"/>
    <dgm:cxn modelId="{6875ED6F-9FCA-41E5-B8A4-FA648DD794F3}" srcId="{81CC44C4-C20D-4FEA-B4A2-CF3C43F091F4}" destId="{76CBC435-679B-4561-8705-327E38788A55}" srcOrd="4" destOrd="0" parTransId="{97ABFB87-A0E3-4B32-9AAF-9ADB915EF970}" sibTransId="{8F39AD5B-74C5-488E-90E7-89DFC855F4B6}"/>
    <dgm:cxn modelId="{884D4799-2767-4868-AD71-87EADD314191}" type="presOf" srcId="{76CBC435-679B-4561-8705-327E38788A55}" destId="{79813AAD-28FA-4782-8E4B-25BCE5BAB3E6}" srcOrd="0" destOrd="4" presId="urn:microsoft.com/office/officeart/2005/8/layout/hList1"/>
    <dgm:cxn modelId="{3005BF6B-4D94-4801-A247-E2195E8BC2C5}" srcId="{81CC44C4-C20D-4FEA-B4A2-CF3C43F091F4}" destId="{47A01BF0-66F3-4E87-B3DE-BE3201EF0ED3}" srcOrd="2" destOrd="0" parTransId="{96213372-3D5F-46DF-BB20-51D0F7808025}" sibTransId="{DF89FE21-7DC9-41A2-8746-A6A17A7D9064}"/>
    <dgm:cxn modelId="{364498D4-373F-43B0-AF4B-20E8167B1DA0}" srcId="{76D2BD41-33DA-4519-B9DA-17EAB88BF459}" destId="{9AD96887-4089-439F-96D2-7BEBD7075147}" srcOrd="3" destOrd="0" parTransId="{50D06DFC-2C75-486D-A1FA-6BC5A30BA2CA}" sibTransId="{5C84A03B-83B0-4D8C-8CBA-3F822EA56284}"/>
    <dgm:cxn modelId="{BDCF0A9E-CA7A-4F32-B010-DE998F9B6A97}" type="presOf" srcId="{21F53726-614C-49B3-ACB4-7419042D22B9}" destId="{5F92D075-AADE-4973-A1B5-E71AD2BC8585}" srcOrd="0" destOrd="2" presId="urn:microsoft.com/office/officeart/2005/8/layout/hList1"/>
    <dgm:cxn modelId="{4360485E-5298-4918-951F-EF31097B9345}" type="presOf" srcId="{4DA6A2EC-BDE8-497B-AA69-BBF18D85DE01}" destId="{79813AAD-28FA-4782-8E4B-25BCE5BAB3E6}" srcOrd="0" destOrd="1" presId="urn:microsoft.com/office/officeart/2005/8/layout/hList1"/>
    <dgm:cxn modelId="{6DF28B18-7123-49BE-B019-BCE55CF92081}" srcId="{76D2BD41-33DA-4519-B9DA-17EAB88BF459}" destId="{EC2BB9C5-E4F8-412A-80F4-7FD0F42A6B67}" srcOrd="4" destOrd="0" parTransId="{D59D7A8E-4B30-4F14-9FB1-93F4525846FF}" sibTransId="{AADED458-929B-40ED-8654-56454E700E9D}"/>
    <dgm:cxn modelId="{6F4CD92E-91BD-4AAD-85A9-6283F1F7BEAA}" srcId="{67FA326F-0B53-4C07-B905-07406BC4DD8F}" destId="{76D2BD41-33DA-4519-B9DA-17EAB88BF459}" srcOrd="0" destOrd="0" parTransId="{1190899C-604C-4BEC-B565-A70987C96075}" sibTransId="{5BFC6684-85F2-439C-8E74-5E5F88A35B52}"/>
    <dgm:cxn modelId="{98D83A37-66AB-4412-B30F-8412764757A4}" srcId="{81CC44C4-C20D-4FEA-B4A2-CF3C43F091F4}" destId="{74C589E5-74E7-4C72-94D5-602DBBA54219}" srcOrd="3" destOrd="0" parTransId="{8C7D3AD2-53DA-4B93-B7FF-94A9ECCCA204}" sibTransId="{D3AC2CD8-0A8F-4317-A9F9-94B5661E93C6}"/>
    <dgm:cxn modelId="{FE1E6E01-2FB2-49AC-A847-A03F6DCA545E}" type="presOf" srcId="{7748E098-9220-4A49-97B0-59C78899521E}" destId="{5F92D075-AADE-4973-A1B5-E71AD2BC8585}" srcOrd="0" destOrd="1" presId="urn:microsoft.com/office/officeart/2005/8/layout/hList1"/>
    <dgm:cxn modelId="{54D96519-C1C7-49B6-BB22-226A6151613C}" srcId="{81CC44C4-C20D-4FEA-B4A2-CF3C43F091F4}" destId="{4DA6A2EC-BDE8-497B-AA69-BBF18D85DE01}" srcOrd="1" destOrd="0" parTransId="{D76B1787-BDEF-4D0C-AE44-BD81DFA1E0E5}" sibTransId="{25B7D2B9-3477-4FB6-A776-1811A5AC0F5E}"/>
    <dgm:cxn modelId="{0ABBAD85-A6BF-41A2-9080-6E8700699613}" type="presOf" srcId="{EC2BB9C5-E4F8-412A-80F4-7FD0F42A6B67}" destId="{5F92D075-AADE-4973-A1B5-E71AD2BC8585}" srcOrd="0" destOrd="4" presId="urn:microsoft.com/office/officeart/2005/8/layout/hList1"/>
    <dgm:cxn modelId="{A30320B2-39BB-4E49-94BF-DD63178C1384}" srcId="{76D2BD41-33DA-4519-B9DA-17EAB88BF459}" destId="{21F53726-614C-49B3-ACB4-7419042D22B9}" srcOrd="2" destOrd="0" parTransId="{C54C62E0-6BC2-4267-9EAD-9124185F39A2}" sibTransId="{5212686F-6BAE-49D1-8EA7-443A1716DF53}"/>
    <dgm:cxn modelId="{8AB784BF-27F7-4E41-816D-0618B5B8BEC0}" type="presOf" srcId="{9AD96887-4089-439F-96D2-7BEBD7075147}" destId="{5F92D075-AADE-4973-A1B5-E71AD2BC8585}" srcOrd="0" destOrd="3" presId="urn:microsoft.com/office/officeart/2005/8/layout/hList1"/>
    <dgm:cxn modelId="{863F3810-E7A1-45E1-995A-8ED38420170C}" type="presOf" srcId="{C6D95F7F-A2EB-434A-A3A5-613C743D8ED2}" destId="{5F92D075-AADE-4973-A1B5-E71AD2BC8585}" srcOrd="0" destOrd="0" presId="urn:microsoft.com/office/officeart/2005/8/layout/hList1"/>
    <dgm:cxn modelId="{A8DB0E36-F9AA-4FF5-87E5-DF5DC1AED7D4}" type="presOf" srcId="{81CC44C4-C20D-4FEA-B4A2-CF3C43F091F4}" destId="{EFEBAB43-8470-4231-B14E-3FDB219EB04C}" srcOrd="0" destOrd="0" presId="urn:microsoft.com/office/officeart/2005/8/layout/hList1"/>
    <dgm:cxn modelId="{6A39E376-0031-4D30-911A-C482ECECE3E2}" type="presOf" srcId="{67FA326F-0B53-4C07-B905-07406BC4DD8F}" destId="{4E33215D-1E7B-451D-AE1C-700393CFF313}" srcOrd="0" destOrd="0" presId="urn:microsoft.com/office/officeart/2005/8/layout/hList1"/>
    <dgm:cxn modelId="{099FE1DD-628E-40F3-93A0-C15265107BF9}" type="presOf" srcId="{76D2BD41-33DA-4519-B9DA-17EAB88BF459}" destId="{5ADAC827-4939-4DF2-8F22-FD21C2A283E5}" srcOrd="0" destOrd="0" presId="urn:microsoft.com/office/officeart/2005/8/layout/hList1"/>
    <dgm:cxn modelId="{FE581249-7EC1-4108-AF4B-E0659A8CA9E8}" type="presOf" srcId="{47A01BF0-66F3-4E87-B3DE-BE3201EF0ED3}" destId="{79813AAD-28FA-4782-8E4B-25BCE5BAB3E6}" srcOrd="0" destOrd="2" presId="urn:microsoft.com/office/officeart/2005/8/layout/hList1"/>
    <dgm:cxn modelId="{55DE33E8-D05B-4A3D-BD53-D93AF364352F}" srcId="{76D2BD41-33DA-4519-B9DA-17EAB88BF459}" destId="{7748E098-9220-4A49-97B0-59C78899521E}" srcOrd="1" destOrd="0" parTransId="{2A27EA51-AFFA-4701-8D1A-E5BF3CAE4255}" sibTransId="{6F920A9B-1279-42A3-895C-B791A1DEABA1}"/>
    <dgm:cxn modelId="{717E7C28-926B-4032-89E2-A417A00DA77F}" srcId="{76D2BD41-33DA-4519-B9DA-17EAB88BF459}" destId="{C6D95F7F-A2EB-434A-A3A5-613C743D8ED2}" srcOrd="0" destOrd="0" parTransId="{75256DBA-58D8-400F-A67C-9372600234BF}" sibTransId="{78FEB297-CCE6-4448-84EB-BC208432CB7F}"/>
    <dgm:cxn modelId="{F91F31C7-9E7F-4463-B22D-6AAB3EF3A1BA}" srcId="{81CC44C4-C20D-4FEA-B4A2-CF3C43F091F4}" destId="{BA6E6484-71C2-4871-9A11-8CBCDA4FAC7D}" srcOrd="0" destOrd="0" parTransId="{CFD8855F-E9B9-4D74-BDB4-6CC631A94755}" sibTransId="{4A607192-3A4D-4183-83AF-472DF3F3309C}"/>
    <dgm:cxn modelId="{0FE134B4-16EF-4B06-BFA8-41B8C2A94C55}" type="presOf" srcId="{74C589E5-74E7-4C72-94D5-602DBBA54219}" destId="{79813AAD-28FA-4782-8E4B-25BCE5BAB3E6}" srcOrd="0" destOrd="3" presId="urn:microsoft.com/office/officeart/2005/8/layout/hList1"/>
    <dgm:cxn modelId="{79B6202C-E182-40D3-A8BF-D490ED710B5E}" srcId="{67FA326F-0B53-4C07-B905-07406BC4DD8F}" destId="{81CC44C4-C20D-4FEA-B4A2-CF3C43F091F4}" srcOrd="1" destOrd="0" parTransId="{7A383980-0F92-4741-8253-397BE0150E99}" sibTransId="{985F01AE-1C1A-40B3-80D3-4C6CE7E5A2AE}"/>
    <dgm:cxn modelId="{83598EA1-7743-448F-B946-1B4302BE8AB7}" type="presParOf" srcId="{4E33215D-1E7B-451D-AE1C-700393CFF313}" destId="{19DFEF26-FD6A-4ACB-9F74-3B6645473D5F}" srcOrd="0" destOrd="0" presId="urn:microsoft.com/office/officeart/2005/8/layout/hList1"/>
    <dgm:cxn modelId="{9938867D-1A85-4850-8CB5-9C995FA1868B}" type="presParOf" srcId="{19DFEF26-FD6A-4ACB-9F74-3B6645473D5F}" destId="{5ADAC827-4939-4DF2-8F22-FD21C2A283E5}" srcOrd="0" destOrd="0" presId="urn:microsoft.com/office/officeart/2005/8/layout/hList1"/>
    <dgm:cxn modelId="{E74128E6-1807-4A76-9A23-1853582C20FD}" type="presParOf" srcId="{19DFEF26-FD6A-4ACB-9F74-3B6645473D5F}" destId="{5F92D075-AADE-4973-A1B5-E71AD2BC8585}" srcOrd="1" destOrd="0" presId="urn:microsoft.com/office/officeart/2005/8/layout/hList1"/>
    <dgm:cxn modelId="{032C3658-58E0-49C4-952E-644E103B3DBA}" type="presParOf" srcId="{4E33215D-1E7B-451D-AE1C-700393CFF313}" destId="{05161C62-6291-44DA-86F9-07B62129E432}" srcOrd="1" destOrd="0" presId="urn:microsoft.com/office/officeart/2005/8/layout/hList1"/>
    <dgm:cxn modelId="{034AD6EE-2AE1-4C71-9E8B-E3033905B6D1}" type="presParOf" srcId="{4E33215D-1E7B-451D-AE1C-700393CFF313}" destId="{4BE278B9-1552-4C9C-BBD4-33BEEE64D1A0}" srcOrd="2" destOrd="0" presId="urn:microsoft.com/office/officeart/2005/8/layout/hList1"/>
    <dgm:cxn modelId="{4E7D4577-217D-4B9C-A174-EB9CDCA8D6D7}" type="presParOf" srcId="{4BE278B9-1552-4C9C-BBD4-33BEEE64D1A0}" destId="{EFEBAB43-8470-4231-B14E-3FDB219EB04C}" srcOrd="0" destOrd="0" presId="urn:microsoft.com/office/officeart/2005/8/layout/hList1"/>
    <dgm:cxn modelId="{D253BE46-0C35-4855-AEF0-A4A71134EB82}" type="presParOf" srcId="{4BE278B9-1552-4C9C-BBD4-33BEEE64D1A0}" destId="{79813AAD-28FA-4782-8E4B-25BCE5BAB3E6}"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7FA326F-0B53-4C07-B905-07406BC4DD8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F8FAE244-7D63-4A5B-9DCD-99163C76AF18}">
      <dgm:prSet phldrT="[Text]" custT="1"/>
      <dgm:spPr/>
      <dgm:t>
        <a:bodyPr/>
        <a:lstStyle/>
        <a:p>
          <a:r>
            <a:rPr lang="en-GB" sz="2000" dirty="0" smtClean="0">
              <a:solidFill>
                <a:schemeClr val="tx1"/>
              </a:solidFill>
              <a:latin typeface="Book Antiqua" panose="02040602050305030304" pitchFamily="18" charset="0"/>
            </a:rPr>
            <a:t>Tasks</a:t>
          </a:r>
          <a:endParaRPr lang="en-GB" sz="2000" dirty="0">
            <a:solidFill>
              <a:schemeClr val="tx1"/>
            </a:solidFill>
            <a:latin typeface="Book Antiqua" panose="02040602050305030304" pitchFamily="18" charset="0"/>
          </a:endParaRPr>
        </a:p>
      </dgm:t>
    </dgm:pt>
    <dgm:pt modelId="{2FBD100A-FB28-4FD2-A5E7-857BA329F041}" type="parTrans" cxnId="{F29B87EE-1718-4CED-B55A-3456D446EB3A}">
      <dgm:prSet/>
      <dgm:spPr/>
      <dgm:t>
        <a:bodyPr/>
        <a:lstStyle/>
        <a:p>
          <a:endParaRPr lang="en-GB" sz="1400">
            <a:latin typeface="Book Antiqua" panose="02040602050305030304" pitchFamily="18" charset="0"/>
          </a:endParaRPr>
        </a:p>
      </dgm:t>
    </dgm:pt>
    <dgm:pt modelId="{4E5D1FF3-F22A-4126-98F8-E4073A166A27}" type="sibTrans" cxnId="{F29B87EE-1718-4CED-B55A-3456D446EB3A}">
      <dgm:prSet/>
      <dgm:spPr/>
      <dgm:t>
        <a:bodyPr/>
        <a:lstStyle/>
        <a:p>
          <a:endParaRPr lang="en-GB" sz="1400">
            <a:latin typeface="Book Antiqua" panose="02040602050305030304" pitchFamily="18" charset="0"/>
          </a:endParaRPr>
        </a:p>
      </dgm:t>
    </dgm:pt>
    <dgm:pt modelId="{521B14AD-7130-4CD0-919A-40F020CA157F}">
      <dgm:prSet phldrT="[Text]" custT="1"/>
      <dgm:spPr/>
      <dgm:t>
        <a:bodyPr/>
        <a:lstStyle/>
        <a:p>
          <a:r>
            <a:rPr lang="en-GB" sz="2000" dirty="0" smtClean="0">
              <a:latin typeface="Book Antiqua" panose="02040602050305030304" pitchFamily="18" charset="0"/>
            </a:rPr>
            <a:t>a)</a:t>
          </a:r>
          <a:endParaRPr lang="en-GB" sz="2000" dirty="0">
            <a:latin typeface="Book Antiqua" panose="02040602050305030304" pitchFamily="18" charset="0"/>
          </a:endParaRPr>
        </a:p>
      </dgm:t>
    </dgm:pt>
    <dgm:pt modelId="{1ABECCA6-4FE1-4BB2-B6AD-0E61F0A83B70}" type="parTrans" cxnId="{7AA997B1-1042-4B6D-B2F0-81234375CCAD}">
      <dgm:prSet/>
      <dgm:spPr/>
      <dgm:t>
        <a:bodyPr/>
        <a:lstStyle/>
        <a:p>
          <a:endParaRPr lang="en-GB" sz="1400">
            <a:latin typeface="Book Antiqua" panose="02040602050305030304" pitchFamily="18" charset="0"/>
          </a:endParaRPr>
        </a:p>
      </dgm:t>
    </dgm:pt>
    <dgm:pt modelId="{9BC01FAD-CA88-4774-AB59-DBF507F89234}" type="sibTrans" cxnId="{7AA997B1-1042-4B6D-B2F0-81234375CCAD}">
      <dgm:prSet/>
      <dgm:spPr/>
      <dgm:t>
        <a:bodyPr/>
        <a:lstStyle/>
        <a:p>
          <a:endParaRPr lang="en-GB" sz="1400">
            <a:latin typeface="Book Antiqua" panose="02040602050305030304" pitchFamily="18" charset="0"/>
          </a:endParaRPr>
        </a:p>
      </dgm:t>
    </dgm:pt>
    <dgm:pt modelId="{92DA54C4-B6E8-471B-8A78-70544A627529}">
      <dgm:prSet phldrT="[Text]" custT="1"/>
      <dgm:spPr/>
      <dgm:t>
        <a:bodyPr/>
        <a:lstStyle/>
        <a:p>
          <a:r>
            <a:rPr lang="en-GB" sz="2000" dirty="0" smtClean="0">
              <a:latin typeface="Book Antiqua" panose="02040602050305030304" pitchFamily="18" charset="0"/>
            </a:rPr>
            <a:t>b)</a:t>
          </a:r>
          <a:endParaRPr lang="en-GB" sz="2000" dirty="0">
            <a:latin typeface="Book Antiqua" panose="02040602050305030304" pitchFamily="18" charset="0"/>
          </a:endParaRPr>
        </a:p>
      </dgm:t>
    </dgm:pt>
    <dgm:pt modelId="{8D170BA9-8C62-4252-AEA3-0D3B98DFB3CB}" type="parTrans" cxnId="{48D1107B-609B-4595-B6CA-E34629D6D484}">
      <dgm:prSet/>
      <dgm:spPr/>
      <dgm:t>
        <a:bodyPr/>
        <a:lstStyle/>
        <a:p>
          <a:endParaRPr lang="en-GB" sz="1400">
            <a:latin typeface="Book Antiqua" panose="02040602050305030304" pitchFamily="18" charset="0"/>
          </a:endParaRPr>
        </a:p>
      </dgm:t>
    </dgm:pt>
    <dgm:pt modelId="{84F4301A-5F97-46A4-976B-35C01F6E5FC5}" type="sibTrans" cxnId="{48D1107B-609B-4595-B6CA-E34629D6D484}">
      <dgm:prSet/>
      <dgm:spPr/>
      <dgm:t>
        <a:bodyPr/>
        <a:lstStyle/>
        <a:p>
          <a:endParaRPr lang="en-GB" sz="1400">
            <a:latin typeface="Book Antiqua" panose="02040602050305030304" pitchFamily="18" charset="0"/>
          </a:endParaRPr>
        </a:p>
      </dgm:t>
    </dgm:pt>
    <dgm:pt modelId="{76D2BD41-33DA-4519-B9DA-17EAB88BF459}">
      <dgm:prSet phldrT="[Text]" custT="1"/>
      <dgm:spPr/>
      <dgm:t>
        <a:bodyPr/>
        <a:lstStyle/>
        <a:p>
          <a:r>
            <a:rPr lang="en-GB" sz="2000" dirty="0" smtClean="0">
              <a:solidFill>
                <a:schemeClr val="tx1"/>
              </a:solidFill>
              <a:latin typeface="Book Antiqua" panose="02040602050305030304" pitchFamily="18" charset="0"/>
            </a:rPr>
            <a:t>Reverses</a:t>
          </a:r>
          <a:endParaRPr lang="en-GB" sz="2000" dirty="0">
            <a:solidFill>
              <a:schemeClr val="tx1"/>
            </a:solidFill>
            <a:latin typeface="Book Antiqua" panose="02040602050305030304" pitchFamily="18" charset="0"/>
          </a:endParaRPr>
        </a:p>
      </dgm:t>
    </dgm:pt>
    <dgm:pt modelId="{1190899C-604C-4BEC-B565-A70987C96075}" type="parTrans" cxnId="{6F4CD92E-91BD-4AAD-85A9-6283F1F7BEAA}">
      <dgm:prSet/>
      <dgm:spPr/>
      <dgm:t>
        <a:bodyPr/>
        <a:lstStyle/>
        <a:p>
          <a:endParaRPr lang="en-GB" sz="1400">
            <a:latin typeface="Book Antiqua" panose="02040602050305030304" pitchFamily="18" charset="0"/>
          </a:endParaRPr>
        </a:p>
      </dgm:t>
    </dgm:pt>
    <dgm:pt modelId="{5BFC6684-85F2-439C-8E74-5E5F88A35B52}" type="sibTrans" cxnId="{6F4CD92E-91BD-4AAD-85A9-6283F1F7BEAA}">
      <dgm:prSet/>
      <dgm:spPr/>
      <dgm:t>
        <a:bodyPr/>
        <a:lstStyle/>
        <a:p>
          <a:endParaRPr lang="en-GB" sz="1400">
            <a:latin typeface="Book Antiqua" panose="02040602050305030304" pitchFamily="18" charset="0"/>
          </a:endParaRPr>
        </a:p>
      </dgm:t>
    </dgm:pt>
    <dgm:pt modelId="{C6D95F7F-A2EB-434A-A3A5-613C743D8ED2}">
      <dgm:prSet phldrT="[Text]" custT="1"/>
      <dgm:spPr/>
      <dgm:t>
        <a:bodyPr/>
        <a:lstStyle/>
        <a:p>
          <a:r>
            <a:rPr lang="en-GB" sz="2000" dirty="0" smtClean="0">
              <a:latin typeface="Book Antiqua" panose="02040602050305030304" pitchFamily="18" charset="0"/>
            </a:rPr>
            <a:t>a’)</a:t>
          </a:r>
          <a:endParaRPr lang="en-GB" sz="2000" dirty="0">
            <a:latin typeface="Book Antiqua" panose="02040602050305030304" pitchFamily="18" charset="0"/>
          </a:endParaRPr>
        </a:p>
      </dgm:t>
    </dgm:pt>
    <dgm:pt modelId="{75256DBA-58D8-400F-A67C-9372600234BF}" type="parTrans" cxnId="{717E7C28-926B-4032-89E2-A417A00DA77F}">
      <dgm:prSet/>
      <dgm:spPr/>
      <dgm:t>
        <a:bodyPr/>
        <a:lstStyle/>
        <a:p>
          <a:endParaRPr lang="en-GB" sz="1400">
            <a:latin typeface="Book Antiqua" panose="02040602050305030304" pitchFamily="18" charset="0"/>
          </a:endParaRPr>
        </a:p>
      </dgm:t>
    </dgm:pt>
    <dgm:pt modelId="{78FEB297-CCE6-4448-84EB-BC208432CB7F}" type="sibTrans" cxnId="{717E7C28-926B-4032-89E2-A417A00DA77F}">
      <dgm:prSet/>
      <dgm:spPr/>
      <dgm:t>
        <a:bodyPr/>
        <a:lstStyle/>
        <a:p>
          <a:endParaRPr lang="en-GB" sz="1400">
            <a:latin typeface="Book Antiqua" panose="02040602050305030304" pitchFamily="18" charset="0"/>
          </a:endParaRPr>
        </a:p>
      </dgm:t>
    </dgm:pt>
    <dgm:pt modelId="{21F53726-614C-49B3-ACB4-7419042D22B9}">
      <dgm:prSet phldrT="[Text]" custT="1"/>
      <dgm:spPr/>
      <dgm:t>
        <a:bodyPr/>
        <a:lstStyle/>
        <a:p>
          <a:r>
            <a:rPr lang="en-GB" sz="2000" dirty="0" smtClean="0">
              <a:latin typeface="Book Antiqua" panose="02040602050305030304" pitchFamily="18" charset="0"/>
            </a:rPr>
            <a:t>b’)</a:t>
          </a:r>
          <a:endParaRPr lang="en-GB" sz="2000" dirty="0">
            <a:latin typeface="Book Antiqua" panose="02040602050305030304" pitchFamily="18" charset="0"/>
          </a:endParaRPr>
        </a:p>
      </dgm:t>
    </dgm:pt>
    <dgm:pt modelId="{C54C62E0-6BC2-4267-9EAD-9124185F39A2}" type="parTrans" cxnId="{A30320B2-39BB-4E49-94BF-DD63178C1384}">
      <dgm:prSet/>
      <dgm:spPr/>
      <dgm:t>
        <a:bodyPr/>
        <a:lstStyle/>
        <a:p>
          <a:endParaRPr lang="en-GB" sz="1400">
            <a:latin typeface="Book Antiqua" panose="02040602050305030304" pitchFamily="18" charset="0"/>
          </a:endParaRPr>
        </a:p>
      </dgm:t>
    </dgm:pt>
    <dgm:pt modelId="{5212686F-6BAE-49D1-8EA7-443A1716DF53}" type="sibTrans" cxnId="{A30320B2-39BB-4E49-94BF-DD63178C1384}">
      <dgm:prSet/>
      <dgm:spPr/>
      <dgm:t>
        <a:bodyPr/>
        <a:lstStyle/>
        <a:p>
          <a:endParaRPr lang="en-GB" sz="1400">
            <a:latin typeface="Book Antiqua" panose="02040602050305030304" pitchFamily="18" charset="0"/>
          </a:endParaRPr>
        </a:p>
      </dgm:t>
    </dgm:pt>
    <dgm:pt modelId="{14B3D098-36A3-4679-95BB-5D9D39EA5E86}">
      <dgm:prSet phldrT="[Text]" custT="1"/>
      <dgm:spPr/>
      <dgm:t>
        <a:bodyPr/>
        <a:lstStyle/>
        <a:p>
          <a:r>
            <a:rPr lang="en-GB" sz="2000" dirty="0" smtClean="0">
              <a:latin typeface="Book Antiqua" panose="02040602050305030304" pitchFamily="18" charset="0"/>
            </a:rPr>
            <a:t>c)</a:t>
          </a:r>
          <a:endParaRPr lang="en-GB" sz="2000" dirty="0">
            <a:latin typeface="Book Antiqua" panose="02040602050305030304" pitchFamily="18" charset="0"/>
          </a:endParaRPr>
        </a:p>
      </dgm:t>
    </dgm:pt>
    <dgm:pt modelId="{28E600CC-685E-4205-AED2-CE5F059BBDDF}" type="parTrans" cxnId="{9E8DE891-0AA6-4D68-9B13-30221B461255}">
      <dgm:prSet/>
      <dgm:spPr/>
      <dgm:t>
        <a:bodyPr/>
        <a:lstStyle/>
        <a:p>
          <a:endParaRPr lang="en-GB" sz="1400">
            <a:latin typeface="Book Antiqua" panose="02040602050305030304" pitchFamily="18" charset="0"/>
          </a:endParaRPr>
        </a:p>
      </dgm:t>
    </dgm:pt>
    <dgm:pt modelId="{3A32822A-69AA-4F29-93C1-D8AFFFE937FE}" type="sibTrans" cxnId="{9E8DE891-0AA6-4D68-9B13-30221B461255}">
      <dgm:prSet/>
      <dgm:spPr/>
      <dgm:t>
        <a:bodyPr/>
        <a:lstStyle/>
        <a:p>
          <a:endParaRPr lang="en-GB" sz="1400">
            <a:latin typeface="Book Antiqua" panose="02040602050305030304" pitchFamily="18" charset="0"/>
          </a:endParaRPr>
        </a:p>
      </dgm:t>
    </dgm:pt>
    <dgm:pt modelId="{EC2BB9C5-E4F8-412A-80F4-7FD0F42A6B67}">
      <dgm:prSet phldrT="[Text]" custT="1"/>
      <dgm:spPr/>
      <dgm:t>
        <a:bodyPr/>
        <a:lstStyle/>
        <a:p>
          <a:r>
            <a:rPr lang="en-GB" sz="2000" dirty="0" smtClean="0">
              <a:latin typeface="Book Antiqua" panose="02040602050305030304" pitchFamily="18" charset="0"/>
            </a:rPr>
            <a:t>c’)</a:t>
          </a:r>
          <a:endParaRPr lang="en-GB" sz="2000" dirty="0">
            <a:latin typeface="Book Antiqua" panose="02040602050305030304" pitchFamily="18" charset="0"/>
          </a:endParaRPr>
        </a:p>
      </dgm:t>
    </dgm:pt>
    <dgm:pt modelId="{D59D7A8E-4B30-4F14-9FB1-93F4525846FF}" type="parTrans" cxnId="{6DF28B18-7123-49BE-B019-BCE55CF92081}">
      <dgm:prSet/>
      <dgm:spPr/>
      <dgm:t>
        <a:bodyPr/>
        <a:lstStyle/>
        <a:p>
          <a:endParaRPr lang="en-GB" sz="1400">
            <a:latin typeface="Book Antiqua" panose="02040602050305030304" pitchFamily="18" charset="0"/>
          </a:endParaRPr>
        </a:p>
      </dgm:t>
    </dgm:pt>
    <dgm:pt modelId="{AADED458-929B-40ED-8654-56454E700E9D}" type="sibTrans" cxnId="{6DF28B18-7123-49BE-B019-BCE55CF92081}">
      <dgm:prSet/>
      <dgm:spPr/>
      <dgm:t>
        <a:bodyPr/>
        <a:lstStyle/>
        <a:p>
          <a:endParaRPr lang="en-GB" sz="1400">
            <a:latin typeface="Book Antiqua" panose="02040602050305030304" pitchFamily="18" charset="0"/>
          </a:endParaRPr>
        </a:p>
      </dgm:t>
    </dgm:pt>
    <dgm:pt modelId="{CFF4A37C-958D-46AE-9958-4CFC6F721144}">
      <dgm:prSet phldrT="[Text]" custT="1"/>
      <dgm:spPr/>
      <dgm:t>
        <a:bodyPr/>
        <a:lstStyle/>
        <a:p>
          <a:endParaRPr lang="en-GB" sz="2000" dirty="0">
            <a:latin typeface="Book Antiqua" panose="02040602050305030304" pitchFamily="18" charset="0"/>
          </a:endParaRPr>
        </a:p>
      </dgm:t>
    </dgm:pt>
    <dgm:pt modelId="{B4D340F6-6516-4353-8766-0951C83BF72E}" type="parTrans" cxnId="{49406B1A-C975-449D-93CA-AE4426571F87}">
      <dgm:prSet/>
      <dgm:spPr/>
      <dgm:t>
        <a:bodyPr/>
        <a:lstStyle/>
        <a:p>
          <a:endParaRPr lang="en-US"/>
        </a:p>
      </dgm:t>
    </dgm:pt>
    <dgm:pt modelId="{8E176A91-C6FF-452F-807B-71939DF099CF}" type="sibTrans" cxnId="{49406B1A-C975-449D-93CA-AE4426571F87}">
      <dgm:prSet/>
      <dgm:spPr/>
      <dgm:t>
        <a:bodyPr/>
        <a:lstStyle/>
        <a:p>
          <a:endParaRPr lang="en-US"/>
        </a:p>
      </dgm:t>
    </dgm:pt>
    <dgm:pt modelId="{D561C882-CA8D-4E76-A332-E334CB8FBCC0}">
      <dgm:prSet phldrT="[Text]" custT="1"/>
      <dgm:spPr/>
      <dgm:t>
        <a:bodyPr/>
        <a:lstStyle/>
        <a:p>
          <a:endParaRPr lang="en-GB" sz="2000" dirty="0">
            <a:latin typeface="Book Antiqua" panose="02040602050305030304" pitchFamily="18" charset="0"/>
          </a:endParaRPr>
        </a:p>
      </dgm:t>
    </dgm:pt>
    <dgm:pt modelId="{9B542F96-1155-4C32-A9AF-9D0F8A2CF2AB}" type="parTrans" cxnId="{68392036-9F93-4EE5-8B3D-C4A018698286}">
      <dgm:prSet/>
      <dgm:spPr/>
      <dgm:t>
        <a:bodyPr/>
        <a:lstStyle/>
        <a:p>
          <a:endParaRPr lang="en-US"/>
        </a:p>
      </dgm:t>
    </dgm:pt>
    <dgm:pt modelId="{E1FE9256-0098-4A65-9F3C-EB959D3CFC58}" type="sibTrans" cxnId="{68392036-9F93-4EE5-8B3D-C4A018698286}">
      <dgm:prSet/>
      <dgm:spPr/>
      <dgm:t>
        <a:bodyPr/>
        <a:lstStyle/>
        <a:p>
          <a:endParaRPr lang="en-US"/>
        </a:p>
      </dgm:t>
    </dgm:pt>
    <dgm:pt modelId="{AADF20A6-B172-408D-84EB-B14597AEB740}">
      <dgm:prSet custT="1"/>
      <dgm:spPr/>
      <dgm:t>
        <a:bodyPr/>
        <a:lstStyle/>
        <a:p>
          <a:r>
            <a:rPr lang="en-US" sz="2000" dirty="0" smtClean="0">
              <a:solidFill>
                <a:srgbClr val="002060"/>
              </a:solidFill>
              <a:latin typeface="Book Antiqua" panose="02040602050305030304" pitchFamily="18" charset="0"/>
            </a:rPr>
            <a:t>Idea/Pitches</a:t>
          </a:r>
          <a:endParaRPr lang="en-US" sz="2000" dirty="0">
            <a:solidFill>
              <a:srgbClr val="002060"/>
            </a:solidFill>
            <a:latin typeface="Book Antiqua" panose="02040602050305030304" pitchFamily="18" charset="0"/>
          </a:endParaRPr>
        </a:p>
      </dgm:t>
    </dgm:pt>
    <dgm:pt modelId="{612D45B9-FB5C-414D-9CB7-00219BC1ADDD}" type="parTrans" cxnId="{D7B3EBB2-B11C-4DEA-85FA-F4F8AAABA953}">
      <dgm:prSet/>
      <dgm:spPr/>
      <dgm:t>
        <a:bodyPr/>
        <a:lstStyle/>
        <a:p>
          <a:endParaRPr lang="en-US"/>
        </a:p>
      </dgm:t>
    </dgm:pt>
    <dgm:pt modelId="{0B85773C-B890-484D-997D-96B49E323148}" type="sibTrans" cxnId="{D7B3EBB2-B11C-4DEA-85FA-F4F8AAABA953}">
      <dgm:prSet/>
      <dgm:spPr/>
      <dgm:t>
        <a:bodyPr/>
        <a:lstStyle/>
        <a:p>
          <a:endParaRPr lang="en-US"/>
        </a:p>
      </dgm:t>
    </dgm:pt>
    <dgm:pt modelId="{E7E7BC51-9866-4FF3-A347-AEC5CEE0F9E5}">
      <dgm:prSet phldrT="[Text]" custT="1"/>
      <dgm:spPr/>
      <dgm:t>
        <a:bodyPr/>
        <a:lstStyle/>
        <a:p>
          <a:endParaRPr lang="en-GB" sz="2000" dirty="0">
            <a:latin typeface="Book Antiqua" panose="02040602050305030304" pitchFamily="18" charset="0"/>
          </a:endParaRPr>
        </a:p>
      </dgm:t>
    </dgm:pt>
    <dgm:pt modelId="{83E24735-BEC9-437A-8990-B94AF0652A78}" type="parTrans" cxnId="{18402D13-8371-45AF-B6E2-340DCCA9A077}">
      <dgm:prSet/>
      <dgm:spPr/>
      <dgm:t>
        <a:bodyPr/>
        <a:lstStyle/>
        <a:p>
          <a:endParaRPr lang="en-US"/>
        </a:p>
      </dgm:t>
    </dgm:pt>
    <dgm:pt modelId="{94FB32D9-09A9-44D7-95BB-D94534D002AD}" type="sibTrans" cxnId="{18402D13-8371-45AF-B6E2-340DCCA9A077}">
      <dgm:prSet/>
      <dgm:spPr/>
      <dgm:t>
        <a:bodyPr/>
        <a:lstStyle/>
        <a:p>
          <a:endParaRPr lang="en-US"/>
        </a:p>
      </dgm:t>
    </dgm:pt>
    <dgm:pt modelId="{0AA1B643-9D60-4CF5-8683-2034DC91AE2F}">
      <dgm:prSet phldrT="[Text]" custT="1"/>
      <dgm:spPr/>
      <dgm:t>
        <a:bodyPr/>
        <a:lstStyle/>
        <a:p>
          <a:endParaRPr lang="en-GB" sz="2000" dirty="0">
            <a:latin typeface="Book Antiqua" panose="02040602050305030304" pitchFamily="18" charset="0"/>
          </a:endParaRPr>
        </a:p>
      </dgm:t>
    </dgm:pt>
    <dgm:pt modelId="{AEAD8E79-7C0D-48F3-8F78-511745F9E797}" type="parTrans" cxnId="{0F90B7ED-5EF8-44F9-BE84-0D9D168C71B4}">
      <dgm:prSet/>
      <dgm:spPr/>
      <dgm:t>
        <a:bodyPr/>
        <a:lstStyle/>
        <a:p>
          <a:endParaRPr lang="en-US"/>
        </a:p>
      </dgm:t>
    </dgm:pt>
    <dgm:pt modelId="{00213281-4D9B-4D2A-BD78-665B7111EACB}" type="sibTrans" cxnId="{0F90B7ED-5EF8-44F9-BE84-0D9D168C71B4}">
      <dgm:prSet/>
      <dgm:spPr/>
      <dgm:t>
        <a:bodyPr/>
        <a:lstStyle/>
        <a:p>
          <a:endParaRPr lang="en-US"/>
        </a:p>
      </dgm:t>
    </dgm:pt>
    <dgm:pt modelId="{BCD96273-5F82-4B78-895C-79B2AB4DA0E4}">
      <dgm:prSet custT="1"/>
      <dgm:spPr/>
      <dgm:t>
        <a:bodyPr/>
        <a:lstStyle/>
        <a:p>
          <a:r>
            <a:rPr lang="en-US" sz="2000" dirty="0" smtClean="0">
              <a:latin typeface="Book Antiqua" panose="02040602050305030304" pitchFamily="18" charset="0"/>
            </a:rPr>
            <a:t>a’’)</a:t>
          </a:r>
          <a:endParaRPr lang="en-US" sz="2000" dirty="0">
            <a:latin typeface="Book Antiqua" panose="02040602050305030304" pitchFamily="18" charset="0"/>
          </a:endParaRPr>
        </a:p>
      </dgm:t>
    </dgm:pt>
    <dgm:pt modelId="{8B6AD0F4-8A33-4667-B2D6-CB95BEFB7B44}" type="parTrans" cxnId="{8CFDA25C-6760-47E9-99D2-11713E5407A9}">
      <dgm:prSet/>
      <dgm:spPr/>
      <dgm:t>
        <a:bodyPr/>
        <a:lstStyle/>
        <a:p>
          <a:endParaRPr lang="en-US"/>
        </a:p>
      </dgm:t>
    </dgm:pt>
    <dgm:pt modelId="{048AA9E9-5425-46D1-8011-8A7D79284205}" type="sibTrans" cxnId="{8CFDA25C-6760-47E9-99D2-11713E5407A9}">
      <dgm:prSet/>
      <dgm:spPr/>
      <dgm:t>
        <a:bodyPr/>
        <a:lstStyle/>
        <a:p>
          <a:endParaRPr lang="en-US"/>
        </a:p>
      </dgm:t>
    </dgm:pt>
    <dgm:pt modelId="{1E2C63C8-DF6D-4CFB-9B75-27A9B48D7631}">
      <dgm:prSet custT="1"/>
      <dgm:spPr/>
      <dgm:t>
        <a:bodyPr/>
        <a:lstStyle/>
        <a:p>
          <a:r>
            <a:rPr lang="en-US" sz="2000" dirty="0" smtClean="0">
              <a:latin typeface="Book Antiqua" panose="02040602050305030304" pitchFamily="18" charset="0"/>
            </a:rPr>
            <a:t>b’’)</a:t>
          </a:r>
          <a:endParaRPr lang="en-US" sz="2000" dirty="0">
            <a:latin typeface="Book Antiqua" panose="02040602050305030304" pitchFamily="18" charset="0"/>
          </a:endParaRPr>
        </a:p>
      </dgm:t>
    </dgm:pt>
    <dgm:pt modelId="{3BC73CDD-5824-4958-8E64-AFE6E18D7E52}" type="parTrans" cxnId="{A79DF3B6-8B69-4030-8574-A0053BCBE8DA}">
      <dgm:prSet/>
      <dgm:spPr/>
      <dgm:t>
        <a:bodyPr/>
        <a:lstStyle/>
        <a:p>
          <a:endParaRPr lang="en-US"/>
        </a:p>
      </dgm:t>
    </dgm:pt>
    <dgm:pt modelId="{E67FB517-77F4-4BCF-9DB1-0752C1B188A5}" type="sibTrans" cxnId="{A79DF3B6-8B69-4030-8574-A0053BCBE8DA}">
      <dgm:prSet/>
      <dgm:spPr/>
      <dgm:t>
        <a:bodyPr/>
        <a:lstStyle/>
        <a:p>
          <a:endParaRPr lang="en-US"/>
        </a:p>
      </dgm:t>
    </dgm:pt>
    <dgm:pt modelId="{39FFB73D-CD2B-4C0B-8A66-5779C30B091B}">
      <dgm:prSet custT="1"/>
      <dgm:spPr/>
      <dgm:t>
        <a:bodyPr/>
        <a:lstStyle/>
        <a:p>
          <a:r>
            <a:rPr lang="en-US" sz="2000" dirty="0" smtClean="0">
              <a:latin typeface="Book Antiqua" panose="02040602050305030304" pitchFamily="18" charset="0"/>
            </a:rPr>
            <a:t>c’’)</a:t>
          </a:r>
          <a:endParaRPr lang="en-US" sz="2000" dirty="0">
            <a:latin typeface="Book Antiqua" panose="02040602050305030304" pitchFamily="18" charset="0"/>
          </a:endParaRPr>
        </a:p>
      </dgm:t>
    </dgm:pt>
    <dgm:pt modelId="{B6A82510-429C-4B23-B288-66D8B349FDCA}" type="parTrans" cxnId="{5B44F726-B07E-4339-A3A2-2E85DD2B6E38}">
      <dgm:prSet/>
      <dgm:spPr/>
      <dgm:t>
        <a:bodyPr/>
        <a:lstStyle/>
        <a:p>
          <a:endParaRPr lang="en-US"/>
        </a:p>
      </dgm:t>
    </dgm:pt>
    <dgm:pt modelId="{015E5E11-0ABE-4C80-9A4B-14CEAE12CD0F}" type="sibTrans" cxnId="{5B44F726-B07E-4339-A3A2-2E85DD2B6E38}">
      <dgm:prSet/>
      <dgm:spPr/>
      <dgm:t>
        <a:bodyPr/>
        <a:lstStyle/>
        <a:p>
          <a:endParaRPr lang="en-US"/>
        </a:p>
      </dgm:t>
    </dgm:pt>
    <dgm:pt modelId="{E6D5D040-4BBC-41AF-A97F-23C3CFE91AA5}">
      <dgm:prSet custT="1"/>
      <dgm:spPr/>
      <dgm:t>
        <a:bodyPr/>
        <a:lstStyle/>
        <a:p>
          <a:endParaRPr lang="en-US" sz="2000" dirty="0">
            <a:latin typeface="Book Antiqua" panose="02040602050305030304" pitchFamily="18" charset="0"/>
          </a:endParaRPr>
        </a:p>
      </dgm:t>
    </dgm:pt>
    <dgm:pt modelId="{9093CD83-06EF-4E93-9807-AF65489AB713}" type="parTrans" cxnId="{4CD24D1C-CFC7-4A65-AC64-F4F54801D355}">
      <dgm:prSet/>
      <dgm:spPr/>
      <dgm:t>
        <a:bodyPr/>
        <a:lstStyle/>
        <a:p>
          <a:endParaRPr lang="en-US"/>
        </a:p>
      </dgm:t>
    </dgm:pt>
    <dgm:pt modelId="{C7EDF7F0-5ABB-49C5-BB5C-C5486D9C0A7C}" type="sibTrans" cxnId="{4CD24D1C-CFC7-4A65-AC64-F4F54801D355}">
      <dgm:prSet/>
      <dgm:spPr/>
      <dgm:t>
        <a:bodyPr/>
        <a:lstStyle/>
        <a:p>
          <a:endParaRPr lang="en-US"/>
        </a:p>
      </dgm:t>
    </dgm:pt>
    <dgm:pt modelId="{3E8DD3A6-B57A-4A9E-B819-88A025ACB6EE}">
      <dgm:prSet custT="1"/>
      <dgm:spPr/>
      <dgm:t>
        <a:bodyPr/>
        <a:lstStyle/>
        <a:p>
          <a:endParaRPr lang="en-US" sz="2000" dirty="0">
            <a:latin typeface="Book Antiqua" panose="02040602050305030304" pitchFamily="18" charset="0"/>
          </a:endParaRPr>
        </a:p>
      </dgm:t>
    </dgm:pt>
    <dgm:pt modelId="{32363533-F4FB-4C45-841A-F3CD08821C80}" type="parTrans" cxnId="{ECDF3274-0ECA-46E4-A7F3-880E568940FD}">
      <dgm:prSet/>
      <dgm:spPr/>
      <dgm:t>
        <a:bodyPr/>
        <a:lstStyle/>
        <a:p>
          <a:endParaRPr lang="en-US"/>
        </a:p>
      </dgm:t>
    </dgm:pt>
    <dgm:pt modelId="{7891F108-1B51-4CEE-BC12-DF7AAF700FD5}" type="sibTrans" cxnId="{ECDF3274-0ECA-46E4-A7F3-880E568940FD}">
      <dgm:prSet/>
      <dgm:spPr/>
      <dgm:t>
        <a:bodyPr/>
        <a:lstStyle/>
        <a:p>
          <a:endParaRPr lang="en-US"/>
        </a:p>
      </dgm:t>
    </dgm:pt>
    <dgm:pt modelId="{4E33215D-1E7B-451D-AE1C-700393CFF313}" type="pres">
      <dgm:prSet presAssocID="{67FA326F-0B53-4C07-B905-07406BC4DD8F}" presName="Name0" presStyleCnt="0">
        <dgm:presLayoutVars>
          <dgm:dir/>
          <dgm:animLvl val="lvl"/>
          <dgm:resizeHandles val="exact"/>
        </dgm:presLayoutVars>
      </dgm:prSet>
      <dgm:spPr/>
      <dgm:t>
        <a:bodyPr/>
        <a:lstStyle/>
        <a:p>
          <a:endParaRPr lang="en-GB"/>
        </a:p>
      </dgm:t>
    </dgm:pt>
    <dgm:pt modelId="{005B6BF6-AC4B-4561-8559-9F6DB163B675}" type="pres">
      <dgm:prSet presAssocID="{F8FAE244-7D63-4A5B-9DCD-99163C76AF18}" presName="composite" presStyleCnt="0"/>
      <dgm:spPr/>
    </dgm:pt>
    <dgm:pt modelId="{30F8FCBD-A548-495C-9027-6A1B63510A74}" type="pres">
      <dgm:prSet presAssocID="{F8FAE244-7D63-4A5B-9DCD-99163C76AF18}" presName="parTx" presStyleLbl="alignNode1" presStyleIdx="0" presStyleCnt="3" custLinFactNeighborX="-7209" custLinFactNeighborY="-305">
        <dgm:presLayoutVars>
          <dgm:chMax val="0"/>
          <dgm:chPref val="0"/>
          <dgm:bulletEnabled val="1"/>
        </dgm:presLayoutVars>
      </dgm:prSet>
      <dgm:spPr/>
      <dgm:t>
        <a:bodyPr/>
        <a:lstStyle/>
        <a:p>
          <a:endParaRPr lang="en-GB"/>
        </a:p>
      </dgm:t>
    </dgm:pt>
    <dgm:pt modelId="{45360742-26D7-492C-B323-2E8C9AE03A2B}" type="pres">
      <dgm:prSet presAssocID="{F8FAE244-7D63-4A5B-9DCD-99163C76AF18}" presName="desTx" presStyleLbl="alignAccFollowNode1" presStyleIdx="0" presStyleCnt="3">
        <dgm:presLayoutVars>
          <dgm:bulletEnabled val="1"/>
        </dgm:presLayoutVars>
      </dgm:prSet>
      <dgm:spPr/>
      <dgm:t>
        <a:bodyPr/>
        <a:lstStyle/>
        <a:p>
          <a:endParaRPr lang="en-GB"/>
        </a:p>
      </dgm:t>
    </dgm:pt>
    <dgm:pt modelId="{0473B58F-8A94-4556-9E9C-F2BD34A2CCD0}" type="pres">
      <dgm:prSet presAssocID="{4E5D1FF3-F22A-4126-98F8-E4073A166A27}" presName="space" presStyleCnt="0"/>
      <dgm:spPr/>
    </dgm:pt>
    <dgm:pt modelId="{19DFEF26-FD6A-4ACB-9F74-3B6645473D5F}" type="pres">
      <dgm:prSet presAssocID="{76D2BD41-33DA-4519-B9DA-17EAB88BF459}" presName="composite" presStyleCnt="0"/>
      <dgm:spPr/>
    </dgm:pt>
    <dgm:pt modelId="{5ADAC827-4939-4DF2-8F22-FD21C2A283E5}" type="pres">
      <dgm:prSet presAssocID="{76D2BD41-33DA-4519-B9DA-17EAB88BF459}" presName="parTx" presStyleLbl="alignNode1" presStyleIdx="1" presStyleCnt="3">
        <dgm:presLayoutVars>
          <dgm:chMax val="0"/>
          <dgm:chPref val="0"/>
          <dgm:bulletEnabled val="1"/>
        </dgm:presLayoutVars>
      </dgm:prSet>
      <dgm:spPr/>
      <dgm:t>
        <a:bodyPr/>
        <a:lstStyle/>
        <a:p>
          <a:endParaRPr lang="en-GB"/>
        </a:p>
      </dgm:t>
    </dgm:pt>
    <dgm:pt modelId="{5F92D075-AADE-4973-A1B5-E71AD2BC8585}" type="pres">
      <dgm:prSet presAssocID="{76D2BD41-33DA-4519-B9DA-17EAB88BF459}" presName="desTx" presStyleLbl="alignAccFollowNode1" presStyleIdx="1" presStyleCnt="3">
        <dgm:presLayoutVars>
          <dgm:bulletEnabled val="1"/>
        </dgm:presLayoutVars>
      </dgm:prSet>
      <dgm:spPr/>
      <dgm:t>
        <a:bodyPr/>
        <a:lstStyle/>
        <a:p>
          <a:endParaRPr lang="en-GB"/>
        </a:p>
      </dgm:t>
    </dgm:pt>
    <dgm:pt modelId="{92AC3B41-0629-43C7-8D24-E04DAD4078CF}" type="pres">
      <dgm:prSet presAssocID="{5BFC6684-85F2-439C-8E74-5E5F88A35B52}" presName="space" presStyleCnt="0"/>
      <dgm:spPr/>
    </dgm:pt>
    <dgm:pt modelId="{AF137C77-503B-4028-B9B1-4FFE71DA0363}" type="pres">
      <dgm:prSet presAssocID="{AADF20A6-B172-408D-84EB-B14597AEB740}" presName="composite" presStyleCnt="0"/>
      <dgm:spPr/>
    </dgm:pt>
    <dgm:pt modelId="{74116FF9-931B-48F5-A40F-97D2F39AE248}" type="pres">
      <dgm:prSet presAssocID="{AADF20A6-B172-408D-84EB-B14597AEB740}" presName="parTx" presStyleLbl="alignNode1" presStyleIdx="2" presStyleCnt="3">
        <dgm:presLayoutVars>
          <dgm:chMax val="0"/>
          <dgm:chPref val="0"/>
          <dgm:bulletEnabled val="1"/>
        </dgm:presLayoutVars>
      </dgm:prSet>
      <dgm:spPr/>
      <dgm:t>
        <a:bodyPr/>
        <a:lstStyle/>
        <a:p>
          <a:endParaRPr lang="en-US"/>
        </a:p>
      </dgm:t>
    </dgm:pt>
    <dgm:pt modelId="{8665005F-51C0-43D3-B2D8-2563F2D57A9F}" type="pres">
      <dgm:prSet presAssocID="{AADF20A6-B172-408D-84EB-B14597AEB740}" presName="desTx" presStyleLbl="alignAccFollowNode1" presStyleIdx="2" presStyleCnt="3">
        <dgm:presLayoutVars>
          <dgm:bulletEnabled val="1"/>
        </dgm:presLayoutVars>
      </dgm:prSet>
      <dgm:spPr/>
      <dgm:t>
        <a:bodyPr/>
        <a:lstStyle/>
        <a:p>
          <a:endParaRPr lang="en-US"/>
        </a:p>
      </dgm:t>
    </dgm:pt>
  </dgm:ptLst>
  <dgm:cxnLst>
    <dgm:cxn modelId="{835A22BA-7F91-47F6-AAF8-D77374292EE2}" type="presOf" srcId="{67FA326F-0B53-4C07-B905-07406BC4DD8F}" destId="{4E33215D-1E7B-451D-AE1C-700393CFF313}" srcOrd="0" destOrd="0" presId="urn:microsoft.com/office/officeart/2005/8/layout/hList1"/>
    <dgm:cxn modelId="{D7B3EBB2-B11C-4DEA-85FA-F4F8AAABA953}" srcId="{67FA326F-0B53-4C07-B905-07406BC4DD8F}" destId="{AADF20A6-B172-408D-84EB-B14597AEB740}" srcOrd="2" destOrd="0" parTransId="{612D45B9-FB5C-414D-9CB7-00219BC1ADDD}" sibTransId="{0B85773C-B890-484D-997D-96B49E323148}"/>
    <dgm:cxn modelId="{795CE839-053E-4DDD-B67F-03B69EA5B9C3}" type="presOf" srcId="{EC2BB9C5-E4F8-412A-80F4-7FD0F42A6B67}" destId="{5F92D075-AADE-4973-A1B5-E71AD2BC8585}" srcOrd="0" destOrd="4" presId="urn:microsoft.com/office/officeart/2005/8/layout/hList1"/>
    <dgm:cxn modelId="{48D1107B-609B-4595-B6CA-E34629D6D484}" srcId="{F8FAE244-7D63-4A5B-9DCD-99163C76AF18}" destId="{92DA54C4-B6E8-471B-8A78-70544A627529}" srcOrd="2" destOrd="0" parTransId="{8D170BA9-8C62-4252-AEA3-0D3B98DFB3CB}" sibTransId="{84F4301A-5F97-46A4-976B-35C01F6E5FC5}"/>
    <dgm:cxn modelId="{ECDF3274-0ECA-46E4-A7F3-880E568940FD}" srcId="{AADF20A6-B172-408D-84EB-B14597AEB740}" destId="{3E8DD3A6-B57A-4A9E-B819-88A025ACB6EE}" srcOrd="3" destOrd="0" parTransId="{32363533-F4FB-4C45-841A-F3CD08821C80}" sibTransId="{7891F108-1B51-4CEE-BC12-DF7AAF700FD5}"/>
    <dgm:cxn modelId="{A30320B2-39BB-4E49-94BF-DD63178C1384}" srcId="{76D2BD41-33DA-4519-B9DA-17EAB88BF459}" destId="{21F53726-614C-49B3-ACB4-7419042D22B9}" srcOrd="2" destOrd="0" parTransId="{C54C62E0-6BC2-4267-9EAD-9124185F39A2}" sibTransId="{5212686F-6BAE-49D1-8EA7-443A1716DF53}"/>
    <dgm:cxn modelId="{A101A8CC-4491-4B17-9E3D-8B4130A1D375}" type="presOf" srcId="{1E2C63C8-DF6D-4CFB-9B75-27A9B48D7631}" destId="{8665005F-51C0-43D3-B2D8-2563F2D57A9F}" srcOrd="0" destOrd="2" presId="urn:microsoft.com/office/officeart/2005/8/layout/hList1"/>
    <dgm:cxn modelId="{650D420B-E267-4B80-9431-524EA592AF71}" type="presOf" srcId="{E6D5D040-4BBC-41AF-A97F-23C3CFE91AA5}" destId="{8665005F-51C0-43D3-B2D8-2563F2D57A9F}" srcOrd="0" destOrd="1" presId="urn:microsoft.com/office/officeart/2005/8/layout/hList1"/>
    <dgm:cxn modelId="{6A0551A6-9EEE-4761-B3FB-7D5822BCA3C7}" type="presOf" srcId="{E7E7BC51-9866-4FF3-A347-AEC5CEE0F9E5}" destId="{5F92D075-AADE-4973-A1B5-E71AD2BC8585}" srcOrd="0" destOrd="1" presId="urn:microsoft.com/office/officeart/2005/8/layout/hList1"/>
    <dgm:cxn modelId="{717E7C28-926B-4032-89E2-A417A00DA77F}" srcId="{76D2BD41-33DA-4519-B9DA-17EAB88BF459}" destId="{C6D95F7F-A2EB-434A-A3A5-613C743D8ED2}" srcOrd="0" destOrd="0" parTransId="{75256DBA-58D8-400F-A67C-9372600234BF}" sibTransId="{78FEB297-CCE6-4448-84EB-BC208432CB7F}"/>
    <dgm:cxn modelId="{5B44F726-B07E-4339-A3A2-2E85DD2B6E38}" srcId="{AADF20A6-B172-408D-84EB-B14597AEB740}" destId="{39FFB73D-CD2B-4C0B-8A66-5779C30B091B}" srcOrd="4" destOrd="0" parTransId="{B6A82510-429C-4B23-B288-66D8B349FDCA}" sibTransId="{015E5E11-0ABE-4C80-9A4B-14CEAE12CD0F}"/>
    <dgm:cxn modelId="{F29B87EE-1718-4CED-B55A-3456D446EB3A}" srcId="{67FA326F-0B53-4C07-B905-07406BC4DD8F}" destId="{F8FAE244-7D63-4A5B-9DCD-99163C76AF18}" srcOrd="0" destOrd="0" parTransId="{2FBD100A-FB28-4FD2-A5E7-857BA329F041}" sibTransId="{4E5D1FF3-F22A-4126-98F8-E4073A166A27}"/>
    <dgm:cxn modelId="{1CBD94CF-1CA1-44C3-82B3-B41605700CE0}" type="presOf" srcId="{3E8DD3A6-B57A-4A9E-B819-88A025ACB6EE}" destId="{8665005F-51C0-43D3-B2D8-2563F2D57A9F}" srcOrd="0" destOrd="3" presId="urn:microsoft.com/office/officeart/2005/8/layout/hList1"/>
    <dgm:cxn modelId="{1E16A42E-C89A-4051-9CAD-7BDFC0385500}" type="presOf" srcId="{D561C882-CA8D-4E76-A332-E334CB8FBCC0}" destId="{45360742-26D7-492C-B323-2E8C9AE03A2B}" srcOrd="0" destOrd="3" presId="urn:microsoft.com/office/officeart/2005/8/layout/hList1"/>
    <dgm:cxn modelId="{8C4490D2-1FBF-4E46-89C6-4DFED9D303FA}" type="presOf" srcId="{14B3D098-36A3-4679-95BB-5D9D39EA5E86}" destId="{45360742-26D7-492C-B323-2E8C9AE03A2B}" srcOrd="0" destOrd="4" presId="urn:microsoft.com/office/officeart/2005/8/layout/hList1"/>
    <dgm:cxn modelId="{8CFDA25C-6760-47E9-99D2-11713E5407A9}" srcId="{AADF20A6-B172-408D-84EB-B14597AEB740}" destId="{BCD96273-5F82-4B78-895C-79B2AB4DA0E4}" srcOrd="0" destOrd="0" parTransId="{8B6AD0F4-8A33-4667-B2D6-CB95BEFB7B44}" sibTransId="{048AA9E9-5425-46D1-8011-8A7D79284205}"/>
    <dgm:cxn modelId="{989F1921-B39A-47B8-B0CC-F2B744824A29}" type="presOf" srcId="{76D2BD41-33DA-4519-B9DA-17EAB88BF459}" destId="{5ADAC827-4939-4DF2-8F22-FD21C2A283E5}" srcOrd="0" destOrd="0" presId="urn:microsoft.com/office/officeart/2005/8/layout/hList1"/>
    <dgm:cxn modelId="{1D43E55B-592F-40E7-9DBB-DBBAE2AC3165}" type="presOf" srcId="{BCD96273-5F82-4B78-895C-79B2AB4DA0E4}" destId="{8665005F-51C0-43D3-B2D8-2563F2D57A9F}" srcOrd="0" destOrd="0" presId="urn:microsoft.com/office/officeart/2005/8/layout/hList1"/>
    <dgm:cxn modelId="{49406B1A-C975-449D-93CA-AE4426571F87}" srcId="{F8FAE244-7D63-4A5B-9DCD-99163C76AF18}" destId="{CFF4A37C-958D-46AE-9958-4CFC6F721144}" srcOrd="1" destOrd="0" parTransId="{B4D340F6-6516-4353-8766-0951C83BF72E}" sibTransId="{8E176A91-C6FF-452F-807B-71939DF099CF}"/>
    <dgm:cxn modelId="{68392036-9F93-4EE5-8B3D-C4A018698286}" srcId="{F8FAE244-7D63-4A5B-9DCD-99163C76AF18}" destId="{D561C882-CA8D-4E76-A332-E334CB8FBCC0}" srcOrd="3" destOrd="0" parTransId="{9B542F96-1155-4C32-A9AF-9D0F8A2CF2AB}" sibTransId="{E1FE9256-0098-4A65-9F3C-EB959D3CFC58}"/>
    <dgm:cxn modelId="{0F90B7ED-5EF8-44F9-BE84-0D9D168C71B4}" srcId="{76D2BD41-33DA-4519-B9DA-17EAB88BF459}" destId="{0AA1B643-9D60-4CF5-8683-2034DC91AE2F}" srcOrd="3" destOrd="0" parTransId="{AEAD8E79-7C0D-48F3-8F78-511745F9E797}" sibTransId="{00213281-4D9B-4D2A-BD78-665B7111EACB}"/>
    <dgm:cxn modelId="{B7BCB990-304E-445E-9856-2F56B1716EC4}" type="presOf" srcId="{CFF4A37C-958D-46AE-9958-4CFC6F721144}" destId="{45360742-26D7-492C-B323-2E8C9AE03A2B}" srcOrd="0" destOrd="1" presId="urn:microsoft.com/office/officeart/2005/8/layout/hList1"/>
    <dgm:cxn modelId="{2AC9A301-BC81-4C95-8C36-DC6D13DF163D}" type="presOf" srcId="{F8FAE244-7D63-4A5B-9DCD-99163C76AF18}" destId="{30F8FCBD-A548-495C-9027-6A1B63510A74}" srcOrd="0" destOrd="0" presId="urn:microsoft.com/office/officeart/2005/8/layout/hList1"/>
    <dgm:cxn modelId="{9E8DE891-0AA6-4D68-9B13-30221B461255}" srcId="{F8FAE244-7D63-4A5B-9DCD-99163C76AF18}" destId="{14B3D098-36A3-4679-95BB-5D9D39EA5E86}" srcOrd="4" destOrd="0" parTransId="{28E600CC-685E-4205-AED2-CE5F059BBDDF}" sibTransId="{3A32822A-69AA-4F29-93C1-D8AFFFE937FE}"/>
    <dgm:cxn modelId="{29347C7F-6B5F-4613-9302-59441C11724C}" type="presOf" srcId="{C6D95F7F-A2EB-434A-A3A5-613C743D8ED2}" destId="{5F92D075-AADE-4973-A1B5-E71AD2BC8585}" srcOrd="0" destOrd="0" presId="urn:microsoft.com/office/officeart/2005/8/layout/hList1"/>
    <dgm:cxn modelId="{86C80A74-8180-4F43-BDA4-E4F48A34072E}" type="presOf" srcId="{92DA54C4-B6E8-471B-8A78-70544A627529}" destId="{45360742-26D7-492C-B323-2E8C9AE03A2B}" srcOrd="0" destOrd="2" presId="urn:microsoft.com/office/officeart/2005/8/layout/hList1"/>
    <dgm:cxn modelId="{398BDEC4-FFF6-4351-8FFD-68001D49E4D1}" type="presOf" srcId="{AADF20A6-B172-408D-84EB-B14597AEB740}" destId="{74116FF9-931B-48F5-A40F-97D2F39AE248}" srcOrd="0" destOrd="0" presId="urn:microsoft.com/office/officeart/2005/8/layout/hList1"/>
    <dgm:cxn modelId="{4E903B4F-3234-4E77-84FB-D98B97B66F2B}" type="presOf" srcId="{0AA1B643-9D60-4CF5-8683-2034DC91AE2F}" destId="{5F92D075-AADE-4973-A1B5-E71AD2BC8585}" srcOrd="0" destOrd="3" presId="urn:microsoft.com/office/officeart/2005/8/layout/hList1"/>
    <dgm:cxn modelId="{7AA997B1-1042-4B6D-B2F0-81234375CCAD}" srcId="{F8FAE244-7D63-4A5B-9DCD-99163C76AF18}" destId="{521B14AD-7130-4CD0-919A-40F020CA157F}" srcOrd="0" destOrd="0" parTransId="{1ABECCA6-4FE1-4BB2-B6AD-0E61F0A83B70}" sibTransId="{9BC01FAD-CA88-4774-AB59-DBF507F89234}"/>
    <dgm:cxn modelId="{6DF28B18-7123-49BE-B019-BCE55CF92081}" srcId="{76D2BD41-33DA-4519-B9DA-17EAB88BF459}" destId="{EC2BB9C5-E4F8-412A-80F4-7FD0F42A6B67}" srcOrd="4" destOrd="0" parTransId="{D59D7A8E-4B30-4F14-9FB1-93F4525846FF}" sibTransId="{AADED458-929B-40ED-8654-56454E700E9D}"/>
    <dgm:cxn modelId="{A79DF3B6-8B69-4030-8574-A0053BCBE8DA}" srcId="{AADF20A6-B172-408D-84EB-B14597AEB740}" destId="{1E2C63C8-DF6D-4CFB-9B75-27A9B48D7631}" srcOrd="2" destOrd="0" parTransId="{3BC73CDD-5824-4958-8E64-AFE6E18D7E52}" sibTransId="{E67FB517-77F4-4BCF-9DB1-0752C1B188A5}"/>
    <dgm:cxn modelId="{BB076AB7-5550-409F-8C43-E2709FE142AD}" type="presOf" srcId="{521B14AD-7130-4CD0-919A-40F020CA157F}" destId="{45360742-26D7-492C-B323-2E8C9AE03A2B}" srcOrd="0" destOrd="0" presId="urn:microsoft.com/office/officeart/2005/8/layout/hList1"/>
    <dgm:cxn modelId="{18402D13-8371-45AF-B6E2-340DCCA9A077}" srcId="{76D2BD41-33DA-4519-B9DA-17EAB88BF459}" destId="{E7E7BC51-9866-4FF3-A347-AEC5CEE0F9E5}" srcOrd="1" destOrd="0" parTransId="{83E24735-BEC9-437A-8990-B94AF0652A78}" sibTransId="{94FB32D9-09A9-44D7-95BB-D94534D002AD}"/>
    <dgm:cxn modelId="{9759D274-7864-4209-B5BE-02BC9A545607}" type="presOf" srcId="{39FFB73D-CD2B-4C0B-8A66-5779C30B091B}" destId="{8665005F-51C0-43D3-B2D8-2563F2D57A9F}" srcOrd="0" destOrd="4" presId="urn:microsoft.com/office/officeart/2005/8/layout/hList1"/>
    <dgm:cxn modelId="{6F4CD92E-91BD-4AAD-85A9-6283F1F7BEAA}" srcId="{67FA326F-0B53-4C07-B905-07406BC4DD8F}" destId="{76D2BD41-33DA-4519-B9DA-17EAB88BF459}" srcOrd="1" destOrd="0" parTransId="{1190899C-604C-4BEC-B565-A70987C96075}" sibTransId="{5BFC6684-85F2-439C-8E74-5E5F88A35B52}"/>
    <dgm:cxn modelId="{97BDDEE3-78D9-4F22-9B29-87A62E8D52AC}" type="presOf" srcId="{21F53726-614C-49B3-ACB4-7419042D22B9}" destId="{5F92D075-AADE-4973-A1B5-E71AD2BC8585}" srcOrd="0" destOrd="2" presId="urn:microsoft.com/office/officeart/2005/8/layout/hList1"/>
    <dgm:cxn modelId="{4CD24D1C-CFC7-4A65-AC64-F4F54801D355}" srcId="{AADF20A6-B172-408D-84EB-B14597AEB740}" destId="{E6D5D040-4BBC-41AF-A97F-23C3CFE91AA5}" srcOrd="1" destOrd="0" parTransId="{9093CD83-06EF-4E93-9807-AF65489AB713}" sibTransId="{C7EDF7F0-5ABB-49C5-BB5C-C5486D9C0A7C}"/>
    <dgm:cxn modelId="{43B10E23-E94A-46E1-B708-EDD95E053E89}" type="presParOf" srcId="{4E33215D-1E7B-451D-AE1C-700393CFF313}" destId="{005B6BF6-AC4B-4561-8559-9F6DB163B675}" srcOrd="0" destOrd="0" presId="urn:microsoft.com/office/officeart/2005/8/layout/hList1"/>
    <dgm:cxn modelId="{148B7A43-1A60-4F9E-A552-CE3C2A4CEDE1}" type="presParOf" srcId="{005B6BF6-AC4B-4561-8559-9F6DB163B675}" destId="{30F8FCBD-A548-495C-9027-6A1B63510A74}" srcOrd="0" destOrd="0" presId="urn:microsoft.com/office/officeart/2005/8/layout/hList1"/>
    <dgm:cxn modelId="{AC65C882-436E-4C47-AD28-E823618CBD9E}" type="presParOf" srcId="{005B6BF6-AC4B-4561-8559-9F6DB163B675}" destId="{45360742-26D7-492C-B323-2E8C9AE03A2B}" srcOrd="1" destOrd="0" presId="urn:microsoft.com/office/officeart/2005/8/layout/hList1"/>
    <dgm:cxn modelId="{2E72D31F-F9B6-4A13-9EFB-CA7C74203C6B}" type="presParOf" srcId="{4E33215D-1E7B-451D-AE1C-700393CFF313}" destId="{0473B58F-8A94-4556-9E9C-F2BD34A2CCD0}" srcOrd="1" destOrd="0" presId="urn:microsoft.com/office/officeart/2005/8/layout/hList1"/>
    <dgm:cxn modelId="{F07D8F3C-CEEA-4031-A78C-9BBE899C9B88}" type="presParOf" srcId="{4E33215D-1E7B-451D-AE1C-700393CFF313}" destId="{19DFEF26-FD6A-4ACB-9F74-3B6645473D5F}" srcOrd="2" destOrd="0" presId="urn:microsoft.com/office/officeart/2005/8/layout/hList1"/>
    <dgm:cxn modelId="{8BC72234-7976-4E56-9F2E-A1F1EEECDF14}" type="presParOf" srcId="{19DFEF26-FD6A-4ACB-9F74-3B6645473D5F}" destId="{5ADAC827-4939-4DF2-8F22-FD21C2A283E5}" srcOrd="0" destOrd="0" presId="urn:microsoft.com/office/officeart/2005/8/layout/hList1"/>
    <dgm:cxn modelId="{AF2B37DB-3973-415E-8BB2-E251A4C05CCA}" type="presParOf" srcId="{19DFEF26-FD6A-4ACB-9F74-3B6645473D5F}" destId="{5F92D075-AADE-4973-A1B5-E71AD2BC8585}" srcOrd="1" destOrd="0" presId="urn:microsoft.com/office/officeart/2005/8/layout/hList1"/>
    <dgm:cxn modelId="{2DB551A6-4976-4A1A-A307-3F1DEC0D456B}" type="presParOf" srcId="{4E33215D-1E7B-451D-AE1C-700393CFF313}" destId="{92AC3B41-0629-43C7-8D24-E04DAD4078CF}" srcOrd="3" destOrd="0" presId="urn:microsoft.com/office/officeart/2005/8/layout/hList1"/>
    <dgm:cxn modelId="{313FB90A-C541-4C19-AF5B-456E9C468E45}" type="presParOf" srcId="{4E33215D-1E7B-451D-AE1C-700393CFF313}" destId="{AF137C77-503B-4028-B9B1-4FFE71DA0363}" srcOrd="4" destOrd="0" presId="urn:microsoft.com/office/officeart/2005/8/layout/hList1"/>
    <dgm:cxn modelId="{A83DC8ED-F6A6-4FF6-80DF-42A7F7641B65}" type="presParOf" srcId="{AF137C77-503B-4028-B9B1-4FFE71DA0363}" destId="{74116FF9-931B-48F5-A40F-97D2F39AE248}" srcOrd="0" destOrd="0" presId="urn:microsoft.com/office/officeart/2005/8/layout/hList1"/>
    <dgm:cxn modelId="{5EB9D0FF-E299-4994-AA6D-6F741AED3FDB}" type="presParOf" srcId="{AF137C77-503B-4028-B9B1-4FFE71DA0363}" destId="{8665005F-51C0-43D3-B2D8-2563F2D57A9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F8FCBD-A548-495C-9027-6A1B63510A74}">
      <dsp:nvSpPr>
        <dsp:cNvPr id="0" name=""/>
        <dsp:cNvSpPr/>
      </dsp:nvSpPr>
      <dsp:spPr>
        <a:xfrm>
          <a:off x="0" y="3"/>
          <a:ext cx="4133620" cy="118080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GB" sz="2800" kern="1200" dirty="0" smtClean="0">
              <a:solidFill>
                <a:schemeClr val="tx1"/>
              </a:solidFill>
              <a:latin typeface="Book Antiqua" panose="02040602050305030304" pitchFamily="18" charset="0"/>
            </a:rPr>
            <a:t>Assumption</a:t>
          </a:r>
          <a:endParaRPr lang="en-GB" sz="2800" kern="1200" dirty="0">
            <a:solidFill>
              <a:schemeClr val="tx1"/>
            </a:solidFill>
            <a:latin typeface="Book Antiqua" panose="02040602050305030304" pitchFamily="18" charset="0"/>
          </a:endParaRPr>
        </a:p>
      </dsp:txBody>
      <dsp:txXfrm>
        <a:off x="0" y="3"/>
        <a:ext cx="4133620" cy="1180800"/>
      </dsp:txXfrm>
    </dsp:sp>
    <dsp:sp modelId="{45360742-26D7-492C-B323-2E8C9AE03A2B}">
      <dsp:nvSpPr>
        <dsp:cNvPr id="0" name=""/>
        <dsp:cNvSpPr/>
      </dsp:nvSpPr>
      <dsp:spPr>
        <a:xfrm>
          <a:off x="43" y="1184404"/>
          <a:ext cx="4133620" cy="180072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GB" sz="1400" kern="1200" dirty="0" smtClean="0">
              <a:latin typeface="Book Antiqua" panose="02040602050305030304" pitchFamily="18" charset="0"/>
            </a:rPr>
            <a:t>a) Restaurants have menus either written, verbal or implied.</a:t>
          </a:r>
          <a:endParaRPr lang="en-GB" sz="1400" kern="1200" dirty="0">
            <a:latin typeface="Book Antiqua" panose="02040602050305030304" pitchFamily="18" charset="0"/>
          </a:endParaRPr>
        </a:p>
        <a:p>
          <a:pPr marL="114300" lvl="1" indent="-114300" algn="l" defTabSz="622300">
            <a:lnSpc>
              <a:spcPct val="90000"/>
            </a:lnSpc>
            <a:spcBef>
              <a:spcPct val="0"/>
            </a:spcBef>
            <a:spcAft>
              <a:spcPct val="15000"/>
            </a:spcAft>
            <a:buChar char="••"/>
          </a:pPr>
          <a:endParaRPr lang="en-GB" sz="1400" kern="1200" dirty="0">
            <a:latin typeface="Book Antiqua" panose="02040602050305030304" pitchFamily="18" charset="0"/>
          </a:endParaRPr>
        </a:p>
        <a:p>
          <a:pPr marL="114300" lvl="1" indent="-114300" algn="l" defTabSz="622300">
            <a:lnSpc>
              <a:spcPct val="90000"/>
            </a:lnSpc>
            <a:spcBef>
              <a:spcPct val="0"/>
            </a:spcBef>
            <a:spcAft>
              <a:spcPct val="15000"/>
            </a:spcAft>
            <a:buChar char="••"/>
          </a:pPr>
          <a:r>
            <a:rPr lang="en-GB" sz="1400" kern="1200" dirty="0" smtClean="0">
              <a:latin typeface="Book Antiqua" panose="02040602050305030304" pitchFamily="18" charset="0"/>
            </a:rPr>
            <a:t>b) Restaurants charge money for food.</a:t>
          </a:r>
          <a:endParaRPr lang="en-GB" sz="1400" kern="1200" dirty="0">
            <a:latin typeface="Book Antiqua" panose="02040602050305030304" pitchFamily="18" charset="0"/>
          </a:endParaRPr>
        </a:p>
        <a:p>
          <a:pPr marL="114300" lvl="1" indent="-114300" algn="l" defTabSz="622300">
            <a:lnSpc>
              <a:spcPct val="90000"/>
            </a:lnSpc>
            <a:spcBef>
              <a:spcPct val="0"/>
            </a:spcBef>
            <a:spcAft>
              <a:spcPct val="15000"/>
            </a:spcAft>
            <a:buChar char="••"/>
          </a:pPr>
          <a:endParaRPr lang="en-GB" sz="1400" kern="1200" dirty="0">
            <a:latin typeface="Book Antiqua" panose="02040602050305030304" pitchFamily="18" charset="0"/>
          </a:endParaRPr>
        </a:p>
        <a:p>
          <a:pPr marL="114300" lvl="1" indent="-114300" algn="l" defTabSz="622300">
            <a:lnSpc>
              <a:spcPct val="90000"/>
            </a:lnSpc>
            <a:spcBef>
              <a:spcPct val="0"/>
            </a:spcBef>
            <a:spcAft>
              <a:spcPct val="15000"/>
            </a:spcAft>
            <a:buChar char="••"/>
          </a:pPr>
          <a:r>
            <a:rPr lang="en-GB" sz="1400" kern="1200" dirty="0" smtClean="0">
              <a:latin typeface="Book Antiqua" panose="02040602050305030304" pitchFamily="18" charset="0"/>
            </a:rPr>
            <a:t>c) Restaurants serve food.</a:t>
          </a:r>
          <a:endParaRPr lang="en-GB" sz="1400" kern="1200" dirty="0">
            <a:latin typeface="Book Antiqua" panose="02040602050305030304" pitchFamily="18" charset="0"/>
          </a:endParaRPr>
        </a:p>
      </dsp:txBody>
      <dsp:txXfrm>
        <a:off x="43" y="1184404"/>
        <a:ext cx="4133620" cy="1800720"/>
      </dsp:txXfrm>
    </dsp:sp>
    <dsp:sp modelId="{5ADAC827-4939-4DF2-8F22-FD21C2A283E5}">
      <dsp:nvSpPr>
        <dsp:cNvPr id="0" name=""/>
        <dsp:cNvSpPr/>
      </dsp:nvSpPr>
      <dsp:spPr>
        <a:xfrm>
          <a:off x="4712370" y="3604"/>
          <a:ext cx="4133620" cy="118080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146304" rIns="256032" bIns="146304" numCol="1" spcCol="1270" anchor="ctr" anchorCtr="0">
          <a:noAutofit/>
        </a:bodyPr>
        <a:lstStyle/>
        <a:p>
          <a:pPr lvl="0" algn="ctr" defTabSz="1600200">
            <a:lnSpc>
              <a:spcPct val="90000"/>
            </a:lnSpc>
            <a:spcBef>
              <a:spcPct val="0"/>
            </a:spcBef>
            <a:spcAft>
              <a:spcPct val="35000"/>
            </a:spcAft>
          </a:pPr>
          <a:r>
            <a:rPr lang="en-GB" sz="3600" kern="1200" dirty="0" smtClean="0">
              <a:solidFill>
                <a:schemeClr val="tx1"/>
              </a:solidFill>
              <a:latin typeface="Book Antiqua" panose="02040602050305030304" pitchFamily="18" charset="0"/>
            </a:rPr>
            <a:t>Reverse</a:t>
          </a:r>
          <a:endParaRPr lang="en-GB" sz="3600" kern="1200" dirty="0">
            <a:solidFill>
              <a:schemeClr val="tx1"/>
            </a:solidFill>
            <a:latin typeface="Book Antiqua" panose="02040602050305030304" pitchFamily="18" charset="0"/>
          </a:endParaRPr>
        </a:p>
      </dsp:txBody>
      <dsp:txXfrm>
        <a:off x="4712370" y="3604"/>
        <a:ext cx="4133620" cy="1180800"/>
      </dsp:txXfrm>
    </dsp:sp>
    <dsp:sp modelId="{5F92D075-AADE-4973-A1B5-E71AD2BC8585}">
      <dsp:nvSpPr>
        <dsp:cNvPr id="0" name=""/>
        <dsp:cNvSpPr/>
      </dsp:nvSpPr>
      <dsp:spPr>
        <a:xfrm>
          <a:off x="4712370" y="1184404"/>
          <a:ext cx="4133620" cy="180072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GB" sz="1400" kern="1200" dirty="0" smtClean="0">
              <a:latin typeface="Book Antiqua" panose="02040602050305030304" pitchFamily="18" charset="0"/>
            </a:rPr>
            <a:t>a’) Restaurants have no menus of any kind.</a:t>
          </a:r>
          <a:endParaRPr lang="en-GB" sz="1400" kern="1200" dirty="0">
            <a:latin typeface="Book Antiqua" panose="02040602050305030304" pitchFamily="18" charset="0"/>
          </a:endParaRPr>
        </a:p>
        <a:p>
          <a:pPr marL="114300" lvl="1" indent="-114300" algn="l" defTabSz="622300">
            <a:lnSpc>
              <a:spcPct val="90000"/>
            </a:lnSpc>
            <a:spcBef>
              <a:spcPct val="0"/>
            </a:spcBef>
            <a:spcAft>
              <a:spcPct val="15000"/>
            </a:spcAft>
            <a:buChar char="••"/>
          </a:pPr>
          <a:endParaRPr lang="en-GB" sz="1400" kern="1200" dirty="0">
            <a:latin typeface="Book Antiqua" panose="02040602050305030304" pitchFamily="18" charset="0"/>
          </a:endParaRPr>
        </a:p>
        <a:p>
          <a:pPr marL="114300" lvl="1" indent="-114300" algn="l" defTabSz="622300">
            <a:lnSpc>
              <a:spcPct val="90000"/>
            </a:lnSpc>
            <a:spcBef>
              <a:spcPct val="0"/>
            </a:spcBef>
            <a:spcAft>
              <a:spcPct val="15000"/>
            </a:spcAft>
            <a:buChar char="••"/>
          </a:pPr>
          <a:r>
            <a:rPr lang="en-GB" sz="1400" kern="1200" dirty="0" smtClean="0">
              <a:latin typeface="Book Antiqua" panose="02040602050305030304" pitchFamily="18" charset="0"/>
            </a:rPr>
            <a:t>b’) Restaurants give food away for free.</a:t>
          </a:r>
          <a:endParaRPr lang="en-GB" sz="1400" kern="1200" dirty="0">
            <a:latin typeface="Book Antiqua" panose="02040602050305030304" pitchFamily="18" charset="0"/>
          </a:endParaRPr>
        </a:p>
        <a:p>
          <a:pPr marL="114300" lvl="1" indent="-114300" algn="l" defTabSz="622300">
            <a:lnSpc>
              <a:spcPct val="90000"/>
            </a:lnSpc>
            <a:spcBef>
              <a:spcPct val="0"/>
            </a:spcBef>
            <a:spcAft>
              <a:spcPct val="15000"/>
            </a:spcAft>
            <a:buChar char="••"/>
          </a:pPr>
          <a:endParaRPr lang="en-GB" sz="1400" kern="1200" dirty="0">
            <a:latin typeface="Book Antiqua" panose="02040602050305030304" pitchFamily="18" charset="0"/>
          </a:endParaRPr>
        </a:p>
        <a:p>
          <a:pPr marL="114300" lvl="1" indent="-114300" algn="l" defTabSz="622300">
            <a:lnSpc>
              <a:spcPct val="90000"/>
            </a:lnSpc>
            <a:spcBef>
              <a:spcPct val="0"/>
            </a:spcBef>
            <a:spcAft>
              <a:spcPct val="15000"/>
            </a:spcAft>
            <a:buChar char="••"/>
          </a:pPr>
          <a:r>
            <a:rPr lang="en-GB" sz="1400" kern="1200" dirty="0" smtClean="0">
              <a:latin typeface="Book Antiqua" panose="02040602050305030304" pitchFamily="18" charset="0"/>
            </a:rPr>
            <a:t>c’) Restaurants do not serve food of any kind.</a:t>
          </a:r>
          <a:endParaRPr lang="en-GB" sz="1400" kern="1200" dirty="0">
            <a:latin typeface="Book Antiqua" panose="02040602050305030304" pitchFamily="18" charset="0"/>
          </a:endParaRPr>
        </a:p>
      </dsp:txBody>
      <dsp:txXfrm>
        <a:off x="4712370" y="1184404"/>
        <a:ext cx="4133620" cy="18007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DAC827-4939-4DF2-8F22-FD21C2A283E5}">
      <dsp:nvSpPr>
        <dsp:cNvPr id="0" name=""/>
        <dsp:cNvSpPr/>
      </dsp:nvSpPr>
      <dsp:spPr>
        <a:xfrm>
          <a:off x="43" y="88907"/>
          <a:ext cx="4133620" cy="818043"/>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146304" rIns="256032" bIns="146304" numCol="1" spcCol="1270" anchor="ctr" anchorCtr="0">
          <a:noAutofit/>
        </a:bodyPr>
        <a:lstStyle/>
        <a:p>
          <a:pPr lvl="0" algn="ctr" defTabSz="1600200">
            <a:lnSpc>
              <a:spcPct val="90000"/>
            </a:lnSpc>
            <a:spcBef>
              <a:spcPct val="0"/>
            </a:spcBef>
            <a:spcAft>
              <a:spcPct val="35000"/>
            </a:spcAft>
          </a:pPr>
          <a:r>
            <a:rPr lang="en-GB" sz="3600" kern="1200" dirty="0" smtClean="0">
              <a:solidFill>
                <a:schemeClr val="tx1"/>
              </a:solidFill>
              <a:latin typeface="Book Antiqua" panose="02040602050305030304" pitchFamily="18" charset="0"/>
            </a:rPr>
            <a:t>Reverse</a:t>
          </a:r>
          <a:endParaRPr lang="en-GB" sz="3600" kern="1200" dirty="0">
            <a:solidFill>
              <a:schemeClr val="tx1"/>
            </a:solidFill>
            <a:latin typeface="Book Antiqua" panose="02040602050305030304" pitchFamily="18" charset="0"/>
          </a:endParaRPr>
        </a:p>
      </dsp:txBody>
      <dsp:txXfrm>
        <a:off x="43" y="88907"/>
        <a:ext cx="4133620" cy="818043"/>
      </dsp:txXfrm>
    </dsp:sp>
    <dsp:sp modelId="{5F92D075-AADE-4973-A1B5-E71AD2BC8585}">
      <dsp:nvSpPr>
        <dsp:cNvPr id="0" name=""/>
        <dsp:cNvSpPr/>
      </dsp:nvSpPr>
      <dsp:spPr>
        <a:xfrm>
          <a:off x="43" y="906951"/>
          <a:ext cx="4133620" cy="1992869"/>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GB" sz="1400" kern="1200" dirty="0" smtClean="0">
              <a:solidFill>
                <a:schemeClr val="tx1"/>
              </a:solidFill>
              <a:latin typeface="Book Antiqua" panose="02040602050305030304" pitchFamily="18" charset="0"/>
            </a:rPr>
            <a:t>a’) Restaurants have no menus of any kind.</a:t>
          </a:r>
          <a:endParaRPr lang="en-GB" sz="1400" kern="1200" dirty="0">
            <a:solidFill>
              <a:schemeClr val="tx1"/>
            </a:solidFill>
            <a:latin typeface="Book Antiqua" panose="02040602050305030304" pitchFamily="18" charset="0"/>
          </a:endParaRPr>
        </a:p>
        <a:p>
          <a:pPr marL="114300" lvl="1" indent="-114300" algn="l" defTabSz="622300">
            <a:lnSpc>
              <a:spcPct val="90000"/>
            </a:lnSpc>
            <a:spcBef>
              <a:spcPct val="0"/>
            </a:spcBef>
            <a:spcAft>
              <a:spcPct val="15000"/>
            </a:spcAft>
            <a:buChar char="••"/>
          </a:pPr>
          <a:endParaRPr lang="en-GB" sz="1400" kern="1200" dirty="0">
            <a:solidFill>
              <a:schemeClr val="tx1"/>
            </a:solidFill>
            <a:latin typeface="Book Antiqua" panose="02040602050305030304" pitchFamily="18" charset="0"/>
          </a:endParaRPr>
        </a:p>
        <a:p>
          <a:pPr marL="114300" lvl="1" indent="-114300" algn="l" defTabSz="622300">
            <a:lnSpc>
              <a:spcPct val="90000"/>
            </a:lnSpc>
            <a:spcBef>
              <a:spcPct val="0"/>
            </a:spcBef>
            <a:spcAft>
              <a:spcPct val="15000"/>
            </a:spcAft>
            <a:buChar char="••"/>
          </a:pPr>
          <a:r>
            <a:rPr lang="en-GB" sz="1400" kern="1200" dirty="0" smtClean="0">
              <a:solidFill>
                <a:schemeClr val="tx1"/>
              </a:solidFill>
              <a:latin typeface="Book Antiqua" panose="02040602050305030304" pitchFamily="18" charset="0"/>
            </a:rPr>
            <a:t>b’) Restaurants give food away for free.</a:t>
          </a:r>
          <a:endParaRPr lang="en-GB" sz="1400" kern="1200" dirty="0">
            <a:solidFill>
              <a:schemeClr val="tx1"/>
            </a:solidFill>
            <a:latin typeface="Book Antiqua" panose="02040602050305030304" pitchFamily="18" charset="0"/>
          </a:endParaRPr>
        </a:p>
        <a:p>
          <a:pPr marL="114300" lvl="1" indent="-114300" algn="l" defTabSz="622300">
            <a:lnSpc>
              <a:spcPct val="90000"/>
            </a:lnSpc>
            <a:spcBef>
              <a:spcPct val="0"/>
            </a:spcBef>
            <a:spcAft>
              <a:spcPct val="15000"/>
            </a:spcAft>
            <a:buChar char="••"/>
          </a:pPr>
          <a:endParaRPr lang="en-GB" sz="1400" kern="1200" dirty="0">
            <a:solidFill>
              <a:schemeClr val="tx1"/>
            </a:solidFill>
            <a:latin typeface="Book Antiqua" panose="02040602050305030304" pitchFamily="18" charset="0"/>
          </a:endParaRPr>
        </a:p>
        <a:p>
          <a:pPr marL="114300" lvl="1" indent="-114300" algn="l" defTabSz="622300">
            <a:lnSpc>
              <a:spcPct val="90000"/>
            </a:lnSpc>
            <a:spcBef>
              <a:spcPct val="0"/>
            </a:spcBef>
            <a:spcAft>
              <a:spcPct val="15000"/>
            </a:spcAft>
            <a:buChar char="••"/>
          </a:pPr>
          <a:r>
            <a:rPr lang="en-GB" sz="1400" kern="1200" dirty="0" smtClean="0">
              <a:solidFill>
                <a:schemeClr val="tx1"/>
              </a:solidFill>
              <a:latin typeface="Book Antiqua" panose="02040602050305030304" pitchFamily="18" charset="0"/>
            </a:rPr>
            <a:t>c’) Restaurants do not serve food of any kind.</a:t>
          </a:r>
          <a:endParaRPr lang="en-GB" sz="1400" kern="1200" dirty="0">
            <a:solidFill>
              <a:schemeClr val="tx1"/>
            </a:solidFill>
            <a:latin typeface="Book Antiqua" panose="02040602050305030304" pitchFamily="18" charset="0"/>
          </a:endParaRPr>
        </a:p>
      </dsp:txBody>
      <dsp:txXfrm>
        <a:off x="43" y="906951"/>
        <a:ext cx="4133620" cy="1992869"/>
      </dsp:txXfrm>
    </dsp:sp>
    <dsp:sp modelId="{EFEBAB43-8470-4231-B14E-3FDB219EB04C}">
      <dsp:nvSpPr>
        <dsp:cNvPr id="0" name=""/>
        <dsp:cNvSpPr/>
      </dsp:nvSpPr>
      <dsp:spPr>
        <a:xfrm>
          <a:off x="4712370" y="88907"/>
          <a:ext cx="4133620" cy="818043"/>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146304" rIns="256032" bIns="146304" numCol="1" spcCol="1270" anchor="ctr" anchorCtr="0">
          <a:noAutofit/>
        </a:bodyPr>
        <a:lstStyle/>
        <a:p>
          <a:pPr lvl="0" algn="ctr" defTabSz="1600200">
            <a:lnSpc>
              <a:spcPct val="90000"/>
            </a:lnSpc>
            <a:spcBef>
              <a:spcPct val="0"/>
            </a:spcBef>
            <a:spcAft>
              <a:spcPct val="35000"/>
            </a:spcAft>
          </a:pPr>
          <a:r>
            <a:rPr lang="en-GB" sz="3600" kern="1200" dirty="0" smtClean="0">
              <a:solidFill>
                <a:schemeClr val="tx1"/>
              </a:solidFill>
              <a:latin typeface="Book Antiqua" panose="02040602050305030304" pitchFamily="18" charset="0"/>
            </a:rPr>
            <a:t>Idea</a:t>
          </a:r>
          <a:endParaRPr lang="en-GB" sz="3600" kern="1200" dirty="0">
            <a:solidFill>
              <a:schemeClr val="tx1"/>
            </a:solidFill>
            <a:latin typeface="Book Antiqua" panose="02040602050305030304" pitchFamily="18" charset="0"/>
          </a:endParaRPr>
        </a:p>
      </dsp:txBody>
      <dsp:txXfrm>
        <a:off x="4712370" y="88907"/>
        <a:ext cx="4133620" cy="818043"/>
      </dsp:txXfrm>
    </dsp:sp>
    <dsp:sp modelId="{79813AAD-28FA-4782-8E4B-25BCE5BAB3E6}">
      <dsp:nvSpPr>
        <dsp:cNvPr id="0" name=""/>
        <dsp:cNvSpPr/>
      </dsp:nvSpPr>
      <dsp:spPr>
        <a:xfrm>
          <a:off x="4712370" y="906951"/>
          <a:ext cx="4133620" cy="1992869"/>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just" defTabSz="488950">
            <a:lnSpc>
              <a:spcPct val="90000"/>
            </a:lnSpc>
            <a:spcBef>
              <a:spcPct val="0"/>
            </a:spcBef>
            <a:spcAft>
              <a:spcPct val="15000"/>
            </a:spcAft>
            <a:buChar char="••"/>
          </a:pPr>
          <a:r>
            <a:rPr lang="en-GB" sz="1100" kern="1200" dirty="0" smtClean="0">
              <a:solidFill>
                <a:schemeClr val="tx1"/>
              </a:solidFill>
              <a:latin typeface="Book Antiqua" panose="02040602050305030304" pitchFamily="18" charset="0"/>
            </a:rPr>
            <a:t>a’) The chief informs the client of what he bough that day. Asks the customers what ingredients appeal to them and cooks an exclusive dish. Recipe will be sent to them by email.</a:t>
          </a:r>
          <a:endParaRPr lang="en-GB" sz="1100" kern="1200" dirty="0">
            <a:solidFill>
              <a:schemeClr val="tx1"/>
            </a:solidFill>
            <a:latin typeface="Book Antiqua" panose="02040602050305030304" pitchFamily="18" charset="0"/>
          </a:endParaRPr>
        </a:p>
        <a:p>
          <a:pPr marL="57150" lvl="1" indent="-57150" algn="just" defTabSz="488950">
            <a:lnSpc>
              <a:spcPct val="90000"/>
            </a:lnSpc>
            <a:spcBef>
              <a:spcPct val="0"/>
            </a:spcBef>
            <a:spcAft>
              <a:spcPct val="15000"/>
            </a:spcAft>
            <a:buChar char="••"/>
          </a:pPr>
          <a:endParaRPr lang="en-GB" sz="1100" kern="1200" dirty="0">
            <a:solidFill>
              <a:schemeClr val="tx1"/>
            </a:solidFill>
            <a:latin typeface="Book Antiqua" panose="02040602050305030304" pitchFamily="18" charset="0"/>
          </a:endParaRPr>
        </a:p>
        <a:p>
          <a:pPr marL="57150" lvl="1" indent="-57150" algn="just" defTabSz="488950">
            <a:lnSpc>
              <a:spcPct val="90000"/>
            </a:lnSpc>
            <a:spcBef>
              <a:spcPct val="0"/>
            </a:spcBef>
            <a:spcAft>
              <a:spcPct val="15000"/>
            </a:spcAft>
            <a:buChar char="••"/>
          </a:pPr>
          <a:r>
            <a:rPr lang="en-GB" sz="1100" kern="1200" dirty="0" smtClean="0">
              <a:solidFill>
                <a:schemeClr val="tx1"/>
              </a:solidFill>
              <a:latin typeface="Book Antiqua" panose="02040602050305030304" pitchFamily="18" charset="0"/>
            </a:rPr>
            <a:t>b’) An outdoor café where customers pay for time instead of food. Use a time stamp to charge by the minute. Selected food or beverages are sold for free.</a:t>
          </a:r>
          <a:endParaRPr lang="en-GB" sz="1100" kern="1200" dirty="0">
            <a:solidFill>
              <a:schemeClr val="tx1"/>
            </a:solidFill>
            <a:latin typeface="Book Antiqua" panose="02040602050305030304" pitchFamily="18" charset="0"/>
          </a:endParaRPr>
        </a:p>
        <a:p>
          <a:pPr marL="57150" lvl="1" indent="-57150" algn="just" defTabSz="488950">
            <a:lnSpc>
              <a:spcPct val="90000"/>
            </a:lnSpc>
            <a:spcBef>
              <a:spcPct val="0"/>
            </a:spcBef>
            <a:spcAft>
              <a:spcPct val="15000"/>
            </a:spcAft>
            <a:buChar char="••"/>
          </a:pPr>
          <a:endParaRPr lang="en-GB" sz="1100" kern="1200" dirty="0">
            <a:solidFill>
              <a:schemeClr val="tx1"/>
            </a:solidFill>
            <a:latin typeface="Book Antiqua" panose="02040602050305030304" pitchFamily="18" charset="0"/>
          </a:endParaRPr>
        </a:p>
        <a:p>
          <a:pPr marL="57150" lvl="1" indent="-57150" algn="just" defTabSz="488950">
            <a:lnSpc>
              <a:spcPct val="90000"/>
            </a:lnSpc>
            <a:spcBef>
              <a:spcPct val="0"/>
            </a:spcBef>
            <a:spcAft>
              <a:spcPct val="15000"/>
            </a:spcAft>
            <a:buChar char="••"/>
          </a:pPr>
          <a:r>
            <a:rPr lang="en-GB" sz="1100" kern="1200" dirty="0" smtClean="0">
              <a:solidFill>
                <a:schemeClr val="tx1"/>
              </a:solidFill>
              <a:latin typeface="Book Antiqua" panose="02040602050305030304" pitchFamily="18" charset="0"/>
            </a:rPr>
            <a:t>c’) Create a restaurant with a unique décor in an exotic environment and rent out the location. People bring their own food and beverages and pay a service charge for the location.</a:t>
          </a:r>
          <a:endParaRPr lang="en-GB" sz="1100" kern="1200" dirty="0">
            <a:solidFill>
              <a:schemeClr val="tx1"/>
            </a:solidFill>
            <a:latin typeface="Book Antiqua" panose="02040602050305030304" pitchFamily="18" charset="0"/>
          </a:endParaRPr>
        </a:p>
      </dsp:txBody>
      <dsp:txXfrm>
        <a:off x="4712370" y="906951"/>
        <a:ext cx="4133620" cy="199286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F8FCBD-A548-495C-9027-6A1B63510A74}">
      <dsp:nvSpPr>
        <dsp:cNvPr id="0" name=""/>
        <dsp:cNvSpPr/>
      </dsp:nvSpPr>
      <dsp:spPr>
        <a:xfrm>
          <a:off x="0" y="7741"/>
          <a:ext cx="2695275" cy="107811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GB" sz="2000" kern="1200" dirty="0" smtClean="0">
              <a:solidFill>
                <a:schemeClr val="tx1"/>
              </a:solidFill>
              <a:latin typeface="Book Antiqua" panose="02040602050305030304" pitchFamily="18" charset="0"/>
            </a:rPr>
            <a:t>Tasks</a:t>
          </a:r>
          <a:endParaRPr lang="en-GB" sz="2000" kern="1200" dirty="0">
            <a:solidFill>
              <a:schemeClr val="tx1"/>
            </a:solidFill>
            <a:latin typeface="Book Antiqua" panose="02040602050305030304" pitchFamily="18" charset="0"/>
          </a:endParaRPr>
        </a:p>
      </dsp:txBody>
      <dsp:txXfrm>
        <a:off x="0" y="7741"/>
        <a:ext cx="2695275" cy="1078110"/>
      </dsp:txXfrm>
    </dsp:sp>
    <dsp:sp modelId="{45360742-26D7-492C-B323-2E8C9AE03A2B}">
      <dsp:nvSpPr>
        <dsp:cNvPr id="0" name=""/>
        <dsp:cNvSpPr/>
      </dsp:nvSpPr>
      <dsp:spPr>
        <a:xfrm>
          <a:off x="2764" y="1089139"/>
          <a:ext cx="2695275" cy="188856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dirty="0" smtClean="0">
              <a:latin typeface="Book Antiqua" panose="02040602050305030304" pitchFamily="18" charset="0"/>
            </a:rPr>
            <a:t>a)</a:t>
          </a:r>
          <a:endParaRPr lang="en-GB"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endParaRPr lang="en-GB"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GB" sz="2000" kern="1200" dirty="0" smtClean="0">
              <a:latin typeface="Book Antiqua" panose="02040602050305030304" pitchFamily="18" charset="0"/>
            </a:rPr>
            <a:t>b)</a:t>
          </a:r>
          <a:endParaRPr lang="en-GB"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endParaRPr lang="en-GB"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GB" sz="2000" kern="1200" dirty="0" smtClean="0">
              <a:latin typeface="Book Antiqua" panose="02040602050305030304" pitchFamily="18" charset="0"/>
            </a:rPr>
            <a:t>c)</a:t>
          </a:r>
          <a:endParaRPr lang="en-GB" sz="2000" kern="1200" dirty="0">
            <a:latin typeface="Book Antiqua" panose="02040602050305030304" pitchFamily="18" charset="0"/>
          </a:endParaRPr>
        </a:p>
      </dsp:txBody>
      <dsp:txXfrm>
        <a:off x="2764" y="1089139"/>
        <a:ext cx="2695275" cy="1888560"/>
      </dsp:txXfrm>
    </dsp:sp>
    <dsp:sp modelId="{5ADAC827-4939-4DF2-8F22-FD21C2A283E5}">
      <dsp:nvSpPr>
        <dsp:cNvPr id="0" name=""/>
        <dsp:cNvSpPr/>
      </dsp:nvSpPr>
      <dsp:spPr>
        <a:xfrm>
          <a:off x="3075379" y="11029"/>
          <a:ext cx="2695275" cy="107811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GB" sz="2000" kern="1200" dirty="0" smtClean="0">
              <a:solidFill>
                <a:schemeClr val="tx1"/>
              </a:solidFill>
              <a:latin typeface="Book Antiqua" panose="02040602050305030304" pitchFamily="18" charset="0"/>
            </a:rPr>
            <a:t>Reverses</a:t>
          </a:r>
          <a:endParaRPr lang="en-GB" sz="2000" kern="1200" dirty="0">
            <a:solidFill>
              <a:schemeClr val="tx1"/>
            </a:solidFill>
            <a:latin typeface="Book Antiqua" panose="02040602050305030304" pitchFamily="18" charset="0"/>
          </a:endParaRPr>
        </a:p>
      </dsp:txBody>
      <dsp:txXfrm>
        <a:off x="3075379" y="11029"/>
        <a:ext cx="2695275" cy="1078110"/>
      </dsp:txXfrm>
    </dsp:sp>
    <dsp:sp modelId="{5F92D075-AADE-4973-A1B5-E71AD2BC8585}">
      <dsp:nvSpPr>
        <dsp:cNvPr id="0" name=""/>
        <dsp:cNvSpPr/>
      </dsp:nvSpPr>
      <dsp:spPr>
        <a:xfrm>
          <a:off x="3075379" y="1089139"/>
          <a:ext cx="2695275" cy="188856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dirty="0" smtClean="0">
              <a:latin typeface="Book Antiqua" panose="02040602050305030304" pitchFamily="18" charset="0"/>
            </a:rPr>
            <a:t>a’)</a:t>
          </a:r>
          <a:endParaRPr lang="en-GB"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endParaRPr lang="en-GB"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GB" sz="2000" kern="1200" dirty="0" smtClean="0">
              <a:latin typeface="Book Antiqua" panose="02040602050305030304" pitchFamily="18" charset="0"/>
            </a:rPr>
            <a:t>b’)</a:t>
          </a:r>
          <a:endParaRPr lang="en-GB"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endParaRPr lang="en-GB"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GB" sz="2000" kern="1200" dirty="0" smtClean="0">
              <a:latin typeface="Book Antiqua" panose="02040602050305030304" pitchFamily="18" charset="0"/>
            </a:rPr>
            <a:t>c’)</a:t>
          </a:r>
          <a:endParaRPr lang="en-GB" sz="2000" kern="1200" dirty="0">
            <a:latin typeface="Book Antiqua" panose="02040602050305030304" pitchFamily="18" charset="0"/>
          </a:endParaRPr>
        </a:p>
      </dsp:txBody>
      <dsp:txXfrm>
        <a:off x="3075379" y="1089139"/>
        <a:ext cx="2695275" cy="1888560"/>
      </dsp:txXfrm>
    </dsp:sp>
    <dsp:sp modelId="{74116FF9-931B-48F5-A40F-97D2F39AE248}">
      <dsp:nvSpPr>
        <dsp:cNvPr id="0" name=""/>
        <dsp:cNvSpPr/>
      </dsp:nvSpPr>
      <dsp:spPr>
        <a:xfrm>
          <a:off x="6147993" y="11029"/>
          <a:ext cx="2695275" cy="1078110"/>
        </a:xfrm>
        <a:prstGeom prst="rect">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en-US" sz="2000" kern="1200" dirty="0" smtClean="0">
              <a:solidFill>
                <a:srgbClr val="002060"/>
              </a:solidFill>
              <a:latin typeface="Book Antiqua" panose="02040602050305030304" pitchFamily="18" charset="0"/>
            </a:rPr>
            <a:t>Idea/Pitches</a:t>
          </a:r>
          <a:endParaRPr lang="en-US" sz="2000" kern="1200" dirty="0">
            <a:solidFill>
              <a:srgbClr val="002060"/>
            </a:solidFill>
            <a:latin typeface="Book Antiqua" panose="02040602050305030304" pitchFamily="18" charset="0"/>
          </a:endParaRPr>
        </a:p>
      </dsp:txBody>
      <dsp:txXfrm>
        <a:off x="6147993" y="11029"/>
        <a:ext cx="2695275" cy="1078110"/>
      </dsp:txXfrm>
    </dsp:sp>
    <dsp:sp modelId="{8665005F-51C0-43D3-B2D8-2563F2D57A9F}">
      <dsp:nvSpPr>
        <dsp:cNvPr id="0" name=""/>
        <dsp:cNvSpPr/>
      </dsp:nvSpPr>
      <dsp:spPr>
        <a:xfrm>
          <a:off x="6147993" y="1089139"/>
          <a:ext cx="2695275" cy="1888560"/>
        </a:xfrm>
        <a:prstGeom prst="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latin typeface="Book Antiqua" panose="02040602050305030304" pitchFamily="18" charset="0"/>
            </a:rPr>
            <a:t>a’’)</a:t>
          </a:r>
          <a:endParaRPr lang="en-US"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endParaRPr lang="en-US"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US" sz="2000" kern="1200" dirty="0" smtClean="0">
              <a:latin typeface="Book Antiqua" panose="02040602050305030304" pitchFamily="18" charset="0"/>
            </a:rPr>
            <a:t>b’’)</a:t>
          </a:r>
          <a:endParaRPr lang="en-US"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endParaRPr lang="en-US"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US" sz="2000" kern="1200" dirty="0" smtClean="0">
              <a:latin typeface="Book Antiqua" panose="02040602050305030304" pitchFamily="18" charset="0"/>
            </a:rPr>
            <a:t>c’’)</a:t>
          </a:r>
          <a:endParaRPr lang="en-US" sz="2000" kern="1200" dirty="0">
            <a:latin typeface="Book Antiqua" panose="02040602050305030304" pitchFamily="18" charset="0"/>
          </a:endParaRPr>
        </a:p>
      </dsp:txBody>
      <dsp:txXfrm>
        <a:off x="6147993" y="1089139"/>
        <a:ext cx="2695275" cy="188856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D30BFE-8B68-453A-974A-01291161ACBC}" type="datetimeFigureOut">
              <a:rPr lang="en-US" smtClean="0"/>
              <a:pPr/>
              <a:t>12/2/2019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7785E5-0F1D-4F68-9E58-1244B824460A}" type="slidenum">
              <a:rPr lang="en-US" smtClean="0"/>
              <a:pPr/>
              <a:t>‹#›</a:t>
            </a:fld>
            <a:endParaRPr lang="en-US"/>
          </a:p>
        </p:txBody>
      </p:sp>
    </p:spTree>
    <p:extLst>
      <p:ext uri="{BB962C8B-B14F-4D97-AF65-F5344CB8AC3E}">
        <p14:creationId xmlns:p14="http://schemas.microsoft.com/office/powerpoint/2010/main" val="1449424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nb-NO"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nb-NO"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nb-NO" smtClean="0"/>
              <a:t>Click to edit Master text styles</a:t>
            </a:r>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nb-NO"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nb-NO" smtClean="0"/>
              <a:t>Click to edit Master text styles</a:t>
            </a:r>
          </a:p>
          <a:p>
            <a:pPr lvl="1" eaLnBrk="1" latinLnBrk="0" hangingPunct="1"/>
            <a:r>
              <a:rPr lang="nb-NO" smtClean="0"/>
              <a:t>Second level</a:t>
            </a:r>
          </a:p>
          <a:p>
            <a:pPr lvl="2" eaLnBrk="1" latinLnBrk="0" hangingPunct="1"/>
            <a:r>
              <a:rPr lang="nb-NO" smtClean="0"/>
              <a:t>Third level</a:t>
            </a:r>
          </a:p>
          <a:p>
            <a:pPr lvl="3" eaLnBrk="1" latinLnBrk="0" hangingPunct="1"/>
            <a:r>
              <a:rPr lang="nb-NO" smtClean="0"/>
              <a:t>Fourth level</a:t>
            </a:r>
          </a:p>
          <a:p>
            <a:pPr lvl="4" eaLnBrk="1" latinLnBrk="0" hangingPunct="1"/>
            <a:r>
              <a:rPr lang="nb-NO"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nb-NO"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nb-NO" smtClean="0"/>
              <a:t>Click to edit Master text styles</a:t>
            </a:r>
          </a:p>
          <a:p>
            <a:pPr lvl="1" eaLnBrk="1" latinLnBrk="0" hangingPunct="1"/>
            <a:r>
              <a:rPr lang="nb-NO" smtClean="0"/>
              <a:t>Second level</a:t>
            </a:r>
          </a:p>
          <a:p>
            <a:pPr lvl="2" eaLnBrk="1" latinLnBrk="0" hangingPunct="1"/>
            <a:r>
              <a:rPr lang="nb-NO" smtClean="0"/>
              <a:t>Third level</a:t>
            </a:r>
          </a:p>
          <a:p>
            <a:pPr lvl="3" eaLnBrk="1" latinLnBrk="0" hangingPunct="1"/>
            <a:r>
              <a:rPr lang="nb-NO" smtClean="0"/>
              <a:t>Fourth level</a:t>
            </a:r>
          </a:p>
          <a:p>
            <a:pPr lvl="4" eaLnBrk="1" latinLnBrk="0" hangingPunct="1"/>
            <a:r>
              <a:rPr lang="nb-NO" smtClean="0"/>
              <a:t>Fifth level</a:t>
            </a:r>
            <a:endParaRPr kumimoji="0" lang="en-US"/>
          </a:p>
        </p:txBody>
      </p:sp>
      <p:sp>
        <p:nvSpPr>
          <p:cNvPr id="4"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20506"/>
          <a:stretch/>
        </p:blipFill>
        <p:spPr>
          <a:xfrm>
            <a:off x="3974592" y="2878269"/>
            <a:ext cx="1221946" cy="1216911"/>
          </a:xfrm>
          <a:prstGeom prst="rect">
            <a:avLst/>
          </a:prstGeom>
        </p:spPr>
      </p:pic>
      <p:sp>
        <p:nvSpPr>
          <p:cNvPr id="4" name="TextBox 3"/>
          <p:cNvSpPr txBox="1"/>
          <p:nvPr userDrawn="1"/>
        </p:nvSpPr>
        <p:spPr>
          <a:xfrm>
            <a:off x="3096758" y="4394827"/>
            <a:ext cx="2943271" cy="369332"/>
          </a:xfrm>
          <a:prstGeom prst="rect">
            <a:avLst/>
          </a:prstGeom>
          <a:noFill/>
        </p:spPr>
        <p:txBody>
          <a:bodyPr wrap="none" rtlCol="0">
            <a:spAutoFit/>
          </a:bodyPr>
          <a:lstStyle/>
          <a:p>
            <a:r>
              <a:rPr lang="en-US" dirty="0" err="1" smtClean="0"/>
              <a:t>cern.ch</a:t>
            </a:r>
            <a:r>
              <a:rPr lang="en-US" dirty="0" smtClean="0"/>
              <a:t>/</a:t>
            </a:r>
            <a:r>
              <a:rPr lang="en-US" dirty="0" err="1" smtClean="0"/>
              <a:t>knowledgetransfer</a:t>
            </a:r>
            <a:endParaRPr lang="en-US" dirty="0"/>
          </a:p>
        </p:txBody>
      </p:sp>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nb-NO"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nb-NO" dirty="0" smtClean="0"/>
              <a:t>Click to edit Master text styles</a:t>
            </a:r>
          </a:p>
          <a:p>
            <a:pPr lvl="1" eaLnBrk="1" latinLnBrk="0" hangingPunct="1"/>
            <a:r>
              <a:rPr lang="nb-NO" dirty="0" smtClean="0"/>
              <a:t>Second level</a:t>
            </a:r>
          </a:p>
          <a:p>
            <a:pPr lvl="2" eaLnBrk="1" latinLnBrk="0" hangingPunct="1"/>
            <a:r>
              <a:rPr lang="nb-NO" dirty="0" smtClean="0"/>
              <a:t>Third level</a:t>
            </a:r>
          </a:p>
          <a:p>
            <a:pPr lvl="3" eaLnBrk="1" latinLnBrk="0" hangingPunct="1"/>
            <a:r>
              <a:rPr lang="nb-NO" dirty="0" smtClean="0"/>
              <a:t>Fourth level</a:t>
            </a:r>
          </a:p>
          <a:p>
            <a:pPr lvl="4" eaLnBrk="1" latinLnBrk="0" hangingPunct="1"/>
            <a:r>
              <a:rPr lang="nb-NO" dirty="0" smtClean="0"/>
              <a:t>Fifth level</a:t>
            </a:r>
            <a:endParaRPr kumimoji="0" lang="en-US" dirty="0"/>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nb-NO"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b-NO" smtClean="0"/>
              <a:t>Click to edit Master text styles</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nb-NO"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nb-NO" smtClean="0"/>
              <a:t>Click to edit Master text styles</a:t>
            </a:r>
          </a:p>
          <a:p>
            <a:pPr lvl="1" eaLnBrk="1" latinLnBrk="0" hangingPunct="1"/>
            <a:r>
              <a:rPr lang="nb-NO" smtClean="0"/>
              <a:t>Second level</a:t>
            </a:r>
          </a:p>
          <a:p>
            <a:pPr lvl="2" eaLnBrk="1" latinLnBrk="0" hangingPunct="1"/>
            <a:r>
              <a:rPr lang="nb-NO" smtClean="0"/>
              <a:t>Third level</a:t>
            </a:r>
          </a:p>
          <a:p>
            <a:pPr lvl="3" eaLnBrk="1" latinLnBrk="0" hangingPunct="1"/>
            <a:r>
              <a:rPr lang="nb-NO" smtClean="0"/>
              <a:t>Fourth level</a:t>
            </a:r>
          </a:p>
          <a:p>
            <a:pPr lvl="4" eaLnBrk="1" latinLnBrk="0" hangingPunct="1"/>
            <a:r>
              <a:rPr lang="nb-NO"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nb-NO" smtClean="0"/>
              <a:t>Click to edit Master text styles</a:t>
            </a:r>
          </a:p>
          <a:p>
            <a:pPr lvl="1" eaLnBrk="1" latinLnBrk="0" hangingPunct="1"/>
            <a:r>
              <a:rPr lang="nb-NO" smtClean="0"/>
              <a:t>Second level</a:t>
            </a:r>
          </a:p>
          <a:p>
            <a:pPr lvl="2" eaLnBrk="1" latinLnBrk="0" hangingPunct="1"/>
            <a:r>
              <a:rPr lang="nb-NO" smtClean="0"/>
              <a:t>Third level</a:t>
            </a:r>
          </a:p>
          <a:p>
            <a:pPr lvl="3" eaLnBrk="1" latinLnBrk="0" hangingPunct="1"/>
            <a:r>
              <a:rPr lang="nb-NO" smtClean="0"/>
              <a:t>Fourth level</a:t>
            </a:r>
          </a:p>
          <a:p>
            <a:pPr lvl="4" eaLnBrk="1" latinLnBrk="0" hangingPunct="1"/>
            <a:r>
              <a:rPr lang="nb-NO"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nb-NO"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b-NO"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b-NO"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nb-NO" smtClean="0"/>
              <a:t>Click to edit Master text styles</a:t>
            </a:r>
          </a:p>
          <a:p>
            <a:pPr lvl="1" eaLnBrk="1" latinLnBrk="0" hangingPunct="1"/>
            <a:r>
              <a:rPr lang="nb-NO" smtClean="0"/>
              <a:t>Second level</a:t>
            </a:r>
          </a:p>
          <a:p>
            <a:pPr lvl="2" eaLnBrk="1" latinLnBrk="0" hangingPunct="1"/>
            <a:r>
              <a:rPr lang="nb-NO" smtClean="0"/>
              <a:t>Third level</a:t>
            </a:r>
          </a:p>
          <a:p>
            <a:pPr lvl="3" eaLnBrk="1" latinLnBrk="0" hangingPunct="1"/>
            <a:r>
              <a:rPr lang="nb-NO" smtClean="0"/>
              <a:t>Fourth level</a:t>
            </a:r>
          </a:p>
          <a:p>
            <a:pPr lvl="4" eaLnBrk="1" latinLnBrk="0" hangingPunct="1"/>
            <a:r>
              <a:rPr lang="nb-NO"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nb-NO" smtClean="0"/>
              <a:t>Click to edit Master text styles</a:t>
            </a:r>
          </a:p>
          <a:p>
            <a:pPr lvl="1" eaLnBrk="1" latinLnBrk="0" hangingPunct="1"/>
            <a:r>
              <a:rPr lang="nb-NO" smtClean="0"/>
              <a:t>Second level</a:t>
            </a:r>
          </a:p>
          <a:p>
            <a:pPr lvl="2" eaLnBrk="1" latinLnBrk="0" hangingPunct="1"/>
            <a:r>
              <a:rPr lang="nb-NO" smtClean="0"/>
              <a:t>Third level</a:t>
            </a:r>
          </a:p>
          <a:p>
            <a:pPr lvl="3" eaLnBrk="1" latinLnBrk="0" hangingPunct="1"/>
            <a:r>
              <a:rPr lang="nb-NO" smtClean="0"/>
              <a:t>Fourth level</a:t>
            </a:r>
          </a:p>
          <a:p>
            <a:pPr lvl="4" eaLnBrk="1" latinLnBrk="0" hangingPunct="1"/>
            <a:r>
              <a:rPr lang="nb-NO" smtClean="0"/>
              <a:t>Fifth level</a:t>
            </a:r>
            <a:endParaRPr kumimoji="0" lang="en-US"/>
          </a:p>
        </p:txBody>
      </p:sp>
      <p:sp>
        <p:nvSpPr>
          <p:cNvPr id="7"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nb-NO" smtClean="0"/>
              <a:t>Click to edit Master title style</a:t>
            </a:r>
            <a:endParaRPr kumimoji="0" lang="en-US"/>
          </a:p>
        </p:txBody>
      </p:sp>
      <p:sp>
        <p:nvSpPr>
          <p:cNvPr id="3"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2"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nb-NO"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nb-NO"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nb-NO" smtClean="0"/>
              <a:t>Click to edit Master text styles</a:t>
            </a:r>
          </a:p>
          <a:p>
            <a:pPr lvl="1" eaLnBrk="1" latinLnBrk="0" hangingPunct="1"/>
            <a:r>
              <a:rPr lang="nb-NO" smtClean="0"/>
              <a:t>Second level</a:t>
            </a:r>
          </a:p>
          <a:p>
            <a:pPr lvl="2" eaLnBrk="1" latinLnBrk="0" hangingPunct="1"/>
            <a:r>
              <a:rPr lang="nb-NO" smtClean="0"/>
              <a:t>Third level</a:t>
            </a:r>
          </a:p>
          <a:p>
            <a:pPr lvl="3" eaLnBrk="1" latinLnBrk="0" hangingPunct="1"/>
            <a:r>
              <a:rPr lang="nb-NO" smtClean="0"/>
              <a:t>Fourth level</a:t>
            </a:r>
          </a:p>
          <a:p>
            <a:pPr lvl="4" eaLnBrk="1" latinLnBrk="0" hangingPunct="1"/>
            <a:r>
              <a:rPr lang="nb-NO" smtClean="0"/>
              <a:t>Fifth level</a:t>
            </a:r>
            <a:endParaRPr kumimoji="0" lang="en-US"/>
          </a:p>
        </p:txBody>
      </p:sp>
      <p:sp>
        <p:nvSpPr>
          <p:cNvPr id="5" name="Espace réservé pour une image  4"/>
          <p:cNvSpPr>
            <a:spLocks noGrp="1"/>
          </p:cNvSpPr>
          <p:nvPr>
            <p:ph type="pic" sz="quarter" idx="10" hasCustomPrompt="1"/>
          </p:nvPr>
        </p:nvSpPr>
        <p:spPr>
          <a:xfrm>
            <a:off x="996950" y="6210300"/>
            <a:ext cx="7687104" cy="552450"/>
          </a:xfrm>
        </p:spPr>
        <p:txBody>
          <a:bodyPr/>
          <a:lstStyle/>
          <a:p>
            <a:r>
              <a:rPr lang="fr-FR" dirty="0" smtClean="0"/>
              <a:t>LOGO</a:t>
            </a:r>
            <a:endParaRPr lang="fr-FR"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3" name="Image 2" descr="bande-02.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6649" y="6124202"/>
            <a:ext cx="9144000" cy="707202"/>
          </a:xfrm>
          <a:prstGeom prst="rect">
            <a:avLst/>
          </a:prstGeom>
        </p:spPr>
      </p:pic>
      <p:sp>
        <p:nvSpPr>
          <p:cNvPr id="7" name="Rectangle 6"/>
          <p:cNvSpPr/>
          <p:nvPr/>
        </p:nvSpPr>
        <p:spPr>
          <a:xfrm>
            <a:off x="4079172" y="6395431"/>
            <a:ext cx="4629856" cy="246221"/>
          </a:xfrm>
          <a:prstGeom prst="rect">
            <a:avLst/>
          </a:prstGeom>
        </p:spPr>
        <p:txBody>
          <a:bodyPr wrap="square">
            <a:sp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000" b="1" dirty="0" smtClean="0">
                <a:latin typeface="Book Antiqua" panose="02040602050305030304" pitchFamily="18" charset="0"/>
                <a:cs typeface="Arial"/>
              </a:rPr>
              <a:t>P. G. Tello</a:t>
            </a:r>
            <a:endParaRPr lang="en-US" dirty="0">
              <a:latin typeface="Book Antiqua" panose="02040602050305030304" pitchFamily="18" charset="0"/>
            </a:endParaRPr>
          </a:p>
        </p:txBody>
      </p:sp>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Lst>
  <p:timing>
    <p:tnLst>
      <p:par>
        <p:cT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3.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 Id="rId9" Type="http://schemas.openxmlformats.org/officeDocument/2006/relationships/image" Target="../media/image1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png"/><Relationship Id="rId1" Type="http://schemas.openxmlformats.org/officeDocument/2006/relationships/slideLayout" Target="../slideLayouts/slideLayout3.xml"/><Relationship Id="rId4" Type="http://schemas.openxmlformats.org/officeDocument/2006/relationships/hyperlink" Target="https://www.youtube.com/watch?v=VzVSVNy-j9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email">
            <a:extLst>
              <a:ext uri="{28A0092B-C50C-407E-A947-70E740481C1C}">
                <a14:useLocalDpi xmlns:a14="http://schemas.microsoft.com/office/drawing/2010/main" val="0"/>
              </a:ext>
            </a:extLst>
          </a:blip>
          <a:srcRect b="14359"/>
          <a:stretch/>
        </p:blipFill>
        <p:spPr>
          <a:xfrm>
            <a:off x="2434649" y="787805"/>
            <a:ext cx="6350000" cy="5873262"/>
          </a:xfrm>
          <a:prstGeom prst="rect">
            <a:avLst/>
          </a:prstGeom>
        </p:spPr>
      </p:pic>
      <p:sp>
        <p:nvSpPr>
          <p:cNvPr id="2" name="Title 1"/>
          <p:cNvSpPr>
            <a:spLocks noGrp="1"/>
          </p:cNvSpPr>
          <p:nvPr>
            <p:ph type="title"/>
          </p:nvPr>
        </p:nvSpPr>
        <p:spPr>
          <a:xfrm>
            <a:off x="314714" y="223424"/>
            <a:ext cx="7264445" cy="2500243"/>
          </a:xfrm>
        </p:spPr>
        <p:txBody>
          <a:bodyPr>
            <a:normAutofit/>
          </a:bodyPr>
          <a:lstStyle/>
          <a:p>
            <a:r>
              <a:rPr lang="en-US" sz="4000" i="1" dirty="0" smtClean="0">
                <a:latin typeface="Book Antiqua" panose="02040602050305030304" pitchFamily="18" charset="0"/>
              </a:rPr>
              <a:t>Cha-Cha-Cha</a:t>
            </a:r>
            <a:r>
              <a:rPr lang="en-US" sz="4000" dirty="0" smtClean="0">
                <a:latin typeface="Book Antiqua" panose="02040602050305030304" pitchFamily="18" charset="0"/>
              </a:rPr>
              <a:t>: A fast course</a:t>
            </a:r>
            <a:r>
              <a:rPr lang="en-US" sz="4000" dirty="0">
                <a:latin typeface="Book Antiqua" panose="02040602050305030304" pitchFamily="18" charset="0"/>
              </a:rPr>
              <a:t/>
            </a:r>
            <a:br>
              <a:rPr lang="en-US" sz="4000" dirty="0">
                <a:latin typeface="Book Antiqua" panose="02040602050305030304" pitchFamily="18" charset="0"/>
              </a:rPr>
            </a:br>
            <a:endParaRPr lang="en-US" sz="2200" b="0" dirty="0">
              <a:latin typeface="Book Antiqua" panose="02040602050305030304" pitchFamily="18" charset="0"/>
            </a:endParaRPr>
          </a:p>
        </p:txBody>
      </p:sp>
      <p:sp>
        <p:nvSpPr>
          <p:cNvPr id="3" name="Text Placeholder 2"/>
          <p:cNvSpPr>
            <a:spLocks noGrp="1"/>
          </p:cNvSpPr>
          <p:nvPr>
            <p:ph type="body" idx="1"/>
          </p:nvPr>
        </p:nvSpPr>
        <p:spPr>
          <a:xfrm>
            <a:off x="314715" y="3724436"/>
            <a:ext cx="4239868" cy="1257450"/>
          </a:xfrm>
        </p:spPr>
        <p:txBody>
          <a:bodyPr>
            <a:normAutofit fontScale="92500" lnSpcReduction="10000"/>
          </a:bodyPr>
          <a:lstStyle/>
          <a:p>
            <a:endParaRPr lang="en-US" dirty="0" smtClean="0">
              <a:latin typeface="Book Antiqua" panose="02040602050305030304" pitchFamily="18" charset="0"/>
            </a:endParaRPr>
          </a:p>
          <a:p>
            <a:r>
              <a:rPr lang="en-US" dirty="0" smtClean="0">
                <a:latin typeface="Book Antiqua" panose="02040602050305030304" pitchFamily="18" charset="0"/>
              </a:rPr>
              <a:t>Pablo G. Tello</a:t>
            </a:r>
          </a:p>
          <a:p>
            <a:r>
              <a:rPr lang="en-US" dirty="0" smtClean="0">
                <a:latin typeface="Book Antiqua" panose="02040602050305030304" pitchFamily="18" charset="0"/>
              </a:rPr>
              <a:t>EU Office/</a:t>
            </a:r>
            <a:r>
              <a:rPr lang="en-US" dirty="0" err="1" smtClean="0">
                <a:latin typeface="Book Antiqua" panose="02040602050305030304" pitchFamily="18" charset="0"/>
              </a:rPr>
              <a:t>IdeaSquare</a:t>
            </a:r>
            <a:endParaRPr lang="en-US" dirty="0" smtClean="0">
              <a:latin typeface="Book Antiqua" panose="02040602050305030304" pitchFamily="18" charset="0"/>
            </a:endParaRPr>
          </a:p>
          <a:p>
            <a:r>
              <a:rPr lang="en-US" dirty="0" smtClean="0">
                <a:latin typeface="Book Antiqua" panose="02040602050305030304" pitchFamily="18" charset="0"/>
              </a:rPr>
              <a:t>CERN</a:t>
            </a:r>
          </a:p>
        </p:txBody>
      </p:sp>
    </p:spTree>
    <p:extLst>
      <p:ext uri="{BB962C8B-B14F-4D97-AF65-F5344CB8AC3E}">
        <p14:creationId xmlns:p14="http://schemas.microsoft.com/office/powerpoint/2010/main" val="36088739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44416" y="409116"/>
            <a:ext cx="6604792" cy="584775"/>
          </a:xfrm>
          <a:prstGeom prst="rect">
            <a:avLst/>
          </a:prstGeom>
        </p:spPr>
        <p:txBody>
          <a:bodyPr wrap="square">
            <a:spAutoFit/>
          </a:bodyPr>
          <a:lstStyle/>
          <a:p>
            <a:r>
              <a:rPr lang="en-US" sz="3200" dirty="0" smtClean="0">
                <a:latin typeface="Book Antiqua" panose="02040602050305030304" pitchFamily="18" charset="0"/>
              </a:rPr>
              <a:t>What do they all have in common?</a:t>
            </a:r>
            <a:endParaRPr lang="en-GB" sz="3200" dirty="0">
              <a:latin typeface="Book Antiqua" panose="02040602050305030304" pitchFamily="18" charset="0"/>
            </a:endParaRPr>
          </a:p>
        </p:txBody>
      </p:sp>
      <p:grpSp>
        <p:nvGrpSpPr>
          <p:cNvPr id="26" name="Group 25"/>
          <p:cNvGrpSpPr/>
          <p:nvPr/>
        </p:nvGrpSpPr>
        <p:grpSpPr>
          <a:xfrm>
            <a:off x="702537" y="1364486"/>
            <a:ext cx="7427843" cy="3956399"/>
            <a:chOff x="271713" y="713127"/>
            <a:chExt cx="7427843" cy="3956399"/>
          </a:xfrm>
        </p:grpSpPr>
        <p:pic>
          <p:nvPicPr>
            <p:cNvPr id="2" name="Picture 1"/>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715170" y="713128"/>
              <a:ext cx="1463918" cy="1951890"/>
            </a:xfrm>
            <a:prstGeom prst="rect">
              <a:avLst/>
            </a:prstGeom>
          </p:spPr>
        </p:pic>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113085" y="713127"/>
              <a:ext cx="1522752" cy="1951891"/>
            </a:xfrm>
            <a:prstGeom prst="rect">
              <a:avLst/>
            </a:prstGeom>
          </p:spPr>
        </p:pic>
        <p:pic>
          <p:nvPicPr>
            <p:cNvPr id="5" name="Picture 4"/>
            <p:cNvPicPr>
              <a:picLocks noChangeAspect="1"/>
            </p:cNvPicPr>
            <p:nvPr/>
          </p:nvPicPr>
          <p:blipFill rotWithShape="1">
            <a:blip r:embed="rId4" cstate="email">
              <a:extLst>
                <a:ext uri="{28A0092B-C50C-407E-A947-70E740481C1C}">
                  <a14:useLocalDpi xmlns:a14="http://schemas.microsoft.com/office/drawing/2010/main" val="0"/>
                </a:ext>
              </a:extLst>
            </a:blip>
            <a:srcRect r="49891"/>
            <a:stretch/>
          </p:blipFill>
          <p:spPr>
            <a:xfrm>
              <a:off x="271713" y="713128"/>
              <a:ext cx="1738811" cy="1951891"/>
            </a:xfrm>
            <a:prstGeom prst="rect">
              <a:avLst/>
            </a:prstGeom>
          </p:spPr>
        </p:pic>
        <p:pic>
          <p:nvPicPr>
            <p:cNvPr id="6" name="Picture 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71713" y="2718432"/>
              <a:ext cx="1738811" cy="1951093"/>
            </a:xfrm>
            <a:prstGeom prst="rect">
              <a:avLst/>
            </a:prstGeom>
          </p:spPr>
        </p:pic>
        <p:pic>
          <p:nvPicPr>
            <p:cNvPr id="8" name="Picture 7"/>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5258421" y="713127"/>
              <a:ext cx="2441135" cy="1951891"/>
            </a:xfrm>
            <a:prstGeom prst="rect">
              <a:avLst/>
            </a:prstGeom>
          </p:spPr>
        </p:pic>
        <p:pic>
          <p:nvPicPr>
            <p:cNvPr id="10" name="Picture 9"/>
            <p:cNvPicPr>
              <a:picLocks noChangeAspect="1"/>
            </p:cNvPicPr>
            <p:nvPr/>
          </p:nvPicPr>
          <p:blipFill rotWithShape="1">
            <a:blip r:embed="rId7" cstate="email">
              <a:extLst>
                <a:ext uri="{28A0092B-C50C-407E-A947-70E740481C1C}">
                  <a14:useLocalDpi xmlns:a14="http://schemas.microsoft.com/office/drawing/2010/main" val="0"/>
                </a:ext>
              </a:extLst>
            </a:blip>
            <a:srcRect r="6292"/>
            <a:stretch/>
          </p:blipFill>
          <p:spPr>
            <a:xfrm>
              <a:off x="5258422" y="2718432"/>
              <a:ext cx="2437778" cy="1951093"/>
            </a:xfrm>
            <a:prstGeom prst="rect">
              <a:avLst/>
            </a:prstGeom>
          </p:spPr>
        </p:pic>
        <p:sp>
          <p:nvSpPr>
            <p:cNvPr id="11" name="TextBox 10"/>
            <p:cNvSpPr txBox="1"/>
            <p:nvPr/>
          </p:nvSpPr>
          <p:spPr>
            <a:xfrm>
              <a:off x="2292172" y="2295686"/>
              <a:ext cx="1308371" cy="369332"/>
            </a:xfrm>
            <a:prstGeom prst="rect">
              <a:avLst/>
            </a:prstGeom>
            <a:noFill/>
          </p:spPr>
          <p:txBody>
            <a:bodyPr wrap="none" rtlCol="0">
              <a:spAutoFit/>
            </a:bodyPr>
            <a:lstStyle/>
            <a:p>
              <a:r>
                <a:rPr lang="en-US" dirty="0" smtClean="0">
                  <a:solidFill>
                    <a:schemeClr val="bg1"/>
                  </a:solidFill>
                  <a:latin typeface="Book Antiqua" panose="02040602050305030304" pitchFamily="18" charset="0"/>
                </a:rPr>
                <a:t>A. Einstein</a:t>
              </a:r>
              <a:endParaRPr lang="en-GB" dirty="0">
                <a:solidFill>
                  <a:schemeClr val="bg1"/>
                </a:solidFill>
                <a:latin typeface="Book Antiqua" panose="02040602050305030304" pitchFamily="18" charset="0"/>
              </a:endParaRPr>
            </a:p>
          </p:txBody>
        </p:sp>
        <p:sp>
          <p:nvSpPr>
            <p:cNvPr id="12" name="TextBox 11"/>
            <p:cNvSpPr txBox="1"/>
            <p:nvPr/>
          </p:nvSpPr>
          <p:spPr>
            <a:xfrm>
              <a:off x="3934132" y="2295686"/>
              <a:ext cx="1186543" cy="369332"/>
            </a:xfrm>
            <a:prstGeom prst="rect">
              <a:avLst/>
            </a:prstGeom>
            <a:noFill/>
          </p:spPr>
          <p:txBody>
            <a:bodyPr wrap="none" rtlCol="0">
              <a:spAutoFit/>
            </a:bodyPr>
            <a:lstStyle/>
            <a:p>
              <a:r>
                <a:rPr lang="en-US" dirty="0" smtClean="0">
                  <a:solidFill>
                    <a:schemeClr val="bg1"/>
                  </a:solidFill>
                  <a:latin typeface="Book Antiqua" panose="02040602050305030304" pitchFamily="18" charset="0"/>
                </a:rPr>
                <a:t>P. Picasso</a:t>
              </a:r>
              <a:endParaRPr lang="en-GB" dirty="0">
                <a:solidFill>
                  <a:schemeClr val="bg1"/>
                </a:solidFill>
                <a:latin typeface="Book Antiqua" panose="02040602050305030304" pitchFamily="18" charset="0"/>
              </a:endParaRPr>
            </a:p>
          </p:txBody>
        </p:sp>
        <p:sp>
          <p:nvSpPr>
            <p:cNvPr id="13" name="TextBox 12"/>
            <p:cNvSpPr txBox="1"/>
            <p:nvPr/>
          </p:nvSpPr>
          <p:spPr>
            <a:xfrm>
              <a:off x="5598384" y="2294646"/>
              <a:ext cx="1826141" cy="369332"/>
            </a:xfrm>
            <a:prstGeom prst="rect">
              <a:avLst/>
            </a:prstGeom>
            <a:noFill/>
          </p:spPr>
          <p:txBody>
            <a:bodyPr wrap="none" rtlCol="0">
              <a:spAutoFit/>
            </a:bodyPr>
            <a:lstStyle/>
            <a:p>
              <a:r>
                <a:rPr lang="en-US" dirty="0" smtClean="0">
                  <a:solidFill>
                    <a:schemeClr val="bg1"/>
                  </a:solidFill>
                  <a:latin typeface="Book Antiqua" panose="02040602050305030304" pitchFamily="18" charset="0"/>
                </a:rPr>
                <a:t>Wright brothers</a:t>
              </a:r>
              <a:endParaRPr lang="en-GB" dirty="0">
                <a:solidFill>
                  <a:schemeClr val="bg1"/>
                </a:solidFill>
                <a:latin typeface="Book Antiqua" panose="02040602050305030304" pitchFamily="18" charset="0"/>
              </a:endParaRPr>
            </a:p>
          </p:txBody>
        </p:sp>
        <p:sp>
          <p:nvSpPr>
            <p:cNvPr id="14" name="TextBox 13"/>
            <p:cNvSpPr txBox="1"/>
            <p:nvPr/>
          </p:nvSpPr>
          <p:spPr>
            <a:xfrm>
              <a:off x="5718129" y="4225888"/>
              <a:ext cx="1518364" cy="369332"/>
            </a:xfrm>
            <a:prstGeom prst="rect">
              <a:avLst/>
            </a:prstGeom>
            <a:noFill/>
          </p:spPr>
          <p:txBody>
            <a:bodyPr wrap="none" rtlCol="0">
              <a:spAutoFit/>
            </a:bodyPr>
            <a:lstStyle/>
            <a:p>
              <a:r>
                <a:rPr lang="en-US" dirty="0" smtClean="0">
                  <a:solidFill>
                    <a:schemeClr val="bg1"/>
                  </a:solidFill>
                  <a:latin typeface="Book Antiqua" panose="02040602050305030304" pitchFamily="18" charset="0"/>
                </a:rPr>
                <a:t>C. Columbus</a:t>
              </a:r>
              <a:endParaRPr lang="en-GB" dirty="0">
                <a:solidFill>
                  <a:schemeClr val="bg1"/>
                </a:solidFill>
                <a:latin typeface="Book Antiqua" panose="02040602050305030304" pitchFamily="18" charset="0"/>
              </a:endParaRPr>
            </a:p>
          </p:txBody>
        </p:sp>
        <p:sp>
          <p:nvSpPr>
            <p:cNvPr id="16" name="TextBox 15"/>
            <p:cNvSpPr txBox="1"/>
            <p:nvPr/>
          </p:nvSpPr>
          <p:spPr>
            <a:xfrm>
              <a:off x="606608" y="4173850"/>
              <a:ext cx="1026243" cy="369332"/>
            </a:xfrm>
            <a:prstGeom prst="rect">
              <a:avLst/>
            </a:prstGeom>
            <a:noFill/>
          </p:spPr>
          <p:txBody>
            <a:bodyPr wrap="none" rtlCol="0">
              <a:spAutoFit/>
            </a:bodyPr>
            <a:lstStyle/>
            <a:p>
              <a:r>
                <a:rPr lang="en-US" dirty="0" smtClean="0">
                  <a:solidFill>
                    <a:schemeClr val="bg1"/>
                  </a:solidFill>
                  <a:latin typeface="Book Antiqua" panose="02040602050305030304" pitchFamily="18" charset="0"/>
                </a:rPr>
                <a:t>R. Parks</a:t>
              </a:r>
              <a:endParaRPr lang="en-GB" dirty="0">
                <a:solidFill>
                  <a:schemeClr val="bg1"/>
                </a:solidFill>
                <a:latin typeface="Book Antiqua" panose="02040602050305030304" pitchFamily="18" charset="0"/>
              </a:endParaRPr>
            </a:p>
          </p:txBody>
        </p:sp>
        <p:sp>
          <p:nvSpPr>
            <p:cNvPr id="18" name="TextBox 17"/>
            <p:cNvSpPr txBox="1"/>
            <p:nvPr/>
          </p:nvSpPr>
          <p:spPr>
            <a:xfrm>
              <a:off x="443314" y="2222757"/>
              <a:ext cx="1505540" cy="369332"/>
            </a:xfrm>
            <a:prstGeom prst="rect">
              <a:avLst/>
            </a:prstGeom>
            <a:noFill/>
          </p:spPr>
          <p:txBody>
            <a:bodyPr wrap="none" rtlCol="0">
              <a:spAutoFit/>
            </a:bodyPr>
            <a:lstStyle/>
            <a:p>
              <a:r>
                <a:rPr lang="en-US" dirty="0" smtClean="0">
                  <a:solidFill>
                    <a:schemeClr val="bg1"/>
                  </a:solidFill>
                  <a:latin typeface="Book Antiqua" panose="02040602050305030304" pitchFamily="18" charset="0"/>
                </a:rPr>
                <a:t>E. </a:t>
              </a:r>
              <a:r>
                <a:rPr lang="en-US" dirty="0">
                  <a:solidFill>
                    <a:schemeClr val="bg1"/>
                  </a:solidFill>
                  <a:latin typeface="Book Antiqua" panose="02040602050305030304" pitchFamily="18" charset="0"/>
                </a:rPr>
                <a:t>Pankhurst</a:t>
              </a:r>
              <a:endParaRPr lang="en-GB" dirty="0">
                <a:solidFill>
                  <a:schemeClr val="bg1"/>
                </a:solidFill>
                <a:latin typeface="Book Antiqua" panose="02040602050305030304" pitchFamily="18" charset="0"/>
              </a:endParaRPr>
            </a:p>
          </p:txBody>
        </p:sp>
        <p:pic>
          <p:nvPicPr>
            <p:cNvPr id="22" name="Picture 21"/>
            <p:cNvPicPr>
              <a:picLocks noChangeAspect="1"/>
            </p:cNvPicPr>
            <p:nvPr/>
          </p:nvPicPr>
          <p:blipFill rotWithShape="1">
            <a:blip r:embed="rId8" cstate="email">
              <a:extLst>
                <a:ext uri="{28A0092B-C50C-407E-A947-70E740481C1C}">
                  <a14:useLocalDpi xmlns:a14="http://schemas.microsoft.com/office/drawing/2010/main" val="0"/>
                </a:ext>
              </a:extLst>
            </a:blip>
            <a:srcRect l="20949" t="13108" r="20626" b="36583"/>
            <a:stretch/>
          </p:blipFill>
          <p:spPr>
            <a:xfrm>
              <a:off x="3715169" y="2718433"/>
              <a:ext cx="1463919" cy="1951092"/>
            </a:xfrm>
            <a:prstGeom prst="rect">
              <a:avLst/>
            </a:prstGeom>
          </p:spPr>
        </p:pic>
        <p:sp>
          <p:nvSpPr>
            <p:cNvPr id="23" name="Rectangle 22"/>
            <p:cNvSpPr/>
            <p:nvPr/>
          </p:nvSpPr>
          <p:spPr>
            <a:xfrm>
              <a:off x="3736431" y="4223742"/>
              <a:ext cx="1544012" cy="369332"/>
            </a:xfrm>
            <a:prstGeom prst="rect">
              <a:avLst/>
            </a:prstGeom>
          </p:spPr>
          <p:txBody>
            <a:bodyPr wrap="none">
              <a:spAutoFit/>
            </a:bodyPr>
            <a:lstStyle/>
            <a:p>
              <a:r>
                <a:rPr lang="en-GB" dirty="0" smtClean="0">
                  <a:solidFill>
                    <a:schemeClr val="bg1"/>
                  </a:solidFill>
                  <a:latin typeface="Book Antiqua" panose="02040602050305030304" pitchFamily="18" charset="0"/>
                </a:rPr>
                <a:t>F.B. Williams</a:t>
              </a:r>
              <a:endParaRPr lang="en-GB" dirty="0">
                <a:solidFill>
                  <a:schemeClr val="bg1"/>
                </a:solidFill>
                <a:latin typeface="Book Antiqua" panose="02040602050305030304" pitchFamily="18" charset="0"/>
              </a:endParaRPr>
            </a:p>
          </p:txBody>
        </p:sp>
        <p:pic>
          <p:nvPicPr>
            <p:cNvPr id="24" name="Picture 23"/>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2113085" y="2718432"/>
              <a:ext cx="1522750" cy="1951094"/>
            </a:xfrm>
            <a:prstGeom prst="rect">
              <a:avLst/>
            </a:prstGeom>
          </p:spPr>
        </p:pic>
        <p:sp>
          <p:nvSpPr>
            <p:cNvPr id="25" name="Rectangle 24"/>
            <p:cNvSpPr/>
            <p:nvPr/>
          </p:nvSpPr>
          <p:spPr>
            <a:xfrm>
              <a:off x="2089858" y="4247577"/>
              <a:ext cx="1544012" cy="369332"/>
            </a:xfrm>
            <a:prstGeom prst="rect">
              <a:avLst/>
            </a:prstGeom>
          </p:spPr>
          <p:txBody>
            <a:bodyPr wrap="none">
              <a:spAutoFit/>
            </a:bodyPr>
            <a:lstStyle/>
            <a:p>
              <a:r>
                <a:rPr lang="en-GB" dirty="0" smtClean="0">
                  <a:solidFill>
                    <a:schemeClr val="bg1"/>
                  </a:solidFill>
                  <a:latin typeface="Book Antiqua" panose="02040602050305030304" pitchFamily="18" charset="0"/>
                </a:rPr>
                <a:t>A. S. Suu </a:t>
              </a:r>
              <a:r>
                <a:rPr lang="en-GB" dirty="0">
                  <a:solidFill>
                    <a:schemeClr val="bg1"/>
                  </a:solidFill>
                  <a:latin typeface="Book Antiqua" panose="02040602050305030304" pitchFamily="18" charset="0"/>
                </a:rPr>
                <a:t>Kyi</a:t>
              </a:r>
            </a:p>
          </p:txBody>
        </p:sp>
      </p:grpSp>
    </p:spTree>
    <p:extLst>
      <p:ext uri="{BB962C8B-B14F-4D97-AF65-F5344CB8AC3E}">
        <p14:creationId xmlns:p14="http://schemas.microsoft.com/office/powerpoint/2010/main" val="7960680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327355" y="2334741"/>
            <a:ext cx="6577780" cy="1938992"/>
          </a:xfrm>
          <a:prstGeom prst="rect">
            <a:avLst/>
          </a:prstGeom>
        </p:spPr>
        <p:txBody>
          <a:bodyPr wrap="square">
            <a:spAutoFit/>
          </a:bodyPr>
          <a:lstStyle/>
          <a:p>
            <a:pPr algn="ctr"/>
            <a:r>
              <a:rPr lang="en-US" sz="4000" dirty="0" smtClean="0">
                <a:latin typeface="Book Antiqua" panose="02040602050305030304" pitchFamily="18" charset="0"/>
              </a:rPr>
              <a:t>They all were excellent </a:t>
            </a:r>
          </a:p>
          <a:p>
            <a:pPr algn="ctr"/>
            <a:r>
              <a:rPr lang="en-US" sz="4000" i="1" dirty="0" smtClean="0">
                <a:latin typeface="Book Antiqua" panose="02040602050305030304" pitchFamily="18" charset="0"/>
              </a:rPr>
              <a:t>Cha-Cha-Cha</a:t>
            </a:r>
            <a:r>
              <a:rPr lang="en-US" sz="4000" dirty="0" smtClean="0">
                <a:latin typeface="Book Antiqua" panose="02040602050305030304" pitchFamily="18" charset="0"/>
              </a:rPr>
              <a:t> </a:t>
            </a:r>
          </a:p>
          <a:p>
            <a:pPr algn="ctr"/>
            <a:r>
              <a:rPr lang="en-US" sz="4000" dirty="0" smtClean="0">
                <a:latin typeface="Book Antiqua" panose="02040602050305030304" pitchFamily="18" charset="0"/>
              </a:rPr>
              <a:t>dancers</a:t>
            </a:r>
            <a:endParaRPr lang="en-GB" sz="4000" dirty="0">
              <a:latin typeface="Book Antiqua" panose="02040602050305030304" pitchFamily="18" charset="0"/>
            </a:endParaRPr>
          </a:p>
        </p:txBody>
      </p:sp>
    </p:spTree>
    <p:extLst>
      <p:ext uri="{BB962C8B-B14F-4D97-AF65-F5344CB8AC3E}">
        <p14:creationId xmlns:p14="http://schemas.microsoft.com/office/powerpoint/2010/main" val="4519050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929" y="228572"/>
            <a:ext cx="6242415" cy="584775"/>
          </a:xfrm>
          <a:prstGeom prst="rect">
            <a:avLst/>
          </a:prstGeom>
          <a:noFill/>
        </p:spPr>
        <p:txBody>
          <a:bodyPr wrap="none" rtlCol="0">
            <a:spAutoFit/>
          </a:bodyPr>
          <a:lstStyle/>
          <a:p>
            <a:r>
              <a:rPr lang="en-US" sz="3200" dirty="0" smtClean="0">
                <a:latin typeface="Book Antiqua" panose="02040602050305030304" pitchFamily="18" charset="0"/>
              </a:rPr>
              <a:t>How do you learn </a:t>
            </a:r>
            <a:r>
              <a:rPr lang="en-US" sz="3200" i="1" dirty="0" smtClean="0">
                <a:latin typeface="Book Antiqua" panose="02040602050305030304" pitchFamily="18" charset="0"/>
              </a:rPr>
              <a:t>Cha-Cha-Cha</a:t>
            </a:r>
            <a:r>
              <a:rPr lang="en-US" sz="3200" dirty="0" smtClean="0">
                <a:latin typeface="Book Antiqua" panose="02040602050305030304" pitchFamily="18" charset="0"/>
              </a:rPr>
              <a:t>?</a:t>
            </a:r>
            <a:endParaRPr lang="en-GB" sz="3200" dirty="0">
              <a:latin typeface="Book Antiqua" panose="02040602050305030304" pitchFamily="18" charset="0"/>
            </a:endParaRPr>
          </a:p>
        </p:txBody>
      </p:sp>
      <p:sp>
        <p:nvSpPr>
          <p:cNvPr id="4" name="Rectangle 3"/>
          <p:cNvSpPr/>
          <p:nvPr/>
        </p:nvSpPr>
        <p:spPr>
          <a:xfrm>
            <a:off x="85929" y="1815543"/>
            <a:ext cx="3300904" cy="2585323"/>
          </a:xfrm>
          <a:prstGeom prst="rect">
            <a:avLst/>
          </a:prstGeom>
          <a:noFill/>
        </p:spPr>
        <p:txBody>
          <a:bodyPr wrap="none" lIns="91440" tIns="45720" rIns="91440" bIns="45720">
            <a:spAutoFit/>
          </a:bodyPr>
          <a:lstStyle/>
          <a:p>
            <a:pPr algn="ctr"/>
            <a:r>
              <a:rPr lang="en-US" sz="5400" b="0" cap="none" spc="0" dirty="0" smtClean="0">
                <a:ln w="0"/>
                <a:solidFill>
                  <a:srgbClr val="FF0000"/>
                </a:solidFill>
                <a:effectLst>
                  <a:outerShdw blurRad="38100" dist="19050" dir="2700000" algn="tl" rotWithShape="0">
                    <a:schemeClr val="dk1">
                      <a:alpha val="40000"/>
                    </a:schemeClr>
                  </a:outerShdw>
                </a:effectLst>
                <a:latin typeface="Book Antiqua" panose="02040602050305030304" pitchFamily="18" charset="0"/>
              </a:rPr>
              <a:t>Cha</a:t>
            </a:r>
            <a:r>
              <a:rPr lang="en-US" sz="5400" b="0" cap="none" spc="0" dirty="0" smtClean="0">
                <a:ln w="0"/>
                <a:solidFill>
                  <a:schemeClr val="tx1"/>
                </a:solidFill>
                <a:effectLst>
                  <a:outerShdw blurRad="38100" dist="19050" dir="2700000" algn="tl" rotWithShape="0">
                    <a:schemeClr val="dk1">
                      <a:alpha val="40000"/>
                    </a:schemeClr>
                  </a:outerShdw>
                </a:effectLst>
                <a:latin typeface="Book Antiqua" panose="02040602050305030304" pitchFamily="18" charset="0"/>
              </a:rPr>
              <a:t>llenge</a:t>
            </a:r>
          </a:p>
          <a:p>
            <a:pPr algn="ctr"/>
            <a:r>
              <a:rPr lang="en-US" sz="5400" dirty="0" smtClean="0">
                <a:ln w="0"/>
                <a:solidFill>
                  <a:srgbClr val="FF0000"/>
                </a:solidFill>
                <a:effectLst>
                  <a:outerShdw blurRad="38100" dist="19050" dir="2700000" algn="tl" rotWithShape="0">
                    <a:schemeClr val="dk1">
                      <a:alpha val="40000"/>
                    </a:schemeClr>
                  </a:outerShdw>
                </a:effectLst>
                <a:latin typeface="Book Antiqua" panose="02040602050305030304" pitchFamily="18" charset="0"/>
              </a:rPr>
              <a:t>Cha</a:t>
            </a:r>
            <a:r>
              <a:rPr lang="en-US" sz="5400" dirty="0" smtClean="0">
                <a:ln w="0"/>
                <a:effectLst>
                  <a:outerShdw blurRad="38100" dist="19050" dir="2700000" algn="tl" rotWithShape="0">
                    <a:schemeClr val="dk1">
                      <a:alpha val="40000"/>
                    </a:schemeClr>
                  </a:outerShdw>
                </a:effectLst>
                <a:latin typeface="Book Antiqua" panose="02040602050305030304" pitchFamily="18" charset="0"/>
              </a:rPr>
              <a:t>nge</a:t>
            </a:r>
          </a:p>
          <a:p>
            <a:pPr algn="ctr"/>
            <a:r>
              <a:rPr lang="en-US" sz="5400" b="0" cap="none" spc="0" dirty="0" smtClean="0">
                <a:ln w="0"/>
                <a:solidFill>
                  <a:srgbClr val="FF0000"/>
                </a:solidFill>
                <a:effectLst>
                  <a:outerShdw blurRad="38100" dist="19050" dir="2700000" algn="tl" rotWithShape="0">
                    <a:schemeClr val="dk1">
                      <a:alpha val="40000"/>
                    </a:schemeClr>
                  </a:outerShdw>
                </a:effectLst>
                <a:latin typeface="Book Antiqua" panose="02040602050305030304" pitchFamily="18" charset="0"/>
              </a:rPr>
              <a:t>Cha</a:t>
            </a:r>
            <a:r>
              <a:rPr lang="en-US" sz="5400" b="0" cap="none" spc="0" dirty="0" smtClean="0">
                <a:ln w="0"/>
                <a:solidFill>
                  <a:schemeClr val="tx1"/>
                </a:solidFill>
                <a:effectLst>
                  <a:outerShdw blurRad="38100" dist="19050" dir="2700000" algn="tl" rotWithShape="0">
                    <a:schemeClr val="dk1">
                      <a:alpha val="40000"/>
                    </a:schemeClr>
                  </a:outerShdw>
                </a:effectLst>
                <a:latin typeface="Book Antiqua" panose="02040602050305030304" pitchFamily="18" charset="0"/>
              </a:rPr>
              <a:t>rt</a:t>
            </a:r>
          </a:p>
        </p:txBody>
      </p:sp>
      <p:pic>
        <p:nvPicPr>
          <p:cNvPr id="5" name="Pictur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386833" y="2212279"/>
            <a:ext cx="1791850" cy="1791850"/>
          </a:xfrm>
          <a:prstGeom prst="rect">
            <a:avLst/>
          </a:prstGeom>
        </p:spPr>
      </p:pic>
      <p:sp>
        <p:nvSpPr>
          <p:cNvPr id="6" name="Rectangle 5"/>
          <p:cNvSpPr/>
          <p:nvPr/>
        </p:nvSpPr>
        <p:spPr>
          <a:xfrm>
            <a:off x="5309469" y="2646539"/>
            <a:ext cx="3599062" cy="769441"/>
          </a:xfrm>
          <a:prstGeom prst="rect">
            <a:avLst/>
          </a:prstGeom>
          <a:noFill/>
        </p:spPr>
        <p:txBody>
          <a:bodyPr wrap="none" lIns="91440" tIns="45720" rIns="91440" bIns="45720">
            <a:spAutoFit/>
          </a:bodyPr>
          <a:lstStyle/>
          <a:p>
            <a:pPr algn="ctr"/>
            <a:r>
              <a:rPr lang="en-US" sz="44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Book Antiqua" panose="02040602050305030304" pitchFamily="18" charset="0"/>
              </a:rPr>
              <a:t>Assumptions</a:t>
            </a:r>
            <a:endParaRPr lang="en-US" sz="4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Book Antiqua" panose="02040602050305030304" pitchFamily="18" charset="0"/>
            </a:endParaRPr>
          </a:p>
        </p:txBody>
      </p:sp>
    </p:spTree>
    <p:extLst>
      <p:ext uri="{BB962C8B-B14F-4D97-AF65-F5344CB8AC3E}">
        <p14:creationId xmlns:p14="http://schemas.microsoft.com/office/powerpoint/2010/main" val="11202055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836" y="-13748"/>
            <a:ext cx="8226854" cy="940443"/>
          </a:xfrm>
        </p:spPr>
        <p:txBody>
          <a:bodyPr/>
          <a:lstStyle/>
          <a:p>
            <a:r>
              <a:rPr lang="en-GB" dirty="0" smtClean="0">
                <a:latin typeface="Book Antiqua" panose="02040602050305030304" pitchFamily="18" charset="0"/>
              </a:rPr>
              <a:t>Initiating yourselves…</a:t>
            </a:r>
            <a:endParaRPr lang="en-GB" dirty="0">
              <a:latin typeface="Book Antiqua" panose="02040602050305030304" pitchFamily="18" charset="0"/>
            </a:endParaRPr>
          </a:p>
        </p:txBody>
      </p:sp>
      <p:graphicFrame>
        <p:nvGraphicFramePr>
          <p:cNvPr id="8" name="Diagram 7"/>
          <p:cNvGraphicFramePr/>
          <p:nvPr>
            <p:extLst>
              <p:ext uri="{D42A27DB-BD31-4B8C-83A1-F6EECF244321}">
                <p14:modId xmlns:p14="http://schemas.microsoft.com/office/powerpoint/2010/main" val="4089912615"/>
              </p:ext>
            </p:extLst>
          </p:nvPr>
        </p:nvGraphicFramePr>
        <p:xfrm>
          <a:off x="145836" y="1844526"/>
          <a:ext cx="8846034" cy="29887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p:cNvSpPr txBox="1"/>
          <p:nvPr/>
        </p:nvSpPr>
        <p:spPr>
          <a:xfrm>
            <a:off x="2061452" y="5181600"/>
            <a:ext cx="5373189" cy="369332"/>
          </a:xfrm>
          <a:prstGeom prst="rect">
            <a:avLst/>
          </a:prstGeom>
          <a:noFill/>
        </p:spPr>
        <p:txBody>
          <a:bodyPr wrap="square" rtlCol="0">
            <a:spAutoFit/>
          </a:bodyPr>
          <a:lstStyle/>
          <a:p>
            <a:pPr algn="just"/>
            <a:r>
              <a:rPr lang="en-GB" dirty="0" smtClean="0">
                <a:latin typeface="Book Antiqua" panose="02040602050305030304" pitchFamily="18" charset="0"/>
              </a:rPr>
              <a:t>Come up with an idea for each one of the reversals</a:t>
            </a:r>
            <a:endParaRPr lang="en-GB" dirty="0">
              <a:latin typeface="Book Antiqua" panose="02040602050305030304" pitchFamily="18" charset="0"/>
            </a:endParaRPr>
          </a:p>
        </p:txBody>
      </p:sp>
      <p:sp>
        <p:nvSpPr>
          <p:cNvPr id="4" name="TextBox 3"/>
          <p:cNvSpPr txBox="1"/>
          <p:nvPr/>
        </p:nvSpPr>
        <p:spPr>
          <a:xfrm>
            <a:off x="1715805" y="1154778"/>
            <a:ext cx="6064481" cy="461665"/>
          </a:xfrm>
          <a:prstGeom prst="rect">
            <a:avLst/>
          </a:prstGeom>
          <a:noFill/>
        </p:spPr>
        <p:txBody>
          <a:bodyPr wrap="none" rtlCol="0">
            <a:spAutoFit/>
          </a:bodyPr>
          <a:lstStyle/>
          <a:p>
            <a:r>
              <a:rPr lang="en-US" sz="2400" dirty="0" smtClean="0">
                <a:latin typeface="Book Antiqua" panose="02040602050305030304" pitchFamily="18" charset="0"/>
              </a:rPr>
              <a:t>Challenging what restaurants are and do…</a:t>
            </a:r>
            <a:endParaRPr lang="en-GB" sz="2400" dirty="0">
              <a:latin typeface="Book Antiqua" panose="02040602050305030304" pitchFamily="18" charset="0"/>
            </a:endParaRPr>
          </a:p>
        </p:txBody>
      </p:sp>
    </p:spTree>
    <p:extLst>
      <p:ext uri="{BB962C8B-B14F-4D97-AF65-F5344CB8AC3E}">
        <p14:creationId xmlns:p14="http://schemas.microsoft.com/office/powerpoint/2010/main" val="32347222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836" y="-13748"/>
            <a:ext cx="8226854" cy="940443"/>
          </a:xfrm>
        </p:spPr>
        <p:txBody>
          <a:bodyPr/>
          <a:lstStyle/>
          <a:p>
            <a:r>
              <a:rPr lang="en-GB" dirty="0" smtClean="0">
                <a:latin typeface="Book Antiqua" panose="02040602050305030304" pitchFamily="18" charset="0"/>
              </a:rPr>
              <a:t>Example</a:t>
            </a:r>
            <a:endParaRPr lang="en-GB" dirty="0">
              <a:latin typeface="Book Antiqua" panose="02040602050305030304" pitchFamily="18" charset="0"/>
            </a:endParaRPr>
          </a:p>
        </p:txBody>
      </p:sp>
      <p:graphicFrame>
        <p:nvGraphicFramePr>
          <p:cNvPr id="8" name="Diagram 7"/>
          <p:cNvGraphicFramePr/>
          <p:nvPr>
            <p:extLst>
              <p:ext uri="{D42A27DB-BD31-4B8C-83A1-F6EECF244321}">
                <p14:modId xmlns:p14="http://schemas.microsoft.com/office/powerpoint/2010/main" val="1393866229"/>
              </p:ext>
            </p:extLst>
          </p:nvPr>
        </p:nvGraphicFramePr>
        <p:xfrm>
          <a:off x="145836" y="1513600"/>
          <a:ext cx="8846034" cy="29887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884288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836" y="122439"/>
            <a:ext cx="8226854" cy="940443"/>
          </a:xfrm>
        </p:spPr>
        <p:txBody>
          <a:bodyPr/>
          <a:lstStyle/>
          <a:p>
            <a:r>
              <a:rPr lang="en-GB" dirty="0" smtClean="0">
                <a:latin typeface="Book Antiqua" panose="02040602050305030304" pitchFamily="18" charset="0"/>
              </a:rPr>
              <a:t>Exercise</a:t>
            </a:r>
            <a:endParaRPr lang="en-GB" dirty="0">
              <a:latin typeface="Book Antiqua" panose="02040602050305030304" pitchFamily="18" charset="0"/>
            </a:endParaRPr>
          </a:p>
        </p:txBody>
      </p:sp>
      <p:sp>
        <p:nvSpPr>
          <p:cNvPr id="3" name="Rectangle 2"/>
          <p:cNvSpPr/>
          <p:nvPr/>
        </p:nvSpPr>
        <p:spPr>
          <a:xfrm>
            <a:off x="267158" y="1160566"/>
            <a:ext cx="8515895" cy="4893647"/>
          </a:xfrm>
          <a:prstGeom prst="rect">
            <a:avLst/>
          </a:prstGeom>
        </p:spPr>
        <p:txBody>
          <a:bodyPr wrap="square">
            <a:spAutoFit/>
          </a:bodyPr>
          <a:lstStyle/>
          <a:p>
            <a:pPr marL="514350" indent="-514350" algn="just">
              <a:buFont typeface="+mj-lt"/>
              <a:buAutoNum type="arabicPeriod"/>
            </a:pPr>
            <a:r>
              <a:rPr lang="en-US" sz="2400" dirty="0" smtClean="0">
                <a:latin typeface="Book Antiqua" panose="02040602050305030304" pitchFamily="18" charset="0"/>
              </a:rPr>
              <a:t>Form groups of </a:t>
            </a:r>
            <a:r>
              <a:rPr lang="en-US" sz="2400" dirty="0" smtClean="0">
                <a:latin typeface="Book Antiqua" panose="02040602050305030304" pitchFamily="18" charset="0"/>
              </a:rPr>
              <a:t>among colleagues of the same unit and/or department.</a:t>
            </a:r>
            <a:endParaRPr lang="en-US" sz="2400" dirty="0" smtClean="0">
              <a:latin typeface="Book Antiqua" panose="02040602050305030304" pitchFamily="18" charset="0"/>
            </a:endParaRPr>
          </a:p>
          <a:p>
            <a:pPr marL="514350" indent="-514350" algn="just">
              <a:buFont typeface="+mj-lt"/>
              <a:buAutoNum type="arabicPeriod"/>
            </a:pPr>
            <a:endParaRPr lang="en-US" sz="2400" dirty="0">
              <a:latin typeface="Book Antiqua" panose="02040602050305030304" pitchFamily="18" charset="0"/>
            </a:endParaRPr>
          </a:p>
          <a:p>
            <a:pPr marL="514350" indent="-514350" algn="just">
              <a:buFont typeface="+mj-lt"/>
              <a:buAutoNum type="arabicPeriod"/>
            </a:pPr>
            <a:r>
              <a:rPr lang="en-US" sz="2400" dirty="0" smtClean="0">
                <a:latin typeface="Book Antiqua" panose="02040602050305030304" pitchFamily="18" charset="0"/>
              </a:rPr>
              <a:t>Write down 3 daily tasks that that you believe can be improved in efficiency.</a:t>
            </a:r>
          </a:p>
          <a:p>
            <a:pPr marL="514350" indent="-514350" algn="just">
              <a:buFont typeface="+mj-lt"/>
              <a:buAutoNum type="arabicPeriod"/>
            </a:pPr>
            <a:endParaRPr lang="en-US" sz="2400" dirty="0">
              <a:latin typeface="Book Antiqua" panose="02040602050305030304" pitchFamily="18" charset="0"/>
            </a:endParaRPr>
          </a:p>
          <a:p>
            <a:pPr marL="514350" indent="-514350" algn="just">
              <a:buFont typeface="+mj-lt"/>
              <a:buAutoNum type="arabicPeriod"/>
            </a:pPr>
            <a:r>
              <a:rPr lang="en-US" sz="2400" dirty="0" smtClean="0">
                <a:latin typeface="Book Antiqua" panose="02040602050305030304" pitchFamily="18" charset="0"/>
              </a:rPr>
              <a:t>Reverse them (= imagine you do the opposite).</a:t>
            </a:r>
          </a:p>
          <a:p>
            <a:pPr marL="514350" indent="-514350" algn="just">
              <a:buFont typeface="+mj-lt"/>
              <a:buAutoNum type="arabicPeriod"/>
            </a:pPr>
            <a:endParaRPr lang="en-US" sz="2400" dirty="0">
              <a:latin typeface="Book Antiqua" panose="02040602050305030304" pitchFamily="18" charset="0"/>
            </a:endParaRPr>
          </a:p>
          <a:p>
            <a:pPr marL="514350" indent="-514350" algn="just">
              <a:buFont typeface="+mj-lt"/>
              <a:buAutoNum type="arabicPeriod"/>
            </a:pPr>
            <a:r>
              <a:rPr lang="en-US" sz="2400" dirty="0" smtClean="0">
                <a:latin typeface="Book Antiqua" panose="02040602050305030304" pitchFamily="18" charset="0"/>
              </a:rPr>
              <a:t>Think about how this reverse will improve efficiency.</a:t>
            </a:r>
            <a:endParaRPr lang="en-US" sz="2400" dirty="0" smtClean="0">
              <a:latin typeface="Book Antiqua" panose="02040602050305030304" pitchFamily="18" charset="0"/>
            </a:endParaRPr>
          </a:p>
          <a:p>
            <a:pPr marL="514350" indent="-514350" algn="just">
              <a:buFont typeface="+mj-lt"/>
              <a:buAutoNum type="arabicPeriod"/>
            </a:pPr>
            <a:endParaRPr lang="en-US" sz="2400" dirty="0">
              <a:latin typeface="Book Antiqua" panose="02040602050305030304" pitchFamily="18" charset="0"/>
            </a:endParaRPr>
          </a:p>
          <a:p>
            <a:pPr marL="514350" indent="-514350" algn="just">
              <a:buFont typeface="+mj-lt"/>
              <a:buAutoNum type="arabicPeriod"/>
            </a:pPr>
            <a:r>
              <a:rPr lang="en-US" sz="2400" dirty="0" smtClean="0">
                <a:latin typeface="Book Antiqua" panose="02040602050305030304" pitchFamily="18" charset="0"/>
              </a:rPr>
              <a:t>Prepare a pitch of 3 min about every idea that you have generated and do it in a </a:t>
            </a:r>
            <a:r>
              <a:rPr lang="en-US" sz="2400" i="1" dirty="0" smtClean="0">
                <a:latin typeface="Book Antiqua" panose="02040602050305030304" pitchFamily="18" charset="0"/>
              </a:rPr>
              <a:t>Cha-Cha-Cha</a:t>
            </a:r>
            <a:r>
              <a:rPr lang="en-US" sz="2400" dirty="0">
                <a:latin typeface="Book Antiqua" panose="02040602050305030304" pitchFamily="18" charset="0"/>
              </a:rPr>
              <a:t> </a:t>
            </a:r>
            <a:r>
              <a:rPr lang="en-US" sz="2400" dirty="0" smtClean="0">
                <a:latin typeface="Book Antiqua" panose="02040602050305030304" pitchFamily="18" charset="0"/>
              </a:rPr>
              <a:t>spirit.</a:t>
            </a:r>
          </a:p>
          <a:p>
            <a:pPr algn="just"/>
            <a:endParaRPr lang="en-US" sz="2400" dirty="0">
              <a:latin typeface="Book Antiqua" panose="02040602050305030304" pitchFamily="18" charset="0"/>
            </a:endParaRPr>
          </a:p>
        </p:txBody>
      </p:sp>
    </p:spTree>
    <p:extLst>
      <p:ext uri="{BB962C8B-B14F-4D97-AF65-F5344CB8AC3E}">
        <p14:creationId xmlns:p14="http://schemas.microsoft.com/office/powerpoint/2010/main" val="17711637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836" y="122439"/>
            <a:ext cx="8226854" cy="940443"/>
          </a:xfrm>
        </p:spPr>
        <p:txBody>
          <a:bodyPr>
            <a:noAutofit/>
          </a:bodyPr>
          <a:lstStyle/>
          <a:p>
            <a:r>
              <a:rPr lang="en-GB" sz="3600" dirty="0" smtClean="0">
                <a:latin typeface="Book Antiqua" panose="02040602050305030304" pitchFamily="18" charset="0"/>
              </a:rPr>
              <a:t>Template: </a:t>
            </a:r>
            <a:r>
              <a:rPr lang="en-GB" sz="3600" dirty="0" smtClean="0">
                <a:latin typeface="Book Antiqua" panose="02040602050305030304" pitchFamily="18" charset="0"/>
              </a:rPr>
              <a:t>Prison</a:t>
            </a:r>
            <a:endParaRPr lang="en-GB" sz="3600" dirty="0">
              <a:latin typeface="Book Antiqua" panose="02040602050305030304" pitchFamily="18" charset="0"/>
            </a:endParaRPr>
          </a:p>
        </p:txBody>
      </p:sp>
      <p:graphicFrame>
        <p:nvGraphicFramePr>
          <p:cNvPr id="4" name="Diagram 3"/>
          <p:cNvGraphicFramePr/>
          <p:nvPr>
            <p:extLst>
              <p:ext uri="{D42A27DB-BD31-4B8C-83A1-F6EECF244321}">
                <p14:modId xmlns:p14="http://schemas.microsoft.com/office/powerpoint/2010/main" val="2077079870"/>
              </p:ext>
            </p:extLst>
          </p:nvPr>
        </p:nvGraphicFramePr>
        <p:xfrm>
          <a:off x="145836" y="1844526"/>
          <a:ext cx="8846034" cy="29887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687680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969946" y="1289551"/>
            <a:ext cx="3541102" cy="4721469"/>
          </a:xfrm>
          <a:prstGeom prst="rect">
            <a:avLst/>
          </a:prstGeom>
        </p:spPr>
      </p:pic>
      <p:sp>
        <p:nvSpPr>
          <p:cNvPr id="6" name="Title 3"/>
          <p:cNvSpPr txBox="1">
            <a:spLocks/>
          </p:cNvSpPr>
          <p:nvPr/>
        </p:nvSpPr>
        <p:spPr>
          <a:xfrm>
            <a:off x="440670" y="207454"/>
            <a:ext cx="8226854" cy="1082097"/>
          </a:xfrm>
          <a:prstGeom prst="rect">
            <a:avLst/>
          </a:prstGeom>
        </p:spPr>
        <p:txBody>
          <a:bodyPr vert="horz" lIns="45720" rIns="45720" anchor="ctr">
            <a:normAutofit fontScale="92500" lnSpcReduction="20000"/>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4000" dirty="0" smtClean="0">
                <a:latin typeface="Book Antiqua" panose="02040602050305030304" pitchFamily="18" charset="0"/>
              </a:rPr>
              <a:t>Thank you</a:t>
            </a:r>
          </a:p>
          <a:p>
            <a:pPr algn="ctr"/>
            <a:r>
              <a:rPr lang="en-US" sz="4000" dirty="0" smtClean="0">
                <a:latin typeface="Book Antiqua" panose="02040602050305030304" pitchFamily="18" charset="0"/>
              </a:rPr>
              <a:t>Any questions?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293" y="888022"/>
            <a:ext cx="4141177" cy="4141177"/>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5" name="Rectangle 4"/>
          <p:cNvSpPr/>
          <p:nvPr/>
        </p:nvSpPr>
        <p:spPr>
          <a:xfrm>
            <a:off x="1592691" y="6030755"/>
            <a:ext cx="5922812" cy="369332"/>
          </a:xfrm>
          <a:prstGeom prst="rect">
            <a:avLst/>
          </a:prstGeom>
        </p:spPr>
        <p:txBody>
          <a:bodyPr wrap="square">
            <a:spAutoFit/>
          </a:bodyPr>
          <a:lstStyle/>
          <a:p>
            <a:r>
              <a:rPr lang="en-GB" dirty="0">
                <a:hlinkClick r:id="rId4"/>
              </a:rPr>
              <a:t>https://www.youtube.com/watch?v=VzVSVNy-j98</a:t>
            </a:r>
            <a:endParaRPr lang="en-GB" dirty="0"/>
          </a:p>
        </p:txBody>
      </p:sp>
    </p:spTree>
    <p:extLst>
      <p:ext uri="{BB962C8B-B14F-4D97-AF65-F5344CB8AC3E}">
        <p14:creationId xmlns:p14="http://schemas.microsoft.com/office/powerpoint/2010/main" val="1190502068"/>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master">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slidemaster.potm</Template>
  <TotalTime>6502</TotalTime>
  <Words>378</Words>
  <Application>Microsoft Office PowerPoint</Application>
  <PresentationFormat>On-screen Show (4:3)</PresentationFormat>
  <Paragraphs>68</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Book Antiqua</vt:lpstr>
      <vt:lpstr>Calibri</vt:lpstr>
      <vt:lpstr>slidemaster</vt:lpstr>
      <vt:lpstr>Cha-Cha-Cha: A fast course </vt:lpstr>
      <vt:lpstr>PowerPoint Presentation</vt:lpstr>
      <vt:lpstr>PowerPoint Presentation</vt:lpstr>
      <vt:lpstr>PowerPoint Presentation</vt:lpstr>
      <vt:lpstr>Initiating yourselves…</vt:lpstr>
      <vt:lpstr>Example</vt:lpstr>
      <vt:lpstr>Exercise</vt:lpstr>
      <vt:lpstr>Template: Prison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Vetle Nilsen</dc:creator>
  <cp:lastModifiedBy>Pablo Garcia Tello</cp:lastModifiedBy>
  <cp:revision>385</cp:revision>
  <dcterms:created xsi:type="dcterms:W3CDTF">2012-03-07T13:21:43Z</dcterms:created>
  <dcterms:modified xsi:type="dcterms:W3CDTF">2019-12-02T08:26:48Z</dcterms:modified>
</cp:coreProperties>
</file>