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10"/>
  </p:notesMasterIdLst>
  <p:sldIdLst>
    <p:sldId id="261" r:id="rId2"/>
    <p:sldId id="259" r:id="rId3"/>
    <p:sldId id="260" r:id="rId4"/>
    <p:sldId id="262" r:id="rId5"/>
    <p:sldId id="263" r:id="rId6"/>
    <p:sldId id="265" r:id="rId7"/>
    <p:sldId id="266" r:id="rId8"/>
    <p:sldId id="267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243"/>
    <p:restoredTop sz="94674"/>
  </p:normalViewPr>
  <p:slideViewPr>
    <p:cSldViewPr snapToGrid="0" snapToObjects="1">
      <p:cViewPr varScale="1">
        <p:scale>
          <a:sx n="59" d="100"/>
          <a:sy n="59" d="100"/>
        </p:scale>
        <p:origin x="1344" y="39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A3E4D30-DFF3-46D1-BE6C-8D5A0A24744B}" type="doc">
      <dgm:prSet loTypeId="urn:microsoft.com/office/officeart/2005/8/layout/hierarchy6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BA4640E5-3D90-49A3-AE0D-81ABB159872D}">
      <dgm:prSet phldrT="[Text]"/>
      <dgm:spPr/>
      <dgm:t>
        <a:bodyPr/>
        <a:lstStyle/>
        <a:p>
          <a:r>
            <a:rPr lang="en-US"/>
            <a:t>BICS chassis (intelligent chassis)</a:t>
          </a:r>
        </a:p>
      </dgm:t>
    </dgm:pt>
    <dgm:pt modelId="{E3443E08-C1F1-4B61-B18A-D486C6C2D570}" type="parTrans" cxnId="{061280C9-CB97-4AF6-BE39-C1668DE2F1BD}">
      <dgm:prSet/>
      <dgm:spPr/>
      <dgm:t>
        <a:bodyPr/>
        <a:lstStyle/>
        <a:p>
          <a:endParaRPr lang="en-US"/>
        </a:p>
      </dgm:t>
    </dgm:pt>
    <dgm:pt modelId="{928A84A1-C650-4696-96DE-6C04AF8AC4EA}" type="sibTrans" cxnId="{061280C9-CB97-4AF6-BE39-C1668DE2F1BD}">
      <dgm:prSet/>
      <dgm:spPr/>
      <dgm:t>
        <a:bodyPr/>
        <a:lstStyle/>
        <a:p>
          <a:endParaRPr lang="en-US"/>
        </a:p>
      </dgm:t>
    </dgm:pt>
    <dgm:pt modelId="{2CECBE41-1C64-41D6-86AB-8D4105EE81D7}">
      <dgm:prSet phldrT="[Text]"/>
      <dgm:spPr/>
      <dgm:t>
        <a:bodyPr/>
        <a:lstStyle/>
        <a:p>
          <a:r>
            <a:rPr lang="en-US"/>
            <a:t>1734 Remote IO</a:t>
          </a:r>
        </a:p>
      </dgm:t>
    </dgm:pt>
    <dgm:pt modelId="{4317D970-11F1-4D2F-86F3-D620B1F68F83}" type="parTrans" cxnId="{CF3484FA-3C1B-458B-A0B2-13F4D33CF3BE}">
      <dgm:prSet/>
      <dgm:spPr/>
      <dgm:t>
        <a:bodyPr/>
        <a:lstStyle/>
        <a:p>
          <a:endParaRPr lang="en-US"/>
        </a:p>
      </dgm:t>
    </dgm:pt>
    <dgm:pt modelId="{4B16C670-1394-4FCD-AE87-8336C47E67BE}" type="sibTrans" cxnId="{CF3484FA-3C1B-458B-A0B2-13F4D33CF3BE}">
      <dgm:prSet/>
      <dgm:spPr/>
      <dgm:t>
        <a:bodyPr/>
        <a:lstStyle/>
        <a:p>
          <a:endParaRPr lang="en-US"/>
        </a:p>
      </dgm:t>
    </dgm:pt>
    <dgm:pt modelId="{20646378-58AC-4AE0-B204-B416E5136B1C}">
      <dgm:prSet phldrT="[Text]"/>
      <dgm:spPr/>
      <dgm:t>
        <a:bodyPr/>
        <a:lstStyle/>
        <a:p>
          <a:r>
            <a:rPr lang="en-US"/>
            <a:t>Gate Valve Control</a:t>
          </a:r>
        </a:p>
      </dgm:t>
    </dgm:pt>
    <dgm:pt modelId="{DC3C0D09-785F-4277-9DA1-24A32745A5B5}" type="parTrans" cxnId="{3F75F644-1887-46BD-914D-ABA795AE86ED}">
      <dgm:prSet/>
      <dgm:spPr/>
      <dgm:t>
        <a:bodyPr/>
        <a:lstStyle/>
        <a:p>
          <a:endParaRPr lang="en-US"/>
        </a:p>
      </dgm:t>
    </dgm:pt>
    <dgm:pt modelId="{DA9B7C2E-D23A-4BE2-8C7A-1C02865C782B}" type="sibTrans" cxnId="{3F75F644-1887-46BD-914D-ABA795AE86ED}">
      <dgm:prSet/>
      <dgm:spPr/>
      <dgm:t>
        <a:bodyPr/>
        <a:lstStyle/>
        <a:p>
          <a:endParaRPr lang="en-US"/>
        </a:p>
      </dgm:t>
    </dgm:pt>
    <dgm:pt modelId="{6DA6AF36-FED8-4DD3-8DD5-C8E1155F9C9A}">
      <dgm:prSet phldrT="[Text]"/>
      <dgm:spPr/>
      <dgm:t>
        <a:bodyPr/>
        <a:lstStyle/>
        <a:p>
          <a:r>
            <a:rPr lang="en-US"/>
            <a:t>Gate Valve Status</a:t>
          </a:r>
        </a:p>
      </dgm:t>
    </dgm:pt>
    <dgm:pt modelId="{50E867F7-67BB-4855-9CF7-DC5B85B07192}" type="parTrans" cxnId="{AA895DA8-4129-44E0-BEAF-1B54EA7607F8}">
      <dgm:prSet/>
      <dgm:spPr/>
      <dgm:t>
        <a:bodyPr/>
        <a:lstStyle/>
        <a:p>
          <a:endParaRPr lang="en-US"/>
        </a:p>
      </dgm:t>
    </dgm:pt>
    <dgm:pt modelId="{08D6E6DD-B8A9-4518-93F4-6D8AA0C4117F}" type="sibTrans" cxnId="{AA895DA8-4129-44E0-BEAF-1B54EA7607F8}">
      <dgm:prSet/>
      <dgm:spPr/>
      <dgm:t>
        <a:bodyPr/>
        <a:lstStyle/>
        <a:p>
          <a:endParaRPr lang="en-US"/>
        </a:p>
      </dgm:t>
    </dgm:pt>
    <dgm:pt modelId="{99C7C36B-C2EC-4F52-8146-E56267AE62EE}">
      <dgm:prSet phldrT="[Text]"/>
      <dgm:spPr/>
      <dgm:t>
        <a:bodyPr/>
        <a:lstStyle/>
        <a:p>
          <a:r>
            <a:rPr lang="en-US"/>
            <a:t>ArmorBlock Analog</a:t>
          </a:r>
        </a:p>
      </dgm:t>
    </dgm:pt>
    <dgm:pt modelId="{BB4C337D-A20E-4881-8428-749AE8E310BC}" type="parTrans" cxnId="{D6267F4E-6F5B-4ADE-B4B9-77618FFBF16D}">
      <dgm:prSet/>
      <dgm:spPr/>
      <dgm:t>
        <a:bodyPr/>
        <a:lstStyle/>
        <a:p>
          <a:endParaRPr lang="en-US"/>
        </a:p>
      </dgm:t>
    </dgm:pt>
    <dgm:pt modelId="{0B3CB2BB-4FB5-4A98-A7B8-7580BD242E08}" type="sibTrans" cxnId="{D6267F4E-6F5B-4ADE-B4B9-77618FFBF16D}">
      <dgm:prSet/>
      <dgm:spPr/>
      <dgm:t>
        <a:bodyPr/>
        <a:lstStyle/>
        <a:p>
          <a:endParaRPr lang="en-US"/>
        </a:p>
      </dgm:t>
    </dgm:pt>
    <dgm:pt modelId="{5576BF8C-D285-4F7B-A7C5-A2E56CF95EBC}">
      <dgm:prSet phldrT="[Text]"/>
      <dgm:spPr/>
      <dgm:t>
        <a:bodyPr/>
        <a:lstStyle/>
        <a:p>
          <a:r>
            <a:rPr lang="en-US"/>
            <a:t>water flow</a:t>
          </a:r>
        </a:p>
      </dgm:t>
    </dgm:pt>
    <dgm:pt modelId="{2A11E0E0-1441-416F-816B-B9174B1B22E0}" type="parTrans" cxnId="{45086D51-9ABE-45D1-BF5C-335636BB3DCB}">
      <dgm:prSet/>
      <dgm:spPr/>
      <dgm:t>
        <a:bodyPr/>
        <a:lstStyle/>
        <a:p>
          <a:endParaRPr lang="en-US"/>
        </a:p>
      </dgm:t>
    </dgm:pt>
    <dgm:pt modelId="{08CA3A2F-5A79-437B-AA2C-036D1F2E2302}" type="sibTrans" cxnId="{45086D51-9ABE-45D1-BF5C-335636BB3DCB}">
      <dgm:prSet/>
      <dgm:spPr/>
      <dgm:t>
        <a:bodyPr/>
        <a:lstStyle/>
        <a:p>
          <a:endParaRPr lang="en-US"/>
        </a:p>
      </dgm:t>
    </dgm:pt>
    <dgm:pt modelId="{A17811B0-D930-4856-9D94-B3AA4B1FF321}">
      <dgm:prSet phldrT="[Text]"/>
      <dgm:spPr/>
      <dgm:t>
        <a:bodyPr/>
        <a:lstStyle/>
        <a:p>
          <a:r>
            <a:rPr lang="en-US"/>
            <a:t>EPICS Interface </a:t>
          </a:r>
        </a:p>
      </dgm:t>
    </dgm:pt>
    <dgm:pt modelId="{8AD70845-79FF-424B-9984-32FFABEF8161}" type="parTrans" cxnId="{34E82858-AC45-40B3-BD66-D31CA2491622}">
      <dgm:prSet/>
      <dgm:spPr/>
      <dgm:t>
        <a:bodyPr/>
        <a:lstStyle/>
        <a:p>
          <a:endParaRPr lang="en-US"/>
        </a:p>
      </dgm:t>
    </dgm:pt>
    <dgm:pt modelId="{2AB8FA4A-DC62-477F-9973-E942D6F7EC70}" type="sibTrans" cxnId="{34E82858-AC45-40B3-BD66-D31CA2491622}">
      <dgm:prSet/>
      <dgm:spPr/>
      <dgm:t>
        <a:bodyPr/>
        <a:lstStyle/>
        <a:p>
          <a:endParaRPr lang="en-US"/>
        </a:p>
      </dgm:t>
    </dgm:pt>
    <dgm:pt modelId="{CF6B7875-AC64-4248-B31F-F48E9A362299}">
      <dgm:prSet phldrT="[Text]"/>
      <dgm:spPr/>
      <dgm:t>
        <a:bodyPr/>
        <a:lstStyle/>
        <a:p>
          <a:r>
            <a:rPr lang="en-US"/>
            <a:t>Remote I/O</a:t>
          </a:r>
        </a:p>
      </dgm:t>
    </dgm:pt>
    <dgm:pt modelId="{A9062B2A-0878-4E9E-9A7D-EF4750720479}" type="parTrans" cxnId="{FD5388C3-E790-4D47-89F0-DD3262619528}">
      <dgm:prSet/>
      <dgm:spPr/>
      <dgm:t>
        <a:bodyPr/>
        <a:lstStyle/>
        <a:p>
          <a:endParaRPr lang="en-US"/>
        </a:p>
      </dgm:t>
    </dgm:pt>
    <dgm:pt modelId="{7961CA5B-7B5A-4558-92D6-3158851B8596}" type="sibTrans" cxnId="{FD5388C3-E790-4D47-89F0-DD3262619528}">
      <dgm:prSet/>
      <dgm:spPr/>
      <dgm:t>
        <a:bodyPr/>
        <a:lstStyle/>
        <a:p>
          <a:endParaRPr lang="en-US"/>
        </a:p>
      </dgm:t>
    </dgm:pt>
    <dgm:pt modelId="{9DA63CF4-E1C3-4705-BDD2-6621E748F721}">
      <dgm:prSet phldrT="[Text]"/>
      <dgm:spPr/>
      <dgm:t>
        <a:bodyPr/>
        <a:lstStyle/>
        <a:p>
          <a:r>
            <a:rPr lang="en-US"/>
            <a:t>Beam Line Components</a:t>
          </a:r>
        </a:p>
      </dgm:t>
    </dgm:pt>
    <dgm:pt modelId="{53C5C26C-2851-4553-AD95-C7A33446A6CA}" type="parTrans" cxnId="{F8DCEA3E-BF9C-404E-BFF5-43A6D7A56562}">
      <dgm:prSet/>
      <dgm:spPr/>
      <dgm:t>
        <a:bodyPr/>
        <a:lstStyle/>
        <a:p>
          <a:endParaRPr lang="en-US"/>
        </a:p>
      </dgm:t>
    </dgm:pt>
    <dgm:pt modelId="{0CDC31EE-00CA-45EB-9A9B-3D56396A5C01}" type="sibTrans" cxnId="{F8DCEA3E-BF9C-404E-BFF5-43A6D7A56562}">
      <dgm:prSet/>
      <dgm:spPr/>
      <dgm:t>
        <a:bodyPr/>
        <a:lstStyle/>
        <a:p>
          <a:endParaRPr lang="en-US"/>
        </a:p>
      </dgm:t>
    </dgm:pt>
    <dgm:pt modelId="{47B8D940-2FC4-4204-B339-13933A0E55B6}">
      <dgm:prSet phldrT="[Text]"/>
      <dgm:spPr/>
      <dgm:t>
        <a:bodyPr/>
        <a:lstStyle/>
        <a:p>
          <a:r>
            <a:rPr lang="en-US"/>
            <a:t>ArmorBlock</a:t>
          </a:r>
        </a:p>
      </dgm:t>
    </dgm:pt>
    <dgm:pt modelId="{E42A4B34-45AF-4C26-A937-4A66F1925E8F}" type="parTrans" cxnId="{5AD53594-5C77-4CED-8CA4-4ECFE3C14BD2}">
      <dgm:prSet/>
      <dgm:spPr/>
      <dgm:t>
        <a:bodyPr/>
        <a:lstStyle/>
        <a:p>
          <a:endParaRPr lang="en-US"/>
        </a:p>
      </dgm:t>
    </dgm:pt>
    <dgm:pt modelId="{1D2DE94A-14C8-439F-A3B1-D39DDE2340DA}" type="sibTrans" cxnId="{5AD53594-5C77-4CED-8CA4-4ECFE3C14BD2}">
      <dgm:prSet/>
      <dgm:spPr/>
      <dgm:t>
        <a:bodyPr/>
        <a:lstStyle/>
        <a:p>
          <a:endParaRPr lang="en-US"/>
        </a:p>
      </dgm:t>
    </dgm:pt>
    <dgm:pt modelId="{F1B38438-92E9-4A88-A867-6C2CE5D364BF}">
      <dgm:prSet phldrT="[Text]"/>
      <dgm:spPr/>
      <dgm:t>
        <a:bodyPr/>
        <a:lstStyle/>
        <a:p>
          <a:r>
            <a:rPr lang="en-US"/>
            <a:t>Vacuum Gauge Controller</a:t>
          </a:r>
        </a:p>
      </dgm:t>
    </dgm:pt>
    <dgm:pt modelId="{D804F50D-EB1F-4996-A269-56300643C74E}" type="parTrans" cxnId="{B7891D38-558D-47F7-B25F-EC9C61DB3576}">
      <dgm:prSet/>
      <dgm:spPr/>
      <dgm:t>
        <a:bodyPr/>
        <a:lstStyle/>
        <a:p>
          <a:endParaRPr lang="en-US"/>
        </a:p>
      </dgm:t>
    </dgm:pt>
    <dgm:pt modelId="{F4E7D511-7543-4A40-BF82-56088B57EE77}" type="sibTrans" cxnId="{B7891D38-558D-47F7-B25F-EC9C61DB3576}">
      <dgm:prSet/>
      <dgm:spPr/>
      <dgm:t>
        <a:bodyPr/>
        <a:lstStyle/>
        <a:p>
          <a:endParaRPr lang="en-US"/>
        </a:p>
      </dgm:t>
    </dgm:pt>
    <dgm:pt modelId="{8EE70A36-CBC4-421C-AA35-4A3694CF01E6}" type="pres">
      <dgm:prSet presAssocID="{5A3E4D30-DFF3-46D1-BE6C-8D5A0A24744B}" presName="mainComposite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</dgm:pt>
    <dgm:pt modelId="{24BE9E41-3FD4-47D8-8F75-1B150CCDBEE0}" type="pres">
      <dgm:prSet presAssocID="{5A3E4D30-DFF3-46D1-BE6C-8D5A0A24744B}" presName="hierFlow" presStyleCnt="0"/>
      <dgm:spPr/>
    </dgm:pt>
    <dgm:pt modelId="{977BBD9E-C544-4BA1-8015-619208047F11}" type="pres">
      <dgm:prSet presAssocID="{5A3E4D30-DFF3-46D1-BE6C-8D5A0A24744B}" presName="firstBuf" presStyleCnt="0"/>
      <dgm:spPr/>
    </dgm:pt>
    <dgm:pt modelId="{4D208750-DF6F-4A08-9FE1-7EB51CE22B2D}" type="pres">
      <dgm:prSet presAssocID="{5A3E4D30-DFF3-46D1-BE6C-8D5A0A24744B}" presName="hierChild1" presStyleCnt="0">
        <dgm:presLayoutVars>
          <dgm:chPref val="1"/>
          <dgm:animOne val="branch"/>
          <dgm:animLvl val="lvl"/>
        </dgm:presLayoutVars>
      </dgm:prSet>
      <dgm:spPr/>
    </dgm:pt>
    <dgm:pt modelId="{FBCC9D1B-1BBE-49D7-8268-0DB5C404F2BE}" type="pres">
      <dgm:prSet presAssocID="{BA4640E5-3D90-49A3-AE0D-81ABB159872D}" presName="Name14" presStyleCnt="0"/>
      <dgm:spPr/>
    </dgm:pt>
    <dgm:pt modelId="{413B39CB-7896-4B64-9453-7FDD66C5981C}" type="pres">
      <dgm:prSet presAssocID="{BA4640E5-3D90-49A3-AE0D-81ABB159872D}" presName="level1Shape" presStyleLbl="node0" presStyleIdx="0" presStyleCnt="1">
        <dgm:presLayoutVars>
          <dgm:chPref val="3"/>
        </dgm:presLayoutVars>
      </dgm:prSet>
      <dgm:spPr/>
    </dgm:pt>
    <dgm:pt modelId="{5D70CDA6-1663-4989-B523-A95FFA60380D}" type="pres">
      <dgm:prSet presAssocID="{BA4640E5-3D90-49A3-AE0D-81ABB159872D}" presName="hierChild2" presStyleCnt="0"/>
      <dgm:spPr/>
    </dgm:pt>
    <dgm:pt modelId="{85984264-46A1-4A35-91EF-B9CCFCE31F5E}" type="pres">
      <dgm:prSet presAssocID="{4317D970-11F1-4D2F-86F3-D620B1F68F83}" presName="Name19" presStyleLbl="parChTrans1D2" presStyleIdx="0" presStyleCnt="3"/>
      <dgm:spPr/>
    </dgm:pt>
    <dgm:pt modelId="{B619808C-B371-4583-BA17-0201D6651ADA}" type="pres">
      <dgm:prSet presAssocID="{2CECBE41-1C64-41D6-86AB-8D4105EE81D7}" presName="Name21" presStyleCnt="0"/>
      <dgm:spPr/>
    </dgm:pt>
    <dgm:pt modelId="{D3F6E28E-065C-40FF-8E80-A18890EEE70C}" type="pres">
      <dgm:prSet presAssocID="{2CECBE41-1C64-41D6-86AB-8D4105EE81D7}" presName="level2Shape" presStyleLbl="node2" presStyleIdx="0" presStyleCnt="3"/>
      <dgm:spPr/>
    </dgm:pt>
    <dgm:pt modelId="{51AE1582-614B-4530-A74F-6D40319122D1}" type="pres">
      <dgm:prSet presAssocID="{2CECBE41-1C64-41D6-86AB-8D4105EE81D7}" presName="hierChild3" presStyleCnt="0"/>
      <dgm:spPr/>
    </dgm:pt>
    <dgm:pt modelId="{4C9F8C7E-CB75-4F7E-BB47-FEC6D89E3FCE}" type="pres">
      <dgm:prSet presAssocID="{D804F50D-EB1F-4996-A269-56300643C74E}" presName="Name19" presStyleLbl="parChTrans1D3" presStyleIdx="0" presStyleCnt="4"/>
      <dgm:spPr/>
    </dgm:pt>
    <dgm:pt modelId="{AE5FCE17-D5B7-4D6C-AAF9-23B3A2488EF3}" type="pres">
      <dgm:prSet presAssocID="{F1B38438-92E9-4A88-A867-6C2CE5D364BF}" presName="Name21" presStyleCnt="0"/>
      <dgm:spPr/>
    </dgm:pt>
    <dgm:pt modelId="{C2D5BD8C-0DDB-43A2-9E30-620C6A6D891F}" type="pres">
      <dgm:prSet presAssocID="{F1B38438-92E9-4A88-A867-6C2CE5D364BF}" presName="level2Shape" presStyleLbl="node3" presStyleIdx="0" presStyleCnt="4"/>
      <dgm:spPr/>
    </dgm:pt>
    <dgm:pt modelId="{EF66AC7D-0457-43DC-B955-5D72FCC4F245}" type="pres">
      <dgm:prSet presAssocID="{F1B38438-92E9-4A88-A867-6C2CE5D364BF}" presName="hierChild3" presStyleCnt="0"/>
      <dgm:spPr/>
    </dgm:pt>
    <dgm:pt modelId="{DA77A541-B59D-496E-9F53-478EB0783DBA}" type="pres">
      <dgm:prSet presAssocID="{E42A4B34-45AF-4C26-A937-4A66F1925E8F}" presName="Name19" presStyleLbl="parChTrans1D2" presStyleIdx="1" presStyleCnt="3"/>
      <dgm:spPr/>
    </dgm:pt>
    <dgm:pt modelId="{65E237E8-475D-4888-BE93-7D5F3150DE78}" type="pres">
      <dgm:prSet presAssocID="{47B8D940-2FC4-4204-B339-13933A0E55B6}" presName="Name21" presStyleCnt="0"/>
      <dgm:spPr/>
    </dgm:pt>
    <dgm:pt modelId="{D1ECB1DA-DD88-4347-8AAD-237F789EB824}" type="pres">
      <dgm:prSet presAssocID="{47B8D940-2FC4-4204-B339-13933A0E55B6}" presName="level2Shape" presStyleLbl="node2" presStyleIdx="1" presStyleCnt="3"/>
      <dgm:spPr/>
    </dgm:pt>
    <dgm:pt modelId="{5DE2B056-49A6-42C4-B2A9-1F2AFC9A461C}" type="pres">
      <dgm:prSet presAssocID="{47B8D940-2FC4-4204-B339-13933A0E55B6}" presName="hierChild3" presStyleCnt="0"/>
      <dgm:spPr/>
    </dgm:pt>
    <dgm:pt modelId="{3DABEC1C-DEC2-4559-BD82-1082E240B068}" type="pres">
      <dgm:prSet presAssocID="{DC3C0D09-785F-4277-9DA1-24A32745A5B5}" presName="Name19" presStyleLbl="parChTrans1D3" presStyleIdx="1" presStyleCnt="4"/>
      <dgm:spPr/>
    </dgm:pt>
    <dgm:pt modelId="{DBA63866-2A0C-4DFA-AF1F-BC06347B6B99}" type="pres">
      <dgm:prSet presAssocID="{20646378-58AC-4AE0-B204-B416E5136B1C}" presName="Name21" presStyleCnt="0"/>
      <dgm:spPr/>
    </dgm:pt>
    <dgm:pt modelId="{95D64E0A-EBD6-457A-A2A9-3E1004822B28}" type="pres">
      <dgm:prSet presAssocID="{20646378-58AC-4AE0-B204-B416E5136B1C}" presName="level2Shape" presStyleLbl="node3" presStyleIdx="1" presStyleCnt="4"/>
      <dgm:spPr/>
    </dgm:pt>
    <dgm:pt modelId="{86B3FE22-1B84-4E31-9253-C1B304B7AAAA}" type="pres">
      <dgm:prSet presAssocID="{20646378-58AC-4AE0-B204-B416E5136B1C}" presName="hierChild3" presStyleCnt="0"/>
      <dgm:spPr/>
    </dgm:pt>
    <dgm:pt modelId="{3B4BE4FA-63F0-41F7-82D7-268EB61F1837}" type="pres">
      <dgm:prSet presAssocID="{50E867F7-67BB-4855-9CF7-DC5B85B07192}" presName="Name19" presStyleLbl="parChTrans1D3" presStyleIdx="2" presStyleCnt="4"/>
      <dgm:spPr/>
    </dgm:pt>
    <dgm:pt modelId="{0613276E-8704-439A-B5A2-C8FAAE7D8612}" type="pres">
      <dgm:prSet presAssocID="{6DA6AF36-FED8-4DD3-8DD5-C8E1155F9C9A}" presName="Name21" presStyleCnt="0"/>
      <dgm:spPr/>
    </dgm:pt>
    <dgm:pt modelId="{DD360AF3-84C7-48B8-A41A-CC0FE685C978}" type="pres">
      <dgm:prSet presAssocID="{6DA6AF36-FED8-4DD3-8DD5-C8E1155F9C9A}" presName="level2Shape" presStyleLbl="node3" presStyleIdx="2" presStyleCnt="4"/>
      <dgm:spPr/>
    </dgm:pt>
    <dgm:pt modelId="{2AE4DCA4-9C68-4B62-8B13-7BA4F9065123}" type="pres">
      <dgm:prSet presAssocID="{6DA6AF36-FED8-4DD3-8DD5-C8E1155F9C9A}" presName="hierChild3" presStyleCnt="0"/>
      <dgm:spPr/>
    </dgm:pt>
    <dgm:pt modelId="{5AEB3211-5B7F-42F0-A4FA-BD5F573BB8AF}" type="pres">
      <dgm:prSet presAssocID="{BB4C337D-A20E-4881-8428-749AE8E310BC}" presName="Name19" presStyleLbl="parChTrans1D2" presStyleIdx="2" presStyleCnt="3"/>
      <dgm:spPr/>
    </dgm:pt>
    <dgm:pt modelId="{0BEE51DE-D430-4DB6-B1A8-D15C96B3C1C8}" type="pres">
      <dgm:prSet presAssocID="{99C7C36B-C2EC-4F52-8146-E56267AE62EE}" presName="Name21" presStyleCnt="0"/>
      <dgm:spPr/>
    </dgm:pt>
    <dgm:pt modelId="{5CB62D19-D8C6-40CF-A4D6-ED23AC43CF11}" type="pres">
      <dgm:prSet presAssocID="{99C7C36B-C2EC-4F52-8146-E56267AE62EE}" presName="level2Shape" presStyleLbl="node2" presStyleIdx="2" presStyleCnt="3"/>
      <dgm:spPr/>
    </dgm:pt>
    <dgm:pt modelId="{863832CC-53EE-46DB-96E6-A03263ACF9D0}" type="pres">
      <dgm:prSet presAssocID="{99C7C36B-C2EC-4F52-8146-E56267AE62EE}" presName="hierChild3" presStyleCnt="0"/>
      <dgm:spPr/>
    </dgm:pt>
    <dgm:pt modelId="{0B27EC66-2DF3-494A-9E98-63663B72EBF9}" type="pres">
      <dgm:prSet presAssocID="{2A11E0E0-1441-416F-816B-B9174B1B22E0}" presName="Name19" presStyleLbl="parChTrans1D3" presStyleIdx="3" presStyleCnt="4"/>
      <dgm:spPr/>
    </dgm:pt>
    <dgm:pt modelId="{44B4EF31-BE33-47F0-92E5-C36D1F3C1593}" type="pres">
      <dgm:prSet presAssocID="{5576BF8C-D285-4F7B-A7C5-A2E56CF95EBC}" presName="Name21" presStyleCnt="0"/>
      <dgm:spPr/>
    </dgm:pt>
    <dgm:pt modelId="{57461813-2702-44B0-B482-C21584DA464D}" type="pres">
      <dgm:prSet presAssocID="{5576BF8C-D285-4F7B-A7C5-A2E56CF95EBC}" presName="level2Shape" presStyleLbl="node3" presStyleIdx="3" presStyleCnt="4"/>
      <dgm:spPr/>
    </dgm:pt>
    <dgm:pt modelId="{EC7C5A63-91DF-468B-AE66-F9620C7AE5FB}" type="pres">
      <dgm:prSet presAssocID="{5576BF8C-D285-4F7B-A7C5-A2E56CF95EBC}" presName="hierChild3" presStyleCnt="0"/>
      <dgm:spPr/>
    </dgm:pt>
    <dgm:pt modelId="{8494F987-2ECB-4975-A667-B902620A9736}" type="pres">
      <dgm:prSet presAssocID="{5A3E4D30-DFF3-46D1-BE6C-8D5A0A24744B}" presName="bgShapesFlow" presStyleCnt="0"/>
      <dgm:spPr/>
    </dgm:pt>
    <dgm:pt modelId="{F3B00734-D3E5-424A-8BC9-698068EDD2A4}" type="pres">
      <dgm:prSet presAssocID="{A17811B0-D930-4856-9D94-B3AA4B1FF321}" presName="rectComp" presStyleCnt="0"/>
      <dgm:spPr/>
    </dgm:pt>
    <dgm:pt modelId="{224E585F-D7F6-4AF4-A36F-0C9F2D648E36}" type="pres">
      <dgm:prSet presAssocID="{A17811B0-D930-4856-9D94-B3AA4B1FF321}" presName="bgRect" presStyleLbl="bgShp" presStyleIdx="0" presStyleCnt="3"/>
      <dgm:spPr/>
    </dgm:pt>
    <dgm:pt modelId="{19B107A9-B02D-4A79-A6EA-82C75A9DE231}" type="pres">
      <dgm:prSet presAssocID="{A17811B0-D930-4856-9D94-B3AA4B1FF321}" presName="bgRectTx" presStyleLbl="bgShp" presStyleIdx="0" presStyleCnt="3">
        <dgm:presLayoutVars>
          <dgm:bulletEnabled val="1"/>
        </dgm:presLayoutVars>
      </dgm:prSet>
      <dgm:spPr/>
    </dgm:pt>
    <dgm:pt modelId="{CF6E1DF2-A91C-4023-9200-AF23B7937CA0}" type="pres">
      <dgm:prSet presAssocID="{A17811B0-D930-4856-9D94-B3AA4B1FF321}" presName="spComp" presStyleCnt="0"/>
      <dgm:spPr/>
    </dgm:pt>
    <dgm:pt modelId="{95395CB9-A31A-47BF-BC9D-C75517717426}" type="pres">
      <dgm:prSet presAssocID="{A17811B0-D930-4856-9D94-B3AA4B1FF321}" presName="vSp" presStyleCnt="0"/>
      <dgm:spPr/>
    </dgm:pt>
    <dgm:pt modelId="{F5A23D78-BCD0-46EA-BDE9-98D127657E35}" type="pres">
      <dgm:prSet presAssocID="{CF6B7875-AC64-4248-B31F-F48E9A362299}" presName="rectComp" presStyleCnt="0"/>
      <dgm:spPr/>
    </dgm:pt>
    <dgm:pt modelId="{3F64B310-8269-4FC8-9B47-49546A7D5778}" type="pres">
      <dgm:prSet presAssocID="{CF6B7875-AC64-4248-B31F-F48E9A362299}" presName="bgRect" presStyleLbl="bgShp" presStyleIdx="1" presStyleCnt="3"/>
      <dgm:spPr/>
    </dgm:pt>
    <dgm:pt modelId="{6A1B776E-C9F9-4933-9451-7869E20E2CF0}" type="pres">
      <dgm:prSet presAssocID="{CF6B7875-AC64-4248-B31F-F48E9A362299}" presName="bgRectTx" presStyleLbl="bgShp" presStyleIdx="1" presStyleCnt="3">
        <dgm:presLayoutVars>
          <dgm:bulletEnabled val="1"/>
        </dgm:presLayoutVars>
      </dgm:prSet>
      <dgm:spPr/>
    </dgm:pt>
    <dgm:pt modelId="{F178F2D0-6055-4E08-AEE7-D3E91AABB678}" type="pres">
      <dgm:prSet presAssocID="{CF6B7875-AC64-4248-B31F-F48E9A362299}" presName="spComp" presStyleCnt="0"/>
      <dgm:spPr/>
    </dgm:pt>
    <dgm:pt modelId="{E4E031C7-6D16-4C5D-B9A9-AD4159EAF05C}" type="pres">
      <dgm:prSet presAssocID="{CF6B7875-AC64-4248-B31F-F48E9A362299}" presName="vSp" presStyleCnt="0"/>
      <dgm:spPr/>
    </dgm:pt>
    <dgm:pt modelId="{56230FE4-D24A-4136-972A-E14424B22D7F}" type="pres">
      <dgm:prSet presAssocID="{9DA63CF4-E1C3-4705-BDD2-6621E748F721}" presName="rectComp" presStyleCnt="0"/>
      <dgm:spPr/>
    </dgm:pt>
    <dgm:pt modelId="{87C9B99C-831C-49F8-8B50-E40137D46D2C}" type="pres">
      <dgm:prSet presAssocID="{9DA63CF4-E1C3-4705-BDD2-6621E748F721}" presName="bgRect" presStyleLbl="bgShp" presStyleIdx="2" presStyleCnt="3"/>
      <dgm:spPr/>
    </dgm:pt>
    <dgm:pt modelId="{18061E6C-8008-45DA-A938-7C42CB2F8D91}" type="pres">
      <dgm:prSet presAssocID="{9DA63CF4-E1C3-4705-BDD2-6621E748F721}" presName="bgRectTx" presStyleLbl="bgShp" presStyleIdx="2" presStyleCnt="3">
        <dgm:presLayoutVars>
          <dgm:bulletEnabled val="1"/>
        </dgm:presLayoutVars>
      </dgm:prSet>
      <dgm:spPr/>
    </dgm:pt>
  </dgm:ptLst>
  <dgm:cxnLst>
    <dgm:cxn modelId="{E8D9D703-E364-48E6-BFB8-4B878B266382}" type="presOf" srcId="{4317D970-11F1-4D2F-86F3-D620B1F68F83}" destId="{85984264-46A1-4A35-91EF-B9CCFCE31F5E}" srcOrd="0" destOrd="0" presId="urn:microsoft.com/office/officeart/2005/8/layout/hierarchy6"/>
    <dgm:cxn modelId="{D822B014-648C-4C1B-B891-F13605D94609}" type="presOf" srcId="{99C7C36B-C2EC-4F52-8146-E56267AE62EE}" destId="{5CB62D19-D8C6-40CF-A4D6-ED23AC43CF11}" srcOrd="0" destOrd="0" presId="urn:microsoft.com/office/officeart/2005/8/layout/hierarchy6"/>
    <dgm:cxn modelId="{4B55E622-2ECD-4ADC-9170-EAAB633209A0}" type="presOf" srcId="{20646378-58AC-4AE0-B204-B416E5136B1C}" destId="{95D64E0A-EBD6-457A-A2A9-3E1004822B28}" srcOrd="0" destOrd="0" presId="urn:microsoft.com/office/officeart/2005/8/layout/hierarchy6"/>
    <dgm:cxn modelId="{A803F52B-83DD-42A2-9F12-65E97582812D}" type="presOf" srcId="{CF6B7875-AC64-4248-B31F-F48E9A362299}" destId="{6A1B776E-C9F9-4933-9451-7869E20E2CF0}" srcOrd="1" destOrd="0" presId="urn:microsoft.com/office/officeart/2005/8/layout/hierarchy6"/>
    <dgm:cxn modelId="{B7891D38-558D-47F7-B25F-EC9C61DB3576}" srcId="{2CECBE41-1C64-41D6-86AB-8D4105EE81D7}" destId="{F1B38438-92E9-4A88-A867-6C2CE5D364BF}" srcOrd="0" destOrd="0" parTransId="{D804F50D-EB1F-4996-A269-56300643C74E}" sibTransId="{F4E7D511-7543-4A40-BF82-56088B57EE77}"/>
    <dgm:cxn modelId="{F8DCEA3E-BF9C-404E-BFF5-43A6D7A56562}" srcId="{5A3E4D30-DFF3-46D1-BE6C-8D5A0A24744B}" destId="{9DA63CF4-E1C3-4705-BDD2-6621E748F721}" srcOrd="3" destOrd="0" parTransId="{53C5C26C-2851-4553-AD95-C7A33446A6CA}" sibTransId="{0CDC31EE-00CA-45EB-9A9B-3D56396A5C01}"/>
    <dgm:cxn modelId="{DF46D640-D895-4262-9CB7-24293629EBEC}" type="presOf" srcId="{E42A4B34-45AF-4C26-A937-4A66F1925E8F}" destId="{DA77A541-B59D-496E-9F53-478EB0783DBA}" srcOrd="0" destOrd="0" presId="urn:microsoft.com/office/officeart/2005/8/layout/hierarchy6"/>
    <dgm:cxn modelId="{39C1395F-1DA5-4F89-8F97-87C45CC3E097}" type="presOf" srcId="{5A3E4D30-DFF3-46D1-BE6C-8D5A0A24744B}" destId="{8EE70A36-CBC4-421C-AA35-4A3694CF01E6}" srcOrd="0" destOrd="0" presId="urn:microsoft.com/office/officeart/2005/8/layout/hierarchy6"/>
    <dgm:cxn modelId="{42E96E42-1500-46A5-B229-6C67CF5D64B6}" type="presOf" srcId="{A17811B0-D930-4856-9D94-B3AA4B1FF321}" destId="{19B107A9-B02D-4A79-A6EA-82C75A9DE231}" srcOrd="1" destOrd="0" presId="urn:microsoft.com/office/officeart/2005/8/layout/hierarchy6"/>
    <dgm:cxn modelId="{3F75F644-1887-46BD-914D-ABA795AE86ED}" srcId="{47B8D940-2FC4-4204-B339-13933A0E55B6}" destId="{20646378-58AC-4AE0-B204-B416E5136B1C}" srcOrd="0" destOrd="0" parTransId="{DC3C0D09-785F-4277-9DA1-24A32745A5B5}" sibTransId="{DA9B7C2E-D23A-4BE2-8C7A-1C02865C782B}"/>
    <dgm:cxn modelId="{9849DE68-E197-408A-9AAF-34D93E40D0FA}" type="presOf" srcId="{2CECBE41-1C64-41D6-86AB-8D4105EE81D7}" destId="{D3F6E28E-065C-40FF-8E80-A18890EEE70C}" srcOrd="0" destOrd="0" presId="urn:microsoft.com/office/officeart/2005/8/layout/hierarchy6"/>
    <dgm:cxn modelId="{ABB0E24D-701D-41CE-A682-6735D9440815}" type="presOf" srcId="{BB4C337D-A20E-4881-8428-749AE8E310BC}" destId="{5AEB3211-5B7F-42F0-A4FA-BD5F573BB8AF}" srcOrd="0" destOrd="0" presId="urn:microsoft.com/office/officeart/2005/8/layout/hierarchy6"/>
    <dgm:cxn modelId="{D6267F4E-6F5B-4ADE-B4B9-77618FFBF16D}" srcId="{BA4640E5-3D90-49A3-AE0D-81ABB159872D}" destId="{99C7C36B-C2EC-4F52-8146-E56267AE62EE}" srcOrd="2" destOrd="0" parTransId="{BB4C337D-A20E-4881-8428-749AE8E310BC}" sibTransId="{0B3CB2BB-4FB5-4A98-A7B8-7580BD242E08}"/>
    <dgm:cxn modelId="{1A270570-6619-4B8B-A12F-B78A1352585D}" type="presOf" srcId="{A17811B0-D930-4856-9D94-B3AA4B1FF321}" destId="{224E585F-D7F6-4AF4-A36F-0C9F2D648E36}" srcOrd="0" destOrd="0" presId="urn:microsoft.com/office/officeart/2005/8/layout/hierarchy6"/>
    <dgm:cxn modelId="{A421B150-E3F7-432B-A32C-805A11AFA6DF}" type="presOf" srcId="{6DA6AF36-FED8-4DD3-8DD5-C8E1155F9C9A}" destId="{DD360AF3-84C7-48B8-A41A-CC0FE685C978}" srcOrd="0" destOrd="0" presId="urn:microsoft.com/office/officeart/2005/8/layout/hierarchy6"/>
    <dgm:cxn modelId="{45086D51-9ABE-45D1-BF5C-335636BB3DCB}" srcId="{99C7C36B-C2EC-4F52-8146-E56267AE62EE}" destId="{5576BF8C-D285-4F7B-A7C5-A2E56CF95EBC}" srcOrd="0" destOrd="0" parTransId="{2A11E0E0-1441-416F-816B-B9174B1B22E0}" sibTransId="{08CA3A2F-5A79-437B-AA2C-036D1F2E2302}"/>
    <dgm:cxn modelId="{34E82858-AC45-40B3-BD66-D31CA2491622}" srcId="{5A3E4D30-DFF3-46D1-BE6C-8D5A0A24744B}" destId="{A17811B0-D930-4856-9D94-B3AA4B1FF321}" srcOrd="1" destOrd="0" parTransId="{8AD70845-79FF-424B-9984-32FFABEF8161}" sibTransId="{2AB8FA4A-DC62-477F-9973-E942D6F7EC70}"/>
    <dgm:cxn modelId="{897BF28A-CC75-490D-88CC-B649B8241912}" type="presOf" srcId="{DC3C0D09-785F-4277-9DA1-24A32745A5B5}" destId="{3DABEC1C-DEC2-4559-BD82-1082E240B068}" srcOrd="0" destOrd="0" presId="urn:microsoft.com/office/officeart/2005/8/layout/hierarchy6"/>
    <dgm:cxn modelId="{71C96892-D848-49DF-837C-173B545B586E}" type="presOf" srcId="{D804F50D-EB1F-4996-A269-56300643C74E}" destId="{4C9F8C7E-CB75-4F7E-BB47-FEC6D89E3FCE}" srcOrd="0" destOrd="0" presId="urn:microsoft.com/office/officeart/2005/8/layout/hierarchy6"/>
    <dgm:cxn modelId="{5AD53594-5C77-4CED-8CA4-4ECFE3C14BD2}" srcId="{BA4640E5-3D90-49A3-AE0D-81ABB159872D}" destId="{47B8D940-2FC4-4204-B339-13933A0E55B6}" srcOrd="1" destOrd="0" parTransId="{E42A4B34-45AF-4C26-A937-4A66F1925E8F}" sibTransId="{1D2DE94A-14C8-439F-A3B1-D39DDE2340DA}"/>
    <dgm:cxn modelId="{25AB1396-7E66-4B1A-B69F-558D521E42F1}" type="presOf" srcId="{F1B38438-92E9-4A88-A867-6C2CE5D364BF}" destId="{C2D5BD8C-0DDB-43A2-9E30-620C6A6D891F}" srcOrd="0" destOrd="0" presId="urn:microsoft.com/office/officeart/2005/8/layout/hierarchy6"/>
    <dgm:cxn modelId="{12267397-2341-4232-9357-0A30009E46DE}" type="presOf" srcId="{BA4640E5-3D90-49A3-AE0D-81ABB159872D}" destId="{413B39CB-7896-4B64-9453-7FDD66C5981C}" srcOrd="0" destOrd="0" presId="urn:microsoft.com/office/officeart/2005/8/layout/hierarchy6"/>
    <dgm:cxn modelId="{79F3E49E-F9C8-4CC9-9B02-3C22E6924B0E}" type="presOf" srcId="{CF6B7875-AC64-4248-B31F-F48E9A362299}" destId="{3F64B310-8269-4FC8-9B47-49546A7D5778}" srcOrd="0" destOrd="0" presId="urn:microsoft.com/office/officeart/2005/8/layout/hierarchy6"/>
    <dgm:cxn modelId="{6E3F06A4-B1A3-48C6-A4B2-14524457EA11}" type="presOf" srcId="{2A11E0E0-1441-416F-816B-B9174B1B22E0}" destId="{0B27EC66-2DF3-494A-9E98-63663B72EBF9}" srcOrd="0" destOrd="0" presId="urn:microsoft.com/office/officeart/2005/8/layout/hierarchy6"/>
    <dgm:cxn modelId="{AA895DA8-4129-44E0-BEAF-1B54EA7607F8}" srcId="{47B8D940-2FC4-4204-B339-13933A0E55B6}" destId="{6DA6AF36-FED8-4DD3-8DD5-C8E1155F9C9A}" srcOrd="1" destOrd="0" parTransId="{50E867F7-67BB-4855-9CF7-DC5B85B07192}" sibTransId="{08D6E6DD-B8A9-4518-93F4-6D8AA0C4117F}"/>
    <dgm:cxn modelId="{FD5388C3-E790-4D47-89F0-DD3262619528}" srcId="{5A3E4D30-DFF3-46D1-BE6C-8D5A0A24744B}" destId="{CF6B7875-AC64-4248-B31F-F48E9A362299}" srcOrd="2" destOrd="0" parTransId="{A9062B2A-0878-4E9E-9A7D-EF4750720479}" sibTransId="{7961CA5B-7B5A-4558-92D6-3158851B8596}"/>
    <dgm:cxn modelId="{061280C9-CB97-4AF6-BE39-C1668DE2F1BD}" srcId="{5A3E4D30-DFF3-46D1-BE6C-8D5A0A24744B}" destId="{BA4640E5-3D90-49A3-AE0D-81ABB159872D}" srcOrd="0" destOrd="0" parTransId="{E3443E08-C1F1-4B61-B18A-D486C6C2D570}" sibTransId="{928A84A1-C650-4696-96DE-6C04AF8AC4EA}"/>
    <dgm:cxn modelId="{24DA92ED-D72E-4B36-80A6-8D75D915A6E2}" type="presOf" srcId="{9DA63CF4-E1C3-4705-BDD2-6621E748F721}" destId="{18061E6C-8008-45DA-A938-7C42CB2F8D91}" srcOrd="1" destOrd="0" presId="urn:microsoft.com/office/officeart/2005/8/layout/hierarchy6"/>
    <dgm:cxn modelId="{D79CB1F0-1A81-4238-9FFC-B851E11223EA}" type="presOf" srcId="{5576BF8C-D285-4F7B-A7C5-A2E56CF95EBC}" destId="{57461813-2702-44B0-B482-C21584DA464D}" srcOrd="0" destOrd="0" presId="urn:microsoft.com/office/officeart/2005/8/layout/hierarchy6"/>
    <dgm:cxn modelId="{CF3484FA-3C1B-458B-A0B2-13F4D33CF3BE}" srcId="{BA4640E5-3D90-49A3-AE0D-81ABB159872D}" destId="{2CECBE41-1C64-41D6-86AB-8D4105EE81D7}" srcOrd="0" destOrd="0" parTransId="{4317D970-11F1-4D2F-86F3-D620B1F68F83}" sibTransId="{4B16C670-1394-4FCD-AE87-8336C47E67BE}"/>
    <dgm:cxn modelId="{6C9C46FD-8FB8-41CE-8F20-4F671AB3FA4C}" type="presOf" srcId="{47B8D940-2FC4-4204-B339-13933A0E55B6}" destId="{D1ECB1DA-DD88-4347-8AAD-237F789EB824}" srcOrd="0" destOrd="0" presId="urn:microsoft.com/office/officeart/2005/8/layout/hierarchy6"/>
    <dgm:cxn modelId="{455D4AFD-E6E8-4822-93CD-3839414FC189}" type="presOf" srcId="{9DA63CF4-E1C3-4705-BDD2-6621E748F721}" destId="{87C9B99C-831C-49F8-8B50-E40137D46D2C}" srcOrd="0" destOrd="0" presId="urn:microsoft.com/office/officeart/2005/8/layout/hierarchy6"/>
    <dgm:cxn modelId="{97F09BFF-4625-48BF-A935-8BD367B2D252}" type="presOf" srcId="{50E867F7-67BB-4855-9CF7-DC5B85B07192}" destId="{3B4BE4FA-63F0-41F7-82D7-268EB61F1837}" srcOrd="0" destOrd="0" presId="urn:microsoft.com/office/officeart/2005/8/layout/hierarchy6"/>
    <dgm:cxn modelId="{B113BC85-B7E5-46A7-965A-043929304BA4}" type="presParOf" srcId="{8EE70A36-CBC4-421C-AA35-4A3694CF01E6}" destId="{24BE9E41-3FD4-47D8-8F75-1B150CCDBEE0}" srcOrd="0" destOrd="0" presId="urn:microsoft.com/office/officeart/2005/8/layout/hierarchy6"/>
    <dgm:cxn modelId="{717FCA28-CEF9-471A-846F-E177ECDD7DC3}" type="presParOf" srcId="{24BE9E41-3FD4-47D8-8F75-1B150CCDBEE0}" destId="{977BBD9E-C544-4BA1-8015-619208047F11}" srcOrd="0" destOrd="0" presId="urn:microsoft.com/office/officeart/2005/8/layout/hierarchy6"/>
    <dgm:cxn modelId="{19FFC3A0-0EC0-4A0E-BB9D-2C3ED0F7364B}" type="presParOf" srcId="{24BE9E41-3FD4-47D8-8F75-1B150CCDBEE0}" destId="{4D208750-DF6F-4A08-9FE1-7EB51CE22B2D}" srcOrd="1" destOrd="0" presId="urn:microsoft.com/office/officeart/2005/8/layout/hierarchy6"/>
    <dgm:cxn modelId="{D01E770A-FBCF-4558-81B8-FF98181A4417}" type="presParOf" srcId="{4D208750-DF6F-4A08-9FE1-7EB51CE22B2D}" destId="{FBCC9D1B-1BBE-49D7-8268-0DB5C404F2BE}" srcOrd="0" destOrd="0" presId="urn:microsoft.com/office/officeart/2005/8/layout/hierarchy6"/>
    <dgm:cxn modelId="{CD7556AA-B668-4D44-9CAE-7A7222F80737}" type="presParOf" srcId="{FBCC9D1B-1BBE-49D7-8268-0DB5C404F2BE}" destId="{413B39CB-7896-4B64-9453-7FDD66C5981C}" srcOrd="0" destOrd="0" presId="urn:microsoft.com/office/officeart/2005/8/layout/hierarchy6"/>
    <dgm:cxn modelId="{93CB2487-F578-43F1-A5C7-825AF19A0C1B}" type="presParOf" srcId="{FBCC9D1B-1BBE-49D7-8268-0DB5C404F2BE}" destId="{5D70CDA6-1663-4989-B523-A95FFA60380D}" srcOrd="1" destOrd="0" presId="urn:microsoft.com/office/officeart/2005/8/layout/hierarchy6"/>
    <dgm:cxn modelId="{20F20639-A89A-415B-8138-B9ED98097E96}" type="presParOf" srcId="{5D70CDA6-1663-4989-B523-A95FFA60380D}" destId="{85984264-46A1-4A35-91EF-B9CCFCE31F5E}" srcOrd="0" destOrd="0" presId="urn:microsoft.com/office/officeart/2005/8/layout/hierarchy6"/>
    <dgm:cxn modelId="{7DDF5D8F-5EC3-4CF8-ABF8-99CAD1DA27FA}" type="presParOf" srcId="{5D70CDA6-1663-4989-B523-A95FFA60380D}" destId="{B619808C-B371-4583-BA17-0201D6651ADA}" srcOrd="1" destOrd="0" presId="urn:microsoft.com/office/officeart/2005/8/layout/hierarchy6"/>
    <dgm:cxn modelId="{59B9A33B-0CC6-4830-9110-BDFA7488C0C3}" type="presParOf" srcId="{B619808C-B371-4583-BA17-0201D6651ADA}" destId="{D3F6E28E-065C-40FF-8E80-A18890EEE70C}" srcOrd="0" destOrd="0" presId="urn:microsoft.com/office/officeart/2005/8/layout/hierarchy6"/>
    <dgm:cxn modelId="{DC78F0FC-F55F-4528-834A-8BEA57BCC62A}" type="presParOf" srcId="{B619808C-B371-4583-BA17-0201D6651ADA}" destId="{51AE1582-614B-4530-A74F-6D40319122D1}" srcOrd="1" destOrd="0" presId="urn:microsoft.com/office/officeart/2005/8/layout/hierarchy6"/>
    <dgm:cxn modelId="{28A1599A-C374-483E-AF8E-02ED12E9602E}" type="presParOf" srcId="{51AE1582-614B-4530-A74F-6D40319122D1}" destId="{4C9F8C7E-CB75-4F7E-BB47-FEC6D89E3FCE}" srcOrd="0" destOrd="0" presId="urn:microsoft.com/office/officeart/2005/8/layout/hierarchy6"/>
    <dgm:cxn modelId="{CAB96C12-8A29-4AA6-BF15-A0D7FFCB3BE5}" type="presParOf" srcId="{51AE1582-614B-4530-A74F-6D40319122D1}" destId="{AE5FCE17-D5B7-4D6C-AAF9-23B3A2488EF3}" srcOrd="1" destOrd="0" presId="urn:microsoft.com/office/officeart/2005/8/layout/hierarchy6"/>
    <dgm:cxn modelId="{4BEBCB06-35BF-49A2-A979-BDC6E0E3F518}" type="presParOf" srcId="{AE5FCE17-D5B7-4D6C-AAF9-23B3A2488EF3}" destId="{C2D5BD8C-0DDB-43A2-9E30-620C6A6D891F}" srcOrd="0" destOrd="0" presId="urn:microsoft.com/office/officeart/2005/8/layout/hierarchy6"/>
    <dgm:cxn modelId="{56B8208E-4560-4227-9924-8C22DCCEE65E}" type="presParOf" srcId="{AE5FCE17-D5B7-4D6C-AAF9-23B3A2488EF3}" destId="{EF66AC7D-0457-43DC-B955-5D72FCC4F245}" srcOrd="1" destOrd="0" presId="urn:microsoft.com/office/officeart/2005/8/layout/hierarchy6"/>
    <dgm:cxn modelId="{843F142D-2BE5-408F-AECE-A8CA1E356804}" type="presParOf" srcId="{5D70CDA6-1663-4989-B523-A95FFA60380D}" destId="{DA77A541-B59D-496E-9F53-478EB0783DBA}" srcOrd="2" destOrd="0" presId="urn:microsoft.com/office/officeart/2005/8/layout/hierarchy6"/>
    <dgm:cxn modelId="{7172652C-0B01-450D-84A9-CBB1CD7C8271}" type="presParOf" srcId="{5D70CDA6-1663-4989-B523-A95FFA60380D}" destId="{65E237E8-475D-4888-BE93-7D5F3150DE78}" srcOrd="3" destOrd="0" presId="urn:microsoft.com/office/officeart/2005/8/layout/hierarchy6"/>
    <dgm:cxn modelId="{8ED20D0B-6EEF-4439-95E3-238E3D6FFD94}" type="presParOf" srcId="{65E237E8-475D-4888-BE93-7D5F3150DE78}" destId="{D1ECB1DA-DD88-4347-8AAD-237F789EB824}" srcOrd="0" destOrd="0" presId="urn:microsoft.com/office/officeart/2005/8/layout/hierarchy6"/>
    <dgm:cxn modelId="{E2223B06-6D55-40C2-91E3-92154CA18094}" type="presParOf" srcId="{65E237E8-475D-4888-BE93-7D5F3150DE78}" destId="{5DE2B056-49A6-42C4-B2A9-1F2AFC9A461C}" srcOrd="1" destOrd="0" presId="urn:microsoft.com/office/officeart/2005/8/layout/hierarchy6"/>
    <dgm:cxn modelId="{E54D8F6D-2396-415D-8E08-82AC1679B505}" type="presParOf" srcId="{5DE2B056-49A6-42C4-B2A9-1F2AFC9A461C}" destId="{3DABEC1C-DEC2-4559-BD82-1082E240B068}" srcOrd="0" destOrd="0" presId="urn:microsoft.com/office/officeart/2005/8/layout/hierarchy6"/>
    <dgm:cxn modelId="{2AB3E152-7792-449C-BDF5-4A7F974E055B}" type="presParOf" srcId="{5DE2B056-49A6-42C4-B2A9-1F2AFC9A461C}" destId="{DBA63866-2A0C-4DFA-AF1F-BC06347B6B99}" srcOrd="1" destOrd="0" presId="urn:microsoft.com/office/officeart/2005/8/layout/hierarchy6"/>
    <dgm:cxn modelId="{C27FDDF4-7475-438F-8CEF-CAD2E459149B}" type="presParOf" srcId="{DBA63866-2A0C-4DFA-AF1F-BC06347B6B99}" destId="{95D64E0A-EBD6-457A-A2A9-3E1004822B28}" srcOrd="0" destOrd="0" presId="urn:microsoft.com/office/officeart/2005/8/layout/hierarchy6"/>
    <dgm:cxn modelId="{61066FEA-3E44-4E88-8526-33CC80F9DCDE}" type="presParOf" srcId="{DBA63866-2A0C-4DFA-AF1F-BC06347B6B99}" destId="{86B3FE22-1B84-4E31-9253-C1B304B7AAAA}" srcOrd="1" destOrd="0" presId="urn:microsoft.com/office/officeart/2005/8/layout/hierarchy6"/>
    <dgm:cxn modelId="{0E23A783-AF5F-498B-92F1-87F214FAB442}" type="presParOf" srcId="{5DE2B056-49A6-42C4-B2A9-1F2AFC9A461C}" destId="{3B4BE4FA-63F0-41F7-82D7-268EB61F1837}" srcOrd="2" destOrd="0" presId="urn:microsoft.com/office/officeart/2005/8/layout/hierarchy6"/>
    <dgm:cxn modelId="{8E0BC818-BDC7-4175-803E-D68EB77A3994}" type="presParOf" srcId="{5DE2B056-49A6-42C4-B2A9-1F2AFC9A461C}" destId="{0613276E-8704-439A-B5A2-C8FAAE7D8612}" srcOrd="3" destOrd="0" presId="urn:microsoft.com/office/officeart/2005/8/layout/hierarchy6"/>
    <dgm:cxn modelId="{F4BB3A51-2EF8-4823-8579-6B042E1D6A1E}" type="presParOf" srcId="{0613276E-8704-439A-B5A2-C8FAAE7D8612}" destId="{DD360AF3-84C7-48B8-A41A-CC0FE685C978}" srcOrd="0" destOrd="0" presId="urn:microsoft.com/office/officeart/2005/8/layout/hierarchy6"/>
    <dgm:cxn modelId="{8F09DAE7-4C44-40DF-BF6E-DF5F60C7D615}" type="presParOf" srcId="{0613276E-8704-439A-B5A2-C8FAAE7D8612}" destId="{2AE4DCA4-9C68-4B62-8B13-7BA4F9065123}" srcOrd="1" destOrd="0" presId="urn:microsoft.com/office/officeart/2005/8/layout/hierarchy6"/>
    <dgm:cxn modelId="{A1A7C685-CECF-45F9-A5F9-64953DFF7A03}" type="presParOf" srcId="{5D70CDA6-1663-4989-B523-A95FFA60380D}" destId="{5AEB3211-5B7F-42F0-A4FA-BD5F573BB8AF}" srcOrd="4" destOrd="0" presId="urn:microsoft.com/office/officeart/2005/8/layout/hierarchy6"/>
    <dgm:cxn modelId="{F1B39304-4B64-4929-B6A3-E29766CF9569}" type="presParOf" srcId="{5D70CDA6-1663-4989-B523-A95FFA60380D}" destId="{0BEE51DE-D430-4DB6-B1A8-D15C96B3C1C8}" srcOrd="5" destOrd="0" presId="urn:microsoft.com/office/officeart/2005/8/layout/hierarchy6"/>
    <dgm:cxn modelId="{61A4C351-88D4-4B69-B697-FEFCDF29CE4F}" type="presParOf" srcId="{0BEE51DE-D430-4DB6-B1A8-D15C96B3C1C8}" destId="{5CB62D19-D8C6-40CF-A4D6-ED23AC43CF11}" srcOrd="0" destOrd="0" presId="urn:microsoft.com/office/officeart/2005/8/layout/hierarchy6"/>
    <dgm:cxn modelId="{124325B7-C02B-42E3-AF4C-5226C5FC0D65}" type="presParOf" srcId="{0BEE51DE-D430-4DB6-B1A8-D15C96B3C1C8}" destId="{863832CC-53EE-46DB-96E6-A03263ACF9D0}" srcOrd="1" destOrd="0" presId="urn:microsoft.com/office/officeart/2005/8/layout/hierarchy6"/>
    <dgm:cxn modelId="{CE1AA7E9-DB63-4931-A1BF-1E0C2B701D8F}" type="presParOf" srcId="{863832CC-53EE-46DB-96E6-A03263ACF9D0}" destId="{0B27EC66-2DF3-494A-9E98-63663B72EBF9}" srcOrd="0" destOrd="0" presId="urn:microsoft.com/office/officeart/2005/8/layout/hierarchy6"/>
    <dgm:cxn modelId="{03DDA585-A965-4FF2-92C2-F6A112D33077}" type="presParOf" srcId="{863832CC-53EE-46DB-96E6-A03263ACF9D0}" destId="{44B4EF31-BE33-47F0-92E5-C36D1F3C1593}" srcOrd="1" destOrd="0" presId="urn:microsoft.com/office/officeart/2005/8/layout/hierarchy6"/>
    <dgm:cxn modelId="{EC1FCE24-A363-4E9C-842B-23F9A8B59772}" type="presParOf" srcId="{44B4EF31-BE33-47F0-92E5-C36D1F3C1593}" destId="{57461813-2702-44B0-B482-C21584DA464D}" srcOrd="0" destOrd="0" presId="urn:microsoft.com/office/officeart/2005/8/layout/hierarchy6"/>
    <dgm:cxn modelId="{5465912D-037E-4B3F-8DF1-D050601395E2}" type="presParOf" srcId="{44B4EF31-BE33-47F0-92E5-C36D1F3C1593}" destId="{EC7C5A63-91DF-468B-AE66-F9620C7AE5FB}" srcOrd="1" destOrd="0" presId="urn:microsoft.com/office/officeart/2005/8/layout/hierarchy6"/>
    <dgm:cxn modelId="{4408F002-573B-48CE-9F6E-88F649FBEE20}" type="presParOf" srcId="{8EE70A36-CBC4-421C-AA35-4A3694CF01E6}" destId="{8494F987-2ECB-4975-A667-B902620A9736}" srcOrd="1" destOrd="0" presId="urn:microsoft.com/office/officeart/2005/8/layout/hierarchy6"/>
    <dgm:cxn modelId="{134C1AAB-C294-46F6-9E2E-6E1CB14372B5}" type="presParOf" srcId="{8494F987-2ECB-4975-A667-B902620A9736}" destId="{F3B00734-D3E5-424A-8BC9-698068EDD2A4}" srcOrd="0" destOrd="0" presId="urn:microsoft.com/office/officeart/2005/8/layout/hierarchy6"/>
    <dgm:cxn modelId="{A5AD2330-605A-40B2-A37B-3B32B8FD8DDC}" type="presParOf" srcId="{F3B00734-D3E5-424A-8BC9-698068EDD2A4}" destId="{224E585F-D7F6-4AF4-A36F-0C9F2D648E36}" srcOrd="0" destOrd="0" presId="urn:microsoft.com/office/officeart/2005/8/layout/hierarchy6"/>
    <dgm:cxn modelId="{46BCA693-EDF9-4CBA-AD0D-3A11BA091D26}" type="presParOf" srcId="{F3B00734-D3E5-424A-8BC9-698068EDD2A4}" destId="{19B107A9-B02D-4A79-A6EA-82C75A9DE231}" srcOrd="1" destOrd="0" presId="urn:microsoft.com/office/officeart/2005/8/layout/hierarchy6"/>
    <dgm:cxn modelId="{DEE4F4F7-7B22-467F-8C0A-32E99CDA7644}" type="presParOf" srcId="{8494F987-2ECB-4975-A667-B902620A9736}" destId="{CF6E1DF2-A91C-4023-9200-AF23B7937CA0}" srcOrd="1" destOrd="0" presId="urn:microsoft.com/office/officeart/2005/8/layout/hierarchy6"/>
    <dgm:cxn modelId="{A9134611-1F18-45C4-B0C8-5C6A6AE9294A}" type="presParOf" srcId="{CF6E1DF2-A91C-4023-9200-AF23B7937CA0}" destId="{95395CB9-A31A-47BF-BC9D-C75517717426}" srcOrd="0" destOrd="0" presId="urn:microsoft.com/office/officeart/2005/8/layout/hierarchy6"/>
    <dgm:cxn modelId="{65EE6E8E-4C02-4620-B35F-E0897FA93516}" type="presParOf" srcId="{8494F987-2ECB-4975-A667-B902620A9736}" destId="{F5A23D78-BCD0-46EA-BDE9-98D127657E35}" srcOrd="2" destOrd="0" presId="urn:microsoft.com/office/officeart/2005/8/layout/hierarchy6"/>
    <dgm:cxn modelId="{013030A4-E9D2-49A9-93AB-513B19489939}" type="presParOf" srcId="{F5A23D78-BCD0-46EA-BDE9-98D127657E35}" destId="{3F64B310-8269-4FC8-9B47-49546A7D5778}" srcOrd="0" destOrd="0" presId="urn:microsoft.com/office/officeart/2005/8/layout/hierarchy6"/>
    <dgm:cxn modelId="{0D350E35-BA9A-477C-83B6-BA2116AC74CD}" type="presParOf" srcId="{F5A23D78-BCD0-46EA-BDE9-98D127657E35}" destId="{6A1B776E-C9F9-4933-9451-7869E20E2CF0}" srcOrd="1" destOrd="0" presId="urn:microsoft.com/office/officeart/2005/8/layout/hierarchy6"/>
    <dgm:cxn modelId="{1B550715-162C-455E-8DC3-F46941338837}" type="presParOf" srcId="{8494F987-2ECB-4975-A667-B902620A9736}" destId="{F178F2D0-6055-4E08-AEE7-D3E91AABB678}" srcOrd="3" destOrd="0" presId="urn:microsoft.com/office/officeart/2005/8/layout/hierarchy6"/>
    <dgm:cxn modelId="{A095468C-FE5C-455D-B4C2-DFC6E4542078}" type="presParOf" srcId="{F178F2D0-6055-4E08-AEE7-D3E91AABB678}" destId="{E4E031C7-6D16-4C5D-B9A9-AD4159EAF05C}" srcOrd="0" destOrd="0" presId="urn:microsoft.com/office/officeart/2005/8/layout/hierarchy6"/>
    <dgm:cxn modelId="{A7FEDB9A-CB32-4C93-B60F-254986EFA05F}" type="presParOf" srcId="{8494F987-2ECB-4975-A667-B902620A9736}" destId="{56230FE4-D24A-4136-972A-E14424B22D7F}" srcOrd="4" destOrd="0" presId="urn:microsoft.com/office/officeart/2005/8/layout/hierarchy6"/>
    <dgm:cxn modelId="{B482DA27-A8AE-418D-ACF7-3DC6D929FAF6}" type="presParOf" srcId="{56230FE4-D24A-4136-972A-E14424B22D7F}" destId="{87C9B99C-831C-49F8-8B50-E40137D46D2C}" srcOrd="0" destOrd="0" presId="urn:microsoft.com/office/officeart/2005/8/layout/hierarchy6"/>
    <dgm:cxn modelId="{6C39AAD5-7294-4194-AC77-B04B232B7AF2}" type="presParOf" srcId="{56230FE4-D24A-4136-972A-E14424B22D7F}" destId="{18061E6C-8008-45DA-A938-7C42CB2F8D91}" srcOrd="1" destOrd="0" presId="urn:microsoft.com/office/officeart/2005/8/layout/hierarchy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7C9B99C-831C-49F8-8B50-E40137D46D2C}">
      <dsp:nvSpPr>
        <dsp:cNvPr id="0" name=""/>
        <dsp:cNvSpPr/>
      </dsp:nvSpPr>
      <dsp:spPr>
        <a:xfrm>
          <a:off x="0" y="2694529"/>
          <a:ext cx="7493225" cy="831279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/>
            <a:t>Beam Line Components</a:t>
          </a:r>
        </a:p>
      </dsp:txBody>
      <dsp:txXfrm>
        <a:off x="0" y="2694529"/>
        <a:ext cx="2247967" cy="831279"/>
      </dsp:txXfrm>
    </dsp:sp>
    <dsp:sp modelId="{3F64B310-8269-4FC8-9B47-49546A7D5778}">
      <dsp:nvSpPr>
        <dsp:cNvPr id="0" name=""/>
        <dsp:cNvSpPr/>
      </dsp:nvSpPr>
      <dsp:spPr>
        <a:xfrm>
          <a:off x="0" y="1724703"/>
          <a:ext cx="7493225" cy="831279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/>
            <a:t>Remote I/O</a:t>
          </a:r>
        </a:p>
      </dsp:txBody>
      <dsp:txXfrm>
        <a:off x="0" y="1724703"/>
        <a:ext cx="2247967" cy="831279"/>
      </dsp:txXfrm>
    </dsp:sp>
    <dsp:sp modelId="{224E585F-D7F6-4AF4-A36F-0C9F2D648E36}">
      <dsp:nvSpPr>
        <dsp:cNvPr id="0" name=""/>
        <dsp:cNvSpPr/>
      </dsp:nvSpPr>
      <dsp:spPr>
        <a:xfrm>
          <a:off x="0" y="754877"/>
          <a:ext cx="7493225" cy="831279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/>
            <a:t>EPICS Interface </a:t>
          </a:r>
        </a:p>
      </dsp:txBody>
      <dsp:txXfrm>
        <a:off x="0" y="754877"/>
        <a:ext cx="2247967" cy="831279"/>
      </dsp:txXfrm>
    </dsp:sp>
    <dsp:sp modelId="{413B39CB-7896-4B64-9453-7FDD66C5981C}">
      <dsp:nvSpPr>
        <dsp:cNvPr id="0" name=""/>
        <dsp:cNvSpPr/>
      </dsp:nvSpPr>
      <dsp:spPr>
        <a:xfrm>
          <a:off x="4276114" y="824150"/>
          <a:ext cx="1039099" cy="69273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/>
            <a:t>BICS chassis (intelligent chassis)</a:t>
          </a:r>
        </a:p>
      </dsp:txBody>
      <dsp:txXfrm>
        <a:off x="4296403" y="844439"/>
        <a:ext cx="998521" cy="652155"/>
      </dsp:txXfrm>
    </dsp:sp>
    <dsp:sp modelId="{85984264-46A1-4A35-91EF-B9CCFCE31F5E}">
      <dsp:nvSpPr>
        <dsp:cNvPr id="0" name=""/>
        <dsp:cNvSpPr/>
      </dsp:nvSpPr>
      <dsp:spPr>
        <a:xfrm>
          <a:off x="2769419" y="1516883"/>
          <a:ext cx="2026244" cy="277093"/>
        </a:xfrm>
        <a:custGeom>
          <a:avLst/>
          <a:gdLst/>
          <a:ahLst/>
          <a:cxnLst/>
          <a:rect l="0" t="0" r="0" b="0"/>
          <a:pathLst>
            <a:path>
              <a:moveTo>
                <a:pt x="2026244" y="0"/>
              </a:moveTo>
              <a:lnTo>
                <a:pt x="2026244" y="138546"/>
              </a:lnTo>
              <a:lnTo>
                <a:pt x="0" y="138546"/>
              </a:lnTo>
              <a:lnTo>
                <a:pt x="0" y="277093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3F6E28E-065C-40FF-8E80-A18890EEE70C}">
      <dsp:nvSpPr>
        <dsp:cNvPr id="0" name=""/>
        <dsp:cNvSpPr/>
      </dsp:nvSpPr>
      <dsp:spPr>
        <a:xfrm>
          <a:off x="2249870" y="1793976"/>
          <a:ext cx="1039099" cy="69273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/>
            <a:t>1734 Remote IO</a:t>
          </a:r>
        </a:p>
      </dsp:txBody>
      <dsp:txXfrm>
        <a:off x="2270159" y="1814265"/>
        <a:ext cx="998521" cy="652155"/>
      </dsp:txXfrm>
    </dsp:sp>
    <dsp:sp modelId="{4C9F8C7E-CB75-4F7E-BB47-FEC6D89E3FCE}">
      <dsp:nvSpPr>
        <dsp:cNvPr id="0" name=""/>
        <dsp:cNvSpPr/>
      </dsp:nvSpPr>
      <dsp:spPr>
        <a:xfrm>
          <a:off x="2723699" y="2486710"/>
          <a:ext cx="91440" cy="277093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77093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2D5BD8C-0DDB-43A2-9E30-620C6A6D891F}">
      <dsp:nvSpPr>
        <dsp:cNvPr id="0" name=""/>
        <dsp:cNvSpPr/>
      </dsp:nvSpPr>
      <dsp:spPr>
        <a:xfrm>
          <a:off x="2249870" y="2763803"/>
          <a:ext cx="1039099" cy="69273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/>
            <a:t>Vacuum Gauge Controller</a:t>
          </a:r>
        </a:p>
      </dsp:txBody>
      <dsp:txXfrm>
        <a:off x="2270159" y="2784092"/>
        <a:ext cx="998521" cy="652155"/>
      </dsp:txXfrm>
    </dsp:sp>
    <dsp:sp modelId="{DA77A541-B59D-496E-9F53-478EB0783DBA}">
      <dsp:nvSpPr>
        <dsp:cNvPr id="0" name=""/>
        <dsp:cNvSpPr/>
      </dsp:nvSpPr>
      <dsp:spPr>
        <a:xfrm>
          <a:off x="4749943" y="1516883"/>
          <a:ext cx="91440" cy="277093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77093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1ECB1DA-DD88-4347-8AAD-237F789EB824}">
      <dsp:nvSpPr>
        <dsp:cNvPr id="0" name=""/>
        <dsp:cNvSpPr/>
      </dsp:nvSpPr>
      <dsp:spPr>
        <a:xfrm>
          <a:off x="4276114" y="1793976"/>
          <a:ext cx="1039099" cy="69273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/>
            <a:t>ArmorBlock</a:t>
          </a:r>
        </a:p>
      </dsp:txBody>
      <dsp:txXfrm>
        <a:off x="4296403" y="1814265"/>
        <a:ext cx="998521" cy="652155"/>
      </dsp:txXfrm>
    </dsp:sp>
    <dsp:sp modelId="{3DABEC1C-DEC2-4559-BD82-1082E240B068}">
      <dsp:nvSpPr>
        <dsp:cNvPr id="0" name=""/>
        <dsp:cNvSpPr/>
      </dsp:nvSpPr>
      <dsp:spPr>
        <a:xfrm>
          <a:off x="4120249" y="2486710"/>
          <a:ext cx="675414" cy="277093"/>
        </a:xfrm>
        <a:custGeom>
          <a:avLst/>
          <a:gdLst/>
          <a:ahLst/>
          <a:cxnLst/>
          <a:rect l="0" t="0" r="0" b="0"/>
          <a:pathLst>
            <a:path>
              <a:moveTo>
                <a:pt x="675414" y="0"/>
              </a:moveTo>
              <a:lnTo>
                <a:pt x="675414" y="138546"/>
              </a:lnTo>
              <a:lnTo>
                <a:pt x="0" y="138546"/>
              </a:lnTo>
              <a:lnTo>
                <a:pt x="0" y="277093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5D64E0A-EBD6-457A-A2A9-3E1004822B28}">
      <dsp:nvSpPr>
        <dsp:cNvPr id="0" name=""/>
        <dsp:cNvSpPr/>
      </dsp:nvSpPr>
      <dsp:spPr>
        <a:xfrm>
          <a:off x="3600699" y="2763803"/>
          <a:ext cx="1039099" cy="69273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/>
            <a:t>Gate Valve Control</a:t>
          </a:r>
        </a:p>
      </dsp:txBody>
      <dsp:txXfrm>
        <a:off x="3620988" y="2784092"/>
        <a:ext cx="998521" cy="652155"/>
      </dsp:txXfrm>
    </dsp:sp>
    <dsp:sp modelId="{3B4BE4FA-63F0-41F7-82D7-268EB61F1837}">
      <dsp:nvSpPr>
        <dsp:cNvPr id="0" name=""/>
        <dsp:cNvSpPr/>
      </dsp:nvSpPr>
      <dsp:spPr>
        <a:xfrm>
          <a:off x="4795663" y="2486710"/>
          <a:ext cx="675414" cy="27709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38546"/>
              </a:lnTo>
              <a:lnTo>
                <a:pt x="675414" y="138546"/>
              </a:lnTo>
              <a:lnTo>
                <a:pt x="675414" y="277093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D360AF3-84C7-48B8-A41A-CC0FE685C978}">
      <dsp:nvSpPr>
        <dsp:cNvPr id="0" name=""/>
        <dsp:cNvSpPr/>
      </dsp:nvSpPr>
      <dsp:spPr>
        <a:xfrm>
          <a:off x="4951528" y="2763803"/>
          <a:ext cx="1039099" cy="69273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/>
            <a:t>Gate Valve Status</a:t>
          </a:r>
        </a:p>
      </dsp:txBody>
      <dsp:txXfrm>
        <a:off x="4971817" y="2784092"/>
        <a:ext cx="998521" cy="652155"/>
      </dsp:txXfrm>
    </dsp:sp>
    <dsp:sp modelId="{5AEB3211-5B7F-42F0-A4FA-BD5F573BB8AF}">
      <dsp:nvSpPr>
        <dsp:cNvPr id="0" name=""/>
        <dsp:cNvSpPr/>
      </dsp:nvSpPr>
      <dsp:spPr>
        <a:xfrm>
          <a:off x="4795663" y="1516883"/>
          <a:ext cx="2026244" cy="27709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38546"/>
              </a:lnTo>
              <a:lnTo>
                <a:pt x="2026244" y="138546"/>
              </a:lnTo>
              <a:lnTo>
                <a:pt x="2026244" y="277093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CB62D19-D8C6-40CF-A4D6-ED23AC43CF11}">
      <dsp:nvSpPr>
        <dsp:cNvPr id="0" name=""/>
        <dsp:cNvSpPr/>
      </dsp:nvSpPr>
      <dsp:spPr>
        <a:xfrm>
          <a:off x="6302358" y="1793976"/>
          <a:ext cx="1039099" cy="69273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/>
            <a:t>ArmorBlock Analog</a:t>
          </a:r>
        </a:p>
      </dsp:txBody>
      <dsp:txXfrm>
        <a:off x="6322647" y="1814265"/>
        <a:ext cx="998521" cy="652155"/>
      </dsp:txXfrm>
    </dsp:sp>
    <dsp:sp modelId="{0B27EC66-2DF3-494A-9E98-63663B72EBF9}">
      <dsp:nvSpPr>
        <dsp:cNvPr id="0" name=""/>
        <dsp:cNvSpPr/>
      </dsp:nvSpPr>
      <dsp:spPr>
        <a:xfrm>
          <a:off x="6776188" y="2486710"/>
          <a:ext cx="91440" cy="277093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77093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7461813-2702-44B0-B482-C21584DA464D}">
      <dsp:nvSpPr>
        <dsp:cNvPr id="0" name=""/>
        <dsp:cNvSpPr/>
      </dsp:nvSpPr>
      <dsp:spPr>
        <a:xfrm>
          <a:off x="6302358" y="2763803"/>
          <a:ext cx="1039099" cy="69273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/>
            <a:t>water flow</a:t>
          </a:r>
        </a:p>
      </dsp:txBody>
      <dsp:txXfrm>
        <a:off x="6322647" y="2784092"/>
        <a:ext cx="998521" cy="65215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6">
  <dgm:title val=""/>
  <dgm:desc val=""/>
  <dgm:catLst>
    <dgm:cat type="hierarchy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</dgm:ptLst>
      <dgm:cxnLst>
        <dgm:cxn modelId="7" srcId="0" destId="1" srcOrd="0" destOrd="0"/>
        <dgm:cxn modelId="8" srcId="1" destId="2" srcOrd="0" destOrd="0"/>
        <dgm:cxn modelId="9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10" srcId="0" destId="4" srcOrd="1" destOrd="0"/>
        <dgm:cxn modelId="11" srcId="0" destId="5" srcOrd="2" destOrd="0"/>
        <dgm:cxn modelId="12" srcId="0" destId="6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3"/>
      </dgm:ptLst>
      <dgm:cxnLst>
        <dgm:cxn modelId="4" srcId="0" destId="1" srcOrd="0" destOrd="0"/>
        <dgm:cxn modelId="13" srcId="1" destId="11" srcOrd="0" destOrd="0"/>
        <dgm:cxn modelId="14" srcId="1" destId="12" srcOrd="1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  <dgm:pt modelId="4"/>
        <dgm:pt modelId="5"/>
        <dgm:pt modelId="6"/>
        <dgm:pt modelId="7"/>
      </dgm:ptLst>
      <dgm:cxnLst>
        <dgm:cxn modelId="8" srcId="0" destId="1" srcOrd="0" destOrd="0"/>
        <dgm:cxn modelId="9" srcId="1" destId="2" srcOrd="0" destOrd="0"/>
        <dgm:cxn modelId="10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  <dgm:cxn modelId="11" srcId="0" destId="4" srcOrd="1" destOrd="0"/>
        <dgm:cxn modelId="12" srcId="0" destId="5" srcOrd="2" destOrd="0"/>
        <dgm:cxn modelId="13" srcId="0" destId="6" srcOrd="3" destOrd="0"/>
        <dgm:cxn modelId="14" srcId="0" destId="7" srcOrd="4" destOrd="0"/>
      </dgm:cxnLst>
      <dgm:bg/>
      <dgm:whole/>
    </dgm:dataModel>
  </dgm:clrData>
  <dgm:layoutNode name="mainComposite">
    <dgm:varLst>
      <dgm:chPref val="1"/>
      <dgm:dir/>
      <dgm:animOne val="branch"/>
      <dgm:animLvl val="lvl"/>
      <dgm:resizeHandles val="exact"/>
    </dgm:varLst>
    <dgm:alg type="composite">
      <dgm:param type="vertAlign" val="mid"/>
      <dgm:param type="horzAlign" val="ctr"/>
    </dgm:alg>
    <dgm:shape xmlns:r="http://schemas.openxmlformats.org/officeDocument/2006/relationships" r:blip="">
      <dgm:adjLst/>
    </dgm:shape>
    <dgm:presOf/>
    <dgm:choose name="Name0">
      <dgm:if name="Name1" axis="ch" ptType="node" func="cnt" op="gte" val="2">
        <dgm:choose name="Name2">
          <dgm:if name="Name3" func="var" arg="dir" op="equ" val="norm">
            <dgm:constrLst>
              <dgm:constr type="l" for="ch" forName="hierFlow" refType="w" fact="0.3"/>
              <dgm:constr type="t" for="ch" forName="hierFlow"/>
              <dgm:constr type="r" for="ch" forName="hierFlow" refType="w" fact="0.98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if>
          <dgm:else name="Name4">
            <dgm:constrLst>
              <dgm:constr type="l" for="ch" forName="hierFlow" refType="w" fact="0.02"/>
              <dgm:constr type="t" for="ch" forName="hierFlow"/>
              <dgm:constr type="r" for="ch" forName="hierFlow" refType="w" fact="0.7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else>
        </dgm:choose>
      </dgm:if>
      <dgm:else name="Name5">
        <dgm:constrLst>
          <dgm:constr type="l" for="ch" forName="hierFlow"/>
          <dgm:constr type="t" for="ch" forName="hierFlow"/>
          <dgm:constr type="r" for="ch" forName="hierFlow" refType="w"/>
          <dgm:constr type="b" for="ch" forName="hierFlow" refType="h"/>
          <dgm:constr type="l" for="ch" forName="bgShapesFlow"/>
          <dgm:constr type="t" for="ch" forName="bgShapesFlow"/>
          <dgm:constr type="r" for="ch" forName="bgShapesFlow" refType="w"/>
          <dgm:constr type="b" for="ch" forName="bgShapesFlow" refType="h"/>
          <dgm:constr type="w" for="des" forName="level1Shape" refType="w"/>
          <dgm:constr type="h" for="des" forName="level1Shape" refType="w" refFor="des" refForName="level1Shape" fact="0.66667"/>
          <dgm:constr type="w" for="des" forName="level2Shape" refType="w" refFor="des" refForName="level1Shape" op="equ"/>
          <dgm:constr type="h" for="des" forName="level2Shape" refType="h" refFor="des" refForName="level1Shape" op="equ"/>
          <dgm:constr type="sp" for="des" refType="h" refFor="des" refForName="level1Shape" op="equ" fact="0.4"/>
          <dgm:constr type="sibSp" for="des" forName="hierChild1" refType="w" refFor="des" refForName="level1Shape" op="equ" fact="0.3"/>
          <dgm:constr type="sibSp" for="des" forName="hierChild2" refType="sibSp" refFor="des" refForName="hierChild1" op="equ"/>
          <dgm:constr type="sibSp" for="des" forName="hierChild3" refType="sibSp" refFor="des" refForName="hierChild1" op="equ"/>
          <dgm:constr type="userA" for="des" refType="h" refFor="des" refForName="level1Shape" op="equ"/>
          <dgm:constr type="userB" for="des" refType="sp" refFor="des" op="equ"/>
          <dgm:constr type="h" for="des" forName="firstBuf" refType="h" refFor="des" refForName="level1Shape" fact="0.1"/>
        </dgm:constrLst>
      </dgm:else>
    </dgm:choose>
    <dgm:ruleLst/>
    <dgm:layoutNode name="hierFlow">
      <dgm:alg type="lin">
        <dgm:param type="linDir" val="fromT"/>
        <dgm:param type="nodeVertAlign" val="t"/>
        <dgm:param type="vertAlign" val="t"/>
        <dgm:param type="nodeHorzAlign" val="ctr"/>
        <dgm:param type="fallback" val="2D"/>
      </dgm:alg>
      <dgm:shape xmlns:r="http://schemas.openxmlformats.org/officeDocument/2006/relationships" r:blip="">
        <dgm:adjLst/>
      </dgm:shape>
      <dgm:presOf/>
      <dgm:constrLst/>
      <dgm:ruleLst/>
      <dgm:choose name="Name6">
        <dgm:if name="Name7" axis="ch" ptType="node" func="cnt" op="gte" val="2">
          <dgm:layoutNode name="firstBuf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8"/>
      </dgm:choose>
      <dgm:layoutNode name="hierChild1">
        <dgm:varLst>
          <dgm:chPref val="1"/>
          <dgm:animOne val="branch"/>
          <dgm:animLvl val="lvl"/>
        </dgm:varLst>
        <dgm:choose name="Name9">
          <dgm:if name="Name10" func="var" arg="dir" op="equ" val="norm">
            <dgm:alg type="hierChild">
              <dgm:param type="linDir" val="fromL"/>
              <dgm:param type="vertAlign" val="t"/>
            </dgm:alg>
          </dgm:if>
          <dgm:else name="Name11">
            <dgm:alg type="hierChild">
              <dgm:param type="linDir" val="fromR"/>
              <dgm:param type="vertAlign" val="t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primFontSz" for="des" ptType="node" op="equ"/>
        </dgm:constrLst>
        <dgm:ruleLst/>
        <dgm:forEach name="Name12" axis="ch" cnt="3">
          <dgm:forEach name="Name13" axis="self" ptType="node">
            <dgm:layoutNode name="Name14">
              <dgm:alg type="hierRoot"/>
              <dgm:shape xmlns:r="http://schemas.openxmlformats.org/officeDocument/2006/relationships" r:blip="">
                <dgm:adjLst/>
              </dgm:shape>
              <dgm:presOf/>
              <dgm:constrLst/>
              <dgm:ruleLst/>
              <dgm:layoutNode name="level1Shape" styleLbl="node0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primFontSz" val="65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hierChild2">
                <dgm:choose name="Name15">
                  <dgm:if name="Name16" func="var" arg="dir" op="equ" val="norm">
                    <dgm:alg type="hierChild">
                      <dgm:param type="linDir" val="fromL"/>
                    </dgm:alg>
                  </dgm:if>
                  <dgm:else name="Name17">
                    <dgm:alg type="hierChild">
                      <dgm:param type="linDir" val="from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  <dgm:forEach name="repeat" axis="ch">
                  <dgm:forEach name="Name18" axis="self" ptType="parTrans" cnt="1">
                    <dgm:layoutNode name="Name19">
                      <dgm:alg type="conn">
                        <dgm:param type="dim" val="1D"/>
                        <dgm:param type="endSty" val="noArr"/>
                        <dgm:param type="connRout" val="bend"/>
                        <dgm:param type="begPts" val="bCtr"/>
                        <dgm:param type="endPts" val="tCtr"/>
                      </dgm:alg>
                      <dgm:shape xmlns:r="http://schemas.openxmlformats.org/officeDocument/2006/relationships" type="conn" r:blip="">
                        <dgm:adjLst/>
                      </dgm:shape>
                      <dgm:presOf axis="self"/>
                      <dgm:constrLst>
                        <dgm:constr type="w" val="1"/>
                        <dgm:constr type="h" val="1"/>
                        <dgm:constr type="begPad"/>
                        <dgm:constr type="endPad"/>
                      </dgm:constrLst>
                      <dgm:ruleLst/>
                    </dgm:layoutNode>
                  </dgm:forEach>
                  <dgm:forEach name="Name20" axis="self" ptType="node">
                    <dgm:layoutNode name="Name21">
                      <dgm:alg type="hierRoot"/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/>
                      <dgm:layoutNode name="level2Shape">
                        <dgm:alg type="tx"/>
                        <dgm:shape xmlns:r="http://schemas.openxmlformats.org/officeDocument/2006/relationships" type="roundRect" r:blip="">
                          <dgm:adjLst>
                            <dgm:adj idx="1" val="0.1"/>
                          </dgm:adjLst>
                        </dgm:shape>
                        <dgm:presOf axis="self"/>
                        <dgm:constrLst>
                          <dgm:constr type="primFontSz" val="65"/>
                          <dgm:constr type="tMarg" refType="primFontSz" fact="0.3"/>
                          <dgm:constr type="bMarg" refType="primFontSz" fact="0.3"/>
                          <dgm:constr type="lMarg" refType="primFontSz" fact="0.3"/>
                          <dgm:constr type="r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hierChild3">
                        <dgm:choose name="Name22">
                          <dgm:if name="Name23" func="var" arg="dir" op="equ" val="norm">
                            <dgm:alg type="hierChild">
                              <dgm:param type="linDir" val="fromL"/>
                            </dgm:alg>
                          </dgm:if>
                          <dgm:else name="Name24">
                            <dgm:alg type="hierChild">
                              <dgm:param type="linDir" val="fromR"/>
                            </dgm:alg>
                          </dgm:else>
                        </dgm:choose>
                        <dgm:shape xmlns:r="http://schemas.openxmlformats.org/officeDocument/2006/relationships" r:blip="">
                          <dgm:adjLst/>
                        </dgm:shape>
                        <dgm:presOf/>
                        <dgm:constrLst/>
                        <dgm:ruleLst/>
                        <dgm:forEach name="Name25" ref="repeat"/>
                      </dgm:layoutNode>
                    </dgm:layoutNode>
                  </dgm:forEach>
                </dgm:forEach>
              </dgm:layoutNode>
            </dgm:layoutNode>
          </dgm:forEach>
        </dgm:forEach>
      </dgm:layoutNode>
    </dgm:layoutNode>
    <dgm:layoutNode name="bgShapesFlow">
      <dgm:alg type="lin">
        <dgm:param type="linDir" val="fromT"/>
        <dgm:param type="nodeVertAlign" val="t"/>
        <dgm:param type="vertAlign" val="t"/>
        <dgm:param type="nodeHorzAlign" val="ctr"/>
      </dgm:alg>
      <dgm:shape xmlns:r="http://schemas.openxmlformats.org/officeDocument/2006/relationships" r:blip="">
        <dgm:adjLst/>
      </dgm:shape>
      <dgm:presOf/>
      <dgm:constrLst>
        <dgm:constr type="userB"/>
        <dgm:constr type="w" for="ch" forName="rectComp" refType="w"/>
        <dgm:constr type="h" for="ch" forName="rectComp" refType="h"/>
        <dgm:constr type="w" for="des" forName="bgRect" refType="w"/>
        <dgm:constr type="primFontSz" for="des" forName="bgRectTx" op="equ"/>
      </dgm:constrLst>
      <dgm:ruleLst/>
      <dgm:forEach name="Name26" axis="ch" ptType="node" st="2">
        <dgm:layoutNode name="rectComp">
          <dgm:alg type="composite">
            <dgm:param type="vertAlign" val="t"/>
            <dgm:param type="horzAlign" val="ctr"/>
          </dgm:alg>
          <dgm:shape xmlns:r="http://schemas.openxmlformats.org/officeDocument/2006/relationships" r:blip="">
            <dgm:adjLst/>
          </dgm:shape>
          <dgm:presOf/>
          <dgm:choose name="Name27">
            <dgm:if name="Name28" func="var" arg="dir" op="equ" val="norm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l" for="ch" forName="bgRectTx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if>
            <dgm:else name="Name29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r" for="ch" forName="bgRectTx" refType="w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else>
          </dgm:choose>
          <dgm:ruleLst/>
          <dgm:layoutNode name="bgRect" styleLbl="bgShp">
            <dgm:alg type="sp"/>
            <dgm:shape xmlns:r="http://schemas.openxmlformats.org/officeDocument/2006/relationships" type="roundRect" r:blip="" zOrderOff="-999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bgRectTx" styleLbl="bgShp">
            <dgm:varLst>
              <dgm:bulletEnabled val="1"/>
            </dgm:varLst>
            <dgm:alg type="tx"/>
            <dgm:presOf axis="desOrSelf" ptType="node"/>
            <dgm:shape xmlns:r="http://schemas.openxmlformats.org/officeDocument/2006/relationships" type="rect" r:blip="" zOrderOff="-999" hideGeom="1">
              <dgm:adjLst/>
            </dgm:shape>
            <dgm:constrLst>
              <dgm:constr type="primFontSz" val="65"/>
            </dgm:constrLst>
            <dgm:ruleLst>
              <dgm:rule type="primFontSz" val="5" fact="NaN" max="NaN"/>
            </dgm:ruleLst>
          </dgm:layoutNode>
        </dgm:layoutNode>
        <dgm:choose name="Name30">
          <dgm:if name="Name31" axis="self" ptType="node" func="revPos" op="gte" val="2">
            <dgm:layoutNode name="spComp">
              <dgm:alg type="composite">
                <dgm:param type="vertAlign" val="t"/>
                <dgm:param type="horzAlign" val="ctr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userA"/>
                <dgm:constr type="userB"/>
                <dgm:constr type="l" for="ch" forName="vSp"/>
                <dgm:constr type="t" for="ch" forName="vSp"/>
                <dgm:constr type="h" for="ch" forName="vSp" refType="userB"/>
                <dgm:constr type="hOff" for="ch" forName="vSp" refType="userA" fact="-0.2"/>
              </dgm:constrLst>
              <dgm:ruleLst/>
              <dgm:layoutNode name="vSp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32"/>
        </dgm:choos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2F55A1-66F5-9841-AD04-39CF6B6694CB}" type="datetimeFigureOut">
              <a:rPr lang="en-US" smtClean="0"/>
              <a:t>9/27/2019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3E283E0-A4E3-E74C-8B03-B2CAA4DE6A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27486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47870" y="987611"/>
            <a:ext cx="8338930" cy="2387600"/>
          </a:xfrm>
        </p:spPr>
        <p:txBody>
          <a:bodyPr anchor="b">
            <a:normAutofit/>
          </a:bodyPr>
          <a:lstStyle>
            <a:lvl1pPr algn="l">
              <a:defRPr sz="4800" b="1" i="0"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47870" y="3467286"/>
            <a:ext cx="8338930" cy="1655762"/>
          </a:xfrm>
        </p:spPr>
        <p:txBody>
          <a:bodyPr/>
          <a:lstStyle>
            <a:lvl1pPr marL="0" indent="0" algn="l">
              <a:buNone/>
              <a:defRPr sz="2400" b="0" i="0">
                <a:latin typeface="Arial" charset="0"/>
                <a:ea typeface="Arial" charset="0"/>
                <a:cs typeface="Arial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845503"/>
            <a:ext cx="8229600" cy="392065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D9922-87B3-6043-9531-5184EA303DC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2143125" cy="5284904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65125"/>
            <a:ext cx="5972175" cy="528490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D9922-87B3-6043-9531-5184EA303DC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REVBG_Slide4_Blue.jpg"/>
          <p:cNvPicPr>
            <a:picLocks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 w="3175">
            <a:miter lim="400000"/>
          </a:ln>
        </p:spPr>
      </p:pic>
      <p:sp>
        <p:nvSpPr>
          <p:cNvPr id="30" name="Shape 30"/>
          <p:cNvSpPr>
            <a:spLocks noGrp="1"/>
          </p:cNvSpPr>
          <p:nvPr>
            <p:ph type="title"/>
          </p:nvPr>
        </p:nvSpPr>
        <p:spPr>
          <a:xfrm>
            <a:off x="383976" y="98226"/>
            <a:ext cx="8384978" cy="892970"/>
          </a:xfrm>
          <a:prstGeom prst="rect">
            <a:avLst/>
          </a:prstGeom>
        </p:spPr>
        <p:txBody>
          <a:bodyPr/>
          <a:lstStyle>
            <a:lvl1pPr>
              <a:defRPr>
                <a:latin typeface="+mj-lt"/>
                <a:ea typeface="+mj-ea"/>
                <a:cs typeface="+mj-cs"/>
                <a:sym typeface="Helvetica"/>
              </a:defRPr>
            </a:lvl1pPr>
          </a:lstStyle>
          <a:p>
            <a:r>
              <a:t>Title Text</a:t>
            </a:r>
          </a:p>
        </p:txBody>
      </p:sp>
      <p:sp>
        <p:nvSpPr>
          <p:cNvPr id="31" name="Shape 31"/>
          <p:cNvSpPr>
            <a:spLocks noGrp="1"/>
          </p:cNvSpPr>
          <p:nvPr>
            <p:ph type="body" idx="1"/>
          </p:nvPr>
        </p:nvSpPr>
        <p:spPr>
          <a:xfrm>
            <a:off x="759023" y="1169789"/>
            <a:ext cx="7617024" cy="5688211"/>
          </a:xfrm>
          <a:prstGeom prst="rect">
            <a:avLst/>
          </a:prstGeom>
        </p:spPr>
        <p:txBody>
          <a:bodyPr/>
          <a:lstStyle>
            <a:lvl1pPr marL="276383" indent="-235743"/>
            <a:lvl3pPr marL="1050289" indent="-152400">
              <a:buFontTx/>
              <a:defRPr sz="1600"/>
            </a:lvl3pPr>
            <a:lvl4pPr marL="1400809" indent="-160019">
              <a:buFontTx/>
              <a:defRPr sz="1400"/>
            </a:lvl4pPr>
            <a:lvl5pPr marL="1736089" indent="-152400">
              <a:buFontTx/>
              <a:defRPr sz="12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2" name="Shape 32"/>
          <p:cNvSpPr>
            <a:spLocks noGrp="1"/>
          </p:cNvSpPr>
          <p:nvPr>
            <p:ph type="sldNum" sz="quarter" idx="2"/>
          </p:nvPr>
        </p:nvSpPr>
        <p:spPr>
          <a:xfrm>
            <a:off x="6693074" y="6444084"/>
            <a:ext cx="253654" cy="244252"/>
          </a:xfrm>
          <a:prstGeom prst="rect">
            <a:avLst/>
          </a:prstGeom>
        </p:spPr>
        <p:txBody>
          <a:bodyPr anchor="b"/>
          <a:lstStyle>
            <a:lvl1pPr>
              <a:defRPr sz="1200">
                <a:solidFill>
                  <a:srgbClr val="013E92"/>
                </a:solidFill>
                <a:uFill>
                  <a:solidFill>
                    <a:srgbClr val="013E92"/>
                  </a:solidFill>
                </a:u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D9922-87B3-6043-9531-5184EA303DC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7930" y="1709739"/>
            <a:ext cx="834887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37930" y="4589465"/>
            <a:ext cx="8348870" cy="1234866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D9922-87B3-6043-9531-5184EA303DC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57809" y="1825625"/>
            <a:ext cx="41148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0" y="1825625"/>
            <a:ext cx="41148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D9922-87B3-6043-9531-5184EA303DC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809" y="365126"/>
            <a:ext cx="8158732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57809" y="1681163"/>
            <a:ext cx="411480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57809" y="2505075"/>
            <a:ext cx="411480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72000" y="1681163"/>
            <a:ext cx="411480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572000" y="2505075"/>
            <a:ext cx="411480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D9922-87B3-6043-9531-5184EA303DC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D9922-87B3-6043-9531-5184EA303DC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D9922-87B3-6043-9531-5184EA303DC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7870" y="457200"/>
            <a:ext cx="3231149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0" y="987426"/>
            <a:ext cx="4799409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7870" y="2057400"/>
            <a:ext cx="3231149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D9922-87B3-6043-9531-5184EA303DC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0" y="987426"/>
            <a:ext cx="4799409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D9922-87B3-6043-9531-5184EA303DC1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347870" y="457200"/>
            <a:ext cx="3231149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9" name="Text Placeholder 3"/>
          <p:cNvSpPr>
            <a:spLocks noGrp="1"/>
          </p:cNvSpPr>
          <p:nvPr>
            <p:ph type="body" sz="half" idx="2"/>
          </p:nvPr>
        </p:nvSpPr>
        <p:spPr>
          <a:xfrm>
            <a:off x="347870" y="2057400"/>
            <a:ext cx="3231149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57809" y="365126"/>
            <a:ext cx="8328991" cy="132556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57809" y="1825625"/>
            <a:ext cx="8328991" cy="392913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543300" y="633710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6D9922-87B3-6043-9531-5184EA303DC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31503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2880" userDrawn="1">
          <p15:clr>
            <a:srgbClr val="F26B43"/>
          </p15:clr>
        </p15:guide>
        <p15:guide id="3" pos="288" userDrawn="1">
          <p15:clr>
            <a:srgbClr val="F26B43"/>
          </p15:clr>
        </p15:guide>
        <p15:guide id="4" pos="5472" userDrawn="1">
          <p15:clr>
            <a:srgbClr val="F26B43"/>
          </p15:clr>
        </p15:guide>
        <p15:guide id="5" orient="horz" pos="412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7" Type="http://schemas.openxmlformats.org/officeDocument/2006/relationships/image" Target="../media/image13.jp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2.png"/><Relationship Id="rId5" Type="http://schemas.openxmlformats.org/officeDocument/2006/relationships/image" Target="../media/image11.jpg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603665-CD58-46B8-B674-82264E94294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>
                <a:latin typeface="Gill Sans MT" panose="020B0502020104020203" pitchFamily="34" charset="0"/>
              </a:rPr>
              <a:t>NSLS-II Beamline EPS PLC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5FB832C-D2BE-40E1-AF15-02DC30EA6BD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47869" y="3467286"/>
            <a:ext cx="8456265" cy="1655762"/>
          </a:xfrm>
        </p:spPr>
        <p:txBody>
          <a:bodyPr/>
          <a:lstStyle/>
          <a:p>
            <a:r>
              <a:rPr lang="en-US" dirty="0">
                <a:latin typeface="Gill Sans MT" panose="020B0502020104020203" pitchFamily="34" charset="0"/>
              </a:rPr>
              <a:t>Chris Guerrero, Core Controls Group (Motion Controls and EPS)</a:t>
            </a:r>
          </a:p>
        </p:txBody>
      </p:sp>
    </p:spTree>
    <p:extLst>
      <p:ext uri="{BB962C8B-B14F-4D97-AF65-F5344CB8AC3E}">
        <p14:creationId xmlns:p14="http://schemas.microsoft.com/office/powerpoint/2010/main" val="15693450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3976" y="279637"/>
            <a:ext cx="8384978" cy="892970"/>
          </a:xfrm>
        </p:spPr>
        <p:txBody>
          <a:bodyPr/>
          <a:lstStyle/>
          <a:p>
            <a:r>
              <a:rPr lang="en-US" dirty="0">
                <a:latin typeface="Gill Sans MT" panose="020B0502020104020203" pitchFamily="34" charset="0"/>
              </a:rPr>
              <a:t>Beamline EPS PLC System</a:t>
            </a:r>
          </a:p>
        </p:txBody>
      </p:sp>
      <p:graphicFrame>
        <p:nvGraphicFramePr>
          <p:cNvPr id="7" name="Diagram 6">
            <a:extLst>
              <a:ext uri="{FF2B5EF4-FFF2-40B4-BE49-F238E27FC236}">
                <a16:creationId xmlns:a16="http://schemas.microsoft.com/office/drawing/2014/main" id="{AC0BAA81-94E9-4633-8B04-D46D5A434C9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050753174"/>
              </p:ext>
            </p:extLst>
          </p:nvPr>
        </p:nvGraphicFramePr>
        <p:xfrm>
          <a:off x="849667" y="1828799"/>
          <a:ext cx="7493225" cy="428068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378237070"/>
      </p:ext>
    </p:extLst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01C4EE-BC9F-4FB9-B9BA-DB0CD6F30D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latin typeface="Gill Sans MT" panose="020B0502020104020203" pitchFamily="34" charset="0"/>
              </a:rPr>
              <a:t>Beamline EPS System Architecture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1CF9258-4331-45D8-92FF-C15257E34E19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3976" y="809204"/>
            <a:ext cx="8376048" cy="5227454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585510814"/>
      </p:ext>
    </p:extLst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65A2B3-0284-4D60-81CD-14FC899689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Gill Sans MT" panose="020B0502020104020203" pitchFamily="34" charset="0"/>
              </a:rPr>
              <a:t>Workshop Topics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520A153-3C17-46B7-B574-F5DAB088224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>
                <a:latin typeface="Gill Sans MT" panose="020B0502020104020203" pitchFamily="34" charset="0"/>
              </a:rPr>
              <a:t>Requirements and Specifications</a:t>
            </a:r>
          </a:p>
          <a:p>
            <a:pPr lvl="1"/>
            <a:r>
              <a:rPr lang="en-US" dirty="0">
                <a:latin typeface="Gill Sans MT" panose="020B0502020104020203" pitchFamily="34" charset="0"/>
              </a:rPr>
              <a:t>Based on NSLS-II Beamline EPS Standards</a:t>
            </a:r>
          </a:p>
          <a:p>
            <a:r>
              <a:rPr lang="en-US" dirty="0">
                <a:latin typeface="Gill Sans MT" panose="020B0502020104020203" pitchFamily="34" charset="0"/>
              </a:rPr>
              <a:t>Project Engineering</a:t>
            </a:r>
          </a:p>
          <a:p>
            <a:pPr lvl="1"/>
            <a:r>
              <a:rPr lang="en-US" dirty="0">
                <a:latin typeface="Gill Sans MT" panose="020B0502020104020203" pitchFamily="34" charset="0"/>
              </a:rPr>
              <a:t>Depends on components and engineering groups involved</a:t>
            </a:r>
          </a:p>
          <a:p>
            <a:r>
              <a:rPr lang="en-US" dirty="0">
                <a:latin typeface="Gill Sans MT" panose="020B0502020104020203" pitchFamily="34" charset="0"/>
              </a:rPr>
              <a:t>Testing</a:t>
            </a:r>
          </a:p>
          <a:p>
            <a:pPr lvl="1"/>
            <a:r>
              <a:rPr lang="en-US" dirty="0">
                <a:latin typeface="Gill Sans MT" panose="020B0502020104020203" pitchFamily="34" charset="0"/>
              </a:rPr>
              <a:t>We perform test reports on all EPS components based on standardized procedures</a:t>
            </a:r>
          </a:p>
          <a:p>
            <a:r>
              <a:rPr lang="en-US" dirty="0">
                <a:latin typeface="Gill Sans MT" panose="020B0502020104020203" pitchFamily="34" charset="0"/>
              </a:rPr>
              <a:t>Application Management</a:t>
            </a:r>
          </a:p>
          <a:p>
            <a:pPr lvl="1"/>
            <a:r>
              <a:rPr lang="en-US" dirty="0">
                <a:latin typeface="Gill Sans MT" panose="020B0502020104020203" pitchFamily="34" charset="0"/>
              </a:rPr>
              <a:t>All software is backed up and managed on gitlab.nsls2.bnl.gov/EPS</a:t>
            </a:r>
          </a:p>
          <a:p>
            <a:pPr lvl="1"/>
            <a:r>
              <a:rPr lang="en-US" dirty="0">
                <a:latin typeface="Gill Sans MT" panose="020B0502020104020203" pitchFamily="34" charset="0"/>
              </a:rPr>
              <a:t>Documentation is centralized on Gitlab/</a:t>
            </a:r>
            <a:r>
              <a:rPr lang="en-US" dirty="0" err="1">
                <a:latin typeface="Gill Sans MT" panose="020B0502020104020203" pitchFamily="34" charset="0"/>
              </a:rPr>
              <a:t>Sharepoint</a:t>
            </a:r>
            <a:r>
              <a:rPr lang="en-US" dirty="0">
                <a:latin typeface="Gill Sans MT" panose="020B0502020104020203" pitchFamily="34" charset="0"/>
              </a:rPr>
              <a:t> (internal) and Dropbox (external)</a:t>
            </a:r>
          </a:p>
        </p:txBody>
      </p:sp>
    </p:spTree>
    <p:extLst>
      <p:ext uri="{BB962C8B-B14F-4D97-AF65-F5344CB8AC3E}">
        <p14:creationId xmlns:p14="http://schemas.microsoft.com/office/powerpoint/2010/main" val="3932681377"/>
      </p:ext>
    </p:extLst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603665-CD58-46B8-B674-82264E94294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47869" y="987611"/>
            <a:ext cx="8624681" cy="2387600"/>
          </a:xfrm>
        </p:spPr>
        <p:txBody>
          <a:bodyPr>
            <a:normAutofit/>
          </a:bodyPr>
          <a:lstStyle/>
          <a:p>
            <a:r>
              <a:rPr lang="en-US" sz="3200" dirty="0">
                <a:latin typeface="Gill Sans MT" panose="020B0502020104020203" pitchFamily="34" charset="0"/>
              </a:rPr>
              <a:t>NSLS-II Accelerator Vacuum &amp; Utilities PLC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5FB832C-D2BE-40E1-AF15-02DC30EA6BD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>
                <a:latin typeface="Gill Sans MT" panose="020B0502020104020203" pitchFamily="34" charset="0"/>
              </a:rPr>
              <a:t>Ibrahim Saleh, Accelerator Controls Group</a:t>
            </a:r>
          </a:p>
        </p:txBody>
      </p:sp>
    </p:spTree>
    <p:extLst>
      <p:ext uri="{BB962C8B-B14F-4D97-AF65-F5344CB8AC3E}">
        <p14:creationId xmlns:p14="http://schemas.microsoft.com/office/powerpoint/2010/main" val="21809807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65A2B3-0284-4D60-81CD-14FC899689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Gill Sans MT" panose="020B0502020104020203" pitchFamily="34" charset="0"/>
              </a:rPr>
              <a:t>Accelerator Vacuum PLC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520A153-3C17-46B7-B574-F5DAB088224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4223" y="1169790"/>
            <a:ext cx="7617024" cy="1220986"/>
          </a:xfrm>
        </p:spPr>
        <p:txBody>
          <a:bodyPr>
            <a:normAutofit lnSpcReduction="10000"/>
          </a:bodyPr>
          <a:lstStyle/>
          <a:p>
            <a:r>
              <a:rPr lang="en-US" sz="1400" dirty="0">
                <a:latin typeface="Gill Sans MT" panose="020B0502020104020203" pitchFamily="34" charset="0"/>
              </a:rPr>
              <a:t>61 Allen Bradley CompactLogix PLCs   </a:t>
            </a:r>
          </a:p>
          <a:p>
            <a:r>
              <a:rPr lang="en-US" sz="1400" dirty="0">
                <a:latin typeface="Gill Sans MT" panose="020B0502020104020203" pitchFamily="34" charset="0"/>
              </a:rPr>
              <a:t>Injector: 6 PLCs (1769-L32E CPU)</a:t>
            </a:r>
          </a:p>
          <a:p>
            <a:r>
              <a:rPr lang="en-US" sz="1400" dirty="0">
                <a:latin typeface="Gill Sans MT" panose="020B0502020104020203" pitchFamily="34" charset="0"/>
              </a:rPr>
              <a:t>Storage Ring: 30 PLCs (1769-L32E CPU)</a:t>
            </a:r>
          </a:p>
          <a:p>
            <a:r>
              <a:rPr lang="en-US" sz="1400" dirty="0">
                <a:latin typeface="Gill Sans MT" panose="020B0502020104020203" pitchFamily="34" charset="0"/>
              </a:rPr>
              <a:t>Front Ends: 25 PLCs (1768-L43 CPU)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C1771E0-B9E1-41FE-9ABE-BFDBEBB047D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94050" y="991196"/>
            <a:ext cx="3974903" cy="4800005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D7B52008-21F4-448D-9427-4E72247731E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36047" y="1691283"/>
            <a:ext cx="2032907" cy="66675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1A651B78-965D-4F80-9EF7-C7560F6C02D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2450" y="2569371"/>
            <a:ext cx="4241600" cy="3221830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796DF1FF-1487-479C-894B-64E876395465}"/>
              </a:ext>
            </a:extLst>
          </p:cNvPr>
          <p:cNvSpPr/>
          <p:nvPr/>
        </p:nvSpPr>
        <p:spPr>
          <a:xfrm>
            <a:off x="1171825" y="5815906"/>
            <a:ext cx="1092403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latin typeface="Gill Sans MT" panose="020B0502020104020203" pitchFamily="34" charset="0"/>
              </a:rPr>
              <a:t>SR PLC Box</a:t>
            </a:r>
            <a:endParaRPr lang="en-US" sz="14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5377F63-2E54-415A-B7EB-27ABCF47AD8C}"/>
              </a:ext>
            </a:extLst>
          </p:cNvPr>
          <p:cNvSpPr/>
          <p:nvPr/>
        </p:nvSpPr>
        <p:spPr>
          <a:xfrm>
            <a:off x="5882118" y="5815906"/>
            <a:ext cx="2090057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latin typeface="Gill Sans MT" panose="020B0502020104020203" pitchFamily="34" charset="0"/>
              </a:rPr>
              <a:t>Vacuum Control Layout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556225795"/>
      </p:ext>
    </p:extLst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65A2B3-0284-4D60-81CD-14FC899689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Gill Sans MT" panose="020B0502020104020203" pitchFamily="34" charset="0"/>
              </a:rPr>
              <a:t>Accelerator Utilities PLC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520A153-3C17-46B7-B574-F5DAB088224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4223" y="1169790"/>
            <a:ext cx="7617024" cy="1220986"/>
          </a:xfrm>
        </p:spPr>
        <p:txBody>
          <a:bodyPr>
            <a:normAutofit/>
          </a:bodyPr>
          <a:lstStyle/>
          <a:p>
            <a:r>
              <a:rPr lang="en-US" sz="1400" dirty="0">
                <a:latin typeface="Gill Sans MT" panose="020B0502020104020203" pitchFamily="34" charset="0"/>
              </a:rPr>
              <a:t>7 Allen Bradley CompactLogix PLCs (1768-L43 CPU)</a:t>
            </a:r>
          </a:p>
          <a:p>
            <a:r>
              <a:rPr lang="en-US" sz="1400" dirty="0">
                <a:latin typeface="Gill Sans MT" panose="020B0502020104020203" pitchFamily="34" charset="0"/>
              </a:rPr>
              <a:t>14 Remote IO Racks (1734)</a:t>
            </a:r>
          </a:p>
          <a:p>
            <a:r>
              <a:rPr lang="en-US" sz="1400" dirty="0">
                <a:latin typeface="Gill Sans MT" panose="020B0502020104020203" pitchFamily="34" charset="0"/>
              </a:rPr>
              <a:t>29  Allen Bradley VFDs (</a:t>
            </a:r>
            <a:r>
              <a:rPr lang="en-US" sz="1400" dirty="0" err="1">
                <a:latin typeface="Gill Sans MT" panose="020B0502020104020203" pitchFamily="34" charset="0"/>
              </a:rPr>
              <a:t>PowerFlex</a:t>
            </a:r>
            <a:r>
              <a:rPr lang="en-US" sz="1400" dirty="0">
                <a:latin typeface="Gill Sans MT" panose="020B0502020104020203" pitchFamily="34" charset="0"/>
              </a:rPr>
              <a:t> 755)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4BA93CB-FDEB-4CE9-88A3-EC5C757541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36101" y="3862940"/>
            <a:ext cx="1262298" cy="661987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5FBF00F8-A10E-4A01-8347-A50AC886591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8856" y="3862941"/>
            <a:ext cx="1262298" cy="661987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36A49547-BC97-4B8F-B104-31092DFA502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11154" y="4416578"/>
            <a:ext cx="947850" cy="94785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4C19E2F5-57B2-4458-91FA-E553244C91B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73452" y="4430693"/>
            <a:ext cx="947850" cy="947850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FC5EAEBF-EA6E-4399-9E7C-2382AF8AEA9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19513" y="2209266"/>
            <a:ext cx="2732088" cy="1124977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F2C28D58-FED6-4C02-AB96-009D5706229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049978" y="2564556"/>
            <a:ext cx="1571675" cy="1571675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B7710D15-5E4C-4445-AEF2-3ABD29793E6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82707" y="2390776"/>
            <a:ext cx="889623" cy="734531"/>
          </a:xfrm>
          <a:prstGeom prst="rect">
            <a:avLst/>
          </a:prstGeom>
        </p:spPr>
      </p:pic>
      <p:cxnSp>
        <p:nvCxnSpPr>
          <p:cNvPr id="22" name="Connector: Elbow 21">
            <a:extLst>
              <a:ext uri="{FF2B5EF4-FFF2-40B4-BE49-F238E27FC236}">
                <a16:creationId xmlns:a16="http://schemas.microsoft.com/office/drawing/2014/main" id="{4BA9F00E-00A5-4DD7-883D-7E6CE139A181}"/>
              </a:ext>
            </a:extLst>
          </p:cNvPr>
          <p:cNvCxnSpPr>
            <a:stCxn id="20" idx="3"/>
          </p:cNvCxnSpPr>
          <p:nvPr/>
        </p:nvCxnSpPr>
        <p:spPr>
          <a:xfrm>
            <a:off x="1572330" y="2758042"/>
            <a:ext cx="1186674" cy="737633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Connector: Elbow 23">
            <a:extLst>
              <a:ext uri="{FF2B5EF4-FFF2-40B4-BE49-F238E27FC236}">
                <a16:creationId xmlns:a16="http://schemas.microsoft.com/office/drawing/2014/main" id="{0B074354-6A36-4E9F-BEE2-E940AEE0E893}"/>
              </a:ext>
            </a:extLst>
          </p:cNvPr>
          <p:cNvCxnSpPr>
            <a:cxnSpLocks/>
          </p:cNvCxnSpPr>
          <p:nvPr/>
        </p:nvCxnSpPr>
        <p:spPr>
          <a:xfrm flipV="1">
            <a:off x="548856" y="3611763"/>
            <a:ext cx="2210148" cy="434447"/>
          </a:xfrm>
          <a:prstGeom prst="bentConnector3">
            <a:avLst>
              <a:gd name="adj1" fmla="val -775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Connector: Elbow 29">
            <a:extLst>
              <a:ext uri="{FF2B5EF4-FFF2-40B4-BE49-F238E27FC236}">
                <a16:creationId xmlns:a16="http://schemas.microsoft.com/office/drawing/2014/main" id="{E738F10B-DCC3-4690-B47B-55951CB52EA3}"/>
              </a:ext>
            </a:extLst>
          </p:cNvPr>
          <p:cNvCxnSpPr>
            <a:endCxn id="12" idx="0"/>
          </p:cNvCxnSpPr>
          <p:nvPr/>
        </p:nvCxnSpPr>
        <p:spPr>
          <a:xfrm rot="5400000">
            <a:off x="2175891" y="3833464"/>
            <a:ext cx="692303" cy="473925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Connector: Elbow 31">
            <a:extLst>
              <a:ext uri="{FF2B5EF4-FFF2-40B4-BE49-F238E27FC236}">
                <a16:creationId xmlns:a16="http://schemas.microsoft.com/office/drawing/2014/main" id="{BEB6AD3F-98BB-45FA-8391-B97C6BDD6539}"/>
              </a:ext>
            </a:extLst>
          </p:cNvPr>
          <p:cNvCxnSpPr>
            <a:endCxn id="13" idx="0"/>
          </p:cNvCxnSpPr>
          <p:nvPr/>
        </p:nvCxnSpPr>
        <p:spPr>
          <a:xfrm rot="16200000" flipH="1">
            <a:off x="2832424" y="3715740"/>
            <a:ext cx="720878" cy="709027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Connector: Elbow 33">
            <a:extLst>
              <a:ext uri="{FF2B5EF4-FFF2-40B4-BE49-F238E27FC236}">
                <a16:creationId xmlns:a16="http://schemas.microsoft.com/office/drawing/2014/main" id="{C1EB7633-FFF2-44CD-8C55-090BCC7F9FD1}"/>
              </a:ext>
            </a:extLst>
          </p:cNvPr>
          <p:cNvCxnSpPr>
            <a:cxnSpLocks/>
          </p:cNvCxnSpPr>
          <p:nvPr/>
        </p:nvCxnSpPr>
        <p:spPr>
          <a:xfrm rot="10800000">
            <a:off x="2838352" y="3611765"/>
            <a:ext cx="1182951" cy="445458"/>
          </a:xfrm>
          <a:prstGeom prst="bentConnector3">
            <a:avLst>
              <a:gd name="adj1" fmla="val 24234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Connector: Elbow 40">
            <a:extLst>
              <a:ext uri="{FF2B5EF4-FFF2-40B4-BE49-F238E27FC236}">
                <a16:creationId xmlns:a16="http://schemas.microsoft.com/office/drawing/2014/main" id="{BE94E57F-B724-47A5-A101-78A5535D187E}"/>
              </a:ext>
            </a:extLst>
          </p:cNvPr>
          <p:cNvCxnSpPr>
            <a:stCxn id="17" idx="2"/>
          </p:cNvCxnSpPr>
          <p:nvPr/>
        </p:nvCxnSpPr>
        <p:spPr>
          <a:xfrm rot="5400000">
            <a:off x="3881238" y="2291356"/>
            <a:ext cx="161432" cy="2247206"/>
          </a:xfrm>
          <a:prstGeom prst="bentConnector2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3" name="Picture 42">
            <a:extLst>
              <a:ext uri="{FF2B5EF4-FFF2-40B4-BE49-F238E27FC236}">
                <a16:creationId xmlns:a16="http://schemas.microsoft.com/office/drawing/2014/main" id="{C8FCA8DA-5B03-4424-99CF-A7F722856A7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895448" y="5590412"/>
            <a:ext cx="779261" cy="512754"/>
          </a:xfrm>
          <a:prstGeom prst="rect">
            <a:avLst/>
          </a:prstGeom>
        </p:spPr>
      </p:pic>
      <p:pic>
        <p:nvPicPr>
          <p:cNvPr id="46" name="Picture 45">
            <a:extLst>
              <a:ext uri="{FF2B5EF4-FFF2-40B4-BE49-F238E27FC236}">
                <a16:creationId xmlns:a16="http://schemas.microsoft.com/office/drawing/2014/main" id="{F7659154-29F9-4595-A308-5848118C040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182693" y="5590412"/>
            <a:ext cx="779261" cy="512754"/>
          </a:xfrm>
          <a:prstGeom prst="rect">
            <a:avLst/>
          </a:prstGeom>
        </p:spPr>
      </p:pic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5AC9CBE2-2F00-449C-A87E-4CCBD01E0190}"/>
              </a:ext>
            </a:extLst>
          </p:cNvPr>
          <p:cNvCxnSpPr>
            <a:cxnSpLocks/>
          </p:cNvCxnSpPr>
          <p:nvPr/>
        </p:nvCxnSpPr>
        <p:spPr>
          <a:xfrm>
            <a:off x="2282316" y="5307529"/>
            <a:ext cx="0" cy="36576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E5F58A03-1EC7-4527-8621-727AF14032AA}"/>
              </a:ext>
            </a:extLst>
          </p:cNvPr>
          <p:cNvCxnSpPr>
            <a:cxnSpLocks/>
          </p:cNvCxnSpPr>
          <p:nvPr/>
        </p:nvCxnSpPr>
        <p:spPr>
          <a:xfrm>
            <a:off x="3568639" y="5313972"/>
            <a:ext cx="0" cy="36576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Connector: Elbow 54">
            <a:extLst>
              <a:ext uri="{FF2B5EF4-FFF2-40B4-BE49-F238E27FC236}">
                <a16:creationId xmlns:a16="http://schemas.microsoft.com/office/drawing/2014/main" id="{AE5CBECD-0618-460E-BF81-1141E2DFEAC9}"/>
              </a:ext>
            </a:extLst>
          </p:cNvPr>
          <p:cNvCxnSpPr>
            <a:cxnSpLocks/>
          </p:cNvCxnSpPr>
          <p:nvPr/>
        </p:nvCxnSpPr>
        <p:spPr>
          <a:xfrm>
            <a:off x="5524501" y="3334241"/>
            <a:ext cx="3244453" cy="528699"/>
          </a:xfrm>
          <a:prstGeom prst="bentConnector3">
            <a:avLst>
              <a:gd name="adj1" fmla="val -104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Text Box 22">
            <a:extLst>
              <a:ext uri="{FF2B5EF4-FFF2-40B4-BE49-F238E27FC236}">
                <a16:creationId xmlns:a16="http://schemas.microsoft.com/office/drawing/2014/main" id="{260B93C6-1F28-4D22-BD68-21964FE142F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20452" y="4733821"/>
            <a:ext cx="1262298" cy="41195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120521" tIns="59203" rIns="120521" bIns="59203">
            <a:spAutoFit/>
          </a:bodyPr>
          <a:lstStyle>
            <a:lvl1pPr eaLnBrk="0" hangingPunct="0">
              <a:lnSpc>
                <a:spcPct val="90000"/>
              </a:lnSpc>
              <a:spcBef>
                <a:spcPct val="20000"/>
              </a:spcBef>
              <a:buClr>
                <a:schemeClr val="folHlink"/>
              </a:buClr>
              <a:buSzPct val="135000"/>
              <a:buChar char="•"/>
              <a:defRPr sz="4300">
                <a:solidFill>
                  <a:schemeClr val="tx1"/>
                </a:solidFill>
                <a:latin typeface="Arial Narrow" panose="020B0606020202030204" pitchFamily="34" charset="0"/>
                <a:ea typeface="Osaka"/>
                <a:cs typeface="Osaka"/>
              </a:defRPr>
            </a:lvl1pPr>
            <a:lvl2pPr marL="742950" indent="-285750" eaLnBrk="0" hangingPunct="0">
              <a:lnSpc>
                <a:spcPct val="90000"/>
              </a:lnSpc>
              <a:spcBef>
                <a:spcPct val="20000"/>
              </a:spcBef>
              <a:buClr>
                <a:schemeClr val="folHlink"/>
              </a:buClr>
              <a:buSzPct val="100000"/>
              <a:buChar char="•"/>
              <a:defRPr sz="3700">
                <a:solidFill>
                  <a:schemeClr val="tx1"/>
                </a:solidFill>
                <a:latin typeface="Arial Narrow" panose="020B0606020202030204" pitchFamily="34" charset="0"/>
                <a:ea typeface="Osaka"/>
                <a:cs typeface="Osaka"/>
              </a:defRPr>
            </a:lvl2pPr>
            <a:lvl3pPr marL="1143000" indent="-228600" eaLnBrk="0" hangingPunct="0">
              <a:lnSpc>
                <a:spcPct val="90000"/>
              </a:lnSpc>
              <a:spcBef>
                <a:spcPct val="20000"/>
              </a:spcBef>
              <a:buSzPct val="100000"/>
              <a:buChar char="–"/>
              <a:defRPr sz="3200">
                <a:solidFill>
                  <a:schemeClr val="tx1"/>
                </a:solidFill>
                <a:latin typeface="Arial Narrow" panose="020B0606020202030204" pitchFamily="34" charset="0"/>
                <a:ea typeface="Osaka"/>
                <a:cs typeface="Osaka"/>
              </a:defRPr>
            </a:lvl3pPr>
            <a:lvl4pPr marL="1600200" indent="-228600" eaLnBrk="0" hangingPunct="0">
              <a:lnSpc>
                <a:spcPct val="90000"/>
              </a:lnSpc>
              <a:spcBef>
                <a:spcPct val="20000"/>
              </a:spcBef>
              <a:buSzPct val="100000"/>
              <a:buChar char="-"/>
              <a:defRPr sz="3200">
                <a:solidFill>
                  <a:schemeClr val="tx1"/>
                </a:solidFill>
                <a:latin typeface="Arial Narrow" panose="020B0606020202030204" pitchFamily="34" charset="0"/>
                <a:ea typeface="Osaka"/>
                <a:cs typeface="Osaka"/>
              </a:defRPr>
            </a:lvl4pPr>
            <a:lvl5pPr marL="2057400" indent="-228600" eaLnBrk="0" hangingPunct="0">
              <a:lnSpc>
                <a:spcPct val="90000"/>
              </a:lnSpc>
              <a:spcBef>
                <a:spcPct val="20000"/>
              </a:spcBef>
              <a:buSzPct val="100000"/>
              <a:buChar char="-"/>
              <a:defRPr sz="3200">
                <a:solidFill>
                  <a:schemeClr val="tx1"/>
                </a:solidFill>
                <a:latin typeface="Arial Narrow" panose="020B0606020202030204" pitchFamily="34" charset="0"/>
                <a:ea typeface="Osaka"/>
                <a:cs typeface="Osaka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SzPct val="100000"/>
              <a:buChar char="-"/>
              <a:defRPr sz="3200">
                <a:solidFill>
                  <a:schemeClr val="tx1"/>
                </a:solidFill>
                <a:latin typeface="Arial Narrow" panose="020B0606020202030204" pitchFamily="34" charset="0"/>
                <a:ea typeface="Osaka"/>
                <a:cs typeface="Osaka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SzPct val="100000"/>
              <a:buChar char="-"/>
              <a:defRPr sz="3200">
                <a:solidFill>
                  <a:schemeClr val="tx1"/>
                </a:solidFill>
                <a:latin typeface="Arial Narrow" panose="020B0606020202030204" pitchFamily="34" charset="0"/>
                <a:ea typeface="Osaka"/>
                <a:cs typeface="Osaka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SzPct val="100000"/>
              <a:buChar char="-"/>
              <a:defRPr sz="3200">
                <a:solidFill>
                  <a:schemeClr val="tx1"/>
                </a:solidFill>
                <a:latin typeface="Arial Narrow" panose="020B0606020202030204" pitchFamily="34" charset="0"/>
                <a:ea typeface="Osaka"/>
                <a:cs typeface="Osaka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SzPct val="100000"/>
              <a:buChar char="-"/>
              <a:defRPr sz="3200">
                <a:solidFill>
                  <a:schemeClr val="tx1"/>
                </a:solidFill>
                <a:latin typeface="Arial Narrow" panose="020B0606020202030204" pitchFamily="34" charset="0"/>
                <a:ea typeface="Osaka"/>
                <a:cs typeface="Osaka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900" dirty="0">
                <a:ea typeface="MS PGothic" panose="020B0600070205080204" pitchFamily="34" charset="-128"/>
              </a:rPr>
              <a:t> </a:t>
            </a:r>
            <a:r>
              <a:rPr lang="en-US" altLang="en-US" sz="1600" dirty="0">
                <a:ea typeface="MS PGothic" panose="020B0600070205080204" pitchFamily="34" charset="-128"/>
              </a:rPr>
              <a:t>IOC Server</a:t>
            </a:r>
          </a:p>
        </p:txBody>
      </p:sp>
      <p:sp>
        <p:nvSpPr>
          <p:cNvPr id="67" name="Text Box 7">
            <a:extLst>
              <a:ext uri="{FF2B5EF4-FFF2-40B4-BE49-F238E27FC236}">
                <a16:creationId xmlns:a16="http://schemas.microsoft.com/office/drawing/2014/main" id="{4FB725E5-F936-40AE-A181-CACA0CA506B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05856" y="3555064"/>
            <a:ext cx="1739442" cy="3384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21789" tIns="60894" rIns="121789" bIns="60894">
            <a:spAutoFit/>
          </a:bodyPr>
          <a:lstStyle>
            <a:lvl1pPr eaLnBrk="0" hangingPunct="0">
              <a:lnSpc>
                <a:spcPct val="90000"/>
              </a:lnSpc>
              <a:spcBef>
                <a:spcPct val="20000"/>
              </a:spcBef>
              <a:buClr>
                <a:schemeClr val="folHlink"/>
              </a:buClr>
              <a:buSzPct val="135000"/>
              <a:buChar char="•"/>
              <a:defRPr sz="4300">
                <a:solidFill>
                  <a:schemeClr val="tx1"/>
                </a:solidFill>
                <a:latin typeface="Arial Narrow" panose="020B0606020202030204" pitchFamily="34" charset="0"/>
                <a:ea typeface="Osaka"/>
                <a:cs typeface="Osaka"/>
              </a:defRPr>
            </a:lvl1pPr>
            <a:lvl2pPr marL="742950" indent="-285750" eaLnBrk="0" hangingPunct="0">
              <a:lnSpc>
                <a:spcPct val="90000"/>
              </a:lnSpc>
              <a:spcBef>
                <a:spcPct val="20000"/>
              </a:spcBef>
              <a:buClr>
                <a:schemeClr val="folHlink"/>
              </a:buClr>
              <a:buSzPct val="100000"/>
              <a:buChar char="•"/>
              <a:defRPr sz="3700">
                <a:solidFill>
                  <a:schemeClr val="tx1"/>
                </a:solidFill>
                <a:latin typeface="Arial Narrow" panose="020B0606020202030204" pitchFamily="34" charset="0"/>
                <a:ea typeface="Osaka"/>
                <a:cs typeface="Osaka"/>
              </a:defRPr>
            </a:lvl2pPr>
            <a:lvl3pPr marL="1143000" indent="-228600" eaLnBrk="0" hangingPunct="0">
              <a:lnSpc>
                <a:spcPct val="90000"/>
              </a:lnSpc>
              <a:spcBef>
                <a:spcPct val="20000"/>
              </a:spcBef>
              <a:buSzPct val="100000"/>
              <a:buChar char="–"/>
              <a:defRPr sz="3200">
                <a:solidFill>
                  <a:schemeClr val="tx1"/>
                </a:solidFill>
                <a:latin typeface="Arial Narrow" panose="020B0606020202030204" pitchFamily="34" charset="0"/>
                <a:ea typeface="Osaka"/>
                <a:cs typeface="Osaka"/>
              </a:defRPr>
            </a:lvl3pPr>
            <a:lvl4pPr marL="1600200" indent="-228600" eaLnBrk="0" hangingPunct="0">
              <a:lnSpc>
                <a:spcPct val="90000"/>
              </a:lnSpc>
              <a:spcBef>
                <a:spcPct val="20000"/>
              </a:spcBef>
              <a:buSzPct val="100000"/>
              <a:buChar char="-"/>
              <a:defRPr sz="3200">
                <a:solidFill>
                  <a:schemeClr val="tx1"/>
                </a:solidFill>
                <a:latin typeface="Arial Narrow" panose="020B0606020202030204" pitchFamily="34" charset="0"/>
                <a:ea typeface="Osaka"/>
                <a:cs typeface="Osaka"/>
              </a:defRPr>
            </a:lvl4pPr>
            <a:lvl5pPr marL="2057400" indent="-228600" eaLnBrk="0" hangingPunct="0">
              <a:lnSpc>
                <a:spcPct val="90000"/>
              </a:lnSpc>
              <a:spcBef>
                <a:spcPct val="20000"/>
              </a:spcBef>
              <a:buSzPct val="100000"/>
              <a:buChar char="-"/>
              <a:defRPr sz="3200">
                <a:solidFill>
                  <a:schemeClr val="tx1"/>
                </a:solidFill>
                <a:latin typeface="Arial Narrow" panose="020B0606020202030204" pitchFamily="34" charset="0"/>
                <a:ea typeface="Osaka"/>
                <a:cs typeface="Osaka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SzPct val="100000"/>
              <a:buChar char="-"/>
              <a:defRPr sz="3200">
                <a:solidFill>
                  <a:schemeClr val="tx1"/>
                </a:solidFill>
                <a:latin typeface="Arial Narrow" panose="020B0606020202030204" pitchFamily="34" charset="0"/>
                <a:ea typeface="Osaka"/>
                <a:cs typeface="Osaka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SzPct val="100000"/>
              <a:buChar char="-"/>
              <a:defRPr sz="3200">
                <a:solidFill>
                  <a:schemeClr val="tx1"/>
                </a:solidFill>
                <a:latin typeface="Arial Narrow" panose="020B0606020202030204" pitchFamily="34" charset="0"/>
                <a:ea typeface="Osaka"/>
                <a:cs typeface="Osaka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SzPct val="100000"/>
              <a:buChar char="-"/>
              <a:defRPr sz="3200">
                <a:solidFill>
                  <a:schemeClr val="tx1"/>
                </a:solidFill>
                <a:latin typeface="Arial Narrow" panose="020B0606020202030204" pitchFamily="34" charset="0"/>
                <a:ea typeface="Osaka"/>
                <a:cs typeface="Osaka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SzPct val="100000"/>
              <a:buChar char="-"/>
              <a:defRPr sz="3200">
                <a:solidFill>
                  <a:schemeClr val="tx1"/>
                </a:solidFill>
                <a:latin typeface="Arial Narrow" panose="020B0606020202030204" pitchFamily="34" charset="0"/>
                <a:ea typeface="Osaka"/>
                <a:cs typeface="Osaka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b="1" dirty="0">
                <a:solidFill>
                  <a:srgbClr val="C00000"/>
                </a:solidFill>
                <a:ea typeface="MS PGothic" panose="020B0600070205080204" pitchFamily="34" charset="-128"/>
              </a:rPr>
              <a:t>Ethernet – EPICS CA </a:t>
            </a:r>
          </a:p>
        </p:txBody>
      </p:sp>
      <p:cxnSp>
        <p:nvCxnSpPr>
          <p:cNvPr id="69" name="Straight Connector 68">
            <a:extLst>
              <a:ext uri="{FF2B5EF4-FFF2-40B4-BE49-F238E27FC236}">
                <a16:creationId xmlns:a16="http://schemas.microsoft.com/office/drawing/2014/main" id="{74E49DCE-5EF1-4D29-A80D-E0C3DDF2B1CB}"/>
              </a:ext>
            </a:extLst>
          </p:cNvPr>
          <p:cNvCxnSpPr>
            <a:cxnSpLocks/>
          </p:cNvCxnSpPr>
          <p:nvPr/>
        </p:nvCxnSpPr>
        <p:spPr>
          <a:xfrm>
            <a:off x="6451601" y="3862941"/>
            <a:ext cx="0" cy="86868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computr3">
            <a:extLst>
              <a:ext uri="{FF2B5EF4-FFF2-40B4-BE49-F238E27FC236}">
                <a16:creationId xmlns:a16="http://schemas.microsoft.com/office/drawing/2014/main" id="{3DC3DD1C-DFFB-4BF8-A27B-9CBDF98F3949}"/>
              </a:ext>
            </a:extLst>
          </p:cNvPr>
          <p:cNvSpPr>
            <a:spLocks noEditPoints="1" noChangeArrowheads="1"/>
          </p:cNvSpPr>
          <p:nvPr/>
        </p:nvSpPr>
        <p:spPr bwMode="auto">
          <a:xfrm>
            <a:off x="7472582" y="2681233"/>
            <a:ext cx="988711" cy="640073"/>
          </a:xfrm>
          <a:custGeom>
            <a:avLst/>
            <a:gdLst>
              <a:gd name="T0" fmla="*/ 0 w 21600"/>
              <a:gd name="T1" fmla="*/ 2147483647 h 21600"/>
              <a:gd name="T2" fmla="*/ 2147483647 w 21600"/>
              <a:gd name="T3" fmla="*/ 0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0 60000 65536"/>
              <a:gd name="T9" fmla="*/ 0 60000 65536"/>
              <a:gd name="T10" fmla="*/ 0 60000 65536"/>
              <a:gd name="T11" fmla="*/ 0 60000 65536"/>
              <a:gd name="T12" fmla="*/ 7811 w 21600"/>
              <a:gd name="T13" fmla="*/ 2584 h 21600"/>
              <a:gd name="T14" fmla="*/ 16359 w 21600"/>
              <a:gd name="T15" fmla="*/ 11764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 extrusionOk="0">
                <a:moveTo>
                  <a:pt x="18250" y="17743"/>
                </a:moveTo>
                <a:lnTo>
                  <a:pt x="17557" y="16971"/>
                </a:lnTo>
                <a:lnTo>
                  <a:pt x="5429" y="16971"/>
                </a:lnTo>
                <a:lnTo>
                  <a:pt x="4736" y="17743"/>
                </a:lnTo>
                <a:lnTo>
                  <a:pt x="18250" y="17743"/>
                </a:lnTo>
                <a:close/>
              </a:path>
              <a:path w="21600" h="21600" extrusionOk="0">
                <a:moveTo>
                  <a:pt x="18250" y="17743"/>
                </a:moveTo>
                <a:moveTo>
                  <a:pt x="19405" y="19131"/>
                </a:moveTo>
                <a:lnTo>
                  <a:pt x="18712" y="18360"/>
                </a:lnTo>
                <a:lnTo>
                  <a:pt x="4274" y="18360"/>
                </a:lnTo>
                <a:lnTo>
                  <a:pt x="3581" y="19131"/>
                </a:lnTo>
                <a:lnTo>
                  <a:pt x="19405" y="19131"/>
                </a:lnTo>
                <a:close/>
              </a:path>
              <a:path w="21600" h="21600" extrusionOk="0">
                <a:moveTo>
                  <a:pt x="19405" y="19131"/>
                </a:moveTo>
                <a:moveTo>
                  <a:pt x="20560" y="20520"/>
                </a:moveTo>
                <a:lnTo>
                  <a:pt x="19867" y="19749"/>
                </a:lnTo>
                <a:lnTo>
                  <a:pt x="3119" y="19749"/>
                </a:lnTo>
                <a:lnTo>
                  <a:pt x="2426" y="20520"/>
                </a:lnTo>
                <a:lnTo>
                  <a:pt x="20560" y="20520"/>
                </a:lnTo>
                <a:close/>
              </a:path>
              <a:path w="21600" h="21600" extrusionOk="0">
                <a:moveTo>
                  <a:pt x="20560" y="20520"/>
                </a:moveTo>
                <a:moveTo>
                  <a:pt x="4620" y="16971"/>
                </a:moveTo>
                <a:lnTo>
                  <a:pt x="5313" y="16200"/>
                </a:lnTo>
                <a:lnTo>
                  <a:pt x="7624" y="16200"/>
                </a:lnTo>
                <a:lnTo>
                  <a:pt x="7624" y="14194"/>
                </a:lnTo>
                <a:lnTo>
                  <a:pt x="5891" y="14194"/>
                </a:lnTo>
                <a:lnTo>
                  <a:pt x="5891" y="0"/>
                </a:lnTo>
                <a:lnTo>
                  <a:pt x="12013" y="0"/>
                </a:lnTo>
                <a:lnTo>
                  <a:pt x="18135" y="0"/>
                </a:lnTo>
                <a:lnTo>
                  <a:pt x="18135" y="10800"/>
                </a:lnTo>
                <a:lnTo>
                  <a:pt x="18135" y="14194"/>
                </a:lnTo>
                <a:lnTo>
                  <a:pt x="16402" y="14194"/>
                </a:lnTo>
                <a:lnTo>
                  <a:pt x="16402" y="16200"/>
                </a:lnTo>
                <a:lnTo>
                  <a:pt x="17788" y="16200"/>
                </a:lnTo>
                <a:lnTo>
                  <a:pt x="19059" y="17743"/>
                </a:lnTo>
                <a:lnTo>
                  <a:pt x="21022" y="19903"/>
                </a:lnTo>
                <a:lnTo>
                  <a:pt x="21253" y="20057"/>
                </a:lnTo>
                <a:lnTo>
                  <a:pt x="21369" y="20366"/>
                </a:lnTo>
                <a:lnTo>
                  <a:pt x="21600" y="20674"/>
                </a:lnTo>
                <a:lnTo>
                  <a:pt x="21600" y="20829"/>
                </a:lnTo>
                <a:lnTo>
                  <a:pt x="21600" y="20983"/>
                </a:lnTo>
                <a:lnTo>
                  <a:pt x="21600" y="21137"/>
                </a:lnTo>
                <a:lnTo>
                  <a:pt x="21600" y="21291"/>
                </a:lnTo>
                <a:lnTo>
                  <a:pt x="21484" y="21446"/>
                </a:lnTo>
                <a:lnTo>
                  <a:pt x="21369" y="21446"/>
                </a:lnTo>
                <a:lnTo>
                  <a:pt x="21138" y="21600"/>
                </a:lnTo>
                <a:lnTo>
                  <a:pt x="21022" y="21600"/>
                </a:lnTo>
                <a:lnTo>
                  <a:pt x="10973" y="21600"/>
                </a:lnTo>
                <a:lnTo>
                  <a:pt x="2079" y="21600"/>
                </a:lnTo>
                <a:lnTo>
                  <a:pt x="1848" y="21600"/>
                </a:lnTo>
                <a:lnTo>
                  <a:pt x="1733" y="21446"/>
                </a:lnTo>
                <a:lnTo>
                  <a:pt x="1617" y="21446"/>
                </a:lnTo>
                <a:lnTo>
                  <a:pt x="1502" y="21291"/>
                </a:lnTo>
                <a:lnTo>
                  <a:pt x="1386" y="21291"/>
                </a:lnTo>
                <a:lnTo>
                  <a:pt x="1386" y="21137"/>
                </a:lnTo>
                <a:lnTo>
                  <a:pt x="1386" y="20983"/>
                </a:lnTo>
                <a:lnTo>
                  <a:pt x="1386" y="20829"/>
                </a:lnTo>
                <a:lnTo>
                  <a:pt x="1502" y="20674"/>
                </a:lnTo>
                <a:lnTo>
                  <a:pt x="1617" y="20366"/>
                </a:lnTo>
                <a:lnTo>
                  <a:pt x="1733" y="20057"/>
                </a:lnTo>
                <a:lnTo>
                  <a:pt x="1964" y="19903"/>
                </a:lnTo>
                <a:lnTo>
                  <a:pt x="0" y="19903"/>
                </a:lnTo>
                <a:lnTo>
                  <a:pt x="0" y="10800"/>
                </a:lnTo>
                <a:lnTo>
                  <a:pt x="0" y="2777"/>
                </a:lnTo>
                <a:lnTo>
                  <a:pt x="4620" y="2777"/>
                </a:lnTo>
                <a:lnTo>
                  <a:pt x="4620" y="16971"/>
                </a:lnTo>
                <a:moveTo>
                  <a:pt x="4620" y="16971"/>
                </a:moveTo>
                <a:moveTo>
                  <a:pt x="4620" y="16971"/>
                </a:moveTo>
                <a:lnTo>
                  <a:pt x="4158" y="17434"/>
                </a:lnTo>
                <a:lnTo>
                  <a:pt x="2541" y="19286"/>
                </a:lnTo>
                <a:lnTo>
                  <a:pt x="1964" y="19903"/>
                </a:lnTo>
                <a:lnTo>
                  <a:pt x="4620" y="16971"/>
                </a:lnTo>
                <a:close/>
              </a:path>
              <a:path w="21600" h="21600" extrusionOk="0">
                <a:moveTo>
                  <a:pt x="7624" y="2314"/>
                </a:moveTo>
                <a:moveTo>
                  <a:pt x="16402" y="2314"/>
                </a:moveTo>
                <a:lnTo>
                  <a:pt x="16402" y="11880"/>
                </a:lnTo>
                <a:lnTo>
                  <a:pt x="7624" y="11880"/>
                </a:lnTo>
                <a:lnTo>
                  <a:pt x="7624" y="2314"/>
                </a:lnTo>
                <a:lnTo>
                  <a:pt x="16402" y="2314"/>
                </a:lnTo>
                <a:close/>
              </a:path>
              <a:path w="21600" h="21600" extrusionOk="0">
                <a:moveTo>
                  <a:pt x="578" y="4011"/>
                </a:moveTo>
                <a:moveTo>
                  <a:pt x="4043" y="4011"/>
                </a:moveTo>
                <a:lnTo>
                  <a:pt x="4043" y="4320"/>
                </a:lnTo>
                <a:lnTo>
                  <a:pt x="578" y="4320"/>
                </a:lnTo>
                <a:lnTo>
                  <a:pt x="578" y="4011"/>
                </a:lnTo>
                <a:lnTo>
                  <a:pt x="4043" y="4011"/>
                </a:lnTo>
                <a:close/>
                <a:moveTo>
                  <a:pt x="7624" y="14194"/>
                </a:moveTo>
                <a:lnTo>
                  <a:pt x="16402" y="14194"/>
                </a:lnTo>
                <a:lnTo>
                  <a:pt x="16402" y="16200"/>
                </a:lnTo>
                <a:lnTo>
                  <a:pt x="7624" y="16200"/>
                </a:lnTo>
              </a:path>
            </a:pathLst>
          </a:custGeom>
          <a:solidFill>
            <a:srgbClr val="99CC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121789" tIns="60894" rIns="121789" bIns="60894"/>
          <a:lstStyle/>
          <a:p>
            <a:endParaRPr lang="en-US"/>
          </a:p>
        </p:txBody>
      </p:sp>
      <p:cxnSp>
        <p:nvCxnSpPr>
          <p:cNvPr id="75" name="Straight Connector 74">
            <a:extLst>
              <a:ext uri="{FF2B5EF4-FFF2-40B4-BE49-F238E27FC236}">
                <a16:creationId xmlns:a16="http://schemas.microsoft.com/office/drawing/2014/main" id="{BA97D78F-9216-411B-B81E-F2EE80CD4BBC}"/>
              </a:ext>
            </a:extLst>
          </p:cNvPr>
          <p:cNvCxnSpPr/>
          <p:nvPr/>
        </p:nvCxnSpPr>
        <p:spPr>
          <a:xfrm>
            <a:off x="8071247" y="3321306"/>
            <a:ext cx="0" cy="54864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9" name="Text Box 22">
            <a:extLst>
              <a:ext uri="{FF2B5EF4-FFF2-40B4-BE49-F238E27FC236}">
                <a16:creationId xmlns:a16="http://schemas.microsoft.com/office/drawing/2014/main" id="{63118252-D27E-47D0-A76C-C181F6E70BA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73139" y="5218834"/>
            <a:ext cx="1312174" cy="762866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120521" tIns="59203" rIns="120521" bIns="59203">
            <a:noAutofit/>
          </a:bodyPr>
          <a:lstStyle>
            <a:lvl1pPr eaLnBrk="0" hangingPunct="0">
              <a:lnSpc>
                <a:spcPct val="90000"/>
              </a:lnSpc>
              <a:spcBef>
                <a:spcPct val="20000"/>
              </a:spcBef>
              <a:buClr>
                <a:schemeClr val="folHlink"/>
              </a:buClr>
              <a:buSzPct val="135000"/>
              <a:buChar char="•"/>
              <a:defRPr sz="4300">
                <a:solidFill>
                  <a:schemeClr val="tx1"/>
                </a:solidFill>
                <a:latin typeface="Arial Narrow" panose="020B0606020202030204" pitchFamily="34" charset="0"/>
                <a:ea typeface="Osaka"/>
                <a:cs typeface="Osaka"/>
              </a:defRPr>
            </a:lvl1pPr>
            <a:lvl2pPr marL="742950" indent="-285750" eaLnBrk="0" hangingPunct="0">
              <a:lnSpc>
                <a:spcPct val="90000"/>
              </a:lnSpc>
              <a:spcBef>
                <a:spcPct val="20000"/>
              </a:spcBef>
              <a:buClr>
                <a:schemeClr val="folHlink"/>
              </a:buClr>
              <a:buSzPct val="100000"/>
              <a:buChar char="•"/>
              <a:defRPr sz="3700">
                <a:solidFill>
                  <a:schemeClr val="tx1"/>
                </a:solidFill>
                <a:latin typeface="Arial Narrow" panose="020B0606020202030204" pitchFamily="34" charset="0"/>
                <a:ea typeface="Osaka"/>
                <a:cs typeface="Osaka"/>
              </a:defRPr>
            </a:lvl2pPr>
            <a:lvl3pPr marL="1143000" indent="-228600" eaLnBrk="0" hangingPunct="0">
              <a:lnSpc>
                <a:spcPct val="90000"/>
              </a:lnSpc>
              <a:spcBef>
                <a:spcPct val="20000"/>
              </a:spcBef>
              <a:buSzPct val="100000"/>
              <a:buChar char="–"/>
              <a:defRPr sz="3200">
                <a:solidFill>
                  <a:schemeClr val="tx1"/>
                </a:solidFill>
                <a:latin typeface="Arial Narrow" panose="020B0606020202030204" pitchFamily="34" charset="0"/>
                <a:ea typeface="Osaka"/>
                <a:cs typeface="Osaka"/>
              </a:defRPr>
            </a:lvl3pPr>
            <a:lvl4pPr marL="1600200" indent="-228600" eaLnBrk="0" hangingPunct="0">
              <a:lnSpc>
                <a:spcPct val="90000"/>
              </a:lnSpc>
              <a:spcBef>
                <a:spcPct val="20000"/>
              </a:spcBef>
              <a:buSzPct val="100000"/>
              <a:buChar char="-"/>
              <a:defRPr sz="3200">
                <a:solidFill>
                  <a:schemeClr val="tx1"/>
                </a:solidFill>
                <a:latin typeface="Arial Narrow" panose="020B0606020202030204" pitchFamily="34" charset="0"/>
                <a:ea typeface="Osaka"/>
                <a:cs typeface="Osaka"/>
              </a:defRPr>
            </a:lvl4pPr>
            <a:lvl5pPr marL="2057400" indent="-228600" eaLnBrk="0" hangingPunct="0">
              <a:lnSpc>
                <a:spcPct val="90000"/>
              </a:lnSpc>
              <a:spcBef>
                <a:spcPct val="20000"/>
              </a:spcBef>
              <a:buSzPct val="100000"/>
              <a:buChar char="-"/>
              <a:defRPr sz="3200">
                <a:solidFill>
                  <a:schemeClr val="tx1"/>
                </a:solidFill>
                <a:latin typeface="Arial Narrow" panose="020B0606020202030204" pitchFamily="34" charset="0"/>
                <a:ea typeface="Osaka"/>
                <a:cs typeface="Osaka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SzPct val="100000"/>
              <a:buChar char="-"/>
              <a:defRPr sz="3200">
                <a:solidFill>
                  <a:schemeClr val="tx1"/>
                </a:solidFill>
                <a:latin typeface="Arial Narrow" panose="020B0606020202030204" pitchFamily="34" charset="0"/>
                <a:ea typeface="Osaka"/>
                <a:cs typeface="Osaka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SzPct val="100000"/>
              <a:buChar char="-"/>
              <a:defRPr sz="3200">
                <a:solidFill>
                  <a:schemeClr val="tx1"/>
                </a:solidFill>
                <a:latin typeface="Arial Narrow" panose="020B0606020202030204" pitchFamily="34" charset="0"/>
                <a:ea typeface="Osaka"/>
                <a:cs typeface="Osaka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SzPct val="100000"/>
              <a:buChar char="-"/>
              <a:defRPr sz="3200">
                <a:solidFill>
                  <a:schemeClr val="tx1"/>
                </a:solidFill>
                <a:latin typeface="Arial Narrow" panose="020B0606020202030204" pitchFamily="34" charset="0"/>
                <a:ea typeface="Osaka"/>
                <a:cs typeface="Osaka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SzPct val="100000"/>
              <a:buChar char="-"/>
              <a:defRPr sz="3200">
                <a:solidFill>
                  <a:schemeClr val="tx1"/>
                </a:solidFill>
                <a:latin typeface="Arial Narrow" panose="020B0606020202030204" pitchFamily="34" charset="0"/>
                <a:ea typeface="Osaka"/>
                <a:cs typeface="Osaka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900" dirty="0">
                <a:ea typeface="MS PGothic" panose="020B0600070205080204" pitchFamily="34" charset="-128"/>
              </a:rPr>
              <a:t> </a:t>
            </a:r>
            <a:r>
              <a:rPr lang="en-US" altLang="en-US" sz="1200" dirty="0">
                <a:ea typeface="MS PGothic" panose="020B0600070205080204" pitchFamily="34" charset="-128"/>
              </a:rPr>
              <a:t>Temperature Sensors</a:t>
            </a: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200" dirty="0">
                <a:ea typeface="MS PGothic" panose="020B0600070205080204" pitchFamily="34" charset="-128"/>
              </a:rPr>
              <a:t>Pressure Transmitters</a:t>
            </a: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200" dirty="0">
                <a:ea typeface="MS PGothic" panose="020B0600070205080204" pitchFamily="34" charset="-128"/>
              </a:rPr>
              <a:t>Control Valves</a:t>
            </a: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n-US" altLang="en-US" sz="1600" dirty="0">
              <a:ea typeface="MS PGothic" panose="020B0600070205080204" pitchFamily="34" charset="-128"/>
            </a:endParaRPr>
          </a:p>
        </p:txBody>
      </p:sp>
      <p:cxnSp>
        <p:nvCxnSpPr>
          <p:cNvPr id="80" name="Straight Connector 79">
            <a:extLst>
              <a:ext uri="{FF2B5EF4-FFF2-40B4-BE49-F238E27FC236}">
                <a16:creationId xmlns:a16="http://schemas.microsoft.com/office/drawing/2014/main" id="{F89B3738-187C-4B69-BDB9-1B8E23CC0D0B}"/>
              </a:ext>
            </a:extLst>
          </p:cNvPr>
          <p:cNvCxnSpPr>
            <a:cxnSpLocks/>
          </p:cNvCxnSpPr>
          <p:nvPr/>
        </p:nvCxnSpPr>
        <p:spPr>
          <a:xfrm>
            <a:off x="4653026" y="4430693"/>
            <a:ext cx="0" cy="78814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Straight Connector 81">
            <a:extLst>
              <a:ext uri="{FF2B5EF4-FFF2-40B4-BE49-F238E27FC236}">
                <a16:creationId xmlns:a16="http://schemas.microsoft.com/office/drawing/2014/main" id="{A5599132-CF97-46E0-94AA-BE71844A5E28}"/>
              </a:ext>
            </a:extLst>
          </p:cNvPr>
          <p:cNvCxnSpPr>
            <a:cxnSpLocks/>
          </p:cNvCxnSpPr>
          <p:nvPr/>
        </p:nvCxnSpPr>
        <p:spPr>
          <a:xfrm>
            <a:off x="1127518" y="4430693"/>
            <a:ext cx="0" cy="78814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3" name="Text Box 22">
            <a:extLst>
              <a:ext uri="{FF2B5EF4-FFF2-40B4-BE49-F238E27FC236}">
                <a16:creationId xmlns:a16="http://schemas.microsoft.com/office/drawing/2014/main" id="{0B84C0F7-E9E4-468C-A56E-25C5F201AD7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3062" y="5218834"/>
            <a:ext cx="1312174" cy="762866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120521" tIns="59203" rIns="120521" bIns="59203">
            <a:noAutofit/>
          </a:bodyPr>
          <a:lstStyle>
            <a:lvl1pPr eaLnBrk="0" hangingPunct="0">
              <a:lnSpc>
                <a:spcPct val="90000"/>
              </a:lnSpc>
              <a:spcBef>
                <a:spcPct val="20000"/>
              </a:spcBef>
              <a:buClr>
                <a:schemeClr val="folHlink"/>
              </a:buClr>
              <a:buSzPct val="135000"/>
              <a:buChar char="•"/>
              <a:defRPr sz="4300">
                <a:solidFill>
                  <a:schemeClr val="tx1"/>
                </a:solidFill>
                <a:latin typeface="Arial Narrow" panose="020B0606020202030204" pitchFamily="34" charset="0"/>
                <a:ea typeface="Osaka"/>
                <a:cs typeface="Osaka"/>
              </a:defRPr>
            </a:lvl1pPr>
            <a:lvl2pPr marL="742950" indent="-285750" eaLnBrk="0" hangingPunct="0">
              <a:lnSpc>
                <a:spcPct val="90000"/>
              </a:lnSpc>
              <a:spcBef>
                <a:spcPct val="20000"/>
              </a:spcBef>
              <a:buClr>
                <a:schemeClr val="folHlink"/>
              </a:buClr>
              <a:buSzPct val="100000"/>
              <a:buChar char="•"/>
              <a:defRPr sz="3700">
                <a:solidFill>
                  <a:schemeClr val="tx1"/>
                </a:solidFill>
                <a:latin typeface="Arial Narrow" panose="020B0606020202030204" pitchFamily="34" charset="0"/>
                <a:ea typeface="Osaka"/>
                <a:cs typeface="Osaka"/>
              </a:defRPr>
            </a:lvl2pPr>
            <a:lvl3pPr marL="1143000" indent="-228600" eaLnBrk="0" hangingPunct="0">
              <a:lnSpc>
                <a:spcPct val="90000"/>
              </a:lnSpc>
              <a:spcBef>
                <a:spcPct val="20000"/>
              </a:spcBef>
              <a:buSzPct val="100000"/>
              <a:buChar char="–"/>
              <a:defRPr sz="3200">
                <a:solidFill>
                  <a:schemeClr val="tx1"/>
                </a:solidFill>
                <a:latin typeface="Arial Narrow" panose="020B0606020202030204" pitchFamily="34" charset="0"/>
                <a:ea typeface="Osaka"/>
                <a:cs typeface="Osaka"/>
              </a:defRPr>
            </a:lvl3pPr>
            <a:lvl4pPr marL="1600200" indent="-228600" eaLnBrk="0" hangingPunct="0">
              <a:lnSpc>
                <a:spcPct val="90000"/>
              </a:lnSpc>
              <a:spcBef>
                <a:spcPct val="20000"/>
              </a:spcBef>
              <a:buSzPct val="100000"/>
              <a:buChar char="-"/>
              <a:defRPr sz="3200">
                <a:solidFill>
                  <a:schemeClr val="tx1"/>
                </a:solidFill>
                <a:latin typeface="Arial Narrow" panose="020B0606020202030204" pitchFamily="34" charset="0"/>
                <a:ea typeface="Osaka"/>
                <a:cs typeface="Osaka"/>
              </a:defRPr>
            </a:lvl4pPr>
            <a:lvl5pPr marL="2057400" indent="-228600" eaLnBrk="0" hangingPunct="0">
              <a:lnSpc>
                <a:spcPct val="90000"/>
              </a:lnSpc>
              <a:spcBef>
                <a:spcPct val="20000"/>
              </a:spcBef>
              <a:buSzPct val="100000"/>
              <a:buChar char="-"/>
              <a:defRPr sz="3200">
                <a:solidFill>
                  <a:schemeClr val="tx1"/>
                </a:solidFill>
                <a:latin typeface="Arial Narrow" panose="020B0606020202030204" pitchFamily="34" charset="0"/>
                <a:ea typeface="Osaka"/>
                <a:cs typeface="Osaka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SzPct val="100000"/>
              <a:buChar char="-"/>
              <a:defRPr sz="3200">
                <a:solidFill>
                  <a:schemeClr val="tx1"/>
                </a:solidFill>
                <a:latin typeface="Arial Narrow" panose="020B0606020202030204" pitchFamily="34" charset="0"/>
                <a:ea typeface="Osaka"/>
                <a:cs typeface="Osaka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SzPct val="100000"/>
              <a:buChar char="-"/>
              <a:defRPr sz="3200">
                <a:solidFill>
                  <a:schemeClr val="tx1"/>
                </a:solidFill>
                <a:latin typeface="Arial Narrow" panose="020B0606020202030204" pitchFamily="34" charset="0"/>
                <a:ea typeface="Osaka"/>
                <a:cs typeface="Osaka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SzPct val="100000"/>
              <a:buChar char="-"/>
              <a:defRPr sz="3200">
                <a:solidFill>
                  <a:schemeClr val="tx1"/>
                </a:solidFill>
                <a:latin typeface="Arial Narrow" panose="020B0606020202030204" pitchFamily="34" charset="0"/>
                <a:ea typeface="Osaka"/>
                <a:cs typeface="Osaka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SzPct val="100000"/>
              <a:buChar char="-"/>
              <a:defRPr sz="3200">
                <a:solidFill>
                  <a:schemeClr val="tx1"/>
                </a:solidFill>
                <a:latin typeface="Arial Narrow" panose="020B0606020202030204" pitchFamily="34" charset="0"/>
                <a:ea typeface="Osaka"/>
                <a:cs typeface="Osaka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900" dirty="0">
                <a:ea typeface="MS PGothic" panose="020B0600070205080204" pitchFamily="34" charset="-128"/>
              </a:rPr>
              <a:t> </a:t>
            </a:r>
            <a:r>
              <a:rPr lang="en-US" altLang="en-US" sz="1200" dirty="0">
                <a:ea typeface="MS PGothic" panose="020B0600070205080204" pitchFamily="34" charset="-128"/>
              </a:rPr>
              <a:t>Temperature Sensors</a:t>
            </a: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200" dirty="0">
                <a:ea typeface="MS PGothic" panose="020B0600070205080204" pitchFamily="34" charset="-128"/>
              </a:rPr>
              <a:t>Pressure Transmitters</a:t>
            </a: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200" dirty="0">
                <a:ea typeface="MS PGothic" panose="020B0600070205080204" pitchFamily="34" charset="-128"/>
              </a:rPr>
              <a:t>Control Valves</a:t>
            </a: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n-US" altLang="en-US" sz="1600" dirty="0">
              <a:ea typeface="MS PGothic" panose="020B0600070205080204" pitchFamily="34" charset="-128"/>
            </a:endParaRPr>
          </a:p>
        </p:txBody>
      </p:sp>
      <p:sp>
        <p:nvSpPr>
          <p:cNvPr id="86" name="Rectangle 85">
            <a:extLst>
              <a:ext uri="{FF2B5EF4-FFF2-40B4-BE49-F238E27FC236}">
                <a16:creationId xmlns:a16="http://schemas.microsoft.com/office/drawing/2014/main" id="{7FAE136F-DE68-46EF-9ADE-FDFCA4CFAA46}"/>
              </a:ext>
            </a:extLst>
          </p:cNvPr>
          <p:cNvSpPr/>
          <p:nvPr/>
        </p:nvSpPr>
        <p:spPr>
          <a:xfrm>
            <a:off x="3295515" y="6147280"/>
            <a:ext cx="3114425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latin typeface="Gill Sans MT" panose="020B0502020104020203" pitchFamily="34" charset="0"/>
              </a:rPr>
              <a:t>Utilities Water Pumps Control Layout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286351996"/>
      </p:ext>
    </p:extLst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65A2B3-0284-4D60-81CD-14FC899689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Gill Sans MT" panose="020B0502020104020203" pitchFamily="34" charset="0"/>
              </a:rPr>
              <a:t>Workshop Topics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520A153-3C17-46B7-B574-F5DAB088224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63488" y="893564"/>
            <a:ext cx="7617024" cy="5688211"/>
          </a:xfrm>
        </p:spPr>
        <p:txBody>
          <a:bodyPr/>
          <a:lstStyle/>
          <a:p>
            <a:r>
              <a:rPr lang="en-US" sz="2000" b="1" dirty="0">
                <a:latin typeface="Gill Sans MT" panose="020B0502020104020203" pitchFamily="34" charset="0"/>
              </a:rPr>
              <a:t>Requirements and Specifications</a:t>
            </a:r>
          </a:p>
          <a:p>
            <a:pPr lvl="1"/>
            <a:r>
              <a:rPr lang="en-US" sz="1800" dirty="0">
                <a:latin typeface="Gill Sans MT" panose="020B0502020104020203" pitchFamily="34" charset="0"/>
              </a:rPr>
              <a:t>Based on NSLS-II System Standards</a:t>
            </a:r>
          </a:p>
          <a:p>
            <a:r>
              <a:rPr lang="en-US" sz="2000" b="1" dirty="0">
                <a:latin typeface="Gill Sans MT" panose="020B0502020104020203" pitchFamily="34" charset="0"/>
              </a:rPr>
              <a:t>Project Engineering</a:t>
            </a:r>
          </a:p>
          <a:p>
            <a:pPr lvl="1"/>
            <a:r>
              <a:rPr lang="en-US" sz="1800" dirty="0">
                <a:latin typeface="Gill Sans MT" panose="020B0502020104020203" pitchFamily="34" charset="0"/>
              </a:rPr>
              <a:t>Manage the project based on the available engineering resources</a:t>
            </a:r>
          </a:p>
          <a:p>
            <a:pPr lvl="1"/>
            <a:r>
              <a:rPr lang="en-US" sz="1800" dirty="0">
                <a:latin typeface="Gill Sans MT" panose="020B0502020104020203" pitchFamily="34" charset="0"/>
              </a:rPr>
              <a:t>Perform regular maintenance and checkups</a:t>
            </a:r>
          </a:p>
          <a:p>
            <a:pPr lvl="1"/>
            <a:r>
              <a:rPr lang="en-US" sz="1800" dirty="0">
                <a:latin typeface="Gill Sans MT" panose="020B0502020104020203" pitchFamily="34" charset="0"/>
              </a:rPr>
              <a:t>Put plans for system upgrades to replace obsolete hardware</a:t>
            </a:r>
          </a:p>
          <a:p>
            <a:r>
              <a:rPr lang="en-US" sz="2000" b="1" dirty="0">
                <a:latin typeface="Gill Sans MT" panose="020B0502020104020203" pitchFamily="34" charset="0"/>
              </a:rPr>
              <a:t>Testing</a:t>
            </a:r>
          </a:p>
          <a:p>
            <a:pPr lvl="1"/>
            <a:r>
              <a:rPr lang="en-US" sz="1800" dirty="0">
                <a:latin typeface="Gill Sans MT" panose="020B0502020104020203" pitchFamily="34" charset="0"/>
              </a:rPr>
              <a:t>Perform test reports on all system components based on defined procedures.</a:t>
            </a:r>
          </a:p>
          <a:p>
            <a:pPr lvl="1"/>
            <a:r>
              <a:rPr lang="en-US" sz="1800" dirty="0">
                <a:latin typeface="Gill Sans MT" panose="020B0502020104020203" pitchFamily="34" charset="0"/>
              </a:rPr>
              <a:t>Perform testing and validation after any modification on the system (Hardware or Software) </a:t>
            </a:r>
          </a:p>
          <a:p>
            <a:r>
              <a:rPr lang="en-US" sz="2000" b="1" dirty="0">
                <a:latin typeface="Gill Sans MT" panose="020B0502020104020203" pitchFamily="34" charset="0"/>
              </a:rPr>
              <a:t>Application Management</a:t>
            </a:r>
          </a:p>
          <a:p>
            <a:pPr lvl="1"/>
            <a:r>
              <a:rPr lang="en-US" sz="1800" dirty="0">
                <a:latin typeface="Gill Sans MT" panose="020B0502020104020203" pitchFamily="34" charset="0"/>
              </a:rPr>
              <a:t>Documentation is centralized on SharePoint (internal)</a:t>
            </a:r>
          </a:p>
          <a:p>
            <a:pPr lvl="1"/>
            <a:r>
              <a:rPr lang="en-US" sz="1800" dirty="0">
                <a:latin typeface="Gill Sans MT" panose="020B0502020104020203" pitchFamily="34" charset="0"/>
              </a:rPr>
              <a:t>All software is backed up and managed on SharePoint</a:t>
            </a:r>
          </a:p>
          <a:p>
            <a:pPr lvl="1"/>
            <a:r>
              <a:rPr lang="en-US" sz="1800" dirty="0">
                <a:latin typeface="Gill Sans MT" panose="020B0502020104020203" pitchFamily="34" charset="0"/>
              </a:rPr>
              <a:t>We are looking to have more Version Control options</a:t>
            </a:r>
          </a:p>
          <a:p>
            <a:pPr marL="457200" lvl="1" indent="0">
              <a:buNone/>
            </a:pPr>
            <a:r>
              <a:rPr lang="en-US" sz="1800" dirty="0">
                <a:latin typeface="Gill Sans MT" panose="020B0502020104020203" pitchFamily="34" charset="0"/>
              </a:rPr>
              <a:t> </a:t>
            </a:r>
          </a:p>
          <a:p>
            <a:pPr marL="457200" lvl="1" indent="0">
              <a:buNone/>
            </a:pPr>
            <a:endParaRPr lang="en-US" sz="1800" dirty="0">
              <a:latin typeface="Gill Sans MT" panose="020B05020201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04973360"/>
      </p:ext>
    </p:extLst>
  </p:cSld>
  <p:clrMapOvr>
    <a:masterClrMapping/>
  </p:clrMapOvr>
  <p:transition spd="med"/>
</p:sld>
</file>

<file path=ppt/theme/theme1.xml><?xml version="1.0" encoding="utf-8"?>
<a:theme xmlns:a="http://schemas.openxmlformats.org/drawingml/2006/main" name="BNL_70_100_PPT_Templat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NL_70_100_PPT_Template" id="{F58EDFFD-527C-7E42-BAA5-64FCBB450853}" vid="{EBDB0018-34B5-C744-99EA-0F616804CE6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BNL_70_100_PPT_Template.potx</Template>
  <TotalTime>3497</TotalTime>
  <Words>320</Words>
  <Application>Microsoft Office PowerPoint</Application>
  <PresentationFormat>On-screen Show (4:3)</PresentationFormat>
  <Paragraphs>62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Arial</vt:lpstr>
      <vt:lpstr>Arial Narrow</vt:lpstr>
      <vt:lpstr>Calibri</vt:lpstr>
      <vt:lpstr>Gill Sans MT</vt:lpstr>
      <vt:lpstr>BNL_70_100_PPT_Template</vt:lpstr>
      <vt:lpstr>NSLS-II Beamline EPS PLC</vt:lpstr>
      <vt:lpstr>Beamline EPS PLC System</vt:lpstr>
      <vt:lpstr>Beamline EPS System Architecture</vt:lpstr>
      <vt:lpstr>Workshop Topics</vt:lpstr>
      <vt:lpstr>NSLS-II Accelerator Vacuum &amp; Utilities PLC</vt:lpstr>
      <vt:lpstr>Accelerator Vacuum PLC</vt:lpstr>
      <vt:lpstr>Accelerator Utilities PLC</vt:lpstr>
      <vt:lpstr>Workshop Topics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Graphic Design</dc:creator>
  <cp:keywords/>
  <dc:description/>
  <cp:lastModifiedBy>Guerrero, Christopher</cp:lastModifiedBy>
  <cp:revision>56</cp:revision>
  <dcterms:created xsi:type="dcterms:W3CDTF">2017-01-09T19:35:35Z</dcterms:created>
  <dcterms:modified xsi:type="dcterms:W3CDTF">2019-09-27T14:42:28Z</dcterms:modified>
  <cp:category/>
</cp:coreProperties>
</file>