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56" d="100"/>
          <a:sy n="56" d="100"/>
        </p:scale>
        <p:origin x="82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A3179-DE16-4D27-B8DB-972F405C43A4}" type="datetimeFigureOut">
              <a:rPr lang="en-US" smtClean="0"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1B3CF-5732-4AE8-B290-51D47601CE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8199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A3179-DE16-4D27-B8DB-972F405C43A4}" type="datetimeFigureOut">
              <a:rPr lang="en-US" smtClean="0"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1B3CF-5732-4AE8-B290-51D47601CE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403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A3179-DE16-4D27-B8DB-972F405C43A4}" type="datetimeFigureOut">
              <a:rPr lang="en-US" smtClean="0"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1B3CF-5732-4AE8-B290-51D47601CE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8381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A3179-DE16-4D27-B8DB-972F405C43A4}" type="datetimeFigureOut">
              <a:rPr lang="en-US" smtClean="0"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1B3CF-5732-4AE8-B290-51D47601CE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092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A3179-DE16-4D27-B8DB-972F405C43A4}" type="datetimeFigureOut">
              <a:rPr lang="en-US" smtClean="0"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1B3CF-5732-4AE8-B290-51D47601CE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1897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A3179-DE16-4D27-B8DB-972F405C43A4}" type="datetimeFigureOut">
              <a:rPr lang="en-US" smtClean="0"/>
              <a:t>10/4/2019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1B3CF-5732-4AE8-B290-51D47601CE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198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A3179-DE16-4D27-B8DB-972F405C43A4}" type="datetimeFigureOut">
              <a:rPr lang="en-US" smtClean="0"/>
              <a:t>10/4/2019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1B3CF-5732-4AE8-B290-51D47601CE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5011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A3179-DE16-4D27-B8DB-972F405C43A4}" type="datetimeFigureOut">
              <a:rPr lang="en-US" smtClean="0"/>
              <a:t>10/4/2019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1B3CF-5732-4AE8-B290-51D47601CE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129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A3179-DE16-4D27-B8DB-972F405C43A4}" type="datetimeFigureOut">
              <a:rPr lang="en-US" smtClean="0"/>
              <a:t>10/4/2019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1B3CF-5732-4AE8-B290-51D47601CE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6600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A3179-DE16-4D27-B8DB-972F405C43A4}" type="datetimeFigureOut">
              <a:rPr lang="en-US" smtClean="0"/>
              <a:t>10/4/2019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1B3CF-5732-4AE8-B290-51D47601CE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9910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A3179-DE16-4D27-B8DB-972F405C43A4}" type="datetimeFigureOut">
              <a:rPr lang="en-US" smtClean="0"/>
              <a:t>10/4/2019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1B3CF-5732-4AE8-B290-51D47601CE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00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8A3179-DE16-4D27-B8DB-972F405C43A4}" type="datetimeFigureOut">
              <a:rPr lang="en-US" smtClean="0"/>
              <a:t>10/4/2019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61B3CF-5732-4AE8-B290-51D47601CE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118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9433" y="0"/>
            <a:ext cx="11641540" cy="6728346"/>
          </a:xfrm>
        </p:spPr>
        <p:txBody>
          <a:bodyPr>
            <a:normAutofit lnSpcReduction="10000"/>
          </a:bodyPr>
          <a:lstStyle/>
          <a:p>
            <a:pPr algn="l"/>
            <a:r>
              <a:rPr lang="en-US" sz="2600" dirty="0" smtClean="0"/>
              <a:t>                           </a:t>
            </a:r>
            <a:r>
              <a:rPr lang="en-US" sz="2600" b="1" dirty="0" smtClean="0"/>
              <a:t>ARIS:  ATLAS Radiation Interlock System</a:t>
            </a:r>
          </a:p>
          <a:p>
            <a:pPr algn="l"/>
            <a:endParaRPr lang="en-US" sz="2600" dirty="0" smtClean="0"/>
          </a:p>
          <a:p>
            <a:pPr marL="457200" indent="-457200" algn="l">
              <a:buAutoNum type="arabicPeriod"/>
            </a:pPr>
            <a:r>
              <a:rPr lang="en-US" sz="2600" b="1" dirty="0" smtClean="0"/>
              <a:t>Project</a:t>
            </a:r>
          </a:p>
          <a:p>
            <a:pPr algn="l"/>
            <a:r>
              <a:rPr lang="en-US" sz="2600" dirty="0"/>
              <a:t> </a:t>
            </a:r>
            <a:r>
              <a:rPr lang="en-US" sz="2600" dirty="0" smtClean="0"/>
              <a:t>     A.  Replace old SY/Max that has been working for 25 years</a:t>
            </a:r>
          </a:p>
          <a:p>
            <a:pPr algn="l"/>
            <a:r>
              <a:rPr lang="en-US" sz="2600" dirty="0" smtClean="0"/>
              <a:t>      B.  Simple Digital Input/Output, Timer</a:t>
            </a:r>
          </a:p>
          <a:p>
            <a:pPr algn="l"/>
            <a:r>
              <a:rPr lang="en-US" sz="2600" dirty="0"/>
              <a:t> </a:t>
            </a:r>
            <a:r>
              <a:rPr lang="en-US" sz="2600" dirty="0" smtClean="0"/>
              <a:t>           No liquid tanks filling, conveyor belts moving, etc.</a:t>
            </a:r>
          </a:p>
          <a:p>
            <a:pPr algn="l"/>
            <a:r>
              <a:rPr lang="en-US" sz="2600" dirty="0" smtClean="0"/>
              <a:t>      C.  Sense:  Gates Open/Closed, Reset Buttons pressed, Keys in digital positions</a:t>
            </a:r>
          </a:p>
          <a:p>
            <a:pPr algn="l"/>
            <a:r>
              <a:rPr lang="en-US" sz="2600" dirty="0" smtClean="0"/>
              <a:t>      D.  Control: Alarms, Lights, RF Power, Faraday Cups In/Out</a:t>
            </a:r>
          </a:p>
          <a:p>
            <a:pPr algn="l"/>
            <a:endParaRPr lang="en-US" sz="2600" dirty="0" smtClean="0"/>
          </a:p>
          <a:p>
            <a:pPr algn="l"/>
            <a:r>
              <a:rPr lang="en-US" sz="2600" b="1" dirty="0" smtClean="0"/>
              <a:t>2. SPECS</a:t>
            </a:r>
          </a:p>
          <a:p>
            <a:pPr algn="l"/>
            <a:r>
              <a:rPr lang="en-US" sz="2600" dirty="0" smtClean="0"/>
              <a:t>     A.  Find appropriate PLC vendor – Safety PLC vs. non-Safety PLC</a:t>
            </a:r>
          </a:p>
          <a:p>
            <a:pPr algn="l"/>
            <a:r>
              <a:rPr lang="en-US" sz="2600" dirty="0" smtClean="0"/>
              <a:t>     B.  SIL3, SIL-4 (Safety Integrity Level)</a:t>
            </a:r>
          </a:p>
          <a:p>
            <a:pPr algn="l"/>
            <a:r>
              <a:rPr lang="en-US" sz="2600" dirty="0" smtClean="0"/>
              <a:t>     C.  Access States and transitions</a:t>
            </a:r>
          </a:p>
          <a:p>
            <a:pPr algn="l"/>
            <a:r>
              <a:rPr lang="en-US" sz="2600" dirty="0"/>
              <a:t> </a:t>
            </a:r>
            <a:r>
              <a:rPr lang="en-US" sz="2600" dirty="0" smtClean="0"/>
              <a:t>    D.  Radiation values (</a:t>
            </a:r>
            <a:r>
              <a:rPr lang="en-US" sz="2600" dirty="0" err="1" smtClean="0"/>
              <a:t>mRem</a:t>
            </a:r>
            <a:r>
              <a:rPr lang="en-US" sz="2600" dirty="0" smtClean="0"/>
              <a:t>/hour)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6588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50125"/>
            <a:ext cx="11914496" cy="6707875"/>
          </a:xfrm>
        </p:spPr>
        <p:txBody>
          <a:bodyPr>
            <a:normAutofit/>
          </a:bodyPr>
          <a:lstStyle/>
          <a:p>
            <a:pPr algn="l"/>
            <a:r>
              <a:rPr lang="en-US" sz="2800" dirty="0" smtClean="0"/>
              <a:t>                                         Issues</a:t>
            </a:r>
          </a:p>
          <a:p>
            <a:pPr algn="l"/>
            <a:endParaRPr lang="en-US" sz="2800" dirty="0" smtClean="0"/>
          </a:p>
          <a:p>
            <a:pPr marL="514350" indent="-514350" algn="l">
              <a:buAutoNum type="arabicPeriod"/>
            </a:pPr>
            <a:r>
              <a:rPr lang="en-US" sz="2800" dirty="0" smtClean="0"/>
              <a:t>Counter cards with enough Channels and sufficient speed</a:t>
            </a:r>
          </a:p>
          <a:p>
            <a:pPr algn="l"/>
            <a:r>
              <a:rPr lang="en-US" sz="2800" dirty="0"/>
              <a:t> </a:t>
            </a:r>
            <a:r>
              <a:rPr lang="en-US" sz="2800" dirty="0" smtClean="0"/>
              <a:t>      A. PLC counter card modules not sufficient</a:t>
            </a:r>
          </a:p>
          <a:p>
            <a:pPr algn="l"/>
            <a:r>
              <a:rPr lang="en-US" sz="2800" dirty="0"/>
              <a:t> </a:t>
            </a:r>
            <a:r>
              <a:rPr lang="en-US" sz="2800" dirty="0" smtClean="0"/>
              <a:t>      B.  Went with Ludlum cards</a:t>
            </a:r>
          </a:p>
          <a:p>
            <a:pPr marL="514350" indent="-514350" algn="l">
              <a:buAutoNum type="arabicPeriod" startAt="2"/>
            </a:pPr>
            <a:r>
              <a:rPr lang="en-US" sz="2800" dirty="0" smtClean="0"/>
              <a:t>Read configuration file</a:t>
            </a:r>
          </a:p>
          <a:p>
            <a:pPr algn="l"/>
            <a:r>
              <a:rPr lang="en-US" sz="2800" dirty="0" smtClean="0"/>
              <a:t>3.  Perform mathematical calculations:</a:t>
            </a:r>
          </a:p>
          <a:p>
            <a:pPr algn="l"/>
            <a:r>
              <a:rPr lang="en-US" sz="2800" dirty="0"/>
              <a:t> </a:t>
            </a:r>
            <a:r>
              <a:rPr lang="en-US" sz="2800" dirty="0" smtClean="0"/>
              <a:t>     A.  Calculate Moving averages</a:t>
            </a:r>
          </a:p>
          <a:p>
            <a:pPr algn="l"/>
            <a:r>
              <a:rPr lang="en-US" sz="2800" dirty="0"/>
              <a:t> </a:t>
            </a:r>
            <a:r>
              <a:rPr lang="en-US" sz="2800" dirty="0" smtClean="0"/>
              <a:t>     B.  Calculate accumulated dose</a:t>
            </a:r>
          </a:p>
          <a:p>
            <a:pPr algn="l"/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5177542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162</Words>
  <Application>Microsoft Office PowerPoint</Application>
  <PresentationFormat>Widescreen</PresentationFormat>
  <Paragraphs>23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>Argonne National Laboratory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Reyna, Juan</dc:creator>
  <cp:lastModifiedBy>Reyna, Juan</cp:lastModifiedBy>
  <cp:revision>5</cp:revision>
  <dcterms:created xsi:type="dcterms:W3CDTF">2019-10-05T01:35:56Z</dcterms:created>
  <dcterms:modified xsi:type="dcterms:W3CDTF">2019-10-05T01:50:15Z</dcterms:modified>
</cp:coreProperties>
</file>