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598" r:id="rId3"/>
    <p:sldId id="275" r:id="rId4"/>
    <p:sldId id="280" r:id="rId5"/>
    <p:sldId id="282" r:id="rId6"/>
    <p:sldId id="283" r:id="rId7"/>
    <p:sldId id="284" r:id="rId8"/>
    <p:sldId id="285" r:id="rId9"/>
    <p:sldId id="286" r:id="rId10"/>
    <p:sldId id="599" r:id="rId11"/>
    <p:sldId id="590" r:id="rId12"/>
    <p:sldId id="321" r:id="rId13"/>
    <p:sldId id="573" r:id="rId14"/>
    <p:sldId id="581" r:id="rId15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4CA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42" autoAdjust="0"/>
    <p:restoredTop sz="90393" autoAdjust="0"/>
  </p:normalViewPr>
  <p:slideViewPr>
    <p:cSldViewPr>
      <p:cViewPr>
        <p:scale>
          <a:sx n="107" d="100"/>
          <a:sy n="107" d="100"/>
        </p:scale>
        <p:origin x="880" y="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9" d="100"/>
          <a:sy n="159" d="100"/>
        </p:scale>
        <p:origin x="1184" y="20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649318-6D33-4C45-A9D1-0D7733283654}" type="doc">
      <dgm:prSet loTypeId="urn:microsoft.com/office/officeart/2005/8/layout/chevron2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0858775-EF2B-4D82-A085-FA56B01AE7A7}">
      <dgm:prSet phldrT="[Text]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Planning</a:t>
          </a:r>
        </a:p>
      </dgm:t>
    </dgm:pt>
    <dgm:pt modelId="{74CCB95E-9235-4799-8F14-D3DFE7269BC9}" type="parTrans" cxnId="{0435567A-A960-4435-8221-A3522A092B74}">
      <dgm:prSet/>
      <dgm:spPr/>
      <dgm:t>
        <a:bodyPr/>
        <a:lstStyle/>
        <a:p>
          <a:endParaRPr lang="en-US"/>
        </a:p>
      </dgm:t>
    </dgm:pt>
    <dgm:pt modelId="{10C44B13-95A2-4859-A27C-75DC3F28378E}" type="sibTrans" cxnId="{0435567A-A960-4435-8221-A3522A092B74}">
      <dgm:prSet/>
      <dgm:spPr/>
      <dgm:t>
        <a:bodyPr/>
        <a:lstStyle/>
        <a:p>
          <a:endParaRPr lang="en-US"/>
        </a:p>
      </dgm:t>
    </dgm:pt>
    <dgm:pt modelId="{232721FB-E137-434F-9149-AEFA6A01A405}">
      <dgm:prSet phldrT="[Text]"/>
      <dgm:spPr/>
      <dgm:t>
        <a:bodyPr/>
        <a:lstStyle/>
        <a:p>
          <a:r>
            <a:rPr lang="en-US" dirty="0"/>
            <a:t>Project plan</a:t>
          </a:r>
        </a:p>
      </dgm:t>
    </dgm:pt>
    <dgm:pt modelId="{4B7CEA9E-6BD0-4DD3-83B1-FCF43F5F863C}" type="parTrans" cxnId="{8764C814-1DAD-40FB-B103-DF2BDE63ACED}">
      <dgm:prSet/>
      <dgm:spPr/>
      <dgm:t>
        <a:bodyPr/>
        <a:lstStyle/>
        <a:p>
          <a:endParaRPr lang="en-US"/>
        </a:p>
      </dgm:t>
    </dgm:pt>
    <dgm:pt modelId="{0D492BB5-886C-4E56-8111-A75FB426FD59}" type="sibTrans" cxnId="{8764C814-1DAD-40FB-B103-DF2BDE63ACED}">
      <dgm:prSet/>
      <dgm:spPr/>
      <dgm:t>
        <a:bodyPr/>
        <a:lstStyle/>
        <a:p>
          <a:endParaRPr lang="en-US"/>
        </a:p>
      </dgm:t>
    </dgm:pt>
    <dgm:pt modelId="{A9063B17-4E0C-46CA-84CB-5EBEF15ACF66}">
      <dgm:prSet phldrT="[Text]"/>
      <dgm:spPr/>
      <dgm:t>
        <a:bodyPr/>
        <a:lstStyle/>
        <a:p>
          <a:r>
            <a:rPr lang="en-US" dirty="0"/>
            <a:t>P&amp;ID</a:t>
          </a:r>
        </a:p>
      </dgm:t>
    </dgm:pt>
    <dgm:pt modelId="{C5634061-185E-4C39-84B7-095887BD7FC7}" type="parTrans" cxnId="{79551E07-100C-4425-B9D2-29AE78211F5D}">
      <dgm:prSet/>
      <dgm:spPr/>
      <dgm:t>
        <a:bodyPr/>
        <a:lstStyle/>
        <a:p>
          <a:endParaRPr lang="en-US"/>
        </a:p>
      </dgm:t>
    </dgm:pt>
    <dgm:pt modelId="{C01AF32A-558D-4A92-9D58-117E98C549AE}" type="sibTrans" cxnId="{79551E07-100C-4425-B9D2-29AE78211F5D}">
      <dgm:prSet/>
      <dgm:spPr/>
      <dgm:t>
        <a:bodyPr/>
        <a:lstStyle/>
        <a:p>
          <a:endParaRPr lang="en-US"/>
        </a:p>
      </dgm:t>
    </dgm:pt>
    <dgm:pt modelId="{2FE0814D-933D-4425-97E8-E517BAFFB1E0}">
      <dgm:prSet phldrT="[Text]"/>
      <dgm:spPr/>
      <dgm:t>
        <a:bodyPr/>
        <a:lstStyle/>
        <a:p>
          <a:r>
            <a:rPr lang="en-US" dirty="0"/>
            <a:t>Devices</a:t>
          </a:r>
        </a:p>
      </dgm:t>
    </dgm:pt>
    <dgm:pt modelId="{1DD819C0-4CC6-4A7D-BCD2-3AAB78C9A7C6}" type="parTrans" cxnId="{9CC97EF8-D519-4BC3-933F-FCFBB4C4D735}">
      <dgm:prSet/>
      <dgm:spPr/>
      <dgm:t>
        <a:bodyPr/>
        <a:lstStyle/>
        <a:p>
          <a:endParaRPr lang="en-US"/>
        </a:p>
      </dgm:t>
    </dgm:pt>
    <dgm:pt modelId="{DCF3D5FD-50B4-4F28-A373-F0595B463ACB}" type="sibTrans" cxnId="{9CC97EF8-D519-4BC3-933F-FCFBB4C4D735}">
      <dgm:prSet/>
      <dgm:spPr/>
      <dgm:t>
        <a:bodyPr/>
        <a:lstStyle/>
        <a:p>
          <a:endParaRPr lang="en-US"/>
        </a:p>
      </dgm:t>
    </dgm:pt>
    <dgm:pt modelId="{6EFCB528-0B4B-4242-819E-CB86A41D9024}">
      <dgm:prSet phldrT="[Text]"/>
      <dgm:spPr/>
      <dgm:t>
        <a:bodyPr/>
        <a:lstStyle/>
        <a:p>
          <a:r>
            <a:rPr lang="en-US" dirty="0"/>
            <a:t>Define DEVICE TYPES</a:t>
          </a:r>
        </a:p>
      </dgm:t>
    </dgm:pt>
    <dgm:pt modelId="{EE32F37A-418A-4035-9527-9C468D61D104}" type="parTrans" cxnId="{4E3686C7-F621-4872-A69B-A9D0AC9E8DE9}">
      <dgm:prSet/>
      <dgm:spPr/>
      <dgm:t>
        <a:bodyPr/>
        <a:lstStyle/>
        <a:p>
          <a:endParaRPr lang="en-US"/>
        </a:p>
      </dgm:t>
    </dgm:pt>
    <dgm:pt modelId="{B8C2FC74-29A2-4D33-8D78-3B509771C51E}" type="sibTrans" cxnId="{4E3686C7-F621-4872-A69B-A9D0AC9E8DE9}">
      <dgm:prSet/>
      <dgm:spPr/>
      <dgm:t>
        <a:bodyPr/>
        <a:lstStyle/>
        <a:p>
          <a:endParaRPr lang="en-US"/>
        </a:p>
      </dgm:t>
    </dgm:pt>
    <dgm:pt modelId="{2101E37F-C1D1-403D-942E-D55646BFB12C}">
      <dgm:prSet phldrT="[Text]"/>
      <dgm:spPr/>
      <dgm:t>
        <a:bodyPr/>
        <a:lstStyle/>
        <a:p>
          <a:r>
            <a:rPr lang="en-US" dirty="0"/>
            <a:t>Create DEVICE LIST</a:t>
          </a:r>
        </a:p>
      </dgm:t>
    </dgm:pt>
    <dgm:pt modelId="{9077D675-422E-4338-9783-CD7C55F36AEB}" type="parTrans" cxnId="{02721B2D-8CB4-43A6-817A-CC74915A96FF}">
      <dgm:prSet/>
      <dgm:spPr/>
      <dgm:t>
        <a:bodyPr/>
        <a:lstStyle/>
        <a:p>
          <a:endParaRPr lang="en-US"/>
        </a:p>
      </dgm:t>
    </dgm:pt>
    <dgm:pt modelId="{871C2E9B-82A8-4FF3-AD47-31CA08D30A1B}" type="sibTrans" cxnId="{02721B2D-8CB4-43A6-817A-CC74915A96FF}">
      <dgm:prSet/>
      <dgm:spPr/>
      <dgm:t>
        <a:bodyPr/>
        <a:lstStyle/>
        <a:p>
          <a:endParaRPr lang="en-US"/>
        </a:p>
      </dgm:t>
    </dgm:pt>
    <dgm:pt modelId="{65661F90-8F05-47ED-82AB-EF38EB1EA242}">
      <dgm:prSet phldrT="[Text]"/>
      <dgm:spPr/>
      <dgm:t>
        <a:bodyPr/>
        <a:lstStyle/>
        <a:p>
          <a:r>
            <a:rPr lang="en-US" dirty="0"/>
            <a:t>CCDB</a:t>
          </a:r>
        </a:p>
      </dgm:t>
    </dgm:pt>
    <dgm:pt modelId="{B423353D-EB4D-446F-91FB-DA7F3AD7B0DA}" type="parTrans" cxnId="{442454AA-5E35-4137-BC5B-56A12A0DC14F}">
      <dgm:prSet/>
      <dgm:spPr/>
      <dgm:t>
        <a:bodyPr/>
        <a:lstStyle/>
        <a:p>
          <a:endParaRPr lang="en-US"/>
        </a:p>
      </dgm:t>
    </dgm:pt>
    <dgm:pt modelId="{8D88590E-FE02-4E09-9921-0FDC0276D454}" type="sibTrans" cxnId="{442454AA-5E35-4137-BC5B-56A12A0DC14F}">
      <dgm:prSet/>
      <dgm:spPr/>
      <dgm:t>
        <a:bodyPr/>
        <a:lstStyle/>
        <a:p>
          <a:endParaRPr lang="en-US"/>
        </a:p>
      </dgm:t>
    </dgm:pt>
    <dgm:pt modelId="{2A1DE2A6-8999-4A20-9CF3-C7D0CD1F32BE}">
      <dgm:prSet phldrT="[Text]"/>
      <dgm:spPr/>
      <dgm:t>
        <a:bodyPr/>
        <a:lstStyle/>
        <a:p>
          <a:r>
            <a:rPr lang="en-US" dirty="0"/>
            <a:t>Create ESS names</a:t>
          </a:r>
        </a:p>
      </dgm:t>
    </dgm:pt>
    <dgm:pt modelId="{9C46DAA9-F92B-4ECA-80ED-D8B582B90A89}" type="parTrans" cxnId="{5824390E-824E-44B3-B398-5A5A21797520}">
      <dgm:prSet/>
      <dgm:spPr/>
      <dgm:t>
        <a:bodyPr/>
        <a:lstStyle/>
        <a:p>
          <a:endParaRPr lang="en-US"/>
        </a:p>
      </dgm:t>
    </dgm:pt>
    <dgm:pt modelId="{801D032C-15A8-437B-9920-249BD0482530}" type="sibTrans" cxnId="{5824390E-824E-44B3-B398-5A5A21797520}">
      <dgm:prSet/>
      <dgm:spPr/>
      <dgm:t>
        <a:bodyPr/>
        <a:lstStyle/>
        <a:p>
          <a:endParaRPr lang="en-US"/>
        </a:p>
      </dgm:t>
    </dgm:pt>
    <dgm:pt modelId="{FCDF5CED-C135-409C-BB6C-80B2D7B5382F}">
      <dgm:prSet phldrT="[Text]"/>
      <dgm:spPr/>
      <dgm:t>
        <a:bodyPr/>
        <a:lstStyle/>
        <a:p>
          <a:r>
            <a:rPr lang="en-US" dirty="0"/>
            <a:t>I/O List</a:t>
          </a:r>
        </a:p>
      </dgm:t>
    </dgm:pt>
    <dgm:pt modelId="{890D3059-4401-4F00-89D4-57472A1FAC8A}" type="parTrans" cxnId="{6C279039-EA36-45A8-BF6F-71D7AA1F2B6A}">
      <dgm:prSet/>
      <dgm:spPr/>
      <dgm:t>
        <a:bodyPr/>
        <a:lstStyle/>
        <a:p>
          <a:endParaRPr lang="en-US"/>
        </a:p>
      </dgm:t>
    </dgm:pt>
    <dgm:pt modelId="{377A3563-AE95-4805-8839-195D88BBC65F}" type="sibTrans" cxnId="{6C279039-EA36-45A8-BF6F-71D7AA1F2B6A}">
      <dgm:prSet/>
      <dgm:spPr/>
      <dgm:t>
        <a:bodyPr/>
        <a:lstStyle/>
        <a:p>
          <a:endParaRPr lang="en-US"/>
        </a:p>
      </dgm:t>
    </dgm:pt>
    <dgm:pt modelId="{8788B18F-0A89-4DC5-A658-95DA4050BCF7}">
      <dgm:prSet phldrT="[Text]"/>
      <dgm:spPr/>
      <dgm:t>
        <a:bodyPr/>
        <a:lstStyle/>
        <a:p>
          <a:r>
            <a:rPr lang="en-US" dirty="0"/>
            <a:t>PLC Factory</a:t>
          </a:r>
        </a:p>
      </dgm:t>
    </dgm:pt>
    <dgm:pt modelId="{1DDB364E-112F-4CD0-BE47-551DEF059684}" type="parTrans" cxnId="{AD94E5CB-52AF-4D29-B974-68AE0E83BE73}">
      <dgm:prSet/>
      <dgm:spPr/>
      <dgm:t>
        <a:bodyPr/>
        <a:lstStyle/>
        <a:p>
          <a:endParaRPr lang="en-US"/>
        </a:p>
      </dgm:t>
    </dgm:pt>
    <dgm:pt modelId="{61DA308C-6461-4C16-925A-6F8BD27BEF29}" type="sibTrans" cxnId="{AD94E5CB-52AF-4D29-B974-68AE0E83BE73}">
      <dgm:prSet/>
      <dgm:spPr/>
      <dgm:t>
        <a:bodyPr/>
        <a:lstStyle/>
        <a:p>
          <a:endParaRPr lang="en-US"/>
        </a:p>
      </dgm:t>
    </dgm:pt>
    <dgm:pt modelId="{0845B4C7-0A33-40F3-9CDA-808C1E8A8A45}">
      <dgm:prSet phldrT="[Text]"/>
      <dgm:spPr/>
      <dgm:t>
        <a:bodyPr/>
        <a:lstStyle/>
        <a:p>
          <a:r>
            <a:rPr lang="en-US" dirty="0"/>
            <a:t>TIA Portal</a:t>
          </a:r>
        </a:p>
      </dgm:t>
    </dgm:pt>
    <dgm:pt modelId="{787AA37D-5DD5-4298-BCEE-722A98844676}" type="parTrans" cxnId="{3B7A125A-9517-4B81-B11A-23172E16560C}">
      <dgm:prSet/>
      <dgm:spPr/>
      <dgm:t>
        <a:bodyPr/>
        <a:lstStyle/>
        <a:p>
          <a:endParaRPr lang="en-US"/>
        </a:p>
      </dgm:t>
    </dgm:pt>
    <dgm:pt modelId="{6BFB69B9-5217-4D27-A8BA-4D1E407E2661}" type="sibTrans" cxnId="{3B7A125A-9517-4B81-B11A-23172E16560C}">
      <dgm:prSet/>
      <dgm:spPr/>
      <dgm:t>
        <a:bodyPr/>
        <a:lstStyle/>
        <a:p>
          <a:endParaRPr lang="en-US"/>
        </a:p>
      </dgm:t>
    </dgm:pt>
    <dgm:pt modelId="{70B463AE-02AD-40E3-83D1-4BB1486A79F6}">
      <dgm:prSet phldrT="[Text]"/>
      <dgm:spPr/>
      <dgm:t>
        <a:bodyPr/>
        <a:lstStyle/>
        <a:p>
          <a:r>
            <a:rPr lang="en-US" dirty="0"/>
            <a:t>EPICS</a:t>
          </a:r>
        </a:p>
      </dgm:t>
    </dgm:pt>
    <dgm:pt modelId="{90C1F204-5C9F-46AA-ACED-BA5D11576E4D}" type="parTrans" cxnId="{CD8E26C1-4B58-42F8-B4E6-96E8B213E6C6}">
      <dgm:prSet/>
      <dgm:spPr/>
      <dgm:t>
        <a:bodyPr/>
        <a:lstStyle/>
        <a:p>
          <a:endParaRPr lang="en-US"/>
        </a:p>
      </dgm:t>
    </dgm:pt>
    <dgm:pt modelId="{13162EFA-EB41-46EB-829E-F805819FDCD3}" type="sibTrans" cxnId="{CD8E26C1-4B58-42F8-B4E6-96E8B213E6C6}">
      <dgm:prSet/>
      <dgm:spPr/>
      <dgm:t>
        <a:bodyPr/>
        <a:lstStyle/>
        <a:p>
          <a:endParaRPr lang="en-US"/>
        </a:p>
      </dgm:t>
    </dgm:pt>
    <dgm:pt modelId="{4735B014-9521-4794-B0AE-F8541387D127}">
      <dgm:prSet phldrT="[Text]"/>
      <dgm:spPr/>
      <dgm:t>
        <a:bodyPr/>
        <a:lstStyle/>
        <a:p>
          <a:r>
            <a:rPr lang="en-US" dirty="0"/>
            <a:t>Run python script</a:t>
          </a:r>
        </a:p>
      </dgm:t>
    </dgm:pt>
    <dgm:pt modelId="{46B31575-A1C6-4236-B16E-0562DAFE03ED}" type="parTrans" cxnId="{C28CC6B4-F7C0-4170-A72E-E4E1C9B88EAF}">
      <dgm:prSet/>
      <dgm:spPr/>
      <dgm:t>
        <a:bodyPr/>
        <a:lstStyle/>
        <a:p>
          <a:endParaRPr lang="en-US"/>
        </a:p>
      </dgm:t>
    </dgm:pt>
    <dgm:pt modelId="{D56FCEA4-928F-46B7-B958-D865DE97AA91}" type="sibTrans" cxnId="{C28CC6B4-F7C0-4170-A72E-E4E1C9B88EAF}">
      <dgm:prSet/>
      <dgm:spPr/>
      <dgm:t>
        <a:bodyPr/>
        <a:lstStyle/>
        <a:p>
          <a:endParaRPr lang="en-US"/>
        </a:p>
      </dgm:t>
    </dgm:pt>
    <dgm:pt modelId="{8BEF7DB0-B30A-4DA2-80E6-14F80E6C0B28}">
      <dgm:prSet phldrT="[Text]"/>
      <dgm:spPr/>
      <dgm:t>
        <a:bodyPr/>
        <a:lstStyle/>
        <a:p>
          <a:r>
            <a:rPr lang="en-US" dirty="0"/>
            <a:t>Data pulled from CCDB</a:t>
          </a:r>
        </a:p>
      </dgm:t>
    </dgm:pt>
    <dgm:pt modelId="{B593DDD3-5B0B-4FB0-95CE-3AB00FA19758}" type="parTrans" cxnId="{72942B46-B2DA-40F8-ABDE-7866135A478C}">
      <dgm:prSet/>
      <dgm:spPr/>
      <dgm:t>
        <a:bodyPr/>
        <a:lstStyle/>
        <a:p>
          <a:endParaRPr lang="en-US"/>
        </a:p>
      </dgm:t>
    </dgm:pt>
    <dgm:pt modelId="{EB337F94-8526-4519-85BE-25ADDD40339D}" type="sibTrans" cxnId="{72942B46-B2DA-40F8-ABDE-7866135A478C}">
      <dgm:prSet/>
      <dgm:spPr/>
      <dgm:t>
        <a:bodyPr/>
        <a:lstStyle/>
        <a:p>
          <a:endParaRPr lang="en-US"/>
        </a:p>
      </dgm:t>
    </dgm:pt>
    <dgm:pt modelId="{17172F1F-7DED-4392-BF1C-427EF79CA44B}">
      <dgm:prSet phldrT="[Text]"/>
      <dgm:spPr/>
      <dgm:t>
        <a:bodyPr/>
        <a:lstStyle/>
        <a:p>
          <a:r>
            <a:rPr lang="en-US" dirty="0"/>
            <a:t>Import files generated by PLC Factory</a:t>
          </a:r>
        </a:p>
      </dgm:t>
    </dgm:pt>
    <dgm:pt modelId="{96CBBCF0-F7CA-465C-9C5E-20E358A80FA6}" type="parTrans" cxnId="{214B4C3D-E4B4-4D45-8BCE-C0906C504B27}">
      <dgm:prSet/>
      <dgm:spPr/>
      <dgm:t>
        <a:bodyPr/>
        <a:lstStyle/>
        <a:p>
          <a:endParaRPr lang="en-US"/>
        </a:p>
      </dgm:t>
    </dgm:pt>
    <dgm:pt modelId="{D0439F0F-F1B8-444A-9E23-A7551AFB7A52}" type="sibTrans" cxnId="{214B4C3D-E4B4-4D45-8BCE-C0906C504B27}">
      <dgm:prSet/>
      <dgm:spPr/>
      <dgm:t>
        <a:bodyPr/>
        <a:lstStyle/>
        <a:p>
          <a:endParaRPr lang="en-US"/>
        </a:p>
      </dgm:t>
    </dgm:pt>
    <dgm:pt modelId="{624717F2-7F63-4C15-8B03-C28A65A33B27}">
      <dgm:prSet phldrT="[Text]"/>
      <dgm:spPr/>
      <dgm:t>
        <a:bodyPr/>
        <a:lstStyle/>
        <a:p>
          <a:r>
            <a:rPr lang="en-US" dirty="0"/>
            <a:t>Compile and test</a:t>
          </a:r>
        </a:p>
      </dgm:t>
    </dgm:pt>
    <dgm:pt modelId="{278E5AAE-9405-4A22-9B43-4A8C800FE799}" type="parTrans" cxnId="{CB8DE4A9-A4B5-4A40-92E5-16BB6EB264AA}">
      <dgm:prSet/>
      <dgm:spPr/>
      <dgm:t>
        <a:bodyPr/>
        <a:lstStyle/>
        <a:p>
          <a:endParaRPr lang="en-US"/>
        </a:p>
      </dgm:t>
    </dgm:pt>
    <dgm:pt modelId="{322FA54D-4203-42B9-9455-04E177251145}" type="sibTrans" cxnId="{CB8DE4A9-A4B5-4A40-92E5-16BB6EB264AA}">
      <dgm:prSet/>
      <dgm:spPr/>
      <dgm:t>
        <a:bodyPr/>
        <a:lstStyle/>
        <a:p>
          <a:endParaRPr lang="en-US"/>
        </a:p>
      </dgm:t>
    </dgm:pt>
    <dgm:pt modelId="{5A60256A-40D7-442B-BA3E-376A706BBEC0}">
      <dgm:prSet phldrT="[Text]"/>
      <dgm:spPr/>
      <dgm:t>
        <a:bodyPr/>
        <a:lstStyle/>
        <a:p>
          <a:r>
            <a:rPr lang="en-US" dirty="0"/>
            <a:t>Deploy in EPICS environment</a:t>
          </a:r>
        </a:p>
      </dgm:t>
    </dgm:pt>
    <dgm:pt modelId="{61840A4A-D2EF-4036-BCBA-D3CDA334F677}" type="parTrans" cxnId="{D2439ED9-6979-4F6C-B953-DF042B739FC4}">
      <dgm:prSet/>
      <dgm:spPr/>
      <dgm:t>
        <a:bodyPr/>
        <a:lstStyle/>
        <a:p>
          <a:endParaRPr lang="en-US"/>
        </a:p>
      </dgm:t>
    </dgm:pt>
    <dgm:pt modelId="{25694DEA-C921-49FA-B440-8396F7F572BF}" type="sibTrans" cxnId="{D2439ED9-6979-4F6C-B953-DF042B739FC4}">
      <dgm:prSet/>
      <dgm:spPr/>
      <dgm:t>
        <a:bodyPr/>
        <a:lstStyle/>
        <a:p>
          <a:endParaRPr lang="en-US"/>
        </a:p>
      </dgm:t>
    </dgm:pt>
    <dgm:pt modelId="{0CAD9505-322B-402F-8022-76A40B32616F}">
      <dgm:prSet phldrT="[Text]"/>
      <dgm:spPr/>
      <dgm:t>
        <a:bodyPr/>
        <a:lstStyle/>
        <a:p>
          <a:r>
            <a:rPr lang="en-US" dirty="0"/>
            <a:t>Create CCDB types</a:t>
          </a:r>
        </a:p>
      </dgm:t>
    </dgm:pt>
    <dgm:pt modelId="{C0F4CEC3-E7F4-4FC7-BD29-CC0BF76CEC59}" type="parTrans" cxnId="{C17994AA-EA21-47FC-914E-90B3A1D24683}">
      <dgm:prSet/>
      <dgm:spPr/>
      <dgm:t>
        <a:bodyPr/>
        <a:lstStyle/>
        <a:p>
          <a:endParaRPr lang="en-US"/>
        </a:p>
      </dgm:t>
    </dgm:pt>
    <dgm:pt modelId="{1F7A30C6-4651-4832-A4C8-61429F3D2245}" type="sibTrans" cxnId="{C17994AA-EA21-47FC-914E-90B3A1D24683}">
      <dgm:prSet/>
      <dgm:spPr/>
      <dgm:t>
        <a:bodyPr/>
        <a:lstStyle/>
        <a:p>
          <a:endParaRPr lang="en-US"/>
        </a:p>
      </dgm:t>
    </dgm:pt>
    <dgm:pt modelId="{61299B87-3E88-4314-B277-113E7EFC4FDA}">
      <dgm:prSet phldrT="[Text]"/>
      <dgm:spPr/>
      <dgm:t>
        <a:bodyPr/>
        <a:lstStyle/>
        <a:p>
          <a:r>
            <a:rPr lang="en-US" dirty="0"/>
            <a:t>Build project tree</a:t>
          </a:r>
        </a:p>
      </dgm:t>
    </dgm:pt>
    <dgm:pt modelId="{DCD9CD91-F262-4E3B-857C-CBC4C3A00493}" type="parTrans" cxnId="{FB65F664-2ED4-4139-8A77-EF00C2A13166}">
      <dgm:prSet/>
      <dgm:spPr/>
      <dgm:t>
        <a:bodyPr/>
        <a:lstStyle/>
        <a:p>
          <a:endParaRPr lang="en-US"/>
        </a:p>
      </dgm:t>
    </dgm:pt>
    <dgm:pt modelId="{E9168B13-BABB-44EB-B9DC-B2080FEC23A4}" type="sibTrans" cxnId="{FB65F664-2ED4-4139-8A77-EF00C2A13166}">
      <dgm:prSet/>
      <dgm:spPr/>
      <dgm:t>
        <a:bodyPr/>
        <a:lstStyle/>
        <a:p>
          <a:endParaRPr lang="en-US"/>
        </a:p>
      </dgm:t>
    </dgm:pt>
    <dgm:pt modelId="{873A6ED3-4ADF-48AF-A338-2AC86D8F1DC1}">
      <dgm:prSet phldrT="[Text]"/>
      <dgm:spPr/>
      <dgm:t>
        <a:bodyPr/>
        <a:lstStyle/>
        <a:p>
          <a:r>
            <a:rPr lang="en-US" dirty="0"/>
            <a:t>Verify functionality</a:t>
          </a:r>
        </a:p>
      </dgm:t>
    </dgm:pt>
    <dgm:pt modelId="{C6CD03A0-7788-4091-B813-9D1932BEA769}" type="parTrans" cxnId="{DAA7B11D-AA35-4113-925C-B7F181311DCE}">
      <dgm:prSet/>
      <dgm:spPr/>
      <dgm:t>
        <a:bodyPr/>
        <a:lstStyle/>
        <a:p>
          <a:endParaRPr lang="en-US"/>
        </a:p>
      </dgm:t>
    </dgm:pt>
    <dgm:pt modelId="{BC9F5925-C155-4A8C-A34E-625F4CFA7F41}" type="sibTrans" cxnId="{DAA7B11D-AA35-4113-925C-B7F181311DCE}">
      <dgm:prSet/>
      <dgm:spPr/>
      <dgm:t>
        <a:bodyPr/>
        <a:lstStyle/>
        <a:p>
          <a:endParaRPr lang="en-US"/>
        </a:p>
      </dgm:t>
    </dgm:pt>
    <dgm:pt modelId="{DEE8C6EE-A02E-4C57-BB38-E5A33BFA1B64}" type="pres">
      <dgm:prSet presAssocID="{DA649318-6D33-4C45-A9D1-0D7733283654}" presName="linearFlow" presStyleCnt="0">
        <dgm:presLayoutVars>
          <dgm:dir/>
          <dgm:animLvl val="lvl"/>
          <dgm:resizeHandles val="exact"/>
        </dgm:presLayoutVars>
      </dgm:prSet>
      <dgm:spPr/>
    </dgm:pt>
    <dgm:pt modelId="{D6CC8849-52E8-4505-AFFE-BBCEA0FFC5ED}" type="pres">
      <dgm:prSet presAssocID="{20858775-EF2B-4D82-A085-FA56B01AE7A7}" presName="composite" presStyleCnt="0"/>
      <dgm:spPr/>
    </dgm:pt>
    <dgm:pt modelId="{A410FA52-ECD3-4749-A383-9DF2E3E5E434}" type="pres">
      <dgm:prSet presAssocID="{20858775-EF2B-4D82-A085-FA56B01AE7A7}" presName="parentText" presStyleLbl="alignNode1" presStyleIdx="0" presStyleCnt="6">
        <dgm:presLayoutVars>
          <dgm:chMax val="1"/>
          <dgm:bulletEnabled val="1"/>
        </dgm:presLayoutVars>
      </dgm:prSet>
      <dgm:spPr/>
    </dgm:pt>
    <dgm:pt modelId="{72B60629-1F73-469D-8287-BEE4F294859A}" type="pres">
      <dgm:prSet presAssocID="{20858775-EF2B-4D82-A085-FA56B01AE7A7}" presName="descendantText" presStyleLbl="alignAcc1" presStyleIdx="0" presStyleCnt="6">
        <dgm:presLayoutVars>
          <dgm:bulletEnabled val="1"/>
        </dgm:presLayoutVars>
      </dgm:prSet>
      <dgm:spPr/>
    </dgm:pt>
    <dgm:pt modelId="{E52384BD-E451-45EE-8B84-B993F354E7A2}" type="pres">
      <dgm:prSet presAssocID="{10C44B13-95A2-4859-A27C-75DC3F28378E}" presName="sp" presStyleCnt="0"/>
      <dgm:spPr/>
    </dgm:pt>
    <dgm:pt modelId="{7F8AF591-B16C-4E06-9F6F-F6B6E636E45B}" type="pres">
      <dgm:prSet presAssocID="{2FE0814D-933D-4425-97E8-E517BAFFB1E0}" presName="composite" presStyleCnt="0"/>
      <dgm:spPr/>
    </dgm:pt>
    <dgm:pt modelId="{CEB4BB05-FF65-4967-A335-1F82BD7DC479}" type="pres">
      <dgm:prSet presAssocID="{2FE0814D-933D-4425-97E8-E517BAFFB1E0}" presName="parentText" presStyleLbl="alignNode1" presStyleIdx="1" presStyleCnt="6">
        <dgm:presLayoutVars>
          <dgm:chMax val="1"/>
          <dgm:bulletEnabled val="1"/>
        </dgm:presLayoutVars>
      </dgm:prSet>
      <dgm:spPr/>
    </dgm:pt>
    <dgm:pt modelId="{CFDAE2D9-7360-4E13-92BE-93E5E00C7287}" type="pres">
      <dgm:prSet presAssocID="{2FE0814D-933D-4425-97E8-E517BAFFB1E0}" presName="descendantText" presStyleLbl="alignAcc1" presStyleIdx="1" presStyleCnt="6">
        <dgm:presLayoutVars>
          <dgm:bulletEnabled val="1"/>
        </dgm:presLayoutVars>
      </dgm:prSet>
      <dgm:spPr/>
    </dgm:pt>
    <dgm:pt modelId="{8B687B14-D2DC-4485-90BB-77129F0F88A3}" type="pres">
      <dgm:prSet presAssocID="{DCF3D5FD-50B4-4F28-A373-F0595B463ACB}" presName="sp" presStyleCnt="0"/>
      <dgm:spPr/>
    </dgm:pt>
    <dgm:pt modelId="{432C5213-D571-40E8-B0CE-DC73E6607CAC}" type="pres">
      <dgm:prSet presAssocID="{65661F90-8F05-47ED-82AB-EF38EB1EA242}" presName="composite" presStyleCnt="0"/>
      <dgm:spPr/>
    </dgm:pt>
    <dgm:pt modelId="{255144E3-76C2-4054-9625-C63608F43512}" type="pres">
      <dgm:prSet presAssocID="{65661F90-8F05-47ED-82AB-EF38EB1EA242}" presName="parentText" presStyleLbl="alignNode1" presStyleIdx="2" presStyleCnt="6">
        <dgm:presLayoutVars>
          <dgm:chMax val="1"/>
          <dgm:bulletEnabled val="1"/>
        </dgm:presLayoutVars>
      </dgm:prSet>
      <dgm:spPr/>
    </dgm:pt>
    <dgm:pt modelId="{0BF220F0-CF73-455C-BB68-3B314514511E}" type="pres">
      <dgm:prSet presAssocID="{65661F90-8F05-47ED-82AB-EF38EB1EA242}" presName="descendantText" presStyleLbl="alignAcc1" presStyleIdx="2" presStyleCnt="6">
        <dgm:presLayoutVars>
          <dgm:bulletEnabled val="1"/>
        </dgm:presLayoutVars>
      </dgm:prSet>
      <dgm:spPr/>
    </dgm:pt>
    <dgm:pt modelId="{D83A5508-4985-4D4B-96BE-8D59083B8190}" type="pres">
      <dgm:prSet presAssocID="{8D88590E-FE02-4E09-9921-0FDC0276D454}" presName="sp" presStyleCnt="0"/>
      <dgm:spPr/>
    </dgm:pt>
    <dgm:pt modelId="{F6968755-36D0-4DA2-BA73-7F0488502D56}" type="pres">
      <dgm:prSet presAssocID="{8788B18F-0A89-4DC5-A658-95DA4050BCF7}" presName="composite" presStyleCnt="0"/>
      <dgm:spPr/>
    </dgm:pt>
    <dgm:pt modelId="{D8BC6DED-0C38-4796-A730-AE1088697AD1}" type="pres">
      <dgm:prSet presAssocID="{8788B18F-0A89-4DC5-A658-95DA4050BCF7}" presName="parentText" presStyleLbl="alignNode1" presStyleIdx="3" presStyleCnt="6">
        <dgm:presLayoutVars>
          <dgm:chMax val="1"/>
          <dgm:bulletEnabled val="1"/>
        </dgm:presLayoutVars>
      </dgm:prSet>
      <dgm:spPr/>
    </dgm:pt>
    <dgm:pt modelId="{46F27300-FB36-4381-808E-EA3480FE4456}" type="pres">
      <dgm:prSet presAssocID="{8788B18F-0A89-4DC5-A658-95DA4050BCF7}" presName="descendantText" presStyleLbl="alignAcc1" presStyleIdx="3" presStyleCnt="6">
        <dgm:presLayoutVars>
          <dgm:bulletEnabled val="1"/>
        </dgm:presLayoutVars>
      </dgm:prSet>
      <dgm:spPr/>
    </dgm:pt>
    <dgm:pt modelId="{DD6A7004-BFF6-4BAB-A399-12837E4D0764}" type="pres">
      <dgm:prSet presAssocID="{61DA308C-6461-4C16-925A-6F8BD27BEF29}" presName="sp" presStyleCnt="0"/>
      <dgm:spPr/>
    </dgm:pt>
    <dgm:pt modelId="{BA131778-CF4B-4456-999B-5C31850F9292}" type="pres">
      <dgm:prSet presAssocID="{0845B4C7-0A33-40F3-9CDA-808C1E8A8A45}" presName="composite" presStyleCnt="0"/>
      <dgm:spPr/>
    </dgm:pt>
    <dgm:pt modelId="{BFE28AC2-6E63-4991-9A0A-D897319D9BFF}" type="pres">
      <dgm:prSet presAssocID="{0845B4C7-0A33-40F3-9CDA-808C1E8A8A45}" presName="parentText" presStyleLbl="alignNode1" presStyleIdx="4" presStyleCnt="6">
        <dgm:presLayoutVars>
          <dgm:chMax val="1"/>
          <dgm:bulletEnabled val="1"/>
        </dgm:presLayoutVars>
      </dgm:prSet>
      <dgm:spPr/>
    </dgm:pt>
    <dgm:pt modelId="{267C4611-EBD5-4D40-A9B0-D204199685A8}" type="pres">
      <dgm:prSet presAssocID="{0845B4C7-0A33-40F3-9CDA-808C1E8A8A45}" presName="descendantText" presStyleLbl="alignAcc1" presStyleIdx="4" presStyleCnt="6">
        <dgm:presLayoutVars>
          <dgm:bulletEnabled val="1"/>
        </dgm:presLayoutVars>
      </dgm:prSet>
      <dgm:spPr/>
    </dgm:pt>
    <dgm:pt modelId="{5CDF60CC-3A09-4E1C-A3A1-1DFDE06552B8}" type="pres">
      <dgm:prSet presAssocID="{6BFB69B9-5217-4D27-A8BA-4D1E407E2661}" presName="sp" presStyleCnt="0"/>
      <dgm:spPr/>
    </dgm:pt>
    <dgm:pt modelId="{026FEE5B-F75D-43D6-A848-2605DBBE4C2B}" type="pres">
      <dgm:prSet presAssocID="{70B463AE-02AD-40E3-83D1-4BB1486A79F6}" presName="composite" presStyleCnt="0"/>
      <dgm:spPr/>
    </dgm:pt>
    <dgm:pt modelId="{4F5BB6E9-E02C-40BB-AB4E-7FE9D1DFDABF}" type="pres">
      <dgm:prSet presAssocID="{70B463AE-02AD-40E3-83D1-4BB1486A79F6}" presName="parentText" presStyleLbl="alignNode1" presStyleIdx="5" presStyleCnt="6">
        <dgm:presLayoutVars>
          <dgm:chMax val="1"/>
          <dgm:bulletEnabled val="1"/>
        </dgm:presLayoutVars>
      </dgm:prSet>
      <dgm:spPr/>
    </dgm:pt>
    <dgm:pt modelId="{E79C1A7B-1D0B-47F3-A190-48F31E855D4F}" type="pres">
      <dgm:prSet presAssocID="{70B463AE-02AD-40E3-83D1-4BB1486A79F6}" presName="descendantText" presStyleLbl="alignAcc1" presStyleIdx="5" presStyleCnt="6">
        <dgm:presLayoutVars>
          <dgm:bulletEnabled val="1"/>
        </dgm:presLayoutVars>
      </dgm:prSet>
      <dgm:spPr/>
    </dgm:pt>
  </dgm:ptLst>
  <dgm:cxnLst>
    <dgm:cxn modelId="{79551E07-100C-4425-B9D2-29AE78211F5D}" srcId="{20858775-EF2B-4D82-A085-FA56B01AE7A7}" destId="{A9063B17-4E0C-46CA-84CB-5EBEF15ACF66}" srcOrd="1" destOrd="0" parTransId="{C5634061-185E-4C39-84B7-095887BD7FC7}" sibTransId="{C01AF32A-558D-4A92-9D58-117E98C549AE}"/>
    <dgm:cxn modelId="{5824390E-824E-44B3-B398-5A5A21797520}" srcId="{65661F90-8F05-47ED-82AB-EF38EB1EA242}" destId="{2A1DE2A6-8999-4A20-9CF3-C7D0CD1F32BE}" srcOrd="0" destOrd="0" parTransId="{9C46DAA9-F92B-4ECA-80ED-D8B582B90A89}" sibTransId="{801D032C-15A8-437B-9920-249BD0482530}"/>
    <dgm:cxn modelId="{CF4D3B10-BF2C-4F88-A634-47FC843685F1}" type="presOf" srcId="{17172F1F-7DED-4392-BF1C-427EF79CA44B}" destId="{267C4611-EBD5-4D40-A9B0-D204199685A8}" srcOrd="0" destOrd="0" presId="urn:microsoft.com/office/officeart/2005/8/layout/chevron2"/>
    <dgm:cxn modelId="{C7A30814-2BC6-45B4-BEA4-55A0C778EBAD}" type="presOf" srcId="{6EFCB528-0B4B-4242-819E-CB86A41D9024}" destId="{CFDAE2D9-7360-4E13-92BE-93E5E00C7287}" srcOrd="0" destOrd="0" presId="urn:microsoft.com/office/officeart/2005/8/layout/chevron2"/>
    <dgm:cxn modelId="{8764C814-1DAD-40FB-B103-DF2BDE63ACED}" srcId="{20858775-EF2B-4D82-A085-FA56B01AE7A7}" destId="{232721FB-E137-434F-9149-AEFA6A01A405}" srcOrd="0" destOrd="0" parTransId="{4B7CEA9E-6BD0-4DD3-83B1-FCF43F5F863C}" sibTransId="{0D492BB5-886C-4E56-8111-A75FB426FD59}"/>
    <dgm:cxn modelId="{8A4D4116-6340-4797-A2A6-DF04E6C7DE58}" type="presOf" srcId="{2FE0814D-933D-4425-97E8-E517BAFFB1E0}" destId="{CEB4BB05-FF65-4967-A335-1F82BD7DC479}" srcOrd="0" destOrd="0" presId="urn:microsoft.com/office/officeart/2005/8/layout/chevron2"/>
    <dgm:cxn modelId="{F751B91C-FF85-40F0-BD1C-9A02D3A39A5F}" type="presOf" srcId="{5A60256A-40D7-442B-BA3E-376A706BBEC0}" destId="{E79C1A7B-1D0B-47F3-A190-48F31E855D4F}" srcOrd="0" destOrd="0" presId="urn:microsoft.com/office/officeart/2005/8/layout/chevron2"/>
    <dgm:cxn modelId="{DAA7B11D-AA35-4113-925C-B7F181311DCE}" srcId="{70B463AE-02AD-40E3-83D1-4BB1486A79F6}" destId="{873A6ED3-4ADF-48AF-A338-2AC86D8F1DC1}" srcOrd="1" destOrd="0" parTransId="{C6CD03A0-7788-4091-B813-9D1932BEA769}" sibTransId="{BC9F5925-C155-4A8C-A34E-625F4CFA7F41}"/>
    <dgm:cxn modelId="{02721B2D-8CB4-43A6-817A-CC74915A96FF}" srcId="{2FE0814D-933D-4425-97E8-E517BAFFB1E0}" destId="{2101E37F-C1D1-403D-942E-D55646BFB12C}" srcOrd="1" destOrd="0" parTransId="{9077D675-422E-4338-9783-CD7C55F36AEB}" sibTransId="{871C2E9B-82A8-4FF3-AD47-31CA08D30A1B}"/>
    <dgm:cxn modelId="{D0961B33-CAAB-4CDF-9EC0-775278D2B64C}" type="presOf" srcId="{4735B014-9521-4794-B0AE-F8541387D127}" destId="{46F27300-FB36-4381-808E-EA3480FE4456}" srcOrd="0" destOrd="0" presId="urn:microsoft.com/office/officeart/2005/8/layout/chevron2"/>
    <dgm:cxn modelId="{6C279039-EA36-45A8-BF6F-71D7AA1F2B6A}" srcId="{20858775-EF2B-4D82-A085-FA56B01AE7A7}" destId="{FCDF5CED-C135-409C-BB6C-80B2D7B5382F}" srcOrd="2" destOrd="0" parTransId="{890D3059-4401-4F00-89D4-57472A1FAC8A}" sibTransId="{377A3563-AE95-4805-8839-195D88BBC65F}"/>
    <dgm:cxn modelId="{214B4C3D-E4B4-4D45-8BCE-C0906C504B27}" srcId="{0845B4C7-0A33-40F3-9CDA-808C1E8A8A45}" destId="{17172F1F-7DED-4392-BF1C-427EF79CA44B}" srcOrd="0" destOrd="0" parTransId="{96CBBCF0-F7CA-465C-9C5E-20E358A80FA6}" sibTransId="{D0439F0F-F1B8-444A-9E23-A7551AFB7A52}"/>
    <dgm:cxn modelId="{86B77442-5ECE-4AB2-A26A-53A8605E6FA1}" type="presOf" srcId="{FCDF5CED-C135-409C-BB6C-80B2D7B5382F}" destId="{72B60629-1F73-469D-8287-BEE4F294859A}" srcOrd="0" destOrd="2" presId="urn:microsoft.com/office/officeart/2005/8/layout/chevron2"/>
    <dgm:cxn modelId="{72942B46-B2DA-40F8-ABDE-7866135A478C}" srcId="{8788B18F-0A89-4DC5-A658-95DA4050BCF7}" destId="{8BEF7DB0-B30A-4DA2-80E6-14F80E6C0B28}" srcOrd="1" destOrd="0" parTransId="{B593DDD3-5B0B-4FB0-95CE-3AB00FA19758}" sibTransId="{EB337F94-8526-4519-85BE-25ADDD40339D}"/>
    <dgm:cxn modelId="{B29ADF53-3775-4C4A-B001-0D32A81A82AC}" type="presOf" srcId="{65661F90-8F05-47ED-82AB-EF38EB1EA242}" destId="{255144E3-76C2-4054-9625-C63608F43512}" srcOrd="0" destOrd="0" presId="urn:microsoft.com/office/officeart/2005/8/layout/chevron2"/>
    <dgm:cxn modelId="{88461457-AB08-4404-8A77-D843298FBD2B}" type="presOf" srcId="{2A1DE2A6-8999-4A20-9CF3-C7D0CD1F32BE}" destId="{0BF220F0-CF73-455C-BB68-3B314514511E}" srcOrd="0" destOrd="0" presId="urn:microsoft.com/office/officeart/2005/8/layout/chevron2"/>
    <dgm:cxn modelId="{3B7A125A-9517-4B81-B11A-23172E16560C}" srcId="{DA649318-6D33-4C45-A9D1-0D7733283654}" destId="{0845B4C7-0A33-40F3-9CDA-808C1E8A8A45}" srcOrd="4" destOrd="0" parTransId="{787AA37D-5DD5-4298-BCEE-722A98844676}" sibTransId="{6BFB69B9-5217-4D27-A8BA-4D1E407E2661}"/>
    <dgm:cxn modelId="{FB65F664-2ED4-4139-8A77-EF00C2A13166}" srcId="{65661F90-8F05-47ED-82AB-EF38EB1EA242}" destId="{61299B87-3E88-4314-B277-113E7EFC4FDA}" srcOrd="2" destOrd="0" parTransId="{DCD9CD91-F262-4E3B-857C-CBC4C3A00493}" sibTransId="{E9168B13-BABB-44EB-B9DC-B2080FEC23A4}"/>
    <dgm:cxn modelId="{B296FD6A-20F2-49F7-A2EA-5C51E8FEB526}" type="presOf" srcId="{A9063B17-4E0C-46CA-84CB-5EBEF15ACF66}" destId="{72B60629-1F73-469D-8287-BEE4F294859A}" srcOrd="0" destOrd="1" presId="urn:microsoft.com/office/officeart/2005/8/layout/chevron2"/>
    <dgm:cxn modelId="{38BD5276-B87D-45BE-9334-AC4B118AD158}" type="presOf" srcId="{61299B87-3E88-4314-B277-113E7EFC4FDA}" destId="{0BF220F0-CF73-455C-BB68-3B314514511E}" srcOrd="0" destOrd="2" presId="urn:microsoft.com/office/officeart/2005/8/layout/chevron2"/>
    <dgm:cxn modelId="{0435567A-A960-4435-8221-A3522A092B74}" srcId="{DA649318-6D33-4C45-A9D1-0D7733283654}" destId="{20858775-EF2B-4D82-A085-FA56B01AE7A7}" srcOrd="0" destOrd="0" parTransId="{74CCB95E-9235-4799-8F14-D3DFE7269BC9}" sibTransId="{10C44B13-95A2-4859-A27C-75DC3F28378E}"/>
    <dgm:cxn modelId="{CB8DE4A9-A4B5-4A40-92E5-16BB6EB264AA}" srcId="{0845B4C7-0A33-40F3-9CDA-808C1E8A8A45}" destId="{624717F2-7F63-4C15-8B03-C28A65A33B27}" srcOrd="1" destOrd="0" parTransId="{278E5AAE-9405-4A22-9B43-4A8C800FE799}" sibTransId="{322FA54D-4203-42B9-9455-04E177251145}"/>
    <dgm:cxn modelId="{442454AA-5E35-4137-BC5B-56A12A0DC14F}" srcId="{DA649318-6D33-4C45-A9D1-0D7733283654}" destId="{65661F90-8F05-47ED-82AB-EF38EB1EA242}" srcOrd="2" destOrd="0" parTransId="{B423353D-EB4D-446F-91FB-DA7F3AD7B0DA}" sibTransId="{8D88590E-FE02-4E09-9921-0FDC0276D454}"/>
    <dgm:cxn modelId="{C17994AA-EA21-47FC-914E-90B3A1D24683}" srcId="{65661F90-8F05-47ED-82AB-EF38EB1EA242}" destId="{0CAD9505-322B-402F-8022-76A40B32616F}" srcOrd="1" destOrd="0" parTransId="{C0F4CEC3-E7F4-4FC7-BD29-CC0BF76CEC59}" sibTransId="{1F7A30C6-4651-4832-A4C8-61429F3D2245}"/>
    <dgm:cxn modelId="{30EA36AC-B157-47A6-BA7F-99EF18397A78}" type="presOf" srcId="{0845B4C7-0A33-40F3-9CDA-808C1E8A8A45}" destId="{BFE28AC2-6E63-4991-9A0A-D897319D9BFF}" srcOrd="0" destOrd="0" presId="urn:microsoft.com/office/officeart/2005/8/layout/chevron2"/>
    <dgm:cxn modelId="{6829F7AE-4003-41BC-B540-B6052DC9CE51}" type="presOf" srcId="{20858775-EF2B-4D82-A085-FA56B01AE7A7}" destId="{A410FA52-ECD3-4749-A383-9DF2E3E5E434}" srcOrd="0" destOrd="0" presId="urn:microsoft.com/office/officeart/2005/8/layout/chevron2"/>
    <dgm:cxn modelId="{C28CC6B4-F7C0-4170-A72E-E4E1C9B88EAF}" srcId="{8788B18F-0A89-4DC5-A658-95DA4050BCF7}" destId="{4735B014-9521-4794-B0AE-F8541387D127}" srcOrd="0" destOrd="0" parTransId="{46B31575-A1C6-4236-B16E-0562DAFE03ED}" sibTransId="{D56FCEA4-928F-46B7-B958-D865DE97AA91}"/>
    <dgm:cxn modelId="{277FF3BD-23A4-4B37-BAE6-92CE266C37FB}" type="presOf" srcId="{2101E37F-C1D1-403D-942E-D55646BFB12C}" destId="{CFDAE2D9-7360-4E13-92BE-93E5E00C7287}" srcOrd="0" destOrd="1" presId="urn:microsoft.com/office/officeart/2005/8/layout/chevron2"/>
    <dgm:cxn modelId="{CD8E26C1-4B58-42F8-B4E6-96E8B213E6C6}" srcId="{DA649318-6D33-4C45-A9D1-0D7733283654}" destId="{70B463AE-02AD-40E3-83D1-4BB1486A79F6}" srcOrd="5" destOrd="0" parTransId="{90C1F204-5C9F-46AA-ACED-BA5D11576E4D}" sibTransId="{13162EFA-EB41-46EB-829E-F805819FDCD3}"/>
    <dgm:cxn modelId="{4E3686C7-F621-4872-A69B-A9D0AC9E8DE9}" srcId="{2FE0814D-933D-4425-97E8-E517BAFFB1E0}" destId="{6EFCB528-0B4B-4242-819E-CB86A41D9024}" srcOrd="0" destOrd="0" parTransId="{EE32F37A-418A-4035-9527-9C468D61D104}" sibTransId="{B8C2FC74-29A2-4D33-8D78-3B509771C51E}"/>
    <dgm:cxn modelId="{DCEA95CA-5D97-41BC-B338-C8FCF5C347E9}" type="presOf" srcId="{DA649318-6D33-4C45-A9D1-0D7733283654}" destId="{DEE8C6EE-A02E-4C57-BB38-E5A33BFA1B64}" srcOrd="0" destOrd="0" presId="urn:microsoft.com/office/officeart/2005/8/layout/chevron2"/>
    <dgm:cxn modelId="{AD94E5CB-52AF-4D29-B974-68AE0E83BE73}" srcId="{DA649318-6D33-4C45-A9D1-0D7733283654}" destId="{8788B18F-0A89-4DC5-A658-95DA4050BCF7}" srcOrd="3" destOrd="0" parTransId="{1DDB364E-112F-4CD0-BE47-551DEF059684}" sibTransId="{61DA308C-6461-4C16-925A-6F8BD27BEF29}"/>
    <dgm:cxn modelId="{2B624FCC-FDE5-411E-AFB4-6B7A0909A06E}" type="presOf" srcId="{624717F2-7F63-4C15-8B03-C28A65A33B27}" destId="{267C4611-EBD5-4D40-A9B0-D204199685A8}" srcOrd="0" destOrd="1" presId="urn:microsoft.com/office/officeart/2005/8/layout/chevron2"/>
    <dgm:cxn modelId="{637297D7-4DB0-4B21-9A5E-E342E331319C}" type="presOf" srcId="{8788B18F-0A89-4DC5-A658-95DA4050BCF7}" destId="{D8BC6DED-0C38-4796-A730-AE1088697AD1}" srcOrd="0" destOrd="0" presId="urn:microsoft.com/office/officeart/2005/8/layout/chevron2"/>
    <dgm:cxn modelId="{D2439ED9-6979-4F6C-B953-DF042B739FC4}" srcId="{70B463AE-02AD-40E3-83D1-4BB1486A79F6}" destId="{5A60256A-40D7-442B-BA3E-376A706BBEC0}" srcOrd="0" destOrd="0" parTransId="{61840A4A-D2EF-4036-BCBA-D3CDA334F677}" sibTransId="{25694DEA-C921-49FA-B440-8396F7F572BF}"/>
    <dgm:cxn modelId="{DD3E57F4-1B21-4556-BB55-052F5AC96164}" type="presOf" srcId="{70B463AE-02AD-40E3-83D1-4BB1486A79F6}" destId="{4F5BB6E9-E02C-40BB-AB4E-7FE9D1DFDABF}" srcOrd="0" destOrd="0" presId="urn:microsoft.com/office/officeart/2005/8/layout/chevron2"/>
    <dgm:cxn modelId="{9CC97EF8-D519-4BC3-933F-FCFBB4C4D735}" srcId="{DA649318-6D33-4C45-A9D1-0D7733283654}" destId="{2FE0814D-933D-4425-97E8-E517BAFFB1E0}" srcOrd="1" destOrd="0" parTransId="{1DD819C0-4CC6-4A7D-BCD2-3AAB78C9A7C6}" sibTransId="{DCF3D5FD-50B4-4F28-A373-F0595B463ACB}"/>
    <dgm:cxn modelId="{82B0CFFB-2FCD-4E29-BFFF-EEAF698F4014}" type="presOf" srcId="{232721FB-E137-434F-9149-AEFA6A01A405}" destId="{72B60629-1F73-469D-8287-BEE4F294859A}" srcOrd="0" destOrd="0" presId="urn:microsoft.com/office/officeart/2005/8/layout/chevron2"/>
    <dgm:cxn modelId="{B41027FC-607C-4E8D-BB2E-1FE9A6FA9203}" type="presOf" srcId="{873A6ED3-4ADF-48AF-A338-2AC86D8F1DC1}" destId="{E79C1A7B-1D0B-47F3-A190-48F31E855D4F}" srcOrd="0" destOrd="1" presId="urn:microsoft.com/office/officeart/2005/8/layout/chevron2"/>
    <dgm:cxn modelId="{E615B0FC-6890-46E5-B8BE-F8FBBC5C1E9D}" type="presOf" srcId="{8BEF7DB0-B30A-4DA2-80E6-14F80E6C0B28}" destId="{46F27300-FB36-4381-808E-EA3480FE4456}" srcOrd="0" destOrd="1" presId="urn:microsoft.com/office/officeart/2005/8/layout/chevron2"/>
    <dgm:cxn modelId="{E251F3FF-88E8-4164-8316-74E92E8A2270}" type="presOf" srcId="{0CAD9505-322B-402F-8022-76A40B32616F}" destId="{0BF220F0-CF73-455C-BB68-3B314514511E}" srcOrd="0" destOrd="1" presId="urn:microsoft.com/office/officeart/2005/8/layout/chevron2"/>
    <dgm:cxn modelId="{BB5E42CF-8C28-4741-AEE0-D6E09542E8FA}" type="presParOf" srcId="{DEE8C6EE-A02E-4C57-BB38-E5A33BFA1B64}" destId="{D6CC8849-52E8-4505-AFFE-BBCEA0FFC5ED}" srcOrd="0" destOrd="0" presId="urn:microsoft.com/office/officeart/2005/8/layout/chevron2"/>
    <dgm:cxn modelId="{91866616-AA64-4E52-8E18-F15DD9C930B0}" type="presParOf" srcId="{D6CC8849-52E8-4505-AFFE-BBCEA0FFC5ED}" destId="{A410FA52-ECD3-4749-A383-9DF2E3E5E434}" srcOrd="0" destOrd="0" presId="urn:microsoft.com/office/officeart/2005/8/layout/chevron2"/>
    <dgm:cxn modelId="{C5526A17-C7B3-4493-9192-A032A2489A7C}" type="presParOf" srcId="{D6CC8849-52E8-4505-AFFE-BBCEA0FFC5ED}" destId="{72B60629-1F73-469D-8287-BEE4F294859A}" srcOrd="1" destOrd="0" presId="urn:microsoft.com/office/officeart/2005/8/layout/chevron2"/>
    <dgm:cxn modelId="{1BBCA13C-51AB-418A-8839-CD9966AABE78}" type="presParOf" srcId="{DEE8C6EE-A02E-4C57-BB38-E5A33BFA1B64}" destId="{E52384BD-E451-45EE-8B84-B993F354E7A2}" srcOrd="1" destOrd="0" presId="urn:microsoft.com/office/officeart/2005/8/layout/chevron2"/>
    <dgm:cxn modelId="{12B9D443-9F64-47C2-ACED-DDE33ECDA9B7}" type="presParOf" srcId="{DEE8C6EE-A02E-4C57-BB38-E5A33BFA1B64}" destId="{7F8AF591-B16C-4E06-9F6F-F6B6E636E45B}" srcOrd="2" destOrd="0" presId="urn:microsoft.com/office/officeart/2005/8/layout/chevron2"/>
    <dgm:cxn modelId="{D31F043C-B7C8-484C-B429-4A55A6F21266}" type="presParOf" srcId="{7F8AF591-B16C-4E06-9F6F-F6B6E636E45B}" destId="{CEB4BB05-FF65-4967-A335-1F82BD7DC479}" srcOrd="0" destOrd="0" presId="urn:microsoft.com/office/officeart/2005/8/layout/chevron2"/>
    <dgm:cxn modelId="{6FBF67DF-4C18-46AA-BC60-5C49C325AA02}" type="presParOf" srcId="{7F8AF591-B16C-4E06-9F6F-F6B6E636E45B}" destId="{CFDAE2D9-7360-4E13-92BE-93E5E00C7287}" srcOrd="1" destOrd="0" presId="urn:microsoft.com/office/officeart/2005/8/layout/chevron2"/>
    <dgm:cxn modelId="{ED6FFAF3-8343-45D5-9420-B627F2218A92}" type="presParOf" srcId="{DEE8C6EE-A02E-4C57-BB38-E5A33BFA1B64}" destId="{8B687B14-D2DC-4485-90BB-77129F0F88A3}" srcOrd="3" destOrd="0" presId="urn:microsoft.com/office/officeart/2005/8/layout/chevron2"/>
    <dgm:cxn modelId="{711EF47B-3C56-4624-840B-885B57B1EFC7}" type="presParOf" srcId="{DEE8C6EE-A02E-4C57-BB38-E5A33BFA1B64}" destId="{432C5213-D571-40E8-B0CE-DC73E6607CAC}" srcOrd="4" destOrd="0" presId="urn:microsoft.com/office/officeart/2005/8/layout/chevron2"/>
    <dgm:cxn modelId="{84F19405-4F06-4ED5-A8F5-C5B3A81D6567}" type="presParOf" srcId="{432C5213-D571-40E8-B0CE-DC73E6607CAC}" destId="{255144E3-76C2-4054-9625-C63608F43512}" srcOrd="0" destOrd="0" presId="urn:microsoft.com/office/officeart/2005/8/layout/chevron2"/>
    <dgm:cxn modelId="{D7DFF933-D2C7-4D84-82C6-8A67B6AEDF39}" type="presParOf" srcId="{432C5213-D571-40E8-B0CE-DC73E6607CAC}" destId="{0BF220F0-CF73-455C-BB68-3B314514511E}" srcOrd="1" destOrd="0" presId="urn:microsoft.com/office/officeart/2005/8/layout/chevron2"/>
    <dgm:cxn modelId="{0C96B9AD-6A76-45EA-9078-A4A0D3641943}" type="presParOf" srcId="{DEE8C6EE-A02E-4C57-BB38-E5A33BFA1B64}" destId="{D83A5508-4985-4D4B-96BE-8D59083B8190}" srcOrd="5" destOrd="0" presId="urn:microsoft.com/office/officeart/2005/8/layout/chevron2"/>
    <dgm:cxn modelId="{35647036-E1EC-47CF-B224-522E0870E1DC}" type="presParOf" srcId="{DEE8C6EE-A02E-4C57-BB38-E5A33BFA1B64}" destId="{F6968755-36D0-4DA2-BA73-7F0488502D56}" srcOrd="6" destOrd="0" presId="urn:microsoft.com/office/officeart/2005/8/layout/chevron2"/>
    <dgm:cxn modelId="{DDBF56C5-E6F2-4351-9C80-04969BCFFDDD}" type="presParOf" srcId="{F6968755-36D0-4DA2-BA73-7F0488502D56}" destId="{D8BC6DED-0C38-4796-A730-AE1088697AD1}" srcOrd="0" destOrd="0" presId="urn:microsoft.com/office/officeart/2005/8/layout/chevron2"/>
    <dgm:cxn modelId="{D548B8DE-0E61-42A2-AE06-C225AADCC034}" type="presParOf" srcId="{F6968755-36D0-4DA2-BA73-7F0488502D56}" destId="{46F27300-FB36-4381-808E-EA3480FE4456}" srcOrd="1" destOrd="0" presId="urn:microsoft.com/office/officeart/2005/8/layout/chevron2"/>
    <dgm:cxn modelId="{2D32CD71-192E-4373-8737-0316E5EB46EB}" type="presParOf" srcId="{DEE8C6EE-A02E-4C57-BB38-E5A33BFA1B64}" destId="{DD6A7004-BFF6-4BAB-A399-12837E4D0764}" srcOrd="7" destOrd="0" presId="urn:microsoft.com/office/officeart/2005/8/layout/chevron2"/>
    <dgm:cxn modelId="{CB0ABF77-5A68-4F22-8A42-9908E744AE23}" type="presParOf" srcId="{DEE8C6EE-A02E-4C57-BB38-E5A33BFA1B64}" destId="{BA131778-CF4B-4456-999B-5C31850F9292}" srcOrd="8" destOrd="0" presId="urn:microsoft.com/office/officeart/2005/8/layout/chevron2"/>
    <dgm:cxn modelId="{6EA758C1-E324-4A9F-B829-1450CC09E36F}" type="presParOf" srcId="{BA131778-CF4B-4456-999B-5C31850F9292}" destId="{BFE28AC2-6E63-4991-9A0A-D897319D9BFF}" srcOrd="0" destOrd="0" presId="urn:microsoft.com/office/officeart/2005/8/layout/chevron2"/>
    <dgm:cxn modelId="{F728D7F9-0DD3-4F99-887E-564170724A30}" type="presParOf" srcId="{BA131778-CF4B-4456-999B-5C31850F9292}" destId="{267C4611-EBD5-4D40-A9B0-D204199685A8}" srcOrd="1" destOrd="0" presId="urn:microsoft.com/office/officeart/2005/8/layout/chevron2"/>
    <dgm:cxn modelId="{D4B35DFE-1542-46EC-8705-B200FC7141B0}" type="presParOf" srcId="{DEE8C6EE-A02E-4C57-BB38-E5A33BFA1B64}" destId="{5CDF60CC-3A09-4E1C-A3A1-1DFDE06552B8}" srcOrd="9" destOrd="0" presId="urn:microsoft.com/office/officeart/2005/8/layout/chevron2"/>
    <dgm:cxn modelId="{08AA8EB8-22EF-45BF-80C8-5C5DC542990B}" type="presParOf" srcId="{DEE8C6EE-A02E-4C57-BB38-E5A33BFA1B64}" destId="{026FEE5B-F75D-43D6-A848-2605DBBE4C2B}" srcOrd="10" destOrd="0" presId="urn:microsoft.com/office/officeart/2005/8/layout/chevron2"/>
    <dgm:cxn modelId="{7EDF3DD6-FA38-43AB-8989-9F57BD85C120}" type="presParOf" srcId="{026FEE5B-F75D-43D6-A848-2605DBBE4C2B}" destId="{4F5BB6E9-E02C-40BB-AB4E-7FE9D1DFDABF}" srcOrd="0" destOrd="0" presId="urn:microsoft.com/office/officeart/2005/8/layout/chevron2"/>
    <dgm:cxn modelId="{BDEB5FA1-22A7-414A-B47D-1BE3B8B37594}" type="presParOf" srcId="{026FEE5B-F75D-43D6-A848-2605DBBE4C2B}" destId="{E79C1A7B-1D0B-47F3-A190-48F31E855D4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A649318-6D33-4C45-A9D1-0D7733283654}" type="doc">
      <dgm:prSet loTypeId="urn:microsoft.com/office/officeart/2005/8/layout/chevron2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0858775-EF2B-4D82-A085-FA56B01AE7A7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/>
            <a:t>Planning</a:t>
          </a:r>
        </a:p>
      </dgm:t>
    </dgm:pt>
    <dgm:pt modelId="{74CCB95E-9235-4799-8F14-D3DFE7269BC9}" type="parTrans" cxnId="{0435567A-A960-4435-8221-A3522A092B74}">
      <dgm:prSet/>
      <dgm:spPr/>
      <dgm:t>
        <a:bodyPr/>
        <a:lstStyle/>
        <a:p>
          <a:endParaRPr lang="en-US"/>
        </a:p>
      </dgm:t>
    </dgm:pt>
    <dgm:pt modelId="{10C44B13-95A2-4859-A27C-75DC3F28378E}" type="sibTrans" cxnId="{0435567A-A960-4435-8221-A3522A092B74}">
      <dgm:prSet/>
      <dgm:spPr/>
      <dgm:t>
        <a:bodyPr/>
        <a:lstStyle/>
        <a:p>
          <a:endParaRPr lang="en-US"/>
        </a:p>
      </dgm:t>
    </dgm:pt>
    <dgm:pt modelId="{232721FB-E137-434F-9149-AEFA6A01A405}">
      <dgm:prSet phldrT="[Text]"/>
      <dgm:spPr/>
      <dgm:t>
        <a:bodyPr/>
        <a:lstStyle/>
        <a:p>
          <a:r>
            <a:rPr lang="en-US" dirty="0"/>
            <a:t>Project plan</a:t>
          </a:r>
        </a:p>
      </dgm:t>
    </dgm:pt>
    <dgm:pt modelId="{4B7CEA9E-6BD0-4DD3-83B1-FCF43F5F863C}" type="parTrans" cxnId="{8764C814-1DAD-40FB-B103-DF2BDE63ACED}">
      <dgm:prSet/>
      <dgm:spPr/>
      <dgm:t>
        <a:bodyPr/>
        <a:lstStyle/>
        <a:p>
          <a:endParaRPr lang="en-US"/>
        </a:p>
      </dgm:t>
    </dgm:pt>
    <dgm:pt modelId="{0D492BB5-886C-4E56-8111-A75FB426FD59}" type="sibTrans" cxnId="{8764C814-1DAD-40FB-B103-DF2BDE63ACED}">
      <dgm:prSet/>
      <dgm:spPr/>
      <dgm:t>
        <a:bodyPr/>
        <a:lstStyle/>
        <a:p>
          <a:endParaRPr lang="en-US"/>
        </a:p>
      </dgm:t>
    </dgm:pt>
    <dgm:pt modelId="{A9063B17-4E0C-46CA-84CB-5EBEF15ACF66}">
      <dgm:prSet phldrT="[Text]"/>
      <dgm:spPr/>
      <dgm:t>
        <a:bodyPr/>
        <a:lstStyle/>
        <a:p>
          <a:r>
            <a:rPr lang="en-US" dirty="0"/>
            <a:t>P&amp;ID</a:t>
          </a:r>
        </a:p>
      </dgm:t>
    </dgm:pt>
    <dgm:pt modelId="{C5634061-185E-4C39-84B7-095887BD7FC7}" type="parTrans" cxnId="{79551E07-100C-4425-B9D2-29AE78211F5D}">
      <dgm:prSet/>
      <dgm:spPr/>
      <dgm:t>
        <a:bodyPr/>
        <a:lstStyle/>
        <a:p>
          <a:endParaRPr lang="en-US"/>
        </a:p>
      </dgm:t>
    </dgm:pt>
    <dgm:pt modelId="{C01AF32A-558D-4A92-9D58-117E98C549AE}" type="sibTrans" cxnId="{79551E07-100C-4425-B9D2-29AE78211F5D}">
      <dgm:prSet/>
      <dgm:spPr/>
      <dgm:t>
        <a:bodyPr/>
        <a:lstStyle/>
        <a:p>
          <a:endParaRPr lang="en-US"/>
        </a:p>
      </dgm:t>
    </dgm:pt>
    <dgm:pt modelId="{2FE0814D-933D-4425-97E8-E517BAFFB1E0}">
      <dgm:prSet phldrT="[Text]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Devices</a:t>
          </a:r>
        </a:p>
      </dgm:t>
    </dgm:pt>
    <dgm:pt modelId="{1DD819C0-4CC6-4A7D-BCD2-3AAB78C9A7C6}" type="parTrans" cxnId="{9CC97EF8-D519-4BC3-933F-FCFBB4C4D735}">
      <dgm:prSet/>
      <dgm:spPr/>
      <dgm:t>
        <a:bodyPr/>
        <a:lstStyle/>
        <a:p>
          <a:endParaRPr lang="en-US"/>
        </a:p>
      </dgm:t>
    </dgm:pt>
    <dgm:pt modelId="{DCF3D5FD-50B4-4F28-A373-F0595B463ACB}" type="sibTrans" cxnId="{9CC97EF8-D519-4BC3-933F-FCFBB4C4D735}">
      <dgm:prSet/>
      <dgm:spPr/>
      <dgm:t>
        <a:bodyPr/>
        <a:lstStyle/>
        <a:p>
          <a:endParaRPr lang="en-US"/>
        </a:p>
      </dgm:t>
    </dgm:pt>
    <dgm:pt modelId="{6EFCB528-0B4B-4242-819E-CB86A41D9024}">
      <dgm:prSet phldrT="[Text]"/>
      <dgm:spPr/>
      <dgm:t>
        <a:bodyPr/>
        <a:lstStyle/>
        <a:p>
          <a:r>
            <a:rPr lang="en-US" dirty="0"/>
            <a:t>Define DEVICE TYPES</a:t>
          </a:r>
        </a:p>
      </dgm:t>
    </dgm:pt>
    <dgm:pt modelId="{EE32F37A-418A-4035-9527-9C468D61D104}" type="parTrans" cxnId="{4E3686C7-F621-4872-A69B-A9D0AC9E8DE9}">
      <dgm:prSet/>
      <dgm:spPr/>
      <dgm:t>
        <a:bodyPr/>
        <a:lstStyle/>
        <a:p>
          <a:endParaRPr lang="en-US"/>
        </a:p>
      </dgm:t>
    </dgm:pt>
    <dgm:pt modelId="{B8C2FC74-29A2-4D33-8D78-3B509771C51E}" type="sibTrans" cxnId="{4E3686C7-F621-4872-A69B-A9D0AC9E8DE9}">
      <dgm:prSet/>
      <dgm:spPr/>
      <dgm:t>
        <a:bodyPr/>
        <a:lstStyle/>
        <a:p>
          <a:endParaRPr lang="en-US"/>
        </a:p>
      </dgm:t>
    </dgm:pt>
    <dgm:pt modelId="{2101E37F-C1D1-403D-942E-D55646BFB12C}">
      <dgm:prSet phldrT="[Text]"/>
      <dgm:spPr/>
      <dgm:t>
        <a:bodyPr/>
        <a:lstStyle/>
        <a:p>
          <a:r>
            <a:rPr lang="en-US" dirty="0"/>
            <a:t>Create DEVICE LIST</a:t>
          </a:r>
        </a:p>
      </dgm:t>
    </dgm:pt>
    <dgm:pt modelId="{9077D675-422E-4338-9783-CD7C55F36AEB}" type="parTrans" cxnId="{02721B2D-8CB4-43A6-817A-CC74915A96FF}">
      <dgm:prSet/>
      <dgm:spPr/>
      <dgm:t>
        <a:bodyPr/>
        <a:lstStyle/>
        <a:p>
          <a:endParaRPr lang="en-US"/>
        </a:p>
      </dgm:t>
    </dgm:pt>
    <dgm:pt modelId="{871C2E9B-82A8-4FF3-AD47-31CA08D30A1B}" type="sibTrans" cxnId="{02721B2D-8CB4-43A6-817A-CC74915A96FF}">
      <dgm:prSet/>
      <dgm:spPr/>
      <dgm:t>
        <a:bodyPr/>
        <a:lstStyle/>
        <a:p>
          <a:endParaRPr lang="en-US"/>
        </a:p>
      </dgm:t>
    </dgm:pt>
    <dgm:pt modelId="{65661F90-8F05-47ED-82AB-EF38EB1EA242}">
      <dgm:prSet phldrT="[Text]"/>
      <dgm:spPr/>
      <dgm:t>
        <a:bodyPr/>
        <a:lstStyle/>
        <a:p>
          <a:r>
            <a:rPr lang="en-US" dirty="0"/>
            <a:t>CCDB</a:t>
          </a:r>
        </a:p>
      </dgm:t>
    </dgm:pt>
    <dgm:pt modelId="{B423353D-EB4D-446F-91FB-DA7F3AD7B0DA}" type="parTrans" cxnId="{442454AA-5E35-4137-BC5B-56A12A0DC14F}">
      <dgm:prSet/>
      <dgm:spPr/>
      <dgm:t>
        <a:bodyPr/>
        <a:lstStyle/>
        <a:p>
          <a:endParaRPr lang="en-US"/>
        </a:p>
      </dgm:t>
    </dgm:pt>
    <dgm:pt modelId="{8D88590E-FE02-4E09-9921-0FDC0276D454}" type="sibTrans" cxnId="{442454AA-5E35-4137-BC5B-56A12A0DC14F}">
      <dgm:prSet/>
      <dgm:spPr/>
      <dgm:t>
        <a:bodyPr/>
        <a:lstStyle/>
        <a:p>
          <a:endParaRPr lang="en-US"/>
        </a:p>
      </dgm:t>
    </dgm:pt>
    <dgm:pt modelId="{2A1DE2A6-8999-4A20-9CF3-C7D0CD1F32BE}">
      <dgm:prSet phldrT="[Text]"/>
      <dgm:spPr/>
      <dgm:t>
        <a:bodyPr/>
        <a:lstStyle/>
        <a:p>
          <a:r>
            <a:rPr lang="en-US" dirty="0"/>
            <a:t>Create ESS names</a:t>
          </a:r>
        </a:p>
      </dgm:t>
    </dgm:pt>
    <dgm:pt modelId="{9C46DAA9-F92B-4ECA-80ED-D8B582B90A89}" type="parTrans" cxnId="{5824390E-824E-44B3-B398-5A5A21797520}">
      <dgm:prSet/>
      <dgm:spPr/>
      <dgm:t>
        <a:bodyPr/>
        <a:lstStyle/>
        <a:p>
          <a:endParaRPr lang="en-US"/>
        </a:p>
      </dgm:t>
    </dgm:pt>
    <dgm:pt modelId="{801D032C-15A8-437B-9920-249BD0482530}" type="sibTrans" cxnId="{5824390E-824E-44B3-B398-5A5A21797520}">
      <dgm:prSet/>
      <dgm:spPr/>
      <dgm:t>
        <a:bodyPr/>
        <a:lstStyle/>
        <a:p>
          <a:endParaRPr lang="en-US"/>
        </a:p>
      </dgm:t>
    </dgm:pt>
    <dgm:pt modelId="{FCDF5CED-C135-409C-BB6C-80B2D7B5382F}">
      <dgm:prSet phldrT="[Text]"/>
      <dgm:spPr/>
      <dgm:t>
        <a:bodyPr/>
        <a:lstStyle/>
        <a:p>
          <a:r>
            <a:rPr lang="en-US" dirty="0"/>
            <a:t>I/O List</a:t>
          </a:r>
        </a:p>
      </dgm:t>
    </dgm:pt>
    <dgm:pt modelId="{890D3059-4401-4F00-89D4-57472A1FAC8A}" type="parTrans" cxnId="{6C279039-EA36-45A8-BF6F-71D7AA1F2B6A}">
      <dgm:prSet/>
      <dgm:spPr/>
      <dgm:t>
        <a:bodyPr/>
        <a:lstStyle/>
        <a:p>
          <a:endParaRPr lang="en-US"/>
        </a:p>
      </dgm:t>
    </dgm:pt>
    <dgm:pt modelId="{377A3563-AE95-4805-8839-195D88BBC65F}" type="sibTrans" cxnId="{6C279039-EA36-45A8-BF6F-71D7AA1F2B6A}">
      <dgm:prSet/>
      <dgm:spPr/>
      <dgm:t>
        <a:bodyPr/>
        <a:lstStyle/>
        <a:p>
          <a:endParaRPr lang="en-US"/>
        </a:p>
      </dgm:t>
    </dgm:pt>
    <dgm:pt modelId="{8788B18F-0A89-4DC5-A658-95DA4050BCF7}">
      <dgm:prSet phldrT="[Text]"/>
      <dgm:spPr/>
      <dgm:t>
        <a:bodyPr/>
        <a:lstStyle/>
        <a:p>
          <a:r>
            <a:rPr lang="en-US" dirty="0"/>
            <a:t>PLC Factory</a:t>
          </a:r>
        </a:p>
      </dgm:t>
    </dgm:pt>
    <dgm:pt modelId="{1DDB364E-112F-4CD0-BE47-551DEF059684}" type="parTrans" cxnId="{AD94E5CB-52AF-4D29-B974-68AE0E83BE73}">
      <dgm:prSet/>
      <dgm:spPr/>
      <dgm:t>
        <a:bodyPr/>
        <a:lstStyle/>
        <a:p>
          <a:endParaRPr lang="en-US"/>
        </a:p>
      </dgm:t>
    </dgm:pt>
    <dgm:pt modelId="{61DA308C-6461-4C16-925A-6F8BD27BEF29}" type="sibTrans" cxnId="{AD94E5CB-52AF-4D29-B974-68AE0E83BE73}">
      <dgm:prSet/>
      <dgm:spPr/>
      <dgm:t>
        <a:bodyPr/>
        <a:lstStyle/>
        <a:p>
          <a:endParaRPr lang="en-US"/>
        </a:p>
      </dgm:t>
    </dgm:pt>
    <dgm:pt modelId="{0845B4C7-0A33-40F3-9CDA-808C1E8A8A45}">
      <dgm:prSet phldrT="[Text]"/>
      <dgm:spPr/>
      <dgm:t>
        <a:bodyPr/>
        <a:lstStyle/>
        <a:p>
          <a:r>
            <a:rPr lang="en-US" dirty="0"/>
            <a:t>TIA Portal</a:t>
          </a:r>
        </a:p>
      </dgm:t>
    </dgm:pt>
    <dgm:pt modelId="{787AA37D-5DD5-4298-BCEE-722A98844676}" type="parTrans" cxnId="{3B7A125A-9517-4B81-B11A-23172E16560C}">
      <dgm:prSet/>
      <dgm:spPr/>
      <dgm:t>
        <a:bodyPr/>
        <a:lstStyle/>
        <a:p>
          <a:endParaRPr lang="en-US"/>
        </a:p>
      </dgm:t>
    </dgm:pt>
    <dgm:pt modelId="{6BFB69B9-5217-4D27-A8BA-4D1E407E2661}" type="sibTrans" cxnId="{3B7A125A-9517-4B81-B11A-23172E16560C}">
      <dgm:prSet/>
      <dgm:spPr/>
      <dgm:t>
        <a:bodyPr/>
        <a:lstStyle/>
        <a:p>
          <a:endParaRPr lang="en-US"/>
        </a:p>
      </dgm:t>
    </dgm:pt>
    <dgm:pt modelId="{70B463AE-02AD-40E3-83D1-4BB1486A79F6}">
      <dgm:prSet phldrT="[Text]"/>
      <dgm:spPr/>
      <dgm:t>
        <a:bodyPr/>
        <a:lstStyle/>
        <a:p>
          <a:r>
            <a:rPr lang="en-US" dirty="0"/>
            <a:t>EPICS</a:t>
          </a:r>
        </a:p>
      </dgm:t>
    </dgm:pt>
    <dgm:pt modelId="{90C1F204-5C9F-46AA-ACED-BA5D11576E4D}" type="parTrans" cxnId="{CD8E26C1-4B58-42F8-B4E6-96E8B213E6C6}">
      <dgm:prSet/>
      <dgm:spPr/>
      <dgm:t>
        <a:bodyPr/>
        <a:lstStyle/>
        <a:p>
          <a:endParaRPr lang="en-US"/>
        </a:p>
      </dgm:t>
    </dgm:pt>
    <dgm:pt modelId="{13162EFA-EB41-46EB-829E-F805819FDCD3}" type="sibTrans" cxnId="{CD8E26C1-4B58-42F8-B4E6-96E8B213E6C6}">
      <dgm:prSet/>
      <dgm:spPr/>
      <dgm:t>
        <a:bodyPr/>
        <a:lstStyle/>
        <a:p>
          <a:endParaRPr lang="en-US"/>
        </a:p>
      </dgm:t>
    </dgm:pt>
    <dgm:pt modelId="{4735B014-9521-4794-B0AE-F8541387D127}">
      <dgm:prSet phldrT="[Text]"/>
      <dgm:spPr/>
      <dgm:t>
        <a:bodyPr/>
        <a:lstStyle/>
        <a:p>
          <a:r>
            <a:rPr lang="en-US" dirty="0"/>
            <a:t>Run python script</a:t>
          </a:r>
        </a:p>
      </dgm:t>
    </dgm:pt>
    <dgm:pt modelId="{46B31575-A1C6-4236-B16E-0562DAFE03ED}" type="parTrans" cxnId="{C28CC6B4-F7C0-4170-A72E-E4E1C9B88EAF}">
      <dgm:prSet/>
      <dgm:spPr/>
      <dgm:t>
        <a:bodyPr/>
        <a:lstStyle/>
        <a:p>
          <a:endParaRPr lang="en-US"/>
        </a:p>
      </dgm:t>
    </dgm:pt>
    <dgm:pt modelId="{D56FCEA4-928F-46B7-B958-D865DE97AA91}" type="sibTrans" cxnId="{C28CC6B4-F7C0-4170-A72E-E4E1C9B88EAF}">
      <dgm:prSet/>
      <dgm:spPr/>
      <dgm:t>
        <a:bodyPr/>
        <a:lstStyle/>
        <a:p>
          <a:endParaRPr lang="en-US"/>
        </a:p>
      </dgm:t>
    </dgm:pt>
    <dgm:pt modelId="{8BEF7DB0-B30A-4DA2-80E6-14F80E6C0B28}">
      <dgm:prSet phldrT="[Text]"/>
      <dgm:spPr/>
      <dgm:t>
        <a:bodyPr/>
        <a:lstStyle/>
        <a:p>
          <a:r>
            <a:rPr lang="en-US" dirty="0"/>
            <a:t>Data pulled from CCDB</a:t>
          </a:r>
        </a:p>
      </dgm:t>
    </dgm:pt>
    <dgm:pt modelId="{B593DDD3-5B0B-4FB0-95CE-3AB00FA19758}" type="parTrans" cxnId="{72942B46-B2DA-40F8-ABDE-7866135A478C}">
      <dgm:prSet/>
      <dgm:spPr/>
      <dgm:t>
        <a:bodyPr/>
        <a:lstStyle/>
        <a:p>
          <a:endParaRPr lang="en-US"/>
        </a:p>
      </dgm:t>
    </dgm:pt>
    <dgm:pt modelId="{EB337F94-8526-4519-85BE-25ADDD40339D}" type="sibTrans" cxnId="{72942B46-B2DA-40F8-ABDE-7866135A478C}">
      <dgm:prSet/>
      <dgm:spPr/>
      <dgm:t>
        <a:bodyPr/>
        <a:lstStyle/>
        <a:p>
          <a:endParaRPr lang="en-US"/>
        </a:p>
      </dgm:t>
    </dgm:pt>
    <dgm:pt modelId="{17172F1F-7DED-4392-BF1C-427EF79CA44B}">
      <dgm:prSet phldrT="[Text]"/>
      <dgm:spPr/>
      <dgm:t>
        <a:bodyPr/>
        <a:lstStyle/>
        <a:p>
          <a:r>
            <a:rPr lang="en-US" dirty="0"/>
            <a:t>Import files generated by PLC Factory</a:t>
          </a:r>
        </a:p>
      </dgm:t>
    </dgm:pt>
    <dgm:pt modelId="{96CBBCF0-F7CA-465C-9C5E-20E358A80FA6}" type="parTrans" cxnId="{214B4C3D-E4B4-4D45-8BCE-C0906C504B27}">
      <dgm:prSet/>
      <dgm:spPr/>
      <dgm:t>
        <a:bodyPr/>
        <a:lstStyle/>
        <a:p>
          <a:endParaRPr lang="en-US"/>
        </a:p>
      </dgm:t>
    </dgm:pt>
    <dgm:pt modelId="{D0439F0F-F1B8-444A-9E23-A7551AFB7A52}" type="sibTrans" cxnId="{214B4C3D-E4B4-4D45-8BCE-C0906C504B27}">
      <dgm:prSet/>
      <dgm:spPr/>
      <dgm:t>
        <a:bodyPr/>
        <a:lstStyle/>
        <a:p>
          <a:endParaRPr lang="en-US"/>
        </a:p>
      </dgm:t>
    </dgm:pt>
    <dgm:pt modelId="{624717F2-7F63-4C15-8B03-C28A65A33B27}">
      <dgm:prSet phldrT="[Text]"/>
      <dgm:spPr/>
      <dgm:t>
        <a:bodyPr/>
        <a:lstStyle/>
        <a:p>
          <a:r>
            <a:rPr lang="en-US" dirty="0"/>
            <a:t>Compile and test</a:t>
          </a:r>
        </a:p>
      </dgm:t>
    </dgm:pt>
    <dgm:pt modelId="{278E5AAE-9405-4A22-9B43-4A8C800FE799}" type="parTrans" cxnId="{CB8DE4A9-A4B5-4A40-92E5-16BB6EB264AA}">
      <dgm:prSet/>
      <dgm:spPr/>
      <dgm:t>
        <a:bodyPr/>
        <a:lstStyle/>
        <a:p>
          <a:endParaRPr lang="en-US"/>
        </a:p>
      </dgm:t>
    </dgm:pt>
    <dgm:pt modelId="{322FA54D-4203-42B9-9455-04E177251145}" type="sibTrans" cxnId="{CB8DE4A9-A4B5-4A40-92E5-16BB6EB264AA}">
      <dgm:prSet/>
      <dgm:spPr/>
      <dgm:t>
        <a:bodyPr/>
        <a:lstStyle/>
        <a:p>
          <a:endParaRPr lang="en-US"/>
        </a:p>
      </dgm:t>
    </dgm:pt>
    <dgm:pt modelId="{5A60256A-40D7-442B-BA3E-376A706BBEC0}">
      <dgm:prSet phldrT="[Text]"/>
      <dgm:spPr/>
      <dgm:t>
        <a:bodyPr/>
        <a:lstStyle/>
        <a:p>
          <a:r>
            <a:rPr lang="en-US" dirty="0"/>
            <a:t>Deploy in EPICS environment</a:t>
          </a:r>
        </a:p>
      </dgm:t>
    </dgm:pt>
    <dgm:pt modelId="{61840A4A-D2EF-4036-BCBA-D3CDA334F677}" type="parTrans" cxnId="{D2439ED9-6979-4F6C-B953-DF042B739FC4}">
      <dgm:prSet/>
      <dgm:spPr/>
      <dgm:t>
        <a:bodyPr/>
        <a:lstStyle/>
        <a:p>
          <a:endParaRPr lang="en-US"/>
        </a:p>
      </dgm:t>
    </dgm:pt>
    <dgm:pt modelId="{25694DEA-C921-49FA-B440-8396F7F572BF}" type="sibTrans" cxnId="{D2439ED9-6979-4F6C-B953-DF042B739FC4}">
      <dgm:prSet/>
      <dgm:spPr/>
      <dgm:t>
        <a:bodyPr/>
        <a:lstStyle/>
        <a:p>
          <a:endParaRPr lang="en-US"/>
        </a:p>
      </dgm:t>
    </dgm:pt>
    <dgm:pt modelId="{0A5CBA1D-D90A-4141-B9BF-E89F165582C2}">
      <dgm:prSet phldrT="[Text]"/>
      <dgm:spPr/>
      <dgm:t>
        <a:bodyPr/>
        <a:lstStyle/>
        <a:p>
          <a:r>
            <a:rPr lang="en-US" dirty="0"/>
            <a:t>Create CCDB types</a:t>
          </a:r>
        </a:p>
      </dgm:t>
    </dgm:pt>
    <dgm:pt modelId="{DA2464E8-A311-4BA0-9C2A-C1F03DB305DF}" type="parTrans" cxnId="{9FA1A307-DD5B-4941-8E7C-4E288B6DC893}">
      <dgm:prSet/>
      <dgm:spPr/>
      <dgm:t>
        <a:bodyPr/>
        <a:lstStyle/>
        <a:p>
          <a:endParaRPr lang="en-US"/>
        </a:p>
      </dgm:t>
    </dgm:pt>
    <dgm:pt modelId="{206FF9C1-90F0-4622-8034-9121CDC2317F}" type="sibTrans" cxnId="{9FA1A307-DD5B-4941-8E7C-4E288B6DC893}">
      <dgm:prSet/>
      <dgm:spPr/>
      <dgm:t>
        <a:bodyPr/>
        <a:lstStyle/>
        <a:p>
          <a:endParaRPr lang="en-US"/>
        </a:p>
      </dgm:t>
    </dgm:pt>
    <dgm:pt modelId="{32C4D469-8866-47BC-9FE2-16CEEA5ED313}">
      <dgm:prSet phldrT="[Text]"/>
      <dgm:spPr/>
      <dgm:t>
        <a:bodyPr/>
        <a:lstStyle/>
        <a:p>
          <a:r>
            <a:rPr lang="en-US" dirty="0"/>
            <a:t>Build project tree</a:t>
          </a:r>
        </a:p>
      </dgm:t>
    </dgm:pt>
    <dgm:pt modelId="{D89B63D3-CD31-4BA5-A889-BB473FB78A99}" type="parTrans" cxnId="{6D19FE3D-26A2-406D-BBB5-74DABC9A4AD4}">
      <dgm:prSet/>
      <dgm:spPr/>
      <dgm:t>
        <a:bodyPr/>
        <a:lstStyle/>
        <a:p>
          <a:endParaRPr lang="en-US"/>
        </a:p>
      </dgm:t>
    </dgm:pt>
    <dgm:pt modelId="{5B0C3A6A-FE6D-43DD-97C9-0A8160387A60}" type="sibTrans" cxnId="{6D19FE3D-26A2-406D-BBB5-74DABC9A4AD4}">
      <dgm:prSet/>
      <dgm:spPr/>
      <dgm:t>
        <a:bodyPr/>
        <a:lstStyle/>
        <a:p>
          <a:endParaRPr lang="en-US"/>
        </a:p>
      </dgm:t>
    </dgm:pt>
    <dgm:pt modelId="{C234D16B-B6EA-481E-9A58-42DB4C2DA61F}">
      <dgm:prSet phldrT="[Text]"/>
      <dgm:spPr/>
      <dgm:t>
        <a:bodyPr/>
        <a:lstStyle/>
        <a:p>
          <a:r>
            <a:rPr lang="en-US" dirty="0"/>
            <a:t>Verify functionality</a:t>
          </a:r>
        </a:p>
      </dgm:t>
    </dgm:pt>
    <dgm:pt modelId="{A674A00C-3545-46A9-B5A1-2C83428D6027}" type="parTrans" cxnId="{4468CC66-4639-4CB1-8C4D-11551F3AF731}">
      <dgm:prSet/>
      <dgm:spPr/>
      <dgm:t>
        <a:bodyPr/>
        <a:lstStyle/>
        <a:p>
          <a:endParaRPr lang="en-US"/>
        </a:p>
      </dgm:t>
    </dgm:pt>
    <dgm:pt modelId="{954461F4-F9D0-4AAA-895D-8F909FC3FEDC}" type="sibTrans" cxnId="{4468CC66-4639-4CB1-8C4D-11551F3AF731}">
      <dgm:prSet/>
      <dgm:spPr/>
      <dgm:t>
        <a:bodyPr/>
        <a:lstStyle/>
        <a:p>
          <a:endParaRPr lang="en-US"/>
        </a:p>
      </dgm:t>
    </dgm:pt>
    <dgm:pt modelId="{DEE8C6EE-A02E-4C57-BB38-E5A33BFA1B64}" type="pres">
      <dgm:prSet presAssocID="{DA649318-6D33-4C45-A9D1-0D7733283654}" presName="linearFlow" presStyleCnt="0">
        <dgm:presLayoutVars>
          <dgm:dir/>
          <dgm:animLvl val="lvl"/>
          <dgm:resizeHandles val="exact"/>
        </dgm:presLayoutVars>
      </dgm:prSet>
      <dgm:spPr/>
    </dgm:pt>
    <dgm:pt modelId="{D6CC8849-52E8-4505-AFFE-BBCEA0FFC5ED}" type="pres">
      <dgm:prSet presAssocID="{20858775-EF2B-4D82-A085-FA56B01AE7A7}" presName="composite" presStyleCnt="0"/>
      <dgm:spPr/>
    </dgm:pt>
    <dgm:pt modelId="{A410FA52-ECD3-4749-A383-9DF2E3E5E434}" type="pres">
      <dgm:prSet presAssocID="{20858775-EF2B-4D82-A085-FA56B01AE7A7}" presName="parentText" presStyleLbl="alignNode1" presStyleIdx="0" presStyleCnt="6">
        <dgm:presLayoutVars>
          <dgm:chMax val="1"/>
          <dgm:bulletEnabled val="1"/>
        </dgm:presLayoutVars>
      </dgm:prSet>
      <dgm:spPr/>
    </dgm:pt>
    <dgm:pt modelId="{72B60629-1F73-469D-8287-BEE4F294859A}" type="pres">
      <dgm:prSet presAssocID="{20858775-EF2B-4D82-A085-FA56B01AE7A7}" presName="descendantText" presStyleLbl="alignAcc1" presStyleIdx="0" presStyleCnt="6">
        <dgm:presLayoutVars>
          <dgm:bulletEnabled val="1"/>
        </dgm:presLayoutVars>
      </dgm:prSet>
      <dgm:spPr/>
    </dgm:pt>
    <dgm:pt modelId="{E52384BD-E451-45EE-8B84-B993F354E7A2}" type="pres">
      <dgm:prSet presAssocID="{10C44B13-95A2-4859-A27C-75DC3F28378E}" presName="sp" presStyleCnt="0"/>
      <dgm:spPr/>
    </dgm:pt>
    <dgm:pt modelId="{7F8AF591-B16C-4E06-9F6F-F6B6E636E45B}" type="pres">
      <dgm:prSet presAssocID="{2FE0814D-933D-4425-97E8-E517BAFFB1E0}" presName="composite" presStyleCnt="0"/>
      <dgm:spPr/>
    </dgm:pt>
    <dgm:pt modelId="{CEB4BB05-FF65-4967-A335-1F82BD7DC479}" type="pres">
      <dgm:prSet presAssocID="{2FE0814D-933D-4425-97E8-E517BAFFB1E0}" presName="parentText" presStyleLbl="alignNode1" presStyleIdx="1" presStyleCnt="6">
        <dgm:presLayoutVars>
          <dgm:chMax val="1"/>
          <dgm:bulletEnabled val="1"/>
        </dgm:presLayoutVars>
      </dgm:prSet>
      <dgm:spPr/>
    </dgm:pt>
    <dgm:pt modelId="{CFDAE2D9-7360-4E13-92BE-93E5E00C7287}" type="pres">
      <dgm:prSet presAssocID="{2FE0814D-933D-4425-97E8-E517BAFFB1E0}" presName="descendantText" presStyleLbl="alignAcc1" presStyleIdx="1" presStyleCnt="6">
        <dgm:presLayoutVars>
          <dgm:bulletEnabled val="1"/>
        </dgm:presLayoutVars>
      </dgm:prSet>
      <dgm:spPr/>
    </dgm:pt>
    <dgm:pt modelId="{8B687B14-D2DC-4485-90BB-77129F0F88A3}" type="pres">
      <dgm:prSet presAssocID="{DCF3D5FD-50B4-4F28-A373-F0595B463ACB}" presName="sp" presStyleCnt="0"/>
      <dgm:spPr/>
    </dgm:pt>
    <dgm:pt modelId="{432C5213-D571-40E8-B0CE-DC73E6607CAC}" type="pres">
      <dgm:prSet presAssocID="{65661F90-8F05-47ED-82AB-EF38EB1EA242}" presName="composite" presStyleCnt="0"/>
      <dgm:spPr/>
    </dgm:pt>
    <dgm:pt modelId="{255144E3-76C2-4054-9625-C63608F43512}" type="pres">
      <dgm:prSet presAssocID="{65661F90-8F05-47ED-82AB-EF38EB1EA242}" presName="parentText" presStyleLbl="alignNode1" presStyleIdx="2" presStyleCnt="6">
        <dgm:presLayoutVars>
          <dgm:chMax val="1"/>
          <dgm:bulletEnabled val="1"/>
        </dgm:presLayoutVars>
      </dgm:prSet>
      <dgm:spPr/>
    </dgm:pt>
    <dgm:pt modelId="{0BF220F0-CF73-455C-BB68-3B314514511E}" type="pres">
      <dgm:prSet presAssocID="{65661F90-8F05-47ED-82AB-EF38EB1EA242}" presName="descendantText" presStyleLbl="alignAcc1" presStyleIdx="2" presStyleCnt="6">
        <dgm:presLayoutVars>
          <dgm:bulletEnabled val="1"/>
        </dgm:presLayoutVars>
      </dgm:prSet>
      <dgm:spPr/>
    </dgm:pt>
    <dgm:pt modelId="{D83A5508-4985-4D4B-96BE-8D59083B8190}" type="pres">
      <dgm:prSet presAssocID="{8D88590E-FE02-4E09-9921-0FDC0276D454}" presName="sp" presStyleCnt="0"/>
      <dgm:spPr/>
    </dgm:pt>
    <dgm:pt modelId="{F6968755-36D0-4DA2-BA73-7F0488502D56}" type="pres">
      <dgm:prSet presAssocID="{8788B18F-0A89-4DC5-A658-95DA4050BCF7}" presName="composite" presStyleCnt="0"/>
      <dgm:spPr/>
    </dgm:pt>
    <dgm:pt modelId="{D8BC6DED-0C38-4796-A730-AE1088697AD1}" type="pres">
      <dgm:prSet presAssocID="{8788B18F-0A89-4DC5-A658-95DA4050BCF7}" presName="parentText" presStyleLbl="alignNode1" presStyleIdx="3" presStyleCnt="6">
        <dgm:presLayoutVars>
          <dgm:chMax val="1"/>
          <dgm:bulletEnabled val="1"/>
        </dgm:presLayoutVars>
      </dgm:prSet>
      <dgm:spPr/>
    </dgm:pt>
    <dgm:pt modelId="{46F27300-FB36-4381-808E-EA3480FE4456}" type="pres">
      <dgm:prSet presAssocID="{8788B18F-0A89-4DC5-A658-95DA4050BCF7}" presName="descendantText" presStyleLbl="alignAcc1" presStyleIdx="3" presStyleCnt="6">
        <dgm:presLayoutVars>
          <dgm:bulletEnabled val="1"/>
        </dgm:presLayoutVars>
      </dgm:prSet>
      <dgm:spPr/>
    </dgm:pt>
    <dgm:pt modelId="{DD6A7004-BFF6-4BAB-A399-12837E4D0764}" type="pres">
      <dgm:prSet presAssocID="{61DA308C-6461-4C16-925A-6F8BD27BEF29}" presName="sp" presStyleCnt="0"/>
      <dgm:spPr/>
    </dgm:pt>
    <dgm:pt modelId="{BA131778-CF4B-4456-999B-5C31850F9292}" type="pres">
      <dgm:prSet presAssocID="{0845B4C7-0A33-40F3-9CDA-808C1E8A8A45}" presName="composite" presStyleCnt="0"/>
      <dgm:spPr/>
    </dgm:pt>
    <dgm:pt modelId="{BFE28AC2-6E63-4991-9A0A-D897319D9BFF}" type="pres">
      <dgm:prSet presAssocID="{0845B4C7-0A33-40F3-9CDA-808C1E8A8A45}" presName="parentText" presStyleLbl="alignNode1" presStyleIdx="4" presStyleCnt="6">
        <dgm:presLayoutVars>
          <dgm:chMax val="1"/>
          <dgm:bulletEnabled val="1"/>
        </dgm:presLayoutVars>
      </dgm:prSet>
      <dgm:spPr/>
    </dgm:pt>
    <dgm:pt modelId="{267C4611-EBD5-4D40-A9B0-D204199685A8}" type="pres">
      <dgm:prSet presAssocID="{0845B4C7-0A33-40F3-9CDA-808C1E8A8A45}" presName="descendantText" presStyleLbl="alignAcc1" presStyleIdx="4" presStyleCnt="6">
        <dgm:presLayoutVars>
          <dgm:bulletEnabled val="1"/>
        </dgm:presLayoutVars>
      </dgm:prSet>
      <dgm:spPr/>
    </dgm:pt>
    <dgm:pt modelId="{5CDF60CC-3A09-4E1C-A3A1-1DFDE06552B8}" type="pres">
      <dgm:prSet presAssocID="{6BFB69B9-5217-4D27-A8BA-4D1E407E2661}" presName="sp" presStyleCnt="0"/>
      <dgm:spPr/>
    </dgm:pt>
    <dgm:pt modelId="{026FEE5B-F75D-43D6-A848-2605DBBE4C2B}" type="pres">
      <dgm:prSet presAssocID="{70B463AE-02AD-40E3-83D1-4BB1486A79F6}" presName="composite" presStyleCnt="0"/>
      <dgm:spPr/>
    </dgm:pt>
    <dgm:pt modelId="{4F5BB6E9-E02C-40BB-AB4E-7FE9D1DFDABF}" type="pres">
      <dgm:prSet presAssocID="{70B463AE-02AD-40E3-83D1-4BB1486A79F6}" presName="parentText" presStyleLbl="alignNode1" presStyleIdx="5" presStyleCnt="6">
        <dgm:presLayoutVars>
          <dgm:chMax val="1"/>
          <dgm:bulletEnabled val="1"/>
        </dgm:presLayoutVars>
      </dgm:prSet>
      <dgm:spPr/>
    </dgm:pt>
    <dgm:pt modelId="{E79C1A7B-1D0B-47F3-A190-48F31E855D4F}" type="pres">
      <dgm:prSet presAssocID="{70B463AE-02AD-40E3-83D1-4BB1486A79F6}" presName="descendantText" presStyleLbl="alignAcc1" presStyleIdx="5" presStyleCnt="6">
        <dgm:presLayoutVars>
          <dgm:bulletEnabled val="1"/>
        </dgm:presLayoutVars>
      </dgm:prSet>
      <dgm:spPr/>
    </dgm:pt>
  </dgm:ptLst>
  <dgm:cxnLst>
    <dgm:cxn modelId="{79551E07-100C-4425-B9D2-29AE78211F5D}" srcId="{20858775-EF2B-4D82-A085-FA56B01AE7A7}" destId="{A9063B17-4E0C-46CA-84CB-5EBEF15ACF66}" srcOrd="1" destOrd="0" parTransId="{C5634061-185E-4C39-84B7-095887BD7FC7}" sibTransId="{C01AF32A-558D-4A92-9D58-117E98C549AE}"/>
    <dgm:cxn modelId="{9FA1A307-DD5B-4941-8E7C-4E288B6DC893}" srcId="{65661F90-8F05-47ED-82AB-EF38EB1EA242}" destId="{0A5CBA1D-D90A-4141-B9BF-E89F165582C2}" srcOrd="1" destOrd="0" parTransId="{DA2464E8-A311-4BA0-9C2A-C1F03DB305DF}" sibTransId="{206FF9C1-90F0-4622-8034-9121CDC2317F}"/>
    <dgm:cxn modelId="{5824390E-824E-44B3-B398-5A5A21797520}" srcId="{65661F90-8F05-47ED-82AB-EF38EB1EA242}" destId="{2A1DE2A6-8999-4A20-9CF3-C7D0CD1F32BE}" srcOrd="0" destOrd="0" parTransId="{9C46DAA9-F92B-4ECA-80ED-D8B582B90A89}" sibTransId="{801D032C-15A8-437B-9920-249BD0482530}"/>
    <dgm:cxn modelId="{CF4D3B10-BF2C-4F88-A634-47FC843685F1}" type="presOf" srcId="{17172F1F-7DED-4392-BF1C-427EF79CA44B}" destId="{267C4611-EBD5-4D40-A9B0-D204199685A8}" srcOrd="0" destOrd="0" presId="urn:microsoft.com/office/officeart/2005/8/layout/chevron2"/>
    <dgm:cxn modelId="{C7A30814-2BC6-45B4-BEA4-55A0C778EBAD}" type="presOf" srcId="{6EFCB528-0B4B-4242-819E-CB86A41D9024}" destId="{CFDAE2D9-7360-4E13-92BE-93E5E00C7287}" srcOrd="0" destOrd="0" presId="urn:microsoft.com/office/officeart/2005/8/layout/chevron2"/>
    <dgm:cxn modelId="{8764C814-1DAD-40FB-B103-DF2BDE63ACED}" srcId="{20858775-EF2B-4D82-A085-FA56B01AE7A7}" destId="{232721FB-E137-434F-9149-AEFA6A01A405}" srcOrd="0" destOrd="0" parTransId="{4B7CEA9E-6BD0-4DD3-83B1-FCF43F5F863C}" sibTransId="{0D492BB5-886C-4E56-8111-A75FB426FD59}"/>
    <dgm:cxn modelId="{8A4D4116-6340-4797-A2A6-DF04E6C7DE58}" type="presOf" srcId="{2FE0814D-933D-4425-97E8-E517BAFFB1E0}" destId="{CEB4BB05-FF65-4967-A335-1F82BD7DC479}" srcOrd="0" destOrd="0" presId="urn:microsoft.com/office/officeart/2005/8/layout/chevron2"/>
    <dgm:cxn modelId="{F751B91C-FF85-40F0-BD1C-9A02D3A39A5F}" type="presOf" srcId="{5A60256A-40D7-442B-BA3E-376A706BBEC0}" destId="{E79C1A7B-1D0B-47F3-A190-48F31E855D4F}" srcOrd="0" destOrd="0" presId="urn:microsoft.com/office/officeart/2005/8/layout/chevron2"/>
    <dgm:cxn modelId="{02721B2D-8CB4-43A6-817A-CC74915A96FF}" srcId="{2FE0814D-933D-4425-97E8-E517BAFFB1E0}" destId="{2101E37F-C1D1-403D-942E-D55646BFB12C}" srcOrd="1" destOrd="0" parTransId="{9077D675-422E-4338-9783-CD7C55F36AEB}" sibTransId="{871C2E9B-82A8-4FF3-AD47-31CA08D30A1B}"/>
    <dgm:cxn modelId="{F42C9031-A0EE-42E8-8A7A-64651713F635}" type="presOf" srcId="{C234D16B-B6EA-481E-9A58-42DB4C2DA61F}" destId="{E79C1A7B-1D0B-47F3-A190-48F31E855D4F}" srcOrd="0" destOrd="1" presId="urn:microsoft.com/office/officeart/2005/8/layout/chevron2"/>
    <dgm:cxn modelId="{D0961B33-CAAB-4CDF-9EC0-775278D2B64C}" type="presOf" srcId="{4735B014-9521-4794-B0AE-F8541387D127}" destId="{46F27300-FB36-4381-808E-EA3480FE4456}" srcOrd="0" destOrd="0" presId="urn:microsoft.com/office/officeart/2005/8/layout/chevron2"/>
    <dgm:cxn modelId="{6C279039-EA36-45A8-BF6F-71D7AA1F2B6A}" srcId="{20858775-EF2B-4D82-A085-FA56B01AE7A7}" destId="{FCDF5CED-C135-409C-BB6C-80B2D7B5382F}" srcOrd="2" destOrd="0" parTransId="{890D3059-4401-4F00-89D4-57472A1FAC8A}" sibTransId="{377A3563-AE95-4805-8839-195D88BBC65F}"/>
    <dgm:cxn modelId="{214B4C3D-E4B4-4D45-8BCE-C0906C504B27}" srcId="{0845B4C7-0A33-40F3-9CDA-808C1E8A8A45}" destId="{17172F1F-7DED-4392-BF1C-427EF79CA44B}" srcOrd="0" destOrd="0" parTransId="{96CBBCF0-F7CA-465C-9C5E-20E358A80FA6}" sibTransId="{D0439F0F-F1B8-444A-9E23-A7551AFB7A52}"/>
    <dgm:cxn modelId="{6D19FE3D-26A2-406D-BBB5-74DABC9A4AD4}" srcId="{65661F90-8F05-47ED-82AB-EF38EB1EA242}" destId="{32C4D469-8866-47BC-9FE2-16CEEA5ED313}" srcOrd="2" destOrd="0" parTransId="{D89B63D3-CD31-4BA5-A889-BB473FB78A99}" sibTransId="{5B0C3A6A-FE6D-43DD-97C9-0A8160387A60}"/>
    <dgm:cxn modelId="{2FEEB240-6571-439C-9E61-93A48422EC00}" type="presOf" srcId="{0A5CBA1D-D90A-4141-B9BF-E89F165582C2}" destId="{0BF220F0-CF73-455C-BB68-3B314514511E}" srcOrd="0" destOrd="1" presId="urn:microsoft.com/office/officeart/2005/8/layout/chevron2"/>
    <dgm:cxn modelId="{86B77442-5ECE-4AB2-A26A-53A8605E6FA1}" type="presOf" srcId="{FCDF5CED-C135-409C-BB6C-80B2D7B5382F}" destId="{72B60629-1F73-469D-8287-BEE4F294859A}" srcOrd="0" destOrd="2" presId="urn:microsoft.com/office/officeart/2005/8/layout/chevron2"/>
    <dgm:cxn modelId="{72942B46-B2DA-40F8-ABDE-7866135A478C}" srcId="{8788B18F-0A89-4DC5-A658-95DA4050BCF7}" destId="{8BEF7DB0-B30A-4DA2-80E6-14F80E6C0B28}" srcOrd="1" destOrd="0" parTransId="{B593DDD3-5B0B-4FB0-95CE-3AB00FA19758}" sibTransId="{EB337F94-8526-4519-85BE-25ADDD40339D}"/>
    <dgm:cxn modelId="{B29ADF53-3775-4C4A-B001-0D32A81A82AC}" type="presOf" srcId="{65661F90-8F05-47ED-82AB-EF38EB1EA242}" destId="{255144E3-76C2-4054-9625-C63608F43512}" srcOrd="0" destOrd="0" presId="urn:microsoft.com/office/officeart/2005/8/layout/chevron2"/>
    <dgm:cxn modelId="{88461457-AB08-4404-8A77-D843298FBD2B}" type="presOf" srcId="{2A1DE2A6-8999-4A20-9CF3-C7D0CD1F32BE}" destId="{0BF220F0-CF73-455C-BB68-3B314514511E}" srcOrd="0" destOrd="0" presId="urn:microsoft.com/office/officeart/2005/8/layout/chevron2"/>
    <dgm:cxn modelId="{3B7A125A-9517-4B81-B11A-23172E16560C}" srcId="{DA649318-6D33-4C45-A9D1-0D7733283654}" destId="{0845B4C7-0A33-40F3-9CDA-808C1E8A8A45}" srcOrd="4" destOrd="0" parTransId="{787AA37D-5DD5-4298-BCEE-722A98844676}" sibTransId="{6BFB69B9-5217-4D27-A8BA-4D1E407E2661}"/>
    <dgm:cxn modelId="{4468CC66-4639-4CB1-8C4D-11551F3AF731}" srcId="{70B463AE-02AD-40E3-83D1-4BB1486A79F6}" destId="{C234D16B-B6EA-481E-9A58-42DB4C2DA61F}" srcOrd="1" destOrd="0" parTransId="{A674A00C-3545-46A9-B5A1-2C83428D6027}" sibTransId="{954461F4-F9D0-4AAA-895D-8F909FC3FEDC}"/>
    <dgm:cxn modelId="{B296FD6A-20F2-49F7-A2EA-5C51E8FEB526}" type="presOf" srcId="{A9063B17-4E0C-46CA-84CB-5EBEF15ACF66}" destId="{72B60629-1F73-469D-8287-BEE4F294859A}" srcOrd="0" destOrd="1" presId="urn:microsoft.com/office/officeart/2005/8/layout/chevron2"/>
    <dgm:cxn modelId="{0435567A-A960-4435-8221-A3522A092B74}" srcId="{DA649318-6D33-4C45-A9D1-0D7733283654}" destId="{20858775-EF2B-4D82-A085-FA56B01AE7A7}" srcOrd="0" destOrd="0" parTransId="{74CCB95E-9235-4799-8F14-D3DFE7269BC9}" sibTransId="{10C44B13-95A2-4859-A27C-75DC3F28378E}"/>
    <dgm:cxn modelId="{CB8DE4A9-A4B5-4A40-92E5-16BB6EB264AA}" srcId="{0845B4C7-0A33-40F3-9CDA-808C1E8A8A45}" destId="{624717F2-7F63-4C15-8B03-C28A65A33B27}" srcOrd="1" destOrd="0" parTransId="{278E5AAE-9405-4A22-9B43-4A8C800FE799}" sibTransId="{322FA54D-4203-42B9-9455-04E177251145}"/>
    <dgm:cxn modelId="{442454AA-5E35-4137-BC5B-56A12A0DC14F}" srcId="{DA649318-6D33-4C45-A9D1-0D7733283654}" destId="{65661F90-8F05-47ED-82AB-EF38EB1EA242}" srcOrd="2" destOrd="0" parTransId="{B423353D-EB4D-446F-91FB-DA7F3AD7B0DA}" sibTransId="{8D88590E-FE02-4E09-9921-0FDC0276D454}"/>
    <dgm:cxn modelId="{30EA36AC-B157-47A6-BA7F-99EF18397A78}" type="presOf" srcId="{0845B4C7-0A33-40F3-9CDA-808C1E8A8A45}" destId="{BFE28AC2-6E63-4991-9A0A-D897319D9BFF}" srcOrd="0" destOrd="0" presId="urn:microsoft.com/office/officeart/2005/8/layout/chevron2"/>
    <dgm:cxn modelId="{6829F7AE-4003-41BC-B540-B6052DC9CE51}" type="presOf" srcId="{20858775-EF2B-4D82-A085-FA56B01AE7A7}" destId="{A410FA52-ECD3-4749-A383-9DF2E3E5E434}" srcOrd="0" destOrd="0" presId="urn:microsoft.com/office/officeart/2005/8/layout/chevron2"/>
    <dgm:cxn modelId="{C28CC6B4-F7C0-4170-A72E-E4E1C9B88EAF}" srcId="{8788B18F-0A89-4DC5-A658-95DA4050BCF7}" destId="{4735B014-9521-4794-B0AE-F8541387D127}" srcOrd="0" destOrd="0" parTransId="{46B31575-A1C6-4236-B16E-0562DAFE03ED}" sibTransId="{D56FCEA4-928F-46B7-B958-D865DE97AA91}"/>
    <dgm:cxn modelId="{62C317BA-4A1B-463B-B460-4C4CE866E385}" type="presOf" srcId="{32C4D469-8866-47BC-9FE2-16CEEA5ED313}" destId="{0BF220F0-CF73-455C-BB68-3B314514511E}" srcOrd="0" destOrd="2" presId="urn:microsoft.com/office/officeart/2005/8/layout/chevron2"/>
    <dgm:cxn modelId="{277FF3BD-23A4-4B37-BAE6-92CE266C37FB}" type="presOf" srcId="{2101E37F-C1D1-403D-942E-D55646BFB12C}" destId="{CFDAE2D9-7360-4E13-92BE-93E5E00C7287}" srcOrd="0" destOrd="1" presId="urn:microsoft.com/office/officeart/2005/8/layout/chevron2"/>
    <dgm:cxn modelId="{CD8E26C1-4B58-42F8-B4E6-96E8B213E6C6}" srcId="{DA649318-6D33-4C45-A9D1-0D7733283654}" destId="{70B463AE-02AD-40E3-83D1-4BB1486A79F6}" srcOrd="5" destOrd="0" parTransId="{90C1F204-5C9F-46AA-ACED-BA5D11576E4D}" sibTransId="{13162EFA-EB41-46EB-829E-F805819FDCD3}"/>
    <dgm:cxn modelId="{4E3686C7-F621-4872-A69B-A9D0AC9E8DE9}" srcId="{2FE0814D-933D-4425-97E8-E517BAFFB1E0}" destId="{6EFCB528-0B4B-4242-819E-CB86A41D9024}" srcOrd="0" destOrd="0" parTransId="{EE32F37A-418A-4035-9527-9C468D61D104}" sibTransId="{B8C2FC74-29A2-4D33-8D78-3B509771C51E}"/>
    <dgm:cxn modelId="{DCEA95CA-5D97-41BC-B338-C8FCF5C347E9}" type="presOf" srcId="{DA649318-6D33-4C45-A9D1-0D7733283654}" destId="{DEE8C6EE-A02E-4C57-BB38-E5A33BFA1B64}" srcOrd="0" destOrd="0" presId="urn:microsoft.com/office/officeart/2005/8/layout/chevron2"/>
    <dgm:cxn modelId="{AD94E5CB-52AF-4D29-B974-68AE0E83BE73}" srcId="{DA649318-6D33-4C45-A9D1-0D7733283654}" destId="{8788B18F-0A89-4DC5-A658-95DA4050BCF7}" srcOrd="3" destOrd="0" parTransId="{1DDB364E-112F-4CD0-BE47-551DEF059684}" sibTransId="{61DA308C-6461-4C16-925A-6F8BD27BEF29}"/>
    <dgm:cxn modelId="{2B624FCC-FDE5-411E-AFB4-6B7A0909A06E}" type="presOf" srcId="{624717F2-7F63-4C15-8B03-C28A65A33B27}" destId="{267C4611-EBD5-4D40-A9B0-D204199685A8}" srcOrd="0" destOrd="1" presId="urn:microsoft.com/office/officeart/2005/8/layout/chevron2"/>
    <dgm:cxn modelId="{637297D7-4DB0-4B21-9A5E-E342E331319C}" type="presOf" srcId="{8788B18F-0A89-4DC5-A658-95DA4050BCF7}" destId="{D8BC6DED-0C38-4796-A730-AE1088697AD1}" srcOrd="0" destOrd="0" presId="urn:microsoft.com/office/officeart/2005/8/layout/chevron2"/>
    <dgm:cxn modelId="{D2439ED9-6979-4F6C-B953-DF042B739FC4}" srcId="{70B463AE-02AD-40E3-83D1-4BB1486A79F6}" destId="{5A60256A-40D7-442B-BA3E-376A706BBEC0}" srcOrd="0" destOrd="0" parTransId="{61840A4A-D2EF-4036-BCBA-D3CDA334F677}" sibTransId="{25694DEA-C921-49FA-B440-8396F7F572BF}"/>
    <dgm:cxn modelId="{DD3E57F4-1B21-4556-BB55-052F5AC96164}" type="presOf" srcId="{70B463AE-02AD-40E3-83D1-4BB1486A79F6}" destId="{4F5BB6E9-E02C-40BB-AB4E-7FE9D1DFDABF}" srcOrd="0" destOrd="0" presId="urn:microsoft.com/office/officeart/2005/8/layout/chevron2"/>
    <dgm:cxn modelId="{9CC97EF8-D519-4BC3-933F-FCFBB4C4D735}" srcId="{DA649318-6D33-4C45-A9D1-0D7733283654}" destId="{2FE0814D-933D-4425-97E8-E517BAFFB1E0}" srcOrd="1" destOrd="0" parTransId="{1DD819C0-4CC6-4A7D-BCD2-3AAB78C9A7C6}" sibTransId="{DCF3D5FD-50B4-4F28-A373-F0595B463ACB}"/>
    <dgm:cxn modelId="{82B0CFFB-2FCD-4E29-BFFF-EEAF698F4014}" type="presOf" srcId="{232721FB-E137-434F-9149-AEFA6A01A405}" destId="{72B60629-1F73-469D-8287-BEE4F294859A}" srcOrd="0" destOrd="0" presId="urn:microsoft.com/office/officeart/2005/8/layout/chevron2"/>
    <dgm:cxn modelId="{E615B0FC-6890-46E5-B8BE-F8FBBC5C1E9D}" type="presOf" srcId="{8BEF7DB0-B30A-4DA2-80E6-14F80E6C0B28}" destId="{46F27300-FB36-4381-808E-EA3480FE4456}" srcOrd="0" destOrd="1" presId="urn:microsoft.com/office/officeart/2005/8/layout/chevron2"/>
    <dgm:cxn modelId="{BB5E42CF-8C28-4741-AEE0-D6E09542E8FA}" type="presParOf" srcId="{DEE8C6EE-A02E-4C57-BB38-E5A33BFA1B64}" destId="{D6CC8849-52E8-4505-AFFE-BBCEA0FFC5ED}" srcOrd="0" destOrd="0" presId="urn:microsoft.com/office/officeart/2005/8/layout/chevron2"/>
    <dgm:cxn modelId="{91866616-AA64-4E52-8E18-F15DD9C930B0}" type="presParOf" srcId="{D6CC8849-52E8-4505-AFFE-BBCEA0FFC5ED}" destId="{A410FA52-ECD3-4749-A383-9DF2E3E5E434}" srcOrd="0" destOrd="0" presId="urn:microsoft.com/office/officeart/2005/8/layout/chevron2"/>
    <dgm:cxn modelId="{C5526A17-C7B3-4493-9192-A032A2489A7C}" type="presParOf" srcId="{D6CC8849-52E8-4505-AFFE-BBCEA0FFC5ED}" destId="{72B60629-1F73-469D-8287-BEE4F294859A}" srcOrd="1" destOrd="0" presId="urn:microsoft.com/office/officeart/2005/8/layout/chevron2"/>
    <dgm:cxn modelId="{1BBCA13C-51AB-418A-8839-CD9966AABE78}" type="presParOf" srcId="{DEE8C6EE-A02E-4C57-BB38-E5A33BFA1B64}" destId="{E52384BD-E451-45EE-8B84-B993F354E7A2}" srcOrd="1" destOrd="0" presId="urn:microsoft.com/office/officeart/2005/8/layout/chevron2"/>
    <dgm:cxn modelId="{12B9D443-9F64-47C2-ACED-DDE33ECDA9B7}" type="presParOf" srcId="{DEE8C6EE-A02E-4C57-BB38-E5A33BFA1B64}" destId="{7F8AF591-B16C-4E06-9F6F-F6B6E636E45B}" srcOrd="2" destOrd="0" presId="urn:microsoft.com/office/officeart/2005/8/layout/chevron2"/>
    <dgm:cxn modelId="{D31F043C-B7C8-484C-B429-4A55A6F21266}" type="presParOf" srcId="{7F8AF591-B16C-4E06-9F6F-F6B6E636E45B}" destId="{CEB4BB05-FF65-4967-A335-1F82BD7DC479}" srcOrd="0" destOrd="0" presId="urn:microsoft.com/office/officeart/2005/8/layout/chevron2"/>
    <dgm:cxn modelId="{6FBF67DF-4C18-46AA-BC60-5C49C325AA02}" type="presParOf" srcId="{7F8AF591-B16C-4E06-9F6F-F6B6E636E45B}" destId="{CFDAE2D9-7360-4E13-92BE-93E5E00C7287}" srcOrd="1" destOrd="0" presId="urn:microsoft.com/office/officeart/2005/8/layout/chevron2"/>
    <dgm:cxn modelId="{ED6FFAF3-8343-45D5-9420-B627F2218A92}" type="presParOf" srcId="{DEE8C6EE-A02E-4C57-BB38-E5A33BFA1B64}" destId="{8B687B14-D2DC-4485-90BB-77129F0F88A3}" srcOrd="3" destOrd="0" presId="urn:microsoft.com/office/officeart/2005/8/layout/chevron2"/>
    <dgm:cxn modelId="{711EF47B-3C56-4624-840B-885B57B1EFC7}" type="presParOf" srcId="{DEE8C6EE-A02E-4C57-BB38-E5A33BFA1B64}" destId="{432C5213-D571-40E8-B0CE-DC73E6607CAC}" srcOrd="4" destOrd="0" presId="urn:microsoft.com/office/officeart/2005/8/layout/chevron2"/>
    <dgm:cxn modelId="{84F19405-4F06-4ED5-A8F5-C5B3A81D6567}" type="presParOf" srcId="{432C5213-D571-40E8-B0CE-DC73E6607CAC}" destId="{255144E3-76C2-4054-9625-C63608F43512}" srcOrd="0" destOrd="0" presId="urn:microsoft.com/office/officeart/2005/8/layout/chevron2"/>
    <dgm:cxn modelId="{D7DFF933-D2C7-4D84-82C6-8A67B6AEDF39}" type="presParOf" srcId="{432C5213-D571-40E8-B0CE-DC73E6607CAC}" destId="{0BF220F0-CF73-455C-BB68-3B314514511E}" srcOrd="1" destOrd="0" presId="urn:microsoft.com/office/officeart/2005/8/layout/chevron2"/>
    <dgm:cxn modelId="{0C96B9AD-6A76-45EA-9078-A4A0D3641943}" type="presParOf" srcId="{DEE8C6EE-A02E-4C57-BB38-E5A33BFA1B64}" destId="{D83A5508-4985-4D4B-96BE-8D59083B8190}" srcOrd="5" destOrd="0" presId="urn:microsoft.com/office/officeart/2005/8/layout/chevron2"/>
    <dgm:cxn modelId="{35647036-E1EC-47CF-B224-522E0870E1DC}" type="presParOf" srcId="{DEE8C6EE-A02E-4C57-BB38-E5A33BFA1B64}" destId="{F6968755-36D0-4DA2-BA73-7F0488502D56}" srcOrd="6" destOrd="0" presId="urn:microsoft.com/office/officeart/2005/8/layout/chevron2"/>
    <dgm:cxn modelId="{DDBF56C5-E6F2-4351-9C80-04969BCFFDDD}" type="presParOf" srcId="{F6968755-36D0-4DA2-BA73-7F0488502D56}" destId="{D8BC6DED-0C38-4796-A730-AE1088697AD1}" srcOrd="0" destOrd="0" presId="urn:microsoft.com/office/officeart/2005/8/layout/chevron2"/>
    <dgm:cxn modelId="{D548B8DE-0E61-42A2-AE06-C225AADCC034}" type="presParOf" srcId="{F6968755-36D0-4DA2-BA73-7F0488502D56}" destId="{46F27300-FB36-4381-808E-EA3480FE4456}" srcOrd="1" destOrd="0" presId="urn:microsoft.com/office/officeart/2005/8/layout/chevron2"/>
    <dgm:cxn modelId="{2D32CD71-192E-4373-8737-0316E5EB46EB}" type="presParOf" srcId="{DEE8C6EE-A02E-4C57-BB38-E5A33BFA1B64}" destId="{DD6A7004-BFF6-4BAB-A399-12837E4D0764}" srcOrd="7" destOrd="0" presId="urn:microsoft.com/office/officeart/2005/8/layout/chevron2"/>
    <dgm:cxn modelId="{CB0ABF77-5A68-4F22-8A42-9908E744AE23}" type="presParOf" srcId="{DEE8C6EE-A02E-4C57-BB38-E5A33BFA1B64}" destId="{BA131778-CF4B-4456-999B-5C31850F9292}" srcOrd="8" destOrd="0" presId="urn:microsoft.com/office/officeart/2005/8/layout/chevron2"/>
    <dgm:cxn modelId="{6EA758C1-E324-4A9F-B829-1450CC09E36F}" type="presParOf" srcId="{BA131778-CF4B-4456-999B-5C31850F9292}" destId="{BFE28AC2-6E63-4991-9A0A-D897319D9BFF}" srcOrd="0" destOrd="0" presId="urn:microsoft.com/office/officeart/2005/8/layout/chevron2"/>
    <dgm:cxn modelId="{F728D7F9-0DD3-4F99-887E-564170724A30}" type="presParOf" srcId="{BA131778-CF4B-4456-999B-5C31850F9292}" destId="{267C4611-EBD5-4D40-A9B0-D204199685A8}" srcOrd="1" destOrd="0" presId="urn:microsoft.com/office/officeart/2005/8/layout/chevron2"/>
    <dgm:cxn modelId="{D4B35DFE-1542-46EC-8705-B200FC7141B0}" type="presParOf" srcId="{DEE8C6EE-A02E-4C57-BB38-E5A33BFA1B64}" destId="{5CDF60CC-3A09-4E1C-A3A1-1DFDE06552B8}" srcOrd="9" destOrd="0" presId="urn:microsoft.com/office/officeart/2005/8/layout/chevron2"/>
    <dgm:cxn modelId="{08AA8EB8-22EF-45BF-80C8-5C5DC542990B}" type="presParOf" srcId="{DEE8C6EE-A02E-4C57-BB38-E5A33BFA1B64}" destId="{026FEE5B-F75D-43D6-A848-2605DBBE4C2B}" srcOrd="10" destOrd="0" presId="urn:microsoft.com/office/officeart/2005/8/layout/chevron2"/>
    <dgm:cxn modelId="{7EDF3DD6-FA38-43AB-8989-9F57BD85C120}" type="presParOf" srcId="{026FEE5B-F75D-43D6-A848-2605DBBE4C2B}" destId="{4F5BB6E9-E02C-40BB-AB4E-7FE9D1DFDABF}" srcOrd="0" destOrd="0" presId="urn:microsoft.com/office/officeart/2005/8/layout/chevron2"/>
    <dgm:cxn modelId="{BDEB5FA1-22A7-414A-B47D-1BE3B8B37594}" type="presParOf" srcId="{026FEE5B-F75D-43D6-A848-2605DBBE4C2B}" destId="{E79C1A7B-1D0B-47F3-A190-48F31E855D4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A649318-6D33-4C45-A9D1-0D7733283654}" type="doc">
      <dgm:prSet loTypeId="urn:microsoft.com/office/officeart/2005/8/layout/chevron2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0858775-EF2B-4D82-A085-FA56B01AE7A7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/>
            <a:t>Planning</a:t>
          </a:r>
        </a:p>
      </dgm:t>
    </dgm:pt>
    <dgm:pt modelId="{74CCB95E-9235-4799-8F14-D3DFE7269BC9}" type="parTrans" cxnId="{0435567A-A960-4435-8221-A3522A092B74}">
      <dgm:prSet/>
      <dgm:spPr/>
      <dgm:t>
        <a:bodyPr/>
        <a:lstStyle/>
        <a:p>
          <a:endParaRPr lang="en-US"/>
        </a:p>
      </dgm:t>
    </dgm:pt>
    <dgm:pt modelId="{10C44B13-95A2-4859-A27C-75DC3F28378E}" type="sibTrans" cxnId="{0435567A-A960-4435-8221-A3522A092B74}">
      <dgm:prSet/>
      <dgm:spPr/>
      <dgm:t>
        <a:bodyPr/>
        <a:lstStyle/>
        <a:p>
          <a:endParaRPr lang="en-US"/>
        </a:p>
      </dgm:t>
    </dgm:pt>
    <dgm:pt modelId="{232721FB-E137-434F-9149-AEFA6A01A405}">
      <dgm:prSet phldrT="[Text]"/>
      <dgm:spPr/>
      <dgm:t>
        <a:bodyPr/>
        <a:lstStyle/>
        <a:p>
          <a:r>
            <a:rPr lang="en-US" dirty="0"/>
            <a:t>Project plan</a:t>
          </a:r>
        </a:p>
      </dgm:t>
    </dgm:pt>
    <dgm:pt modelId="{4B7CEA9E-6BD0-4DD3-83B1-FCF43F5F863C}" type="parTrans" cxnId="{8764C814-1DAD-40FB-B103-DF2BDE63ACED}">
      <dgm:prSet/>
      <dgm:spPr/>
      <dgm:t>
        <a:bodyPr/>
        <a:lstStyle/>
        <a:p>
          <a:endParaRPr lang="en-US"/>
        </a:p>
      </dgm:t>
    </dgm:pt>
    <dgm:pt modelId="{0D492BB5-886C-4E56-8111-A75FB426FD59}" type="sibTrans" cxnId="{8764C814-1DAD-40FB-B103-DF2BDE63ACED}">
      <dgm:prSet/>
      <dgm:spPr/>
      <dgm:t>
        <a:bodyPr/>
        <a:lstStyle/>
        <a:p>
          <a:endParaRPr lang="en-US"/>
        </a:p>
      </dgm:t>
    </dgm:pt>
    <dgm:pt modelId="{A9063B17-4E0C-46CA-84CB-5EBEF15ACF66}">
      <dgm:prSet phldrT="[Text]"/>
      <dgm:spPr/>
      <dgm:t>
        <a:bodyPr/>
        <a:lstStyle/>
        <a:p>
          <a:r>
            <a:rPr lang="en-US" dirty="0"/>
            <a:t>P&amp;ID</a:t>
          </a:r>
        </a:p>
      </dgm:t>
    </dgm:pt>
    <dgm:pt modelId="{C5634061-185E-4C39-84B7-095887BD7FC7}" type="parTrans" cxnId="{79551E07-100C-4425-B9D2-29AE78211F5D}">
      <dgm:prSet/>
      <dgm:spPr/>
      <dgm:t>
        <a:bodyPr/>
        <a:lstStyle/>
        <a:p>
          <a:endParaRPr lang="en-US"/>
        </a:p>
      </dgm:t>
    </dgm:pt>
    <dgm:pt modelId="{C01AF32A-558D-4A92-9D58-117E98C549AE}" type="sibTrans" cxnId="{79551E07-100C-4425-B9D2-29AE78211F5D}">
      <dgm:prSet/>
      <dgm:spPr/>
      <dgm:t>
        <a:bodyPr/>
        <a:lstStyle/>
        <a:p>
          <a:endParaRPr lang="en-US"/>
        </a:p>
      </dgm:t>
    </dgm:pt>
    <dgm:pt modelId="{2FE0814D-933D-4425-97E8-E517BAFFB1E0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/>
            <a:t>Devices</a:t>
          </a:r>
        </a:p>
      </dgm:t>
    </dgm:pt>
    <dgm:pt modelId="{1DD819C0-4CC6-4A7D-BCD2-3AAB78C9A7C6}" type="parTrans" cxnId="{9CC97EF8-D519-4BC3-933F-FCFBB4C4D735}">
      <dgm:prSet/>
      <dgm:spPr/>
      <dgm:t>
        <a:bodyPr/>
        <a:lstStyle/>
        <a:p>
          <a:endParaRPr lang="en-US"/>
        </a:p>
      </dgm:t>
    </dgm:pt>
    <dgm:pt modelId="{DCF3D5FD-50B4-4F28-A373-F0595B463ACB}" type="sibTrans" cxnId="{9CC97EF8-D519-4BC3-933F-FCFBB4C4D735}">
      <dgm:prSet/>
      <dgm:spPr/>
      <dgm:t>
        <a:bodyPr/>
        <a:lstStyle/>
        <a:p>
          <a:endParaRPr lang="en-US"/>
        </a:p>
      </dgm:t>
    </dgm:pt>
    <dgm:pt modelId="{6EFCB528-0B4B-4242-819E-CB86A41D9024}">
      <dgm:prSet phldrT="[Text]"/>
      <dgm:spPr/>
      <dgm:t>
        <a:bodyPr/>
        <a:lstStyle/>
        <a:p>
          <a:r>
            <a:rPr lang="en-US" dirty="0"/>
            <a:t>Define DEVICE TYPES</a:t>
          </a:r>
        </a:p>
      </dgm:t>
    </dgm:pt>
    <dgm:pt modelId="{EE32F37A-418A-4035-9527-9C468D61D104}" type="parTrans" cxnId="{4E3686C7-F621-4872-A69B-A9D0AC9E8DE9}">
      <dgm:prSet/>
      <dgm:spPr/>
      <dgm:t>
        <a:bodyPr/>
        <a:lstStyle/>
        <a:p>
          <a:endParaRPr lang="en-US"/>
        </a:p>
      </dgm:t>
    </dgm:pt>
    <dgm:pt modelId="{B8C2FC74-29A2-4D33-8D78-3B509771C51E}" type="sibTrans" cxnId="{4E3686C7-F621-4872-A69B-A9D0AC9E8DE9}">
      <dgm:prSet/>
      <dgm:spPr/>
      <dgm:t>
        <a:bodyPr/>
        <a:lstStyle/>
        <a:p>
          <a:endParaRPr lang="en-US"/>
        </a:p>
      </dgm:t>
    </dgm:pt>
    <dgm:pt modelId="{2101E37F-C1D1-403D-942E-D55646BFB12C}">
      <dgm:prSet phldrT="[Text]"/>
      <dgm:spPr/>
      <dgm:t>
        <a:bodyPr/>
        <a:lstStyle/>
        <a:p>
          <a:r>
            <a:rPr lang="en-US" dirty="0"/>
            <a:t>Create DEVICE LIST</a:t>
          </a:r>
        </a:p>
      </dgm:t>
    </dgm:pt>
    <dgm:pt modelId="{9077D675-422E-4338-9783-CD7C55F36AEB}" type="parTrans" cxnId="{02721B2D-8CB4-43A6-817A-CC74915A96FF}">
      <dgm:prSet/>
      <dgm:spPr/>
      <dgm:t>
        <a:bodyPr/>
        <a:lstStyle/>
        <a:p>
          <a:endParaRPr lang="en-US"/>
        </a:p>
      </dgm:t>
    </dgm:pt>
    <dgm:pt modelId="{871C2E9B-82A8-4FF3-AD47-31CA08D30A1B}" type="sibTrans" cxnId="{02721B2D-8CB4-43A6-817A-CC74915A96FF}">
      <dgm:prSet/>
      <dgm:spPr/>
      <dgm:t>
        <a:bodyPr/>
        <a:lstStyle/>
        <a:p>
          <a:endParaRPr lang="en-US"/>
        </a:p>
      </dgm:t>
    </dgm:pt>
    <dgm:pt modelId="{65661F90-8F05-47ED-82AB-EF38EB1EA242}">
      <dgm:prSet phldrT="[Text]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CCDB</a:t>
          </a:r>
        </a:p>
      </dgm:t>
    </dgm:pt>
    <dgm:pt modelId="{B423353D-EB4D-446F-91FB-DA7F3AD7B0DA}" type="parTrans" cxnId="{442454AA-5E35-4137-BC5B-56A12A0DC14F}">
      <dgm:prSet/>
      <dgm:spPr/>
      <dgm:t>
        <a:bodyPr/>
        <a:lstStyle/>
        <a:p>
          <a:endParaRPr lang="en-US"/>
        </a:p>
      </dgm:t>
    </dgm:pt>
    <dgm:pt modelId="{8D88590E-FE02-4E09-9921-0FDC0276D454}" type="sibTrans" cxnId="{442454AA-5E35-4137-BC5B-56A12A0DC14F}">
      <dgm:prSet/>
      <dgm:spPr/>
      <dgm:t>
        <a:bodyPr/>
        <a:lstStyle/>
        <a:p>
          <a:endParaRPr lang="en-US"/>
        </a:p>
      </dgm:t>
    </dgm:pt>
    <dgm:pt modelId="{2A1DE2A6-8999-4A20-9CF3-C7D0CD1F32BE}">
      <dgm:prSet phldrT="[Text]"/>
      <dgm:spPr/>
      <dgm:t>
        <a:bodyPr/>
        <a:lstStyle/>
        <a:p>
          <a:r>
            <a:rPr lang="en-US" dirty="0"/>
            <a:t>Build project tree</a:t>
          </a:r>
        </a:p>
      </dgm:t>
    </dgm:pt>
    <dgm:pt modelId="{9C46DAA9-F92B-4ECA-80ED-D8B582B90A89}" type="parTrans" cxnId="{5824390E-824E-44B3-B398-5A5A21797520}">
      <dgm:prSet/>
      <dgm:spPr/>
      <dgm:t>
        <a:bodyPr/>
        <a:lstStyle/>
        <a:p>
          <a:endParaRPr lang="en-US"/>
        </a:p>
      </dgm:t>
    </dgm:pt>
    <dgm:pt modelId="{801D032C-15A8-437B-9920-249BD0482530}" type="sibTrans" cxnId="{5824390E-824E-44B3-B398-5A5A21797520}">
      <dgm:prSet/>
      <dgm:spPr/>
      <dgm:t>
        <a:bodyPr/>
        <a:lstStyle/>
        <a:p>
          <a:endParaRPr lang="en-US"/>
        </a:p>
      </dgm:t>
    </dgm:pt>
    <dgm:pt modelId="{FCDF5CED-C135-409C-BB6C-80B2D7B5382F}">
      <dgm:prSet phldrT="[Text]"/>
      <dgm:spPr/>
      <dgm:t>
        <a:bodyPr/>
        <a:lstStyle/>
        <a:p>
          <a:r>
            <a:rPr lang="en-US" dirty="0"/>
            <a:t>I/O List</a:t>
          </a:r>
        </a:p>
      </dgm:t>
    </dgm:pt>
    <dgm:pt modelId="{890D3059-4401-4F00-89D4-57472A1FAC8A}" type="parTrans" cxnId="{6C279039-EA36-45A8-BF6F-71D7AA1F2B6A}">
      <dgm:prSet/>
      <dgm:spPr/>
      <dgm:t>
        <a:bodyPr/>
        <a:lstStyle/>
        <a:p>
          <a:endParaRPr lang="en-US"/>
        </a:p>
      </dgm:t>
    </dgm:pt>
    <dgm:pt modelId="{377A3563-AE95-4805-8839-195D88BBC65F}" type="sibTrans" cxnId="{6C279039-EA36-45A8-BF6F-71D7AA1F2B6A}">
      <dgm:prSet/>
      <dgm:spPr/>
      <dgm:t>
        <a:bodyPr/>
        <a:lstStyle/>
        <a:p>
          <a:endParaRPr lang="en-US"/>
        </a:p>
      </dgm:t>
    </dgm:pt>
    <dgm:pt modelId="{8788B18F-0A89-4DC5-A658-95DA4050BCF7}">
      <dgm:prSet phldrT="[Text]"/>
      <dgm:spPr/>
      <dgm:t>
        <a:bodyPr/>
        <a:lstStyle/>
        <a:p>
          <a:r>
            <a:rPr lang="en-US" dirty="0"/>
            <a:t>PLC Factory</a:t>
          </a:r>
        </a:p>
      </dgm:t>
    </dgm:pt>
    <dgm:pt modelId="{1DDB364E-112F-4CD0-BE47-551DEF059684}" type="parTrans" cxnId="{AD94E5CB-52AF-4D29-B974-68AE0E83BE73}">
      <dgm:prSet/>
      <dgm:spPr/>
      <dgm:t>
        <a:bodyPr/>
        <a:lstStyle/>
        <a:p>
          <a:endParaRPr lang="en-US"/>
        </a:p>
      </dgm:t>
    </dgm:pt>
    <dgm:pt modelId="{61DA308C-6461-4C16-925A-6F8BD27BEF29}" type="sibTrans" cxnId="{AD94E5CB-52AF-4D29-B974-68AE0E83BE73}">
      <dgm:prSet/>
      <dgm:spPr/>
      <dgm:t>
        <a:bodyPr/>
        <a:lstStyle/>
        <a:p>
          <a:endParaRPr lang="en-US"/>
        </a:p>
      </dgm:t>
    </dgm:pt>
    <dgm:pt modelId="{0845B4C7-0A33-40F3-9CDA-808C1E8A8A45}">
      <dgm:prSet phldrT="[Text]"/>
      <dgm:spPr/>
      <dgm:t>
        <a:bodyPr/>
        <a:lstStyle/>
        <a:p>
          <a:r>
            <a:rPr lang="en-US" dirty="0"/>
            <a:t>TIA Portal</a:t>
          </a:r>
        </a:p>
      </dgm:t>
    </dgm:pt>
    <dgm:pt modelId="{787AA37D-5DD5-4298-BCEE-722A98844676}" type="parTrans" cxnId="{3B7A125A-9517-4B81-B11A-23172E16560C}">
      <dgm:prSet/>
      <dgm:spPr/>
      <dgm:t>
        <a:bodyPr/>
        <a:lstStyle/>
        <a:p>
          <a:endParaRPr lang="en-US"/>
        </a:p>
      </dgm:t>
    </dgm:pt>
    <dgm:pt modelId="{6BFB69B9-5217-4D27-A8BA-4D1E407E2661}" type="sibTrans" cxnId="{3B7A125A-9517-4B81-B11A-23172E16560C}">
      <dgm:prSet/>
      <dgm:spPr/>
      <dgm:t>
        <a:bodyPr/>
        <a:lstStyle/>
        <a:p>
          <a:endParaRPr lang="en-US"/>
        </a:p>
      </dgm:t>
    </dgm:pt>
    <dgm:pt modelId="{70B463AE-02AD-40E3-83D1-4BB1486A79F6}">
      <dgm:prSet phldrT="[Text]"/>
      <dgm:spPr/>
      <dgm:t>
        <a:bodyPr/>
        <a:lstStyle/>
        <a:p>
          <a:r>
            <a:rPr lang="en-US" dirty="0"/>
            <a:t>EPICS</a:t>
          </a:r>
        </a:p>
      </dgm:t>
    </dgm:pt>
    <dgm:pt modelId="{90C1F204-5C9F-46AA-ACED-BA5D11576E4D}" type="parTrans" cxnId="{CD8E26C1-4B58-42F8-B4E6-96E8B213E6C6}">
      <dgm:prSet/>
      <dgm:spPr/>
      <dgm:t>
        <a:bodyPr/>
        <a:lstStyle/>
        <a:p>
          <a:endParaRPr lang="en-US"/>
        </a:p>
      </dgm:t>
    </dgm:pt>
    <dgm:pt modelId="{13162EFA-EB41-46EB-829E-F805819FDCD3}" type="sibTrans" cxnId="{CD8E26C1-4B58-42F8-B4E6-96E8B213E6C6}">
      <dgm:prSet/>
      <dgm:spPr/>
      <dgm:t>
        <a:bodyPr/>
        <a:lstStyle/>
        <a:p>
          <a:endParaRPr lang="en-US"/>
        </a:p>
      </dgm:t>
    </dgm:pt>
    <dgm:pt modelId="{4735B014-9521-4794-B0AE-F8541387D127}">
      <dgm:prSet phldrT="[Text]"/>
      <dgm:spPr/>
      <dgm:t>
        <a:bodyPr/>
        <a:lstStyle/>
        <a:p>
          <a:r>
            <a:rPr lang="en-US" dirty="0"/>
            <a:t>Run python script</a:t>
          </a:r>
        </a:p>
      </dgm:t>
    </dgm:pt>
    <dgm:pt modelId="{46B31575-A1C6-4236-B16E-0562DAFE03ED}" type="parTrans" cxnId="{C28CC6B4-F7C0-4170-A72E-E4E1C9B88EAF}">
      <dgm:prSet/>
      <dgm:spPr/>
      <dgm:t>
        <a:bodyPr/>
        <a:lstStyle/>
        <a:p>
          <a:endParaRPr lang="en-US"/>
        </a:p>
      </dgm:t>
    </dgm:pt>
    <dgm:pt modelId="{D56FCEA4-928F-46B7-B958-D865DE97AA91}" type="sibTrans" cxnId="{C28CC6B4-F7C0-4170-A72E-E4E1C9B88EAF}">
      <dgm:prSet/>
      <dgm:spPr/>
      <dgm:t>
        <a:bodyPr/>
        <a:lstStyle/>
        <a:p>
          <a:endParaRPr lang="en-US"/>
        </a:p>
      </dgm:t>
    </dgm:pt>
    <dgm:pt modelId="{8BEF7DB0-B30A-4DA2-80E6-14F80E6C0B28}">
      <dgm:prSet phldrT="[Text]"/>
      <dgm:spPr/>
      <dgm:t>
        <a:bodyPr/>
        <a:lstStyle/>
        <a:p>
          <a:r>
            <a:rPr lang="en-US" dirty="0"/>
            <a:t>Data pulled from CCDB</a:t>
          </a:r>
        </a:p>
      </dgm:t>
    </dgm:pt>
    <dgm:pt modelId="{B593DDD3-5B0B-4FB0-95CE-3AB00FA19758}" type="parTrans" cxnId="{72942B46-B2DA-40F8-ABDE-7866135A478C}">
      <dgm:prSet/>
      <dgm:spPr/>
      <dgm:t>
        <a:bodyPr/>
        <a:lstStyle/>
        <a:p>
          <a:endParaRPr lang="en-US"/>
        </a:p>
      </dgm:t>
    </dgm:pt>
    <dgm:pt modelId="{EB337F94-8526-4519-85BE-25ADDD40339D}" type="sibTrans" cxnId="{72942B46-B2DA-40F8-ABDE-7866135A478C}">
      <dgm:prSet/>
      <dgm:spPr/>
      <dgm:t>
        <a:bodyPr/>
        <a:lstStyle/>
        <a:p>
          <a:endParaRPr lang="en-US"/>
        </a:p>
      </dgm:t>
    </dgm:pt>
    <dgm:pt modelId="{17172F1F-7DED-4392-BF1C-427EF79CA44B}">
      <dgm:prSet phldrT="[Text]"/>
      <dgm:spPr/>
      <dgm:t>
        <a:bodyPr/>
        <a:lstStyle/>
        <a:p>
          <a:r>
            <a:rPr lang="en-US" dirty="0"/>
            <a:t>Import files generated by PLC Factory</a:t>
          </a:r>
        </a:p>
      </dgm:t>
    </dgm:pt>
    <dgm:pt modelId="{96CBBCF0-F7CA-465C-9C5E-20E358A80FA6}" type="parTrans" cxnId="{214B4C3D-E4B4-4D45-8BCE-C0906C504B27}">
      <dgm:prSet/>
      <dgm:spPr/>
      <dgm:t>
        <a:bodyPr/>
        <a:lstStyle/>
        <a:p>
          <a:endParaRPr lang="en-US"/>
        </a:p>
      </dgm:t>
    </dgm:pt>
    <dgm:pt modelId="{D0439F0F-F1B8-444A-9E23-A7551AFB7A52}" type="sibTrans" cxnId="{214B4C3D-E4B4-4D45-8BCE-C0906C504B27}">
      <dgm:prSet/>
      <dgm:spPr/>
      <dgm:t>
        <a:bodyPr/>
        <a:lstStyle/>
        <a:p>
          <a:endParaRPr lang="en-US"/>
        </a:p>
      </dgm:t>
    </dgm:pt>
    <dgm:pt modelId="{624717F2-7F63-4C15-8B03-C28A65A33B27}">
      <dgm:prSet phldrT="[Text]"/>
      <dgm:spPr/>
      <dgm:t>
        <a:bodyPr/>
        <a:lstStyle/>
        <a:p>
          <a:r>
            <a:rPr lang="en-US" dirty="0"/>
            <a:t>Compile and test</a:t>
          </a:r>
        </a:p>
      </dgm:t>
    </dgm:pt>
    <dgm:pt modelId="{278E5AAE-9405-4A22-9B43-4A8C800FE799}" type="parTrans" cxnId="{CB8DE4A9-A4B5-4A40-92E5-16BB6EB264AA}">
      <dgm:prSet/>
      <dgm:spPr/>
      <dgm:t>
        <a:bodyPr/>
        <a:lstStyle/>
        <a:p>
          <a:endParaRPr lang="en-US"/>
        </a:p>
      </dgm:t>
    </dgm:pt>
    <dgm:pt modelId="{322FA54D-4203-42B9-9455-04E177251145}" type="sibTrans" cxnId="{CB8DE4A9-A4B5-4A40-92E5-16BB6EB264AA}">
      <dgm:prSet/>
      <dgm:spPr/>
      <dgm:t>
        <a:bodyPr/>
        <a:lstStyle/>
        <a:p>
          <a:endParaRPr lang="en-US"/>
        </a:p>
      </dgm:t>
    </dgm:pt>
    <dgm:pt modelId="{5A60256A-40D7-442B-BA3E-376A706BBEC0}">
      <dgm:prSet phldrT="[Text]"/>
      <dgm:spPr/>
      <dgm:t>
        <a:bodyPr/>
        <a:lstStyle/>
        <a:p>
          <a:r>
            <a:rPr lang="en-US" dirty="0"/>
            <a:t>Deploy in EPICS environment</a:t>
          </a:r>
        </a:p>
      </dgm:t>
    </dgm:pt>
    <dgm:pt modelId="{61840A4A-D2EF-4036-BCBA-D3CDA334F677}" type="parTrans" cxnId="{D2439ED9-6979-4F6C-B953-DF042B739FC4}">
      <dgm:prSet/>
      <dgm:spPr/>
      <dgm:t>
        <a:bodyPr/>
        <a:lstStyle/>
        <a:p>
          <a:endParaRPr lang="en-US"/>
        </a:p>
      </dgm:t>
    </dgm:pt>
    <dgm:pt modelId="{25694DEA-C921-49FA-B440-8396F7F572BF}" type="sibTrans" cxnId="{D2439ED9-6979-4F6C-B953-DF042B739FC4}">
      <dgm:prSet/>
      <dgm:spPr/>
      <dgm:t>
        <a:bodyPr/>
        <a:lstStyle/>
        <a:p>
          <a:endParaRPr lang="en-US"/>
        </a:p>
      </dgm:t>
    </dgm:pt>
    <dgm:pt modelId="{F0B9CED5-7B2B-43F9-8B6B-209C9C39A979}">
      <dgm:prSet phldrT="[Text]"/>
      <dgm:spPr/>
      <dgm:t>
        <a:bodyPr/>
        <a:lstStyle/>
        <a:p>
          <a:r>
            <a:rPr lang="en-US" dirty="0"/>
            <a:t>Create ESS names</a:t>
          </a:r>
        </a:p>
      </dgm:t>
    </dgm:pt>
    <dgm:pt modelId="{EBDEFD36-2814-44AC-8540-8B4203CDC6DB}" type="parTrans" cxnId="{EF7C6568-F31E-48D1-B517-FFC4707F629C}">
      <dgm:prSet/>
      <dgm:spPr/>
      <dgm:t>
        <a:bodyPr/>
        <a:lstStyle/>
        <a:p>
          <a:endParaRPr lang="en-US"/>
        </a:p>
      </dgm:t>
    </dgm:pt>
    <dgm:pt modelId="{3DBAF4A9-0C26-4E61-AAF2-FDADFF5714A9}" type="sibTrans" cxnId="{EF7C6568-F31E-48D1-B517-FFC4707F629C}">
      <dgm:prSet/>
      <dgm:spPr/>
      <dgm:t>
        <a:bodyPr/>
        <a:lstStyle/>
        <a:p>
          <a:endParaRPr lang="en-US"/>
        </a:p>
      </dgm:t>
    </dgm:pt>
    <dgm:pt modelId="{555EB381-3E58-4E9C-9F9F-2874060E3D57}">
      <dgm:prSet phldrT="[Text]"/>
      <dgm:spPr/>
      <dgm:t>
        <a:bodyPr/>
        <a:lstStyle/>
        <a:p>
          <a:r>
            <a:rPr lang="en-US" dirty="0"/>
            <a:t>Create CCDB types</a:t>
          </a:r>
        </a:p>
      </dgm:t>
    </dgm:pt>
    <dgm:pt modelId="{659BE0B5-2742-452A-8337-F2481FC63AC9}" type="parTrans" cxnId="{12235C12-9739-4F47-BF96-BFE99C4BA100}">
      <dgm:prSet/>
      <dgm:spPr/>
      <dgm:t>
        <a:bodyPr/>
        <a:lstStyle/>
        <a:p>
          <a:endParaRPr lang="en-US"/>
        </a:p>
      </dgm:t>
    </dgm:pt>
    <dgm:pt modelId="{CBF1C5D6-2A49-4A39-ABBD-54E5F9C31F5F}" type="sibTrans" cxnId="{12235C12-9739-4F47-BF96-BFE99C4BA100}">
      <dgm:prSet/>
      <dgm:spPr/>
      <dgm:t>
        <a:bodyPr/>
        <a:lstStyle/>
        <a:p>
          <a:endParaRPr lang="en-US"/>
        </a:p>
      </dgm:t>
    </dgm:pt>
    <dgm:pt modelId="{478E6DFF-1D10-4C47-8653-E55C4C7402AE}">
      <dgm:prSet phldrT="[Text]"/>
      <dgm:spPr/>
      <dgm:t>
        <a:bodyPr/>
        <a:lstStyle/>
        <a:p>
          <a:r>
            <a:rPr lang="en-US" dirty="0"/>
            <a:t>Verify functionality</a:t>
          </a:r>
        </a:p>
      </dgm:t>
    </dgm:pt>
    <dgm:pt modelId="{54456EA1-0886-4A63-8ED5-26CCDA9B8C30}" type="parTrans" cxnId="{8FA0F1B5-A088-4E56-923A-65C2366AC8DD}">
      <dgm:prSet/>
      <dgm:spPr/>
      <dgm:t>
        <a:bodyPr/>
        <a:lstStyle/>
        <a:p>
          <a:endParaRPr lang="en-US"/>
        </a:p>
      </dgm:t>
    </dgm:pt>
    <dgm:pt modelId="{9807A0F2-09B6-4D7B-BD22-B267EE4534C1}" type="sibTrans" cxnId="{8FA0F1B5-A088-4E56-923A-65C2366AC8DD}">
      <dgm:prSet/>
      <dgm:spPr/>
      <dgm:t>
        <a:bodyPr/>
        <a:lstStyle/>
        <a:p>
          <a:endParaRPr lang="en-US"/>
        </a:p>
      </dgm:t>
    </dgm:pt>
    <dgm:pt modelId="{DEE8C6EE-A02E-4C57-BB38-E5A33BFA1B64}" type="pres">
      <dgm:prSet presAssocID="{DA649318-6D33-4C45-A9D1-0D7733283654}" presName="linearFlow" presStyleCnt="0">
        <dgm:presLayoutVars>
          <dgm:dir/>
          <dgm:animLvl val="lvl"/>
          <dgm:resizeHandles val="exact"/>
        </dgm:presLayoutVars>
      </dgm:prSet>
      <dgm:spPr/>
    </dgm:pt>
    <dgm:pt modelId="{D6CC8849-52E8-4505-AFFE-BBCEA0FFC5ED}" type="pres">
      <dgm:prSet presAssocID="{20858775-EF2B-4D82-A085-FA56B01AE7A7}" presName="composite" presStyleCnt="0"/>
      <dgm:spPr/>
    </dgm:pt>
    <dgm:pt modelId="{A410FA52-ECD3-4749-A383-9DF2E3E5E434}" type="pres">
      <dgm:prSet presAssocID="{20858775-EF2B-4D82-A085-FA56B01AE7A7}" presName="parentText" presStyleLbl="alignNode1" presStyleIdx="0" presStyleCnt="6">
        <dgm:presLayoutVars>
          <dgm:chMax val="1"/>
          <dgm:bulletEnabled val="1"/>
        </dgm:presLayoutVars>
      </dgm:prSet>
      <dgm:spPr/>
    </dgm:pt>
    <dgm:pt modelId="{72B60629-1F73-469D-8287-BEE4F294859A}" type="pres">
      <dgm:prSet presAssocID="{20858775-EF2B-4D82-A085-FA56B01AE7A7}" presName="descendantText" presStyleLbl="alignAcc1" presStyleIdx="0" presStyleCnt="6">
        <dgm:presLayoutVars>
          <dgm:bulletEnabled val="1"/>
        </dgm:presLayoutVars>
      </dgm:prSet>
      <dgm:spPr/>
    </dgm:pt>
    <dgm:pt modelId="{E52384BD-E451-45EE-8B84-B993F354E7A2}" type="pres">
      <dgm:prSet presAssocID="{10C44B13-95A2-4859-A27C-75DC3F28378E}" presName="sp" presStyleCnt="0"/>
      <dgm:spPr/>
    </dgm:pt>
    <dgm:pt modelId="{7F8AF591-B16C-4E06-9F6F-F6B6E636E45B}" type="pres">
      <dgm:prSet presAssocID="{2FE0814D-933D-4425-97E8-E517BAFFB1E0}" presName="composite" presStyleCnt="0"/>
      <dgm:spPr/>
    </dgm:pt>
    <dgm:pt modelId="{CEB4BB05-FF65-4967-A335-1F82BD7DC479}" type="pres">
      <dgm:prSet presAssocID="{2FE0814D-933D-4425-97E8-E517BAFFB1E0}" presName="parentText" presStyleLbl="alignNode1" presStyleIdx="1" presStyleCnt="6">
        <dgm:presLayoutVars>
          <dgm:chMax val="1"/>
          <dgm:bulletEnabled val="1"/>
        </dgm:presLayoutVars>
      </dgm:prSet>
      <dgm:spPr/>
    </dgm:pt>
    <dgm:pt modelId="{CFDAE2D9-7360-4E13-92BE-93E5E00C7287}" type="pres">
      <dgm:prSet presAssocID="{2FE0814D-933D-4425-97E8-E517BAFFB1E0}" presName="descendantText" presStyleLbl="alignAcc1" presStyleIdx="1" presStyleCnt="6">
        <dgm:presLayoutVars>
          <dgm:bulletEnabled val="1"/>
        </dgm:presLayoutVars>
      </dgm:prSet>
      <dgm:spPr/>
    </dgm:pt>
    <dgm:pt modelId="{8B687B14-D2DC-4485-90BB-77129F0F88A3}" type="pres">
      <dgm:prSet presAssocID="{DCF3D5FD-50B4-4F28-A373-F0595B463ACB}" presName="sp" presStyleCnt="0"/>
      <dgm:spPr/>
    </dgm:pt>
    <dgm:pt modelId="{432C5213-D571-40E8-B0CE-DC73E6607CAC}" type="pres">
      <dgm:prSet presAssocID="{65661F90-8F05-47ED-82AB-EF38EB1EA242}" presName="composite" presStyleCnt="0"/>
      <dgm:spPr/>
    </dgm:pt>
    <dgm:pt modelId="{255144E3-76C2-4054-9625-C63608F43512}" type="pres">
      <dgm:prSet presAssocID="{65661F90-8F05-47ED-82AB-EF38EB1EA242}" presName="parentText" presStyleLbl="alignNode1" presStyleIdx="2" presStyleCnt="6">
        <dgm:presLayoutVars>
          <dgm:chMax val="1"/>
          <dgm:bulletEnabled val="1"/>
        </dgm:presLayoutVars>
      </dgm:prSet>
      <dgm:spPr/>
    </dgm:pt>
    <dgm:pt modelId="{0BF220F0-CF73-455C-BB68-3B314514511E}" type="pres">
      <dgm:prSet presAssocID="{65661F90-8F05-47ED-82AB-EF38EB1EA242}" presName="descendantText" presStyleLbl="alignAcc1" presStyleIdx="2" presStyleCnt="6">
        <dgm:presLayoutVars>
          <dgm:bulletEnabled val="1"/>
        </dgm:presLayoutVars>
      </dgm:prSet>
      <dgm:spPr/>
    </dgm:pt>
    <dgm:pt modelId="{D83A5508-4985-4D4B-96BE-8D59083B8190}" type="pres">
      <dgm:prSet presAssocID="{8D88590E-FE02-4E09-9921-0FDC0276D454}" presName="sp" presStyleCnt="0"/>
      <dgm:spPr/>
    </dgm:pt>
    <dgm:pt modelId="{F6968755-36D0-4DA2-BA73-7F0488502D56}" type="pres">
      <dgm:prSet presAssocID="{8788B18F-0A89-4DC5-A658-95DA4050BCF7}" presName="composite" presStyleCnt="0"/>
      <dgm:spPr/>
    </dgm:pt>
    <dgm:pt modelId="{D8BC6DED-0C38-4796-A730-AE1088697AD1}" type="pres">
      <dgm:prSet presAssocID="{8788B18F-0A89-4DC5-A658-95DA4050BCF7}" presName="parentText" presStyleLbl="alignNode1" presStyleIdx="3" presStyleCnt="6">
        <dgm:presLayoutVars>
          <dgm:chMax val="1"/>
          <dgm:bulletEnabled val="1"/>
        </dgm:presLayoutVars>
      </dgm:prSet>
      <dgm:spPr/>
    </dgm:pt>
    <dgm:pt modelId="{46F27300-FB36-4381-808E-EA3480FE4456}" type="pres">
      <dgm:prSet presAssocID="{8788B18F-0A89-4DC5-A658-95DA4050BCF7}" presName="descendantText" presStyleLbl="alignAcc1" presStyleIdx="3" presStyleCnt="6">
        <dgm:presLayoutVars>
          <dgm:bulletEnabled val="1"/>
        </dgm:presLayoutVars>
      </dgm:prSet>
      <dgm:spPr/>
    </dgm:pt>
    <dgm:pt modelId="{DD6A7004-BFF6-4BAB-A399-12837E4D0764}" type="pres">
      <dgm:prSet presAssocID="{61DA308C-6461-4C16-925A-6F8BD27BEF29}" presName="sp" presStyleCnt="0"/>
      <dgm:spPr/>
    </dgm:pt>
    <dgm:pt modelId="{BA131778-CF4B-4456-999B-5C31850F9292}" type="pres">
      <dgm:prSet presAssocID="{0845B4C7-0A33-40F3-9CDA-808C1E8A8A45}" presName="composite" presStyleCnt="0"/>
      <dgm:spPr/>
    </dgm:pt>
    <dgm:pt modelId="{BFE28AC2-6E63-4991-9A0A-D897319D9BFF}" type="pres">
      <dgm:prSet presAssocID="{0845B4C7-0A33-40F3-9CDA-808C1E8A8A45}" presName="parentText" presStyleLbl="alignNode1" presStyleIdx="4" presStyleCnt="6">
        <dgm:presLayoutVars>
          <dgm:chMax val="1"/>
          <dgm:bulletEnabled val="1"/>
        </dgm:presLayoutVars>
      </dgm:prSet>
      <dgm:spPr/>
    </dgm:pt>
    <dgm:pt modelId="{267C4611-EBD5-4D40-A9B0-D204199685A8}" type="pres">
      <dgm:prSet presAssocID="{0845B4C7-0A33-40F3-9CDA-808C1E8A8A45}" presName="descendantText" presStyleLbl="alignAcc1" presStyleIdx="4" presStyleCnt="6">
        <dgm:presLayoutVars>
          <dgm:bulletEnabled val="1"/>
        </dgm:presLayoutVars>
      </dgm:prSet>
      <dgm:spPr/>
    </dgm:pt>
    <dgm:pt modelId="{5CDF60CC-3A09-4E1C-A3A1-1DFDE06552B8}" type="pres">
      <dgm:prSet presAssocID="{6BFB69B9-5217-4D27-A8BA-4D1E407E2661}" presName="sp" presStyleCnt="0"/>
      <dgm:spPr/>
    </dgm:pt>
    <dgm:pt modelId="{026FEE5B-F75D-43D6-A848-2605DBBE4C2B}" type="pres">
      <dgm:prSet presAssocID="{70B463AE-02AD-40E3-83D1-4BB1486A79F6}" presName="composite" presStyleCnt="0"/>
      <dgm:spPr/>
    </dgm:pt>
    <dgm:pt modelId="{4F5BB6E9-E02C-40BB-AB4E-7FE9D1DFDABF}" type="pres">
      <dgm:prSet presAssocID="{70B463AE-02AD-40E3-83D1-4BB1486A79F6}" presName="parentText" presStyleLbl="alignNode1" presStyleIdx="5" presStyleCnt="6">
        <dgm:presLayoutVars>
          <dgm:chMax val="1"/>
          <dgm:bulletEnabled val="1"/>
        </dgm:presLayoutVars>
      </dgm:prSet>
      <dgm:spPr/>
    </dgm:pt>
    <dgm:pt modelId="{E79C1A7B-1D0B-47F3-A190-48F31E855D4F}" type="pres">
      <dgm:prSet presAssocID="{70B463AE-02AD-40E3-83D1-4BB1486A79F6}" presName="descendantText" presStyleLbl="alignAcc1" presStyleIdx="5" presStyleCnt="6">
        <dgm:presLayoutVars>
          <dgm:bulletEnabled val="1"/>
        </dgm:presLayoutVars>
      </dgm:prSet>
      <dgm:spPr/>
    </dgm:pt>
  </dgm:ptLst>
  <dgm:cxnLst>
    <dgm:cxn modelId="{79551E07-100C-4425-B9D2-29AE78211F5D}" srcId="{20858775-EF2B-4D82-A085-FA56B01AE7A7}" destId="{A9063B17-4E0C-46CA-84CB-5EBEF15ACF66}" srcOrd="1" destOrd="0" parTransId="{C5634061-185E-4C39-84B7-095887BD7FC7}" sibTransId="{C01AF32A-558D-4A92-9D58-117E98C549AE}"/>
    <dgm:cxn modelId="{5824390E-824E-44B3-B398-5A5A21797520}" srcId="{65661F90-8F05-47ED-82AB-EF38EB1EA242}" destId="{2A1DE2A6-8999-4A20-9CF3-C7D0CD1F32BE}" srcOrd="2" destOrd="0" parTransId="{9C46DAA9-F92B-4ECA-80ED-D8B582B90A89}" sibTransId="{801D032C-15A8-437B-9920-249BD0482530}"/>
    <dgm:cxn modelId="{CF4D3B10-BF2C-4F88-A634-47FC843685F1}" type="presOf" srcId="{17172F1F-7DED-4392-BF1C-427EF79CA44B}" destId="{267C4611-EBD5-4D40-A9B0-D204199685A8}" srcOrd="0" destOrd="0" presId="urn:microsoft.com/office/officeart/2005/8/layout/chevron2"/>
    <dgm:cxn modelId="{12235C12-9739-4F47-BF96-BFE99C4BA100}" srcId="{65661F90-8F05-47ED-82AB-EF38EB1EA242}" destId="{555EB381-3E58-4E9C-9F9F-2874060E3D57}" srcOrd="1" destOrd="0" parTransId="{659BE0B5-2742-452A-8337-F2481FC63AC9}" sibTransId="{CBF1C5D6-2A49-4A39-ABBD-54E5F9C31F5F}"/>
    <dgm:cxn modelId="{C7A30814-2BC6-45B4-BEA4-55A0C778EBAD}" type="presOf" srcId="{6EFCB528-0B4B-4242-819E-CB86A41D9024}" destId="{CFDAE2D9-7360-4E13-92BE-93E5E00C7287}" srcOrd="0" destOrd="0" presId="urn:microsoft.com/office/officeart/2005/8/layout/chevron2"/>
    <dgm:cxn modelId="{8764C814-1DAD-40FB-B103-DF2BDE63ACED}" srcId="{20858775-EF2B-4D82-A085-FA56B01AE7A7}" destId="{232721FB-E137-434F-9149-AEFA6A01A405}" srcOrd="0" destOrd="0" parTransId="{4B7CEA9E-6BD0-4DD3-83B1-FCF43F5F863C}" sibTransId="{0D492BB5-886C-4E56-8111-A75FB426FD59}"/>
    <dgm:cxn modelId="{8A4D4116-6340-4797-A2A6-DF04E6C7DE58}" type="presOf" srcId="{2FE0814D-933D-4425-97E8-E517BAFFB1E0}" destId="{CEB4BB05-FF65-4967-A335-1F82BD7DC479}" srcOrd="0" destOrd="0" presId="urn:microsoft.com/office/officeart/2005/8/layout/chevron2"/>
    <dgm:cxn modelId="{C3FCCD18-2F25-4B4D-AAEC-CE5F39D735A6}" type="presOf" srcId="{F0B9CED5-7B2B-43F9-8B6B-209C9C39A979}" destId="{0BF220F0-CF73-455C-BB68-3B314514511E}" srcOrd="0" destOrd="0" presId="urn:microsoft.com/office/officeart/2005/8/layout/chevron2"/>
    <dgm:cxn modelId="{F461511A-0FEA-41B3-9457-1F88EF22CC5D}" type="presOf" srcId="{555EB381-3E58-4E9C-9F9F-2874060E3D57}" destId="{0BF220F0-CF73-455C-BB68-3B314514511E}" srcOrd="0" destOrd="1" presId="urn:microsoft.com/office/officeart/2005/8/layout/chevron2"/>
    <dgm:cxn modelId="{F751B91C-FF85-40F0-BD1C-9A02D3A39A5F}" type="presOf" srcId="{5A60256A-40D7-442B-BA3E-376A706BBEC0}" destId="{E79C1A7B-1D0B-47F3-A190-48F31E855D4F}" srcOrd="0" destOrd="0" presId="urn:microsoft.com/office/officeart/2005/8/layout/chevron2"/>
    <dgm:cxn modelId="{02721B2D-8CB4-43A6-817A-CC74915A96FF}" srcId="{2FE0814D-933D-4425-97E8-E517BAFFB1E0}" destId="{2101E37F-C1D1-403D-942E-D55646BFB12C}" srcOrd="1" destOrd="0" parTransId="{9077D675-422E-4338-9783-CD7C55F36AEB}" sibTransId="{871C2E9B-82A8-4FF3-AD47-31CA08D30A1B}"/>
    <dgm:cxn modelId="{D0961B33-CAAB-4CDF-9EC0-775278D2B64C}" type="presOf" srcId="{4735B014-9521-4794-B0AE-F8541387D127}" destId="{46F27300-FB36-4381-808E-EA3480FE4456}" srcOrd="0" destOrd="0" presId="urn:microsoft.com/office/officeart/2005/8/layout/chevron2"/>
    <dgm:cxn modelId="{6C279039-EA36-45A8-BF6F-71D7AA1F2B6A}" srcId="{20858775-EF2B-4D82-A085-FA56B01AE7A7}" destId="{FCDF5CED-C135-409C-BB6C-80B2D7B5382F}" srcOrd="2" destOrd="0" parTransId="{890D3059-4401-4F00-89D4-57472A1FAC8A}" sibTransId="{377A3563-AE95-4805-8839-195D88BBC65F}"/>
    <dgm:cxn modelId="{214B4C3D-E4B4-4D45-8BCE-C0906C504B27}" srcId="{0845B4C7-0A33-40F3-9CDA-808C1E8A8A45}" destId="{17172F1F-7DED-4392-BF1C-427EF79CA44B}" srcOrd="0" destOrd="0" parTransId="{96CBBCF0-F7CA-465C-9C5E-20E358A80FA6}" sibTransId="{D0439F0F-F1B8-444A-9E23-A7551AFB7A52}"/>
    <dgm:cxn modelId="{86B77442-5ECE-4AB2-A26A-53A8605E6FA1}" type="presOf" srcId="{FCDF5CED-C135-409C-BB6C-80B2D7B5382F}" destId="{72B60629-1F73-469D-8287-BEE4F294859A}" srcOrd="0" destOrd="2" presId="urn:microsoft.com/office/officeart/2005/8/layout/chevron2"/>
    <dgm:cxn modelId="{72942B46-B2DA-40F8-ABDE-7866135A478C}" srcId="{8788B18F-0A89-4DC5-A658-95DA4050BCF7}" destId="{8BEF7DB0-B30A-4DA2-80E6-14F80E6C0B28}" srcOrd="1" destOrd="0" parTransId="{B593DDD3-5B0B-4FB0-95CE-3AB00FA19758}" sibTransId="{EB337F94-8526-4519-85BE-25ADDD40339D}"/>
    <dgm:cxn modelId="{B29ADF53-3775-4C4A-B001-0D32A81A82AC}" type="presOf" srcId="{65661F90-8F05-47ED-82AB-EF38EB1EA242}" destId="{255144E3-76C2-4054-9625-C63608F43512}" srcOrd="0" destOrd="0" presId="urn:microsoft.com/office/officeart/2005/8/layout/chevron2"/>
    <dgm:cxn modelId="{88461457-AB08-4404-8A77-D843298FBD2B}" type="presOf" srcId="{2A1DE2A6-8999-4A20-9CF3-C7D0CD1F32BE}" destId="{0BF220F0-CF73-455C-BB68-3B314514511E}" srcOrd="0" destOrd="2" presId="urn:microsoft.com/office/officeart/2005/8/layout/chevron2"/>
    <dgm:cxn modelId="{3B7A125A-9517-4B81-B11A-23172E16560C}" srcId="{DA649318-6D33-4C45-A9D1-0D7733283654}" destId="{0845B4C7-0A33-40F3-9CDA-808C1E8A8A45}" srcOrd="4" destOrd="0" parTransId="{787AA37D-5DD5-4298-BCEE-722A98844676}" sibTransId="{6BFB69B9-5217-4D27-A8BA-4D1E407E2661}"/>
    <dgm:cxn modelId="{EF7C6568-F31E-48D1-B517-FFC4707F629C}" srcId="{65661F90-8F05-47ED-82AB-EF38EB1EA242}" destId="{F0B9CED5-7B2B-43F9-8B6B-209C9C39A979}" srcOrd="0" destOrd="0" parTransId="{EBDEFD36-2814-44AC-8540-8B4203CDC6DB}" sibTransId="{3DBAF4A9-0C26-4E61-AAF2-FDADFF5714A9}"/>
    <dgm:cxn modelId="{B296FD6A-20F2-49F7-A2EA-5C51E8FEB526}" type="presOf" srcId="{A9063B17-4E0C-46CA-84CB-5EBEF15ACF66}" destId="{72B60629-1F73-469D-8287-BEE4F294859A}" srcOrd="0" destOrd="1" presId="urn:microsoft.com/office/officeart/2005/8/layout/chevron2"/>
    <dgm:cxn modelId="{0435567A-A960-4435-8221-A3522A092B74}" srcId="{DA649318-6D33-4C45-A9D1-0D7733283654}" destId="{20858775-EF2B-4D82-A085-FA56B01AE7A7}" srcOrd="0" destOrd="0" parTransId="{74CCB95E-9235-4799-8F14-D3DFE7269BC9}" sibTransId="{10C44B13-95A2-4859-A27C-75DC3F28378E}"/>
    <dgm:cxn modelId="{CB8DE4A9-A4B5-4A40-92E5-16BB6EB264AA}" srcId="{0845B4C7-0A33-40F3-9CDA-808C1E8A8A45}" destId="{624717F2-7F63-4C15-8B03-C28A65A33B27}" srcOrd="1" destOrd="0" parTransId="{278E5AAE-9405-4A22-9B43-4A8C800FE799}" sibTransId="{322FA54D-4203-42B9-9455-04E177251145}"/>
    <dgm:cxn modelId="{442454AA-5E35-4137-BC5B-56A12A0DC14F}" srcId="{DA649318-6D33-4C45-A9D1-0D7733283654}" destId="{65661F90-8F05-47ED-82AB-EF38EB1EA242}" srcOrd="2" destOrd="0" parTransId="{B423353D-EB4D-446F-91FB-DA7F3AD7B0DA}" sibTransId="{8D88590E-FE02-4E09-9921-0FDC0276D454}"/>
    <dgm:cxn modelId="{30EA36AC-B157-47A6-BA7F-99EF18397A78}" type="presOf" srcId="{0845B4C7-0A33-40F3-9CDA-808C1E8A8A45}" destId="{BFE28AC2-6E63-4991-9A0A-D897319D9BFF}" srcOrd="0" destOrd="0" presId="urn:microsoft.com/office/officeart/2005/8/layout/chevron2"/>
    <dgm:cxn modelId="{6829F7AE-4003-41BC-B540-B6052DC9CE51}" type="presOf" srcId="{20858775-EF2B-4D82-A085-FA56B01AE7A7}" destId="{A410FA52-ECD3-4749-A383-9DF2E3E5E434}" srcOrd="0" destOrd="0" presId="urn:microsoft.com/office/officeart/2005/8/layout/chevron2"/>
    <dgm:cxn modelId="{061C75B1-B6A7-4C79-9651-9BA47F27652E}" type="presOf" srcId="{478E6DFF-1D10-4C47-8653-E55C4C7402AE}" destId="{E79C1A7B-1D0B-47F3-A190-48F31E855D4F}" srcOrd="0" destOrd="1" presId="urn:microsoft.com/office/officeart/2005/8/layout/chevron2"/>
    <dgm:cxn modelId="{C28CC6B4-F7C0-4170-A72E-E4E1C9B88EAF}" srcId="{8788B18F-0A89-4DC5-A658-95DA4050BCF7}" destId="{4735B014-9521-4794-B0AE-F8541387D127}" srcOrd="0" destOrd="0" parTransId="{46B31575-A1C6-4236-B16E-0562DAFE03ED}" sibTransId="{D56FCEA4-928F-46B7-B958-D865DE97AA91}"/>
    <dgm:cxn modelId="{8FA0F1B5-A088-4E56-923A-65C2366AC8DD}" srcId="{70B463AE-02AD-40E3-83D1-4BB1486A79F6}" destId="{478E6DFF-1D10-4C47-8653-E55C4C7402AE}" srcOrd="1" destOrd="0" parTransId="{54456EA1-0886-4A63-8ED5-26CCDA9B8C30}" sibTransId="{9807A0F2-09B6-4D7B-BD22-B267EE4534C1}"/>
    <dgm:cxn modelId="{277FF3BD-23A4-4B37-BAE6-92CE266C37FB}" type="presOf" srcId="{2101E37F-C1D1-403D-942E-D55646BFB12C}" destId="{CFDAE2D9-7360-4E13-92BE-93E5E00C7287}" srcOrd="0" destOrd="1" presId="urn:microsoft.com/office/officeart/2005/8/layout/chevron2"/>
    <dgm:cxn modelId="{CD8E26C1-4B58-42F8-B4E6-96E8B213E6C6}" srcId="{DA649318-6D33-4C45-A9D1-0D7733283654}" destId="{70B463AE-02AD-40E3-83D1-4BB1486A79F6}" srcOrd="5" destOrd="0" parTransId="{90C1F204-5C9F-46AA-ACED-BA5D11576E4D}" sibTransId="{13162EFA-EB41-46EB-829E-F805819FDCD3}"/>
    <dgm:cxn modelId="{4E3686C7-F621-4872-A69B-A9D0AC9E8DE9}" srcId="{2FE0814D-933D-4425-97E8-E517BAFFB1E0}" destId="{6EFCB528-0B4B-4242-819E-CB86A41D9024}" srcOrd="0" destOrd="0" parTransId="{EE32F37A-418A-4035-9527-9C468D61D104}" sibTransId="{B8C2FC74-29A2-4D33-8D78-3B509771C51E}"/>
    <dgm:cxn modelId="{DCEA95CA-5D97-41BC-B338-C8FCF5C347E9}" type="presOf" srcId="{DA649318-6D33-4C45-A9D1-0D7733283654}" destId="{DEE8C6EE-A02E-4C57-BB38-E5A33BFA1B64}" srcOrd="0" destOrd="0" presId="urn:microsoft.com/office/officeart/2005/8/layout/chevron2"/>
    <dgm:cxn modelId="{AD94E5CB-52AF-4D29-B974-68AE0E83BE73}" srcId="{DA649318-6D33-4C45-A9D1-0D7733283654}" destId="{8788B18F-0A89-4DC5-A658-95DA4050BCF7}" srcOrd="3" destOrd="0" parTransId="{1DDB364E-112F-4CD0-BE47-551DEF059684}" sibTransId="{61DA308C-6461-4C16-925A-6F8BD27BEF29}"/>
    <dgm:cxn modelId="{2B624FCC-FDE5-411E-AFB4-6B7A0909A06E}" type="presOf" srcId="{624717F2-7F63-4C15-8B03-C28A65A33B27}" destId="{267C4611-EBD5-4D40-A9B0-D204199685A8}" srcOrd="0" destOrd="1" presId="urn:microsoft.com/office/officeart/2005/8/layout/chevron2"/>
    <dgm:cxn modelId="{637297D7-4DB0-4B21-9A5E-E342E331319C}" type="presOf" srcId="{8788B18F-0A89-4DC5-A658-95DA4050BCF7}" destId="{D8BC6DED-0C38-4796-A730-AE1088697AD1}" srcOrd="0" destOrd="0" presId="urn:microsoft.com/office/officeart/2005/8/layout/chevron2"/>
    <dgm:cxn modelId="{D2439ED9-6979-4F6C-B953-DF042B739FC4}" srcId="{70B463AE-02AD-40E3-83D1-4BB1486A79F6}" destId="{5A60256A-40D7-442B-BA3E-376A706BBEC0}" srcOrd="0" destOrd="0" parTransId="{61840A4A-D2EF-4036-BCBA-D3CDA334F677}" sibTransId="{25694DEA-C921-49FA-B440-8396F7F572BF}"/>
    <dgm:cxn modelId="{DD3E57F4-1B21-4556-BB55-052F5AC96164}" type="presOf" srcId="{70B463AE-02AD-40E3-83D1-4BB1486A79F6}" destId="{4F5BB6E9-E02C-40BB-AB4E-7FE9D1DFDABF}" srcOrd="0" destOrd="0" presId="urn:microsoft.com/office/officeart/2005/8/layout/chevron2"/>
    <dgm:cxn modelId="{9CC97EF8-D519-4BC3-933F-FCFBB4C4D735}" srcId="{DA649318-6D33-4C45-A9D1-0D7733283654}" destId="{2FE0814D-933D-4425-97E8-E517BAFFB1E0}" srcOrd="1" destOrd="0" parTransId="{1DD819C0-4CC6-4A7D-BCD2-3AAB78C9A7C6}" sibTransId="{DCF3D5FD-50B4-4F28-A373-F0595B463ACB}"/>
    <dgm:cxn modelId="{82B0CFFB-2FCD-4E29-BFFF-EEAF698F4014}" type="presOf" srcId="{232721FB-E137-434F-9149-AEFA6A01A405}" destId="{72B60629-1F73-469D-8287-BEE4F294859A}" srcOrd="0" destOrd="0" presId="urn:microsoft.com/office/officeart/2005/8/layout/chevron2"/>
    <dgm:cxn modelId="{E615B0FC-6890-46E5-B8BE-F8FBBC5C1E9D}" type="presOf" srcId="{8BEF7DB0-B30A-4DA2-80E6-14F80E6C0B28}" destId="{46F27300-FB36-4381-808E-EA3480FE4456}" srcOrd="0" destOrd="1" presId="urn:microsoft.com/office/officeart/2005/8/layout/chevron2"/>
    <dgm:cxn modelId="{BB5E42CF-8C28-4741-AEE0-D6E09542E8FA}" type="presParOf" srcId="{DEE8C6EE-A02E-4C57-BB38-E5A33BFA1B64}" destId="{D6CC8849-52E8-4505-AFFE-BBCEA0FFC5ED}" srcOrd="0" destOrd="0" presId="urn:microsoft.com/office/officeart/2005/8/layout/chevron2"/>
    <dgm:cxn modelId="{91866616-AA64-4E52-8E18-F15DD9C930B0}" type="presParOf" srcId="{D6CC8849-52E8-4505-AFFE-BBCEA0FFC5ED}" destId="{A410FA52-ECD3-4749-A383-9DF2E3E5E434}" srcOrd="0" destOrd="0" presId="urn:microsoft.com/office/officeart/2005/8/layout/chevron2"/>
    <dgm:cxn modelId="{C5526A17-C7B3-4493-9192-A032A2489A7C}" type="presParOf" srcId="{D6CC8849-52E8-4505-AFFE-BBCEA0FFC5ED}" destId="{72B60629-1F73-469D-8287-BEE4F294859A}" srcOrd="1" destOrd="0" presId="urn:microsoft.com/office/officeart/2005/8/layout/chevron2"/>
    <dgm:cxn modelId="{1BBCA13C-51AB-418A-8839-CD9966AABE78}" type="presParOf" srcId="{DEE8C6EE-A02E-4C57-BB38-E5A33BFA1B64}" destId="{E52384BD-E451-45EE-8B84-B993F354E7A2}" srcOrd="1" destOrd="0" presId="urn:microsoft.com/office/officeart/2005/8/layout/chevron2"/>
    <dgm:cxn modelId="{12B9D443-9F64-47C2-ACED-DDE33ECDA9B7}" type="presParOf" srcId="{DEE8C6EE-A02E-4C57-BB38-E5A33BFA1B64}" destId="{7F8AF591-B16C-4E06-9F6F-F6B6E636E45B}" srcOrd="2" destOrd="0" presId="urn:microsoft.com/office/officeart/2005/8/layout/chevron2"/>
    <dgm:cxn modelId="{D31F043C-B7C8-484C-B429-4A55A6F21266}" type="presParOf" srcId="{7F8AF591-B16C-4E06-9F6F-F6B6E636E45B}" destId="{CEB4BB05-FF65-4967-A335-1F82BD7DC479}" srcOrd="0" destOrd="0" presId="urn:microsoft.com/office/officeart/2005/8/layout/chevron2"/>
    <dgm:cxn modelId="{6FBF67DF-4C18-46AA-BC60-5C49C325AA02}" type="presParOf" srcId="{7F8AF591-B16C-4E06-9F6F-F6B6E636E45B}" destId="{CFDAE2D9-7360-4E13-92BE-93E5E00C7287}" srcOrd="1" destOrd="0" presId="urn:microsoft.com/office/officeart/2005/8/layout/chevron2"/>
    <dgm:cxn modelId="{ED6FFAF3-8343-45D5-9420-B627F2218A92}" type="presParOf" srcId="{DEE8C6EE-A02E-4C57-BB38-E5A33BFA1B64}" destId="{8B687B14-D2DC-4485-90BB-77129F0F88A3}" srcOrd="3" destOrd="0" presId="urn:microsoft.com/office/officeart/2005/8/layout/chevron2"/>
    <dgm:cxn modelId="{711EF47B-3C56-4624-840B-885B57B1EFC7}" type="presParOf" srcId="{DEE8C6EE-A02E-4C57-BB38-E5A33BFA1B64}" destId="{432C5213-D571-40E8-B0CE-DC73E6607CAC}" srcOrd="4" destOrd="0" presId="urn:microsoft.com/office/officeart/2005/8/layout/chevron2"/>
    <dgm:cxn modelId="{84F19405-4F06-4ED5-A8F5-C5B3A81D6567}" type="presParOf" srcId="{432C5213-D571-40E8-B0CE-DC73E6607CAC}" destId="{255144E3-76C2-4054-9625-C63608F43512}" srcOrd="0" destOrd="0" presId="urn:microsoft.com/office/officeart/2005/8/layout/chevron2"/>
    <dgm:cxn modelId="{D7DFF933-D2C7-4D84-82C6-8A67B6AEDF39}" type="presParOf" srcId="{432C5213-D571-40E8-B0CE-DC73E6607CAC}" destId="{0BF220F0-CF73-455C-BB68-3B314514511E}" srcOrd="1" destOrd="0" presId="urn:microsoft.com/office/officeart/2005/8/layout/chevron2"/>
    <dgm:cxn modelId="{0C96B9AD-6A76-45EA-9078-A4A0D3641943}" type="presParOf" srcId="{DEE8C6EE-A02E-4C57-BB38-E5A33BFA1B64}" destId="{D83A5508-4985-4D4B-96BE-8D59083B8190}" srcOrd="5" destOrd="0" presId="urn:microsoft.com/office/officeart/2005/8/layout/chevron2"/>
    <dgm:cxn modelId="{35647036-E1EC-47CF-B224-522E0870E1DC}" type="presParOf" srcId="{DEE8C6EE-A02E-4C57-BB38-E5A33BFA1B64}" destId="{F6968755-36D0-4DA2-BA73-7F0488502D56}" srcOrd="6" destOrd="0" presId="urn:microsoft.com/office/officeart/2005/8/layout/chevron2"/>
    <dgm:cxn modelId="{DDBF56C5-E6F2-4351-9C80-04969BCFFDDD}" type="presParOf" srcId="{F6968755-36D0-4DA2-BA73-7F0488502D56}" destId="{D8BC6DED-0C38-4796-A730-AE1088697AD1}" srcOrd="0" destOrd="0" presId="urn:microsoft.com/office/officeart/2005/8/layout/chevron2"/>
    <dgm:cxn modelId="{D548B8DE-0E61-42A2-AE06-C225AADCC034}" type="presParOf" srcId="{F6968755-36D0-4DA2-BA73-7F0488502D56}" destId="{46F27300-FB36-4381-808E-EA3480FE4456}" srcOrd="1" destOrd="0" presId="urn:microsoft.com/office/officeart/2005/8/layout/chevron2"/>
    <dgm:cxn modelId="{2D32CD71-192E-4373-8737-0316E5EB46EB}" type="presParOf" srcId="{DEE8C6EE-A02E-4C57-BB38-E5A33BFA1B64}" destId="{DD6A7004-BFF6-4BAB-A399-12837E4D0764}" srcOrd="7" destOrd="0" presId="urn:microsoft.com/office/officeart/2005/8/layout/chevron2"/>
    <dgm:cxn modelId="{CB0ABF77-5A68-4F22-8A42-9908E744AE23}" type="presParOf" srcId="{DEE8C6EE-A02E-4C57-BB38-E5A33BFA1B64}" destId="{BA131778-CF4B-4456-999B-5C31850F9292}" srcOrd="8" destOrd="0" presId="urn:microsoft.com/office/officeart/2005/8/layout/chevron2"/>
    <dgm:cxn modelId="{6EA758C1-E324-4A9F-B829-1450CC09E36F}" type="presParOf" srcId="{BA131778-CF4B-4456-999B-5C31850F9292}" destId="{BFE28AC2-6E63-4991-9A0A-D897319D9BFF}" srcOrd="0" destOrd="0" presId="urn:microsoft.com/office/officeart/2005/8/layout/chevron2"/>
    <dgm:cxn modelId="{F728D7F9-0DD3-4F99-887E-564170724A30}" type="presParOf" srcId="{BA131778-CF4B-4456-999B-5C31850F9292}" destId="{267C4611-EBD5-4D40-A9B0-D204199685A8}" srcOrd="1" destOrd="0" presId="urn:microsoft.com/office/officeart/2005/8/layout/chevron2"/>
    <dgm:cxn modelId="{D4B35DFE-1542-46EC-8705-B200FC7141B0}" type="presParOf" srcId="{DEE8C6EE-A02E-4C57-BB38-E5A33BFA1B64}" destId="{5CDF60CC-3A09-4E1C-A3A1-1DFDE06552B8}" srcOrd="9" destOrd="0" presId="urn:microsoft.com/office/officeart/2005/8/layout/chevron2"/>
    <dgm:cxn modelId="{08AA8EB8-22EF-45BF-80C8-5C5DC542990B}" type="presParOf" srcId="{DEE8C6EE-A02E-4C57-BB38-E5A33BFA1B64}" destId="{026FEE5B-F75D-43D6-A848-2605DBBE4C2B}" srcOrd="10" destOrd="0" presId="urn:microsoft.com/office/officeart/2005/8/layout/chevron2"/>
    <dgm:cxn modelId="{7EDF3DD6-FA38-43AB-8989-9F57BD85C120}" type="presParOf" srcId="{026FEE5B-F75D-43D6-A848-2605DBBE4C2B}" destId="{4F5BB6E9-E02C-40BB-AB4E-7FE9D1DFDABF}" srcOrd="0" destOrd="0" presId="urn:microsoft.com/office/officeart/2005/8/layout/chevron2"/>
    <dgm:cxn modelId="{BDEB5FA1-22A7-414A-B47D-1BE3B8B37594}" type="presParOf" srcId="{026FEE5B-F75D-43D6-A848-2605DBBE4C2B}" destId="{E79C1A7B-1D0B-47F3-A190-48F31E855D4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A649318-6D33-4C45-A9D1-0D7733283654}" type="doc">
      <dgm:prSet loTypeId="urn:microsoft.com/office/officeart/2005/8/layout/chevron2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0858775-EF2B-4D82-A085-FA56B01AE7A7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/>
            <a:t>Planning</a:t>
          </a:r>
        </a:p>
      </dgm:t>
    </dgm:pt>
    <dgm:pt modelId="{74CCB95E-9235-4799-8F14-D3DFE7269BC9}" type="parTrans" cxnId="{0435567A-A960-4435-8221-A3522A092B74}">
      <dgm:prSet/>
      <dgm:spPr/>
      <dgm:t>
        <a:bodyPr/>
        <a:lstStyle/>
        <a:p>
          <a:endParaRPr lang="en-US"/>
        </a:p>
      </dgm:t>
    </dgm:pt>
    <dgm:pt modelId="{10C44B13-95A2-4859-A27C-75DC3F28378E}" type="sibTrans" cxnId="{0435567A-A960-4435-8221-A3522A092B74}">
      <dgm:prSet/>
      <dgm:spPr/>
      <dgm:t>
        <a:bodyPr/>
        <a:lstStyle/>
        <a:p>
          <a:endParaRPr lang="en-US"/>
        </a:p>
      </dgm:t>
    </dgm:pt>
    <dgm:pt modelId="{232721FB-E137-434F-9149-AEFA6A01A405}">
      <dgm:prSet phldrT="[Text]"/>
      <dgm:spPr/>
      <dgm:t>
        <a:bodyPr/>
        <a:lstStyle/>
        <a:p>
          <a:r>
            <a:rPr lang="en-US" dirty="0"/>
            <a:t>Project plan</a:t>
          </a:r>
        </a:p>
      </dgm:t>
    </dgm:pt>
    <dgm:pt modelId="{4B7CEA9E-6BD0-4DD3-83B1-FCF43F5F863C}" type="parTrans" cxnId="{8764C814-1DAD-40FB-B103-DF2BDE63ACED}">
      <dgm:prSet/>
      <dgm:spPr/>
      <dgm:t>
        <a:bodyPr/>
        <a:lstStyle/>
        <a:p>
          <a:endParaRPr lang="en-US"/>
        </a:p>
      </dgm:t>
    </dgm:pt>
    <dgm:pt modelId="{0D492BB5-886C-4E56-8111-A75FB426FD59}" type="sibTrans" cxnId="{8764C814-1DAD-40FB-B103-DF2BDE63ACED}">
      <dgm:prSet/>
      <dgm:spPr/>
      <dgm:t>
        <a:bodyPr/>
        <a:lstStyle/>
        <a:p>
          <a:endParaRPr lang="en-US"/>
        </a:p>
      </dgm:t>
    </dgm:pt>
    <dgm:pt modelId="{A9063B17-4E0C-46CA-84CB-5EBEF15ACF66}">
      <dgm:prSet phldrT="[Text]"/>
      <dgm:spPr/>
      <dgm:t>
        <a:bodyPr/>
        <a:lstStyle/>
        <a:p>
          <a:r>
            <a:rPr lang="en-US" dirty="0"/>
            <a:t>P&amp;ID</a:t>
          </a:r>
        </a:p>
      </dgm:t>
    </dgm:pt>
    <dgm:pt modelId="{C5634061-185E-4C39-84B7-095887BD7FC7}" type="parTrans" cxnId="{79551E07-100C-4425-B9D2-29AE78211F5D}">
      <dgm:prSet/>
      <dgm:spPr/>
      <dgm:t>
        <a:bodyPr/>
        <a:lstStyle/>
        <a:p>
          <a:endParaRPr lang="en-US"/>
        </a:p>
      </dgm:t>
    </dgm:pt>
    <dgm:pt modelId="{C01AF32A-558D-4A92-9D58-117E98C549AE}" type="sibTrans" cxnId="{79551E07-100C-4425-B9D2-29AE78211F5D}">
      <dgm:prSet/>
      <dgm:spPr/>
      <dgm:t>
        <a:bodyPr/>
        <a:lstStyle/>
        <a:p>
          <a:endParaRPr lang="en-US"/>
        </a:p>
      </dgm:t>
    </dgm:pt>
    <dgm:pt modelId="{2FE0814D-933D-4425-97E8-E517BAFFB1E0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/>
            <a:t>Devices</a:t>
          </a:r>
        </a:p>
      </dgm:t>
    </dgm:pt>
    <dgm:pt modelId="{1DD819C0-4CC6-4A7D-BCD2-3AAB78C9A7C6}" type="parTrans" cxnId="{9CC97EF8-D519-4BC3-933F-FCFBB4C4D735}">
      <dgm:prSet/>
      <dgm:spPr/>
      <dgm:t>
        <a:bodyPr/>
        <a:lstStyle/>
        <a:p>
          <a:endParaRPr lang="en-US"/>
        </a:p>
      </dgm:t>
    </dgm:pt>
    <dgm:pt modelId="{DCF3D5FD-50B4-4F28-A373-F0595B463ACB}" type="sibTrans" cxnId="{9CC97EF8-D519-4BC3-933F-FCFBB4C4D735}">
      <dgm:prSet/>
      <dgm:spPr/>
      <dgm:t>
        <a:bodyPr/>
        <a:lstStyle/>
        <a:p>
          <a:endParaRPr lang="en-US"/>
        </a:p>
      </dgm:t>
    </dgm:pt>
    <dgm:pt modelId="{6EFCB528-0B4B-4242-819E-CB86A41D9024}">
      <dgm:prSet phldrT="[Text]"/>
      <dgm:spPr/>
      <dgm:t>
        <a:bodyPr/>
        <a:lstStyle/>
        <a:p>
          <a:r>
            <a:rPr lang="en-US" dirty="0"/>
            <a:t>Define DEVICE TYPES</a:t>
          </a:r>
        </a:p>
      </dgm:t>
    </dgm:pt>
    <dgm:pt modelId="{EE32F37A-418A-4035-9527-9C468D61D104}" type="parTrans" cxnId="{4E3686C7-F621-4872-A69B-A9D0AC9E8DE9}">
      <dgm:prSet/>
      <dgm:spPr/>
      <dgm:t>
        <a:bodyPr/>
        <a:lstStyle/>
        <a:p>
          <a:endParaRPr lang="en-US"/>
        </a:p>
      </dgm:t>
    </dgm:pt>
    <dgm:pt modelId="{B8C2FC74-29A2-4D33-8D78-3B509771C51E}" type="sibTrans" cxnId="{4E3686C7-F621-4872-A69B-A9D0AC9E8DE9}">
      <dgm:prSet/>
      <dgm:spPr/>
      <dgm:t>
        <a:bodyPr/>
        <a:lstStyle/>
        <a:p>
          <a:endParaRPr lang="en-US"/>
        </a:p>
      </dgm:t>
    </dgm:pt>
    <dgm:pt modelId="{2101E37F-C1D1-403D-942E-D55646BFB12C}">
      <dgm:prSet phldrT="[Text]"/>
      <dgm:spPr/>
      <dgm:t>
        <a:bodyPr/>
        <a:lstStyle/>
        <a:p>
          <a:r>
            <a:rPr lang="en-US" dirty="0"/>
            <a:t>Create DEVICE LIST</a:t>
          </a:r>
        </a:p>
      </dgm:t>
    </dgm:pt>
    <dgm:pt modelId="{9077D675-422E-4338-9783-CD7C55F36AEB}" type="parTrans" cxnId="{02721B2D-8CB4-43A6-817A-CC74915A96FF}">
      <dgm:prSet/>
      <dgm:spPr/>
      <dgm:t>
        <a:bodyPr/>
        <a:lstStyle/>
        <a:p>
          <a:endParaRPr lang="en-US"/>
        </a:p>
      </dgm:t>
    </dgm:pt>
    <dgm:pt modelId="{871C2E9B-82A8-4FF3-AD47-31CA08D30A1B}" type="sibTrans" cxnId="{02721B2D-8CB4-43A6-817A-CC74915A96FF}">
      <dgm:prSet/>
      <dgm:spPr/>
      <dgm:t>
        <a:bodyPr/>
        <a:lstStyle/>
        <a:p>
          <a:endParaRPr lang="en-US"/>
        </a:p>
      </dgm:t>
    </dgm:pt>
    <dgm:pt modelId="{65661F90-8F05-47ED-82AB-EF38EB1EA242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/>
            <a:t>CCDB</a:t>
          </a:r>
        </a:p>
      </dgm:t>
    </dgm:pt>
    <dgm:pt modelId="{B423353D-EB4D-446F-91FB-DA7F3AD7B0DA}" type="parTrans" cxnId="{442454AA-5E35-4137-BC5B-56A12A0DC14F}">
      <dgm:prSet/>
      <dgm:spPr/>
      <dgm:t>
        <a:bodyPr/>
        <a:lstStyle/>
        <a:p>
          <a:endParaRPr lang="en-US"/>
        </a:p>
      </dgm:t>
    </dgm:pt>
    <dgm:pt modelId="{8D88590E-FE02-4E09-9921-0FDC0276D454}" type="sibTrans" cxnId="{442454AA-5E35-4137-BC5B-56A12A0DC14F}">
      <dgm:prSet/>
      <dgm:spPr/>
      <dgm:t>
        <a:bodyPr/>
        <a:lstStyle/>
        <a:p>
          <a:endParaRPr lang="en-US"/>
        </a:p>
      </dgm:t>
    </dgm:pt>
    <dgm:pt modelId="{2A1DE2A6-8999-4A20-9CF3-C7D0CD1F32BE}">
      <dgm:prSet phldrT="[Text]"/>
      <dgm:spPr/>
      <dgm:t>
        <a:bodyPr/>
        <a:lstStyle/>
        <a:p>
          <a:r>
            <a:rPr lang="en-US" dirty="0"/>
            <a:t>Create ESS names</a:t>
          </a:r>
        </a:p>
      </dgm:t>
    </dgm:pt>
    <dgm:pt modelId="{9C46DAA9-F92B-4ECA-80ED-D8B582B90A89}" type="parTrans" cxnId="{5824390E-824E-44B3-B398-5A5A21797520}">
      <dgm:prSet/>
      <dgm:spPr/>
      <dgm:t>
        <a:bodyPr/>
        <a:lstStyle/>
        <a:p>
          <a:endParaRPr lang="en-US"/>
        </a:p>
      </dgm:t>
    </dgm:pt>
    <dgm:pt modelId="{801D032C-15A8-437B-9920-249BD0482530}" type="sibTrans" cxnId="{5824390E-824E-44B3-B398-5A5A21797520}">
      <dgm:prSet/>
      <dgm:spPr/>
      <dgm:t>
        <a:bodyPr/>
        <a:lstStyle/>
        <a:p>
          <a:endParaRPr lang="en-US"/>
        </a:p>
      </dgm:t>
    </dgm:pt>
    <dgm:pt modelId="{FCDF5CED-C135-409C-BB6C-80B2D7B5382F}">
      <dgm:prSet phldrT="[Text]"/>
      <dgm:spPr/>
      <dgm:t>
        <a:bodyPr/>
        <a:lstStyle/>
        <a:p>
          <a:r>
            <a:rPr lang="en-US" dirty="0"/>
            <a:t>I/O List</a:t>
          </a:r>
        </a:p>
      </dgm:t>
    </dgm:pt>
    <dgm:pt modelId="{890D3059-4401-4F00-89D4-57472A1FAC8A}" type="parTrans" cxnId="{6C279039-EA36-45A8-BF6F-71D7AA1F2B6A}">
      <dgm:prSet/>
      <dgm:spPr/>
      <dgm:t>
        <a:bodyPr/>
        <a:lstStyle/>
        <a:p>
          <a:endParaRPr lang="en-US"/>
        </a:p>
      </dgm:t>
    </dgm:pt>
    <dgm:pt modelId="{377A3563-AE95-4805-8839-195D88BBC65F}" type="sibTrans" cxnId="{6C279039-EA36-45A8-BF6F-71D7AA1F2B6A}">
      <dgm:prSet/>
      <dgm:spPr/>
      <dgm:t>
        <a:bodyPr/>
        <a:lstStyle/>
        <a:p>
          <a:endParaRPr lang="en-US"/>
        </a:p>
      </dgm:t>
    </dgm:pt>
    <dgm:pt modelId="{8788B18F-0A89-4DC5-A658-95DA4050BCF7}">
      <dgm:prSet phldrT="[Text]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PLC Factory</a:t>
          </a:r>
        </a:p>
      </dgm:t>
    </dgm:pt>
    <dgm:pt modelId="{1DDB364E-112F-4CD0-BE47-551DEF059684}" type="parTrans" cxnId="{AD94E5CB-52AF-4D29-B974-68AE0E83BE73}">
      <dgm:prSet/>
      <dgm:spPr/>
      <dgm:t>
        <a:bodyPr/>
        <a:lstStyle/>
        <a:p>
          <a:endParaRPr lang="en-US"/>
        </a:p>
      </dgm:t>
    </dgm:pt>
    <dgm:pt modelId="{61DA308C-6461-4C16-925A-6F8BD27BEF29}" type="sibTrans" cxnId="{AD94E5CB-52AF-4D29-B974-68AE0E83BE73}">
      <dgm:prSet/>
      <dgm:spPr/>
      <dgm:t>
        <a:bodyPr/>
        <a:lstStyle/>
        <a:p>
          <a:endParaRPr lang="en-US"/>
        </a:p>
      </dgm:t>
    </dgm:pt>
    <dgm:pt modelId="{0845B4C7-0A33-40F3-9CDA-808C1E8A8A45}">
      <dgm:prSet phldrT="[Text]"/>
      <dgm:spPr/>
      <dgm:t>
        <a:bodyPr/>
        <a:lstStyle/>
        <a:p>
          <a:r>
            <a:rPr lang="en-US" dirty="0"/>
            <a:t>TIA Portal</a:t>
          </a:r>
        </a:p>
      </dgm:t>
    </dgm:pt>
    <dgm:pt modelId="{787AA37D-5DD5-4298-BCEE-722A98844676}" type="parTrans" cxnId="{3B7A125A-9517-4B81-B11A-23172E16560C}">
      <dgm:prSet/>
      <dgm:spPr/>
      <dgm:t>
        <a:bodyPr/>
        <a:lstStyle/>
        <a:p>
          <a:endParaRPr lang="en-US"/>
        </a:p>
      </dgm:t>
    </dgm:pt>
    <dgm:pt modelId="{6BFB69B9-5217-4D27-A8BA-4D1E407E2661}" type="sibTrans" cxnId="{3B7A125A-9517-4B81-B11A-23172E16560C}">
      <dgm:prSet/>
      <dgm:spPr/>
      <dgm:t>
        <a:bodyPr/>
        <a:lstStyle/>
        <a:p>
          <a:endParaRPr lang="en-US"/>
        </a:p>
      </dgm:t>
    </dgm:pt>
    <dgm:pt modelId="{70B463AE-02AD-40E3-83D1-4BB1486A79F6}">
      <dgm:prSet phldrT="[Text]"/>
      <dgm:spPr/>
      <dgm:t>
        <a:bodyPr/>
        <a:lstStyle/>
        <a:p>
          <a:r>
            <a:rPr lang="en-US" dirty="0"/>
            <a:t>EPICS</a:t>
          </a:r>
        </a:p>
      </dgm:t>
    </dgm:pt>
    <dgm:pt modelId="{90C1F204-5C9F-46AA-ACED-BA5D11576E4D}" type="parTrans" cxnId="{CD8E26C1-4B58-42F8-B4E6-96E8B213E6C6}">
      <dgm:prSet/>
      <dgm:spPr/>
      <dgm:t>
        <a:bodyPr/>
        <a:lstStyle/>
        <a:p>
          <a:endParaRPr lang="en-US"/>
        </a:p>
      </dgm:t>
    </dgm:pt>
    <dgm:pt modelId="{13162EFA-EB41-46EB-829E-F805819FDCD3}" type="sibTrans" cxnId="{CD8E26C1-4B58-42F8-B4E6-96E8B213E6C6}">
      <dgm:prSet/>
      <dgm:spPr/>
      <dgm:t>
        <a:bodyPr/>
        <a:lstStyle/>
        <a:p>
          <a:endParaRPr lang="en-US"/>
        </a:p>
      </dgm:t>
    </dgm:pt>
    <dgm:pt modelId="{4735B014-9521-4794-B0AE-F8541387D127}">
      <dgm:prSet phldrT="[Text]"/>
      <dgm:spPr/>
      <dgm:t>
        <a:bodyPr/>
        <a:lstStyle/>
        <a:p>
          <a:r>
            <a:rPr lang="en-US" dirty="0"/>
            <a:t>Run python script</a:t>
          </a:r>
        </a:p>
      </dgm:t>
    </dgm:pt>
    <dgm:pt modelId="{46B31575-A1C6-4236-B16E-0562DAFE03ED}" type="parTrans" cxnId="{C28CC6B4-F7C0-4170-A72E-E4E1C9B88EAF}">
      <dgm:prSet/>
      <dgm:spPr/>
      <dgm:t>
        <a:bodyPr/>
        <a:lstStyle/>
        <a:p>
          <a:endParaRPr lang="en-US"/>
        </a:p>
      </dgm:t>
    </dgm:pt>
    <dgm:pt modelId="{D56FCEA4-928F-46B7-B958-D865DE97AA91}" type="sibTrans" cxnId="{C28CC6B4-F7C0-4170-A72E-E4E1C9B88EAF}">
      <dgm:prSet/>
      <dgm:spPr/>
      <dgm:t>
        <a:bodyPr/>
        <a:lstStyle/>
        <a:p>
          <a:endParaRPr lang="en-US"/>
        </a:p>
      </dgm:t>
    </dgm:pt>
    <dgm:pt modelId="{8BEF7DB0-B30A-4DA2-80E6-14F80E6C0B28}">
      <dgm:prSet phldrT="[Text]"/>
      <dgm:spPr/>
      <dgm:t>
        <a:bodyPr/>
        <a:lstStyle/>
        <a:p>
          <a:r>
            <a:rPr lang="en-US" dirty="0"/>
            <a:t>Data pulled from CCDB</a:t>
          </a:r>
        </a:p>
      </dgm:t>
    </dgm:pt>
    <dgm:pt modelId="{B593DDD3-5B0B-4FB0-95CE-3AB00FA19758}" type="parTrans" cxnId="{72942B46-B2DA-40F8-ABDE-7866135A478C}">
      <dgm:prSet/>
      <dgm:spPr/>
      <dgm:t>
        <a:bodyPr/>
        <a:lstStyle/>
        <a:p>
          <a:endParaRPr lang="en-US"/>
        </a:p>
      </dgm:t>
    </dgm:pt>
    <dgm:pt modelId="{EB337F94-8526-4519-85BE-25ADDD40339D}" type="sibTrans" cxnId="{72942B46-B2DA-40F8-ABDE-7866135A478C}">
      <dgm:prSet/>
      <dgm:spPr/>
      <dgm:t>
        <a:bodyPr/>
        <a:lstStyle/>
        <a:p>
          <a:endParaRPr lang="en-US"/>
        </a:p>
      </dgm:t>
    </dgm:pt>
    <dgm:pt modelId="{17172F1F-7DED-4392-BF1C-427EF79CA44B}">
      <dgm:prSet phldrT="[Text]"/>
      <dgm:spPr/>
      <dgm:t>
        <a:bodyPr/>
        <a:lstStyle/>
        <a:p>
          <a:r>
            <a:rPr lang="en-US" dirty="0"/>
            <a:t>Import files generated by PLC Factory</a:t>
          </a:r>
        </a:p>
      </dgm:t>
    </dgm:pt>
    <dgm:pt modelId="{96CBBCF0-F7CA-465C-9C5E-20E358A80FA6}" type="parTrans" cxnId="{214B4C3D-E4B4-4D45-8BCE-C0906C504B27}">
      <dgm:prSet/>
      <dgm:spPr/>
      <dgm:t>
        <a:bodyPr/>
        <a:lstStyle/>
        <a:p>
          <a:endParaRPr lang="en-US"/>
        </a:p>
      </dgm:t>
    </dgm:pt>
    <dgm:pt modelId="{D0439F0F-F1B8-444A-9E23-A7551AFB7A52}" type="sibTrans" cxnId="{214B4C3D-E4B4-4D45-8BCE-C0906C504B27}">
      <dgm:prSet/>
      <dgm:spPr/>
      <dgm:t>
        <a:bodyPr/>
        <a:lstStyle/>
        <a:p>
          <a:endParaRPr lang="en-US"/>
        </a:p>
      </dgm:t>
    </dgm:pt>
    <dgm:pt modelId="{624717F2-7F63-4C15-8B03-C28A65A33B27}">
      <dgm:prSet phldrT="[Text]"/>
      <dgm:spPr/>
      <dgm:t>
        <a:bodyPr/>
        <a:lstStyle/>
        <a:p>
          <a:r>
            <a:rPr lang="en-US" dirty="0"/>
            <a:t>Compile and test</a:t>
          </a:r>
        </a:p>
      </dgm:t>
    </dgm:pt>
    <dgm:pt modelId="{278E5AAE-9405-4A22-9B43-4A8C800FE799}" type="parTrans" cxnId="{CB8DE4A9-A4B5-4A40-92E5-16BB6EB264AA}">
      <dgm:prSet/>
      <dgm:spPr/>
      <dgm:t>
        <a:bodyPr/>
        <a:lstStyle/>
        <a:p>
          <a:endParaRPr lang="en-US"/>
        </a:p>
      </dgm:t>
    </dgm:pt>
    <dgm:pt modelId="{322FA54D-4203-42B9-9455-04E177251145}" type="sibTrans" cxnId="{CB8DE4A9-A4B5-4A40-92E5-16BB6EB264AA}">
      <dgm:prSet/>
      <dgm:spPr/>
      <dgm:t>
        <a:bodyPr/>
        <a:lstStyle/>
        <a:p>
          <a:endParaRPr lang="en-US"/>
        </a:p>
      </dgm:t>
    </dgm:pt>
    <dgm:pt modelId="{5A60256A-40D7-442B-BA3E-376A706BBEC0}">
      <dgm:prSet phldrT="[Text]"/>
      <dgm:spPr/>
      <dgm:t>
        <a:bodyPr/>
        <a:lstStyle/>
        <a:p>
          <a:r>
            <a:rPr lang="en-US" dirty="0"/>
            <a:t>Deploy in EPICS environment</a:t>
          </a:r>
        </a:p>
      </dgm:t>
    </dgm:pt>
    <dgm:pt modelId="{61840A4A-D2EF-4036-BCBA-D3CDA334F677}" type="parTrans" cxnId="{D2439ED9-6979-4F6C-B953-DF042B739FC4}">
      <dgm:prSet/>
      <dgm:spPr/>
      <dgm:t>
        <a:bodyPr/>
        <a:lstStyle/>
        <a:p>
          <a:endParaRPr lang="en-US"/>
        </a:p>
      </dgm:t>
    </dgm:pt>
    <dgm:pt modelId="{25694DEA-C921-49FA-B440-8396F7F572BF}" type="sibTrans" cxnId="{D2439ED9-6979-4F6C-B953-DF042B739FC4}">
      <dgm:prSet/>
      <dgm:spPr/>
      <dgm:t>
        <a:bodyPr/>
        <a:lstStyle/>
        <a:p>
          <a:endParaRPr lang="en-US"/>
        </a:p>
      </dgm:t>
    </dgm:pt>
    <dgm:pt modelId="{D49E6C7F-6601-4AC8-9B47-BAC8538542F8}">
      <dgm:prSet phldrT="[Text]"/>
      <dgm:spPr/>
      <dgm:t>
        <a:bodyPr/>
        <a:lstStyle/>
        <a:p>
          <a:r>
            <a:rPr lang="en-US" dirty="0"/>
            <a:t>Create CCDB types</a:t>
          </a:r>
        </a:p>
      </dgm:t>
    </dgm:pt>
    <dgm:pt modelId="{07497A1F-6297-4D84-B4AE-30568D43BD1C}" type="parTrans" cxnId="{FCE75C3F-F70C-42BE-93ED-14F34F94E63E}">
      <dgm:prSet/>
      <dgm:spPr/>
      <dgm:t>
        <a:bodyPr/>
        <a:lstStyle/>
        <a:p>
          <a:endParaRPr lang="en-US"/>
        </a:p>
      </dgm:t>
    </dgm:pt>
    <dgm:pt modelId="{D394B477-5C5B-407B-A31A-5F1FC8C610E7}" type="sibTrans" cxnId="{FCE75C3F-F70C-42BE-93ED-14F34F94E63E}">
      <dgm:prSet/>
      <dgm:spPr/>
      <dgm:t>
        <a:bodyPr/>
        <a:lstStyle/>
        <a:p>
          <a:endParaRPr lang="en-US"/>
        </a:p>
      </dgm:t>
    </dgm:pt>
    <dgm:pt modelId="{F79D4AFD-9B06-42DF-9EB4-E1243B781CC4}">
      <dgm:prSet phldrT="[Text]"/>
      <dgm:spPr/>
      <dgm:t>
        <a:bodyPr/>
        <a:lstStyle/>
        <a:p>
          <a:r>
            <a:rPr lang="en-US" dirty="0"/>
            <a:t>Build project tree</a:t>
          </a:r>
        </a:p>
      </dgm:t>
    </dgm:pt>
    <dgm:pt modelId="{F2ABAEF0-27A1-421F-AC7E-95B8A56B34DA}" type="parTrans" cxnId="{5416072F-F946-48E6-A2F1-47343E09AA3E}">
      <dgm:prSet/>
      <dgm:spPr/>
      <dgm:t>
        <a:bodyPr/>
        <a:lstStyle/>
        <a:p>
          <a:endParaRPr lang="en-US"/>
        </a:p>
      </dgm:t>
    </dgm:pt>
    <dgm:pt modelId="{1ABB1516-3C6B-4F09-A6C7-B4EF92DA7F7B}" type="sibTrans" cxnId="{5416072F-F946-48E6-A2F1-47343E09AA3E}">
      <dgm:prSet/>
      <dgm:spPr/>
      <dgm:t>
        <a:bodyPr/>
        <a:lstStyle/>
        <a:p>
          <a:endParaRPr lang="en-US"/>
        </a:p>
      </dgm:t>
    </dgm:pt>
    <dgm:pt modelId="{562263F2-00C9-489D-8E0A-F7C8D32BD063}">
      <dgm:prSet phldrT="[Text]"/>
      <dgm:spPr/>
      <dgm:t>
        <a:bodyPr/>
        <a:lstStyle/>
        <a:p>
          <a:r>
            <a:rPr lang="en-US" dirty="0"/>
            <a:t>Verify functionality</a:t>
          </a:r>
        </a:p>
      </dgm:t>
    </dgm:pt>
    <dgm:pt modelId="{DDC083C5-B781-4C05-BAA5-D18B0895A812}" type="parTrans" cxnId="{DFF6858A-B96A-4C29-87B9-11E924887DBD}">
      <dgm:prSet/>
      <dgm:spPr/>
      <dgm:t>
        <a:bodyPr/>
        <a:lstStyle/>
        <a:p>
          <a:endParaRPr lang="en-US"/>
        </a:p>
      </dgm:t>
    </dgm:pt>
    <dgm:pt modelId="{92A8F90B-6B1D-473D-8761-81915F9D482B}" type="sibTrans" cxnId="{DFF6858A-B96A-4C29-87B9-11E924887DBD}">
      <dgm:prSet/>
      <dgm:spPr/>
      <dgm:t>
        <a:bodyPr/>
        <a:lstStyle/>
        <a:p>
          <a:endParaRPr lang="en-US"/>
        </a:p>
      </dgm:t>
    </dgm:pt>
    <dgm:pt modelId="{DEE8C6EE-A02E-4C57-BB38-E5A33BFA1B64}" type="pres">
      <dgm:prSet presAssocID="{DA649318-6D33-4C45-A9D1-0D7733283654}" presName="linearFlow" presStyleCnt="0">
        <dgm:presLayoutVars>
          <dgm:dir/>
          <dgm:animLvl val="lvl"/>
          <dgm:resizeHandles val="exact"/>
        </dgm:presLayoutVars>
      </dgm:prSet>
      <dgm:spPr/>
    </dgm:pt>
    <dgm:pt modelId="{D6CC8849-52E8-4505-AFFE-BBCEA0FFC5ED}" type="pres">
      <dgm:prSet presAssocID="{20858775-EF2B-4D82-A085-FA56B01AE7A7}" presName="composite" presStyleCnt="0"/>
      <dgm:spPr/>
    </dgm:pt>
    <dgm:pt modelId="{A410FA52-ECD3-4749-A383-9DF2E3E5E434}" type="pres">
      <dgm:prSet presAssocID="{20858775-EF2B-4D82-A085-FA56B01AE7A7}" presName="parentText" presStyleLbl="alignNode1" presStyleIdx="0" presStyleCnt="6">
        <dgm:presLayoutVars>
          <dgm:chMax val="1"/>
          <dgm:bulletEnabled val="1"/>
        </dgm:presLayoutVars>
      </dgm:prSet>
      <dgm:spPr/>
    </dgm:pt>
    <dgm:pt modelId="{72B60629-1F73-469D-8287-BEE4F294859A}" type="pres">
      <dgm:prSet presAssocID="{20858775-EF2B-4D82-A085-FA56B01AE7A7}" presName="descendantText" presStyleLbl="alignAcc1" presStyleIdx="0" presStyleCnt="6">
        <dgm:presLayoutVars>
          <dgm:bulletEnabled val="1"/>
        </dgm:presLayoutVars>
      </dgm:prSet>
      <dgm:spPr/>
    </dgm:pt>
    <dgm:pt modelId="{E52384BD-E451-45EE-8B84-B993F354E7A2}" type="pres">
      <dgm:prSet presAssocID="{10C44B13-95A2-4859-A27C-75DC3F28378E}" presName="sp" presStyleCnt="0"/>
      <dgm:spPr/>
    </dgm:pt>
    <dgm:pt modelId="{7F8AF591-B16C-4E06-9F6F-F6B6E636E45B}" type="pres">
      <dgm:prSet presAssocID="{2FE0814D-933D-4425-97E8-E517BAFFB1E0}" presName="composite" presStyleCnt="0"/>
      <dgm:spPr/>
    </dgm:pt>
    <dgm:pt modelId="{CEB4BB05-FF65-4967-A335-1F82BD7DC479}" type="pres">
      <dgm:prSet presAssocID="{2FE0814D-933D-4425-97E8-E517BAFFB1E0}" presName="parentText" presStyleLbl="alignNode1" presStyleIdx="1" presStyleCnt="6">
        <dgm:presLayoutVars>
          <dgm:chMax val="1"/>
          <dgm:bulletEnabled val="1"/>
        </dgm:presLayoutVars>
      </dgm:prSet>
      <dgm:spPr/>
    </dgm:pt>
    <dgm:pt modelId="{CFDAE2D9-7360-4E13-92BE-93E5E00C7287}" type="pres">
      <dgm:prSet presAssocID="{2FE0814D-933D-4425-97E8-E517BAFFB1E0}" presName="descendantText" presStyleLbl="alignAcc1" presStyleIdx="1" presStyleCnt="6">
        <dgm:presLayoutVars>
          <dgm:bulletEnabled val="1"/>
        </dgm:presLayoutVars>
      </dgm:prSet>
      <dgm:spPr/>
    </dgm:pt>
    <dgm:pt modelId="{8B687B14-D2DC-4485-90BB-77129F0F88A3}" type="pres">
      <dgm:prSet presAssocID="{DCF3D5FD-50B4-4F28-A373-F0595B463ACB}" presName="sp" presStyleCnt="0"/>
      <dgm:spPr/>
    </dgm:pt>
    <dgm:pt modelId="{432C5213-D571-40E8-B0CE-DC73E6607CAC}" type="pres">
      <dgm:prSet presAssocID="{65661F90-8F05-47ED-82AB-EF38EB1EA242}" presName="composite" presStyleCnt="0"/>
      <dgm:spPr/>
    </dgm:pt>
    <dgm:pt modelId="{255144E3-76C2-4054-9625-C63608F43512}" type="pres">
      <dgm:prSet presAssocID="{65661F90-8F05-47ED-82AB-EF38EB1EA242}" presName="parentText" presStyleLbl="alignNode1" presStyleIdx="2" presStyleCnt="6">
        <dgm:presLayoutVars>
          <dgm:chMax val="1"/>
          <dgm:bulletEnabled val="1"/>
        </dgm:presLayoutVars>
      </dgm:prSet>
      <dgm:spPr/>
    </dgm:pt>
    <dgm:pt modelId="{0BF220F0-CF73-455C-BB68-3B314514511E}" type="pres">
      <dgm:prSet presAssocID="{65661F90-8F05-47ED-82AB-EF38EB1EA242}" presName="descendantText" presStyleLbl="alignAcc1" presStyleIdx="2" presStyleCnt="6">
        <dgm:presLayoutVars>
          <dgm:bulletEnabled val="1"/>
        </dgm:presLayoutVars>
      </dgm:prSet>
      <dgm:spPr/>
    </dgm:pt>
    <dgm:pt modelId="{D83A5508-4985-4D4B-96BE-8D59083B8190}" type="pres">
      <dgm:prSet presAssocID="{8D88590E-FE02-4E09-9921-0FDC0276D454}" presName="sp" presStyleCnt="0"/>
      <dgm:spPr/>
    </dgm:pt>
    <dgm:pt modelId="{F6968755-36D0-4DA2-BA73-7F0488502D56}" type="pres">
      <dgm:prSet presAssocID="{8788B18F-0A89-4DC5-A658-95DA4050BCF7}" presName="composite" presStyleCnt="0"/>
      <dgm:spPr/>
    </dgm:pt>
    <dgm:pt modelId="{D8BC6DED-0C38-4796-A730-AE1088697AD1}" type="pres">
      <dgm:prSet presAssocID="{8788B18F-0A89-4DC5-A658-95DA4050BCF7}" presName="parentText" presStyleLbl="alignNode1" presStyleIdx="3" presStyleCnt="6">
        <dgm:presLayoutVars>
          <dgm:chMax val="1"/>
          <dgm:bulletEnabled val="1"/>
        </dgm:presLayoutVars>
      </dgm:prSet>
      <dgm:spPr/>
    </dgm:pt>
    <dgm:pt modelId="{46F27300-FB36-4381-808E-EA3480FE4456}" type="pres">
      <dgm:prSet presAssocID="{8788B18F-0A89-4DC5-A658-95DA4050BCF7}" presName="descendantText" presStyleLbl="alignAcc1" presStyleIdx="3" presStyleCnt="6">
        <dgm:presLayoutVars>
          <dgm:bulletEnabled val="1"/>
        </dgm:presLayoutVars>
      </dgm:prSet>
      <dgm:spPr/>
    </dgm:pt>
    <dgm:pt modelId="{DD6A7004-BFF6-4BAB-A399-12837E4D0764}" type="pres">
      <dgm:prSet presAssocID="{61DA308C-6461-4C16-925A-6F8BD27BEF29}" presName="sp" presStyleCnt="0"/>
      <dgm:spPr/>
    </dgm:pt>
    <dgm:pt modelId="{BA131778-CF4B-4456-999B-5C31850F9292}" type="pres">
      <dgm:prSet presAssocID="{0845B4C7-0A33-40F3-9CDA-808C1E8A8A45}" presName="composite" presStyleCnt="0"/>
      <dgm:spPr/>
    </dgm:pt>
    <dgm:pt modelId="{BFE28AC2-6E63-4991-9A0A-D897319D9BFF}" type="pres">
      <dgm:prSet presAssocID="{0845B4C7-0A33-40F3-9CDA-808C1E8A8A45}" presName="parentText" presStyleLbl="alignNode1" presStyleIdx="4" presStyleCnt="6">
        <dgm:presLayoutVars>
          <dgm:chMax val="1"/>
          <dgm:bulletEnabled val="1"/>
        </dgm:presLayoutVars>
      </dgm:prSet>
      <dgm:spPr/>
    </dgm:pt>
    <dgm:pt modelId="{267C4611-EBD5-4D40-A9B0-D204199685A8}" type="pres">
      <dgm:prSet presAssocID="{0845B4C7-0A33-40F3-9CDA-808C1E8A8A45}" presName="descendantText" presStyleLbl="alignAcc1" presStyleIdx="4" presStyleCnt="6">
        <dgm:presLayoutVars>
          <dgm:bulletEnabled val="1"/>
        </dgm:presLayoutVars>
      </dgm:prSet>
      <dgm:spPr/>
    </dgm:pt>
    <dgm:pt modelId="{5CDF60CC-3A09-4E1C-A3A1-1DFDE06552B8}" type="pres">
      <dgm:prSet presAssocID="{6BFB69B9-5217-4D27-A8BA-4D1E407E2661}" presName="sp" presStyleCnt="0"/>
      <dgm:spPr/>
    </dgm:pt>
    <dgm:pt modelId="{026FEE5B-F75D-43D6-A848-2605DBBE4C2B}" type="pres">
      <dgm:prSet presAssocID="{70B463AE-02AD-40E3-83D1-4BB1486A79F6}" presName="composite" presStyleCnt="0"/>
      <dgm:spPr/>
    </dgm:pt>
    <dgm:pt modelId="{4F5BB6E9-E02C-40BB-AB4E-7FE9D1DFDABF}" type="pres">
      <dgm:prSet presAssocID="{70B463AE-02AD-40E3-83D1-4BB1486A79F6}" presName="parentText" presStyleLbl="alignNode1" presStyleIdx="5" presStyleCnt="6">
        <dgm:presLayoutVars>
          <dgm:chMax val="1"/>
          <dgm:bulletEnabled val="1"/>
        </dgm:presLayoutVars>
      </dgm:prSet>
      <dgm:spPr/>
    </dgm:pt>
    <dgm:pt modelId="{E79C1A7B-1D0B-47F3-A190-48F31E855D4F}" type="pres">
      <dgm:prSet presAssocID="{70B463AE-02AD-40E3-83D1-4BB1486A79F6}" presName="descendantText" presStyleLbl="alignAcc1" presStyleIdx="5" presStyleCnt="6">
        <dgm:presLayoutVars>
          <dgm:bulletEnabled val="1"/>
        </dgm:presLayoutVars>
      </dgm:prSet>
      <dgm:spPr/>
    </dgm:pt>
  </dgm:ptLst>
  <dgm:cxnLst>
    <dgm:cxn modelId="{79551E07-100C-4425-B9D2-29AE78211F5D}" srcId="{20858775-EF2B-4D82-A085-FA56B01AE7A7}" destId="{A9063B17-4E0C-46CA-84CB-5EBEF15ACF66}" srcOrd="1" destOrd="0" parTransId="{C5634061-185E-4C39-84B7-095887BD7FC7}" sibTransId="{C01AF32A-558D-4A92-9D58-117E98C549AE}"/>
    <dgm:cxn modelId="{5824390E-824E-44B3-B398-5A5A21797520}" srcId="{65661F90-8F05-47ED-82AB-EF38EB1EA242}" destId="{2A1DE2A6-8999-4A20-9CF3-C7D0CD1F32BE}" srcOrd="0" destOrd="0" parTransId="{9C46DAA9-F92B-4ECA-80ED-D8B582B90A89}" sibTransId="{801D032C-15A8-437B-9920-249BD0482530}"/>
    <dgm:cxn modelId="{CF4D3B10-BF2C-4F88-A634-47FC843685F1}" type="presOf" srcId="{17172F1F-7DED-4392-BF1C-427EF79CA44B}" destId="{267C4611-EBD5-4D40-A9B0-D204199685A8}" srcOrd="0" destOrd="0" presId="urn:microsoft.com/office/officeart/2005/8/layout/chevron2"/>
    <dgm:cxn modelId="{C7A30814-2BC6-45B4-BEA4-55A0C778EBAD}" type="presOf" srcId="{6EFCB528-0B4B-4242-819E-CB86A41D9024}" destId="{CFDAE2D9-7360-4E13-92BE-93E5E00C7287}" srcOrd="0" destOrd="0" presId="urn:microsoft.com/office/officeart/2005/8/layout/chevron2"/>
    <dgm:cxn modelId="{8764C814-1DAD-40FB-B103-DF2BDE63ACED}" srcId="{20858775-EF2B-4D82-A085-FA56B01AE7A7}" destId="{232721FB-E137-434F-9149-AEFA6A01A405}" srcOrd="0" destOrd="0" parTransId="{4B7CEA9E-6BD0-4DD3-83B1-FCF43F5F863C}" sibTransId="{0D492BB5-886C-4E56-8111-A75FB426FD59}"/>
    <dgm:cxn modelId="{8A4D4116-6340-4797-A2A6-DF04E6C7DE58}" type="presOf" srcId="{2FE0814D-933D-4425-97E8-E517BAFFB1E0}" destId="{CEB4BB05-FF65-4967-A335-1F82BD7DC479}" srcOrd="0" destOrd="0" presId="urn:microsoft.com/office/officeart/2005/8/layout/chevron2"/>
    <dgm:cxn modelId="{F751B91C-FF85-40F0-BD1C-9A02D3A39A5F}" type="presOf" srcId="{5A60256A-40D7-442B-BA3E-376A706BBEC0}" destId="{E79C1A7B-1D0B-47F3-A190-48F31E855D4F}" srcOrd="0" destOrd="0" presId="urn:microsoft.com/office/officeart/2005/8/layout/chevron2"/>
    <dgm:cxn modelId="{02721B2D-8CB4-43A6-817A-CC74915A96FF}" srcId="{2FE0814D-933D-4425-97E8-E517BAFFB1E0}" destId="{2101E37F-C1D1-403D-942E-D55646BFB12C}" srcOrd="1" destOrd="0" parTransId="{9077D675-422E-4338-9783-CD7C55F36AEB}" sibTransId="{871C2E9B-82A8-4FF3-AD47-31CA08D30A1B}"/>
    <dgm:cxn modelId="{5416072F-F946-48E6-A2F1-47343E09AA3E}" srcId="{65661F90-8F05-47ED-82AB-EF38EB1EA242}" destId="{F79D4AFD-9B06-42DF-9EB4-E1243B781CC4}" srcOrd="2" destOrd="0" parTransId="{F2ABAEF0-27A1-421F-AC7E-95B8A56B34DA}" sibTransId="{1ABB1516-3C6B-4F09-A6C7-B4EF92DA7F7B}"/>
    <dgm:cxn modelId="{D0961B33-CAAB-4CDF-9EC0-775278D2B64C}" type="presOf" srcId="{4735B014-9521-4794-B0AE-F8541387D127}" destId="{46F27300-FB36-4381-808E-EA3480FE4456}" srcOrd="0" destOrd="0" presId="urn:microsoft.com/office/officeart/2005/8/layout/chevron2"/>
    <dgm:cxn modelId="{6C279039-EA36-45A8-BF6F-71D7AA1F2B6A}" srcId="{20858775-EF2B-4D82-A085-FA56B01AE7A7}" destId="{FCDF5CED-C135-409C-BB6C-80B2D7B5382F}" srcOrd="2" destOrd="0" parTransId="{890D3059-4401-4F00-89D4-57472A1FAC8A}" sibTransId="{377A3563-AE95-4805-8839-195D88BBC65F}"/>
    <dgm:cxn modelId="{214B4C3D-E4B4-4D45-8BCE-C0906C504B27}" srcId="{0845B4C7-0A33-40F3-9CDA-808C1E8A8A45}" destId="{17172F1F-7DED-4392-BF1C-427EF79CA44B}" srcOrd="0" destOrd="0" parTransId="{96CBBCF0-F7CA-465C-9C5E-20E358A80FA6}" sibTransId="{D0439F0F-F1B8-444A-9E23-A7551AFB7A52}"/>
    <dgm:cxn modelId="{FCE75C3F-F70C-42BE-93ED-14F34F94E63E}" srcId="{65661F90-8F05-47ED-82AB-EF38EB1EA242}" destId="{D49E6C7F-6601-4AC8-9B47-BAC8538542F8}" srcOrd="1" destOrd="0" parTransId="{07497A1F-6297-4D84-B4AE-30568D43BD1C}" sibTransId="{D394B477-5C5B-407B-A31A-5F1FC8C610E7}"/>
    <dgm:cxn modelId="{86B77442-5ECE-4AB2-A26A-53A8605E6FA1}" type="presOf" srcId="{FCDF5CED-C135-409C-BB6C-80B2D7B5382F}" destId="{72B60629-1F73-469D-8287-BEE4F294859A}" srcOrd="0" destOrd="2" presId="urn:microsoft.com/office/officeart/2005/8/layout/chevron2"/>
    <dgm:cxn modelId="{72942B46-B2DA-40F8-ABDE-7866135A478C}" srcId="{8788B18F-0A89-4DC5-A658-95DA4050BCF7}" destId="{8BEF7DB0-B30A-4DA2-80E6-14F80E6C0B28}" srcOrd="1" destOrd="0" parTransId="{B593DDD3-5B0B-4FB0-95CE-3AB00FA19758}" sibTransId="{EB337F94-8526-4519-85BE-25ADDD40339D}"/>
    <dgm:cxn modelId="{35272148-3541-4F2F-B8E8-B5C05AB501D6}" type="presOf" srcId="{F79D4AFD-9B06-42DF-9EB4-E1243B781CC4}" destId="{0BF220F0-CF73-455C-BB68-3B314514511E}" srcOrd="0" destOrd="2" presId="urn:microsoft.com/office/officeart/2005/8/layout/chevron2"/>
    <dgm:cxn modelId="{B29ADF53-3775-4C4A-B001-0D32A81A82AC}" type="presOf" srcId="{65661F90-8F05-47ED-82AB-EF38EB1EA242}" destId="{255144E3-76C2-4054-9625-C63608F43512}" srcOrd="0" destOrd="0" presId="urn:microsoft.com/office/officeart/2005/8/layout/chevron2"/>
    <dgm:cxn modelId="{88461457-AB08-4404-8A77-D843298FBD2B}" type="presOf" srcId="{2A1DE2A6-8999-4A20-9CF3-C7D0CD1F32BE}" destId="{0BF220F0-CF73-455C-BB68-3B314514511E}" srcOrd="0" destOrd="0" presId="urn:microsoft.com/office/officeart/2005/8/layout/chevron2"/>
    <dgm:cxn modelId="{3B7A125A-9517-4B81-B11A-23172E16560C}" srcId="{DA649318-6D33-4C45-A9D1-0D7733283654}" destId="{0845B4C7-0A33-40F3-9CDA-808C1E8A8A45}" srcOrd="4" destOrd="0" parTransId="{787AA37D-5DD5-4298-BCEE-722A98844676}" sibTransId="{6BFB69B9-5217-4D27-A8BA-4D1E407E2661}"/>
    <dgm:cxn modelId="{B296FD6A-20F2-49F7-A2EA-5C51E8FEB526}" type="presOf" srcId="{A9063B17-4E0C-46CA-84CB-5EBEF15ACF66}" destId="{72B60629-1F73-469D-8287-BEE4F294859A}" srcOrd="0" destOrd="1" presId="urn:microsoft.com/office/officeart/2005/8/layout/chevron2"/>
    <dgm:cxn modelId="{0435567A-A960-4435-8221-A3522A092B74}" srcId="{DA649318-6D33-4C45-A9D1-0D7733283654}" destId="{20858775-EF2B-4D82-A085-FA56B01AE7A7}" srcOrd="0" destOrd="0" parTransId="{74CCB95E-9235-4799-8F14-D3DFE7269BC9}" sibTransId="{10C44B13-95A2-4859-A27C-75DC3F28378E}"/>
    <dgm:cxn modelId="{DFF6858A-B96A-4C29-87B9-11E924887DBD}" srcId="{70B463AE-02AD-40E3-83D1-4BB1486A79F6}" destId="{562263F2-00C9-489D-8E0A-F7C8D32BD063}" srcOrd="1" destOrd="0" parTransId="{DDC083C5-B781-4C05-BAA5-D18B0895A812}" sibTransId="{92A8F90B-6B1D-473D-8761-81915F9D482B}"/>
    <dgm:cxn modelId="{5FEB0E91-EC8A-4542-8A36-F4D7D201DDAA}" type="presOf" srcId="{562263F2-00C9-489D-8E0A-F7C8D32BD063}" destId="{E79C1A7B-1D0B-47F3-A190-48F31E855D4F}" srcOrd="0" destOrd="1" presId="urn:microsoft.com/office/officeart/2005/8/layout/chevron2"/>
    <dgm:cxn modelId="{CB8DE4A9-A4B5-4A40-92E5-16BB6EB264AA}" srcId="{0845B4C7-0A33-40F3-9CDA-808C1E8A8A45}" destId="{624717F2-7F63-4C15-8B03-C28A65A33B27}" srcOrd="1" destOrd="0" parTransId="{278E5AAE-9405-4A22-9B43-4A8C800FE799}" sibTransId="{322FA54D-4203-42B9-9455-04E177251145}"/>
    <dgm:cxn modelId="{442454AA-5E35-4137-BC5B-56A12A0DC14F}" srcId="{DA649318-6D33-4C45-A9D1-0D7733283654}" destId="{65661F90-8F05-47ED-82AB-EF38EB1EA242}" srcOrd="2" destOrd="0" parTransId="{B423353D-EB4D-446F-91FB-DA7F3AD7B0DA}" sibTransId="{8D88590E-FE02-4E09-9921-0FDC0276D454}"/>
    <dgm:cxn modelId="{30EA36AC-B157-47A6-BA7F-99EF18397A78}" type="presOf" srcId="{0845B4C7-0A33-40F3-9CDA-808C1E8A8A45}" destId="{BFE28AC2-6E63-4991-9A0A-D897319D9BFF}" srcOrd="0" destOrd="0" presId="urn:microsoft.com/office/officeart/2005/8/layout/chevron2"/>
    <dgm:cxn modelId="{6829F7AE-4003-41BC-B540-B6052DC9CE51}" type="presOf" srcId="{20858775-EF2B-4D82-A085-FA56B01AE7A7}" destId="{A410FA52-ECD3-4749-A383-9DF2E3E5E434}" srcOrd="0" destOrd="0" presId="urn:microsoft.com/office/officeart/2005/8/layout/chevron2"/>
    <dgm:cxn modelId="{C28CC6B4-F7C0-4170-A72E-E4E1C9B88EAF}" srcId="{8788B18F-0A89-4DC5-A658-95DA4050BCF7}" destId="{4735B014-9521-4794-B0AE-F8541387D127}" srcOrd="0" destOrd="0" parTransId="{46B31575-A1C6-4236-B16E-0562DAFE03ED}" sibTransId="{D56FCEA4-928F-46B7-B958-D865DE97AA91}"/>
    <dgm:cxn modelId="{66BCAFB7-EE52-4686-983E-5A7F1F499A40}" type="presOf" srcId="{D49E6C7F-6601-4AC8-9B47-BAC8538542F8}" destId="{0BF220F0-CF73-455C-BB68-3B314514511E}" srcOrd="0" destOrd="1" presId="urn:microsoft.com/office/officeart/2005/8/layout/chevron2"/>
    <dgm:cxn modelId="{277FF3BD-23A4-4B37-BAE6-92CE266C37FB}" type="presOf" srcId="{2101E37F-C1D1-403D-942E-D55646BFB12C}" destId="{CFDAE2D9-7360-4E13-92BE-93E5E00C7287}" srcOrd="0" destOrd="1" presId="urn:microsoft.com/office/officeart/2005/8/layout/chevron2"/>
    <dgm:cxn modelId="{CD8E26C1-4B58-42F8-B4E6-96E8B213E6C6}" srcId="{DA649318-6D33-4C45-A9D1-0D7733283654}" destId="{70B463AE-02AD-40E3-83D1-4BB1486A79F6}" srcOrd="5" destOrd="0" parTransId="{90C1F204-5C9F-46AA-ACED-BA5D11576E4D}" sibTransId="{13162EFA-EB41-46EB-829E-F805819FDCD3}"/>
    <dgm:cxn modelId="{4E3686C7-F621-4872-A69B-A9D0AC9E8DE9}" srcId="{2FE0814D-933D-4425-97E8-E517BAFFB1E0}" destId="{6EFCB528-0B4B-4242-819E-CB86A41D9024}" srcOrd="0" destOrd="0" parTransId="{EE32F37A-418A-4035-9527-9C468D61D104}" sibTransId="{B8C2FC74-29A2-4D33-8D78-3B509771C51E}"/>
    <dgm:cxn modelId="{DCEA95CA-5D97-41BC-B338-C8FCF5C347E9}" type="presOf" srcId="{DA649318-6D33-4C45-A9D1-0D7733283654}" destId="{DEE8C6EE-A02E-4C57-BB38-E5A33BFA1B64}" srcOrd="0" destOrd="0" presId="urn:microsoft.com/office/officeart/2005/8/layout/chevron2"/>
    <dgm:cxn modelId="{AD94E5CB-52AF-4D29-B974-68AE0E83BE73}" srcId="{DA649318-6D33-4C45-A9D1-0D7733283654}" destId="{8788B18F-0A89-4DC5-A658-95DA4050BCF7}" srcOrd="3" destOrd="0" parTransId="{1DDB364E-112F-4CD0-BE47-551DEF059684}" sibTransId="{61DA308C-6461-4C16-925A-6F8BD27BEF29}"/>
    <dgm:cxn modelId="{2B624FCC-FDE5-411E-AFB4-6B7A0909A06E}" type="presOf" srcId="{624717F2-7F63-4C15-8B03-C28A65A33B27}" destId="{267C4611-EBD5-4D40-A9B0-D204199685A8}" srcOrd="0" destOrd="1" presId="urn:microsoft.com/office/officeart/2005/8/layout/chevron2"/>
    <dgm:cxn modelId="{637297D7-4DB0-4B21-9A5E-E342E331319C}" type="presOf" srcId="{8788B18F-0A89-4DC5-A658-95DA4050BCF7}" destId="{D8BC6DED-0C38-4796-A730-AE1088697AD1}" srcOrd="0" destOrd="0" presId="urn:microsoft.com/office/officeart/2005/8/layout/chevron2"/>
    <dgm:cxn modelId="{D2439ED9-6979-4F6C-B953-DF042B739FC4}" srcId="{70B463AE-02AD-40E3-83D1-4BB1486A79F6}" destId="{5A60256A-40D7-442B-BA3E-376A706BBEC0}" srcOrd="0" destOrd="0" parTransId="{61840A4A-D2EF-4036-BCBA-D3CDA334F677}" sibTransId="{25694DEA-C921-49FA-B440-8396F7F572BF}"/>
    <dgm:cxn modelId="{DD3E57F4-1B21-4556-BB55-052F5AC96164}" type="presOf" srcId="{70B463AE-02AD-40E3-83D1-4BB1486A79F6}" destId="{4F5BB6E9-E02C-40BB-AB4E-7FE9D1DFDABF}" srcOrd="0" destOrd="0" presId="urn:microsoft.com/office/officeart/2005/8/layout/chevron2"/>
    <dgm:cxn modelId="{9CC97EF8-D519-4BC3-933F-FCFBB4C4D735}" srcId="{DA649318-6D33-4C45-A9D1-0D7733283654}" destId="{2FE0814D-933D-4425-97E8-E517BAFFB1E0}" srcOrd="1" destOrd="0" parTransId="{1DD819C0-4CC6-4A7D-BCD2-3AAB78C9A7C6}" sibTransId="{DCF3D5FD-50B4-4F28-A373-F0595B463ACB}"/>
    <dgm:cxn modelId="{82B0CFFB-2FCD-4E29-BFFF-EEAF698F4014}" type="presOf" srcId="{232721FB-E137-434F-9149-AEFA6A01A405}" destId="{72B60629-1F73-469D-8287-BEE4F294859A}" srcOrd="0" destOrd="0" presId="urn:microsoft.com/office/officeart/2005/8/layout/chevron2"/>
    <dgm:cxn modelId="{E615B0FC-6890-46E5-B8BE-F8FBBC5C1E9D}" type="presOf" srcId="{8BEF7DB0-B30A-4DA2-80E6-14F80E6C0B28}" destId="{46F27300-FB36-4381-808E-EA3480FE4456}" srcOrd="0" destOrd="1" presId="urn:microsoft.com/office/officeart/2005/8/layout/chevron2"/>
    <dgm:cxn modelId="{BB5E42CF-8C28-4741-AEE0-D6E09542E8FA}" type="presParOf" srcId="{DEE8C6EE-A02E-4C57-BB38-E5A33BFA1B64}" destId="{D6CC8849-52E8-4505-AFFE-BBCEA0FFC5ED}" srcOrd="0" destOrd="0" presId="urn:microsoft.com/office/officeart/2005/8/layout/chevron2"/>
    <dgm:cxn modelId="{91866616-AA64-4E52-8E18-F15DD9C930B0}" type="presParOf" srcId="{D6CC8849-52E8-4505-AFFE-BBCEA0FFC5ED}" destId="{A410FA52-ECD3-4749-A383-9DF2E3E5E434}" srcOrd="0" destOrd="0" presId="urn:microsoft.com/office/officeart/2005/8/layout/chevron2"/>
    <dgm:cxn modelId="{C5526A17-C7B3-4493-9192-A032A2489A7C}" type="presParOf" srcId="{D6CC8849-52E8-4505-AFFE-BBCEA0FFC5ED}" destId="{72B60629-1F73-469D-8287-BEE4F294859A}" srcOrd="1" destOrd="0" presId="urn:microsoft.com/office/officeart/2005/8/layout/chevron2"/>
    <dgm:cxn modelId="{1BBCA13C-51AB-418A-8839-CD9966AABE78}" type="presParOf" srcId="{DEE8C6EE-A02E-4C57-BB38-E5A33BFA1B64}" destId="{E52384BD-E451-45EE-8B84-B993F354E7A2}" srcOrd="1" destOrd="0" presId="urn:microsoft.com/office/officeart/2005/8/layout/chevron2"/>
    <dgm:cxn modelId="{12B9D443-9F64-47C2-ACED-DDE33ECDA9B7}" type="presParOf" srcId="{DEE8C6EE-A02E-4C57-BB38-E5A33BFA1B64}" destId="{7F8AF591-B16C-4E06-9F6F-F6B6E636E45B}" srcOrd="2" destOrd="0" presId="urn:microsoft.com/office/officeart/2005/8/layout/chevron2"/>
    <dgm:cxn modelId="{D31F043C-B7C8-484C-B429-4A55A6F21266}" type="presParOf" srcId="{7F8AF591-B16C-4E06-9F6F-F6B6E636E45B}" destId="{CEB4BB05-FF65-4967-A335-1F82BD7DC479}" srcOrd="0" destOrd="0" presId="urn:microsoft.com/office/officeart/2005/8/layout/chevron2"/>
    <dgm:cxn modelId="{6FBF67DF-4C18-46AA-BC60-5C49C325AA02}" type="presParOf" srcId="{7F8AF591-B16C-4E06-9F6F-F6B6E636E45B}" destId="{CFDAE2D9-7360-4E13-92BE-93E5E00C7287}" srcOrd="1" destOrd="0" presId="urn:microsoft.com/office/officeart/2005/8/layout/chevron2"/>
    <dgm:cxn modelId="{ED6FFAF3-8343-45D5-9420-B627F2218A92}" type="presParOf" srcId="{DEE8C6EE-A02E-4C57-BB38-E5A33BFA1B64}" destId="{8B687B14-D2DC-4485-90BB-77129F0F88A3}" srcOrd="3" destOrd="0" presId="urn:microsoft.com/office/officeart/2005/8/layout/chevron2"/>
    <dgm:cxn modelId="{711EF47B-3C56-4624-840B-885B57B1EFC7}" type="presParOf" srcId="{DEE8C6EE-A02E-4C57-BB38-E5A33BFA1B64}" destId="{432C5213-D571-40E8-B0CE-DC73E6607CAC}" srcOrd="4" destOrd="0" presId="urn:microsoft.com/office/officeart/2005/8/layout/chevron2"/>
    <dgm:cxn modelId="{84F19405-4F06-4ED5-A8F5-C5B3A81D6567}" type="presParOf" srcId="{432C5213-D571-40E8-B0CE-DC73E6607CAC}" destId="{255144E3-76C2-4054-9625-C63608F43512}" srcOrd="0" destOrd="0" presId="urn:microsoft.com/office/officeart/2005/8/layout/chevron2"/>
    <dgm:cxn modelId="{D7DFF933-D2C7-4D84-82C6-8A67B6AEDF39}" type="presParOf" srcId="{432C5213-D571-40E8-B0CE-DC73E6607CAC}" destId="{0BF220F0-CF73-455C-BB68-3B314514511E}" srcOrd="1" destOrd="0" presId="urn:microsoft.com/office/officeart/2005/8/layout/chevron2"/>
    <dgm:cxn modelId="{0C96B9AD-6A76-45EA-9078-A4A0D3641943}" type="presParOf" srcId="{DEE8C6EE-A02E-4C57-BB38-E5A33BFA1B64}" destId="{D83A5508-4985-4D4B-96BE-8D59083B8190}" srcOrd="5" destOrd="0" presId="urn:microsoft.com/office/officeart/2005/8/layout/chevron2"/>
    <dgm:cxn modelId="{35647036-E1EC-47CF-B224-522E0870E1DC}" type="presParOf" srcId="{DEE8C6EE-A02E-4C57-BB38-E5A33BFA1B64}" destId="{F6968755-36D0-4DA2-BA73-7F0488502D56}" srcOrd="6" destOrd="0" presId="urn:microsoft.com/office/officeart/2005/8/layout/chevron2"/>
    <dgm:cxn modelId="{DDBF56C5-E6F2-4351-9C80-04969BCFFDDD}" type="presParOf" srcId="{F6968755-36D0-4DA2-BA73-7F0488502D56}" destId="{D8BC6DED-0C38-4796-A730-AE1088697AD1}" srcOrd="0" destOrd="0" presId="urn:microsoft.com/office/officeart/2005/8/layout/chevron2"/>
    <dgm:cxn modelId="{D548B8DE-0E61-42A2-AE06-C225AADCC034}" type="presParOf" srcId="{F6968755-36D0-4DA2-BA73-7F0488502D56}" destId="{46F27300-FB36-4381-808E-EA3480FE4456}" srcOrd="1" destOrd="0" presId="urn:microsoft.com/office/officeart/2005/8/layout/chevron2"/>
    <dgm:cxn modelId="{2D32CD71-192E-4373-8737-0316E5EB46EB}" type="presParOf" srcId="{DEE8C6EE-A02E-4C57-BB38-E5A33BFA1B64}" destId="{DD6A7004-BFF6-4BAB-A399-12837E4D0764}" srcOrd="7" destOrd="0" presId="urn:microsoft.com/office/officeart/2005/8/layout/chevron2"/>
    <dgm:cxn modelId="{CB0ABF77-5A68-4F22-8A42-9908E744AE23}" type="presParOf" srcId="{DEE8C6EE-A02E-4C57-BB38-E5A33BFA1B64}" destId="{BA131778-CF4B-4456-999B-5C31850F9292}" srcOrd="8" destOrd="0" presId="urn:microsoft.com/office/officeart/2005/8/layout/chevron2"/>
    <dgm:cxn modelId="{6EA758C1-E324-4A9F-B829-1450CC09E36F}" type="presParOf" srcId="{BA131778-CF4B-4456-999B-5C31850F9292}" destId="{BFE28AC2-6E63-4991-9A0A-D897319D9BFF}" srcOrd="0" destOrd="0" presId="urn:microsoft.com/office/officeart/2005/8/layout/chevron2"/>
    <dgm:cxn modelId="{F728D7F9-0DD3-4F99-887E-564170724A30}" type="presParOf" srcId="{BA131778-CF4B-4456-999B-5C31850F9292}" destId="{267C4611-EBD5-4D40-A9B0-D204199685A8}" srcOrd="1" destOrd="0" presId="urn:microsoft.com/office/officeart/2005/8/layout/chevron2"/>
    <dgm:cxn modelId="{D4B35DFE-1542-46EC-8705-B200FC7141B0}" type="presParOf" srcId="{DEE8C6EE-A02E-4C57-BB38-E5A33BFA1B64}" destId="{5CDF60CC-3A09-4E1C-A3A1-1DFDE06552B8}" srcOrd="9" destOrd="0" presId="urn:microsoft.com/office/officeart/2005/8/layout/chevron2"/>
    <dgm:cxn modelId="{08AA8EB8-22EF-45BF-80C8-5C5DC542990B}" type="presParOf" srcId="{DEE8C6EE-A02E-4C57-BB38-E5A33BFA1B64}" destId="{026FEE5B-F75D-43D6-A848-2605DBBE4C2B}" srcOrd="10" destOrd="0" presId="urn:microsoft.com/office/officeart/2005/8/layout/chevron2"/>
    <dgm:cxn modelId="{7EDF3DD6-FA38-43AB-8989-9F57BD85C120}" type="presParOf" srcId="{026FEE5B-F75D-43D6-A848-2605DBBE4C2B}" destId="{4F5BB6E9-E02C-40BB-AB4E-7FE9D1DFDABF}" srcOrd="0" destOrd="0" presId="urn:microsoft.com/office/officeart/2005/8/layout/chevron2"/>
    <dgm:cxn modelId="{BDEB5FA1-22A7-414A-B47D-1BE3B8B37594}" type="presParOf" srcId="{026FEE5B-F75D-43D6-A848-2605DBBE4C2B}" destId="{E79C1A7B-1D0B-47F3-A190-48F31E855D4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A649318-6D33-4C45-A9D1-0D7733283654}" type="doc">
      <dgm:prSet loTypeId="urn:microsoft.com/office/officeart/2005/8/layout/chevron2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0858775-EF2B-4D82-A085-FA56B01AE7A7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/>
            <a:t>Planning</a:t>
          </a:r>
        </a:p>
      </dgm:t>
    </dgm:pt>
    <dgm:pt modelId="{74CCB95E-9235-4799-8F14-D3DFE7269BC9}" type="parTrans" cxnId="{0435567A-A960-4435-8221-A3522A092B74}">
      <dgm:prSet/>
      <dgm:spPr/>
      <dgm:t>
        <a:bodyPr/>
        <a:lstStyle/>
        <a:p>
          <a:endParaRPr lang="en-US"/>
        </a:p>
      </dgm:t>
    </dgm:pt>
    <dgm:pt modelId="{10C44B13-95A2-4859-A27C-75DC3F28378E}" type="sibTrans" cxnId="{0435567A-A960-4435-8221-A3522A092B74}">
      <dgm:prSet/>
      <dgm:spPr/>
      <dgm:t>
        <a:bodyPr/>
        <a:lstStyle/>
        <a:p>
          <a:endParaRPr lang="en-US"/>
        </a:p>
      </dgm:t>
    </dgm:pt>
    <dgm:pt modelId="{232721FB-E137-434F-9149-AEFA6A01A405}">
      <dgm:prSet phldrT="[Text]"/>
      <dgm:spPr/>
      <dgm:t>
        <a:bodyPr/>
        <a:lstStyle/>
        <a:p>
          <a:r>
            <a:rPr lang="en-US" dirty="0"/>
            <a:t>Project plan</a:t>
          </a:r>
        </a:p>
      </dgm:t>
    </dgm:pt>
    <dgm:pt modelId="{4B7CEA9E-6BD0-4DD3-83B1-FCF43F5F863C}" type="parTrans" cxnId="{8764C814-1DAD-40FB-B103-DF2BDE63ACED}">
      <dgm:prSet/>
      <dgm:spPr/>
      <dgm:t>
        <a:bodyPr/>
        <a:lstStyle/>
        <a:p>
          <a:endParaRPr lang="en-US"/>
        </a:p>
      </dgm:t>
    </dgm:pt>
    <dgm:pt modelId="{0D492BB5-886C-4E56-8111-A75FB426FD59}" type="sibTrans" cxnId="{8764C814-1DAD-40FB-B103-DF2BDE63ACED}">
      <dgm:prSet/>
      <dgm:spPr/>
      <dgm:t>
        <a:bodyPr/>
        <a:lstStyle/>
        <a:p>
          <a:endParaRPr lang="en-US"/>
        </a:p>
      </dgm:t>
    </dgm:pt>
    <dgm:pt modelId="{A9063B17-4E0C-46CA-84CB-5EBEF15ACF66}">
      <dgm:prSet phldrT="[Text]"/>
      <dgm:spPr/>
      <dgm:t>
        <a:bodyPr/>
        <a:lstStyle/>
        <a:p>
          <a:r>
            <a:rPr lang="en-US" dirty="0"/>
            <a:t>P&amp;ID</a:t>
          </a:r>
        </a:p>
      </dgm:t>
    </dgm:pt>
    <dgm:pt modelId="{C5634061-185E-4C39-84B7-095887BD7FC7}" type="parTrans" cxnId="{79551E07-100C-4425-B9D2-29AE78211F5D}">
      <dgm:prSet/>
      <dgm:spPr/>
      <dgm:t>
        <a:bodyPr/>
        <a:lstStyle/>
        <a:p>
          <a:endParaRPr lang="en-US"/>
        </a:p>
      </dgm:t>
    </dgm:pt>
    <dgm:pt modelId="{C01AF32A-558D-4A92-9D58-117E98C549AE}" type="sibTrans" cxnId="{79551E07-100C-4425-B9D2-29AE78211F5D}">
      <dgm:prSet/>
      <dgm:spPr/>
      <dgm:t>
        <a:bodyPr/>
        <a:lstStyle/>
        <a:p>
          <a:endParaRPr lang="en-US"/>
        </a:p>
      </dgm:t>
    </dgm:pt>
    <dgm:pt modelId="{2FE0814D-933D-4425-97E8-E517BAFFB1E0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/>
            <a:t>Devices</a:t>
          </a:r>
        </a:p>
      </dgm:t>
    </dgm:pt>
    <dgm:pt modelId="{1DD819C0-4CC6-4A7D-BCD2-3AAB78C9A7C6}" type="parTrans" cxnId="{9CC97EF8-D519-4BC3-933F-FCFBB4C4D735}">
      <dgm:prSet/>
      <dgm:spPr/>
      <dgm:t>
        <a:bodyPr/>
        <a:lstStyle/>
        <a:p>
          <a:endParaRPr lang="en-US"/>
        </a:p>
      </dgm:t>
    </dgm:pt>
    <dgm:pt modelId="{DCF3D5FD-50B4-4F28-A373-F0595B463ACB}" type="sibTrans" cxnId="{9CC97EF8-D519-4BC3-933F-FCFBB4C4D735}">
      <dgm:prSet/>
      <dgm:spPr/>
      <dgm:t>
        <a:bodyPr/>
        <a:lstStyle/>
        <a:p>
          <a:endParaRPr lang="en-US"/>
        </a:p>
      </dgm:t>
    </dgm:pt>
    <dgm:pt modelId="{6EFCB528-0B4B-4242-819E-CB86A41D9024}">
      <dgm:prSet phldrT="[Text]"/>
      <dgm:spPr/>
      <dgm:t>
        <a:bodyPr/>
        <a:lstStyle/>
        <a:p>
          <a:r>
            <a:rPr lang="en-US" dirty="0"/>
            <a:t>Define DEVICE TYPES</a:t>
          </a:r>
        </a:p>
      </dgm:t>
    </dgm:pt>
    <dgm:pt modelId="{EE32F37A-418A-4035-9527-9C468D61D104}" type="parTrans" cxnId="{4E3686C7-F621-4872-A69B-A9D0AC9E8DE9}">
      <dgm:prSet/>
      <dgm:spPr/>
      <dgm:t>
        <a:bodyPr/>
        <a:lstStyle/>
        <a:p>
          <a:endParaRPr lang="en-US"/>
        </a:p>
      </dgm:t>
    </dgm:pt>
    <dgm:pt modelId="{B8C2FC74-29A2-4D33-8D78-3B509771C51E}" type="sibTrans" cxnId="{4E3686C7-F621-4872-A69B-A9D0AC9E8DE9}">
      <dgm:prSet/>
      <dgm:spPr/>
      <dgm:t>
        <a:bodyPr/>
        <a:lstStyle/>
        <a:p>
          <a:endParaRPr lang="en-US"/>
        </a:p>
      </dgm:t>
    </dgm:pt>
    <dgm:pt modelId="{2101E37F-C1D1-403D-942E-D55646BFB12C}">
      <dgm:prSet phldrT="[Text]"/>
      <dgm:spPr/>
      <dgm:t>
        <a:bodyPr/>
        <a:lstStyle/>
        <a:p>
          <a:r>
            <a:rPr lang="en-US" dirty="0"/>
            <a:t>Create DEVICE LIST</a:t>
          </a:r>
        </a:p>
      </dgm:t>
    </dgm:pt>
    <dgm:pt modelId="{9077D675-422E-4338-9783-CD7C55F36AEB}" type="parTrans" cxnId="{02721B2D-8CB4-43A6-817A-CC74915A96FF}">
      <dgm:prSet/>
      <dgm:spPr/>
      <dgm:t>
        <a:bodyPr/>
        <a:lstStyle/>
        <a:p>
          <a:endParaRPr lang="en-US"/>
        </a:p>
      </dgm:t>
    </dgm:pt>
    <dgm:pt modelId="{871C2E9B-82A8-4FF3-AD47-31CA08D30A1B}" type="sibTrans" cxnId="{02721B2D-8CB4-43A6-817A-CC74915A96FF}">
      <dgm:prSet/>
      <dgm:spPr/>
      <dgm:t>
        <a:bodyPr/>
        <a:lstStyle/>
        <a:p>
          <a:endParaRPr lang="en-US"/>
        </a:p>
      </dgm:t>
    </dgm:pt>
    <dgm:pt modelId="{65661F90-8F05-47ED-82AB-EF38EB1EA242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/>
            <a:t>CCDB</a:t>
          </a:r>
        </a:p>
      </dgm:t>
    </dgm:pt>
    <dgm:pt modelId="{B423353D-EB4D-446F-91FB-DA7F3AD7B0DA}" type="parTrans" cxnId="{442454AA-5E35-4137-BC5B-56A12A0DC14F}">
      <dgm:prSet/>
      <dgm:spPr/>
      <dgm:t>
        <a:bodyPr/>
        <a:lstStyle/>
        <a:p>
          <a:endParaRPr lang="en-US"/>
        </a:p>
      </dgm:t>
    </dgm:pt>
    <dgm:pt modelId="{8D88590E-FE02-4E09-9921-0FDC0276D454}" type="sibTrans" cxnId="{442454AA-5E35-4137-BC5B-56A12A0DC14F}">
      <dgm:prSet/>
      <dgm:spPr/>
      <dgm:t>
        <a:bodyPr/>
        <a:lstStyle/>
        <a:p>
          <a:endParaRPr lang="en-US"/>
        </a:p>
      </dgm:t>
    </dgm:pt>
    <dgm:pt modelId="{2A1DE2A6-8999-4A20-9CF3-C7D0CD1F32BE}">
      <dgm:prSet phldrT="[Text]"/>
      <dgm:spPr/>
      <dgm:t>
        <a:bodyPr/>
        <a:lstStyle/>
        <a:p>
          <a:r>
            <a:rPr lang="en-US" dirty="0"/>
            <a:t>Create ESS names</a:t>
          </a:r>
        </a:p>
      </dgm:t>
    </dgm:pt>
    <dgm:pt modelId="{9C46DAA9-F92B-4ECA-80ED-D8B582B90A89}" type="parTrans" cxnId="{5824390E-824E-44B3-B398-5A5A21797520}">
      <dgm:prSet/>
      <dgm:spPr/>
      <dgm:t>
        <a:bodyPr/>
        <a:lstStyle/>
        <a:p>
          <a:endParaRPr lang="en-US"/>
        </a:p>
      </dgm:t>
    </dgm:pt>
    <dgm:pt modelId="{801D032C-15A8-437B-9920-249BD0482530}" type="sibTrans" cxnId="{5824390E-824E-44B3-B398-5A5A21797520}">
      <dgm:prSet/>
      <dgm:spPr/>
      <dgm:t>
        <a:bodyPr/>
        <a:lstStyle/>
        <a:p>
          <a:endParaRPr lang="en-US"/>
        </a:p>
      </dgm:t>
    </dgm:pt>
    <dgm:pt modelId="{FCDF5CED-C135-409C-BB6C-80B2D7B5382F}">
      <dgm:prSet phldrT="[Text]"/>
      <dgm:spPr/>
      <dgm:t>
        <a:bodyPr/>
        <a:lstStyle/>
        <a:p>
          <a:r>
            <a:rPr lang="en-US" dirty="0"/>
            <a:t>I/O List</a:t>
          </a:r>
        </a:p>
      </dgm:t>
    </dgm:pt>
    <dgm:pt modelId="{890D3059-4401-4F00-89D4-57472A1FAC8A}" type="parTrans" cxnId="{6C279039-EA36-45A8-BF6F-71D7AA1F2B6A}">
      <dgm:prSet/>
      <dgm:spPr/>
      <dgm:t>
        <a:bodyPr/>
        <a:lstStyle/>
        <a:p>
          <a:endParaRPr lang="en-US"/>
        </a:p>
      </dgm:t>
    </dgm:pt>
    <dgm:pt modelId="{377A3563-AE95-4805-8839-195D88BBC65F}" type="sibTrans" cxnId="{6C279039-EA36-45A8-BF6F-71D7AA1F2B6A}">
      <dgm:prSet/>
      <dgm:spPr/>
      <dgm:t>
        <a:bodyPr/>
        <a:lstStyle/>
        <a:p>
          <a:endParaRPr lang="en-US"/>
        </a:p>
      </dgm:t>
    </dgm:pt>
    <dgm:pt modelId="{8788B18F-0A89-4DC5-A658-95DA4050BCF7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/>
            <a:t>PLC Factory</a:t>
          </a:r>
        </a:p>
      </dgm:t>
    </dgm:pt>
    <dgm:pt modelId="{1DDB364E-112F-4CD0-BE47-551DEF059684}" type="parTrans" cxnId="{AD94E5CB-52AF-4D29-B974-68AE0E83BE73}">
      <dgm:prSet/>
      <dgm:spPr/>
      <dgm:t>
        <a:bodyPr/>
        <a:lstStyle/>
        <a:p>
          <a:endParaRPr lang="en-US"/>
        </a:p>
      </dgm:t>
    </dgm:pt>
    <dgm:pt modelId="{61DA308C-6461-4C16-925A-6F8BD27BEF29}" type="sibTrans" cxnId="{AD94E5CB-52AF-4D29-B974-68AE0E83BE73}">
      <dgm:prSet/>
      <dgm:spPr/>
      <dgm:t>
        <a:bodyPr/>
        <a:lstStyle/>
        <a:p>
          <a:endParaRPr lang="en-US"/>
        </a:p>
      </dgm:t>
    </dgm:pt>
    <dgm:pt modelId="{0845B4C7-0A33-40F3-9CDA-808C1E8A8A45}">
      <dgm:prSet phldrT="[Text]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TIA Portal</a:t>
          </a:r>
        </a:p>
      </dgm:t>
    </dgm:pt>
    <dgm:pt modelId="{787AA37D-5DD5-4298-BCEE-722A98844676}" type="parTrans" cxnId="{3B7A125A-9517-4B81-B11A-23172E16560C}">
      <dgm:prSet/>
      <dgm:spPr/>
      <dgm:t>
        <a:bodyPr/>
        <a:lstStyle/>
        <a:p>
          <a:endParaRPr lang="en-US"/>
        </a:p>
      </dgm:t>
    </dgm:pt>
    <dgm:pt modelId="{6BFB69B9-5217-4D27-A8BA-4D1E407E2661}" type="sibTrans" cxnId="{3B7A125A-9517-4B81-B11A-23172E16560C}">
      <dgm:prSet/>
      <dgm:spPr/>
      <dgm:t>
        <a:bodyPr/>
        <a:lstStyle/>
        <a:p>
          <a:endParaRPr lang="en-US"/>
        </a:p>
      </dgm:t>
    </dgm:pt>
    <dgm:pt modelId="{70B463AE-02AD-40E3-83D1-4BB1486A79F6}">
      <dgm:prSet phldrT="[Text]"/>
      <dgm:spPr/>
      <dgm:t>
        <a:bodyPr/>
        <a:lstStyle/>
        <a:p>
          <a:r>
            <a:rPr lang="en-US" dirty="0"/>
            <a:t>EPICS</a:t>
          </a:r>
        </a:p>
      </dgm:t>
    </dgm:pt>
    <dgm:pt modelId="{90C1F204-5C9F-46AA-ACED-BA5D11576E4D}" type="parTrans" cxnId="{CD8E26C1-4B58-42F8-B4E6-96E8B213E6C6}">
      <dgm:prSet/>
      <dgm:spPr/>
      <dgm:t>
        <a:bodyPr/>
        <a:lstStyle/>
        <a:p>
          <a:endParaRPr lang="en-US"/>
        </a:p>
      </dgm:t>
    </dgm:pt>
    <dgm:pt modelId="{13162EFA-EB41-46EB-829E-F805819FDCD3}" type="sibTrans" cxnId="{CD8E26C1-4B58-42F8-B4E6-96E8B213E6C6}">
      <dgm:prSet/>
      <dgm:spPr/>
      <dgm:t>
        <a:bodyPr/>
        <a:lstStyle/>
        <a:p>
          <a:endParaRPr lang="en-US"/>
        </a:p>
      </dgm:t>
    </dgm:pt>
    <dgm:pt modelId="{4735B014-9521-4794-B0AE-F8541387D127}">
      <dgm:prSet phldrT="[Text]"/>
      <dgm:spPr/>
      <dgm:t>
        <a:bodyPr/>
        <a:lstStyle/>
        <a:p>
          <a:r>
            <a:rPr lang="en-US" dirty="0"/>
            <a:t>Run python script</a:t>
          </a:r>
        </a:p>
      </dgm:t>
    </dgm:pt>
    <dgm:pt modelId="{46B31575-A1C6-4236-B16E-0562DAFE03ED}" type="parTrans" cxnId="{C28CC6B4-F7C0-4170-A72E-E4E1C9B88EAF}">
      <dgm:prSet/>
      <dgm:spPr/>
      <dgm:t>
        <a:bodyPr/>
        <a:lstStyle/>
        <a:p>
          <a:endParaRPr lang="en-US"/>
        </a:p>
      </dgm:t>
    </dgm:pt>
    <dgm:pt modelId="{D56FCEA4-928F-46B7-B958-D865DE97AA91}" type="sibTrans" cxnId="{C28CC6B4-F7C0-4170-A72E-E4E1C9B88EAF}">
      <dgm:prSet/>
      <dgm:spPr/>
      <dgm:t>
        <a:bodyPr/>
        <a:lstStyle/>
        <a:p>
          <a:endParaRPr lang="en-US"/>
        </a:p>
      </dgm:t>
    </dgm:pt>
    <dgm:pt modelId="{8BEF7DB0-B30A-4DA2-80E6-14F80E6C0B28}">
      <dgm:prSet phldrT="[Text]"/>
      <dgm:spPr/>
      <dgm:t>
        <a:bodyPr/>
        <a:lstStyle/>
        <a:p>
          <a:r>
            <a:rPr lang="en-US" dirty="0"/>
            <a:t>Data pulled from CCDB</a:t>
          </a:r>
        </a:p>
      </dgm:t>
    </dgm:pt>
    <dgm:pt modelId="{B593DDD3-5B0B-4FB0-95CE-3AB00FA19758}" type="parTrans" cxnId="{72942B46-B2DA-40F8-ABDE-7866135A478C}">
      <dgm:prSet/>
      <dgm:spPr/>
      <dgm:t>
        <a:bodyPr/>
        <a:lstStyle/>
        <a:p>
          <a:endParaRPr lang="en-US"/>
        </a:p>
      </dgm:t>
    </dgm:pt>
    <dgm:pt modelId="{EB337F94-8526-4519-85BE-25ADDD40339D}" type="sibTrans" cxnId="{72942B46-B2DA-40F8-ABDE-7866135A478C}">
      <dgm:prSet/>
      <dgm:spPr/>
      <dgm:t>
        <a:bodyPr/>
        <a:lstStyle/>
        <a:p>
          <a:endParaRPr lang="en-US"/>
        </a:p>
      </dgm:t>
    </dgm:pt>
    <dgm:pt modelId="{17172F1F-7DED-4392-BF1C-427EF79CA44B}">
      <dgm:prSet phldrT="[Text]"/>
      <dgm:spPr/>
      <dgm:t>
        <a:bodyPr/>
        <a:lstStyle/>
        <a:p>
          <a:r>
            <a:rPr lang="en-US" dirty="0"/>
            <a:t>Import files generated by PLC Factory</a:t>
          </a:r>
        </a:p>
      </dgm:t>
    </dgm:pt>
    <dgm:pt modelId="{96CBBCF0-F7CA-465C-9C5E-20E358A80FA6}" type="parTrans" cxnId="{214B4C3D-E4B4-4D45-8BCE-C0906C504B27}">
      <dgm:prSet/>
      <dgm:spPr/>
      <dgm:t>
        <a:bodyPr/>
        <a:lstStyle/>
        <a:p>
          <a:endParaRPr lang="en-US"/>
        </a:p>
      </dgm:t>
    </dgm:pt>
    <dgm:pt modelId="{D0439F0F-F1B8-444A-9E23-A7551AFB7A52}" type="sibTrans" cxnId="{214B4C3D-E4B4-4D45-8BCE-C0906C504B27}">
      <dgm:prSet/>
      <dgm:spPr/>
      <dgm:t>
        <a:bodyPr/>
        <a:lstStyle/>
        <a:p>
          <a:endParaRPr lang="en-US"/>
        </a:p>
      </dgm:t>
    </dgm:pt>
    <dgm:pt modelId="{624717F2-7F63-4C15-8B03-C28A65A33B27}">
      <dgm:prSet phldrT="[Text]"/>
      <dgm:spPr/>
      <dgm:t>
        <a:bodyPr/>
        <a:lstStyle/>
        <a:p>
          <a:r>
            <a:rPr lang="en-US" dirty="0"/>
            <a:t>Compile and test</a:t>
          </a:r>
        </a:p>
      </dgm:t>
    </dgm:pt>
    <dgm:pt modelId="{278E5AAE-9405-4A22-9B43-4A8C800FE799}" type="parTrans" cxnId="{CB8DE4A9-A4B5-4A40-92E5-16BB6EB264AA}">
      <dgm:prSet/>
      <dgm:spPr/>
      <dgm:t>
        <a:bodyPr/>
        <a:lstStyle/>
        <a:p>
          <a:endParaRPr lang="en-US"/>
        </a:p>
      </dgm:t>
    </dgm:pt>
    <dgm:pt modelId="{322FA54D-4203-42B9-9455-04E177251145}" type="sibTrans" cxnId="{CB8DE4A9-A4B5-4A40-92E5-16BB6EB264AA}">
      <dgm:prSet/>
      <dgm:spPr/>
      <dgm:t>
        <a:bodyPr/>
        <a:lstStyle/>
        <a:p>
          <a:endParaRPr lang="en-US"/>
        </a:p>
      </dgm:t>
    </dgm:pt>
    <dgm:pt modelId="{5A60256A-40D7-442B-BA3E-376A706BBEC0}">
      <dgm:prSet phldrT="[Text]"/>
      <dgm:spPr/>
      <dgm:t>
        <a:bodyPr/>
        <a:lstStyle/>
        <a:p>
          <a:r>
            <a:rPr lang="en-US" dirty="0"/>
            <a:t>Deploy in EPICS environment</a:t>
          </a:r>
        </a:p>
      </dgm:t>
    </dgm:pt>
    <dgm:pt modelId="{61840A4A-D2EF-4036-BCBA-D3CDA334F677}" type="parTrans" cxnId="{D2439ED9-6979-4F6C-B953-DF042B739FC4}">
      <dgm:prSet/>
      <dgm:spPr/>
      <dgm:t>
        <a:bodyPr/>
        <a:lstStyle/>
        <a:p>
          <a:endParaRPr lang="en-US"/>
        </a:p>
      </dgm:t>
    </dgm:pt>
    <dgm:pt modelId="{25694DEA-C921-49FA-B440-8396F7F572BF}" type="sibTrans" cxnId="{D2439ED9-6979-4F6C-B953-DF042B739FC4}">
      <dgm:prSet/>
      <dgm:spPr/>
      <dgm:t>
        <a:bodyPr/>
        <a:lstStyle/>
        <a:p>
          <a:endParaRPr lang="en-US"/>
        </a:p>
      </dgm:t>
    </dgm:pt>
    <dgm:pt modelId="{2AB2F0F5-20C5-4EC2-B0D1-56064471A407}">
      <dgm:prSet phldrT="[Text]"/>
      <dgm:spPr/>
      <dgm:t>
        <a:bodyPr/>
        <a:lstStyle/>
        <a:p>
          <a:r>
            <a:rPr lang="en-US" dirty="0"/>
            <a:t>Create CCDB types</a:t>
          </a:r>
        </a:p>
      </dgm:t>
    </dgm:pt>
    <dgm:pt modelId="{2F3F9021-472F-4140-9FAD-E403C2FD881E}" type="parTrans" cxnId="{5722EB96-A9DD-4C76-982F-9850C0C10F9F}">
      <dgm:prSet/>
      <dgm:spPr/>
      <dgm:t>
        <a:bodyPr/>
        <a:lstStyle/>
        <a:p>
          <a:endParaRPr lang="en-US"/>
        </a:p>
      </dgm:t>
    </dgm:pt>
    <dgm:pt modelId="{67384D6D-1FF5-405B-913A-0C961AB782E3}" type="sibTrans" cxnId="{5722EB96-A9DD-4C76-982F-9850C0C10F9F}">
      <dgm:prSet/>
      <dgm:spPr/>
      <dgm:t>
        <a:bodyPr/>
        <a:lstStyle/>
        <a:p>
          <a:endParaRPr lang="en-US"/>
        </a:p>
      </dgm:t>
    </dgm:pt>
    <dgm:pt modelId="{2C77CB72-023B-42C6-BEB1-8A7CF2275895}">
      <dgm:prSet phldrT="[Text]"/>
      <dgm:spPr/>
      <dgm:t>
        <a:bodyPr/>
        <a:lstStyle/>
        <a:p>
          <a:r>
            <a:rPr lang="en-US" dirty="0"/>
            <a:t>Build project tree</a:t>
          </a:r>
        </a:p>
      </dgm:t>
    </dgm:pt>
    <dgm:pt modelId="{F09D645C-06AB-44AB-9C92-7B9E881A803B}" type="parTrans" cxnId="{F4928224-C1B2-45FF-BEF9-C2FD92D4811E}">
      <dgm:prSet/>
      <dgm:spPr/>
      <dgm:t>
        <a:bodyPr/>
        <a:lstStyle/>
        <a:p>
          <a:endParaRPr lang="en-US"/>
        </a:p>
      </dgm:t>
    </dgm:pt>
    <dgm:pt modelId="{C9965042-2155-401F-A01F-58660B523131}" type="sibTrans" cxnId="{F4928224-C1B2-45FF-BEF9-C2FD92D4811E}">
      <dgm:prSet/>
      <dgm:spPr/>
      <dgm:t>
        <a:bodyPr/>
        <a:lstStyle/>
        <a:p>
          <a:endParaRPr lang="en-US"/>
        </a:p>
      </dgm:t>
    </dgm:pt>
    <dgm:pt modelId="{853DA22F-14B5-4A6C-8A7B-60F1C68421B9}">
      <dgm:prSet phldrT="[Text]"/>
      <dgm:spPr/>
      <dgm:t>
        <a:bodyPr/>
        <a:lstStyle/>
        <a:p>
          <a:r>
            <a:rPr lang="en-US" dirty="0"/>
            <a:t>Verify functionality</a:t>
          </a:r>
        </a:p>
      </dgm:t>
    </dgm:pt>
    <dgm:pt modelId="{E8F83D3C-3CF6-4CF0-AF70-668CC185D04C}" type="parTrans" cxnId="{2720EC67-0C4D-41AA-B9FF-FC165AAFC5B3}">
      <dgm:prSet/>
      <dgm:spPr/>
      <dgm:t>
        <a:bodyPr/>
        <a:lstStyle/>
        <a:p>
          <a:endParaRPr lang="en-US"/>
        </a:p>
      </dgm:t>
    </dgm:pt>
    <dgm:pt modelId="{BC7AA01E-376E-4170-8E2D-5BB1E90C8141}" type="sibTrans" cxnId="{2720EC67-0C4D-41AA-B9FF-FC165AAFC5B3}">
      <dgm:prSet/>
      <dgm:spPr/>
      <dgm:t>
        <a:bodyPr/>
        <a:lstStyle/>
        <a:p>
          <a:endParaRPr lang="en-US"/>
        </a:p>
      </dgm:t>
    </dgm:pt>
    <dgm:pt modelId="{DEE8C6EE-A02E-4C57-BB38-E5A33BFA1B64}" type="pres">
      <dgm:prSet presAssocID="{DA649318-6D33-4C45-A9D1-0D7733283654}" presName="linearFlow" presStyleCnt="0">
        <dgm:presLayoutVars>
          <dgm:dir/>
          <dgm:animLvl val="lvl"/>
          <dgm:resizeHandles val="exact"/>
        </dgm:presLayoutVars>
      </dgm:prSet>
      <dgm:spPr/>
    </dgm:pt>
    <dgm:pt modelId="{D6CC8849-52E8-4505-AFFE-BBCEA0FFC5ED}" type="pres">
      <dgm:prSet presAssocID="{20858775-EF2B-4D82-A085-FA56B01AE7A7}" presName="composite" presStyleCnt="0"/>
      <dgm:spPr/>
    </dgm:pt>
    <dgm:pt modelId="{A410FA52-ECD3-4749-A383-9DF2E3E5E434}" type="pres">
      <dgm:prSet presAssocID="{20858775-EF2B-4D82-A085-FA56B01AE7A7}" presName="parentText" presStyleLbl="alignNode1" presStyleIdx="0" presStyleCnt="6">
        <dgm:presLayoutVars>
          <dgm:chMax val="1"/>
          <dgm:bulletEnabled val="1"/>
        </dgm:presLayoutVars>
      </dgm:prSet>
      <dgm:spPr/>
    </dgm:pt>
    <dgm:pt modelId="{72B60629-1F73-469D-8287-BEE4F294859A}" type="pres">
      <dgm:prSet presAssocID="{20858775-EF2B-4D82-A085-FA56B01AE7A7}" presName="descendantText" presStyleLbl="alignAcc1" presStyleIdx="0" presStyleCnt="6">
        <dgm:presLayoutVars>
          <dgm:bulletEnabled val="1"/>
        </dgm:presLayoutVars>
      </dgm:prSet>
      <dgm:spPr/>
    </dgm:pt>
    <dgm:pt modelId="{E52384BD-E451-45EE-8B84-B993F354E7A2}" type="pres">
      <dgm:prSet presAssocID="{10C44B13-95A2-4859-A27C-75DC3F28378E}" presName="sp" presStyleCnt="0"/>
      <dgm:spPr/>
    </dgm:pt>
    <dgm:pt modelId="{7F8AF591-B16C-4E06-9F6F-F6B6E636E45B}" type="pres">
      <dgm:prSet presAssocID="{2FE0814D-933D-4425-97E8-E517BAFFB1E0}" presName="composite" presStyleCnt="0"/>
      <dgm:spPr/>
    </dgm:pt>
    <dgm:pt modelId="{CEB4BB05-FF65-4967-A335-1F82BD7DC479}" type="pres">
      <dgm:prSet presAssocID="{2FE0814D-933D-4425-97E8-E517BAFFB1E0}" presName="parentText" presStyleLbl="alignNode1" presStyleIdx="1" presStyleCnt="6">
        <dgm:presLayoutVars>
          <dgm:chMax val="1"/>
          <dgm:bulletEnabled val="1"/>
        </dgm:presLayoutVars>
      </dgm:prSet>
      <dgm:spPr/>
    </dgm:pt>
    <dgm:pt modelId="{CFDAE2D9-7360-4E13-92BE-93E5E00C7287}" type="pres">
      <dgm:prSet presAssocID="{2FE0814D-933D-4425-97E8-E517BAFFB1E0}" presName="descendantText" presStyleLbl="alignAcc1" presStyleIdx="1" presStyleCnt="6">
        <dgm:presLayoutVars>
          <dgm:bulletEnabled val="1"/>
        </dgm:presLayoutVars>
      </dgm:prSet>
      <dgm:spPr/>
    </dgm:pt>
    <dgm:pt modelId="{8B687B14-D2DC-4485-90BB-77129F0F88A3}" type="pres">
      <dgm:prSet presAssocID="{DCF3D5FD-50B4-4F28-A373-F0595B463ACB}" presName="sp" presStyleCnt="0"/>
      <dgm:spPr/>
    </dgm:pt>
    <dgm:pt modelId="{432C5213-D571-40E8-B0CE-DC73E6607CAC}" type="pres">
      <dgm:prSet presAssocID="{65661F90-8F05-47ED-82AB-EF38EB1EA242}" presName="composite" presStyleCnt="0"/>
      <dgm:spPr/>
    </dgm:pt>
    <dgm:pt modelId="{255144E3-76C2-4054-9625-C63608F43512}" type="pres">
      <dgm:prSet presAssocID="{65661F90-8F05-47ED-82AB-EF38EB1EA242}" presName="parentText" presStyleLbl="alignNode1" presStyleIdx="2" presStyleCnt="6">
        <dgm:presLayoutVars>
          <dgm:chMax val="1"/>
          <dgm:bulletEnabled val="1"/>
        </dgm:presLayoutVars>
      </dgm:prSet>
      <dgm:spPr/>
    </dgm:pt>
    <dgm:pt modelId="{0BF220F0-CF73-455C-BB68-3B314514511E}" type="pres">
      <dgm:prSet presAssocID="{65661F90-8F05-47ED-82AB-EF38EB1EA242}" presName="descendantText" presStyleLbl="alignAcc1" presStyleIdx="2" presStyleCnt="6">
        <dgm:presLayoutVars>
          <dgm:bulletEnabled val="1"/>
        </dgm:presLayoutVars>
      </dgm:prSet>
      <dgm:spPr/>
    </dgm:pt>
    <dgm:pt modelId="{D83A5508-4985-4D4B-96BE-8D59083B8190}" type="pres">
      <dgm:prSet presAssocID="{8D88590E-FE02-4E09-9921-0FDC0276D454}" presName="sp" presStyleCnt="0"/>
      <dgm:spPr/>
    </dgm:pt>
    <dgm:pt modelId="{F6968755-36D0-4DA2-BA73-7F0488502D56}" type="pres">
      <dgm:prSet presAssocID="{8788B18F-0A89-4DC5-A658-95DA4050BCF7}" presName="composite" presStyleCnt="0"/>
      <dgm:spPr/>
    </dgm:pt>
    <dgm:pt modelId="{D8BC6DED-0C38-4796-A730-AE1088697AD1}" type="pres">
      <dgm:prSet presAssocID="{8788B18F-0A89-4DC5-A658-95DA4050BCF7}" presName="parentText" presStyleLbl="alignNode1" presStyleIdx="3" presStyleCnt="6">
        <dgm:presLayoutVars>
          <dgm:chMax val="1"/>
          <dgm:bulletEnabled val="1"/>
        </dgm:presLayoutVars>
      </dgm:prSet>
      <dgm:spPr/>
    </dgm:pt>
    <dgm:pt modelId="{46F27300-FB36-4381-808E-EA3480FE4456}" type="pres">
      <dgm:prSet presAssocID="{8788B18F-0A89-4DC5-A658-95DA4050BCF7}" presName="descendantText" presStyleLbl="alignAcc1" presStyleIdx="3" presStyleCnt="6">
        <dgm:presLayoutVars>
          <dgm:bulletEnabled val="1"/>
        </dgm:presLayoutVars>
      </dgm:prSet>
      <dgm:spPr/>
    </dgm:pt>
    <dgm:pt modelId="{DD6A7004-BFF6-4BAB-A399-12837E4D0764}" type="pres">
      <dgm:prSet presAssocID="{61DA308C-6461-4C16-925A-6F8BD27BEF29}" presName="sp" presStyleCnt="0"/>
      <dgm:spPr/>
    </dgm:pt>
    <dgm:pt modelId="{BA131778-CF4B-4456-999B-5C31850F9292}" type="pres">
      <dgm:prSet presAssocID="{0845B4C7-0A33-40F3-9CDA-808C1E8A8A45}" presName="composite" presStyleCnt="0"/>
      <dgm:spPr/>
    </dgm:pt>
    <dgm:pt modelId="{BFE28AC2-6E63-4991-9A0A-D897319D9BFF}" type="pres">
      <dgm:prSet presAssocID="{0845B4C7-0A33-40F3-9CDA-808C1E8A8A45}" presName="parentText" presStyleLbl="alignNode1" presStyleIdx="4" presStyleCnt="6">
        <dgm:presLayoutVars>
          <dgm:chMax val="1"/>
          <dgm:bulletEnabled val="1"/>
        </dgm:presLayoutVars>
      </dgm:prSet>
      <dgm:spPr/>
    </dgm:pt>
    <dgm:pt modelId="{267C4611-EBD5-4D40-A9B0-D204199685A8}" type="pres">
      <dgm:prSet presAssocID="{0845B4C7-0A33-40F3-9CDA-808C1E8A8A45}" presName="descendantText" presStyleLbl="alignAcc1" presStyleIdx="4" presStyleCnt="6">
        <dgm:presLayoutVars>
          <dgm:bulletEnabled val="1"/>
        </dgm:presLayoutVars>
      </dgm:prSet>
      <dgm:spPr/>
    </dgm:pt>
    <dgm:pt modelId="{5CDF60CC-3A09-4E1C-A3A1-1DFDE06552B8}" type="pres">
      <dgm:prSet presAssocID="{6BFB69B9-5217-4D27-A8BA-4D1E407E2661}" presName="sp" presStyleCnt="0"/>
      <dgm:spPr/>
    </dgm:pt>
    <dgm:pt modelId="{026FEE5B-F75D-43D6-A848-2605DBBE4C2B}" type="pres">
      <dgm:prSet presAssocID="{70B463AE-02AD-40E3-83D1-4BB1486A79F6}" presName="composite" presStyleCnt="0"/>
      <dgm:spPr/>
    </dgm:pt>
    <dgm:pt modelId="{4F5BB6E9-E02C-40BB-AB4E-7FE9D1DFDABF}" type="pres">
      <dgm:prSet presAssocID="{70B463AE-02AD-40E3-83D1-4BB1486A79F6}" presName="parentText" presStyleLbl="alignNode1" presStyleIdx="5" presStyleCnt="6">
        <dgm:presLayoutVars>
          <dgm:chMax val="1"/>
          <dgm:bulletEnabled val="1"/>
        </dgm:presLayoutVars>
      </dgm:prSet>
      <dgm:spPr/>
    </dgm:pt>
    <dgm:pt modelId="{E79C1A7B-1D0B-47F3-A190-48F31E855D4F}" type="pres">
      <dgm:prSet presAssocID="{70B463AE-02AD-40E3-83D1-4BB1486A79F6}" presName="descendantText" presStyleLbl="alignAcc1" presStyleIdx="5" presStyleCnt="6">
        <dgm:presLayoutVars>
          <dgm:bulletEnabled val="1"/>
        </dgm:presLayoutVars>
      </dgm:prSet>
      <dgm:spPr/>
    </dgm:pt>
  </dgm:ptLst>
  <dgm:cxnLst>
    <dgm:cxn modelId="{79551E07-100C-4425-B9D2-29AE78211F5D}" srcId="{20858775-EF2B-4D82-A085-FA56B01AE7A7}" destId="{A9063B17-4E0C-46CA-84CB-5EBEF15ACF66}" srcOrd="1" destOrd="0" parTransId="{C5634061-185E-4C39-84B7-095887BD7FC7}" sibTransId="{C01AF32A-558D-4A92-9D58-117E98C549AE}"/>
    <dgm:cxn modelId="{5824390E-824E-44B3-B398-5A5A21797520}" srcId="{65661F90-8F05-47ED-82AB-EF38EB1EA242}" destId="{2A1DE2A6-8999-4A20-9CF3-C7D0CD1F32BE}" srcOrd="0" destOrd="0" parTransId="{9C46DAA9-F92B-4ECA-80ED-D8B582B90A89}" sibTransId="{801D032C-15A8-437B-9920-249BD0482530}"/>
    <dgm:cxn modelId="{CF4D3B10-BF2C-4F88-A634-47FC843685F1}" type="presOf" srcId="{17172F1F-7DED-4392-BF1C-427EF79CA44B}" destId="{267C4611-EBD5-4D40-A9B0-D204199685A8}" srcOrd="0" destOrd="0" presId="urn:microsoft.com/office/officeart/2005/8/layout/chevron2"/>
    <dgm:cxn modelId="{C7A30814-2BC6-45B4-BEA4-55A0C778EBAD}" type="presOf" srcId="{6EFCB528-0B4B-4242-819E-CB86A41D9024}" destId="{CFDAE2D9-7360-4E13-92BE-93E5E00C7287}" srcOrd="0" destOrd="0" presId="urn:microsoft.com/office/officeart/2005/8/layout/chevron2"/>
    <dgm:cxn modelId="{8764C814-1DAD-40FB-B103-DF2BDE63ACED}" srcId="{20858775-EF2B-4D82-A085-FA56B01AE7A7}" destId="{232721FB-E137-434F-9149-AEFA6A01A405}" srcOrd="0" destOrd="0" parTransId="{4B7CEA9E-6BD0-4DD3-83B1-FCF43F5F863C}" sibTransId="{0D492BB5-886C-4E56-8111-A75FB426FD59}"/>
    <dgm:cxn modelId="{8A4D4116-6340-4797-A2A6-DF04E6C7DE58}" type="presOf" srcId="{2FE0814D-933D-4425-97E8-E517BAFFB1E0}" destId="{CEB4BB05-FF65-4967-A335-1F82BD7DC479}" srcOrd="0" destOrd="0" presId="urn:microsoft.com/office/officeart/2005/8/layout/chevron2"/>
    <dgm:cxn modelId="{F751B91C-FF85-40F0-BD1C-9A02D3A39A5F}" type="presOf" srcId="{5A60256A-40D7-442B-BA3E-376A706BBEC0}" destId="{E79C1A7B-1D0B-47F3-A190-48F31E855D4F}" srcOrd="0" destOrd="0" presId="urn:microsoft.com/office/officeart/2005/8/layout/chevron2"/>
    <dgm:cxn modelId="{F4928224-C1B2-45FF-BEF9-C2FD92D4811E}" srcId="{65661F90-8F05-47ED-82AB-EF38EB1EA242}" destId="{2C77CB72-023B-42C6-BEB1-8A7CF2275895}" srcOrd="2" destOrd="0" parTransId="{F09D645C-06AB-44AB-9C92-7B9E881A803B}" sibTransId="{C9965042-2155-401F-A01F-58660B523131}"/>
    <dgm:cxn modelId="{02721B2D-8CB4-43A6-817A-CC74915A96FF}" srcId="{2FE0814D-933D-4425-97E8-E517BAFFB1E0}" destId="{2101E37F-C1D1-403D-942E-D55646BFB12C}" srcOrd="1" destOrd="0" parTransId="{9077D675-422E-4338-9783-CD7C55F36AEB}" sibTransId="{871C2E9B-82A8-4FF3-AD47-31CA08D30A1B}"/>
    <dgm:cxn modelId="{D0961B33-CAAB-4CDF-9EC0-775278D2B64C}" type="presOf" srcId="{4735B014-9521-4794-B0AE-F8541387D127}" destId="{46F27300-FB36-4381-808E-EA3480FE4456}" srcOrd="0" destOrd="0" presId="urn:microsoft.com/office/officeart/2005/8/layout/chevron2"/>
    <dgm:cxn modelId="{6C279039-EA36-45A8-BF6F-71D7AA1F2B6A}" srcId="{20858775-EF2B-4D82-A085-FA56B01AE7A7}" destId="{FCDF5CED-C135-409C-BB6C-80B2D7B5382F}" srcOrd="2" destOrd="0" parTransId="{890D3059-4401-4F00-89D4-57472A1FAC8A}" sibTransId="{377A3563-AE95-4805-8839-195D88BBC65F}"/>
    <dgm:cxn modelId="{214B4C3D-E4B4-4D45-8BCE-C0906C504B27}" srcId="{0845B4C7-0A33-40F3-9CDA-808C1E8A8A45}" destId="{17172F1F-7DED-4392-BF1C-427EF79CA44B}" srcOrd="0" destOrd="0" parTransId="{96CBBCF0-F7CA-465C-9C5E-20E358A80FA6}" sibTransId="{D0439F0F-F1B8-444A-9E23-A7551AFB7A52}"/>
    <dgm:cxn modelId="{86B77442-5ECE-4AB2-A26A-53A8605E6FA1}" type="presOf" srcId="{FCDF5CED-C135-409C-BB6C-80B2D7B5382F}" destId="{72B60629-1F73-469D-8287-BEE4F294859A}" srcOrd="0" destOrd="2" presId="urn:microsoft.com/office/officeart/2005/8/layout/chevron2"/>
    <dgm:cxn modelId="{72942B46-B2DA-40F8-ABDE-7866135A478C}" srcId="{8788B18F-0A89-4DC5-A658-95DA4050BCF7}" destId="{8BEF7DB0-B30A-4DA2-80E6-14F80E6C0B28}" srcOrd="1" destOrd="0" parTransId="{B593DDD3-5B0B-4FB0-95CE-3AB00FA19758}" sibTransId="{EB337F94-8526-4519-85BE-25ADDD40339D}"/>
    <dgm:cxn modelId="{B29ADF53-3775-4C4A-B001-0D32A81A82AC}" type="presOf" srcId="{65661F90-8F05-47ED-82AB-EF38EB1EA242}" destId="{255144E3-76C2-4054-9625-C63608F43512}" srcOrd="0" destOrd="0" presId="urn:microsoft.com/office/officeart/2005/8/layout/chevron2"/>
    <dgm:cxn modelId="{88461457-AB08-4404-8A77-D843298FBD2B}" type="presOf" srcId="{2A1DE2A6-8999-4A20-9CF3-C7D0CD1F32BE}" destId="{0BF220F0-CF73-455C-BB68-3B314514511E}" srcOrd="0" destOrd="0" presId="urn:microsoft.com/office/officeart/2005/8/layout/chevron2"/>
    <dgm:cxn modelId="{3B7A125A-9517-4B81-B11A-23172E16560C}" srcId="{DA649318-6D33-4C45-A9D1-0D7733283654}" destId="{0845B4C7-0A33-40F3-9CDA-808C1E8A8A45}" srcOrd="4" destOrd="0" parTransId="{787AA37D-5DD5-4298-BCEE-722A98844676}" sibTransId="{6BFB69B9-5217-4D27-A8BA-4D1E407E2661}"/>
    <dgm:cxn modelId="{2720EC67-0C4D-41AA-B9FF-FC165AAFC5B3}" srcId="{70B463AE-02AD-40E3-83D1-4BB1486A79F6}" destId="{853DA22F-14B5-4A6C-8A7B-60F1C68421B9}" srcOrd="1" destOrd="0" parTransId="{E8F83D3C-3CF6-4CF0-AF70-668CC185D04C}" sibTransId="{BC7AA01E-376E-4170-8E2D-5BB1E90C8141}"/>
    <dgm:cxn modelId="{B296FD6A-20F2-49F7-A2EA-5C51E8FEB526}" type="presOf" srcId="{A9063B17-4E0C-46CA-84CB-5EBEF15ACF66}" destId="{72B60629-1F73-469D-8287-BEE4F294859A}" srcOrd="0" destOrd="1" presId="urn:microsoft.com/office/officeart/2005/8/layout/chevron2"/>
    <dgm:cxn modelId="{0435567A-A960-4435-8221-A3522A092B74}" srcId="{DA649318-6D33-4C45-A9D1-0D7733283654}" destId="{20858775-EF2B-4D82-A085-FA56B01AE7A7}" srcOrd="0" destOrd="0" parTransId="{74CCB95E-9235-4799-8F14-D3DFE7269BC9}" sibTransId="{10C44B13-95A2-4859-A27C-75DC3F28378E}"/>
    <dgm:cxn modelId="{DF411D94-BEF4-46C3-AC85-99E304F124AB}" type="presOf" srcId="{853DA22F-14B5-4A6C-8A7B-60F1C68421B9}" destId="{E79C1A7B-1D0B-47F3-A190-48F31E855D4F}" srcOrd="0" destOrd="1" presId="urn:microsoft.com/office/officeart/2005/8/layout/chevron2"/>
    <dgm:cxn modelId="{5722EB96-A9DD-4C76-982F-9850C0C10F9F}" srcId="{65661F90-8F05-47ED-82AB-EF38EB1EA242}" destId="{2AB2F0F5-20C5-4EC2-B0D1-56064471A407}" srcOrd="1" destOrd="0" parTransId="{2F3F9021-472F-4140-9FAD-E403C2FD881E}" sibTransId="{67384D6D-1FF5-405B-913A-0C961AB782E3}"/>
    <dgm:cxn modelId="{E737459A-D50F-4D72-AFC7-B3C41BB0D276}" type="presOf" srcId="{2C77CB72-023B-42C6-BEB1-8A7CF2275895}" destId="{0BF220F0-CF73-455C-BB68-3B314514511E}" srcOrd="0" destOrd="2" presId="urn:microsoft.com/office/officeart/2005/8/layout/chevron2"/>
    <dgm:cxn modelId="{CB8DE4A9-A4B5-4A40-92E5-16BB6EB264AA}" srcId="{0845B4C7-0A33-40F3-9CDA-808C1E8A8A45}" destId="{624717F2-7F63-4C15-8B03-C28A65A33B27}" srcOrd="1" destOrd="0" parTransId="{278E5AAE-9405-4A22-9B43-4A8C800FE799}" sibTransId="{322FA54D-4203-42B9-9455-04E177251145}"/>
    <dgm:cxn modelId="{ABBF13AA-B01E-4F4B-AE9C-659BF71D34AF}" type="presOf" srcId="{2AB2F0F5-20C5-4EC2-B0D1-56064471A407}" destId="{0BF220F0-CF73-455C-BB68-3B314514511E}" srcOrd="0" destOrd="1" presId="urn:microsoft.com/office/officeart/2005/8/layout/chevron2"/>
    <dgm:cxn modelId="{442454AA-5E35-4137-BC5B-56A12A0DC14F}" srcId="{DA649318-6D33-4C45-A9D1-0D7733283654}" destId="{65661F90-8F05-47ED-82AB-EF38EB1EA242}" srcOrd="2" destOrd="0" parTransId="{B423353D-EB4D-446F-91FB-DA7F3AD7B0DA}" sibTransId="{8D88590E-FE02-4E09-9921-0FDC0276D454}"/>
    <dgm:cxn modelId="{30EA36AC-B157-47A6-BA7F-99EF18397A78}" type="presOf" srcId="{0845B4C7-0A33-40F3-9CDA-808C1E8A8A45}" destId="{BFE28AC2-6E63-4991-9A0A-D897319D9BFF}" srcOrd="0" destOrd="0" presId="urn:microsoft.com/office/officeart/2005/8/layout/chevron2"/>
    <dgm:cxn modelId="{6829F7AE-4003-41BC-B540-B6052DC9CE51}" type="presOf" srcId="{20858775-EF2B-4D82-A085-FA56B01AE7A7}" destId="{A410FA52-ECD3-4749-A383-9DF2E3E5E434}" srcOrd="0" destOrd="0" presId="urn:microsoft.com/office/officeart/2005/8/layout/chevron2"/>
    <dgm:cxn modelId="{C28CC6B4-F7C0-4170-A72E-E4E1C9B88EAF}" srcId="{8788B18F-0A89-4DC5-A658-95DA4050BCF7}" destId="{4735B014-9521-4794-B0AE-F8541387D127}" srcOrd="0" destOrd="0" parTransId="{46B31575-A1C6-4236-B16E-0562DAFE03ED}" sibTransId="{D56FCEA4-928F-46B7-B958-D865DE97AA91}"/>
    <dgm:cxn modelId="{277FF3BD-23A4-4B37-BAE6-92CE266C37FB}" type="presOf" srcId="{2101E37F-C1D1-403D-942E-D55646BFB12C}" destId="{CFDAE2D9-7360-4E13-92BE-93E5E00C7287}" srcOrd="0" destOrd="1" presId="urn:microsoft.com/office/officeart/2005/8/layout/chevron2"/>
    <dgm:cxn modelId="{CD8E26C1-4B58-42F8-B4E6-96E8B213E6C6}" srcId="{DA649318-6D33-4C45-A9D1-0D7733283654}" destId="{70B463AE-02AD-40E3-83D1-4BB1486A79F6}" srcOrd="5" destOrd="0" parTransId="{90C1F204-5C9F-46AA-ACED-BA5D11576E4D}" sibTransId="{13162EFA-EB41-46EB-829E-F805819FDCD3}"/>
    <dgm:cxn modelId="{4E3686C7-F621-4872-A69B-A9D0AC9E8DE9}" srcId="{2FE0814D-933D-4425-97E8-E517BAFFB1E0}" destId="{6EFCB528-0B4B-4242-819E-CB86A41D9024}" srcOrd="0" destOrd="0" parTransId="{EE32F37A-418A-4035-9527-9C468D61D104}" sibTransId="{B8C2FC74-29A2-4D33-8D78-3B509771C51E}"/>
    <dgm:cxn modelId="{DCEA95CA-5D97-41BC-B338-C8FCF5C347E9}" type="presOf" srcId="{DA649318-6D33-4C45-A9D1-0D7733283654}" destId="{DEE8C6EE-A02E-4C57-BB38-E5A33BFA1B64}" srcOrd="0" destOrd="0" presId="urn:microsoft.com/office/officeart/2005/8/layout/chevron2"/>
    <dgm:cxn modelId="{AD94E5CB-52AF-4D29-B974-68AE0E83BE73}" srcId="{DA649318-6D33-4C45-A9D1-0D7733283654}" destId="{8788B18F-0A89-4DC5-A658-95DA4050BCF7}" srcOrd="3" destOrd="0" parTransId="{1DDB364E-112F-4CD0-BE47-551DEF059684}" sibTransId="{61DA308C-6461-4C16-925A-6F8BD27BEF29}"/>
    <dgm:cxn modelId="{2B624FCC-FDE5-411E-AFB4-6B7A0909A06E}" type="presOf" srcId="{624717F2-7F63-4C15-8B03-C28A65A33B27}" destId="{267C4611-EBD5-4D40-A9B0-D204199685A8}" srcOrd="0" destOrd="1" presId="urn:microsoft.com/office/officeart/2005/8/layout/chevron2"/>
    <dgm:cxn modelId="{637297D7-4DB0-4B21-9A5E-E342E331319C}" type="presOf" srcId="{8788B18F-0A89-4DC5-A658-95DA4050BCF7}" destId="{D8BC6DED-0C38-4796-A730-AE1088697AD1}" srcOrd="0" destOrd="0" presId="urn:microsoft.com/office/officeart/2005/8/layout/chevron2"/>
    <dgm:cxn modelId="{D2439ED9-6979-4F6C-B953-DF042B739FC4}" srcId="{70B463AE-02AD-40E3-83D1-4BB1486A79F6}" destId="{5A60256A-40D7-442B-BA3E-376A706BBEC0}" srcOrd="0" destOrd="0" parTransId="{61840A4A-D2EF-4036-BCBA-D3CDA334F677}" sibTransId="{25694DEA-C921-49FA-B440-8396F7F572BF}"/>
    <dgm:cxn modelId="{DD3E57F4-1B21-4556-BB55-052F5AC96164}" type="presOf" srcId="{70B463AE-02AD-40E3-83D1-4BB1486A79F6}" destId="{4F5BB6E9-E02C-40BB-AB4E-7FE9D1DFDABF}" srcOrd="0" destOrd="0" presId="urn:microsoft.com/office/officeart/2005/8/layout/chevron2"/>
    <dgm:cxn modelId="{9CC97EF8-D519-4BC3-933F-FCFBB4C4D735}" srcId="{DA649318-6D33-4C45-A9D1-0D7733283654}" destId="{2FE0814D-933D-4425-97E8-E517BAFFB1E0}" srcOrd="1" destOrd="0" parTransId="{1DD819C0-4CC6-4A7D-BCD2-3AAB78C9A7C6}" sibTransId="{DCF3D5FD-50B4-4F28-A373-F0595B463ACB}"/>
    <dgm:cxn modelId="{82B0CFFB-2FCD-4E29-BFFF-EEAF698F4014}" type="presOf" srcId="{232721FB-E137-434F-9149-AEFA6A01A405}" destId="{72B60629-1F73-469D-8287-BEE4F294859A}" srcOrd="0" destOrd="0" presId="urn:microsoft.com/office/officeart/2005/8/layout/chevron2"/>
    <dgm:cxn modelId="{E615B0FC-6890-46E5-B8BE-F8FBBC5C1E9D}" type="presOf" srcId="{8BEF7DB0-B30A-4DA2-80E6-14F80E6C0B28}" destId="{46F27300-FB36-4381-808E-EA3480FE4456}" srcOrd="0" destOrd="1" presId="urn:microsoft.com/office/officeart/2005/8/layout/chevron2"/>
    <dgm:cxn modelId="{BB5E42CF-8C28-4741-AEE0-D6E09542E8FA}" type="presParOf" srcId="{DEE8C6EE-A02E-4C57-BB38-E5A33BFA1B64}" destId="{D6CC8849-52E8-4505-AFFE-BBCEA0FFC5ED}" srcOrd="0" destOrd="0" presId="urn:microsoft.com/office/officeart/2005/8/layout/chevron2"/>
    <dgm:cxn modelId="{91866616-AA64-4E52-8E18-F15DD9C930B0}" type="presParOf" srcId="{D6CC8849-52E8-4505-AFFE-BBCEA0FFC5ED}" destId="{A410FA52-ECD3-4749-A383-9DF2E3E5E434}" srcOrd="0" destOrd="0" presId="urn:microsoft.com/office/officeart/2005/8/layout/chevron2"/>
    <dgm:cxn modelId="{C5526A17-C7B3-4493-9192-A032A2489A7C}" type="presParOf" srcId="{D6CC8849-52E8-4505-AFFE-BBCEA0FFC5ED}" destId="{72B60629-1F73-469D-8287-BEE4F294859A}" srcOrd="1" destOrd="0" presId="urn:microsoft.com/office/officeart/2005/8/layout/chevron2"/>
    <dgm:cxn modelId="{1BBCA13C-51AB-418A-8839-CD9966AABE78}" type="presParOf" srcId="{DEE8C6EE-A02E-4C57-BB38-E5A33BFA1B64}" destId="{E52384BD-E451-45EE-8B84-B993F354E7A2}" srcOrd="1" destOrd="0" presId="urn:microsoft.com/office/officeart/2005/8/layout/chevron2"/>
    <dgm:cxn modelId="{12B9D443-9F64-47C2-ACED-DDE33ECDA9B7}" type="presParOf" srcId="{DEE8C6EE-A02E-4C57-BB38-E5A33BFA1B64}" destId="{7F8AF591-B16C-4E06-9F6F-F6B6E636E45B}" srcOrd="2" destOrd="0" presId="urn:microsoft.com/office/officeart/2005/8/layout/chevron2"/>
    <dgm:cxn modelId="{D31F043C-B7C8-484C-B429-4A55A6F21266}" type="presParOf" srcId="{7F8AF591-B16C-4E06-9F6F-F6B6E636E45B}" destId="{CEB4BB05-FF65-4967-A335-1F82BD7DC479}" srcOrd="0" destOrd="0" presId="urn:microsoft.com/office/officeart/2005/8/layout/chevron2"/>
    <dgm:cxn modelId="{6FBF67DF-4C18-46AA-BC60-5C49C325AA02}" type="presParOf" srcId="{7F8AF591-B16C-4E06-9F6F-F6B6E636E45B}" destId="{CFDAE2D9-7360-4E13-92BE-93E5E00C7287}" srcOrd="1" destOrd="0" presId="urn:microsoft.com/office/officeart/2005/8/layout/chevron2"/>
    <dgm:cxn modelId="{ED6FFAF3-8343-45D5-9420-B627F2218A92}" type="presParOf" srcId="{DEE8C6EE-A02E-4C57-BB38-E5A33BFA1B64}" destId="{8B687B14-D2DC-4485-90BB-77129F0F88A3}" srcOrd="3" destOrd="0" presId="urn:microsoft.com/office/officeart/2005/8/layout/chevron2"/>
    <dgm:cxn modelId="{711EF47B-3C56-4624-840B-885B57B1EFC7}" type="presParOf" srcId="{DEE8C6EE-A02E-4C57-BB38-E5A33BFA1B64}" destId="{432C5213-D571-40E8-B0CE-DC73E6607CAC}" srcOrd="4" destOrd="0" presId="urn:microsoft.com/office/officeart/2005/8/layout/chevron2"/>
    <dgm:cxn modelId="{84F19405-4F06-4ED5-A8F5-C5B3A81D6567}" type="presParOf" srcId="{432C5213-D571-40E8-B0CE-DC73E6607CAC}" destId="{255144E3-76C2-4054-9625-C63608F43512}" srcOrd="0" destOrd="0" presId="urn:microsoft.com/office/officeart/2005/8/layout/chevron2"/>
    <dgm:cxn modelId="{D7DFF933-D2C7-4D84-82C6-8A67B6AEDF39}" type="presParOf" srcId="{432C5213-D571-40E8-B0CE-DC73E6607CAC}" destId="{0BF220F0-CF73-455C-BB68-3B314514511E}" srcOrd="1" destOrd="0" presId="urn:microsoft.com/office/officeart/2005/8/layout/chevron2"/>
    <dgm:cxn modelId="{0C96B9AD-6A76-45EA-9078-A4A0D3641943}" type="presParOf" srcId="{DEE8C6EE-A02E-4C57-BB38-E5A33BFA1B64}" destId="{D83A5508-4985-4D4B-96BE-8D59083B8190}" srcOrd="5" destOrd="0" presId="urn:microsoft.com/office/officeart/2005/8/layout/chevron2"/>
    <dgm:cxn modelId="{35647036-E1EC-47CF-B224-522E0870E1DC}" type="presParOf" srcId="{DEE8C6EE-A02E-4C57-BB38-E5A33BFA1B64}" destId="{F6968755-36D0-4DA2-BA73-7F0488502D56}" srcOrd="6" destOrd="0" presId="urn:microsoft.com/office/officeart/2005/8/layout/chevron2"/>
    <dgm:cxn modelId="{DDBF56C5-E6F2-4351-9C80-04969BCFFDDD}" type="presParOf" srcId="{F6968755-36D0-4DA2-BA73-7F0488502D56}" destId="{D8BC6DED-0C38-4796-A730-AE1088697AD1}" srcOrd="0" destOrd="0" presId="urn:microsoft.com/office/officeart/2005/8/layout/chevron2"/>
    <dgm:cxn modelId="{D548B8DE-0E61-42A2-AE06-C225AADCC034}" type="presParOf" srcId="{F6968755-36D0-4DA2-BA73-7F0488502D56}" destId="{46F27300-FB36-4381-808E-EA3480FE4456}" srcOrd="1" destOrd="0" presId="urn:microsoft.com/office/officeart/2005/8/layout/chevron2"/>
    <dgm:cxn modelId="{2D32CD71-192E-4373-8737-0316E5EB46EB}" type="presParOf" srcId="{DEE8C6EE-A02E-4C57-BB38-E5A33BFA1B64}" destId="{DD6A7004-BFF6-4BAB-A399-12837E4D0764}" srcOrd="7" destOrd="0" presId="urn:microsoft.com/office/officeart/2005/8/layout/chevron2"/>
    <dgm:cxn modelId="{CB0ABF77-5A68-4F22-8A42-9908E744AE23}" type="presParOf" srcId="{DEE8C6EE-A02E-4C57-BB38-E5A33BFA1B64}" destId="{BA131778-CF4B-4456-999B-5C31850F9292}" srcOrd="8" destOrd="0" presId="urn:microsoft.com/office/officeart/2005/8/layout/chevron2"/>
    <dgm:cxn modelId="{6EA758C1-E324-4A9F-B829-1450CC09E36F}" type="presParOf" srcId="{BA131778-CF4B-4456-999B-5C31850F9292}" destId="{BFE28AC2-6E63-4991-9A0A-D897319D9BFF}" srcOrd="0" destOrd="0" presId="urn:microsoft.com/office/officeart/2005/8/layout/chevron2"/>
    <dgm:cxn modelId="{F728D7F9-0DD3-4F99-887E-564170724A30}" type="presParOf" srcId="{BA131778-CF4B-4456-999B-5C31850F9292}" destId="{267C4611-EBD5-4D40-A9B0-D204199685A8}" srcOrd="1" destOrd="0" presId="urn:microsoft.com/office/officeart/2005/8/layout/chevron2"/>
    <dgm:cxn modelId="{D4B35DFE-1542-46EC-8705-B200FC7141B0}" type="presParOf" srcId="{DEE8C6EE-A02E-4C57-BB38-E5A33BFA1B64}" destId="{5CDF60CC-3A09-4E1C-A3A1-1DFDE06552B8}" srcOrd="9" destOrd="0" presId="urn:microsoft.com/office/officeart/2005/8/layout/chevron2"/>
    <dgm:cxn modelId="{08AA8EB8-22EF-45BF-80C8-5C5DC542990B}" type="presParOf" srcId="{DEE8C6EE-A02E-4C57-BB38-E5A33BFA1B64}" destId="{026FEE5B-F75D-43D6-A848-2605DBBE4C2B}" srcOrd="10" destOrd="0" presId="urn:microsoft.com/office/officeart/2005/8/layout/chevron2"/>
    <dgm:cxn modelId="{7EDF3DD6-FA38-43AB-8989-9F57BD85C120}" type="presParOf" srcId="{026FEE5B-F75D-43D6-A848-2605DBBE4C2B}" destId="{4F5BB6E9-E02C-40BB-AB4E-7FE9D1DFDABF}" srcOrd="0" destOrd="0" presId="urn:microsoft.com/office/officeart/2005/8/layout/chevron2"/>
    <dgm:cxn modelId="{BDEB5FA1-22A7-414A-B47D-1BE3B8B37594}" type="presParOf" srcId="{026FEE5B-F75D-43D6-A848-2605DBBE4C2B}" destId="{E79C1A7B-1D0B-47F3-A190-48F31E855D4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A649318-6D33-4C45-A9D1-0D7733283654}" type="doc">
      <dgm:prSet loTypeId="urn:microsoft.com/office/officeart/2005/8/layout/chevron2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0858775-EF2B-4D82-A085-FA56B01AE7A7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/>
            <a:t>Planning</a:t>
          </a:r>
        </a:p>
      </dgm:t>
    </dgm:pt>
    <dgm:pt modelId="{74CCB95E-9235-4799-8F14-D3DFE7269BC9}" type="parTrans" cxnId="{0435567A-A960-4435-8221-A3522A092B74}">
      <dgm:prSet/>
      <dgm:spPr/>
      <dgm:t>
        <a:bodyPr/>
        <a:lstStyle/>
        <a:p>
          <a:endParaRPr lang="en-US"/>
        </a:p>
      </dgm:t>
    </dgm:pt>
    <dgm:pt modelId="{10C44B13-95A2-4859-A27C-75DC3F28378E}" type="sibTrans" cxnId="{0435567A-A960-4435-8221-A3522A092B74}">
      <dgm:prSet/>
      <dgm:spPr/>
      <dgm:t>
        <a:bodyPr/>
        <a:lstStyle/>
        <a:p>
          <a:endParaRPr lang="en-US"/>
        </a:p>
      </dgm:t>
    </dgm:pt>
    <dgm:pt modelId="{232721FB-E137-434F-9149-AEFA6A01A405}">
      <dgm:prSet phldrT="[Text]"/>
      <dgm:spPr/>
      <dgm:t>
        <a:bodyPr/>
        <a:lstStyle/>
        <a:p>
          <a:r>
            <a:rPr lang="en-US" dirty="0"/>
            <a:t>Project plan</a:t>
          </a:r>
        </a:p>
      </dgm:t>
    </dgm:pt>
    <dgm:pt modelId="{4B7CEA9E-6BD0-4DD3-83B1-FCF43F5F863C}" type="parTrans" cxnId="{8764C814-1DAD-40FB-B103-DF2BDE63ACED}">
      <dgm:prSet/>
      <dgm:spPr/>
      <dgm:t>
        <a:bodyPr/>
        <a:lstStyle/>
        <a:p>
          <a:endParaRPr lang="en-US"/>
        </a:p>
      </dgm:t>
    </dgm:pt>
    <dgm:pt modelId="{0D492BB5-886C-4E56-8111-A75FB426FD59}" type="sibTrans" cxnId="{8764C814-1DAD-40FB-B103-DF2BDE63ACED}">
      <dgm:prSet/>
      <dgm:spPr/>
      <dgm:t>
        <a:bodyPr/>
        <a:lstStyle/>
        <a:p>
          <a:endParaRPr lang="en-US"/>
        </a:p>
      </dgm:t>
    </dgm:pt>
    <dgm:pt modelId="{A9063B17-4E0C-46CA-84CB-5EBEF15ACF66}">
      <dgm:prSet phldrT="[Text]"/>
      <dgm:spPr/>
      <dgm:t>
        <a:bodyPr/>
        <a:lstStyle/>
        <a:p>
          <a:r>
            <a:rPr lang="en-US" dirty="0"/>
            <a:t>P&amp;ID</a:t>
          </a:r>
        </a:p>
      </dgm:t>
    </dgm:pt>
    <dgm:pt modelId="{C5634061-185E-4C39-84B7-095887BD7FC7}" type="parTrans" cxnId="{79551E07-100C-4425-B9D2-29AE78211F5D}">
      <dgm:prSet/>
      <dgm:spPr/>
      <dgm:t>
        <a:bodyPr/>
        <a:lstStyle/>
        <a:p>
          <a:endParaRPr lang="en-US"/>
        </a:p>
      </dgm:t>
    </dgm:pt>
    <dgm:pt modelId="{C01AF32A-558D-4A92-9D58-117E98C549AE}" type="sibTrans" cxnId="{79551E07-100C-4425-B9D2-29AE78211F5D}">
      <dgm:prSet/>
      <dgm:spPr/>
      <dgm:t>
        <a:bodyPr/>
        <a:lstStyle/>
        <a:p>
          <a:endParaRPr lang="en-US"/>
        </a:p>
      </dgm:t>
    </dgm:pt>
    <dgm:pt modelId="{2FE0814D-933D-4425-97E8-E517BAFFB1E0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/>
            <a:t>Devices</a:t>
          </a:r>
        </a:p>
      </dgm:t>
    </dgm:pt>
    <dgm:pt modelId="{1DD819C0-4CC6-4A7D-BCD2-3AAB78C9A7C6}" type="parTrans" cxnId="{9CC97EF8-D519-4BC3-933F-FCFBB4C4D735}">
      <dgm:prSet/>
      <dgm:spPr/>
      <dgm:t>
        <a:bodyPr/>
        <a:lstStyle/>
        <a:p>
          <a:endParaRPr lang="en-US"/>
        </a:p>
      </dgm:t>
    </dgm:pt>
    <dgm:pt modelId="{DCF3D5FD-50B4-4F28-A373-F0595B463ACB}" type="sibTrans" cxnId="{9CC97EF8-D519-4BC3-933F-FCFBB4C4D735}">
      <dgm:prSet/>
      <dgm:spPr/>
      <dgm:t>
        <a:bodyPr/>
        <a:lstStyle/>
        <a:p>
          <a:endParaRPr lang="en-US"/>
        </a:p>
      </dgm:t>
    </dgm:pt>
    <dgm:pt modelId="{6EFCB528-0B4B-4242-819E-CB86A41D9024}">
      <dgm:prSet phldrT="[Text]"/>
      <dgm:spPr/>
      <dgm:t>
        <a:bodyPr/>
        <a:lstStyle/>
        <a:p>
          <a:r>
            <a:rPr lang="en-US" dirty="0"/>
            <a:t>Define DEVICE TYPES</a:t>
          </a:r>
        </a:p>
      </dgm:t>
    </dgm:pt>
    <dgm:pt modelId="{EE32F37A-418A-4035-9527-9C468D61D104}" type="parTrans" cxnId="{4E3686C7-F621-4872-A69B-A9D0AC9E8DE9}">
      <dgm:prSet/>
      <dgm:spPr/>
      <dgm:t>
        <a:bodyPr/>
        <a:lstStyle/>
        <a:p>
          <a:endParaRPr lang="en-US"/>
        </a:p>
      </dgm:t>
    </dgm:pt>
    <dgm:pt modelId="{B8C2FC74-29A2-4D33-8D78-3B509771C51E}" type="sibTrans" cxnId="{4E3686C7-F621-4872-A69B-A9D0AC9E8DE9}">
      <dgm:prSet/>
      <dgm:spPr/>
      <dgm:t>
        <a:bodyPr/>
        <a:lstStyle/>
        <a:p>
          <a:endParaRPr lang="en-US"/>
        </a:p>
      </dgm:t>
    </dgm:pt>
    <dgm:pt modelId="{2101E37F-C1D1-403D-942E-D55646BFB12C}">
      <dgm:prSet phldrT="[Text]"/>
      <dgm:spPr/>
      <dgm:t>
        <a:bodyPr/>
        <a:lstStyle/>
        <a:p>
          <a:r>
            <a:rPr lang="en-US" dirty="0"/>
            <a:t>Create DEVICE LIST</a:t>
          </a:r>
        </a:p>
      </dgm:t>
    </dgm:pt>
    <dgm:pt modelId="{9077D675-422E-4338-9783-CD7C55F36AEB}" type="parTrans" cxnId="{02721B2D-8CB4-43A6-817A-CC74915A96FF}">
      <dgm:prSet/>
      <dgm:spPr/>
      <dgm:t>
        <a:bodyPr/>
        <a:lstStyle/>
        <a:p>
          <a:endParaRPr lang="en-US"/>
        </a:p>
      </dgm:t>
    </dgm:pt>
    <dgm:pt modelId="{871C2E9B-82A8-4FF3-AD47-31CA08D30A1B}" type="sibTrans" cxnId="{02721B2D-8CB4-43A6-817A-CC74915A96FF}">
      <dgm:prSet/>
      <dgm:spPr/>
      <dgm:t>
        <a:bodyPr/>
        <a:lstStyle/>
        <a:p>
          <a:endParaRPr lang="en-US"/>
        </a:p>
      </dgm:t>
    </dgm:pt>
    <dgm:pt modelId="{65661F90-8F05-47ED-82AB-EF38EB1EA242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/>
            <a:t>CCDB</a:t>
          </a:r>
        </a:p>
      </dgm:t>
    </dgm:pt>
    <dgm:pt modelId="{B423353D-EB4D-446F-91FB-DA7F3AD7B0DA}" type="parTrans" cxnId="{442454AA-5E35-4137-BC5B-56A12A0DC14F}">
      <dgm:prSet/>
      <dgm:spPr/>
      <dgm:t>
        <a:bodyPr/>
        <a:lstStyle/>
        <a:p>
          <a:endParaRPr lang="en-US"/>
        </a:p>
      </dgm:t>
    </dgm:pt>
    <dgm:pt modelId="{8D88590E-FE02-4E09-9921-0FDC0276D454}" type="sibTrans" cxnId="{442454AA-5E35-4137-BC5B-56A12A0DC14F}">
      <dgm:prSet/>
      <dgm:spPr/>
      <dgm:t>
        <a:bodyPr/>
        <a:lstStyle/>
        <a:p>
          <a:endParaRPr lang="en-US"/>
        </a:p>
      </dgm:t>
    </dgm:pt>
    <dgm:pt modelId="{2A1DE2A6-8999-4A20-9CF3-C7D0CD1F32BE}">
      <dgm:prSet phldrT="[Text]"/>
      <dgm:spPr/>
      <dgm:t>
        <a:bodyPr/>
        <a:lstStyle/>
        <a:p>
          <a:r>
            <a:rPr lang="en-US" dirty="0"/>
            <a:t>Create ESS names</a:t>
          </a:r>
        </a:p>
      </dgm:t>
    </dgm:pt>
    <dgm:pt modelId="{9C46DAA9-F92B-4ECA-80ED-D8B582B90A89}" type="parTrans" cxnId="{5824390E-824E-44B3-B398-5A5A21797520}">
      <dgm:prSet/>
      <dgm:spPr/>
      <dgm:t>
        <a:bodyPr/>
        <a:lstStyle/>
        <a:p>
          <a:endParaRPr lang="en-US"/>
        </a:p>
      </dgm:t>
    </dgm:pt>
    <dgm:pt modelId="{801D032C-15A8-437B-9920-249BD0482530}" type="sibTrans" cxnId="{5824390E-824E-44B3-B398-5A5A21797520}">
      <dgm:prSet/>
      <dgm:spPr/>
      <dgm:t>
        <a:bodyPr/>
        <a:lstStyle/>
        <a:p>
          <a:endParaRPr lang="en-US"/>
        </a:p>
      </dgm:t>
    </dgm:pt>
    <dgm:pt modelId="{FCDF5CED-C135-409C-BB6C-80B2D7B5382F}">
      <dgm:prSet phldrT="[Text]"/>
      <dgm:spPr/>
      <dgm:t>
        <a:bodyPr/>
        <a:lstStyle/>
        <a:p>
          <a:r>
            <a:rPr lang="en-US" dirty="0"/>
            <a:t>I/O List</a:t>
          </a:r>
        </a:p>
      </dgm:t>
    </dgm:pt>
    <dgm:pt modelId="{890D3059-4401-4F00-89D4-57472A1FAC8A}" type="parTrans" cxnId="{6C279039-EA36-45A8-BF6F-71D7AA1F2B6A}">
      <dgm:prSet/>
      <dgm:spPr/>
      <dgm:t>
        <a:bodyPr/>
        <a:lstStyle/>
        <a:p>
          <a:endParaRPr lang="en-US"/>
        </a:p>
      </dgm:t>
    </dgm:pt>
    <dgm:pt modelId="{377A3563-AE95-4805-8839-195D88BBC65F}" type="sibTrans" cxnId="{6C279039-EA36-45A8-BF6F-71D7AA1F2B6A}">
      <dgm:prSet/>
      <dgm:spPr/>
      <dgm:t>
        <a:bodyPr/>
        <a:lstStyle/>
        <a:p>
          <a:endParaRPr lang="en-US"/>
        </a:p>
      </dgm:t>
    </dgm:pt>
    <dgm:pt modelId="{8788B18F-0A89-4DC5-A658-95DA4050BCF7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/>
            <a:t>PLC Factory</a:t>
          </a:r>
        </a:p>
      </dgm:t>
    </dgm:pt>
    <dgm:pt modelId="{1DDB364E-112F-4CD0-BE47-551DEF059684}" type="parTrans" cxnId="{AD94E5CB-52AF-4D29-B974-68AE0E83BE73}">
      <dgm:prSet/>
      <dgm:spPr/>
      <dgm:t>
        <a:bodyPr/>
        <a:lstStyle/>
        <a:p>
          <a:endParaRPr lang="en-US"/>
        </a:p>
      </dgm:t>
    </dgm:pt>
    <dgm:pt modelId="{61DA308C-6461-4C16-925A-6F8BD27BEF29}" type="sibTrans" cxnId="{AD94E5CB-52AF-4D29-B974-68AE0E83BE73}">
      <dgm:prSet/>
      <dgm:spPr/>
      <dgm:t>
        <a:bodyPr/>
        <a:lstStyle/>
        <a:p>
          <a:endParaRPr lang="en-US"/>
        </a:p>
      </dgm:t>
    </dgm:pt>
    <dgm:pt modelId="{0845B4C7-0A33-40F3-9CDA-808C1E8A8A45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/>
            <a:t>TIA Portal</a:t>
          </a:r>
        </a:p>
      </dgm:t>
    </dgm:pt>
    <dgm:pt modelId="{787AA37D-5DD5-4298-BCEE-722A98844676}" type="parTrans" cxnId="{3B7A125A-9517-4B81-B11A-23172E16560C}">
      <dgm:prSet/>
      <dgm:spPr/>
      <dgm:t>
        <a:bodyPr/>
        <a:lstStyle/>
        <a:p>
          <a:endParaRPr lang="en-US"/>
        </a:p>
      </dgm:t>
    </dgm:pt>
    <dgm:pt modelId="{6BFB69B9-5217-4D27-A8BA-4D1E407E2661}" type="sibTrans" cxnId="{3B7A125A-9517-4B81-B11A-23172E16560C}">
      <dgm:prSet/>
      <dgm:spPr/>
      <dgm:t>
        <a:bodyPr/>
        <a:lstStyle/>
        <a:p>
          <a:endParaRPr lang="en-US"/>
        </a:p>
      </dgm:t>
    </dgm:pt>
    <dgm:pt modelId="{70B463AE-02AD-40E3-83D1-4BB1486A79F6}">
      <dgm:prSet phldrT="[Text]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/>
            <a:t>EPICS</a:t>
          </a:r>
        </a:p>
      </dgm:t>
    </dgm:pt>
    <dgm:pt modelId="{90C1F204-5C9F-46AA-ACED-BA5D11576E4D}" type="parTrans" cxnId="{CD8E26C1-4B58-42F8-B4E6-96E8B213E6C6}">
      <dgm:prSet/>
      <dgm:spPr/>
      <dgm:t>
        <a:bodyPr/>
        <a:lstStyle/>
        <a:p>
          <a:endParaRPr lang="en-US"/>
        </a:p>
      </dgm:t>
    </dgm:pt>
    <dgm:pt modelId="{13162EFA-EB41-46EB-829E-F805819FDCD3}" type="sibTrans" cxnId="{CD8E26C1-4B58-42F8-B4E6-96E8B213E6C6}">
      <dgm:prSet/>
      <dgm:spPr/>
      <dgm:t>
        <a:bodyPr/>
        <a:lstStyle/>
        <a:p>
          <a:endParaRPr lang="en-US"/>
        </a:p>
      </dgm:t>
    </dgm:pt>
    <dgm:pt modelId="{4735B014-9521-4794-B0AE-F8541387D127}">
      <dgm:prSet phldrT="[Text]"/>
      <dgm:spPr/>
      <dgm:t>
        <a:bodyPr/>
        <a:lstStyle/>
        <a:p>
          <a:r>
            <a:rPr lang="en-US" dirty="0"/>
            <a:t>Run python script</a:t>
          </a:r>
        </a:p>
      </dgm:t>
    </dgm:pt>
    <dgm:pt modelId="{46B31575-A1C6-4236-B16E-0562DAFE03ED}" type="parTrans" cxnId="{C28CC6B4-F7C0-4170-A72E-E4E1C9B88EAF}">
      <dgm:prSet/>
      <dgm:spPr/>
      <dgm:t>
        <a:bodyPr/>
        <a:lstStyle/>
        <a:p>
          <a:endParaRPr lang="en-US"/>
        </a:p>
      </dgm:t>
    </dgm:pt>
    <dgm:pt modelId="{D56FCEA4-928F-46B7-B958-D865DE97AA91}" type="sibTrans" cxnId="{C28CC6B4-F7C0-4170-A72E-E4E1C9B88EAF}">
      <dgm:prSet/>
      <dgm:spPr/>
      <dgm:t>
        <a:bodyPr/>
        <a:lstStyle/>
        <a:p>
          <a:endParaRPr lang="en-US"/>
        </a:p>
      </dgm:t>
    </dgm:pt>
    <dgm:pt modelId="{8BEF7DB0-B30A-4DA2-80E6-14F80E6C0B28}">
      <dgm:prSet phldrT="[Text]"/>
      <dgm:spPr/>
      <dgm:t>
        <a:bodyPr/>
        <a:lstStyle/>
        <a:p>
          <a:r>
            <a:rPr lang="en-US" dirty="0"/>
            <a:t>Data pulled from CCDB</a:t>
          </a:r>
        </a:p>
      </dgm:t>
    </dgm:pt>
    <dgm:pt modelId="{B593DDD3-5B0B-4FB0-95CE-3AB00FA19758}" type="parTrans" cxnId="{72942B46-B2DA-40F8-ABDE-7866135A478C}">
      <dgm:prSet/>
      <dgm:spPr/>
      <dgm:t>
        <a:bodyPr/>
        <a:lstStyle/>
        <a:p>
          <a:endParaRPr lang="en-US"/>
        </a:p>
      </dgm:t>
    </dgm:pt>
    <dgm:pt modelId="{EB337F94-8526-4519-85BE-25ADDD40339D}" type="sibTrans" cxnId="{72942B46-B2DA-40F8-ABDE-7866135A478C}">
      <dgm:prSet/>
      <dgm:spPr/>
      <dgm:t>
        <a:bodyPr/>
        <a:lstStyle/>
        <a:p>
          <a:endParaRPr lang="en-US"/>
        </a:p>
      </dgm:t>
    </dgm:pt>
    <dgm:pt modelId="{17172F1F-7DED-4392-BF1C-427EF79CA44B}">
      <dgm:prSet phldrT="[Text]"/>
      <dgm:spPr/>
      <dgm:t>
        <a:bodyPr/>
        <a:lstStyle/>
        <a:p>
          <a:r>
            <a:rPr lang="en-US" dirty="0"/>
            <a:t>Import files generated by PLC Factory</a:t>
          </a:r>
        </a:p>
      </dgm:t>
    </dgm:pt>
    <dgm:pt modelId="{96CBBCF0-F7CA-465C-9C5E-20E358A80FA6}" type="parTrans" cxnId="{214B4C3D-E4B4-4D45-8BCE-C0906C504B27}">
      <dgm:prSet/>
      <dgm:spPr/>
      <dgm:t>
        <a:bodyPr/>
        <a:lstStyle/>
        <a:p>
          <a:endParaRPr lang="en-US"/>
        </a:p>
      </dgm:t>
    </dgm:pt>
    <dgm:pt modelId="{D0439F0F-F1B8-444A-9E23-A7551AFB7A52}" type="sibTrans" cxnId="{214B4C3D-E4B4-4D45-8BCE-C0906C504B27}">
      <dgm:prSet/>
      <dgm:spPr/>
      <dgm:t>
        <a:bodyPr/>
        <a:lstStyle/>
        <a:p>
          <a:endParaRPr lang="en-US"/>
        </a:p>
      </dgm:t>
    </dgm:pt>
    <dgm:pt modelId="{624717F2-7F63-4C15-8B03-C28A65A33B27}">
      <dgm:prSet phldrT="[Text]"/>
      <dgm:spPr/>
      <dgm:t>
        <a:bodyPr/>
        <a:lstStyle/>
        <a:p>
          <a:r>
            <a:rPr lang="en-US" dirty="0"/>
            <a:t>Compile and test</a:t>
          </a:r>
        </a:p>
      </dgm:t>
    </dgm:pt>
    <dgm:pt modelId="{278E5AAE-9405-4A22-9B43-4A8C800FE799}" type="parTrans" cxnId="{CB8DE4A9-A4B5-4A40-92E5-16BB6EB264AA}">
      <dgm:prSet/>
      <dgm:spPr/>
      <dgm:t>
        <a:bodyPr/>
        <a:lstStyle/>
        <a:p>
          <a:endParaRPr lang="en-US"/>
        </a:p>
      </dgm:t>
    </dgm:pt>
    <dgm:pt modelId="{322FA54D-4203-42B9-9455-04E177251145}" type="sibTrans" cxnId="{CB8DE4A9-A4B5-4A40-92E5-16BB6EB264AA}">
      <dgm:prSet/>
      <dgm:spPr/>
      <dgm:t>
        <a:bodyPr/>
        <a:lstStyle/>
        <a:p>
          <a:endParaRPr lang="en-US"/>
        </a:p>
      </dgm:t>
    </dgm:pt>
    <dgm:pt modelId="{5A60256A-40D7-442B-BA3E-376A706BBEC0}">
      <dgm:prSet phldrT="[Text]"/>
      <dgm:spPr/>
      <dgm:t>
        <a:bodyPr/>
        <a:lstStyle/>
        <a:p>
          <a:r>
            <a:rPr lang="en-US" dirty="0"/>
            <a:t>Deploy in EPICS environment</a:t>
          </a:r>
        </a:p>
      </dgm:t>
    </dgm:pt>
    <dgm:pt modelId="{61840A4A-D2EF-4036-BCBA-D3CDA334F677}" type="parTrans" cxnId="{D2439ED9-6979-4F6C-B953-DF042B739FC4}">
      <dgm:prSet/>
      <dgm:spPr/>
      <dgm:t>
        <a:bodyPr/>
        <a:lstStyle/>
        <a:p>
          <a:endParaRPr lang="en-US"/>
        </a:p>
      </dgm:t>
    </dgm:pt>
    <dgm:pt modelId="{25694DEA-C921-49FA-B440-8396F7F572BF}" type="sibTrans" cxnId="{D2439ED9-6979-4F6C-B953-DF042B739FC4}">
      <dgm:prSet/>
      <dgm:spPr/>
      <dgm:t>
        <a:bodyPr/>
        <a:lstStyle/>
        <a:p>
          <a:endParaRPr lang="en-US"/>
        </a:p>
      </dgm:t>
    </dgm:pt>
    <dgm:pt modelId="{EEAC545B-1A83-4598-8E05-8762D62AF1A3}">
      <dgm:prSet phldrT="[Text]"/>
      <dgm:spPr/>
      <dgm:t>
        <a:bodyPr/>
        <a:lstStyle/>
        <a:p>
          <a:r>
            <a:rPr lang="en-US" dirty="0"/>
            <a:t>Verify functionality</a:t>
          </a:r>
        </a:p>
      </dgm:t>
    </dgm:pt>
    <dgm:pt modelId="{7F1B5817-95B4-4B29-9C41-75EB2F0DB104}" type="parTrans" cxnId="{B09CE7E0-AF05-4A92-B648-7659E6D7E3A6}">
      <dgm:prSet/>
      <dgm:spPr/>
      <dgm:t>
        <a:bodyPr/>
        <a:lstStyle/>
        <a:p>
          <a:endParaRPr lang="en-US"/>
        </a:p>
      </dgm:t>
    </dgm:pt>
    <dgm:pt modelId="{66DB05CD-2FD7-4CFB-B89F-9AE3EF7DB994}" type="sibTrans" cxnId="{B09CE7E0-AF05-4A92-B648-7659E6D7E3A6}">
      <dgm:prSet/>
      <dgm:spPr/>
      <dgm:t>
        <a:bodyPr/>
        <a:lstStyle/>
        <a:p>
          <a:endParaRPr lang="en-US"/>
        </a:p>
      </dgm:t>
    </dgm:pt>
    <dgm:pt modelId="{F129D6E0-7C00-4249-8856-6B88147F989D}">
      <dgm:prSet phldrT="[Text]"/>
      <dgm:spPr/>
      <dgm:t>
        <a:bodyPr/>
        <a:lstStyle/>
        <a:p>
          <a:r>
            <a:rPr lang="en-US" dirty="0"/>
            <a:t>Create CCDB types</a:t>
          </a:r>
        </a:p>
      </dgm:t>
    </dgm:pt>
    <dgm:pt modelId="{ABBEDE0F-4385-47B3-B698-FA69E20E1D68}" type="parTrans" cxnId="{E3E176A4-0105-42A7-9323-2ABBB92002E9}">
      <dgm:prSet/>
      <dgm:spPr/>
      <dgm:t>
        <a:bodyPr/>
        <a:lstStyle/>
        <a:p>
          <a:endParaRPr lang="en-US"/>
        </a:p>
      </dgm:t>
    </dgm:pt>
    <dgm:pt modelId="{F043FC19-9DB9-488B-BF1B-7896E69AAEEE}" type="sibTrans" cxnId="{E3E176A4-0105-42A7-9323-2ABBB92002E9}">
      <dgm:prSet/>
      <dgm:spPr/>
      <dgm:t>
        <a:bodyPr/>
        <a:lstStyle/>
        <a:p>
          <a:endParaRPr lang="en-US"/>
        </a:p>
      </dgm:t>
    </dgm:pt>
    <dgm:pt modelId="{C36E6EDE-D086-47D0-8E22-D07E2112FBAA}">
      <dgm:prSet phldrT="[Text]"/>
      <dgm:spPr/>
      <dgm:t>
        <a:bodyPr/>
        <a:lstStyle/>
        <a:p>
          <a:r>
            <a:rPr lang="en-US" dirty="0"/>
            <a:t>Build project tree</a:t>
          </a:r>
        </a:p>
      </dgm:t>
    </dgm:pt>
    <dgm:pt modelId="{4E8C5B04-0C9E-4F66-AFBC-929956467710}" type="parTrans" cxnId="{58E3B213-27B7-4CA0-808F-06F2FB0D09A3}">
      <dgm:prSet/>
      <dgm:spPr/>
      <dgm:t>
        <a:bodyPr/>
        <a:lstStyle/>
        <a:p>
          <a:endParaRPr lang="en-US"/>
        </a:p>
      </dgm:t>
    </dgm:pt>
    <dgm:pt modelId="{7DCC60B6-07D3-4DAA-806C-8D319FA2EE13}" type="sibTrans" cxnId="{58E3B213-27B7-4CA0-808F-06F2FB0D09A3}">
      <dgm:prSet/>
      <dgm:spPr/>
      <dgm:t>
        <a:bodyPr/>
        <a:lstStyle/>
        <a:p>
          <a:endParaRPr lang="en-US"/>
        </a:p>
      </dgm:t>
    </dgm:pt>
    <dgm:pt modelId="{DEE8C6EE-A02E-4C57-BB38-E5A33BFA1B64}" type="pres">
      <dgm:prSet presAssocID="{DA649318-6D33-4C45-A9D1-0D7733283654}" presName="linearFlow" presStyleCnt="0">
        <dgm:presLayoutVars>
          <dgm:dir/>
          <dgm:animLvl val="lvl"/>
          <dgm:resizeHandles val="exact"/>
        </dgm:presLayoutVars>
      </dgm:prSet>
      <dgm:spPr/>
    </dgm:pt>
    <dgm:pt modelId="{D6CC8849-52E8-4505-AFFE-BBCEA0FFC5ED}" type="pres">
      <dgm:prSet presAssocID="{20858775-EF2B-4D82-A085-FA56B01AE7A7}" presName="composite" presStyleCnt="0"/>
      <dgm:spPr/>
    </dgm:pt>
    <dgm:pt modelId="{A410FA52-ECD3-4749-A383-9DF2E3E5E434}" type="pres">
      <dgm:prSet presAssocID="{20858775-EF2B-4D82-A085-FA56B01AE7A7}" presName="parentText" presStyleLbl="alignNode1" presStyleIdx="0" presStyleCnt="6">
        <dgm:presLayoutVars>
          <dgm:chMax val="1"/>
          <dgm:bulletEnabled val="1"/>
        </dgm:presLayoutVars>
      </dgm:prSet>
      <dgm:spPr/>
    </dgm:pt>
    <dgm:pt modelId="{72B60629-1F73-469D-8287-BEE4F294859A}" type="pres">
      <dgm:prSet presAssocID="{20858775-EF2B-4D82-A085-FA56B01AE7A7}" presName="descendantText" presStyleLbl="alignAcc1" presStyleIdx="0" presStyleCnt="6">
        <dgm:presLayoutVars>
          <dgm:bulletEnabled val="1"/>
        </dgm:presLayoutVars>
      </dgm:prSet>
      <dgm:spPr/>
    </dgm:pt>
    <dgm:pt modelId="{E52384BD-E451-45EE-8B84-B993F354E7A2}" type="pres">
      <dgm:prSet presAssocID="{10C44B13-95A2-4859-A27C-75DC3F28378E}" presName="sp" presStyleCnt="0"/>
      <dgm:spPr/>
    </dgm:pt>
    <dgm:pt modelId="{7F8AF591-B16C-4E06-9F6F-F6B6E636E45B}" type="pres">
      <dgm:prSet presAssocID="{2FE0814D-933D-4425-97E8-E517BAFFB1E0}" presName="composite" presStyleCnt="0"/>
      <dgm:spPr/>
    </dgm:pt>
    <dgm:pt modelId="{CEB4BB05-FF65-4967-A335-1F82BD7DC479}" type="pres">
      <dgm:prSet presAssocID="{2FE0814D-933D-4425-97E8-E517BAFFB1E0}" presName="parentText" presStyleLbl="alignNode1" presStyleIdx="1" presStyleCnt="6">
        <dgm:presLayoutVars>
          <dgm:chMax val="1"/>
          <dgm:bulletEnabled val="1"/>
        </dgm:presLayoutVars>
      </dgm:prSet>
      <dgm:spPr/>
    </dgm:pt>
    <dgm:pt modelId="{CFDAE2D9-7360-4E13-92BE-93E5E00C7287}" type="pres">
      <dgm:prSet presAssocID="{2FE0814D-933D-4425-97E8-E517BAFFB1E0}" presName="descendantText" presStyleLbl="alignAcc1" presStyleIdx="1" presStyleCnt="6">
        <dgm:presLayoutVars>
          <dgm:bulletEnabled val="1"/>
        </dgm:presLayoutVars>
      </dgm:prSet>
      <dgm:spPr/>
    </dgm:pt>
    <dgm:pt modelId="{8B687B14-D2DC-4485-90BB-77129F0F88A3}" type="pres">
      <dgm:prSet presAssocID="{DCF3D5FD-50B4-4F28-A373-F0595B463ACB}" presName="sp" presStyleCnt="0"/>
      <dgm:spPr/>
    </dgm:pt>
    <dgm:pt modelId="{432C5213-D571-40E8-B0CE-DC73E6607CAC}" type="pres">
      <dgm:prSet presAssocID="{65661F90-8F05-47ED-82AB-EF38EB1EA242}" presName="composite" presStyleCnt="0"/>
      <dgm:spPr/>
    </dgm:pt>
    <dgm:pt modelId="{255144E3-76C2-4054-9625-C63608F43512}" type="pres">
      <dgm:prSet presAssocID="{65661F90-8F05-47ED-82AB-EF38EB1EA242}" presName="parentText" presStyleLbl="alignNode1" presStyleIdx="2" presStyleCnt="6">
        <dgm:presLayoutVars>
          <dgm:chMax val="1"/>
          <dgm:bulletEnabled val="1"/>
        </dgm:presLayoutVars>
      </dgm:prSet>
      <dgm:spPr/>
    </dgm:pt>
    <dgm:pt modelId="{0BF220F0-CF73-455C-BB68-3B314514511E}" type="pres">
      <dgm:prSet presAssocID="{65661F90-8F05-47ED-82AB-EF38EB1EA242}" presName="descendantText" presStyleLbl="alignAcc1" presStyleIdx="2" presStyleCnt="6">
        <dgm:presLayoutVars>
          <dgm:bulletEnabled val="1"/>
        </dgm:presLayoutVars>
      </dgm:prSet>
      <dgm:spPr/>
    </dgm:pt>
    <dgm:pt modelId="{D83A5508-4985-4D4B-96BE-8D59083B8190}" type="pres">
      <dgm:prSet presAssocID="{8D88590E-FE02-4E09-9921-0FDC0276D454}" presName="sp" presStyleCnt="0"/>
      <dgm:spPr/>
    </dgm:pt>
    <dgm:pt modelId="{F6968755-36D0-4DA2-BA73-7F0488502D56}" type="pres">
      <dgm:prSet presAssocID="{8788B18F-0A89-4DC5-A658-95DA4050BCF7}" presName="composite" presStyleCnt="0"/>
      <dgm:spPr/>
    </dgm:pt>
    <dgm:pt modelId="{D8BC6DED-0C38-4796-A730-AE1088697AD1}" type="pres">
      <dgm:prSet presAssocID="{8788B18F-0A89-4DC5-A658-95DA4050BCF7}" presName="parentText" presStyleLbl="alignNode1" presStyleIdx="3" presStyleCnt="6">
        <dgm:presLayoutVars>
          <dgm:chMax val="1"/>
          <dgm:bulletEnabled val="1"/>
        </dgm:presLayoutVars>
      </dgm:prSet>
      <dgm:spPr/>
    </dgm:pt>
    <dgm:pt modelId="{46F27300-FB36-4381-808E-EA3480FE4456}" type="pres">
      <dgm:prSet presAssocID="{8788B18F-0A89-4DC5-A658-95DA4050BCF7}" presName="descendantText" presStyleLbl="alignAcc1" presStyleIdx="3" presStyleCnt="6">
        <dgm:presLayoutVars>
          <dgm:bulletEnabled val="1"/>
        </dgm:presLayoutVars>
      </dgm:prSet>
      <dgm:spPr/>
    </dgm:pt>
    <dgm:pt modelId="{DD6A7004-BFF6-4BAB-A399-12837E4D0764}" type="pres">
      <dgm:prSet presAssocID="{61DA308C-6461-4C16-925A-6F8BD27BEF29}" presName="sp" presStyleCnt="0"/>
      <dgm:spPr/>
    </dgm:pt>
    <dgm:pt modelId="{BA131778-CF4B-4456-999B-5C31850F9292}" type="pres">
      <dgm:prSet presAssocID="{0845B4C7-0A33-40F3-9CDA-808C1E8A8A45}" presName="composite" presStyleCnt="0"/>
      <dgm:spPr/>
    </dgm:pt>
    <dgm:pt modelId="{BFE28AC2-6E63-4991-9A0A-D897319D9BFF}" type="pres">
      <dgm:prSet presAssocID="{0845B4C7-0A33-40F3-9CDA-808C1E8A8A45}" presName="parentText" presStyleLbl="alignNode1" presStyleIdx="4" presStyleCnt="6">
        <dgm:presLayoutVars>
          <dgm:chMax val="1"/>
          <dgm:bulletEnabled val="1"/>
        </dgm:presLayoutVars>
      </dgm:prSet>
      <dgm:spPr/>
    </dgm:pt>
    <dgm:pt modelId="{267C4611-EBD5-4D40-A9B0-D204199685A8}" type="pres">
      <dgm:prSet presAssocID="{0845B4C7-0A33-40F3-9CDA-808C1E8A8A45}" presName="descendantText" presStyleLbl="alignAcc1" presStyleIdx="4" presStyleCnt="6">
        <dgm:presLayoutVars>
          <dgm:bulletEnabled val="1"/>
        </dgm:presLayoutVars>
      </dgm:prSet>
      <dgm:spPr/>
    </dgm:pt>
    <dgm:pt modelId="{5CDF60CC-3A09-4E1C-A3A1-1DFDE06552B8}" type="pres">
      <dgm:prSet presAssocID="{6BFB69B9-5217-4D27-A8BA-4D1E407E2661}" presName="sp" presStyleCnt="0"/>
      <dgm:spPr/>
    </dgm:pt>
    <dgm:pt modelId="{026FEE5B-F75D-43D6-A848-2605DBBE4C2B}" type="pres">
      <dgm:prSet presAssocID="{70B463AE-02AD-40E3-83D1-4BB1486A79F6}" presName="composite" presStyleCnt="0"/>
      <dgm:spPr/>
    </dgm:pt>
    <dgm:pt modelId="{4F5BB6E9-E02C-40BB-AB4E-7FE9D1DFDABF}" type="pres">
      <dgm:prSet presAssocID="{70B463AE-02AD-40E3-83D1-4BB1486A79F6}" presName="parentText" presStyleLbl="alignNode1" presStyleIdx="5" presStyleCnt="6" custLinFactNeighborX="0" custLinFactNeighborY="2529">
        <dgm:presLayoutVars>
          <dgm:chMax val="1"/>
          <dgm:bulletEnabled val="1"/>
        </dgm:presLayoutVars>
      </dgm:prSet>
      <dgm:spPr/>
    </dgm:pt>
    <dgm:pt modelId="{E79C1A7B-1D0B-47F3-A190-48F31E855D4F}" type="pres">
      <dgm:prSet presAssocID="{70B463AE-02AD-40E3-83D1-4BB1486A79F6}" presName="descendantText" presStyleLbl="alignAcc1" presStyleIdx="5" presStyleCnt="6">
        <dgm:presLayoutVars>
          <dgm:bulletEnabled val="1"/>
        </dgm:presLayoutVars>
      </dgm:prSet>
      <dgm:spPr/>
    </dgm:pt>
  </dgm:ptLst>
  <dgm:cxnLst>
    <dgm:cxn modelId="{79551E07-100C-4425-B9D2-29AE78211F5D}" srcId="{20858775-EF2B-4D82-A085-FA56B01AE7A7}" destId="{A9063B17-4E0C-46CA-84CB-5EBEF15ACF66}" srcOrd="1" destOrd="0" parTransId="{C5634061-185E-4C39-84B7-095887BD7FC7}" sibTransId="{C01AF32A-558D-4A92-9D58-117E98C549AE}"/>
    <dgm:cxn modelId="{5824390E-824E-44B3-B398-5A5A21797520}" srcId="{65661F90-8F05-47ED-82AB-EF38EB1EA242}" destId="{2A1DE2A6-8999-4A20-9CF3-C7D0CD1F32BE}" srcOrd="0" destOrd="0" parTransId="{9C46DAA9-F92B-4ECA-80ED-D8B582B90A89}" sibTransId="{801D032C-15A8-437B-9920-249BD0482530}"/>
    <dgm:cxn modelId="{CF4D3B10-BF2C-4F88-A634-47FC843685F1}" type="presOf" srcId="{17172F1F-7DED-4392-BF1C-427EF79CA44B}" destId="{267C4611-EBD5-4D40-A9B0-D204199685A8}" srcOrd="0" destOrd="0" presId="urn:microsoft.com/office/officeart/2005/8/layout/chevron2"/>
    <dgm:cxn modelId="{58E3B213-27B7-4CA0-808F-06F2FB0D09A3}" srcId="{65661F90-8F05-47ED-82AB-EF38EB1EA242}" destId="{C36E6EDE-D086-47D0-8E22-D07E2112FBAA}" srcOrd="2" destOrd="0" parTransId="{4E8C5B04-0C9E-4F66-AFBC-929956467710}" sibTransId="{7DCC60B6-07D3-4DAA-806C-8D319FA2EE13}"/>
    <dgm:cxn modelId="{C7A30814-2BC6-45B4-BEA4-55A0C778EBAD}" type="presOf" srcId="{6EFCB528-0B4B-4242-819E-CB86A41D9024}" destId="{CFDAE2D9-7360-4E13-92BE-93E5E00C7287}" srcOrd="0" destOrd="0" presId="urn:microsoft.com/office/officeart/2005/8/layout/chevron2"/>
    <dgm:cxn modelId="{8764C814-1DAD-40FB-B103-DF2BDE63ACED}" srcId="{20858775-EF2B-4D82-A085-FA56B01AE7A7}" destId="{232721FB-E137-434F-9149-AEFA6A01A405}" srcOrd="0" destOrd="0" parTransId="{4B7CEA9E-6BD0-4DD3-83B1-FCF43F5F863C}" sibTransId="{0D492BB5-886C-4E56-8111-A75FB426FD59}"/>
    <dgm:cxn modelId="{8A4D4116-6340-4797-A2A6-DF04E6C7DE58}" type="presOf" srcId="{2FE0814D-933D-4425-97E8-E517BAFFB1E0}" destId="{CEB4BB05-FF65-4967-A335-1F82BD7DC479}" srcOrd="0" destOrd="0" presId="urn:microsoft.com/office/officeart/2005/8/layout/chevron2"/>
    <dgm:cxn modelId="{F751B91C-FF85-40F0-BD1C-9A02D3A39A5F}" type="presOf" srcId="{5A60256A-40D7-442B-BA3E-376A706BBEC0}" destId="{E79C1A7B-1D0B-47F3-A190-48F31E855D4F}" srcOrd="0" destOrd="0" presId="urn:microsoft.com/office/officeart/2005/8/layout/chevron2"/>
    <dgm:cxn modelId="{6F30D222-AE0B-4C63-9063-11F7C2FE40EB}" type="presOf" srcId="{EEAC545B-1A83-4598-8E05-8762D62AF1A3}" destId="{E79C1A7B-1D0B-47F3-A190-48F31E855D4F}" srcOrd="0" destOrd="1" presId="urn:microsoft.com/office/officeart/2005/8/layout/chevron2"/>
    <dgm:cxn modelId="{02721B2D-8CB4-43A6-817A-CC74915A96FF}" srcId="{2FE0814D-933D-4425-97E8-E517BAFFB1E0}" destId="{2101E37F-C1D1-403D-942E-D55646BFB12C}" srcOrd="1" destOrd="0" parTransId="{9077D675-422E-4338-9783-CD7C55F36AEB}" sibTransId="{871C2E9B-82A8-4FF3-AD47-31CA08D30A1B}"/>
    <dgm:cxn modelId="{D0961B33-CAAB-4CDF-9EC0-775278D2B64C}" type="presOf" srcId="{4735B014-9521-4794-B0AE-F8541387D127}" destId="{46F27300-FB36-4381-808E-EA3480FE4456}" srcOrd="0" destOrd="0" presId="urn:microsoft.com/office/officeart/2005/8/layout/chevron2"/>
    <dgm:cxn modelId="{6C279039-EA36-45A8-BF6F-71D7AA1F2B6A}" srcId="{20858775-EF2B-4D82-A085-FA56B01AE7A7}" destId="{FCDF5CED-C135-409C-BB6C-80B2D7B5382F}" srcOrd="2" destOrd="0" parTransId="{890D3059-4401-4F00-89D4-57472A1FAC8A}" sibTransId="{377A3563-AE95-4805-8839-195D88BBC65F}"/>
    <dgm:cxn modelId="{214B4C3D-E4B4-4D45-8BCE-C0906C504B27}" srcId="{0845B4C7-0A33-40F3-9CDA-808C1E8A8A45}" destId="{17172F1F-7DED-4392-BF1C-427EF79CA44B}" srcOrd="0" destOrd="0" parTransId="{96CBBCF0-F7CA-465C-9C5E-20E358A80FA6}" sibTransId="{D0439F0F-F1B8-444A-9E23-A7551AFB7A52}"/>
    <dgm:cxn modelId="{86B77442-5ECE-4AB2-A26A-53A8605E6FA1}" type="presOf" srcId="{FCDF5CED-C135-409C-BB6C-80B2D7B5382F}" destId="{72B60629-1F73-469D-8287-BEE4F294859A}" srcOrd="0" destOrd="2" presId="urn:microsoft.com/office/officeart/2005/8/layout/chevron2"/>
    <dgm:cxn modelId="{72942B46-B2DA-40F8-ABDE-7866135A478C}" srcId="{8788B18F-0A89-4DC5-A658-95DA4050BCF7}" destId="{8BEF7DB0-B30A-4DA2-80E6-14F80E6C0B28}" srcOrd="1" destOrd="0" parTransId="{B593DDD3-5B0B-4FB0-95CE-3AB00FA19758}" sibTransId="{EB337F94-8526-4519-85BE-25ADDD40339D}"/>
    <dgm:cxn modelId="{B29ADF53-3775-4C4A-B001-0D32A81A82AC}" type="presOf" srcId="{65661F90-8F05-47ED-82AB-EF38EB1EA242}" destId="{255144E3-76C2-4054-9625-C63608F43512}" srcOrd="0" destOrd="0" presId="urn:microsoft.com/office/officeart/2005/8/layout/chevron2"/>
    <dgm:cxn modelId="{88461457-AB08-4404-8A77-D843298FBD2B}" type="presOf" srcId="{2A1DE2A6-8999-4A20-9CF3-C7D0CD1F32BE}" destId="{0BF220F0-CF73-455C-BB68-3B314514511E}" srcOrd="0" destOrd="0" presId="urn:microsoft.com/office/officeart/2005/8/layout/chevron2"/>
    <dgm:cxn modelId="{3B7A125A-9517-4B81-B11A-23172E16560C}" srcId="{DA649318-6D33-4C45-A9D1-0D7733283654}" destId="{0845B4C7-0A33-40F3-9CDA-808C1E8A8A45}" srcOrd="4" destOrd="0" parTransId="{787AA37D-5DD5-4298-BCEE-722A98844676}" sibTransId="{6BFB69B9-5217-4D27-A8BA-4D1E407E2661}"/>
    <dgm:cxn modelId="{43E9435F-7F91-4BEE-AFDC-6870A588982D}" type="presOf" srcId="{C36E6EDE-D086-47D0-8E22-D07E2112FBAA}" destId="{0BF220F0-CF73-455C-BB68-3B314514511E}" srcOrd="0" destOrd="2" presId="urn:microsoft.com/office/officeart/2005/8/layout/chevron2"/>
    <dgm:cxn modelId="{B296FD6A-20F2-49F7-A2EA-5C51E8FEB526}" type="presOf" srcId="{A9063B17-4E0C-46CA-84CB-5EBEF15ACF66}" destId="{72B60629-1F73-469D-8287-BEE4F294859A}" srcOrd="0" destOrd="1" presId="urn:microsoft.com/office/officeart/2005/8/layout/chevron2"/>
    <dgm:cxn modelId="{17099871-461A-430E-BCC7-62A2EC1165A1}" type="presOf" srcId="{F129D6E0-7C00-4249-8856-6B88147F989D}" destId="{0BF220F0-CF73-455C-BB68-3B314514511E}" srcOrd="0" destOrd="1" presId="urn:microsoft.com/office/officeart/2005/8/layout/chevron2"/>
    <dgm:cxn modelId="{0435567A-A960-4435-8221-A3522A092B74}" srcId="{DA649318-6D33-4C45-A9D1-0D7733283654}" destId="{20858775-EF2B-4D82-A085-FA56B01AE7A7}" srcOrd="0" destOrd="0" parTransId="{74CCB95E-9235-4799-8F14-D3DFE7269BC9}" sibTransId="{10C44B13-95A2-4859-A27C-75DC3F28378E}"/>
    <dgm:cxn modelId="{E3E176A4-0105-42A7-9323-2ABBB92002E9}" srcId="{65661F90-8F05-47ED-82AB-EF38EB1EA242}" destId="{F129D6E0-7C00-4249-8856-6B88147F989D}" srcOrd="1" destOrd="0" parTransId="{ABBEDE0F-4385-47B3-B698-FA69E20E1D68}" sibTransId="{F043FC19-9DB9-488B-BF1B-7896E69AAEEE}"/>
    <dgm:cxn modelId="{CB8DE4A9-A4B5-4A40-92E5-16BB6EB264AA}" srcId="{0845B4C7-0A33-40F3-9CDA-808C1E8A8A45}" destId="{624717F2-7F63-4C15-8B03-C28A65A33B27}" srcOrd="1" destOrd="0" parTransId="{278E5AAE-9405-4A22-9B43-4A8C800FE799}" sibTransId="{322FA54D-4203-42B9-9455-04E177251145}"/>
    <dgm:cxn modelId="{442454AA-5E35-4137-BC5B-56A12A0DC14F}" srcId="{DA649318-6D33-4C45-A9D1-0D7733283654}" destId="{65661F90-8F05-47ED-82AB-EF38EB1EA242}" srcOrd="2" destOrd="0" parTransId="{B423353D-EB4D-446F-91FB-DA7F3AD7B0DA}" sibTransId="{8D88590E-FE02-4E09-9921-0FDC0276D454}"/>
    <dgm:cxn modelId="{30EA36AC-B157-47A6-BA7F-99EF18397A78}" type="presOf" srcId="{0845B4C7-0A33-40F3-9CDA-808C1E8A8A45}" destId="{BFE28AC2-6E63-4991-9A0A-D897319D9BFF}" srcOrd="0" destOrd="0" presId="urn:microsoft.com/office/officeart/2005/8/layout/chevron2"/>
    <dgm:cxn modelId="{6829F7AE-4003-41BC-B540-B6052DC9CE51}" type="presOf" srcId="{20858775-EF2B-4D82-A085-FA56B01AE7A7}" destId="{A410FA52-ECD3-4749-A383-9DF2E3E5E434}" srcOrd="0" destOrd="0" presId="urn:microsoft.com/office/officeart/2005/8/layout/chevron2"/>
    <dgm:cxn modelId="{C28CC6B4-F7C0-4170-A72E-E4E1C9B88EAF}" srcId="{8788B18F-0A89-4DC5-A658-95DA4050BCF7}" destId="{4735B014-9521-4794-B0AE-F8541387D127}" srcOrd="0" destOrd="0" parTransId="{46B31575-A1C6-4236-B16E-0562DAFE03ED}" sibTransId="{D56FCEA4-928F-46B7-B958-D865DE97AA91}"/>
    <dgm:cxn modelId="{277FF3BD-23A4-4B37-BAE6-92CE266C37FB}" type="presOf" srcId="{2101E37F-C1D1-403D-942E-D55646BFB12C}" destId="{CFDAE2D9-7360-4E13-92BE-93E5E00C7287}" srcOrd="0" destOrd="1" presId="urn:microsoft.com/office/officeart/2005/8/layout/chevron2"/>
    <dgm:cxn modelId="{CD8E26C1-4B58-42F8-B4E6-96E8B213E6C6}" srcId="{DA649318-6D33-4C45-A9D1-0D7733283654}" destId="{70B463AE-02AD-40E3-83D1-4BB1486A79F6}" srcOrd="5" destOrd="0" parTransId="{90C1F204-5C9F-46AA-ACED-BA5D11576E4D}" sibTransId="{13162EFA-EB41-46EB-829E-F805819FDCD3}"/>
    <dgm:cxn modelId="{4E3686C7-F621-4872-A69B-A9D0AC9E8DE9}" srcId="{2FE0814D-933D-4425-97E8-E517BAFFB1E0}" destId="{6EFCB528-0B4B-4242-819E-CB86A41D9024}" srcOrd="0" destOrd="0" parTransId="{EE32F37A-418A-4035-9527-9C468D61D104}" sibTransId="{B8C2FC74-29A2-4D33-8D78-3B509771C51E}"/>
    <dgm:cxn modelId="{DCEA95CA-5D97-41BC-B338-C8FCF5C347E9}" type="presOf" srcId="{DA649318-6D33-4C45-A9D1-0D7733283654}" destId="{DEE8C6EE-A02E-4C57-BB38-E5A33BFA1B64}" srcOrd="0" destOrd="0" presId="urn:microsoft.com/office/officeart/2005/8/layout/chevron2"/>
    <dgm:cxn modelId="{AD94E5CB-52AF-4D29-B974-68AE0E83BE73}" srcId="{DA649318-6D33-4C45-A9D1-0D7733283654}" destId="{8788B18F-0A89-4DC5-A658-95DA4050BCF7}" srcOrd="3" destOrd="0" parTransId="{1DDB364E-112F-4CD0-BE47-551DEF059684}" sibTransId="{61DA308C-6461-4C16-925A-6F8BD27BEF29}"/>
    <dgm:cxn modelId="{2B624FCC-FDE5-411E-AFB4-6B7A0909A06E}" type="presOf" srcId="{624717F2-7F63-4C15-8B03-C28A65A33B27}" destId="{267C4611-EBD5-4D40-A9B0-D204199685A8}" srcOrd="0" destOrd="1" presId="urn:microsoft.com/office/officeart/2005/8/layout/chevron2"/>
    <dgm:cxn modelId="{637297D7-4DB0-4B21-9A5E-E342E331319C}" type="presOf" srcId="{8788B18F-0A89-4DC5-A658-95DA4050BCF7}" destId="{D8BC6DED-0C38-4796-A730-AE1088697AD1}" srcOrd="0" destOrd="0" presId="urn:microsoft.com/office/officeart/2005/8/layout/chevron2"/>
    <dgm:cxn modelId="{D2439ED9-6979-4F6C-B953-DF042B739FC4}" srcId="{70B463AE-02AD-40E3-83D1-4BB1486A79F6}" destId="{5A60256A-40D7-442B-BA3E-376A706BBEC0}" srcOrd="0" destOrd="0" parTransId="{61840A4A-D2EF-4036-BCBA-D3CDA334F677}" sibTransId="{25694DEA-C921-49FA-B440-8396F7F572BF}"/>
    <dgm:cxn modelId="{B09CE7E0-AF05-4A92-B648-7659E6D7E3A6}" srcId="{70B463AE-02AD-40E3-83D1-4BB1486A79F6}" destId="{EEAC545B-1A83-4598-8E05-8762D62AF1A3}" srcOrd="1" destOrd="0" parTransId="{7F1B5817-95B4-4B29-9C41-75EB2F0DB104}" sibTransId="{66DB05CD-2FD7-4CFB-B89F-9AE3EF7DB994}"/>
    <dgm:cxn modelId="{DD3E57F4-1B21-4556-BB55-052F5AC96164}" type="presOf" srcId="{70B463AE-02AD-40E3-83D1-4BB1486A79F6}" destId="{4F5BB6E9-E02C-40BB-AB4E-7FE9D1DFDABF}" srcOrd="0" destOrd="0" presId="urn:microsoft.com/office/officeart/2005/8/layout/chevron2"/>
    <dgm:cxn modelId="{9CC97EF8-D519-4BC3-933F-FCFBB4C4D735}" srcId="{DA649318-6D33-4C45-A9D1-0D7733283654}" destId="{2FE0814D-933D-4425-97E8-E517BAFFB1E0}" srcOrd="1" destOrd="0" parTransId="{1DD819C0-4CC6-4A7D-BCD2-3AAB78C9A7C6}" sibTransId="{DCF3D5FD-50B4-4F28-A373-F0595B463ACB}"/>
    <dgm:cxn modelId="{82B0CFFB-2FCD-4E29-BFFF-EEAF698F4014}" type="presOf" srcId="{232721FB-E137-434F-9149-AEFA6A01A405}" destId="{72B60629-1F73-469D-8287-BEE4F294859A}" srcOrd="0" destOrd="0" presId="urn:microsoft.com/office/officeart/2005/8/layout/chevron2"/>
    <dgm:cxn modelId="{E615B0FC-6890-46E5-B8BE-F8FBBC5C1E9D}" type="presOf" srcId="{8BEF7DB0-B30A-4DA2-80E6-14F80E6C0B28}" destId="{46F27300-FB36-4381-808E-EA3480FE4456}" srcOrd="0" destOrd="1" presId="urn:microsoft.com/office/officeart/2005/8/layout/chevron2"/>
    <dgm:cxn modelId="{BB5E42CF-8C28-4741-AEE0-D6E09542E8FA}" type="presParOf" srcId="{DEE8C6EE-A02E-4C57-BB38-E5A33BFA1B64}" destId="{D6CC8849-52E8-4505-AFFE-BBCEA0FFC5ED}" srcOrd="0" destOrd="0" presId="urn:microsoft.com/office/officeart/2005/8/layout/chevron2"/>
    <dgm:cxn modelId="{91866616-AA64-4E52-8E18-F15DD9C930B0}" type="presParOf" srcId="{D6CC8849-52E8-4505-AFFE-BBCEA0FFC5ED}" destId="{A410FA52-ECD3-4749-A383-9DF2E3E5E434}" srcOrd="0" destOrd="0" presId="urn:microsoft.com/office/officeart/2005/8/layout/chevron2"/>
    <dgm:cxn modelId="{C5526A17-C7B3-4493-9192-A032A2489A7C}" type="presParOf" srcId="{D6CC8849-52E8-4505-AFFE-BBCEA0FFC5ED}" destId="{72B60629-1F73-469D-8287-BEE4F294859A}" srcOrd="1" destOrd="0" presId="urn:microsoft.com/office/officeart/2005/8/layout/chevron2"/>
    <dgm:cxn modelId="{1BBCA13C-51AB-418A-8839-CD9966AABE78}" type="presParOf" srcId="{DEE8C6EE-A02E-4C57-BB38-E5A33BFA1B64}" destId="{E52384BD-E451-45EE-8B84-B993F354E7A2}" srcOrd="1" destOrd="0" presId="urn:microsoft.com/office/officeart/2005/8/layout/chevron2"/>
    <dgm:cxn modelId="{12B9D443-9F64-47C2-ACED-DDE33ECDA9B7}" type="presParOf" srcId="{DEE8C6EE-A02E-4C57-BB38-E5A33BFA1B64}" destId="{7F8AF591-B16C-4E06-9F6F-F6B6E636E45B}" srcOrd="2" destOrd="0" presId="urn:microsoft.com/office/officeart/2005/8/layout/chevron2"/>
    <dgm:cxn modelId="{D31F043C-B7C8-484C-B429-4A55A6F21266}" type="presParOf" srcId="{7F8AF591-B16C-4E06-9F6F-F6B6E636E45B}" destId="{CEB4BB05-FF65-4967-A335-1F82BD7DC479}" srcOrd="0" destOrd="0" presId="urn:microsoft.com/office/officeart/2005/8/layout/chevron2"/>
    <dgm:cxn modelId="{6FBF67DF-4C18-46AA-BC60-5C49C325AA02}" type="presParOf" srcId="{7F8AF591-B16C-4E06-9F6F-F6B6E636E45B}" destId="{CFDAE2D9-7360-4E13-92BE-93E5E00C7287}" srcOrd="1" destOrd="0" presId="urn:microsoft.com/office/officeart/2005/8/layout/chevron2"/>
    <dgm:cxn modelId="{ED6FFAF3-8343-45D5-9420-B627F2218A92}" type="presParOf" srcId="{DEE8C6EE-A02E-4C57-BB38-E5A33BFA1B64}" destId="{8B687B14-D2DC-4485-90BB-77129F0F88A3}" srcOrd="3" destOrd="0" presId="urn:microsoft.com/office/officeart/2005/8/layout/chevron2"/>
    <dgm:cxn modelId="{711EF47B-3C56-4624-840B-885B57B1EFC7}" type="presParOf" srcId="{DEE8C6EE-A02E-4C57-BB38-E5A33BFA1B64}" destId="{432C5213-D571-40E8-B0CE-DC73E6607CAC}" srcOrd="4" destOrd="0" presId="urn:microsoft.com/office/officeart/2005/8/layout/chevron2"/>
    <dgm:cxn modelId="{84F19405-4F06-4ED5-A8F5-C5B3A81D6567}" type="presParOf" srcId="{432C5213-D571-40E8-B0CE-DC73E6607CAC}" destId="{255144E3-76C2-4054-9625-C63608F43512}" srcOrd="0" destOrd="0" presId="urn:microsoft.com/office/officeart/2005/8/layout/chevron2"/>
    <dgm:cxn modelId="{D7DFF933-D2C7-4D84-82C6-8A67B6AEDF39}" type="presParOf" srcId="{432C5213-D571-40E8-B0CE-DC73E6607CAC}" destId="{0BF220F0-CF73-455C-BB68-3B314514511E}" srcOrd="1" destOrd="0" presId="urn:microsoft.com/office/officeart/2005/8/layout/chevron2"/>
    <dgm:cxn modelId="{0C96B9AD-6A76-45EA-9078-A4A0D3641943}" type="presParOf" srcId="{DEE8C6EE-A02E-4C57-BB38-E5A33BFA1B64}" destId="{D83A5508-4985-4D4B-96BE-8D59083B8190}" srcOrd="5" destOrd="0" presId="urn:microsoft.com/office/officeart/2005/8/layout/chevron2"/>
    <dgm:cxn modelId="{35647036-E1EC-47CF-B224-522E0870E1DC}" type="presParOf" srcId="{DEE8C6EE-A02E-4C57-BB38-E5A33BFA1B64}" destId="{F6968755-36D0-4DA2-BA73-7F0488502D56}" srcOrd="6" destOrd="0" presId="urn:microsoft.com/office/officeart/2005/8/layout/chevron2"/>
    <dgm:cxn modelId="{DDBF56C5-E6F2-4351-9C80-04969BCFFDDD}" type="presParOf" srcId="{F6968755-36D0-4DA2-BA73-7F0488502D56}" destId="{D8BC6DED-0C38-4796-A730-AE1088697AD1}" srcOrd="0" destOrd="0" presId="urn:microsoft.com/office/officeart/2005/8/layout/chevron2"/>
    <dgm:cxn modelId="{D548B8DE-0E61-42A2-AE06-C225AADCC034}" type="presParOf" srcId="{F6968755-36D0-4DA2-BA73-7F0488502D56}" destId="{46F27300-FB36-4381-808E-EA3480FE4456}" srcOrd="1" destOrd="0" presId="urn:microsoft.com/office/officeart/2005/8/layout/chevron2"/>
    <dgm:cxn modelId="{2D32CD71-192E-4373-8737-0316E5EB46EB}" type="presParOf" srcId="{DEE8C6EE-A02E-4C57-BB38-E5A33BFA1B64}" destId="{DD6A7004-BFF6-4BAB-A399-12837E4D0764}" srcOrd="7" destOrd="0" presId="urn:microsoft.com/office/officeart/2005/8/layout/chevron2"/>
    <dgm:cxn modelId="{CB0ABF77-5A68-4F22-8A42-9908E744AE23}" type="presParOf" srcId="{DEE8C6EE-A02E-4C57-BB38-E5A33BFA1B64}" destId="{BA131778-CF4B-4456-999B-5C31850F9292}" srcOrd="8" destOrd="0" presId="urn:microsoft.com/office/officeart/2005/8/layout/chevron2"/>
    <dgm:cxn modelId="{6EA758C1-E324-4A9F-B829-1450CC09E36F}" type="presParOf" srcId="{BA131778-CF4B-4456-999B-5C31850F9292}" destId="{BFE28AC2-6E63-4991-9A0A-D897319D9BFF}" srcOrd="0" destOrd="0" presId="urn:microsoft.com/office/officeart/2005/8/layout/chevron2"/>
    <dgm:cxn modelId="{F728D7F9-0DD3-4F99-887E-564170724A30}" type="presParOf" srcId="{BA131778-CF4B-4456-999B-5C31850F9292}" destId="{267C4611-EBD5-4D40-A9B0-D204199685A8}" srcOrd="1" destOrd="0" presId="urn:microsoft.com/office/officeart/2005/8/layout/chevron2"/>
    <dgm:cxn modelId="{D4B35DFE-1542-46EC-8705-B200FC7141B0}" type="presParOf" srcId="{DEE8C6EE-A02E-4C57-BB38-E5A33BFA1B64}" destId="{5CDF60CC-3A09-4E1C-A3A1-1DFDE06552B8}" srcOrd="9" destOrd="0" presId="urn:microsoft.com/office/officeart/2005/8/layout/chevron2"/>
    <dgm:cxn modelId="{08AA8EB8-22EF-45BF-80C8-5C5DC542990B}" type="presParOf" srcId="{DEE8C6EE-A02E-4C57-BB38-E5A33BFA1B64}" destId="{026FEE5B-F75D-43D6-A848-2605DBBE4C2B}" srcOrd="10" destOrd="0" presId="urn:microsoft.com/office/officeart/2005/8/layout/chevron2"/>
    <dgm:cxn modelId="{7EDF3DD6-FA38-43AB-8989-9F57BD85C120}" type="presParOf" srcId="{026FEE5B-F75D-43D6-A848-2605DBBE4C2B}" destId="{4F5BB6E9-E02C-40BB-AB4E-7FE9D1DFDABF}" srcOrd="0" destOrd="0" presId="urn:microsoft.com/office/officeart/2005/8/layout/chevron2"/>
    <dgm:cxn modelId="{BDEB5FA1-22A7-414A-B47D-1BE3B8B37594}" type="presParOf" srcId="{026FEE5B-F75D-43D6-A848-2605DBBE4C2B}" destId="{E79C1A7B-1D0B-47F3-A190-48F31E855D4F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10FA52-ECD3-4749-A383-9DF2E3E5E434}">
      <dsp:nvSpPr>
        <dsp:cNvPr id="0" name=""/>
        <dsp:cNvSpPr/>
      </dsp:nvSpPr>
      <dsp:spPr>
        <a:xfrm rot="5400000">
          <a:off x="-143575" y="146717"/>
          <a:ext cx="957171" cy="670020"/>
        </a:xfrm>
        <a:prstGeom prst="chevron">
          <a:avLst/>
        </a:prstGeom>
        <a:solidFill>
          <a:schemeClr val="accent4"/>
        </a:solidFill>
        <a:ln w="25400" cap="flat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Planning</a:t>
          </a:r>
        </a:p>
      </dsp:txBody>
      <dsp:txXfrm rot="-5400000">
        <a:off x="1" y="338151"/>
        <a:ext cx="670020" cy="287151"/>
      </dsp:txXfrm>
    </dsp:sp>
    <dsp:sp modelId="{72B60629-1F73-469D-8287-BEE4F294859A}">
      <dsp:nvSpPr>
        <dsp:cNvPr id="0" name=""/>
        <dsp:cNvSpPr/>
      </dsp:nvSpPr>
      <dsp:spPr>
        <a:xfrm rot="5400000">
          <a:off x="1392081" y="-718918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Project plan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P&amp;ID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I/O List</a:t>
          </a:r>
        </a:p>
      </dsp:txBody>
      <dsp:txXfrm rot="-5400000">
        <a:off x="670021" y="33513"/>
        <a:ext cx="2035912" cy="561419"/>
      </dsp:txXfrm>
    </dsp:sp>
    <dsp:sp modelId="{CEB4BB05-FF65-4967-A335-1F82BD7DC479}">
      <dsp:nvSpPr>
        <dsp:cNvPr id="0" name=""/>
        <dsp:cNvSpPr/>
      </dsp:nvSpPr>
      <dsp:spPr>
        <a:xfrm rot="5400000">
          <a:off x="-143575" y="947737"/>
          <a:ext cx="957171" cy="67002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Devices</a:t>
          </a:r>
        </a:p>
      </dsp:txBody>
      <dsp:txXfrm rot="-5400000">
        <a:off x="1" y="1139171"/>
        <a:ext cx="670020" cy="287151"/>
      </dsp:txXfrm>
    </dsp:sp>
    <dsp:sp modelId="{CFDAE2D9-7360-4E13-92BE-93E5E00C7287}">
      <dsp:nvSpPr>
        <dsp:cNvPr id="0" name=""/>
        <dsp:cNvSpPr/>
      </dsp:nvSpPr>
      <dsp:spPr>
        <a:xfrm rot="5400000">
          <a:off x="1392081" y="82100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Define DEVICE TYPES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Create DEVICE LIST</a:t>
          </a:r>
        </a:p>
      </dsp:txBody>
      <dsp:txXfrm rot="-5400000">
        <a:off x="670021" y="834532"/>
        <a:ext cx="2035912" cy="561419"/>
      </dsp:txXfrm>
    </dsp:sp>
    <dsp:sp modelId="{255144E3-76C2-4054-9625-C63608F43512}">
      <dsp:nvSpPr>
        <dsp:cNvPr id="0" name=""/>
        <dsp:cNvSpPr/>
      </dsp:nvSpPr>
      <dsp:spPr>
        <a:xfrm rot="5400000">
          <a:off x="-143575" y="1748756"/>
          <a:ext cx="957171" cy="67002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CCDB</a:t>
          </a:r>
        </a:p>
      </dsp:txBody>
      <dsp:txXfrm rot="-5400000">
        <a:off x="1" y="1940190"/>
        <a:ext cx="670020" cy="287151"/>
      </dsp:txXfrm>
    </dsp:sp>
    <dsp:sp modelId="{0BF220F0-CF73-455C-BB68-3B314514511E}">
      <dsp:nvSpPr>
        <dsp:cNvPr id="0" name=""/>
        <dsp:cNvSpPr/>
      </dsp:nvSpPr>
      <dsp:spPr>
        <a:xfrm rot="5400000">
          <a:off x="1392081" y="883119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Create ESS names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Create CCDB types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Build project tree</a:t>
          </a:r>
        </a:p>
      </dsp:txBody>
      <dsp:txXfrm rot="-5400000">
        <a:off x="670021" y="1635551"/>
        <a:ext cx="2035912" cy="561419"/>
      </dsp:txXfrm>
    </dsp:sp>
    <dsp:sp modelId="{D8BC6DED-0C38-4796-A730-AE1088697AD1}">
      <dsp:nvSpPr>
        <dsp:cNvPr id="0" name=""/>
        <dsp:cNvSpPr/>
      </dsp:nvSpPr>
      <dsp:spPr>
        <a:xfrm rot="5400000">
          <a:off x="-143575" y="2549775"/>
          <a:ext cx="957171" cy="67002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PLC Factory</a:t>
          </a:r>
        </a:p>
      </dsp:txBody>
      <dsp:txXfrm rot="-5400000">
        <a:off x="1" y="2741209"/>
        <a:ext cx="670020" cy="287151"/>
      </dsp:txXfrm>
    </dsp:sp>
    <dsp:sp modelId="{46F27300-FB36-4381-808E-EA3480FE4456}">
      <dsp:nvSpPr>
        <dsp:cNvPr id="0" name=""/>
        <dsp:cNvSpPr/>
      </dsp:nvSpPr>
      <dsp:spPr>
        <a:xfrm rot="5400000">
          <a:off x="1392081" y="1684138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Run python script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Data pulled from CCDB</a:t>
          </a:r>
        </a:p>
      </dsp:txBody>
      <dsp:txXfrm rot="-5400000">
        <a:off x="670021" y="2436570"/>
        <a:ext cx="2035912" cy="561419"/>
      </dsp:txXfrm>
    </dsp:sp>
    <dsp:sp modelId="{BFE28AC2-6E63-4991-9A0A-D897319D9BFF}">
      <dsp:nvSpPr>
        <dsp:cNvPr id="0" name=""/>
        <dsp:cNvSpPr/>
      </dsp:nvSpPr>
      <dsp:spPr>
        <a:xfrm rot="5400000">
          <a:off x="-143575" y="3350794"/>
          <a:ext cx="957171" cy="67002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TIA Portal</a:t>
          </a:r>
        </a:p>
      </dsp:txBody>
      <dsp:txXfrm rot="-5400000">
        <a:off x="1" y="3542228"/>
        <a:ext cx="670020" cy="287151"/>
      </dsp:txXfrm>
    </dsp:sp>
    <dsp:sp modelId="{267C4611-EBD5-4D40-A9B0-D204199685A8}">
      <dsp:nvSpPr>
        <dsp:cNvPr id="0" name=""/>
        <dsp:cNvSpPr/>
      </dsp:nvSpPr>
      <dsp:spPr>
        <a:xfrm rot="5400000">
          <a:off x="1392081" y="2485157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Import files generated by PLC Factory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Compile and test</a:t>
          </a:r>
        </a:p>
      </dsp:txBody>
      <dsp:txXfrm rot="-5400000">
        <a:off x="670021" y="3237589"/>
        <a:ext cx="2035912" cy="561419"/>
      </dsp:txXfrm>
    </dsp:sp>
    <dsp:sp modelId="{4F5BB6E9-E02C-40BB-AB4E-7FE9D1DFDABF}">
      <dsp:nvSpPr>
        <dsp:cNvPr id="0" name=""/>
        <dsp:cNvSpPr/>
      </dsp:nvSpPr>
      <dsp:spPr>
        <a:xfrm rot="5400000">
          <a:off x="-143575" y="4151813"/>
          <a:ext cx="957171" cy="67002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EPICS</a:t>
          </a:r>
        </a:p>
      </dsp:txBody>
      <dsp:txXfrm rot="-5400000">
        <a:off x="1" y="4343247"/>
        <a:ext cx="670020" cy="287151"/>
      </dsp:txXfrm>
    </dsp:sp>
    <dsp:sp modelId="{E79C1A7B-1D0B-47F3-A190-48F31E855D4F}">
      <dsp:nvSpPr>
        <dsp:cNvPr id="0" name=""/>
        <dsp:cNvSpPr/>
      </dsp:nvSpPr>
      <dsp:spPr>
        <a:xfrm rot="5400000">
          <a:off x="1392081" y="3286176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Deploy in EPICS environment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Verify functionality</a:t>
          </a:r>
        </a:p>
      </dsp:txBody>
      <dsp:txXfrm rot="-5400000">
        <a:off x="670021" y="4038608"/>
        <a:ext cx="2035912" cy="5614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10FA52-ECD3-4749-A383-9DF2E3E5E434}">
      <dsp:nvSpPr>
        <dsp:cNvPr id="0" name=""/>
        <dsp:cNvSpPr/>
      </dsp:nvSpPr>
      <dsp:spPr>
        <a:xfrm rot="5400000">
          <a:off x="-143575" y="146717"/>
          <a:ext cx="957171" cy="670020"/>
        </a:xfrm>
        <a:prstGeom prst="chevron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Planning</a:t>
          </a:r>
        </a:p>
      </dsp:txBody>
      <dsp:txXfrm rot="-5400000">
        <a:off x="1" y="338151"/>
        <a:ext cx="670020" cy="287151"/>
      </dsp:txXfrm>
    </dsp:sp>
    <dsp:sp modelId="{72B60629-1F73-469D-8287-BEE4F294859A}">
      <dsp:nvSpPr>
        <dsp:cNvPr id="0" name=""/>
        <dsp:cNvSpPr/>
      </dsp:nvSpPr>
      <dsp:spPr>
        <a:xfrm rot="5400000">
          <a:off x="1392081" y="-718918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Project plan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P&amp;ID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I/O List</a:t>
          </a:r>
        </a:p>
      </dsp:txBody>
      <dsp:txXfrm rot="-5400000">
        <a:off x="670021" y="33513"/>
        <a:ext cx="2035912" cy="561419"/>
      </dsp:txXfrm>
    </dsp:sp>
    <dsp:sp modelId="{CEB4BB05-FF65-4967-A335-1F82BD7DC479}">
      <dsp:nvSpPr>
        <dsp:cNvPr id="0" name=""/>
        <dsp:cNvSpPr/>
      </dsp:nvSpPr>
      <dsp:spPr>
        <a:xfrm rot="5400000">
          <a:off x="-143575" y="947737"/>
          <a:ext cx="957171" cy="670020"/>
        </a:xfrm>
        <a:prstGeom prst="chevron">
          <a:avLst/>
        </a:prstGeom>
        <a:solidFill>
          <a:schemeClr val="accent4"/>
        </a:solidFill>
        <a:ln w="25400" cap="flat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Devices</a:t>
          </a:r>
        </a:p>
      </dsp:txBody>
      <dsp:txXfrm rot="-5400000">
        <a:off x="1" y="1139171"/>
        <a:ext cx="670020" cy="287151"/>
      </dsp:txXfrm>
    </dsp:sp>
    <dsp:sp modelId="{CFDAE2D9-7360-4E13-92BE-93E5E00C7287}">
      <dsp:nvSpPr>
        <dsp:cNvPr id="0" name=""/>
        <dsp:cNvSpPr/>
      </dsp:nvSpPr>
      <dsp:spPr>
        <a:xfrm rot="5400000">
          <a:off x="1392081" y="82100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Define DEVICE TYPES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Create DEVICE LIST</a:t>
          </a:r>
        </a:p>
      </dsp:txBody>
      <dsp:txXfrm rot="-5400000">
        <a:off x="670021" y="834532"/>
        <a:ext cx="2035912" cy="561419"/>
      </dsp:txXfrm>
    </dsp:sp>
    <dsp:sp modelId="{255144E3-76C2-4054-9625-C63608F43512}">
      <dsp:nvSpPr>
        <dsp:cNvPr id="0" name=""/>
        <dsp:cNvSpPr/>
      </dsp:nvSpPr>
      <dsp:spPr>
        <a:xfrm rot="5400000">
          <a:off x="-143575" y="1748756"/>
          <a:ext cx="957171" cy="67002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CCDB</a:t>
          </a:r>
        </a:p>
      </dsp:txBody>
      <dsp:txXfrm rot="-5400000">
        <a:off x="1" y="1940190"/>
        <a:ext cx="670020" cy="287151"/>
      </dsp:txXfrm>
    </dsp:sp>
    <dsp:sp modelId="{0BF220F0-CF73-455C-BB68-3B314514511E}">
      <dsp:nvSpPr>
        <dsp:cNvPr id="0" name=""/>
        <dsp:cNvSpPr/>
      </dsp:nvSpPr>
      <dsp:spPr>
        <a:xfrm rot="5400000">
          <a:off x="1392081" y="883119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Create ESS names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Create CCDB types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Build project tree</a:t>
          </a:r>
        </a:p>
      </dsp:txBody>
      <dsp:txXfrm rot="-5400000">
        <a:off x="670021" y="1635551"/>
        <a:ext cx="2035912" cy="561419"/>
      </dsp:txXfrm>
    </dsp:sp>
    <dsp:sp modelId="{D8BC6DED-0C38-4796-A730-AE1088697AD1}">
      <dsp:nvSpPr>
        <dsp:cNvPr id="0" name=""/>
        <dsp:cNvSpPr/>
      </dsp:nvSpPr>
      <dsp:spPr>
        <a:xfrm rot="5400000">
          <a:off x="-143575" y="2549775"/>
          <a:ext cx="957171" cy="67002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PLC Factory</a:t>
          </a:r>
        </a:p>
      </dsp:txBody>
      <dsp:txXfrm rot="-5400000">
        <a:off x="1" y="2741209"/>
        <a:ext cx="670020" cy="287151"/>
      </dsp:txXfrm>
    </dsp:sp>
    <dsp:sp modelId="{46F27300-FB36-4381-808E-EA3480FE4456}">
      <dsp:nvSpPr>
        <dsp:cNvPr id="0" name=""/>
        <dsp:cNvSpPr/>
      </dsp:nvSpPr>
      <dsp:spPr>
        <a:xfrm rot="5400000">
          <a:off x="1392081" y="1684138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Run python script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Data pulled from CCDB</a:t>
          </a:r>
        </a:p>
      </dsp:txBody>
      <dsp:txXfrm rot="-5400000">
        <a:off x="670021" y="2436570"/>
        <a:ext cx="2035912" cy="561419"/>
      </dsp:txXfrm>
    </dsp:sp>
    <dsp:sp modelId="{BFE28AC2-6E63-4991-9A0A-D897319D9BFF}">
      <dsp:nvSpPr>
        <dsp:cNvPr id="0" name=""/>
        <dsp:cNvSpPr/>
      </dsp:nvSpPr>
      <dsp:spPr>
        <a:xfrm rot="5400000">
          <a:off x="-143575" y="3350794"/>
          <a:ext cx="957171" cy="67002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TIA Portal</a:t>
          </a:r>
        </a:p>
      </dsp:txBody>
      <dsp:txXfrm rot="-5400000">
        <a:off x="1" y="3542228"/>
        <a:ext cx="670020" cy="287151"/>
      </dsp:txXfrm>
    </dsp:sp>
    <dsp:sp modelId="{267C4611-EBD5-4D40-A9B0-D204199685A8}">
      <dsp:nvSpPr>
        <dsp:cNvPr id="0" name=""/>
        <dsp:cNvSpPr/>
      </dsp:nvSpPr>
      <dsp:spPr>
        <a:xfrm rot="5400000">
          <a:off x="1392081" y="2485157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Import files generated by PLC Factory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Compile and test</a:t>
          </a:r>
        </a:p>
      </dsp:txBody>
      <dsp:txXfrm rot="-5400000">
        <a:off x="670021" y="3237589"/>
        <a:ext cx="2035912" cy="561419"/>
      </dsp:txXfrm>
    </dsp:sp>
    <dsp:sp modelId="{4F5BB6E9-E02C-40BB-AB4E-7FE9D1DFDABF}">
      <dsp:nvSpPr>
        <dsp:cNvPr id="0" name=""/>
        <dsp:cNvSpPr/>
      </dsp:nvSpPr>
      <dsp:spPr>
        <a:xfrm rot="5400000">
          <a:off x="-143575" y="4151813"/>
          <a:ext cx="957171" cy="67002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EPICS</a:t>
          </a:r>
        </a:p>
      </dsp:txBody>
      <dsp:txXfrm rot="-5400000">
        <a:off x="1" y="4343247"/>
        <a:ext cx="670020" cy="287151"/>
      </dsp:txXfrm>
    </dsp:sp>
    <dsp:sp modelId="{E79C1A7B-1D0B-47F3-A190-48F31E855D4F}">
      <dsp:nvSpPr>
        <dsp:cNvPr id="0" name=""/>
        <dsp:cNvSpPr/>
      </dsp:nvSpPr>
      <dsp:spPr>
        <a:xfrm rot="5400000">
          <a:off x="1392081" y="3286176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Deploy in EPICS environment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Verify functionality</a:t>
          </a:r>
        </a:p>
      </dsp:txBody>
      <dsp:txXfrm rot="-5400000">
        <a:off x="670021" y="4038608"/>
        <a:ext cx="2035912" cy="56141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10FA52-ECD3-4749-A383-9DF2E3E5E434}">
      <dsp:nvSpPr>
        <dsp:cNvPr id="0" name=""/>
        <dsp:cNvSpPr/>
      </dsp:nvSpPr>
      <dsp:spPr>
        <a:xfrm rot="5400000">
          <a:off x="-143575" y="146717"/>
          <a:ext cx="957171" cy="670020"/>
        </a:xfrm>
        <a:prstGeom prst="chevron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Planning</a:t>
          </a:r>
        </a:p>
      </dsp:txBody>
      <dsp:txXfrm rot="-5400000">
        <a:off x="1" y="338151"/>
        <a:ext cx="670020" cy="287151"/>
      </dsp:txXfrm>
    </dsp:sp>
    <dsp:sp modelId="{72B60629-1F73-469D-8287-BEE4F294859A}">
      <dsp:nvSpPr>
        <dsp:cNvPr id="0" name=""/>
        <dsp:cNvSpPr/>
      </dsp:nvSpPr>
      <dsp:spPr>
        <a:xfrm rot="5400000">
          <a:off x="1392081" y="-718918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Project plan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P&amp;ID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I/O List</a:t>
          </a:r>
        </a:p>
      </dsp:txBody>
      <dsp:txXfrm rot="-5400000">
        <a:off x="670021" y="33513"/>
        <a:ext cx="2035912" cy="561419"/>
      </dsp:txXfrm>
    </dsp:sp>
    <dsp:sp modelId="{CEB4BB05-FF65-4967-A335-1F82BD7DC479}">
      <dsp:nvSpPr>
        <dsp:cNvPr id="0" name=""/>
        <dsp:cNvSpPr/>
      </dsp:nvSpPr>
      <dsp:spPr>
        <a:xfrm rot="5400000">
          <a:off x="-143575" y="947737"/>
          <a:ext cx="957171" cy="670020"/>
        </a:xfrm>
        <a:prstGeom prst="chevron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Devices</a:t>
          </a:r>
        </a:p>
      </dsp:txBody>
      <dsp:txXfrm rot="-5400000">
        <a:off x="1" y="1139171"/>
        <a:ext cx="670020" cy="287151"/>
      </dsp:txXfrm>
    </dsp:sp>
    <dsp:sp modelId="{CFDAE2D9-7360-4E13-92BE-93E5E00C7287}">
      <dsp:nvSpPr>
        <dsp:cNvPr id="0" name=""/>
        <dsp:cNvSpPr/>
      </dsp:nvSpPr>
      <dsp:spPr>
        <a:xfrm rot="5400000">
          <a:off x="1392081" y="82100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Define DEVICE TYPES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Create DEVICE LIST</a:t>
          </a:r>
        </a:p>
      </dsp:txBody>
      <dsp:txXfrm rot="-5400000">
        <a:off x="670021" y="834532"/>
        <a:ext cx="2035912" cy="561419"/>
      </dsp:txXfrm>
    </dsp:sp>
    <dsp:sp modelId="{255144E3-76C2-4054-9625-C63608F43512}">
      <dsp:nvSpPr>
        <dsp:cNvPr id="0" name=""/>
        <dsp:cNvSpPr/>
      </dsp:nvSpPr>
      <dsp:spPr>
        <a:xfrm rot="5400000">
          <a:off x="-143575" y="1748756"/>
          <a:ext cx="957171" cy="670020"/>
        </a:xfrm>
        <a:prstGeom prst="chevron">
          <a:avLst/>
        </a:prstGeom>
        <a:solidFill>
          <a:schemeClr val="accent4"/>
        </a:solidFill>
        <a:ln w="25400" cap="flat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CCDB</a:t>
          </a:r>
        </a:p>
      </dsp:txBody>
      <dsp:txXfrm rot="-5400000">
        <a:off x="1" y="1940190"/>
        <a:ext cx="670020" cy="287151"/>
      </dsp:txXfrm>
    </dsp:sp>
    <dsp:sp modelId="{0BF220F0-CF73-455C-BB68-3B314514511E}">
      <dsp:nvSpPr>
        <dsp:cNvPr id="0" name=""/>
        <dsp:cNvSpPr/>
      </dsp:nvSpPr>
      <dsp:spPr>
        <a:xfrm rot="5400000">
          <a:off x="1392081" y="883119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Create ESS names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Create CCDB types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Build project tree</a:t>
          </a:r>
        </a:p>
      </dsp:txBody>
      <dsp:txXfrm rot="-5400000">
        <a:off x="670021" y="1635551"/>
        <a:ext cx="2035912" cy="561419"/>
      </dsp:txXfrm>
    </dsp:sp>
    <dsp:sp modelId="{D8BC6DED-0C38-4796-A730-AE1088697AD1}">
      <dsp:nvSpPr>
        <dsp:cNvPr id="0" name=""/>
        <dsp:cNvSpPr/>
      </dsp:nvSpPr>
      <dsp:spPr>
        <a:xfrm rot="5400000">
          <a:off x="-143575" y="2549775"/>
          <a:ext cx="957171" cy="67002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PLC Factory</a:t>
          </a:r>
        </a:p>
      </dsp:txBody>
      <dsp:txXfrm rot="-5400000">
        <a:off x="1" y="2741209"/>
        <a:ext cx="670020" cy="287151"/>
      </dsp:txXfrm>
    </dsp:sp>
    <dsp:sp modelId="{46F27300-FB36-4381-808E-EA3480FE4456}">
      <dsp:nvSpPr>
        <dsp:cNvPr id="0" name=""/>
        <dsp:cNvSpPr/>
      </dsp:nvSpPr>
      <dsp:spPr>
        <a:xfrm rot="5400000">
          <a:off x="1392081" y="1684138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Run python script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Data pulled from CCDB</a:t>
          </a:r>
        </a:p>
      </dsp:txBody>
      <dsp:txXfrm rot="-5400000">
        <a:off x="670021" y="2436570"/>
        <a:ext cx="2035912" cy="561419"/>
      </dsp:txXfrm>
    </dsp:sp>
    <dsp:sp modelId="{BFE28AC2-6E63-4991-9A0A-D897319D9BFF}">
      <dsp:nvSpPr>
        <dsp:cNvPr id="0" name=""/>
        <dsp:cNvSpPr/>
      </dsp:nvSpPr>
      <dsp:spPr>
        <a:xfrm rot="5400000">
          <a:off x="-143575" y="3350794"/>
          <a:ext cx="957171" cy="67002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TIA Portal</a:t>
          </a:r>
        </a:p>
      </dsp:txBody>
      <dsp:txXfrm rot="-5400000">
        <a:off x="1" y="3542228"/>
        <a:ext cx="670020" cy="287151"/>
      </dsp:txXfrm>
    </dsp:sp>
    <dsp:sp modelId="{267C4611-EBD5-4D40-A9B0-D204199685A8}">
      <dsp:nvSpPr>
        <dsp:cNvPr id="0" name=""/>
        <dsp:cNvSpPr/>
      </dsp:nvSpPr>
      <dsp:spPr>
        <a:xfrm rot="5400000">
          <a:off x="1392081" y="2485157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Import files generated by PLC Factory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Compile and test</a:t>
          </a:r>
        </a:p>
      </dsp:txBody>
      <dsp:txXfrm rot="-5400000">
        <a:off x="670021" y="3237589"/>
        <a:ext cx="2035912" cy="561419"/>
      </dsp:txXfrm>
    </dsp:sp>
    <dsp:sp modelId="{4F5BB6E9-E02C-40BB-AB4E-7FE9D1DFDABF}">
      <dsp:nvSpPr>
        <dsp:cNvPr id="0" name=""/>
        <dsp:cNvSpPr/>
      </dsp:nvSpPr>
      <dsp:spPr>
        <a:xfrm rot="5400000">
          <a:off x="-143575" y="4151813"/>
          <a:ext cx="957171" cy="67002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EPICS</a:t>
          </a:r>
        </a:p>
      </dsp:txBody>
      <dsp:txXfrm rot="-5400000">
        <a:off x="1" y="4343247"/>
        <a:ext cx="670020" cy="287151"/>
      </dsp:txXfrm>
    </dsp:sp>
    <dsp:sp modelId="{E79C1A7B-1D0B-47F3-A190-48F31E855D4F}">
      <dsp:nvSpPr>
        <dsp:cNvPr id="0" name=""/>
        <dsp:cNvSpPr/>
      </dsp:nvSpPr>
      <dsp:spPr>
        <a:xfrm rot="5400000">
          <a:off x="1392081" y="3286176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Deploy in EPICS environment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Verify functionality</a:t>
          </a:r>
        </a:p>
      </dsp:txBody>
      <dsp:txXfrm rot="-5400000">
        <a:off x="670021" y="4038608"/>
        <a:ext cx="2035912" cy="56141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10FA52-ECD3-4749-A383-9DF2E3E5E434}">
      <dsp:nvSpPr>
        <dsp:cNvPr id="0" name=""/>
        <dsp:cNvSpPr/>
      </dsp:nvSpPr>
      <dsp:spPr>
        <a:xfrm rot="5400000">
          <a:off x="-143575" y="146717"/>
          <a:ext cx="957171" cy="670020"/>
        </a:xfrm>
        <a:prstGeom prst="chevron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Planning</a:t>
          </a:r>
        </a:p>
      </dsp:txBody>
      <dsp:txXfrm rot="-5400000">
        <a:off x="1" y="338151"/>
        <a:ext cx="670020" cy="287151"/>
      </dsp:txXfrm>
    </dsp:sp>
    <dsp:sp modelId="{72B60629-1F73-469D-8287-BEE4F294859A}">
      <dsp:nvSpPr>
        <dsp:cNvPr id="0" name=""/>
        <dsp:cNvSpPr/>
      </dsp:nvSpPr>
      <dsp:spPr>
        <a:xfrm rot="5400000">
          <a:off x="1392081" y="-718918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Project plan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P&amp;ID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I/O List</a:t>
          </a:r>
        </a:p>
      </dsp:txBody>
      <dsp:txXfrm rot="-5400000">
        <a:off x="670021" y="33513"/>
        <a:ext cx="2035912" cy="561419"/>
      </dsp:txXfrm>
    </dsp:sp>
    <dsp:sp modelId="{CEB4BB05-FF65-4967-A335-1F82BD7DC479}">
      <dsp:nvSpPr>
        <dsp:cNvPr id="0" name=""/>
        <dsp:cNvSpPr/>
      </dsp:nvSpPr>
      <dsp:spPr>
        <a:xfrm rot="5400000">
          <a:off x="-143575" y="947737"/>
          <a:ext cx="957171" cy="670020"/>
        </a:xfrm>
        <a:prstGeom prst="chevron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Devices</a:t>
          </a:r>
        </a:p>
      </dsp:txBody>
      <dsp:txXfrm rot="-5400000">
        <a:off x="1" y="1139171"/>
        <a:ext cx="670020" cy="287151"/>
      </dsp:txXfrm>
    </dsp:sp>
    <dsp:sp modelId="{CFDAE2D9-7360-4E13-92BE-93E5E00C7287}">
      <dsp:nvSpPr>
        <dsp:cNvPr id="0" name=""/>
        <dsp:cNvSpPr/>
      </dsp:nvSpPr>
      <dsp:spPr>
        <a:xfrm rot="5400000">
          <a:off x="1392081" y="82100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Define DEVICE TYPES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Create DEVICE LIST</a:t>
          </a:r>
        </a:p>
      </dsp:txBody>
      <dsp:txXfrm rot="-5400000">
        <a:off x="670021" y="834532"/>
        <a:ext cx="2035912" cy="561419"/>
      </dsp:txXfrm>
    </dsp:sp>
    <dsp:sp modelId="{255144E3-76C2-4054-9625-C63608F43512}">
      <dsp:nvSpPr>
        <dsp:cNvPr id="0" name=""/>
        <dsp:cNvSpPr/>
      </dsp:nvSpPr>
      <dsp:spPr>
        <a:xfrm rot="5400000">
          <a:off x="-143575" y="1748756"/>
          <a:ext cx="957171" cy="670020"/>
        </a:xfrm>
        <a:prstGeom prst="chevron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CCDB</a:t>
          </a:r>
        </a:p>
      </dsp:txBody>
      <dsp:txXfrm rot="-5400000">
        <a:off x="1" y="1940190"/>
        <a:ext cx="670020" cy="287151"/>
      </dsp:txXfrm>
    </dsp:sp>
    <dsp:sp modelId="{0BF220F0-CF73-455C-BB68-3B314514511E}">
      <dsp:nvSpPr>
        <dsp:cNvPr id="0" name=""/>
        <dsp:cNvSpPr/>
      </dsp:nvSpPr>
      <dsp:spPr>
        <a:xfrm rot="5400000">
          <a:off x="1392081" y="883119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Create ESS names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Create CCDB types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Build project tree</a:t>
          </a:r>
        </a:p>
      </dsp:txBody>
      <dsp:txXfrm rot="-5400000">
        <a:off x="670021" y="1635551"/>
        <a:ext cx="2035912" cy="561419"/>
      </dsp:txXfrm>
    </dsp:sp>
    <dsp:sp modelId="{D8BC6DED-0C38-4796-A730-AE1088697AD1}">
      <dsp:nvSpPr>
        <dsp:cNvPr id="0" name=""/>
        <dsp:cNvSpPr/>
      </dsp:nvSpPr>
      <dsp:spPr>
        <a:xfrm rot="5400000">
          <a:off x="-143575" y="2549775"/>
          <a:ext cx="957171" cy="670020"/>
        </a:xfrm>
        <a:prstGeom prst="chevron">
          <a:avLst/>
        </a:prstGeom>
        <a:solidFill>
          <a:schemeClr val="accent4"/>
        </a:solidFill>
        <a:ln w="25400" cap="flat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PLC Factory</a:t>
          </a:r>
        </a:p>
      </dsp:txBody>
      <dsp:txXfrm rot="-5400000">
        <a:off x="1" y="2741209"/>
        <a:ext cx="670020" cy="287151"/>
      </dsp:txXfrm>
    </dsp:sp>
    <dsp:sp modelId="{46F27300-FB36-4381-808E-EA3480FE4456}">
      <dsp:nvSpPr>
        <dsp:cNvPr id="0" name=""/>
        <dsp:cNvSpPr/>
      </dsp:nvSpPr>
      <dsp:spPr>
        <a:xfrm rot="5400000">
          <a:off x="1392081" y="1684138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Run python script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Data pulled from CCDB</a:t>
          </a:r>
        </a:p>
      </dsp:txBody>
      <dsp:txXfrm rot="-5400000">
        <a:off x="670021" y="2436570"/>
        <a:ext cx="2035912" cy="561419"/>
      </dsp:txXfrm>
    </dsp:sp>
    <dsp:sp modelId="{BFE28AC2-6E63-4991-9A0A-D897319D9BFF}">
      <dsp:nvSpPr>
        <dsp:cNvPr id="0" name=""/>
        <dsp:cNvSpPr/>
      </dsp:nvSpPr>
      <dsp:spPr>
        <a:xfrm rot="5400000">
          <a:off x="-143575" y="3350794"/>
          <a:ext cx="957171" cy="67002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TIA Portal</a:t>
          </a:r>
        </a:p>
      </dsp:txBody>
      <dsp:txXfrm rot="-5400000">
        <a:off x="1" y="3542228"/>
        <a:ext cx="670020" cy="287151"/>
      </dsp:txXfrm>
    </dsp:sp>
    <dsp:sp modelId="{267C4611-EBD5-4D40-A9B0-D204199685A8}">
      <dsp:nvSpPr>
        <dsp:cNvPr id="0" name=""/>
        <dsp:cNvSpPr/>
      </dsp:nvSpPr>
      <dsp:spPr>
        <a:xfrm rot="5400000">
          <a:off x="1392081" y="2485157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Import files generated by PLC Factory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Compile and test</a:t>
          </a:r>
        </a:p>
      </dsp:txBody>
      <dsp:txXfrm rot="-5400000">
        <a:off x="670021" y="3237589"/>
        <a:ext cx="2035912" cy="561419"/>
      </dsp:txXfrm>
    </dsp:sp>
    <dsp:sp modelId="{4F5BB6E9-E02C-40BB-AB4E-7FE9D1DFDABF}">
      <dsp:nvSpPr>
        <dsp:cNvPr id="0" name=""/>
        <dsp:cNvSpPr/>
      </dsp:nvSpPr>
      <dsp:spPr>
        <a:xfrm rot="5400000">
          <a:off x="-143575" y="4151813"/>
          <a:ext cx="957171" cy="67002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EPICS</a:t>
          </a:r>
        </a:p>
      </dsp:txBody>
      <dsp:txXfrm rot="-5400000">
        <a:off x="1" y="4343247"/>
        <a:ext cx="670020" cy="287151"/>
      </dsp:txXfrm>
    </dsp:sp>
    <dsp:sp modelId="{E79C1A7B-1D0B-47F3-A190-48F31E855D4F}">
      <dsp:nvSpPr>
        <dsp:cNvPr id="0" name=""/>
        <dsp:cNvSpPr/>
      </dsp:nvSpPr>
      <dsp:spPr>
        <a:xfrm rot="5400000">
          <a:off x="1392081" y="3286176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Deploy in EPICS environment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Verify functionality</a:t>
          </a:r>
        </a:p>
      </dsp:txBody>
      <dsp:txXfrm rot="-5400000">
        <a:off x="670021" y="4038608"/>
        <a:ext cx="2035912" cy="56141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10FA52-ECD3-4749-A383-9DF2E3E5E434}">
      <dsp:nvSpPr>
        <dsp:cNvPr id="0" name=""/>
        <dsp:cNvSpPr/>
      </dsp:nvSpPr>
      <dsp:spPr>
        <a:xfrm rot="5400000">
          <a:off x="-143575" y="146717"/>
          <a:ext cx="957171" cy="670020"/>
        </a:xfrm>
        <a:prstGeom prst="chevron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Planning</a:t>
          </a:r>
        </a:p>
      </dsp:txBody>
      <dsp:txXfrm rot="-5400000">
        <a:off x="1" y="338151"/>
        <a:ext cx="670020" cy="287151"/>
      </dsp:txXfrm>
    </dsp:sp>
    <dsp:sp modelId="{72B60629-1F73-469D-8287-BEE4F294859A}">
      <dsp:nvSpPr>
        <dsp:cNvPr id="0" name=""/>
        <dsp:cNvSpPr/>
      </dsp:nvSpPr>
      <dsp:spPr>
        <a:xfrm rot="5400000">
          <a:off x="1392081" y="-718918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Project plan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P&amp;ID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I/O List</a:t>
          </a:r>
        </a:p>
      </dsp:txBody>
      <dsp:txXfrm rot="-5400000">
        <a:off x="670021" y="33513"/>
        <a:ext cx="2035912" cy="561419"/>
      </dsp:txXfrm>
    </dsp:sp>
    <dsp:sp modelId="{CEB4BB05-FF65-4967-A335-1F82BD7DC479}">
      <dsp:nvSpPr>
        <dsp:cNvPr id="0" name=""/>
        <dsp:cNvSpPr/>
      </dsp:nvSpPr>
      <dsp:spPr>
        <a:xfrm rot="5400000">
          <a:off x="-143575" y="947737"/>
          <a:ext cx="957171" cy="670020"/>
        </a:xfrm>
        <a:prstGeom prst="chevron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Devices</a:t>
          </a:r>
        </a:p>
      </dsp:txBody>
      <dsp:txXfrm rot="-5400000">
        <a:off x="1" y="1139171"/>
        <a:ext cx="670020" cy="287151"/>
      </dsp:txXfrm>
    </dsp:sp>
    <dsp:sp modelId="{CFDAE2D9-7360-4E13-92BE-93E5E00C7287}">
      <dsp:nvSpPr>
        <dsp:cNvPr id="0" name=""/>
        <dsp:cNvSpPr/>
      </dsp:nvSpPr>
      <dsp:spPr>
        <a:xfrm rot="5400000">
          <a:off x="1392081" y="82100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Define DEVICE TYPES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Create DEVICE LIST</a:t>
          </a:r>
        </a:p>
      </dsp:txBody>
      <dsp:txXfrm rot="-5400000">
        <a:off x="670021" y="834532"/>
        <a:ext cx="2035912" cy="561419"/>
      </dsp:txXfrm>
    </dsp:sp>
    <dsp:sp modelId="{255144E3-76C2-4054-9625-C63608F43512}">
      <dsp:nvSpPr>
        <dsp:cNvPr id="0" name=""/>
        <dsp:cNvSpPr/>
      </dsp:nvSpPr>
      <dsp:spPr>
        <a:xfrm rot="5400000">
          <a:off x="-143575" y="1748756"/>
          <a:ext cx="957171" cy="670020"/>
        </a:xfrm>
        <a:prstGeom prst="chevron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CCDB</a:t>
          </a:r>
        </a:p>
      </dsp:txBody>
      <dsp:txXfrm rot="-5400000">
        <a:off x="1" y="1940190"/>
        <a:ext cx="670020" cy="287151"/>
      </dsp:txXfrm>
    </dsp:sp>
    <dsp:sp modelId="{0BF220F0-CF73-455C-BB68-3B314514511E}">
      <dsp:nvSpPr>
        <dsp:cNvPr id="0" name=""/>
        <dsp:cNvSpPr/>
      </dsp:nvSpPr>
      <dsp:spPr>
        <a:xfrm rot="5400000">
          <a:off x="1392081" y="883119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Create ESS names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Create CCDB types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Build project tree</a:t>
          </a:r>
        </a:p>
      </dsp:txBody>
      <dsp:txXfrm rot="-5400000">
        <a:off x="670021" y="1635551"/>
        <a:ext cx="2035912" cy="561419"/>
      </dsp:txXfrm>
    </dsp:sp>
    <dsp:sp modelId="{D8BC6DED-0C38-4796-A730-AE1088697AD1}">
      <dsp:nvSpPr>
        <dsp:cNvPr id="0" name=""/>
        <dsp:cNvSpPr/>
      </dsp:nvSpPr>
      <dsp:spPr>
        <a:xfrm rot="5400000">
          <a:off x="-143575" y="2549775"/>
          <a:ext cx="957171" cy="670020"/>
        </a:xfrm>
        <a:prstGeom prst="chevron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PLC Factory</a:t>
          </a:r>
        </a:p>
      </dsp:txBody>
      <dsp:txXfrm rot="-5400000">
        <a:off x="1" y="2741209"/>
        <a:ext cx="670020" cy="287151"/>
      </dsp:txXfrm>
    </dsp:sp>
    <dsp:sp modelId="{46F27300-FB36-4381-808E-EA3480FE4456}">
      <dsp:nvSpPr>
        <dsp:cNvPr id="0" name=""/>
        <dsp:cNvSpPr/>
      </dsp:nvSpPr>
      <dsp:spPr>
        <a:xfrm rot="5400000">
          <a:off x="1392081" y="1684138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Run python script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Data pulled from CCDB</a:t>
          </a:r>
        </a:p>
      </dsp:txBody>
      <dsp:txXfrm rot="-5400000">
        <a:off x="670021" y="2436570"/>
        <a:ext cx="2035912" cy="561419"/>
      </dsp:txXfrm>
    </dsp:sp>
    <dsp:sp modelId="{BFE28AC2-6E63-4991-9A0A-D897319D9BFF}">
      <dsp:nvSpPr>
        <dsp:cNvPr id="0" name=""/>
        <dsp:cNvSpPr/>
      </dsp:nvSpPr>
      <dsp:spPr>
        <a:xfrm rot="5400000">
          <a:off x="-143575" y="3350794"/>
          <a:ext cx="957171" cy="670020"/>
        </a:xfrm>
        <a:prstGeom prst="chevron">
          <a:avLst/>
        </a:prstGeom>
        <a:solidFill>
          <a:schemeClr val="accent4"/>
        </a:solidFill>
        <a:ln w="25400" cap="flat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TIA Portal</a:t>
          </a:r>
        </a:p>
      </dsp:txBody>
      <dsp:txXfrm rot="-5400000">
        <a:off x="1" y="3542228"/>
        <a:ext cx="670020" cy="287151"/>
      </dsp:txXfrm>
    </dsp:sp>
    <dsp:sp modelId="{267C4611-EBD5-4D40-A9B0-D204199685A8}">
      <dsp:nvSpPr>
        <dsp:cNvPr id="0" name=""/>
        <dsp:cNvSpPr/>
      </dsp:nvSpPr>
      <dsp:spPr>
        <a:xfrm rot="5400000">
          <a:off x="1392081" y="2485157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Import files generated by PLC Factory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Compile and test</a:t>
          </a:r>
        </a:p>
      </dsp:txBody>
      <dsp:txXfrm rot="-5400000">
        <a:off x="670021" y="3237589"/>
        <a:ext cx="2035912" cy="561419"/>
      </dsp:txXfrm>
    </dsp:sp>
    <dsp:sp modelId="{4F5BB6E9-E02C-40BB-AB4E-7FE9D1DFDABF}">
      <dsp:nvSpPr>
        <dsp:cNvPr id="0" name=""/>
        <dsp:cNvSpPr/>
      </dsp:nvSpPr>
      <dsp:spPr>
        <a:xfrm rot="5400000">
          <a:off x="-143575" y="4151813"/>
          <a:ext cx="957171" cy="67002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EPICS</a:t>
          </a:r>
        </a:p>
      </dsp:txBody>
      <dsp:txXfrm rot="-5400000">
        <a:off x="1" y="4343247"/>
        <a:ext cx="670020" cy="287151"/>
      </dsp:txXfrm>
    </dsp:sp>
    <dsp:sp modelId="{E79C1A7B-1D0B-47F3-A190-48F31E855D4F}">
      <dsp:nvSpPr>
        <dsp:cNvPr id="0" name=""/>
        <dsp:cNvSpPr/>
      </dsp:nvSpPr>
      <dsp:spPr>
        <a:xfrm rot="5400000">
          <a:off x="1392081" y="3286176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Deploy in EPICS environment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Verify functionality</a:t>
          </a:r>
        </a:p>
      </dsp:txBody>
      <dsp:txXfrm rot="-5400000">
        <a:off x="670021" y="4038608"/>
        <a:ext cx="2035912" cy="56141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10FA52-ECD3-4749-A383-9DF2E3E5E434}">
      <dsp:nvSpPr>
        <dsp:cNvPr id="0" name=""/>
        <dsp:cNvSpPr/>
      </dsp:nvSpPr>
      <dsp:spPr>
        <a:xfrm rot="5400000">
          <a:off x="-143575" y="146717"/>
          <a:ext cx="957171" cy="670020"/>
        </a:xfrm>
        <a:prstGeom prst="chevron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Planning</a:t>
          </a:r>
        </a:p>
      </dsp:txBody>
      <dsp:txXfrm rot="-5400000">
        <a:off x="1" y="338151"/>
        <a:ext cx="670020" cy="287151"/>
      </dsp:txXfrm>
    </dsp:sp>
    <dsp:sp modelId="{72B60629-1F73-469D-8287-BEE4F294859A}">
      <dsp:nvSpPr>
        <dsp:cNvPr id="0" name=""/>
        <dsp:cNvSpPr/>
      </dsp:nvSpPr>
      <dsp:spPr>
        <a:xfrm rot="5400000">
          <a:off x="1392081" y="-718918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Project plan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P&amp;ID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I/O List</a:t>
          </a:r>
        </a:p>
      </dsp:txBody>
      <dsp:txXfrm rot="-5400000">
        <a:off x="670021" y="33513"/>
        <a:ext cx="2035912" cy="561419"/>
      </dsp:txXfrm>
    </dsp:sp>
    <dsp:sp modelId="{CEB4BB05-FF65-4967-A335-1F82BD7DC479}">
      <dsp:nvSpPr>
        <dsp:cNvPr id="0" name=""/>
        <dsp:cNvSpPr/>
      </dsp:nvSpPr>
      <dsp:spPr>
        <a:xfrm rot="5400000">
          <a:off x="-143575" y="947737"/>
          <a:ext cx="957171" cy="670020"/>
        </a:xfrm>
        <a:prstGeom prst="chevron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Devices</a:t>
          </a:r>
        </a:p>
      </dsp:txBody>
      <dsp:txXfrm rot="-5400000">
        <a:off x="1" y="1139171"/>
        <a:ext cx="670020" cy="287151"/>
      </dsp:txXfrm>
    </dsp:sp>
    <dsp:sp modelId="{CFDAE2D9-7360-4E13-92BE-93E5E00C7287}">
      <dsp:nvSpPr>
        <dsp:cNvPr id="0" name=""/>
        <dsp:cNvSpPr/>
      </dsp:nvSpPr>
      <dsp:spPr>
        <a:xfrm rot="5400000">
          <a:off x="1392081" y="82100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Define DEVICE TYPES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Create DEVICE LIST</a:t>
          </a:r>
        </a:p>
      </dsp:txBody>
      <dsp:txXfrm rot="-5400000">
        <a:off x="670021" y="834532"/>
        <a:ext cx="2035912" cy="561419"/>
      </dsp:txXfrm>
    </dsp:sp>
    <dsp:sp modelId="{255144E3-76C2-4054-9625-C63608F43512}">
      <dsp:nvSpPr>
        <dsp:cNvPr id="0" name=""/>
        <dsp:cNvSpPr/>
      </dsp:nvSpPr>
      <dsp:spPr>
        <a:xfrm rot="5400000">
          <a:off x="-143575" y="1748756"/>
          <a:ext cx="957171" cy="670020"/>
        </a:xfrm>
        <a:prstGeom prst="chevron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CCDB</a:t>
          </a:r>
        </a:p>
      </dsp:txBody>
      <dsp:txXfrm rot="-5400000">
        <a:off x="1" y="1940190"/>
        <a:ext cx="670020" cy="287151"/>
      </dsp:txXfrm>
    </dsp:sp>
    <dsp:sp modelId="{0BF220F0-CF73-455C-BB68-3B314514511E}">
      <dsp:nvSpPr>
        <dsp:cNvPr id="0" name=""/>
        <dsp:cNvSpPr/>
      </dsp:nvSpPr>
      <dsp:spPr>
        <a:xfrm rot="5400000">
          <a:off x="1392081" y="883119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Create ESS names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Create CCDB types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Build project tree</a:t>
          </a:r>
        </a:p>
      </dsp:txBody>
      <dsp:txXfrm rot="-5400000">
        <a:off x="670021" y="1635551"/>
        <a:ext cx="2035912" cy="561419"/>
      </dsp:txXfrm>
    </dsp:sp>
    <dsp:sp modelId="{D8BC6DED-0C38-4796-A730-AE1088697AD1}">
      <dsp:nvSpPr>
        <dsp:cNvPr id="0" name=""/>
        <dsp:cNvSpPr/>
      </dsp:nvSpPr>
      <dsp:spPr>
        <a:xfrm rot="5400000">
          <a:off x="-143575" y="2549775"/>
          <a:ext cx="957171" cy="670020"/>
        </a:xfrm>
        <a:prstGeom prst="chevron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PLC Factory</a:t>
          </a:r>
        </a:p>
      </dsp:txBody>
      <dsp:txXfrm rot="-5400000">
        <a:off x="1" y="2741209"/>
        <a:ext cx="670020" cy="287151"/>
      </dsp:txXfrm>
    </dsp:sp>
    <dsp:sp modelId="{46F27300-FB36-4381-808E-EA3480FE4456}">
      <dsp:nvSpPr>
        <dsp:cNvPr id="0" name=""/>
        <dsp:cNvSpPr/>
      </dsp:nvSpPr>
      <dsp:spPr>
        <a:xfrm rot="5400000">
          <a:off x="1392081" y="1684138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Run python script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Data pulled from CCDB</a:t>
          </a:r>
        </a:p>
      </dsp:txBody>
      <dsp:txXfrm rot="-5400000">
        <a:off x="670021" y="2436570"/>
        <a:ext cx="2035912" cy="561419"/>
      </dsp:txXfrm>
    </dsp:sp>
    <dsp:sp modelId="{BFE28AC2-6E63-4991-9A0A-D897319D9BFF}">
      <dsp:nvSpPr>
        <dsp:cNvPr id="0" name=""/>
        <dsp:cNvSpPr/>
      </dsp:nvSpPr>
      <dsp:spPr>
        <a:xfrm rot="5400000">
          <a:off x="-143575" y="3350794"/>
          <a:ext cx="957171" cy="670020"/>
        </a:xfrm>
        <a:prstGeom prst="chevron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TIA Portal</a:t>
          </a:r>
        </a:p>
      </dsp:txBody>
      <dsp:txXfrm rot="-5400000">
        <a:off x="1" y="3542228"/>
        <a:ext cx="670020" cy="287151"/>
      </dsp:txXfrm>
    </dsp:sp>
    <dsp:sp modelId="{267C4611-EBD5-4D40-A9B0-D204199685A8}">
      <dsp:nvSpPr>
        <dsp:cNvPr id="0" name=""/>
        <dsp:cNvSpPr/>
      </dsp:nvSpPr>
      <dsp:spPr>
        <a:xfrm rot="5400000">
          <a:off x="1392081" y="2485157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Import files generated by PLC Factory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Compile and test</a:t>
          </a:r>
        </a:p>
      </dsp:txBody>
      <dsp:txXfrm rot="-5400000">
        <a:off x="670021" y="3237589"/>
        <a:ext cx="2035912" cy="561419"/>
      </dsp:txXfrm>
    </dsp:sp>
    <dsp:sp modelId="{4F5BB6E9-E02C-40BB-AB4E-7FE9D1DFDABF}">
      <dsp:nvSpPr>
        <dsp:cNvPr id="0" name=""/>
        <dsp:cNvSpPr/>
      </dsp:nvSpPr>
      <dsp:spPr>
        <a:xfrm rot="5400000">
          <a:off x="-143575" y="4154955"/>
          <a:ext cx="957171" cy="670020"/>
        </a:xfrm>
        <a:prstGeom prst="chevron">
          <a:avLst/>
        </a:prstGeom>
        <a:solidFill>
          <a:schemeClr val="accent4"/>
        </a:solidFill>
        <a:ln w="25400" cap="flat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EPICS</a:t>
          </a:r>
        </a:p>
      </dsp:txBody>
      <dsp:txXfrm rot="-5400000">
        <a:off x="1" y="4346389"/>
        <a:ext cx="670020" cy="287151"/>
      </dsp:txXfrm>
    </dsp:sp>
    <dsp:sp modelId="{E79C1A7B-1D0B-47F3-A190-48F31E855D4F}">
      <dsp:nvSpPr>
        <dsp:cNvPr id="0" name=""/>
        <dsp:cNvSpPr/>
      </dsp:nvSpPr>
      <dsp:spPr>
        <a:xfrm rot="5400000">
          <a:off x="1392081" y="3286176"/>
          <a:ext cx="622161" cy="20662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Deploy in EPICS environment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100" kern="1200" dirty="0"/>
            <a:t>Verify functionality</a:t>
          </a:r>
        </a:p>
      </dsp:txBody>
      <dsp:txXfrm rot="-5400000">
        <a:off x="670021" y="4038608"/>
        <a:ext cx="2035912" cy="5614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71631FF-3F94-B244-B7F1-6E17DC67D7C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ACF91B-15F5-BA47-A8C7-69DA3051525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9D06B7-4D80-334C-8CDA-57C8F5CBC084}" type="datetimeFigureOut">
              <a:rPr lang="en-GB" smtClean="0"/>
              <a:t>03/10/2019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F7525F-E1AA-9548-88DD-920A9D04D34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C95FA2-ADC7-5D4B-80DB-AF6F11A9BAE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308344-0A1D-F348-BE50-E768CC5C14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86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F57FC-B3FF-4DF2-9417-962901C07B3B}" type="datetimeFigureOut">
              <a:rPr lang="sv-SE" smtClean="0"/>
              <a:t>2019-10-03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1A53A7-64CD-4D0E-AAE8-1AC9C79D708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84655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41263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5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58745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--plc-interface=14 indicates TIA portal</a:t>
            </a:r>
            <a:r>
              <a:rPr lang="en-US" baseline="0" dirty="0"/>
              <a:t> version</a:t>
            </a:r>
          </a:p>
          <a:p>
            <a:r>
              <a:rPr lang="en-US" baseline="0" dirty="0"/>
              <a:t>--</a:t>
            </a:r>
            <a:r>
              <a:rPr lang="en-US" baseline="0" dirty="0" err="1"/>
              <a:t>eee</a:t>
            </a:r>
            <a:r>
              <a:rPr lang="en-US" baseline="0" dirty="0"/>
              <a:t> indicates to generate IOC code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7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397995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8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410702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9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52886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A53A7-64CD-4D0E-AAE8-1AC9C79D7085}" type="slidenum">
              <a:rPr lang="sv-SE" smtClean="0"/>
              <a:t>13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4253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94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AC81-318B-4D49-A602-9E30227C87EC}" type="datetime1">
              <a:rPr lang="en-GB" noProof="0" smtClean="0"/>
              <a:t>03/10/2019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  <p:pic>
        <p:nvPicPr>
          <p:cNvPr id="7" name="Bildobjekt 7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260648"/>
            <a:ext cx="1656184" cy="88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884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99CB0-346B-43FA-9EE6-F90C3F3BC0BA}" type="datetime1">
              <a:rPr lang="en-GB" noProof="0" smtClean="0"/>
              <a:t>03/10/2019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  <p:pic>
        <p:nvPicPr>
          <p:cNvPr id="8" name="Bildobjekt 5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008" y="319530"/>
            <a:ext cx="1370480" cy="73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099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6"/>
          <p:cNvSpPr/>
          <p:nvPr userDrawn="1"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66B7F-8271-49DA-A25A-F4BB9F476347}" type="datetime1">
              <a:rPr lang="en-GB" noProof="0" smtClean="0"/>
              <a:t>03/10/2019</a:t>
            </a:fld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  <p:pic>
        <p:nvPicPr>
          <p:cNvPr id="9" name="Bildobjekt 7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662" y="260648"/>
            <a:ext cx="1359826" cy="727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83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D23FA-05C4-4CC1-B281-2F815585BC1C}" type="datetime1">
              <a:rPr lang="en-GB" noProof="0" smtClean="0"/>
              <a:t>03/10/2019</a:t>
            </a:fld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10" name="Rektangel 6"/>
          <p:cNvSpPr/>
          <p:nvPr userDrawn="1"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>
              <a:solidFill>
                <a:srgbClr val="0094C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740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</p:spTree>
    <p:extLst>
      <p:ext uri="{BB962C8B-B14F-4D97-AF65-F5344CB8AC3E}">
        <p14:creationId xmlns:p14="http://schemas.microsoft.com/office/powerpoint/2010/main" val="1252008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391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3233B-D569-4A6E-878F-CDE152514C47}" type="datetime1">
              <a:rPr lang="en-GB" noProof="0" smtClean="0"/>
              <a:t>03/10/2019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80640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5" r:id="rId5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G"/><Relationship Id="rId3" Type="http://schemas.openxmlformats.org/officeDocument/2006/relationships/image" Target="../media/image20.emf"/><Relationship Id="rId7" Type="http://schemas.openxmlformats.org/officeDocument/2006/relationships/image" Target="../media/image24.JP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emf"/><Relationship Id="rId10" Type="http://schemas.openxmlformats.org/officeDocument/2006/relationships/image" Target="../media/image27.emf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9.e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4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39067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GB" sz="4400" dirty="0"/>
              <a:t>PLC Factory</a:t>
            </a:r>
            <a:endParaRPr lang="en-GB" sz="4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25231"/>
            <a:ext cx="6400800" cy="968065"/>
          </a:xfrm>
        </p:spPr>
        <p:txBody>
          <a:bodyPr>
            <a:no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Emilio Asensi</a:t>
            </a:r>
          </a:p>
          <a:p>
            <a:r>
              <a:rPr lang="en-GB" sz="1800" dirty="0">
                <a:solidFill>
                  <a:schemeClr val="bg1"/>
                </a:solidFill>
              </a:rPr>
              <a:t>Project Engineer</a:t>
            </a:r>
          </a:p>
        </p:txBody>
      </p:sp>
      <p:sp>
        <p:nvSpPr>
          <p:cNvPr id="4" name="Rectangle 3"/>
          <p:cNvSpPr/>
          <p:nvPr/>
        </p:nvSpPr>
        <p:spPr>
          <a:xfrm>
            <a:off x="2286000" y="5949280"/>
            <a:ext cx="4572000" cy="60324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sz="1600" dirty="0">
                <a:solidFill>
                  <a:srgbClr val="FFFFFF"/>
                </a:solidFill>
              </a:rPr>
              <a:t>www.europeanspallationsource.se</a:t>
            </a:r>
          </a:p>
          <a:p>
            <a:pPr algn="ctr"/>
            <a:r>
              <a:rPr lang="en-GB" sz="1400" dirty="0">
                <a:solidFill>
                  <a:srgbClr val="FFFFFF"/>
                </a:solidFill>
              </a:rPr>
              <a:t>05 October 2019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A7EF8B-34FA-0144-95D3-4805A9CD8591}"/>
              </a:ext>
            </a:extLst>
          </p:cNvPr>
          <p:cNvSpPr/>
          <p:nvPr/>
        </p:nvSpPr>
        <p:spPr>
          <a:xfrm>
            <a:off x="2738068" y="3686810"/>
            <a:ext cx="36678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sv-SE" dirty="0">
                <a:solidFill>
                  <a:schemeClr val="bg1"/>
                </a:solidFill>
              </a:rPr>
              <a:t>PLC Based Control Systems workshop</a:t>
            </a:r>
          </a:p>
          <a:p>
            <a:pPr algn="ctr"/>
            <a:r>
              <a:rPr lang="sv-SE" dirty="0">
                <a:solidFill>
                  <a:schemeClr val="bg1"/>
                </a:solidFill>
              </a:rPr>
              <a:t>ICALEPCS 2019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B4F8EC-B2B4-434D-976B-F84B638E599B}"/>
              </a:ext>
            </a:extLst>
          </p:cNvPr>
          <p:cNvSpPr txBox="1"/>
          <p:nvPr/>
        </p:nvSpPr>
        <p:spPr>
          <a:xfrm>
            <a:off x="6858000" y="5676578"/>
            <a:ext cx="1715470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sv-SE" sz="1200" dirty="0" err="1">
                <a:solidFill>
                  <a:schemeClr val="bg1"/>
                </a:solidFill>
              </a:rPr>
              <a:t>With</a:t>
            </a:r>
            <a:r>
              <a:rPr lang="sv-SE" sz="1200" dirty="0">
                <a:solidFill>
                  <a:schemeClr val="bg1"/>
                </a:solidFill>
              </a:rPr>
              <a:t> </a:t>
            </a:r>
            <a:r>
              <a:rPr lang="sv-SE" sz="1200" dirty="0" err="1">
                <a:solidFill>
                  <a:schemeClr val="bg1"/>
                </a:solidFill>
              </a:rPr>
              <a:t>slides</a:t>
            </a:r>
            <a:r>
              <a:rPr lang="sv-SE" sz="1200" dirty="0">
                <a:solidFill>
                  <a:schemeClr val="bg1"/>
                </a:solidFill>
              </a:rPr>
              <a:t> </a:t>
            </a:r>
            <a:r>
              <a:rPr lang="sv-SE" sz="1200" dirty="0" err="1">
                <a:solidFill>
                  <a:schemeClr val="bg1"/>
                </a:solidFill>
              </a:rPr>
              <a:t>of</a:t>
            </a:r>
            <a:r>
              <a:rPr lang="sv-SE" sz="1200" dirty="0">
                <a:solidFill>
                  <a:schemeClr val="bg1"/>
                </a:solidFill>
              </a:rPr>
              <a:t> K. </a:t>
            </a:r>
            <a:r>
              <a:rPr lang="sv-SE" sz="1200" dirty="0" err="1">
                <a:solidFill>
                  <a:schemeClr val="bg1"/>
                </a:solidFill>
              </a:rPr>
              <a:t>Vestin</a:t>
            </a:r>
            <a:r>
              <a:rPr lang="sv-SE" sz="1200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sv-SE" sz="1200" dirty="0">
                <a:solidFill>
                  <a:schemeClr val="bg1"/>
                </a:solidFill>
              </a:rPr>
              <a:t>and M. Boros </a:t>
            </a:r>
          </a:p>
          <a:p>
            <a:pPr algn="ctr"/>
            <a:r>
              <a:rPr lang="sv-SE" sz="1200" dirty="0">
                <a:solidFill>
                  <a:schemeClr val="bg1"/>
                </a:solidFill>
              </a:rPr>
              <a:t>(</a:t>
            </a:r>
            <a:r>
              <a:rPr lang="sv-SE" sz="1200" dirty="0" err="1">
                <a:solidFill>
                  <a:schemeClr val="bg1"/>
                </a:solidFill>
              </a:rPr>
              <a:t>both</a:t>
            </a:r>
            <a:r>
              <a:rPr lang="sv-SE" sz="1200" dirty="0">
                <a:solidFill>
                  <a:schemeClr val="bg1"/>
                </a:solidFill>
              </a:rPr>
              <a:t> in </a:t>
            </a:r>
            <a:r>
              <a:rPr lang="sv-SE" sz="1200" dirty="0" err="1">
                <a:solidFill>
                  <a:schemeClr val="bg1"/>
                </a:solidFill>
              </a:rPr>
              <a:t>this</a:t>
            </a:r>
            <a:r>
              <a:rPr lang="sv-SE" sz="1200" dirty="0">
                <a:solidFill>
                  <a:schemeClr val="bg1"/>
                </a:solidFill>
              </a:rPr>
              <a:t> </a:t>
            </a:r>
            <a:r>
              <a:rPr lang="sv-SE" sz="1200" dirty="0" err="1">
                <a:solidFill>
                  <a:schemeClr val="bg1"/>
                </a:solidFill>
              </a:rPr>
              <a:t>conference</a:t>
            </a:r>
            <a:r>
              <a:rPr lang="sv-SE" sz="1200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946133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62602A4-5EF9-E24F-B871-6B2E3BCFA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07568F-4240-FF4E-AD5E-5582CF548B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9144000" cy="4799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352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62602A4-5EF9-E24F-B871-6B2E3BCFA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OPI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573C62-2AEB-474C-9686-A387F9CC01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5047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20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4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objekt 5" descr="ESS-vit-logg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762" y="3044269"/>
            <a:ext cx="2082800" cy="1114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4660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2C53D33E-9C87-0E40-8B1F-79079F986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139136" cy="1143000"/>
          </a:xfrm>
        </p:spPr>
        <p:txBody>
          <a:bodyPr/>
          <a:lstStyle/>
          <a:p>
            <a:r>
              <a:rPr lang="en-GB" dirty="0"/>
              <a:t>Architecture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7E04FF5-C167-B947-803E-72CEB46A96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1411756"/>
            <a:ext cx="9258255" cy="54462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1C91ADE-ED43-CD43-9EBA-B5D6F1379E8C}"/>
              </a:ext>
            </a:extLst>
          </p:cNvPr>
          <p:cNvSpPr txBox="1"/>
          <p:nvPr/>
        </p:nvSpPr>
        <p:spPr>
          <a:xfrm>
            <a:off x="-36512" y="6669360"/>
            <a:ext cx="39305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 err="1"/>
              <a:t>N.Elias</a:t>
            </a:r>
            <a:endParaRPr lang="en-GB" sz="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AC00AC-7DDC-5C44-8840-84CEAA17341E}"/>
              </a:ext>
            </a:extLst>
          </p:cNvPr>
          <p:cNvSpPr txBox="1"/>
          <p:nvPr/>
        </p:nvSpPr>
        <p:spPr>
          <a:xfrm>
            <a:off x="7236296" y="1074222"/>
            <a:ext cx="1944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Very similar to LINAC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0CAA17-5D97-DD4F-9C38-3698256E637C}"/>
              </a:ext>
            </a:extLst>
          </p:cNvPr>
          <p:cNvSpPr txBox="1"/>
          <p:nvPr/>
        </p:nvSpPr>
        <p:spPr>
          <a:xfrm>
            <a:off x="6012159" y="3024336"/>
            <a:ext cx="3209583" cy="4005064"/>
          </a:xfrm>
          <a:prstGeom prst="rect">
            <a:avLst/>
          </a:prstGeom>
          <a:solidFill>
            <a:schemeClr val="bg1">
              <a:lumMod val="75000"/>
              <a:alpha val="61000"/>
            </a:schemeClr>
          </a:solidFill>
        </p:spPr>
        <p:txBody>
          <a:bodyPr wrap="square" rtlCol="0">
            <a:spAutoFit/>
          </a:bodyPr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085666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14</a:t>
            </a:fld>
            <a:endParaRPr lang="sv-SE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62602A4-5EF9-E24F-B871-6B2E3BCFA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Methodology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BC94D9-EA77-DE47-87EC-5896260CD6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512" y="1412776"/>
            <a:ext cx="9180512" cy="562291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7D89807A-9423-454B-9652-2E909430012E}"/>
              </a:ext>
            </a:extLst>
          </p:cNvPr>
          <p:cNvSpPr txBox="1"/>
          <p:nvPr/>
        </p:nvSpPr>
        <p:spPr>
          <a:xfrm>
            <a:off x="1475656" y="1844825"/>
            <a:ext cx="1584176" cy="40010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Electrical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Device Selection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SC list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Procurement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FBS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err="1"/>
              <a:t>ePlan</a:t>
            </a:r>
            <a:r>
              <a:rPr lang="en-GB" sz="1200" dirty="0"/>
              <a:t> objects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Diagrams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Installation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Cabling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B310048-5849-BF48-8041-B90BF4CC817E}"/>
              </a:ext>
            </a:extLst>
          </p:cNvPr>
          <p:cNvSpPr txBox="1"/>
          <p:nvPr/>
        </p:nvSpPr>
        <p:spPr>
          <a:xfrm>
            <a:off x="0" y="1873317"/>
            <a:ext cx="1475656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/>
              <a:t>P&amp;I 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/>
              <a:t>Field objects list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/>
              <a:t>ESS names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/>
              <a:t>Cable DB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/>
              <a:t>FBS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783F4F8-AFF4-B542-9111-D8D8F9069E1C}"/>
              </a:ext>
            </a:extLst>
          </p:cNvPr>
          <p:cNvSpPr/>
          <p:nvPr/>
        </p:nvSpPr>
        <p:spPr>
          <a:xfrm>
            <a:off x="2446784" y="1980122"/>
            <a:ext cx="2088232" cy="4585872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5243D86-84A7-F545-A2AE-4781C1EA578B}"/>
              </a:ext>
            </a:extLst>
          </p:cNvPr>
          <p:cNvSpPr txBox="1"/>
          <p:nvPr/>
        </p:nvSpPr>
        <p:spPr>
          <a:xfrm>
            <a:off x="3030240" y="1844824"/>
            <a:ext cx="1685776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PLC IO list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Procurement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CCDB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Definition Files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/>
              <a:t>PLC Factory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HW Configuration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Read/Write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Process Logic Implementation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err="1"/>
              <a:t>VersionDog</a:t>
            </a: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7FEF5A1-09C0-4B4A-A016-111F141D7DB7}"/>
              </a:ext>
            </a:extLst>
          </p:cNvPr>
          <p:cNvSpPr txBox="1"/>
          <p:nvPr/>
        </p:nvSpPr>
        <p:spPr>
          <a:xfrm>
            <a:off x="4597400" y="1873317"/>
            <a:ext cx="1529184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/>
              <a:t>PLC Factory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/>
              <a:t>IOC Factory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/>
              <a:t>PV list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/>
              <a:t>EPICS Implementation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C0391EE-8A72-8C44-9B3B-3F27480CC93D}"/>
              </a:ext>
            </a:extLst>
          </p:cNvPr>
          <p:cNvSpPr txBox="1"/>
          <p:nvPr/>
        </p:nvSpPr>
        <p:spPr>
          <a:xfrm>
            <a:off x="6104780" y="1847614"/>
            <a:ext cx="1559372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/>
              <a:t>CSEntry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/>
              <a:t>Virtual IPC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/>
              <a:t>Technical Network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6FD4A5F-E980-1945-8076-B3EC4D10EF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6512" y="6085394"/>
            <a:ext cx="9180512" cy="798309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DE22FA80-440F-0549-9507-6E53F04B3C3D}"/>
              </a:ext>
            </a:extLst>
          </p:cNvPr>
          <p:cNvSpPr txBox="1"/>
          <p:nvPr/>
        </p:nvSpPr>
        <p:spPr>
          <a:xfrm>
            <a:off x="29682" y="6261119"/>
            <a:ext cx="9160284" cy="1200329"/>
          </a:xfrm>
          <a:prstGeom prst="rect">
            <a:avLst/>
          </a:prstGeom>
          <a:noFill/>
          <a:ln>
            <a:noFill/>
          </a:ln>
        </p:spPr>
        <p:txBody>
          <a:bodyPr wrap="square" numCol="6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Initiation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Planning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Execution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Monitoring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/>
              <a:t>Documentation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CE15CB4-A6A8-2247-97B5-2F46C051E9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473" y="3763573"/>
            <a:ext cx="499218" cy="45073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1E0EB68-756A-B649-BA21-E610751FE5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8074" y="4672306"/>
            <a:ext cx="952500" cy="6477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7A491B3-1F44-4D4E-AFA1-6376B6D693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92" y="3830495"/>
            <a:ext cx="1259632" cy="83241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A69EFEC-74EF-1B4E-BB41-B4B666BD224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82" r="12702"/>
          <a:stretch/>
        </p:blipFill>
        <p:spPr>
          <a:xfrm rot="5400000">
            <a:off x="6482646" y="3457440"/>
            <a:ext cx="739889" cy="79144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00809F5-FEFE-3B4C-A558-BD6E7388F3E7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9" r="24801"/>
          <a:stretch/>
        </p:blipFill>
        <p:spPr>
          <a:xfrm rot="5400000">
            <a:off x="403924" y="4974490"/>
            <a:ext cx="628657" cy="70603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D1477E8-9A28-014A-A8B6-5FCD58DAC7D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694" y="4878176"/>
            <a:ext cx="1227628" cy="690541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1DB1A9A4-3A09-7F42-9466-F6F1139F0214}"/>
              </a:ext>
            </a:extLst>
          </p:cNvPr>
          <p:cNvSpPr txBox="1"/>
          <p:nvPr/>
        </p:nvSpPr>
        <p:spPr>
          <a:xfrm>
            <a:off x="7581428" y="1873317"/>
            <a:ext cx="1559372" cy="37856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/>
              <a:t>CSStudio objects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/>
              <a:t>Faceplates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/>
              <a:t>OPI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/>
              <a:t>Alarms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/>
              <a:t>Archive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/>
              <a:t>Process Logic revision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/>
              <a:t>Logbook</a:t>
            </a:r>
          </a:p>
          <a:p>
            <a:endParaRPr lang="en-GB" sz="12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/>
              <a:t>Operations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/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F110483B-12D8-434A-B578-935A67F99E5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01809" y="5089613"/>
            <a:ext cx="918610" cy="633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245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B0261-8122-DB44-84C4-CEF2F03A9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Context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ABDE423-1A16-CD43-9839-063A543BCE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1417638"/>
            <a:ext cx="9252520" cy="5486956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66EB79-F90F-554B-BFC6-61C406774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2</a:t>
            </a:fld>
            <a:endParaRPr lang="en-GB" noProof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6906FC7-3C6F-6543-9DF6-447197C747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79" y="3645024"/>
            <a:ext cx="5298177" cy="30689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1DC4CC0-D343-7E42-B806-3E457C04E05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57441" b="30704"/>
          <a:stretch/>
        </p:blipFill>
        <p:spPr>
          <a:xfrm>
            <a:off x="1091302" y="2252765"/>
            <a:ext cx="6361018" cy="245127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4F7EACC-564D-C140-BA91-15752B27A9FF}"/>
              </a:ext>
            </a:extLst>
          </p:cNvPr>
          <p:cNvSpPr txBox="1"/>
          <p:nvPr/>
        </p:nvSpPr>
        <p:spPr>
          <a:xfrm>
            <a:off x="6857409" y="2233676"/>
            <a:ext cx="1769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Interface to TICP</a:t>
            </a:r>
          </a:p>
          <a:p>
            <a:r>
              <a:rPr lang="en-GB" sz="1600" dirty="0"/>
              <a:t>	50 m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E22045B-EB84-A04C-9F0C-EA46BF106109}"/>
              </a:ext>
            </a:extLst>
          </p:cNvPr>
          <p:cNvCxnSpPr>
            <a:cxnSpLocks/>
          </p:cNvCxnSpPr>
          <p:nvPr/>
        </p:nvCxnSpPr>
        <p:spPr>
          <a:xfrm>
            <a:off x="7452320" y="2924944"/>
            <a:ext cx="912440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0DF6D1D-5E72-AF4C-84D6-A6A5EE27BE0F}"/>
              </a:ext>
            </a:extLst>
          </p:cNvPr>
          <p:cNvSpPr txBox="1"/>
          <p:nvPr/>
        </p:nvSpPr>
        <p:spPr>
          <a:xfrm>
            <a:off x="234242" y="2219671"/>
            <a:ext cx="1769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Interface to </a:t>
            </a:r>
          </a:p>
          <a:p>
            <a:r>
              <a:rPr lang="en-GB" sz="1600" dirty="0"/>
              <a:t>Cryomodule</a:t>
            </a:r>
          </a:p>
        </p:txBody>
      </p:sp>
    </p:spTree>
    <p:extLst>
      <p:ext uri="{BB962C8B-B14F-4D97-AF65-F5344CB8AC3E}">
        <p14:creationId xmlns:p14="http://schemas.microsoft.com/office/powerpoint/2010/main" val="1362642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tool chain for automatic code and configuration at ESS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3</a:t>
            </a:fld>
            <a:endParaRPr lang="sv-SE" dirty="0"/>
          </a:p>
        </p:txBody>
      </p:sp>
      <p:pic>
        <p:nvPicPr>
          <p:cNvPr id="1028" name="Picture 4" descr="Bildresultat fÃ¶r database icon fre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60" y="1916832"/>
            <a:ext cx="136815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Bildresultat fÃ¶r database icon fre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1719" y="3184692"/>
            <a:ext cx="136815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1916832"/>
            <a:ext cx="1362430" cy="133007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0790" y="3933056"/>
            <a:ext cx="1362430" cy="133007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8484" y="3291334"/>
            <a:ext cx="14863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CS Entry</a:t>
            </a:r>
          </a:p>
          <a:p>
            <a:pPr algn="ctr"/>
            <a:r>
              <a:rPr lang="en-US" sz="1000" dirty="0"/>
              <a:t>(Inventory management)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77453" y="4533680"/>
            <a:ext cx="14766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CCDB</a:t>
            </a:r>
          </a:p>
          <a:p>
            <a:pPr algn="ctr"/>
            <a:r>
              <a:rPr lang="en-US" sz="1000" dirty="0"/>
              <a:t>(Configuration database)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98640" y="3369131"/>
            <a:ext cx="12609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IOC Factory</a:t>
            </a:r>
          </a:p>
          <a:p>
            <a:pPr algn="ctr"/>
            <a:r>
              <a:rPr lang="en-US" sz="1000" dirty="0"/>
              <a:t>(Java application)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98640" y="5433248"/>
            <a:ext cx="12648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PLC Factory</a:t>
            </a:r>
          </a:p>
          <a:p>
            <a:pPr algn="ctr"/>
            <a:r>
              <a:rPr lang="en-US" sz="1000" dirty="0">
                <a:solidFill>
                  <a:srgbClr val="FF0000"/>
                </a:solidFill>
              </a:rPr>
              <a:t>(Python script)</a:t>
            </a:r>
          </a:p>
        </p:txBody>
      </p:sp>
      <p:pic>
        <p:nvPicPr>
          <p:cNvPr id="1026" name="Picture 2" descr="Main Produc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6264" y="4664748"/>
            <a:ext cx="735780" cy="995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266052" y="3334980"/>
            <a:ext cx="14622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E3</a:t>
            </a:r>
          </a:p>
          <a:p>
            <a:pPr algn="ctr"/>
            <a:r>
              <a:rPr lang="en-US" sz="1000" dirty="0"/>
              <a:t>(ESS EPICS Environment)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460235" y="5799015"/>
            <a:ext cx="10574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PLC Code</a:t>
            </a:r>
          </a:p>
          <a:p>
            <a:pPr algn="ctr"/>
            <a:r>
              <a:rPr lang="en-US" sz="1000" dirty="0"/>
              <a:t>(TIA Portal)</a:t>
            </a:r>
          </a:p>
        </p:txBody>
      </p:sp>
      <p:sp>
        <p:nvSpPr>
          <p:cNvPr id="7" name="Right Arrow 6"/>
          <p:cNvSpPr/>
          <p:nvPr/>
        </p:nvSpPr>
        <p:spPr>
          <a:xfrm rot="1714418">
            <a:off x="2177399" y="3132483"/>
            <a:ext cx="420107" cy="34074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 rot="20027808">
            <a:off x="4421843" y="3164606"/>
            <a:ext cx="420107" cy="34074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/>
          <p:cNvSpPr/>
          <p:nvPr/>
        </p:nvSpPr>
        <p:spPr>
          <a:xfrm rot="1294342">
            <a:off x="4431532" y="4350339"/>
            <a:ext cx="420107" cy="34074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>
            <a:off x="6859272" y="2575902"/>
            <a:ext cx="420107" cy="34074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 rot="2322531">
            <a:off x="6859272" y="4849698"/>
            <a:ext cx="420107" cy="34074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 rot="18673494">
            <a:off x="6847647" y="3772689"/>
            <a:ext cx="420107" cy="34074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8079" y="1869944"/>
            <a:ext cx="1238203" cy="1465036"/>
          </a:xfrm>
          <a:prstGeom prst="rect">
            <a:avLst/>
          </a:prstGeom>
        </p:spPr>
      </p:pic>
      <p:pic>
        <p:nvPicPr>
          <p:cNvPr id="23" name="Picture 4" descr="Bildresultat fÃ¶r database icon free">
            <a:extLst>
              <a:ext uri="{FF2B5EF4-FFF2-40B4-BE49-F238E27FC236}">
                <a16:creationId xmlns:a16="http://schemas.microsoft.com/office/drawing/2014/main" id="{BA8AA063-3684-AC4E-948D-4E94CB487A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33" y="4213328"/>
            <a:ext cx="136815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582FA0E-6294-B34B-8C7F-E425DBC875A9}"/>
              </a:ext>
            </a:extLst>
          </p:cNvPr>
          <p:cNvSpPr txBox="1"/>
          <p:nvPr/>
        </p:nvSpPr>
        <p:spPr>
          <a:xfrm>
            <a:off x="439558" y="5587830"/>
            <a:ext cx="16391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Naming Service</a:t>
            </a:r>
          </a:p>
          <a:p>
            <a:pPr algn="ctr"/>
            <a:r>
              <a:rPr lang="en-US" sz="1000" dirty="0"/>
              <a:t>(Device registry)</a:t>
            </a:r>
          </a:p>
        </p:txBody>
      </p:sp>
      <p:sp>
        <p:nvSpPr>
          <p:cNvPr id="25" name="Right Arrow 24">
            <a:extLst>
              <a:ext uri="{FF2B5EF4-FFF2-40B4-BE49-F238E27FC236}">
                <a16:creationId xmlns:a16="http://schemas.microsoft.com/office/drawing/2014/main" id="{266B395A-D09A-4149-816C-8F5FD73F91E6}"/>
              </a:ext>
            </a:extLst>
          </p:cNvPr>
          <p:cNvSpPr/>
          <p:nvPr/>
        </p:nvSpPr>
        <p:spPr>
          <a:xfrm rot="20066830">
            <a:off x="2136867" y="4427721"/>
            <a:ext cx="420107" cy="340746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108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PLC Factory - Workflow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4</a:t>
            </a:fld>
            <a:endParaRPr lang="sv-SE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4112643299"/>
              </p:ext>
            </p:extLst>
          </p:nvPr>
        </p:nvGraphicFramePr>
        <p:xfrm>
          <a:off x="395536" y="1556792"/>
          <a:ext cx="273630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0786" y="1834766"/>
            <a:ext cx="580571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8764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PLC Factory - Workflow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5</a:t>
            </a:fld>
            <a:endParaRPr lang="sv-SE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23502048"/>
              </p:ext>
            </p:extLst>
          </p:nvPr>
        </p:nvGraphicFramePr>
        <p:xfrm>
          <a:off x="395536" y="1556792"/>
          <a:ext cx="273630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13289" y="1775247"/>
            <a:ext cx="5436866" cy="2736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41398FC-01B6-AA45-846C-B4220229505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19872" y="4869160"/>
            <a:ext cx="4320480" cy="890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813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PLC Factory - Workflow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6</a:t>
            </a:fld>
            <a:endParaRPr lang="sv-SE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122246646"/>
              </p:ext>
            </p:extLst>
          </p:nvPr>
        </p:nvGraphicFramePr>
        <p:xfrm>
          <a:off x="395536" y="1556792"/>
          <a:ext cx="273630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80655" y="1916832"/>
            <a:ext cx="4791745" cy="288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32198" y="3861048"/>
            <a:ext cx="1965908" cy="20532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8919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PLC Factory - Workflow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7</a:t>
            </a:fld>
            <a:endParaRPr lang="sv-SE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417599002"/>
              </p:ext>
            </p:extLst>
          </p:nvPr>
        </p:nvGraphicFramePr>
        <p:xfrm>
          <a:off x="395536" y="1556792"/>
          <a:ext cx="273630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ED523ABB-5DC7-DD46-B8B8-23057D4F0D7B}"/>
              </a:ext>
            </a:extLst>
          </p:cNvPr>
          <p:cNvSpPr/>
          <p:nvPr/>
        </p:nvSpPr>
        <p:spPr>
          <a:xfrm>
            <a:off x="3347864" y="3681068"/>
            <a:ext cx="5544000" cy="720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  <a:effectLst>
            <a:outerShdw blurRad="50800" dist="50800" dir="5400000" sx="102000" sy="102000" algn="ctr" rotWithShape="0">
              <a:srgbClr val="000000">
                <a:alpha val="43137"/>
              </a:srgbClr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sv-SE" sz="900" dirty="0" err="1">
                <a:solidFill>
                  <a:srgbClr val="000000"/>
                </a:solidFill>
                <a:latin typeface="Menlo" panose="020B0609030804020204" pitchFamily="49" charset="0"/>
              </a:rPr>
              <a:t>python</a:t>
            </a:r>
            <a:r>
              <a:rPr lang="sv-SE" sz="900" dirty="0">
                <a:solidFill>
                  <a:srgbClr val="000000"/>
                </a:solidFill>
                <a:latin typeface="Menlo" panose="020B0609030804020204" pitchFamily="49" charset="0"/>
              </a:rPr>
              <a:t> </a:t>
            </a:r>
            <a:r>
              <a:rPr lang="sv-SE" sz="900" dirty="0" err="1">
                <a:solidFill>
                  <a:srgbClr val="000000"/>
                </a:solidFill>
                <a:latin typeface="Menlo" panose="020B0609030804020204" pitchFamily="49" charset="0"/>
              </a:rPr>
              <a:t>plcfactory.py</a:t>
            </a:r>
            <a:r>
              <a:rPr lang="sv-SE" sz="900" dirty="0">
                <a:solidFill>
                  <a:srgbClr val="000000"/>
                </a:solidFill>
                <a:latin typeface="Menlo" panose="020B0609030804020204" pitchFamily="49" charset="0"/>
              </a:rPr>
              <a:t> -d TS2-010CRM:Cryo-PLC-001 --</a:t>
            </a:r>
            <a:r>
              <a:rPr lang="sv-SE" sz="900" dirty="0" err="1">
                <a:solidFill>
                  <a:srgbClr val="000000"/>
                </a:solidFill>
                <a:latin typeface="Menlo" panose="020B0609030804020204" pitchFamily="49" charset="0"/>
              </a:rPr>
              <a:t>plc</a:t>
            </a:r>
            <a:r>
              <a:rPr lang="sv-SE" sz="900" dirty="0">
                <a:solidFill>
                  <a:srgbClr val="000000"/>
                </a:solidFill>
                <a:latin typeface="Menlo" panose="020B0609030804020204" pitchFamily="49" charset="0"/>
              </a:rPr>
              <a:t>-interface=14 --</a:t>
            </a:r>
            <a:r>
              <a:rPr lang="sv-SE" sz="900" dirty="0" err="1">
                <a:solidFill>
                  <a:srgbClr val="000000"/>
                </a:solidFill>
                <a:latin typeface="Menlo" panose="020B0609030804020204" pitchFamily="49" charset="0"/>
              </a:rPr>
              <a:t>eee</a:t>
            </a:r>
            <a:endParaRPr lang="sv-SE" sz="900" dirty="0">
              <a:solidFill>
                <a:srgbClr val="000000"/>
              </a:solidFill>
              <a:effectLst/>
              <a:latin typeface="Menlo" panose="020B06090308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615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PLC Factory - Workflow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8</a:t>
            </a:fld>
            <a:endParaRPr lang="sv-SE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333226889"/>
              </p:ext>
            </p:extLst>
          </p:nvPr>
        </p:nvGraphicFramePr>
        <p:xfrm>
          <a:off x="395536" y="1556792"/>
          <a:ext cx="273630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204864"/>
            <a:ext cx="5502828" cy="2979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456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PLC Factory - Workflow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9</a:t>
            </a:fld>
            <a:endParaRPr lang="sv-SE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724955638"/>
              </p:ext>
            </p:extLst>
          </p:nvPr>
        </p:nvGraphicFramePr>
        <p:xfrm>
          <a:off x="395536" y="1556792"/>
          <a:ext cx="273630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132856"/>
            <a:ext cx="5473553" cy="3598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730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44B2280-2390-4D03-8D38-6C24B0BAA245}" vid="{0B7C071A-F5F7-47CF-A93A-F42DBF6073E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24269F34-CC85-C54A-89D2-67D53BFE52D6}">
  <we:reference id="fa000000002" version="1.0.0.0" store="en-us" storeType="FirstParty"/>
  <we:alternateReferences/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14866</TotalTime>
  <Words>575</Words>
  <Application>Microsoft Macintosh PowerPoint</Application>
  <PresentationFormat>On-screen Show (4:3)</PresentationFormat>
  <Paragraphs>294</Paragraphs>
  <Slides>14</Slides>
  <Notes>6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Menlo</vt:lpstr>
      <vt:lpstr>Office Theme</vt:lpstr>
      <vt:lpstr>PLC Factory</vt:lpstr>
      <vt:lpstr>Context</vt:lpstr>
      <vt:lpstr>Overview of tool chain for automatic code and configuration at ESS</vt:lpstr>
      <vt:lpstr>PLC Factory - Workflow</vt:lpstr>
      <vt:lpstr>PLC Factory - Workflow</vt:lpstr>
      <vt:lpstr>PLC Factory - Workflow</vt:lpstr>
      <vt:lpstr>PLC Factory - Workflow</vt:lpstr>
      <vt:lpstr>PLC Factory - Workflow</vt:lpstr>
      <vt:lpstr>PLC Factory - Workflow</vt:lpstr>
      <vt:lpstr>OPI</vt:lpstr>
      <vt:lpstr>OPI</vt:lpstr>
      <vt:lpstr>PowerPoint Presentation</vt:lpstr>
      <vt:lpstr>Architecture</vt:lpstr>
      <vt:lpstr>Methodology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Cool down of SRF cavities at ESS and how to control the process</dc:title>
  <dc:creator>EMILIO ASENSI CONEJERO</dc:creator>
  <cp:lastModifiedBy>Emilio Asensi Conejero</cp:lastModifiedBy>
  <cp:revision>133</cp:revision>
  <dcterms:created xsi:type="dcterms:W3CDTF">2018-05-02T07:18:42Z</dcterms:created>
  <dcterms:modified xsi:type="dcterms:W3CDTF">2019-10-03T12:35:22Z</dcterms:modified>
</cp:coreProperties>
</file>