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2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79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12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29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33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18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5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4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68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37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CFCBC-7DB5-4926-BE54-3ADCF27797FD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7B5C1-56F0-43FC-88DB-D540D9DDC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373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989" y="494270"/>
            <a:ext cx="116709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WP4 midterm meeting presentation proposals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Review of the baseline rf module design (and development of high repetition rate capability) – INFN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(Development </a:t>
            </a:r>
            <a:r>
              <a:rPr lang="en-US" sz="2000" dirty="0"/>
              <a:t>of high repetition rate capability</a:t>
            </a:r>
            <a:r>
              <a:rPr lang="en-US" sz="2000" dirty="0" smtClean="0"/>
              <a:t>) – Marek Jacewicz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Linac layout – Markus Aicheler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Progress </a:t>
            </a:r>
            <a:r>
              <a:rPr lang="en-US" sz="2000" dirty="0" smtClean="0"/>
              <a:t>towards the 36 GHz, 3 MW, 2 µs and 1 kHz gyroklystron plus 48 GHz gyroklystron – Laurence Nix, </a:t>
            </a:r>
            <a:r>
              <a:rPr lang="en-US" sz="2000" dirty="0" smtClean="0"/>
              <a:t>Strathclyde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Plans for, and progress on, Industrialization task, WP4 - VDL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6216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3</cp:revision>
  <dcterms:created xsi:type="dcterms:W3CDTF">2019-06-05T12:09:17Z</dcterms:created>
  <dcterms:modified xsi:type="dcterms:W3CDTF">2019-06-05T12:17:59Z</dcterms:modified>
</cp:coreProperties>
</file>