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61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5"/>
    <p:restoredTop sz="94626"/>
  </p:normalViewPr>
  <p:slideViewPr>
    <p:cSldViewPr snapToGrid="0" snapToObjects="1">
      <p:cViewPr varScale="1">
        <p:scale>
          <a:sx n="102" d="100"/>
          <a:sy n="102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20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8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5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9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8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52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6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4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5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A02C8-5898-7B4B-8861-032C637FF0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8BD80-B628-3148-A6F4-E77E9B53C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Synthesizing ML Models for Use in FPGAs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Sheila Sagear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1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206" y="773439"/>
            <a:ext cx="10515600" cy="4351338"/>
          </a:xfrm>
        </p:spPr>
        <p:txBody>
          <a:bodyPr/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What have we done?</a:t>
            </a:r>
          </a:p>
          <a:p>
            <a:pPr lvl="1"/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Optimized ML models for jet tagging</a:t>
            </a:r>
          </a:p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What do we need to do?</a:t>
            </a:r>
          </a:p>
          <a:p>
            <a:pPr lvl="1"/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Synthesize models for use in FPGAs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62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" charset="0"/>
                <a:ea typeface="American Typewriter" charset="0"/>
                <a:cs typeface="American Typewriter" charset="0"/>
              </a:rPr>
              <a:t>h</a:t>
            </a:r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ls4ml:</a:t>
            </a:r>
            <a:endParaRPr lang="en-US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37159"/>
          </a:xfrm>
        </p:spPr>
        <p:txBody>
          <a:bodyPr>
            <a:normAutofit fontScale="925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hls4ml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is </a:t>
            </a:r>
            <a:r>
              <a:rPr lang="en-US" smtClean="0">
                <a:latin typeface="Avenir Book" charset="0"/>
                <a:ea typeface="Avenir Book" charset="0"/>
                <a:cs typeface="Avenir Book" charset="0"/>
              </a:rPr>
              <a:t>a </a:t>
            </a:r>
            <a:r>
              <a:rPr lang="en-US" smtClean="0">
                <a:latin typeface="Avenir Book" charset="0"/>
                <a:ea typeface="Avenir Book" charset="0"/>
                <a:cs typeface="Avenir Book" charset="0"/>
              </a:rPr>
              <a:t>tool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that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translates high level models for </a:t>
            </a:r>
            <a:r>
              <a:rPr lang="en-US" smtClean="0">
                <a:latin typeface="Avenir Book" charset="0"/>
                <a:ea typeface="Avenir Book" charset="0"/>
                <a:cs typeface="Avenir Book" charset="0"/>
              </a:rPr>
              <a:t>use in FPGAs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586" y="2585529"/>
            <a:ext cx="8496300" cy="3568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621" y="6315077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Duarte et al. 2018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5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" charset="0"/>
                <a:ea typeface="American Typewriter" charset="0"/>
                <a:cs typeface="American Typewriter" charset="0"/>
              </a:rPr>
              <a:t>h</a:t>
            </a:r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ls4ml:</a:t>
            </a:r>
            <a:endParaRPr lang="en-US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873" y="2597721"/>
            <a:ext cx="8496300" cy="35687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43328" y="2462784"/>
            <a:ext cx="3035808" cy="3194304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47548" y="3600450"/>
            <a:ext cx="16273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Model</a:t>
            </a:r>
          </a:p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Creation</a:t>
            </a:r>
            <a:endParaRPr lang="en-US" sz="3500" b="1" dirty="0"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1" y="6315077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Duarte et al. 2018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1825625"/>
            <a:ext cx="10515600" cy="6371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US" smtClean="0">
                <a:latin typeface="American Typewriter" charset="0"/>
                <a:ea typeface="American Typewriter" charset="0"/>
                <a:cs typeface="American Typewriter" charset="0"/>
              </a:rPr>
              <a:t>hls4ml</a:t>
            </a:r>
            <a:r>
              <a:rPr lang="en-US" smtClean="0">
                <a:latin typeface="Avenir Book" charset="0"/>
                <a:ea typeface="Avenir Book" charset="0"/>
                <a:cs typeface="Avenir Book" charset="0"/>
              </a:rPr>
              <a:t> is a tool that translates high level models for use in FPGAs.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00926" y="4717255"/>
            <a:ext cx="982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✅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8214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" charset="0"/>
                <a:ea typeface="American Typewriter" charset="0"/>
                <a:cs typeface="American Typewriter" charset="0"/>
              </a:rPr>
              <a:t>h</a:t>
            </a:r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ls4ml:</a:t>
            </a:r>
            <a:endParaRPr lang="en-US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586" y="2585529"/>
            <a:ext cx="8496300" cy="35687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243328" y="2462784"/>
            <a:ext cx="3035808" cy="3194304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47548" y="3600450"/>
            <a:ext cx="16273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Model</a:t>
            </a:r>
          </a:p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Creation</a:t>
            </a:r>
            <a:endParaRPr lang="en-US" sz="3500" b="1" dirty="0">
              <a:latin typeface="Abadi MT Condensed Extra Bold" charset="0"/>
              <a:ea typeface="Abadi MT Condensed Extra Bold" charset="0"/>
              <a:cs typeface="Abadi MT Condensed Extra Bold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79136" y="4059936"/>
            <a:ext cx="2721864" cy="2094293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93534" y="4487537"/>
            <a:ext cx="20930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Conversion</a:t>
            </a:r>
          </a:p>
          <a:p>
            <a:pPr algn="ctr"/>
            <a:r>
              <a:rPr lang="en-US" sz="3500" b="1" dirty="0" smtClean="0">
                <a:latin typeface="Abadi MT Condensed Extra Bold" charset="0"/>
                <a:ea typeface="Abadi MT Condensed Extra Bold" charset="0"/>
                <a:cs typeface="Abadi MT Condensed Extra Bold" charset="0"/>
              </a:rPr>
              <a:t>to FPGA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621" y="6315077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Duarte et al. 2018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1825625"/>
            <a:ext cx="10515600" cy="6371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US" smtClean="0">
                <a:latin typeface="American Typewriter" charset="0"/>
                <a:ea typeface="American Typewriter" charset="0"/>
                <a:cs typeface="American Typewriter" charset="0"/>
              </a:rPr>
              <a:t>hls4ml</a:t>
            </a:r>
            <a:r>
              <a:rPr lang="en-US" smtClean="0">
                <a:latin typeface="Avenir Book" charset="0"/>
                <a:ea typeface="Avenir Book" charset="0"/>
                <a:cs typeface="Avenir Book" charset="0"/>
              </a:rPr>
              <a:t> is a tool that translates high level models for use in FPGAs.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0926" y="4717255"/>
            <a:ext cx="982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✅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2029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Conversion to FPGA: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hls4ml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creates a firmware implementation of our ML models using high level synthesis language (HLS)</a:t>
            </a:r>
          </a:p>
          <a:p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High level synthesis: converts models created using high level languages (python) into something that can program an FPGA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hls4ml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outputs total latency (how long it takes to perform the inference </a:t>
            </a:r>
            <a:r>
              <a:rPr lang="mr-IN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higher for bigger models). We want to minimize latency.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70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Issues: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Theano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gives more accurate models than </a:t>
            </a:r>
            <a:r>
              <a:rPr lang="en-US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Keras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mr-IN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why?</a:t>
            </a:r>
          </a:p>
          <a:p>
            <a:r>
              <a:rPr lang="en-US" dirty="0">
                <a:latin typeface="American Typewriter" charset="0"/>
                <a:ea typeface="American Typewriter" charset="0"/>
                <a:cs typeface="American Typewriter" charset="0"/>
              </a:rPr>
              <a:t>h</a:t>
            </a:r>
            <a:r>
              <a:rPr lang="en-US" dirty="0" smtClean="0">
                <a:latin typeface="American Typewriter" charset="0"/>
                <a:ea typeface="American Typewriter" charset="0"/>
                <a:cs typeface="American Typewriter" charset="0"/>
              </a:rPr>
              <a:t>ls4ml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can’t handle models bigger than a certain size</a:t>
            </a:r>
          </a:p>
          <a:p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3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193</Words>
  <Application>Microsoft Macintosh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Abadi MT Condensed Extra Bold</vt:lpstr>
      <vt:lpstr>American Typewriter</vt:lpstr>
      <vt:lpstr>Avenir Book</vt:lpstr>
      <vt:lpstr>Calibri</vt:lpstr>
      <vt:lpstr>Calibri Light</vt:lpstr>
      <vt:lpstr>Arial</vt:lpstr>
      <vt:lpstr>Office Theme</vt:lpstr>
      <vt:lpstr>Synthesizing ML Models for Use in FPGAs</vt:lpstr>
      <vt:lpstr>PowerPoint Presentation</vt:lpstr>
      <vt:lpstr>hls4ml:</vt:lpstr>
      <vt:lpstr>hls4ml:</vt:lpstr>
      <vt:lpstr>hls4ml:</vt:lpstr>
      <vt:lpstr>Conversion to FPGA:</vt:lpstr>
      <vt:lpstr>Issues: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Synthesizing ML Models for use in FPGAs</dc:title>
  <dc:creator>Sheila Sagear</dc:creator>
  <cp:lastModifiedBy>Sheila Sagear</cp:lastModifiedBy>
  <cp:revision>4</cp:revision>
  <dcterms:created xsi:type="dcterms:W3CDTF">2019-04-15T11:39:15Z</dcterms:created>
  <dcterms:modified xsi:type="dcterms:W3CDTF">2019-04-15T12:45:41Z</dcterms:modified>
</cp:coreProperties>
</file>