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48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8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0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63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8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35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8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07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8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5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3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42A82-8F36-4249-B300-99FB3235AB32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4C57E-1D0A-4453-8140-47238B0D8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8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Update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Ryan McCarthy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55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894" y="175554"/>
            <a:ext cx="10515600" cy="1325563"/>
          </a:xfrm>
        </p:spPr>
        <p:txBody>
          <a:bodyPr/>
          <a:lstStyle/>
          <a:p>
            <a:r>
              <a:rPr lang="en-US" dirty="0" smtClean="0"/>
              <a:t>Scientific Linux to Centos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411" y="1690688"/>
            <a:ext cx="5505178" cy="4903772"/>
          </a:xfrm>
        </p:spPr>
      </p:pic>
      <p:sp>
        <p:nvSpPr>
          <p:cNvPr id="7" name="TextBox 6"/>
          <p:cNvSpPr txBox="1"/>
          <p:nvPr/>
        </p:nvSpPr>
        <p:spPr>
          <a:xfrm>
            <a:off x="4833258" y="5172891"/>
            <a:ext cx="1611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My code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4971" y="2795451"/>
            <a:ext cx="1079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CERN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71556" y="1421413"/>
            <a:ext cx="33876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Dear All,</a:t>
            </a:r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decision was that we can't make </a:t>
            </a:r>
            <a:r>
              <a:rPr lang="en-US" dirty="0" err="1" smtClean="0"/>
              <a:t>numpy</a:t>
            </a:r>
            <a:r>
              <a:rPr lang="en-US" dirty="0" smtClean="0"/>
              <a:t>, which was built on SLC6, work on CC7. We just can't. With </a:t>
            </a:r>
            <a:r>
              <a:rPr lang="en-US" dirty="0" err="1" smtClean="0"/>
              <a:t>numpy</a:t>
            </a:r>
            <a:r>
              <a:rPr lang="en-US" dirty="0" smtClean="0"/>
              <a:t> you must use a binary that was built specifically for your OS.</a:t>
            </a:r>
            <a:endParaRPr lang="en-US" dirty="0"/>
          </a:p>
        </p:txBody>
      </p:sp>
      <p:sp>
        <p:nvSpPr>
          <p:cNvPr id="14" name="Oval Callout 13"/>
          <p:cNvSpPr/>
          <p:nvPr/>
        </p:nvSpPr>
        <p:spPr>
          <a:xfrm rot="14077241">
            <a:off x="926509" y="1223794"/>
            <a:ext cx="4351271" cy="3447097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1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Linux to Centos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lsetup</a:t>
            </a:r>
            <a:r>
              <a:rPr lang="en-US" dirty="0" smtClean="0"/>
              <a:t> "root 6.16.00-x86_64-centos7-gcc8-opt“</a:t>
            </a:r>
          </a:p>
          <a:p>
            <a:r>
              <a:rPr lang="en-US" dirty="0" smtClean="0"/>
              <a:t>Allows us to use </a:t>
            </a:r>
            <a:r>
              <a:rPr lang="en-US" dirty="0" err="1" smtClean="0"/>
              <a:t>numpy</a:t>
            </a:r>
            <a:r>
              <a:rPr lang="en-US" dirty="0" smtClean="0"/>
              <a:t> on centos7 despite CERN’s best efforts</a:t>
            </a:r>
          </a:p>
          <a:p>
            <a:r>
              <a:rPr lang="en-US" dirty="0" smtClean="0"/>
              <a:t>Sets up version of root which was compiled with centos7 and work with </a:t>
            </a:r>
            <a:r>
              <a:rPr lang="en-US" dirty="0" err="1" smtClean="0"/>
              <a:t>numpy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6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Plotting Script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66"/>
          <a:stretch/>
        </p:blipFill>
        <p:spPr>
          <a:xfrm>
            <a:off x="6556749" y="75582"/>
            <a:ext cx="5539457" cy="6782418"/>
          </a:xfrm>
        </p:spPr>
      </p:pic>
      <p:sp>
        <p:nvSpPr>
          <p:cNvPr id="5" name="TextBox 4"/>
          <p:cNvSpPr txBox="1"/>
          <p:nvPr/>
        </p:nvSpPr>
        <p:spPr>
          <a:xfrm>
            <a:off x="1175657" y="1959429"/>
            <a:ext cx="39275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lists and formatting strings allowed me to compress about 800 lines of code to 400!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Makes all of the plots I made before plus some new 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02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Histograms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429" y="1259568"/>
            <a:ext cx="6379212" cy="4351338"/>
          </a:xfrm>
        </p:spPr>
      </p:pic>
      <p:sp>
        <p:nvSpPr>
          <p:cNvPr id="5" name="TextBox 4"/>
          <p:cNvSpPr txBox="1"/>
          <p:nvPr/>
        </p:nvSpPr>
        <p:spPr>
          <a:xfrm>
            <a:off x="10779034" y="5241574"/>
            <a:ext cx="1149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13</a:t>
            </a:r>
            <a:r>
              <a:rPr lang="en-US" baseline="30000" dirty="0" smtClean="0"/>
              <a:t>2</a:t>
            </a:r>
            <a:r>
              <a:rPr lang="en-US" dirty="0" smtClean="0"/>
              <a:t>+ N</a:t>
            </a:r>
            <a:r>
              <a:rPr lang="en-US" baseline="-25000" dirty="0" smtClean="0"/>
              <a:t>14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325892" y="2864559"/>
            <a:ext cx="2717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 Neutron Cross Section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14697" y="1690687"/>
            <a:ext cx="4206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Expect cross section to drop significantly when </a:t>
            </a:r>
            <a:r>
              <a:rPr lang="en-US" dirty="0" err="1" smtClean="0"/>
              <a:t>neutralino</a:t>
            </a:r>
            <a:r>
              <a:rPr lang="en-US" dirty="0" smtClean="0"/>
              <a:t> is entirely </a:t>
            </a:r>
            <a:r>
              <a:rPr lang="en-US" dirty="0" err="1" smtClean="0"/>
              <a:t>higgsino</a:t>
            </a:r>
            <a:r>
              <a:rPr lang="en-US" dirty="0" smtClean="0"/>
              <a:t>-like or not </a:t>
            </a:r>
            <a:r>
              <a:rPr lang="en-US" dirty="0" err="1" smtClean="0"/>
              <a:t>higgsino</a:t>
            </a:r>
            <a:r>
              <a:rPr lang="en-US" dirty="0" smtClean="0"/>
              <a:t>-like at 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Remade older plots to look nicer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8" y="3340009"/>
            <a:ext cx="5180502" cy="351799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5207726" y="2159726"/>
            <a:ext cx="2621280" cy="269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303417" y="2845547"/>
            <a:ext cx="195943" cy="1360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57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same plots as “Well-Tempered </a:t>
            </a:r>
            <a:r>
              <a:rPr lang="en-US" dirty="0" err="1" smtClean="0"/>
              <a:t>Neutralino</a:t>
            </a:r>
            <a:r>
              <a:rPr lang="en-US" dirty="0" smtClean="0"/>
              <a:t>” paper</a:t>
            </a:r>
          </a:p>
          <a:p>
            <a:r>
              <a:rPr lang="en-US" dirty="0" smtClean="0"/>
              <a:t>More ways of showing excluded model points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30" y="3062877"/>
            <a:ext cx="8672170" cy="347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258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170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Project Update 6</vt:lpstr>
      <vt:lpstr>Scientific Linux to Centos</vt:lpstr>
      <vt:lpstr>Scientific Linux to Centos</vt:lpstr>
      <vt:lpstr>New Plotting Script</vt:lpstr>
      <vt:lpstr>New Histograms</vt:lpstr>
      <vt:lpstr>Future Plans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Update 6</dc:title>
  <dc:creator>Ryan McCarthy</dc:creator>
  <cp:lastModifiedBy>Ryan McCarthy</cp:lastModifiedBy>
  <cp:revision>21</cp:revision>
  <dcterms:created xsi:type="dcterms:W3CDTF">2019-04-14T19:59:15Z</dcterms:created>
  <dcterms:modified xsi:type="dcterms:W3CDTF">2019-04-14T20:33:32Z</dcterms:modified>
</cp:coreProperties>
</file>