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9" r:id="rId3"/>
    <p:sldId id="275" r:id="rId4"/>
    <p:sldId id="280" r:id="rId5"/>
    <p:sldId id="281" r:id="rId6"/>
    <p:sldId id="282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CC"/>
    <a:srgbClr val="CCECFF"/>
    <a:srgbClr val="FF6600"/>
    <a:srgbClr val="FFCC99"/>
    <a:srgbClr val="FF33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94660"/>
  </p:normalViewPr>
  <p:slideViewPr>
    <p:cSldViewPr snapToGrid="0" snapToObjects="1">
      <p:cViewPr varScale="1">
        <p:scale>
          <a:sx n="175" d="100"/>
          <a:sy n="175" d="100"/>
        </p:scale>
        <p:origin x="256" y="-29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7D996-7AFC-4265-9CFD-739F4E1C5865}" type="datetimeFigureOut">
              <a:rPr lang="fr-FR" smtClean="0"/>
              <a:t>10/04/2019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E4D31-D060-43A9-BDF0-71AA61B7EB79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3089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E4D31-D060-43A9-BDF0-71AA61B7EB79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3113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2019-03-25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ABP-CWG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2019-03-25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ABP-CWG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2019-03-25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ABP-CWG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2019-03-25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ABP-CWG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2019-03-25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ABP-CWG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2019-03-25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ABP-CWG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3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2019-03-25</a:t>
            </a: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4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ABP-CWG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2015-09-23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TE-CRG-OA_GF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95" y="571254"/>
            <a:ext cx="8226854" cy="705332"/>
          </a:xfrm>
        </p:spPr>
        <p:txBody>
          <a:bodyPr>
            <a:normAutofit/>
          </a:bodyPr>
          <a:lstStyle/>
          <a:p>
            <a:r>
              <a:rPr lang="en-US" sz="2000" dirty="0"/>
              <a:t>ABP-CWG</a:t>
            </a:r>
            <a:endParaRPr lang="fr-FR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234035" y="1545580"/>
            <a:ext cx="6924612" cy="1450068"/>
          </a:xfrm>
        </p:spPr>
        <p:txBody>
          <a:bodyPr>
            <a:noAutofit/>
          </a:bodyPr>
          <a:lstStyle/>
          <a:p>
            <a:r>
              <a:rPr lang="en-GB" sz="3200" dirty="0"/>
              <a:t>A proposal for AFS phase-out compatible with ABP core activities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576458" y="4488179"/>
            <a:ext cx="1268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10/04/2019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25266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AFS phase-out in ABP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197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ABP activities are mostly based on in-house large accelerator design and simulation codes, with different classes of interaction between them and used in massive simulation campaigns – for which a performant and reliable file system is a necessary requirement</a:t>
            </a:r>
          </a:p>
          <a:p>
            <a:r>
              <a:rPr lang="en-US" dirty="0"/>
              <a:t>The outcome of the most recent tests within ABP suggests that EOS-fuse is not presently suitable to replace AFS in LXPLUS, LXBATCH, and in the Technical Network.</a:t>
            </a:r>
          </a:p>
          <a:p>
            <a:r>
              <a:rPr lang="en-US" dirty="0"/>
              <a:t>Colleagues are concerned with the possibility to preserve their workflows over and after the phase-out</a:t>
            </a:r>
          </a:p>
          <a:p>
            <a:pPr lvl="1"/>
            <a:r>
              <a:rPr lang="en-US" dirty="0"/>
              <a:t>Request to migrate project spaces by end 2019, expectation to have to migrate work spaces by June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2019-03-25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ABP-CWG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564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proposal to move ahead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6947"/>
            <a:ext cx="8229600" cy="345442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Create a series of use cases representative of ABP workflows working on AFS </a:t>
            </a:r>
          </a:p>
          <a:p>
            <a:pPr lvl="1"/>
            <a:r>
              <a:rPr lang="en-US" dirty="0"/>
              <a:t>Will have the form of shell scripts that interact with the network, compile software, execute codes, launch extensive </a:t>
            </a:r>
            <a:r>
              <a:rPr lang="en-US" dirty="0" err="1"/>
              <a:t>HTCondor</a:t>
            </a:r>
            <a:r>
              <a:rPr lang="en-US" dirty="0"/>
              <a:t> and/or HPC simulations and so on.</a:t>
            </a:r>
          </a:p>
          <a:p>
            <a:r>
              <a:rPr lang="en-US" dirty="0"/>
              <a:t>Provide these cases to IT by ~15 May</a:t>
            </a:r>
          </a:p>
          <a:p>
            <a:r>
              <a:rPr lang="en-US" dirty="0"/>
              <a:t>These cases should work reliably possibly without modifications on EOS fuse-mounted paths with the same performance of AFS and without faults</a:t>
            </a:r>
          </a:p>
          <a:p>
            <a:pPr lvl="1"/>
            <a:r>
              <a:rPr lang="en-US" dirty="0"/>
              <a:t>Modifications of the pilot use cases can be discussed and accepted, if solid alternatives or improved procedures are agreed upon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2019-03-25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ABP-CWG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38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proposal to move ahead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While this process is ongoing ABP users will continue relying on AFS for their workflow</a:t>
            </a:r>
          </a:p>
          <a:p>
            <a:pPr lvl="1"/>
            <a:r>
              <a:rPr lang="en-US" dirty="0"/>
              <a:t>E.g. no migration for project spaces, workspaces, etc. is expected, more space is granted on AFS if needed</a:t>
            </a:r>
          </a:p>
          <a:p>
            <a:r>
              <a:rPr lang="en-US" dirty="0"/>
              <a:t>By mid October 2019 stability and performance of pilot use cases will be re-evaluated</a:t>
            </a:r>
          </a:p>
          <a:p>
            <a:pPr lvl="1"/>
            <a:r>
              <a:rPr lang="en-US" dirty="0"/>
              <a:t>If pilot tests successful, migration of actual production work can start, to be finished by June 2020 as from original plans</a:t>
            </a:r>
          </a:p>
          <a:p>
            <a:pPr lvl="1"/>
            <a:r>
              <a:rPr lang="en-US" dirty="0"/>
              <a:t>If not successful we will rely on IT to provide another solution that fulfills the pilot test cases with a modified timeline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2019-03-25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ABP-CWG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843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proposal to move ahead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319316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One staff member per section has been nominated to be part of AFS phase-out team within ABP to create the use cases representative of their sections</a:t>
            </a:r>
          </a:p>
          <a:p>
            <a:pPr lvl="1"/>
            <a:r>
              <a:rPr lang="en-US" dirty="0"/>
              <a:t>Riccardo De Maria (HSS), Giovanni </a:t>
            </a:r>
            <a:r>
              <a:rPr lang="en-US" dirty="0" err="1"/>
              <a:t>Iadarola</a:t>
            </a:r>
            <a:r>
              <a:rPr lang="en-US" dirty="0"/>
              <a:t> (HSC), Hannes </a:t>
            </a:r>
            <a:r>
              <a:rPr lang="en-US" dirty="0" err="1"/>
              <a:t>Bartosik</a:t>
            </a:r>
            <a:r>
              <a:rPr lang="en-US" dirty="0"/>
              <a:t> (HSI), Andrea Latina (LAT), Daniel Noll (HSL) </a:t>
            </a:r>
          </a:p>
          <a:p>
            <a:r>
              <a:rPr lang="en-US" dirty="0"/>
              <a:t>Phase out coordination for ABP to be done by G. Rumolo and L. </a:t>
            </a:r>
            <a:r>
              <a:rPr lang="en-US" dirty="0" err="1"/>
              <a:t>Deniau</a:t>
            </a:r>
            <a:r>
              <a:rPr lang="en-US" dirty="0"/>
              <a:t> with the support of the team above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2019-03-25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ABP-CWG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442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2381</TotalTime>
  <Words>405</Words>
  <Application>Microsoft Macintosh PowerPoint</Application>
  <PresentationFormat>On-screen Show (16:9)</PresentationFormat>
  <Paragraphs>37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CERNCorporate16-9</vt:lpstr>
      <vt:lpstr>PowerPoint Presentation</vt:lpstr>
      <vt:lpstr>ABP-CWG</vt:lpstr>
      <vt:lpstr>AFS phase-out in ABP</vt:lpstr>
      <vt:lpstr>A proposal to move ahead</vt:lpstr>
      <vt:lpstr>A proposal to move ahead</vt:lpstr>
      <vt:lpstr>A proposal to move ahead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Ferlin</dc:creator>
  <cp:lastModifiedBy>Microsoft Office User</cp:lastModifiedBy>
  <cp:revision>146</cp:revision>
  <dcterms:created xsi:type="dcterms:W3CDTF">2015-05-29T14:49:50Z</dcterms:created>
  <dcterms:modified xsi:type="dcterms:W3CDTF">2019-04-10T06:46:16Z</dcterms:modified>
</cp:coreProperties>
</file>