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3" r:id="rId3"/>
    <p:sldMasterId id="2147483706" r:id="rId4"/>
  </p:sldMasterIdLst>
  <p:notesMasterIdLst>
    <p:notesMasterId r:id="rId24"/>
  </p:notesMasterIdLst>
  <p:handoutMasterIdLst>
    <p:handoutMasterId r:id="rId25"/>
  </p:handoutMasterIdLst>
  <p:sldIdLst>
    <p:sldId id="259" r:id="rId5"/>
    <p:sldId id="302" r:id="rId6"/>
    <p:sldId id="301" r:id="rId7"/>
    <p:sldId id="269" r:id="rId8"/>
    <p:sldId id="285" r:id="rId9"/>
    <p:sldId id="284" r:id="rId10"/>
    <p:sldId id="272" r:id="rId11"/>
    <p:sldId id="283" r:id="rId12"/>
    <p:sldId id="273" r:id="rId13"/>
    <p:sldId id="304" r:id="rId14"/>
    <p:sldId id="286" r:id="rId15"/>
    <p:sldId id="274" r:id="rId16"/>
    <p:sldId id="278" r:id="rId17"/>
    <p:sldId id="303" r:id="rId18"/>
    <p:sldId id="309" r:id="rId19"/>
    <p:sldId id="306" r:id="rId20"/>
    <p:sldId id="307" r:id="rId21"/>
    <p:sldId id="308" r:id="rId22"/>
    <p:sldId id="30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49"/>
    <p:restoredTop sz="94737"/>
  </p:normalViewPr>
  <p:slideViewPr>
    <p:cSldViewPr snapToGrid="0" snapToObjects="1">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444B28-93D7-7341-A35A-2886895232DA}" type="datetimeFigureOut">
              <a:rPr lang="en-US" smtClean="0"/>
              <a:t>4/12/19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DF6F04-0A67-354D-8BEA-480C0EF1D4FA}" type="slidenum">
              <a:rPr lang="en-US" smtClean="0"/>
              <a:t>‹#›</a:t>
            </a:fld>
            <a:endParaRPr lang="en-US"/>
          </a:p>
        </p:txBody>
      </p:sp>
    </p:spTree>
    <p:extLst>
      <p:ext uri="{BB962C8B-B14F-4D97-AF65-F5344CB8AC3E}">
        <p14:creationId xmlns:p14="http://schemas.microsoft.com/office/powerpoint/2010/main" val="4179339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9FCBFE-71D4-4042-9190-8E7A696AA26E}" type="datetimeFigureOut">
              <a:rPr lang="en-US" smtClean="0"/>
              <a:t>4/12/19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E27EFD-7F9B-5948-B2BE-8E5C754299F2}" type="slidenum">
              <a:rPr lang="en-US" smtClean="0"/>
              <a:t>‹#›</a:t>
            </a:fld>
            <a:endParaRPr lang="en-US"/>
          </a:p>
        </p:txBody>
      </p:sp>
    </p:spTree>
    <p:extLst>
      <p:ext uri="{BB962C8B-B14F-4D97-AF65-F5344CB8AC3E}">
        <p14:creationId xmlns:p14="http://schemas.microsoft.com/office/powerpoint/2010/main" val="25920064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2</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11</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12</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13</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14</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15</a:t>
            </a:fld>
            <a:endParaRPr lang="en-US"/>
          </a:p>
        </p:txBody>
      </p:sp>
    </p:spTree>
    <p:extLst>
      <p:ext uri="{BB962C8B-B14F-4D97-AF65-F5344CB8AC3E}">
        <p14:creationId xmlns:p14="http://schemas.microsoft.com/office/powerpoint/2010/main" val="339409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16</a:t>
            </a:fld>
            <a:endParaRPr lang="en-US"/>
          </a:p>
        </p:txBody>
      </p:sp>
    </p:spTree>
    <p:extLst>
      <p:ext uri="{BB962C8B-B14F-4D97-AF65-F5344CB8AC3E}">
        <p14:creationId xmlns:p14="http://schemas.microsoft.com/office/powerpoint/2010/main" val="753412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17</a:t>
            </a:fld>
            <a:endParaRPr lang="en-US"/>
          </a:p>
        </p:txBody>
      </p:sp>
    </p:spTree>
    <p:extLst>
      <p:ext uri="{BB962C8B-B14F-4D97-AF65-F5344CB8AC3E}">
        <p14:creationId xmlns:p14="http://schemas.microsoft.com/office/powerpoint/2010/main" val="10915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18</a:t>
            </a:fld>
            <a:endParaRPr lang="en-US"/>
          </a:p>
        </p:txBody>
      </p:sp>
    </p:spTree>
    <p:extLst>
      <p:ext uri="{BB962C8B-B14F-4D97-AF65-F5344CB8AC3E}">
        <p14:creationId xmlns:p14="http://schemas.microsoft.com/office/powerpoint/2010/main" val="3276133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19</a:t>
            </a:fld>
            <a:endParaRPr lang="en-US"/>
          </a:p>
        </p:txBody>
      </p:sp>
    </p:spTree>
    <p:extLst>
      <p:ext uri="{BB962C8B-B14F-4D97-AF65-F5344CB8AC3E}">
        <p14:creationId xmlns:p14="http://schemas.microsoft.com/office/powerpoint/2010/main" val="983338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3</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4</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5</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6</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7</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8</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9</a:t>
            </a:fld>
            <a:endParaRPr lang="en-US"/>
          </a:p>
        </p:txBody>
      </p:sp>
    </p:spTree>
    <p:extLst>
      <p:ext uri="{BB962C8B-B14F-4D97-AF65-F5344CB8AC3E}">
        <p14:creationId xmlns:p14="http://schemas.microsoft.com/office/powerpoint/2010/main" val="2656151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E33921-15B8-9846-9687-F8BD6C725A7B}" type="slidenum">
              <a:rPr lang="en-US" smtClean="0"/>
              <a:t>10</a:t>
            </a:fld>
            <a:endParaRPr lang="en-US"/>
          </a:p>
        </p:txBody>
      </p:sp>
    </p:spTree>
    <p:extLst>
      <p:ext uri="{BB962C8B-B14F-4D97-AF65-F5344CB8AC3E}">
        <p14:creationId xmlns:p14="http://schemas.microsoft.com/office/powerpoint/2010/main" val="1153202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689B-3AB6-9842-A81F-B0A5E28864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C8C1A6-7787-0B42-8EEA-AF9BEBF7DF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5918A8D-A2F1-3C4B-BEC2-303463BB003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D8F5639-8D7C-8F49-9C8D-9A2EACC58239}"/>
              </a:ext>
            </a:extLst>
          </p:cNvPr>
          <p:cNvSpPr>
            <a:spLocks noGrp="1"/>
          </p:cNvSpPr>
          <p:nvPr>
            <p:ph type="ftr" sz="quarter" idx="11"/>
          </p:nvPr>
        </p:nvSpPr>
        <p:spPr/>
        <p:txBody>
          <a:bodyPr/>
          <a:lstStyle/>
          <a:p>
            <a:r>
              <a:rPr lang="en-US"/>
              <a:t>Theme: Strong Interactions</a:t>
            </a:r>
          </a:p>
        </p:txBody>
      </p:sp>
      <p:sp>
        <p:nvSpPr>
          <p:cNvPr id="6" name="Slide Number Placeholder 5">
            <a:extLst>
              <a:ext uri="{FF2B5EF4-FFF2-40B4-BE49-F238E27FC236}">
                <a16:creationId xmlns:a16="http://schemas.microsoft.com/office/drawing/2014/main" id="{F3033260-F1CC-5A49-B162-94C66BE92526}"/>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793483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70DFA-87C8-F14E-BB89-063B9D060B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14296C-C0A3-CD48-B0D5-B7390687038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E6A3FC-0F07-4043-9A23-4B2950EB1FB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2E36BA8-6F28-604F-9064-AE3270FD85C3}"/>
              </a:ext>
            </a:extLst>
          </p:cNvPr>
          <p:cNvSpPr>
            <a:spLocks noGrp="1"/>
          </p:cNvSpPr>
          <p:nvPr>
            <p:ph type="ftr" sz="quarter" idx="11"/>
          </p:nvPr>
        </p:nvSpPr>
        <p:spPr/>
        <p:txBody>
          <a:bodyPr/>
          <a:lstStyle/>
          <a:p>
            <a:r>
              <a:rPr lang="en-US"/>
              <a:t>Theme: Strong Interactions</a:t>
            </a:r>
          </a:p>
        </p:txBody>
      </p:sp>
      <p:sp>
        <p:nvSpPr>
          <p:cNvPr id="6" name="Slide Number Placeholder 5">
            <a:extLst>
              <a:ext uri="{FF2B5EF4-FFF2-40B4-BE49-F238E27FC236}">
                <a16:creationId xmlns:a16="http://schemas.microsoft.com/office/drawing/2014/main" id="{D6B90B14-7AE5-6549-86CB-1E2B882C95C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400111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010967-799D-7A44-B287-5D0220AD51E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558FD8B-FA21-8446-A0CD-E1EB740FF9C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D38F1B-3427-7645-A8BB-8BF8A65044E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32BF2DD-5D58-3A4F-A3C4-301F519B9DDD}"/>
              </a:ext>
            </a:extLst>
          </p:cNvPr>
          <p:cNvSpPr>
            <a:spLocks noGrp="1"/>
          </p:cNvSpPr>
          <p:nvPr>
            <p:ph type="ftr" sz="quarter" idx="11"/>
          </p:nvPr>
        </p:nvSpPr>
        <p:spPr/>
        <p:txBody>
          <a:bodyPr/>
          <a:lstStyle/>
          <a:p>
            <a:r>
              <a:rPr lang="en-US"/>
              <a:t>Theme: Strong Interactions</a:t>
            </a:r>
          </a:p>
        </p:txBody>
      </p:sp>
      <p:sp>
        <p:nvSpPr>
          <p:cNvPr id="6" name="Slide Number Placeholder 5">
            <a:extLst>
              <a:ext uri="{FF2B5EF4-FFF2-40B4-BE49-F238E27FC236}">
                <a16:creationId xmlns:a16="http://schemas.microsoft.com/office/drawing/2014/main" id="{9DFCD9B4-1137-754B-9B6B-2AE56F6BF2B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580405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605367" y="5181600"/>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16" tIns="60908" rIns="121816" bIns="60908" anchor="ctr"/>
          <a:lstStyle/>
          <a:p>
            <a:pPr algn="ctr" defTabSz="914128" fontAlgn="base">
              <a:spcBef>
                <a:spcPct val="0"/>
              </a:spcBef>
              <a:spcAft>
                <a:spcPct val="0"/>
              </a:spcAft>
            </a:pPr>
            <a:endParaRPr lang="en-US" sz="4300"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304854" y="3962400"/>
            <a:ext cx="11064647" cy="10668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844800" y="5133975"/>
            <a:ext cx="8515928" cy="1219200"/>
          </a:xfrm>
        </p:spPr>
        <p:txBody>
          <a:bodyPr tIns="0">
            <a:noAutofit/>
          </a:bodyPr>
          <a:lstStyle>
            <a:lvl1pPr marL="0" marR="0" indent="0" algn="r"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8128000" y="1600200"/>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18424762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1219200" y="294591"/>
            <a:ext cx="99568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1219200" y="6019800"/>
            <a:ext cx="9956800" cy="381000"/>
          </a:xfrm>
        </p:spPr>
        <p:txBody>
          <a:bodyPr rIns="12192">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817736654"/>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559219" y="233241"/>
            <a:ext cx="6187073"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7010400" y="3048000"/>
            <a:ext cx="4673600" cy="3352800"/>
          </a:xfrm>
        </p:spPr>
        <p:txBody>
          <a:bodyPr tIns="121816" bIns="121816"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33368479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12192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74841252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1003560" y="4572000"/>
            <a:ext cx="10375640" cy="99060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1003560" y="5600700"/>
            <a:ext cx="10363200" cy="838200"/>
          </a:xfrm>
        </p:spPr>
        <p:txBody>
          <a:bodyPr tIns="0"/>
          <a:lstStyle>
            <a:lvl1pPr>
              <a:buFontTx/>
              <a:buNone/>
              <a:defRPr sz="2400"/>
            </a:lvl1pPr>
            <a:extLst/>
          </a:lstStyle>
          <a:p>
            <a:pPr lvl="0"/>
            <a:r>
              <a:rPr lang="en-US"/>
              <a:t>Click to edit Master text styles</a:t>
            </a:r>
          </a:p>
        </p:txBody>
      </p:sp>
      <p:sp>
        <p:nvSpPr>
          <p:cNvPr id="7" name="Rectangle 6"/>
          <p:cNvSpPr>
            <a:spLocks noGrp="1"/>
          </p:cNvSpPr>
          <p:nvPr>
            <p:ph type="pic" sz="quarter" idx="11"/>
          </p:nvPr>
        </p:nvSpPr>
        <p:spPr>
          <a:xfrm>
            <a:off x="1048451"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4632805"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8217160"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95965493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6296116" y="609600"/>
            <a:ext cx="4575137"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422400" y="609600"/>
            <a:ext cx="4572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422400" y="5334000"/>
            <a:ext cx="4572000" cy="1066800"/>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6299200" y="5334000"/>
            <a:ext cx="4572000" cy="1066800"/>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96098434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6197600" y="1676451"/>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609600" y="1676451"/>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609600" y="4857749"/>
            <a:ext cx="5384800" cy="1238251"/>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6197600" y="4857749"/>
            <a:ext cx="5384800" cy="1238251"/>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31326546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6855968" y="381003"/>
            <a:ext cx="5031232"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605536" y="381000"/>
            <a:ext cx="5949696"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6856021" y="3352800"/>
            <a:ext cx="5031233" cy="2971800"/>
          </a:xfrm>
        </p:spPr>
        <p:txBody>
          <a:bodyPr>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8151529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9A42-B4A6-1E49-9770-99DCFC53C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398AB2-5905-264A-85CB-539E5D7F5A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ECB5ED-2593-4643-8895-13B264DBF40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900F534-E41D-2A4A-8EBC-1E2507365A7C}"/>
              </a:ext>
            </a:extLst>
          </p:cNvPr>
          <p:cNvSpPr>
            <a:spLocks noGrp="1"/>
          </p:cNvSpPr>
          <p:nvPr>
            <p:ph type="ftr" sz="quarter" idx="11"/>
          </p:nvPr>
        </p:nvSpPr>
        <p:spPr/>
        <p:txBody>
          <a:bodyPr/>
          <a:lstStyle/>
          <a:p>
            <a:r>
              <a:rPr lang="en-US"/>
              <a:t>Theme: Strong Interactions</a:t>
            </a:r>
          </a:p>
        </p:txBody>
      </p:sp>
      <p:sp>
        <p:nvSpPr>
          <p:cNvPr id="6" name="Slide Number Placeholder 5">
            <a:extLst>
              <a:ext uri="{FF2B5EF4-FFF2-40B4-BE49-F238E27FC236}">
                <a16:creationId xmlns:a16="http://schemas.microsoft.com/office/drawing/2014/main" id="{78131E57-FCEA-8D40-9C82-BF83923853B0}"/>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40511068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3048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42672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82296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3048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42672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82296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578680375"/>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621792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60960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6217920" y="228600"/>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609600" y="228600"/>
            <a:ext cx="5364480" cy="3017520"/>
          </a:xfrm>
        </p:spPr>
        <p:txBody>
          <a:bodyPr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566940104"/>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6756400" y="3436620"/>
            <a:ext cx="4866533"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568960" y="384048"/>
            <a:ext cx="59436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6756400" y="389332"/>
            <a:ext cx="48768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41797843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972396" y="228600"/>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9723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6229623" y="228600"/>
            <a:ext cx="3048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62235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533996" y="1295400"/>
            <a:ext cx="2235200" cy="1905000"/>
          </a:xfrm>
        </p:spPr>
        <p:txBody>
          <a:bodyPr anchor="b">
            <a:noAutofit/>
          </a:bodyPr>
          <a:lstStyle>
            <a:lvl1pPr marL="0" marR="0" indent="0" algn="r" rtl="0" latinLnBrk="0">
              <a:spcBef>
                <a:spcPct val="20000"/>
              </a:spcBef>
              <a:buFontTx/>
              <a:buNone/>
              <a:defRPr sz="21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9448800" y="1295400"/>
            <a:ext cx="2235200" cy="1905000"/>
          </a:xfrm>
        </p:spPr>
        <p:txBody>
          <a:bodyPr anchor="b"/>
          <a:lstStyle>
            <a:lvl1pPr marL="0" marR="0" indent="0" algn="l">
              <a:buFontTx/>
              <a:buNone/>
              <a:defRPr sz="2100" baseline="0"/>
            </a:lvl1pPr>
            <a:extLst/>
          </a:lstStyle>
          <a:p>
            <a:pPr lvl="0"/>
            <a:r>
              <a:rPr lang="en-US"/>
              <a:t>Click to edit Master text styles</a:t>
            </a:r>
          </a:p>
        </p:txBody>
      </p:sp>
      <p:sp>
        <p:nvSpPr>
          <p:cNvPr id="4" name="Rectangle 7"/>
          <p:cNvSpPr>
            <a:spLocks noGrp="1"/>
          </p:cNvSpPr>
          <p:nvPr>
            <p:ph type="body" sz="quarter" idx="28"/>
          </p:nvPr>
        </p:nvSpPr>
        <p:spPr>
          <a:xfrm>
            <a:off x="533996" y="3352800"/>
            <a:ext cx="2235200" cy="1905000"/>
          </a:xfrm>
        </p:spPr>
        <p:txBody>
          <a:bodyPr/>
          <a:lstStyle>
            <a:lvl1pPr marL="0" marR="0" indent="0" algn="r">
              <a:buFontTx/>
              <a:buNone/>
              <a:defRPr sz="2100" baseline="0"/>
            </a:lvl1pPr>
            <a:extLst/>
          </a:lstStyle>
          <a:p>
            <a:pPr lvl="0"/>
            <a:r>
              <a:rPr lang="en-US"/>
              <a:t>Click to edit Master text styles</a:t>
            </a:r>
          </a:p>
        </p:txBody>
      </p:sp>
      <p:sp>
        <p:nvSpPr>
          <p:cNvPr id="13" name="Rectangle 7"/>
          <p:cNvSpPr>
            <a:spLocks noGrp="1"/>
          </p:cNvSpPr>
          <p:nvPr>
            <p:ph type="body" sz="quarter" idx="30"/>
          </p:nvPr>
        </p:nvSpPr>
        <p:spPr>
          <a:xfrm>
            <a:off x="9448800" y="3352800"/>
            <a:ext cx="2235200" cy="1905000"/>
          </a:xfrm>
        </p:spPr>
        <p:txBody>
          <a:bodyPr/>
          <a:lstStyle>
            <a:lvl1pPr marL="0" marR="0" indent="0" algn="l">
              <a:buFontTx/>
              <a:buNone/>
              <a:defRPr sz="21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01600996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1235814" y="533400"/>
            <a:ext cx="4871063"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1235761" y="61722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9" name="Rectangle 7"/>
          <p:cNvSpPr>
            <a:spLocks noGrp="1"/>
          </p:cNvSpPr>
          <p:nvPr>
            <p:ph type="pic" sz="quarter" idx="17"/>
          </p:nvPr>
        </p:nvSpPr>
        <p:spPr>
          <a:xfrm>
            <a:off x="6214161" y="5334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12357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62141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1235761" y="1524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8" name="Rectangle 7"/>
          <p:cNvSpPr>
            <a:spLocks noGrp="1"/>
          </p:cNvSpPr>
          <p:nvPr>
            <p:ph type="body" sz="quarter" idx="23"/>
          </p:nvPr>
        </p:nvSpPr>
        <p:spPr>
          <a:xfrm>
            <a:off x="6214161" y="61722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6" name="Rectangle 7"/>
          <p:cNvSpPr>
            <a:spLocks noGrp="1"/>
          </p:cNvSpPr>
          <p:nvPr>
            <p:ph type="body" sz="quarter" idx="24"/>
          </p:nvPr>
        </p:nvSpPr>
        <p:spPr>
          <a:xfrm>
            <a:off x="6214161" y="1524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endParaRPr lang="en-US">
              <a:solidFill>
                <a:srgbClr val="D4D2D0"/>
              </a:solidFill>
              <a:latin typeface="Century Schoolbook"/>
            </a:endParaRP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409612086"/>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203247"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6062186"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3132133"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8986941"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203200" y="4495800"/>
            <a:ext cx="11684000" cy="1905000"/>
          </a:xfrm>
        </p:spPr>
        <p:txBody>
          <a:bodyPr/>
          <a:lstStyle>
            <a:lvl1pPr marL="0" marR="0" indent="0" algn="l">
              <a:buFontTx/>
              <a:buNone/>
              <a:defRPr sz="32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1466920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914400" y="257665"/>
            <a:ext cx="615696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7718465" y="257665"/>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7718465" y="2432657"/>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7718465" y="4607649"/>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22440893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812800" y="34290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4045131" y="228651"/>
            <a:ext cx="7416800" cy="4171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812800" y="2286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7924851" y="4495800"/>
            <a:ext cx="3555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4045132" y="4495800"/>
            <a:ext cx="367646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749780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6828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68284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629116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43912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80996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57482073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067084" y="16002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064000" y="4876800"/>
            <a:ext cx="4267200" cy="1295400"/>
          </a:xfrm>
        </p:spPr>
        <p:txBody>
          <a:bodyPr tIns="121816" rIns="12192" bIns="121816"/>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66553462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D68B3-13B0-D94E-B73C-92F4DAC716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C611FD0-F415-A246-A895-186BDC15B4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E8B722D-3101-E64A-AB1B-F23B7EDFDAA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AA30E9C-99E5-804B-B61E-8F774684035F}"/>
              </a:ext>
            </a:extLst>
          </p:cNvPr>
          <p:cNvSpPr>
            <a:spLocks noGrp="1"/>
          </p:cNvSpPr>
          <p:nvPr>
            <p:ph type="ftr" sz="quarter" idx="11"/>
          </p:nvPr>
        </p:nvSpPr>
        <p:spPr/>
        <p:txBody>
          <a:bodyPr/>
          <a:lstStyle/>
          <a:p>
            <a:r>
              <a:rPr lang="en-US"/>
              <a:t>Theme: Strong Interactions</a:t>
            </a:r>
          </a:p>
        </p:txBody>
      </p:sp>
      <p:sp>
        <p:nvSpPr>
          <p:cNvPr id="6" name="Slide Number Placeholder 5">
            <a:extLst>
              <a:ext uri="{FF2B5EF4-FFF2-40B4-BE49-F238E27FC236}">
                <a16:creationId xmlns:a16="http://schemas.microsoft.com/office/drawing/2014/main" id="{737CE481-60A7-1745-87DF-0E0C301A9B74}"/>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5803238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6607084"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524053"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6604000" y="4648200"/>
            <a:ext cx="4267200" cy="1295400"/>
          </a:xfrm>
        </p:spPr>
        <p:txBody>
          <a:bodyPr tIns="121816" rIns="12192" bIns="121816"/>
          <a:lstStyle>
            <a:lvl1pPr marL="0" marR="0" indent="0" algn="l">
              <a:buFontTx/>
              <a:buNone/>
              <a:defRPr sz="24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524000" y="4648200"/>
            <a:ext cx="4267200" cy="1295400"/>
          </a:xfrm>
        </p:spPr>
        <p:txBody>
          <a:bodyPr tIns="121816" rIns="12192" bIns="121816"/>
          <a:lstStyle>
            <a:lvl1pPr marL="0" marR="0" indent="0" algn="l">
              <a:buFontTx/>
              <a:buNone/>
              <a:defRPr sz="24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endParaRPr lang="en-US">
              <a:solidFill>
                <a:srgbClr val="D4D2D0"/>
              </a:solidFill>
              <a:latin typeface="Century Schoolbook"/>
            </a:endParaRP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770108421"/>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609600" y="2057400"/>
            <a:ext cx="10972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609600" y="4876800"/>
            <a:ext cx="10972800" cy="1447800"/>
          </a:xfrm>
        </p:spPr>
        <p:txBody>
          <a:bodyPr tIns="121816" rIns="12192" bIns="121816"/>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78556751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endParaRPr lang="en-US">
              <a:solidFill>
                <a:srgbClr val="D4D2D0"/>
              </a:solidFill>
              <a:latin typeface="Century Schoolbook"/>
            </a:endParaRPr>
          </a:p>
        </p:txBody>
      </p:sp>
      <p:sp>
        <p:nvSpPr>
          <p:cNvPr id="5" name="Rectangle 19"/>
          <p:cNvSpPr>
            <a:spLocks noGrp="1"/>
          </p:cNvSpPr>
          <p:nvPr>
            <p:ph type="ftr" sz="quarter" idx="11"/>
          </p:nvPr>
        </p:nvSpPr>
        <p:spPr/>
        <p:txBody>
          <a:bodyPr/>
          <a:lstStyle>
            <a:lvl1pPr>
              <a:defRPr/>
            </a:lvl1pPr>
            <a:extLst/>
          </a:lstStyle>
          <a:p>
            <a:pPr>
              <a:defRPr/>
            </a:pPr>
            <a:r>
              <a:rPr lang="en-US">
                <a:solidFill>
                  <a:srgbClr val="D4D2D0"/>
                </a:solidFill>
                <a:latin typeface="Century Schoolbook"/>
              </a:rPr>
              <a:t>Theme: Strong Interactions</a:t>
            </a: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7893992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38131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605367" y="5181600"/>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16" tIns="60908" rIns="121816" bIns="60908" anchor="ctr"/>
          <a:lstStyle/>
          <a:p>
            <a:pPr algn="ctr" defTabSz="914150" fontAlgn="base">
              <a:spcBef>
                <a:spcPct val="0"/>
              </a:spcBef>
              <a:spcAft>
                <a:spcPct val="0"/>
              </a:spcAft>
            </a:pPr>
            <a:endParaRPr lang="en-US" sz="4300"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304854" y="3962400"/>
            <a:ext cx="11064647" cy="10668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844800" y="5133975"/>
            <a:ext cx="8515928" cy="1219200"/>
          </a:xfrm>
        </p:spPr>
        <p:txBody>
          <a:bodyPr tIns="0">
            <a:noAutofit/>
          </a:bodyPr>
          <a:lstStyle>
            <a:lvl1pPr marL="0" marR="0" indent="0" algn="r"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8128000" y="1600200"/>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616564240"/>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1219200" y="294591"/>
            <a:ext cx="99568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1219200" y="6019800"/>
            <a:ext cx="9956800" cy="381000"/>
          </a:xfrm>
        </p:spPr>
        <p:txBody>
          <a:bodyPr rIns="12192">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34115833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559219" y="233241"/>
            <a:ext cx="6187073"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7010400" y="3048000"/>
            <a:ext cx="4673600" cy="3352800"/>
          </a:xfrm>
        </p:spPr>
        <p:txBody>
          <a:bodyPr tIns="121816" bIns="121816"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65495734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12192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402238281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1003560" y="4572000"/>
            <a:ext cx="10375640" cy="99060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1003560" y="5600700"/>
            <a:ext cx="10363200" cy="838200"/>
          </a:xfrm>
        </p:spPr>
        <p:txBody>
          <a:bodyPr tIns="0"/>
          <a:lstStyle>
            <a:lvl1pPr>
              <a:buFontTx/>
              <a:buNone/>
              <a:defRPr sz="2400"/>
            </a:lvl1pPr>
            <a:extLst/>
          </a:lstStyle>
          <a:p>
            <a:pPr lvl="0"/>
            <a:r>
              <a:rPr lang="en-US"/>
              <a:t>Click to edit Master text styles</a:t>
            </a:r>
          </a:p>
        </p:txBody>
      </p:sp>
      <p:sp>
        <p:nvSpPr>
          <p:cNvPr id="7" name="Rectangle 6"/>
          <p:cNvSpPr>
            <a:spLocks noGrp="1"/>
          </p:cNvSpPr>
          <p:nvPr>
            <p:ph type="pic" sz="quarter" idx="11"/>
          </p:nvPr>
        </p:nvSpPr>
        <p:spPr>
          <a:xfrm>
            <a:off x="1048451"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4632805"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8217160"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335787170"/>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6296116" y="609600"/>
            <a:ext cx="4575137"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422400" y="609600"/>
            <a:ext cx="4572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422400" y="5334000"/>
            <a:ext cx="4572000" cy="1066800"/>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6299200" y="5334000"/>
            <a:ext cx="4572000" cy="1066800"/>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07812960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CE7AF-B2F5-6542-8E17-4E9570E0F7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E509FA-11D4-E945-92A9-6C821586564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2D3DB7-027D-0547-8CCB-20CF1E1A4F1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74636-05F0-D348-B996-AC00831BEC70}"/>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99C9C9E-4A54-DF42-9700-A9BCFF7ADBF4}"/>
              </a:ext>
            </a:extLst>
          </p:cNvPr>
          <p:cNvSpPr>
            <a:spLocks noGrp="1"/>
          </p:cNvSpPr>
          <p:nvPr>
            <p:ph type="ftr" sz="quarter" idx="11"/>
          </p:nvPr>
        </p:nvSpPr>
        <p:spPr/>
        <p:txBody>
          <a:bodyPr/>
          <a:lstStyle/>
          <a:p>
            <a:r>
              <a:rPr lang="en-US"/>
              <a:t>Theme: Strong Interactions</a:t>
            </a:r>
          </a:p>
        </p:txBody>
      </p:sp>
      <p:sp>
        <p:nvSpPr>
          <p:cNvPr id="7" name="Slide Number Placeholder 6">
            <a:extLst>
              <a:ext uri="{FF2B5EF4-FFF2-40B4-BE49-F238E27FC236}">
                <a16:creationId xmlns:a16="http://schemas.microsoft.com/office/drawing/2014/main" id="{F7174095-3193-E940-94A4-CF4BC8291FC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7607350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6197600" y="1676451"/>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609600" y="1676451"/>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609600" y="4857749"/>
            <a:ext cx="5384800" cy="1238251"/>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6197600" y="4857749"/>
            <a:ext cx="5384800" cy="1238251"/>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615201547"/>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6855968" y="381003"/>
            <a:ext cx="5031232"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605536" y="381000"/>
            <a:ext cx="5949696"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6856021" y="3352800"/>
            <a:ext cx="5031233" cy="2971800"/>
          </a:xfrm>
        </p:spPr>
        <p:txBody>
          <a:bodyPr>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013895217"/>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3048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42672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82296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3048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42672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82296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66473323"/>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621792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60960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6217920" y="228600"/>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609600" y="228600"/>
            <a:ext cx="5364480" cy="3017520"/>
          </a:xfrm>
        </p:spPr>
        <p:txBody>
          <a:bodyPr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65704520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6756400" y="3436620"/>
            <a:ext cx="4866533"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568960" y="384048"/>
            <a:ext cx="59436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6756400" y="389332"/>
            <a:ext cx="48768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562881627"/>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972396" y="228600"/>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9723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6229623" y="228600"/>
            <a:ext cx="3048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62235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533996" y="1295400"/>
            <a:ext cx="2235200" cy="1905000"/>
          </a:xfrm>
        </p:spPr>
        <p:txBody>
          <a:bodyPr anchor="b">
            <a:noAutofit/>
          </a:bodyPr>
          <a:lstStyle>
            <a:lvl1pPr marL="0" marR="0" indent="0" algn="r" rtl="0" latinLnBrk="0">
              <a:spcBef>
                <a:spcPct val="20000"/>
              </a:spcBef>
              <a:buFontTx/>
              <a:buNone/>
              <a:defRPr sz="21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9448800" y="1295400"/>
            <a:ext cx="2235200" cy="1905000"/>
          </a:xfrm>
        </p:spPr>
        <p:txBody>
          <a:bodyPr anchor="b"/>
          <a:lstStyle>
            <a:lvl1pPr marL="0" marR="0" indent="0" algn="l">
              <a:buFontTx/>
              <a:buNone/>
              <a:defRPr sz="2100" baseline="0"/>
            </a:lvl1pPr>
            <a:extLst/>
          </a:lstStyle>
          <a:p>
            <a:pPr lvl="0"/>
            <a:r>
              <a:rPr lang="en-US"/>
              <a:t>Click to edit Master text styles</a:t>
            </a:r>
          </a:p>
        </p:txBody>
      </p:sp>
      <p:sp>
        <p:nvSpPr>
          <p:cNvPr id="4" name="Rectangle 7"/>
          <p:cNvSpPr>
            <a:spLocks noGrp="1"/>
          </p:cNvSpPr>
          <p:nvPr>
            <p:ph type="body" sz="quarter" idx="28"/>
          </p:nvPr>
        </p:nvSpPr>
        <p:spPr>
          <a:xfrm>
            <a:off x="533996" y="3352800"/>
            <a:ext cx="2235200" cy="1905000"/>
          </a:xfrm>
        </p:spPr>
        <p:txBody>
          <a:bodyPr/>
          <a:lstStyle>
            <a:lvl1pPr marL="0" marR="0" indent="0" algn="r">
              <a:buFontTx/>
              <a:buNone/>
              <a:defRPr sz="2100" baseline="0"/>
            </a:lvl1pPr>
            <a:extLst/>
          </a:lstStyle>
          <a:p>
            <a:pPr lvl="0"/>
            <a:r>
              <a:rPr lang="en-US"/>
              <a:t>Click to edit Master text styles</a:t>
            </a:r>
          </a:p>
        </p:txBody>
      </p:sp>
      <p:sp>
        <p:nvSpPr>
          <p:cNvPr id="13" name="Rectangle 7"/>
          <p:cNvSpPr>
            <a:spLocks noGrp="1"/>
          </p:cNvSpPr>
          <p:nvPr>
            <p:ph type="body" sz="quarter" idx="30"/>
          </p:nvPr>
        </p:nvSpPr>
        <p:spPr>
          <a:xfrm>
            <a:off x="9448800" y="3352800"/>
            <a:ext cx="2235200" cy="1905000"/>
          </a:xfrm>
        </p:spPr>
        <p:txBody>
          <a:bodyPr/>
          <a:lstStyle>
            <a:lvl1pPr marL="0" marR="0" indent="0" algn="l">
              <a:buFontTx/>
              <a:buNone/>
              <a:defRPr sz="21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724979092"/>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1235814" y="533400"/>
            <a:ext cx="4871063"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1235761" y="61722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9" name="Rectangle 7"/>
          <p:cNvSpPr>
            <a:spLocks noGrp="1"/>
          </p:cNvSpPr>
          <p:nvPr>
            <p:ph type="pic" sz="quarter" idx="17"/>
          </p:nvPr>
        </p:nvSpPr>
        <p:spPr>
          <a:xfrm>
            <a:off x="6214161" y="5334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12357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62141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1235761" y="1524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8" name="Rectangle 7"/>
          <p:cNvSpPr>
            <a:spLocks noGrp="1"/>
          </p:cNvSpPr>
          <p:nvPr>
            <p:ph type="body" sz="quarter" idx="23"/>
          </p:nvPr>
        </p:nvSpPr>
        <p:spPr>
          <a:xfrm>
            <a:off x="6214161" y="61722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6" name="Rectangle 7"/>
          <p:cNvSpPr>
            <a:spLocks noGrp="1"/>
          </p:cNvSpPr>
          <p:nvPr>
            <p:ph type="body" sz="quarter" idx="24"/>
          </p:nvPr>
        </p:nvSpPr>
        <p:spPr>
          <a:xfrm>
            <a:off x="6214161" y="1524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endParaRPr lang="en-US">
              <a:solidFill>
                <a:srgbClr val="D4D2D0"/>
              </a:solidFill>
              <a:latin typeface="Century Schoolbook"/>
            </a:endParaRP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148801741"/>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203247"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6062186"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3132133"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8986941" y="1524053"/>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203200" y="4495800"/>
            <a:ext cx="11684000" cy="1905000"/>
          </a:xfrm>
        </p:spPr>
        <p:txBody>
          <a:bodyPr/>
          <a:lstStyle>
            <a:lvl1pPr marL="0" marR="0" indent="0" algn="l">
              <a:buFontTx/>
              <a:buNone/>
              <a:defRPr sz="32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358954180"/>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914400" y="257665"/>
            <a:ext cx="615696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7718465" y="257665"/>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7718465" y="2432657"/>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7718465" y="4607649"/>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46743696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812800" y="34290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4045131" y="228651"/>
            <a:ext cx="7416800" cy="4171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812800" y="2286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7924851" y="4495800"/>
            <a:ext cx="3555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4045132" y="4495800"/>
            <a:ext cx="367646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40041730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BF99F-B967-6347-BC31-466CE79B9AE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334E04-C201-3149-AA31-A618CA3416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6E1E69-87D5-3D4F-9C24-E9983F6F0FD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C184C3-DCE3-5840-A982-79DBFBF7B5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6FF74DC-2282-6B49-9034-6D22B422B71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928382-FBFC-4F4A-8FDC-23EE3630758D}"/>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5D8B6598-AF97-074C-A3B3-FD963A26B23D}"/>
              </a:ext>
            </a:extLst>
          </p:cNvPr>
          <p:cNvSpPr>
            <a:spLocks noGrp="1"/>
          </p:cNvSpPr>
          <p:nvPr>
            <p:ph type="ftr" sz="quarter" idx="11"/>
          </p:nvPr>
        </p:nvSpPr>
        <p:spPr/>
        <p:txBody>
          <a:bodyPr/>
          <a:lstStyle/>
          <a:p>
            <a:r>
              <a:rPr lang="en-US"/>
              <a:t>Theme: Strong Interactions</a:t>
            </a:r>
          </a:p>
        </p:txBody>
      </p:sp>
      <p:sp>
        <p:nvSpPr>
          <p:cNvPr id="9" name="Slide Number Placeholder 8">
            <a:extLst>
              <a:ext uri="{FF2B5EF4-FFF2-40B4-BE49-F238E27FC236}">
                <a16:creationId xmlns:a16="http://schemas.microsoft.com/office/drawing/2014/main" id="{C98CDC7F-BEB5-0847-A9AE-99640D469E3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4934757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6828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68284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629116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43912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80996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252892961"/>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067084" y="16002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064000" y="4876800"/>
            <a:ext cx="4267200" cy="1295400"/>
          </a:xfrm>
        </p:spPr>
        <p:txBody>
          <a:bodyPr tIns="121816" rIns="12192" bIns="121816"/>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787906287"/>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6607084"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524053"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6604000" y="4648200"/>
            <a:ext cx="4267200" cy="1295400"/>
          </a:xfrm>
        </p:spPr>
        <p:txBody>
          <a:bodyPr tIns="121816" rIns="12192" bIns="121816"/>
          <a:lstStyle>
            <a:lvl1pPr marL="0" marR="0" indent="0" algn="l">
              <a:buFontTx/>
              <a:buNone/>
              <a:defRPr sz="24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524000" y="4648200"/>
            <a:ext cx="4267200" cy="1295400"/>
          </a:xfrm>
        </p:spPr>
        <p:txBody>
          <a:bodyPr tIns="121816" rIns="12192" bIns="121816"/>
          <a:lstStyle>
            <a:lvl1pPr marL="0" marR="0" indent="0" algn="l">
              <a:buFontTx/>
              <a:buNone/>
              <a:defRPr sz="24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endParaRPr lang="en-US">
              <a:solidFill>
                <a:srgbClr val="D4D2D0"/>
              </a:solidFill>
              <a:latin typeface="Century Schoolbook"/>
            </a:endParaRP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600940240"/>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609600" y="2057400"/>
            <a:ext cx="10972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609600" y="4876800"/>
            <a:ext cx="10972800" cy="1447800"/>
          </a:xfrm>
        </p:spPr>
        <p:txBody>
          <a:bodyPr tIns="121816" rIns="12192" bIns="121816"/>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459094680"/>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endParaRPr lang="en-US">
              <a:solidFill>
                <a:srgbClr val="D4D2D0"/>
              </a:solidFill>
              <a:latin typeface="Century Schoolbook"/>
            </a:endParaRPr>
          </a:p>
        </p:txBody>
      </p:sp>
      <p:sp>
        <p:nvSpPr>
          <p:cNvPr id="5" name="Rectangle 19"/>
          <p:cNvSpPr>
            <a:spLocks noGrp="1"/>
          </p:cNvSpPr>
          <p:nvPr>
            <p:ph type="ftr" sz="quarter" idx="11"/>
          </p:nvPr>
        </p:nvSpPr>
        <p:spPr/>
        <p:txBody>
          <a:bodyPr/>
          <a:lstStyle>
            <a:lvl1pPr>
              <a:defRPr/>
            </a:lvl1pPr>
            <a:extLst/>
          </a:lstStyle>
          <a:p>
            <a:pPr>
              <a:defRPr/>
            </a:pPr>
            <a:r>
              <a:rPr lang="en-US">
                <a:solidFill>
                  <a:srgbClr val="D4D2D0"/>
                </a:solidFill>
                <a:latin typeface="Century Schoolbook"/>
              </a:rPr>
              <a:t>Theme: Strong Interactions</a:t>
            </a: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88384794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632062"/>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605367" y="5181600"/>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818" tIns="60909" rIns="121818" bIns="60909" anchor="ctr"/>
          <a:lstStyle/>
          <a:p>
            <a:pPr algn="ctr" defTabSz="913720" fontAlgn="base">
              <a:spcBef>
                <a:spcPct val="0"/>
              </a:spcBef>
              <a:spcAft>
                <a:spcPct val="0"/>
              </a:spcAft>
            </a:pPr>
            <a:endParaRPr lang="en-US" sz="4300"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304853" y="3962400"/>
            <a:ext cx="11064647" cy="10668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844800" y="5133975"/>
            <a:ext cx="8515928" cy="1219200"/>
          </a:xfrm>
        </p:spPr>
        <p:txBody>
          <a:bodyPr tIns="0">
            <a:noAutofit/>
          </a:bodyPr>
          <a:lstStyle>
            <a:lvl1pPr marL="0" marR="0" indent="0" algn="r"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8128000" y="1600200"/>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933375752"/>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1219200" y="294591"/>
            <a:ext cx="99568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1219200" y="6019800"/>
            <a:ext cx="9956800" cy="381000"/>
          </a:xfrm>
        </p:spPr>
        <p:txBody>
          <a:bodyPr rIns="12192">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4229472132"/>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559218" y="233241"/>
            <a:ext cx="6187073"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7010400" y="3048000"/>
            <a:ext cx="4673600" cy="3352800"/>
          </a:xfrm>
        </p:spPr>
        <p:txBody>
          <a:bodyPr tIns="121818" bIns="121818"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endParaRPr lang="en-US">
              <a:solidFill>
                <a:srgbClr val="D4D2D0"/>
              </a:solidFill>
              <a:latin typeface="Century Schoolbook"/>
            </a:endParaRP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652967909"/>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12192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66165096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2ED5-6788-734A-9AD5-9BF11D3C93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238884-8822-ED4B-BF75-07DE76FBB777}"/>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112912DC-5C5C-5C4D-B4E4-EA520830557A}"/>
              </a:ext>
            </a:extLst>
          </p:cNvPr>
          <p:cNvSpPr>
            <a:spLocks noGrp="1"/>
          </p:cNvSpPr>
          <p:nvPr>
            <p:ph type="ftr" sz="quarter" idx="11"/>
          </p:nvPr>
        </p:nvSpPr>
        <p:spPr/>
        <p:txBody>
          <a:bodyPr/>
          <a:lstStyle/>
          <a:p>
            <a:r>
              <a:rPr lang="en-US"/>
              <a:t>Theme: Strong Interactions</a:t>
            </a:r>
          </a:p>
        </p:txBody>
      </p:sp>
      <p:sp>
        <p:nvSpPr>
          <p:cNvPr id="5" name="Slide Number Placeholder 4">
            <a:extLst>
              <a:ext uri="{FF2B5EF4-FFF2-40B4-BE49-F238E27FC236}">
                <a16:creationId xmlns:a16="http://schemas.microsoft.com/office/drawing/2014/main" id="{48ECC526-0EAA-1D4F-A45C-30F921757AFA}"/>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60796463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1003560" y="4572000"/>
            <a:ext cx="10375640" cy="99060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1003560" y="5600700"/>
            <a:ext cx="10363200" cy="838200"/>
          </a:xfrm>
        </p:spPr>
        <p:txBody>
          <a:bodyPr tIns="0"/>
          <a:lstStyle>
            <a:lvl1pPr>
              <a:buFontTx/>
              <a:buNone/>
              <a:defRPr sz="2400"/>
            </a:lvl1pPr>
            <a:extLst/>
          </a:lstStyle>
          <a:p>
            <a:pPr lvl="0"/>
            <a:r>
              <a:rPr lang="en-US"/>
              <a:t>Click to edit Master text styles</a:t>
            </a:r>
          </a:p>
        </p:txBody>
      </p:sp>
      <p:sp>
        <p:nvSpPr>
          <p:cNvPr id="7" name="Rectangle 6"/>
          <p:cNvSpPr>
            <a:spLocks noGrp="1"/>
          </p:cNvSpPr>
          <p:nvPr>
            <p:ph type="pic" sz="quarter" idx="11"/>
          </p:nvPr>
        </p:nvSpPr>
        <p:spPr>
          <a:xfrm>
            <a:off x="1048451"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4632805"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8217160" y="2140695"/>
            <a:ext cx="3048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680303924"/>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6296114" y="609600"/>
            <a:ext cx="4575137"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422400" y="609600"/>
            <a:ext cx="4572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422400" y="5334000"/>
            <a:ext cx="4572000" cy="1066800"/>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6299200" y="5334000"/>
            <a:ext cx="4572000" cy="1066800"/>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252244851"/>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6197600" y="1676450"/>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609600" y="1676450"/>
            <a:ext cx="5384800" cy="3028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609600" y="4857749"/>
            <a:ext cx="5384800" cy="1238251"/>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6197600" y="4857749"/>
            <a:ext cx="5384800" cy="1238251"/>
          </a:xfrm>
        </p:spPr>
        <p:txBody>
          <a:bodyPr rIns="12192">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956181352"/>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6855968" y="381003"/>
            <a:ext cx="5031232"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605536" y="381000"/>
            <a:ext cx="5949696"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6856020" y="3352800"/>
            <a:ext cx="5031233" cy="2971800"/>
          </a:xfrm>
        </p:spPr>
        <p:txBody>
          <a:bodyPr>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420101262"/>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3048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42672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8229600" y="1066800"/>
            <a:ext cx="36576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3048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42672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8229600" y="4876800"/>
            <a:ext cx="3657600" cy="1447800"/>
          </a:xfrm>
        </p:spPr>
        <p:txBody>
          <a:bodyPr>
            <a:noAutofit/>
          </a:bodyPr>
          <a:lstStyle>
            <a:lvl1pPr marL="0" marR="0" indent="0" algn="l" rtl="0" latinLnBrk="0">
              <a:spcBef>
                <a:spcPct val="20000"/>
              </a:spcBef>
              <a:buFontTx/>
              <a:buNone/>
              <a:defRPr sz="24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3267639434"/>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621792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609600" y="3403823"/>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6217920" y="228600"/>
            <a:ext cx="536448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609600" y="228600"/>
            <a:ext cx="5364480" cy="3017520"/>
          </a:xfrm>
        </p:spPr>
        <p:txBody>
          <a:bodyPr anchor="b">
            <a:noAutofit/>
          </a:bodyPr>
          <a:lstStyle>
            <a:lvl1pPr marL="0" marR="0" indent="0" algn="l" rtl="0" latinLnBrk="0">
              <a:spcBef>
                <a:spcPct val="20000"/>
              </a:spcBef>
              <a:buFontTx/>
              <a:buNone/>
              <a:defRPr sz="24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endParaRPr lang="en-US">
              <a:solidFill>
                <a:srgbClr val="D4D2D0"/>
              </a:solidFill>
              <a:latin typeface="Century Schoolbook"/>
            </a:endParaRP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83293144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6756400" y="3436620"/>
            <a:ext cx="4866533"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568960" y="384048"/>
            <a:ext cx="59436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6756400" y="389332"/>
            <a:ext cx="48768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54645668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972396" y="228600"/>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9723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6229623" y="228600"/>
            <a:ext cx="3048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6223596" y="3365392"/>
            <a:ext cx="3046952"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533996" y="1295400"/>
            <a:ext cx="2235200" cy="1905000"/>
          </a:xfrm>
        </p:spPr>
        <p:txBody>
          <a:bodyPr anchor="b">
            <a:noAutofit/>
          </a:bodyPr>
          <a:lstStyle>
            <a:lvl1pPr marL="0" marR="0" indent="0" algn="r" rtl="0" latinLnBrk="0">
              <a:spcBef>
                <a:spcPct val="20000"/>
              </a:spcBef>
              <a:buFontTx/>
              <a:buNone/>
              <a:defRPr sz="21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9448800" y="1295400"/>
            <a:ext cx="2235200" cy="1905000"/>
          </a:xfrm>
        </p:spPr>
        <p:txBody>
          <a:bodyPr anchor="b"/>
          <a:lstStyle>
            <a:lvl1pPr marL="0" marR="0" indent="0" algn="l">
              <a:buFontTx/>
              <a:buNone/>
              <a:defRPr sz="2100" baseline="0"/>
            </a:lvl1pPr>
            <a:extLst/>
          </a:lstStyle>
          <a:p>
            <a:pPr lvl="0"/>
            <a:r>
              <a:rPr lang="en-US"/>
              <a:t>Click to edit Master text styles</a:t>
            </a:r>
          </a:p>
        </p:txBody>
      </p:sp>
      <p:sp>
        <p:nvSpPr>
          <p:cNvPr id="4" name="Rectangle 7"/>
          <p:cNvSpPr>
            <a:spLocks noGrp="1"/>
          </p:cNvSpPr>
          <p:nvPr>
            <p:ph type="body" sz="quarter" idx="28"/>
          </p:nvPr>
        </p:nvSpPr>
        <p:spPr>
          <a:xfrm>
            <a:off x="533996" y="3352800"/>
            <a:ext cx="2235200" cy="1905000"/>
          </a:xfrm>
        </p:spPr>
        <p:txBody>
          <a:bodyPr/>
          <a:lstStyle>
            <a:lvl1pPr marL="0" marR="0" indent="0" algn="r">
              <a:buFontTx/>
              <a:buNone/>
              <a:defRPr sz="2100" baseline="0"/>
            </a:lvl1pPr>
            <a:extLst/>
          </a:lstStyle>
          <a:p>
            <a:pPr lvl="0"/>
            <a:r>
              <a:rPr lang="en-US"/>
              <a:t>Click to edit Master text styles</a:t>
            </a:r>
          </a:p>
        </p:txBody>
      </p:sp>
      <p:sp>
        <p:nvSpPr>
          <p:cNvPr id="13" name="Rectangle 7"/>
          <p:cNvSpPr>
            <a:spLocks noGrp="1"/>
          </p:cNvSpPr>
          <p:nvPr>
            <p:ph type="body" sz="quarter" idx="30"/>
          </p:nvPr>
        </p:nvSpPr>
        <p:spPr>
          <a:xfrm>
            <a:off x="9448800" y="3352800"/>
            <a:ext cx="2235200" cy="1905000"/>
          </a:xfrm>
        </p:spPr>
        <p:txBody>
          <a:bodyPr/>
          <a:lstStyle>
            <a:lvl1pPr marL="0" marR="0" indent="0" algn="l">
              <a:buFontTx/>
              <a:buNone/>
              <a:defRPr sz="21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571839622"/>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1235813" y="533400"/>
            <a:ext cx="4871063"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1235761" y="61722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9" name="Rectangle 7"/>
          <p:cNvSpPr>
            <a:spLocks noGrp="1"/>
          </p:cNvSpPr>
          <p:nvPr>
            <p:ph type="pic" sz="quarter" idx="17"/>
          </p:nvPr>
        </p:nvSpPr>
        <p:spPr>
          <a:xfrm>
            <a:off x="6214161" y="5334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12357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6214161" y="3352800"/>
            <a:ext cx="4876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1235761" y="1524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8" name="Rectangle 7"/>
          <p:cNvSpPr>
            <a:spLocks noGrp="1"/>
          </p:cNvSpPr>
          <p:nvPr>
            <p:ph type="body" sz="quarter" idx="23"/>
          </p:nvPr>
        </p:nvSpPr>
        <p:spPr>
          <a:xfrm>
            <a:off x="6214161" y="61722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6" name="Rectangle 7"/>
          <p:cNvSpPr>
            <a:spLocks noGrp="1"/>
          </p:cNvSpPr>
          <p:nvPr>
            <p:ph type="body" sz="quarter" idx="24"/>
          </p:nvPr>
        </p:nvSpPr>
        <p:spPr>
          <a:xfrm>
            <a:off x="6214161" y="152400"/>
            <a:ext cx="4876800" cy="304800"/>
          </a:xfrm>
        </p:spPr>
        <p:txBody>
          <a:bodyPr lIns="12192"/>
          <a:lstStyle>
            <a:lvl1pPr marL="0" marR="0" indent="0" algn="l">
              <a:buFontTx/>
              <a:buNone/>
              <a:defRPr sz="21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endParaRPr lang="en-US">
              <a:solidFill>
                <a:srgbClr val="D4D2D0"/>
              </a:solidFill>
              <a:latin typeface="Century Schoolbook"/>
            </a:endParaRP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973305714"/>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203247" y="1524051"/>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6062185" y="1524051"/>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3132132" y="1524051"/>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8986940" y="1524051"/>
            <a:ext cx="2809313"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203200" y="4495800"/>
            <a:ext cx="11684000" cy="1905000"/>
          </a:xfrm>
        </p:spPr>
        <p:txBody>
          <a:bodyPr/>
          <a:lstStyle>
            <a:lvl1pPr marL="0" marR="0" indent="0" algn="l">
              <a:buFontTx/>
              <a:buNone/>
              <a:defRPr sz="32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endParaRPr lang="en-US">
              <a:solidFill>
                <a:srgbClr val="D4D2D0"/>
              </a:solidFill>
              <a:latin typeface="Century Schoolbook"/>
            </a:endParaRP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33129059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552FE4-C6DA-2D42-BF6A-99AAF72472A0}"/>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458FA4A4-7041-DB47-920B-76E0ACF4D75B}"/>
              </a:ext>
            </a:extLst>
          </p:cNvPr>
          <p:cNvSpPr>
            <a:spLocks noGrp="1"/>
          </p:cNvSpPr>
          <p:nvPr>
            <p:ph type="ftr" sz="quarter" idx="11"/>
          </p:nvPr>
        </p:nvSpPr>
        <p:spPr/>
        <p:txBody>
          <a:bodyPr/>
          <a:lstStyle/>
          <a:p>
            <a:r>
              <a:rPr lang="en-US"/>
              <a:t>Theme: Strong Interactions</a:t>
            </a:r>
          </a:p>
        </p:txBody>
      </p:sp>
      <p:sp>
        <p:nvSpPr>
          <p:cNvPr id="4" name="Slide Number Placeholder 3">
            <a:extLst>
              <a:ext uri="{FF2B5EF4-FFF2-40B4-BE49-F238E27FC236}">
                <a16:creationId xmlns:a16="http://schemas.microsoft.com/office/drawing/2014/main" id="{92AE6036-ACF2-1346-9995-BCE5673678C3}"/>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90146887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914400" y="257665"/>
            <a:ext cx="615696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7718465" y="257665"/>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7718465" y="2432657"/>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7718465" y="4607649"/>
            <a:ext cx="3251203"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01909670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812800" y="34290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4045131" y="228650"/>
            <a:ext cx="7416800" cy="417195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812800" y="228600"/>
            <a:ext cx="2760205"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7924850" y="4495800"/>
            <a:ext cx="3555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4045132" y="4495800"/>
            <a:ext cx="367646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367140258"/>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6828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68284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6291165" y="228600"/>
            <a:ext cx="52832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43912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8099645" y="3124200"/>
            <a:ext cx="347472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1563134100"/>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067082" y="16002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064000" y="4876800"/>
            <a:ext cx="4267200" cy="1295400"/>
          </a:xfrm>
        </p:spPr>
        <p:txBody>
          <a:bodyPr tIns="121818" rIns="12192" bIns="121818"/>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999138108"/>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6607082"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524052" y="1371600"/>
            <a:ext cx="4264169"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6604000" y="4648200"/>
            <a:ext cx="4267200" cy="1295400"/>
          </a:xfrm>
        </p:spPr>
        <p:txBody>
          <a:bodyPr tIns="121818" rIns="12192" bIns="121818"/>
          <a:lstStyle>
            <a:lvl1pPr marL="0" marR="0" indent="0" algn="l">
              <a:buFontTx/>
              <a:buNone/>
              <a:defRPr sz="24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524000" y="4648200"/>
            <a:ext cx="4267200" cy="1295400"/>
          </a:xfrm>
        </p:spPr>
        <p:txBody>
          <a:bodyPr tIns="121818" rIns="12192" bIns="121818"/>
          <a:lstStyle>
            <a:lvl1pPr marL="0" marR="0" indent="0" algn="l">
              <a:buFontTx/>
              <a:buNone/>
              <a:defRPr sz="24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endParaRPr lang="en-US">
              <a:solidFill>
                <a:srgbClr val="D4D2D0"/>
              </a:solidFill>
              <a:latin typeface="Century Schoolbook"/>
            </a:endParaRP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052560838"/>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609600" y="2057400"/>
            <a:ext cx="109728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2117" algn="ctr" rtl="0" latinLnBrk="0">
              <a:spcBef>
                <a:spcPct val="20000"/>
              </a:spcBef>
              <a:buFontTx/>
              <a:buNone/>
              <a:defRPr sz="32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609600" y="4876800"/>
            <a:ext cx="10972800" cy="1447800"/>
          </a:xfrm>
        </p:spPr>
        <p:txBody>
          <a:bodyPr tIns="121818" rIns="12192" bIns="121818"/>
          <a:lstStyle>
            <a:lvl1pPr marL="0" marR="0" indent="0" algn="l">
              <a:buFontTx/>
              <a:buNone/>
              <a:defRPr sz="24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endParaRPr lang="en-US">
              <a:solidFill>
                <a:srgbClr val="D4D2D0"/>
              </a:solidFill>
              <a:latin typeface="Century Schoolbook"/>
            </a:endParaRP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r>
              <a:rPr lang="en-US">
                <a:solidFill>
                  <a:srgbClr val="D4D2D0"/>
                </a:solidFill>
                <a:latin typeface="Century Schoolbook"/>
              </a:rPr>
              <a:t>Theme: Strong Interactions</a:t>
            </a:r>
          </a:p>
        </p:txBody>
      </p:sp>
    </p:spTree>
    <p:extLst>
      <p:ext uri="{BB962C8B-B14F-4D97-AF65-F5344CB8AC3E}">
        <p14:creationId xmlns:p14="http://schemas.microsoft.com/office/powerpoint/2010/main" val="2911575444"/>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endParaRPr lang="en-US">
              <a:solidFill>
                <a:srgbClr val="D4D2D0"/>
              </a:solidFill>
              <a:latin typeface="Century Schoolbook"/>
            </a:endParaRPr>
          </a:p>
        </p:txBody>
      </p:sp>
      <p:sp>
        <p:nvSpPr>
          <p:cNvPr id="5" name="Rectangle 19"/>
          <p:cNvSpPr>
            <a:spLocks noGrp="1"/>
          </p:cNvSpPr>
          <p:nvPr>
            <p:ph type="ftr" sz="quarter" idx="11"/>
          </p:nvPr>
        </p:nvSpPr>
        <p:spPr/>
        <p:txBody>
          <a:bodyPr/>
          <a:lstStyle>
            <a:lvl1pPr>
              <a:defRPr/>
            </a:lvl1pPr>
            <a:extLst/>
          </a:lstStyle>
          <a:p>
            <a:pPr>
              <a:defRPr/>
            </a:pPr>
            <a:r>
              <a:rPr lang="en-US">
                <a:solidFill>
                  <a:srgbClr val="D4D2D0"/>
                </a:solidFill>
                <a:latin typeface="Century Schoolbook"/>
              </a:rPr>
              <a:t>Theme: Strong Interactions</a:t>
            </a: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562651695"/>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98545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50A9C-C453-404C-A4EA-C462588EB8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ABFF3B-EDBE-4B4C-BB15-3862576C61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BDA482-A227-C84B-8792-3B6AB434CD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BAE55C6-7F06-BB45-940D-0ECBBEFF2BCA}"/>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5BB3138-737B-704A-A11C-1AD798087B6F}"/>
              </a:ext>
            </a:extLst>
          </p:cNvPr>
          <p:cNvSpPr>
            <a:spLocks noGrp="1"/>
          </p:cNvSpPr>
          <p:nvPr>
            <p:ph type="ftr" sz="quarter" idx="11"/>
          </p:nvPr>
        </p:nvSpPr>
        <p:spPr/>
        <p:txBody>
          <a:bodyPr/>
          <a:lstStyle/>
          <a:p>
            <a:r>
              <a:rPr lang="en-US"/>
              <a:t>Theme: Strong Interactions</a:t>
            </a:r>
          </a:p>
        </p:txBody>
      </p:sp>
      <p:sp>
        <p:nvSpPr>
          <p:cNvPr id="7" name="Slide Number Placeholder 6">
            <a:extLst>
              <a:ext uri="{FF2B5EF4-FFF2-40B4-BE49-F238E27FC236}">
                <a16:creationId xmlns:a16="http://schemas.microsoft.com/office/drawing/2014/main" id="{BEB8CAE6-509C-DC48-B586-39B5D20B9B6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79835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5F70-F592-044A-93AA-1698B981B8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B2A180-59DD-A44C-BFDF-94CB5FA46E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E01FDD0-02CA-824B-9AA4-C9C77FD027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27DC3A0-67C2-5440-A01A-007C8409131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EC4F73F-8C8D-5448-A70B-8DBF5FEFBCD7}"/>
              </a:ext>
            </a:extLst>
          </p:cNvPr>
          <p:cNvSpPr>
            <a:spLocks noGrp="1"/>
          </p:cNvSpPr>
          <p:nvPr>
            <p:ph type="ftr" sz="quarter" idx="11"/>
          </p:nvPr>
        </p:nvSpPr>
        <p:spPr/>
        <p:txBody>
          <a:bodyPr/>
          <a:lstStyle/>
          <a:p>
            <a:r>
              <a:rPr lang="en-US"/>
              <a:t>Theme: Strong Interactions</a:t>
            </a:r>
          </a:p>
        </p:txBody>
      </p:sp>
      <p:sp>
        <p:nvSpPr>
          <p:cNvPr id="7" name="Slide Number Placeholder 6">
            <a:extLst>
              <a:ext uri="{FF2B5EF4-FFF2-40B4-BE49-F238E27FC236}">
                <a16:creationId xmlns:a16="http://schemas.microsoft.com/office/drawing/2014/main" id="{AB44C184-C978-1640-AD01-975DB747A5A8}"/>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03395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heme" Target="../theme/theme3.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slideLayout" Target="../slideLayouts/slideLayout73.xml"/><Relationship Id="rId3" Type="http://schemas.openxmlformats.org/officeDocument/2006/relationships/slideLayout" Target="../slideLayouts/slideLayout58.xml"/><Relationship Id="rId21" Type="http://schemas.openxmlformats.org/officeDocument/2006/relationships/slideLayout" Target="../slideLayouts/slideLayout76.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20" Type="http://schemas.openxmlformats.org/officeDocument/2006/relationships/slideLayout" Target="../slideLayouts/slideLayout75.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23" Type="http://schemas.openxmlformats.org/officeDocument/2006/relationships/theme" Target="../theme/theme4.xml"/><Relationship Id="rId10" Type="http://schemas.openxmlformats.org/officeDocument/2006/relationships/slideLayout" Target="../slideLayouts/slideLayout65.xml"/><Relationship Id="rId19" Type="http://schemas.openxmlformats.org/officeDocument/2006/relationships/slideLayout" Target="../slideLayouts/slideLayout74.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 Id="rId22"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485693-CA52-CE41-BA7D-FE8B4C359E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31186-B21C-AD48-A4AF-529DD2E56B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C0E31-06EF-994E-A6BF-9276799CC2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B5D63B9E-92CE-8C45-9D64-E23A37E2A0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Theme: Strong Interactions</a:t>
            </a:r>
          </a:p>
        </p:txBody>
      </p:sp>
      <p:sp>
        <p:nvSpPr>
          <p:cNvPr id="6" name="Slide Number Placeholder 5">
            <a:extLst>
              <a:ext uri="{FF2B5EF4-FFF2-40B4-BE49-F238E27FC236}">
                <a16:creationId xmlns:a16="http://schemas.microsoft.com/office/drawing/2014/main" id="{D654A63E-7FFB-964A-8240-99F5EFE0A9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67251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609600" y="275183"/>
            <a:ext cx="10972800" cy="1248833"/>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609600" y="1600252"/>
            <a:ext cx="10972800" cy="4525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9956800" y="76252"/>
            <a:ext cx="2336800" cy="243417"/>
          </a:xfrm>
          <a:prstGeom prst="rect">
            <a:avLst/>
          </a:prstGeom>
        </p:spPr>
        <p:txBody>
          <a:bodyPr lIns="121816" tIns="60908" rIns="121816" bIns="60908" anchor="b"/>
          <a:lstStyle>
            <a:lvl1pPr fontAlgn="auto">
              <a:spcBef>
                <a:spcPts val="0"/>
              </a:spcBef>
              <a:spcAft>
                <a:spcPts val="0"/>
              </a:spcAft>
              <a:defRPr sz="1600">
                <a:solidFill>
                  <a:schemeClr val="tx2"/>
                </a:solidFill>
                <a:latin typeface="+mn-lt"/>
                <a:ea typeface="+mn-ea"/>
                <a:cs typeface="+mn-cs"/>
              </a:defRPr>
            </a:lvl1pPr>
            <a:extLst/>
          </a:lstStyle>
          <a:p>
            <a:pPr defTabSz="914128">
              <a:defRPr/>
            </a:pPr>
            <a:endParaRPr lang="en-US">
              <a:solidFill>
                <a:srgbClr val="D4D2D0"/>
              </a:solidFill>
              <a:latin typeface="Century Schoolbook"/>
            </a:endParaRPr>
          </a:p>
        </p:txBody>
      </p:sp>
      <p:sp>
        <p:nvSpPr>
          <p:cNvPr id="20" name="Rectangle 25"/>
          <p:cNvSpPr>
            <a:spLocks noGrp="1"/>
          </p:cNvSpPr>
          <p:nvPr>
            <p:ph type="ftr" sz="quarter" idx="3"/>
          </p:nvPr>
        </p:nvSpPr>
        <p:spPr>
          <a:xfrm>
            <a:off x="3994151" y="6557433"/>
            <a:ext cx="6197600" cy="247651"/>
          </a:xfrm>
          <a:prstGeom prst="rect">
            <a:avLst/>
          </a:prstGeom>
        </p:spPr>
        <p:txBody>
          <a:bodyPr lIns="121816" tIns="60908" rIns="121816" bIns="60908" anchor="b"/>
          <a:lstStyle>
            <a:lvl1pPr algn="ctr" fontAlgn="auto">
              <a:spcBef>
                <a:spcPts val="0"/>
              </a:spcBef>
              <a:spcAft>
                <a:spcPts val="0"/>
              </a:spcAft>
              <a:defRPr sz="1600">
                <a:solidFill>
                  <a:schemeClr val="tx2"/>
                </a:solidFill>
                <a:latin typeface="+mn-lt"/>
                <a:ea typeface="+mn-ea"/>
                <a:cs typeface="+mn-cs"/>
              </a:defRPr>
            </a:lvl1pPr>
            <a:extLst/>
          </a:lstStyle>
          <a:p>
            <a:pPr defTabSz="914128">
              <a:defRPr/>
            </a:pPr>
            <a:r>
              <a:rPr lang="en-US">
                <a:solidFill>
                  <a:srgbClr val="D4D2D0"/>
                </a:solidFill>
                <a:latin typeface="Century Schoolbook"/>
              </a:rPr>
              <a:t>Theme: Strong Interactions</a:t>
            </a:r>
          </a:p>
        </p:txBody>
      </p:sp>
      <p:sp>
        <p:nvSpPr>
          <p:cNvPr id="23" name="Rectangle 16"/>
          <p:cNvSpPr>
            <a:spLocks noGrp="1"/>
          </p:cNvSpPr>
          <p:nvPr>
            <p:ph type="sldNum" sz="quarter" idx="4"/>
          </p:nvPr>
        </p:nvSpPr>
        <p:spPr>
          <a:xfrm>
            <a:off x="10896600" y="6559551"/>
            <a:ext cx="1219200" cy="243416"/>
          </a:xfrm>
          <a:prstGeom prst="rect">
            <a:avLst/>
          </a:prstGeom>
        </p:spPr>
        <p:txBody>
          <a:bodyPr lIns="121816" tIns="60908" rIns="121816" bIns="60908"/>
          <a:lstStyle>
            <a:lvl1pPr algn="r" fontAlgn="auto">
              <a:spcBef>
                <a:spcPts val="0"/>
              </a:spcBef>
              <a:spcAft>
                <a:spcPts val="0"/>
              </a:spcAft>
              <a:defRPr sz="1600">
                <a:solidFill>
                  <a:schemeClr val="tx2"/>
                </a:solidFill>
                <a:latin typeface="+mn-lt"/>
                <a:ea typeface="+mn-ea"/>
                <a:cs typeface="+mn-cs"/>
              </a:defRPr>
            </a:lvl1pPr>
            <a:extLst/>
          </a:lstStyle>
          <a:p>
            <a:pPr defTabSz="914128">
              <a:defRPr/>
            </a:pPr>
            <a:fld id="{2278A575-47E1-F743-B11D-2A193606B8A2}" type="slidenum">
              <a:rPr lang="en-US">
                <a:solidFill>
                  <a:srgbClr val="D4D2D0"/>
                </a:solidFill>
                <a:latin typeface="Century Schoolbook"/>
              </a:rPr>
              <a:pPr defTabSz="914128">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64781654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transition>
    <p:fade/>
  </p:transition>
  <p:hf hdr="0" dt="0"/>
  <p:txStyles>
    <p:titleStyle>
      <a:lvl1pPr algn="l" rtl="0" eaLnBrk="0" fontAlgn="base" hangingPunct="0">
        <a:spcBef>
          <a:spcPct val="0"/>
        </a:spcBef>
        <a:spcAft>
          <a:spcPct val="0"/>
        </a:spcAft>
        <a:defRPr sz="43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456735" indent="-456735"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989662" indent="-380636" algn="l" rtl="0" eaLnBrk="0" fontAlgn="base" hangingPunct="0">
        <a:spcBef>
          <a:spcPct val="20000"/>
        </a:spcBef>
        <a:spcAft>
          <a:spcPct val="0"/>
        </a:spcAft>
        <a:buChar char="–"/>
        <a:defRPr sz="3200">
          <a:solidFill>
            <a:schemeClr val="tx1"/>
          </a:solidFill>
          <a:latin typeface="+mn-lt"/>
          <a:ea typeface="ＭＳ Ｐゴシック" charset="0"/>
          <a:cs typeface="+mn-cs"/>
        </a:defRPr>
      </a:lvl2pPr>
      <a:lvl3pPr marL="1522519" indent="-304488" algn="l" rtl="0" eaLnBrk="0" fontAlgn="base" hangingPunct="0">
        <a:spcBef>
          <a:spcPct val="20000"/>
        </a:spcBef>
        <a:spcAft>
          <a:spcPct val="0"/>
        </a:spcAft>
        <a:buChar char="•"/>
        <a:defRPr sz="2700">
          <a:solidFill>
            <a:schemeClr val="tx1"/>
          </a:solidFill>
          <a:latin typeface="+mn-lt"/>
          <a:ea typeface="ＭＳ Ｐゴシック" charset="0"/>
          <a:cs typeface="+mn-cs"/>
        </a:defRPr>
      </a:lvl3pPr>
      <a:lvl4pPr marL="2131520" indent="-304488"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740546" indent="-304488" algn="l" rtl="0" eaLnBrk="0" fontAlgn="base" hangingPunct="0">
        <a:spcBef>
          <a:spcPct val="20000"/>
        </a:spcBef>
        <a:spcAft>
          <a:spcPct val="0"/>
        </a:spcAft>
        <a:buChar char="»"/>
        <a:defRPr sz="2100">
          <a:solidFill>
            <a:schemeClr val="tx1"/>
          </a:solidFill>
          <a:latin typeface="+mn-lt"/>
          <a:ea typeface="ＭＳ Ｐゴシック" charset="0"/>
          <a:cs typeface="+mn-cs"/>
        </a:defRPr>
      </a:lvl5pPr>
      <a:lvl6pPr marL="3349524" indent="-304488" algn="l" rtl="0" eaLnBrk="1" latinLnBrk="0" hangingPunct="1">
        <a:spcBef>
          <a:spcPct val="20000"/>
        </a:spcBef>
        <a:buChar char="•"/>
        <a:defRPr sz="2700">
          <a:solidFill>
            <a:schemeClr val="tx1"/>
          </a:solidFill>
          <a:latin typeface="+mn-lt"/>
          <a:ea typeface="+mn-ea"/>
          <a:cs typeface="+mn-cs"/>
        </a:defRPr>
      </a:lvl6pPr>
      <a:lvl7pPr marL="3958552" indent="-304488" algn="l" rtl="0" eaLnBrk="1" latinLnBrk="0" hangingPunct="1">
        <a:spcBef>
          <a:spcPct val="20000"/>
        </a:spcBef>
        <a:buChar char="•"/>
        <a:defRPr sz="2700">
          <a:solidFill>
            <a:schemeClr val="tx1"/>
          </a:solidFill>
          <a:latin typeface="+mn-lt"/>
          <a:ea typeface="+mn-ea"/>
          <a:cs typeface="+mn-cs"/>
        </a:defRPr>
      </a:lvl7pPr>
      <a:lvl8pPr marL="4567554" indent="-304488" algn="l" rtl="0" eaLnBrk="1" latinLnBrk="0" hangingPunct="1">
        <a:spcBef>
          <a:spcPct val="20000"/>
        </a:spcBef>
        <a:buChar char="•"/>
        <a:defRPr sz="2700">
          <a:solidFill>
            <a:schemeClr val="tx1"/>
          </a:solidFill>
          <a:latin typeface="+mn-lt"/>
          <a:ea typeface="+mn-ea"/>
          <a:cs typeface="+mn-cs"/>
        </a:defRPr>
      </a:lvl8pPr>
      <a:lvl9pPr marL="5176556" indent="-304488" algn="l" rtl="0" eaLnBrk="1" latinLnBrk="0" hangingPunct="1">
        <a:spcBef>
          <a:spcPct val="20000"/>
        </a:spcBef>
        <a:buChar char="•"/>
        <a:defRPr sz="27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608979" algn="l" rtl="0" eaLnBrk="1" hangingPunct="1">
        <a:defRPr>
          <a:solidFill>
            <a:schemeClr val="tx1"/>
          </a:solidFill>
          <a:latin typeface="+mn-lt"/>
          <a:ea typeface="+mn-ea"/>
          <a:cs typeface="+mn-cs"/>
        </a:defRPr>
      </a:lvl2pPr>
      <a:lvl3pPr marL="1218030" algn="l" rtl="0" eaLnBrk="1" hangingPunct="1">
        <a:defRPr>
          <a:solidFill>
            <a:schemeClr val="tx1"/>
          </a:solidFill>
          <a:latin typeface="+mn-lt"/>
          <a:ea typeface="+mn-ea"/>
          <a:cs typeface="+mn-cs"/>
        </a:defRPr>
      </a:lvl3pPr>
      <a:lvl4pPr marL="1827032" algn="l" rtl="0" eaLnBrk="1" hangingPunct="1">
        <a:defRPr>
          <a:solidFill>
            <a:schemeClr val="tx1"/>
          </a:solidFill>
          <a:latin typeface="+mn-lt"/>
          <a:ea typeface="+mn-ea"/>
          <a:cs typeface="+mn-cs"/>
        </a:defRPr>
      </a:lvl4pPr>
      <a:lvl5pPr marL="2436058" algn="l" rtl="0" eaLnBrk="1" hangingPunct="1">
        <a:defRPr>
          <a:solidFill>
            <a:schemeClr val="tx1"/>
          </a:solidFill>
          <a:latin typeface="+mn-lt"/>
          <a:ea typeface="+mn-ea"/>
          <a:cs typeface="+mn-cs"/>
        </a:defRPr>
      </a:lvl5pPr>
      <a:lvl6pPr marL="3045036" algn="l" rtl="0" eaLnBrk="1" hangingPunct="1">
        <a:defRPr>
          <a:solidFill>
            <a:schemeClr val="tx1"/>
          </a:solidFill>
          <a:latin typeface="+mn-lt"/>
          <a:ea typeface="+mn-ea"/>
          <a:cs typeface="+mn-cs"/>
        </a:defRPr>
      </a:lvl6pPr>
      <a:lvl7pPr marL="3654015" algn="l" rtl="0" eaLnBrk="1" hangingPunct="1">
        <a:defRPr>
          <a:solidFill>
            <a:schemeClr val="tx1"/>
          </a:solidFill>
          <a:latin typeface="+mn-lt"/>
          <a:ea typeface="+mn-ea"/>
          <a:cs typeface="+mn-cs"/>
        </a:defRPr>
      </a:lvl7pPr>
      <a:lvl8pPr marL="4263040" algn="l" rtl="0" eaLnBrk="1" hangingPunct="1">
        <a:defRPr>
          <a:solidFill>
            <a:schemeClr val="tx1"/>
          </a:solidFill>
          <a:latin typeface="+mn-lt"/>
          <a:ea typeface="+mn-ea"/>
          <a:cs typeface="+mn-cs"/>
        </a:defRPr>
      </a:lvl8pPr>
      <a:lvl9pPr marL="4872049" algn="l" rtl="0" eaLnBrk="1" hangingPunct="1">
        <a:defRPr>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609600" y="275183"/>
            <a:ext cx="10972800" cy="1248833"/>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609600" y="1600252"/>
            <a:ext cx="10972800" cy="4525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9956800" y="76252"/>
            <a:ext cx="2336800" cy="243417"/>
          </a:xfrm>
          <a:prstGeom prst="rect">
            <a:avLst/>
          </a:prstGeom>
        </p:spPr>
        <p:txBody>
          <a:bodyPr lIns="121816" tIns="60908" rIns="121816" bIns="60908" anchor="b"/>
          <a:lstStyle>
            <a:lvl1pPr fontAlgn="auto">
              <a:spcBef>
                <a:spcPts val="0"/>
              </a:spcBef>
              <a:spcAft>
                <a:spcPts val="0"/>
              </a:spcAft>
              <a:defRPr sz="1600">
                <a:solidFill>
                  <a:schemeClr val="tx2"/>
                </a:solidFill>
                <a:latin typeface="+mn-lt"/>
                <a:ea typeface="+mn-ea"/>
                <a:cs typeface="+mn-cs"/>
              </a:defRPr>
            </a:lvl1pPr>
            <a:extLst/>
          </a:lstStyle>
          <a:p>
            <a:pPr defTabSz="914150">
              <a:defRPr/>
            </a:pPr>
            <a:endParaRPr lang="en-US">
              <a:solidFill>
                <a:srgbClr val="D4D2D0"/>
              </a:solidFill>
              <a:latin typeface="Century Schoolbook"/>
            </a:endParaRPr>
          </a:p>
        </p:txBody>
      </p:sp>
      <p:sp>
        <p:nvSpPr>
          <p:cNvPr id="20" name="Rectangle 25"/>
          <p:cNvSpPr>
            <a:spLocks noGrp="1"/>
          </p:cNvSpPr>
          <p:nvPr>
            <p:ph type="ftr" sz="quarter" idx="3"/>
          </p:nvPr>
        </p:nvSpPr>
        <p:spPr>
          <a:xfrm>
            <a:off x="3994151" y="6557433"/>
            <a:ext cx="6197600" cy="247651"/>
          </a:xfrm>
          <a:prstGeom prst="rect">
            <a:avLst/>
          </a:prstGeom>
        </p:spPr>
        <p:txBody>
          <a:bodyPr lIns="121816" tIns="60908" rIns="121816" bIns="60908" anchor="b"/>
          <a:lstStyle>
            <a:lvl1pPr algn="ctr" fontAlgn="auto">
              <a:spcBef>
                <a:spcPts val="0"/>
              </a:spcBef>
              <a:spcAft>
                <a:spcPts val="0"/>
              </a:spcAft>
              <a:defRPr sz="1600">
                <a:solidFill>
                  <a:schemeClr val="tx2"/>
                </a:solidFill>
                <a:latin typeface="+mn-lt"/>
                <a:ea typeface="+mn-ea"/>
                <a:cs typeface="+mn-cs"/>
              </a:defRPr>
            </a:lvl1pPr>
            <a:extLst/>
          </a:lstStyle>
          <a:p>
            <a:pPr defTabSz="914150">
              <a:defRPr/>
            </a:pPr>
            <a:r>
              <a:rPr lang="en-US">
                <a:solidFill>
                  <a:srgbClr val="D4D2D0"/>
                </a:solidFill>
                <a:latin typeface="Century Schoolbook"/>
              </a:rPr>
              <a:t>Theme: Strong Interactions</a:t>
            </a:r>
          </a:p>
        </p:txBody>
      </p:sp>
      <p:sp>
        <p:nvSpPr>
          <p:cNvPr id="23" name="Rectangle 16"/>
          <p:cNvSpPr>
            <a:spLocks noGrp="1"/>
          </p:cNvSpPr>
          <p:nvPr>
            <p:ph type="sldNum" sz="quarter" idx="4"/>
          </p:nvPr>
        </p:nvSpPr>
        <p:spPr>
          <a:xfrm>
            <a:off x="10896600" y="6559551"/>
            <a:ext cx="1219200" cy="243416"/>
          </a:xfrm>
          <a:prstGeom prst="rect">
            <a:avLst/>
          </a:prstGeom>
        </p:spPr>
        <p:txBody>
          <a:bodyPr lIns="121816" tIns="60908" rIns="121816" bIns="60908"/>
          <a:lstStyle>
            <a:lvl1pPr algn="r" fontAlgn="auto">
              <a:spcBef>
                <a:spcPts val="0"/>
              </a:spcBef>
              <a:spcAft>
                <a:spcPts val="0"/>
              </a:spcAft>
              <a:defRPr sz="1600">
                <a:solidFill>
                  <a:schemeClr val="tx2"/>
                </a:solidFill>
                <a:latin typeface="+mn-lt"/>
                <a:ea typeface="+mn-ea"/>
                <a:cs typeface="+mn-cs"/>
              </a:defRPr>
            </a:lvl1pPr>
            <a:extLst/>
          </a:lstStyle>
          <a:p>
            <a:pPr defTabSz="914150">
              <a:defRPr/>
            </a:pPr>
            <a:fld id="{2278A575-47E1-F743-B11D-2A193606B8A2}" type="slidenum">
              <a:rPr lang="en-US" smtClean="0">
                <a:solidFill>
                  <a:srgbClr val="D4D2D0"/>
                </a:solidFill>
                <a:latin typeface="Century Schoolbook"/>
              </a:rPr>
              <a:pPr defTabSz="914150">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53630300"/>
      </p:ext>
    </p:extLst>
  </p:cSld>
  <p:clrMap bg1="dk1" tx1="lt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Lst>
  <p:transition>
    <p:fade/>
  </p:transition>
  <p:hf hdr="0" dt="0"/>
  <p:txStyles>
    <p:titleStyle>
      <a:lvl1pPr algn="l" rtl="0" eaLnBrk="0" fontAlgn="base" hangingPunct="0">
        <a:spcBef>
          <a:spcPct val="0"/>
        </a:spcBef>
        <a:spcAft>
          <a:spcPct val="0"/>
        </a:spcAft>
        <a:defRPr sz="43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456735" indent="-456735"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989662" indent="-380636" algn="l" rtl="0" eaLnBrk="0" fontAlgn="base" hangingPunct="0">
        <a:spcBef>
          <a:spcPct val="20000"/>
        </a:spcBef>
        <a:spcAft>
          <a:spcPct val="0"/>
        </a:spcAft>
        <a:buChar char="–"/>
        <a:defRPr sz="3200">
          <a:solidFill>
            <a:schemeClr val="tx1"/>
          </a:solidFill>
          <a:latin typeface="+mn-lt"/>
          <a:ea typeface="ＭＳ Ｐゴシック" charset="0"/>
          <a:cs typeface="+mn-cs"/>
        </a:defRPr>
      </a:lvl2pPr>
      <a:lvl3pPr marL="1522519" indent="-304488" algn="l" rtl="0" eaLnBrk="0" fontAlgn="base" hangingPunct="0">
        <a:spcBef>
          <a:spcPct val="20000"/>
        </a:spcBef>
        <a:spcAft>
          <a:spcPct val="0"/>
        </a:spcAft>
        <a:buChar char="•"/>
        <a:defRPr sz="2700">
          <a:solidFill>
            <a:schemeClr val="tx1"/>
          </a:solidFill>
          <a:latin typeface="+mn-lt"/>
          <a:ea typeface="ＭＳ Ｐゴシック" charset="0"/>
          <a:cs typeface="+mn-cs"/>
        </a:defRPr>
      </a:lvl3pPr>
      <a:lvl4pPr marL="2131520" indent="-304488"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740546" indent="-304488" algn="l" rtl="0" eaLnBrk="0" fontAlgn="base" hangingPunct="0">
        <a:spcBef>
          <a:spcPct val="20000"/>
        </a:spcBef>
        <a:spcAft>
          <a:spcPct val="0"/>
        </a:spcAft>
        <a:buChar char="»"/>
        <a:defRPr sz="2100">
          <a:solidFill>
            <a:schemeClr val="tx1"/>
          </a:solidFill>
          <a:latin typeface="+mn-lt"/>
          <a:ea typeface="ＭＳ Ｐゴシック" charset="0"/>
          <a:cs typeface="+mn-cs"/>
        </a:defRPr>
      </a:lvl5pPr>
      <a:lvl6pPr marL="3349524" indent="-304488" algn="l" rtl="0" eaLnBrk="1" latinLnBrk="0" hangingPunct="1">
        <a:spcBef>
          <a:spcPct val="20000"/>
        </a:spcBef>
        <a:buChar char="•"/>
        <a:defRPr sz="2700">
          <a:solidFill>
            <a:schemeClr val="tx1"/>
          </a:solidFill>
          <a:latin typeface="+mn-lt"/>
          <a:ea typeface="+mn-ea"/>
          <a:cs typeface="+mn-cs"/>
        </a:defRPr>
      </a:lvl6pPr>
      <a:lvl7pPr marL="3958552" indent="-304488" algn="l" rtl="0" eaLnBrk="1" latinLnBrk="0" hangingPunct="1">
        <a:spcBef>
          <a:spcPct val="20000"/>
        </a:spcBef>
        <a:buChar char="•"/>
        <a:defRPr sz="2700">
          <a:solidFill>
            <a:schemeClr val="tx1"/>
          </a:solidFill>
          <a:latin typeface="+mn-lt"/>
          <a:ea typeface="+mn-ea"/>
          <a:cs typeface="+mn-cs"/>
        </a:defRPr>
      </a:lvl7pPr>
      <a:lvl8pPr marL="4567554" indent="-304488" algn="l" rtl="0" eaLnBrk="1" latinLnBrk="0" hangingPunct="1">
        <a:spcBef>
          <a:spcPct val="20000"/>
        </a:spcBef>
        <a:buChar char="•"/>
        <a:defRPr sz="2700">
          <a:solidFill>
            <a:schemeClr val="tx1"/>
          </a:solidFill>
          <a:latin typeface="+mn-lt"/>
          <a:ea typeface="+mn-ea"/>
          <a:cs typeface="+mn-cs"/>
        </a:defRPr>
      </a:lvl8pPr>
      <a:lvl9pPr marL="5176556" indent="-304488" algn="l" rtl="0" eaLnBrk="1" latinLnBrk="0" hangingPunct="1">
        <a:spcBef>
          <a:spcPct val="20000"/>
        </a:spcBef>
        <a:buChar char="•"/>
        <a:defRPr sz="27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608979" algn="l" rtl="0" eaLnBrk="1" hangingPunct="1">
        <a:defRPr>
          <a:solidFill>
            <a:schemeClr val="tx1"/>
          </a:solidFill>
          <a:latin typeface="+mn-lt"/>
          <a:ea typeface="+mn-ea"/>
          <a:cs typeface="+mn-cs"/>
        </a:defRPr>
      </a:lvl2pPr>
      <a:lvl3pPr marL="1218030" algn="l" rtl="0" eaLnBrk="1" hangingPunct="1">
        <a:defRPr>
          <a:solidFill>
            <a:schemeClr val="tx1"/>
          </a:solidFill>
          <a:latin typeface="+mn-lt"/>
          <a:ea typeface="+mn-ea"/>
          <a:cs typeface="+mn-cs"/>
        </a:defRPr>
      </a:lvl3pPr>
      <a:lvl4pPr marL="1827032" algn="l" rtl="0" eaLnBrk="1" hangingPunct="1">
        <a:defRPr>
          <a:solidFill>
            <a:schemeClr val="tx1"/>
          </a:solidFill>
          <a:latin typeface="+mn-lt"/>
          <a:ea typeface="+mn-ea"/>
          <a:cs typeface="+mn-cs"/>
        </a:defRPr>
      </a:lvl4pPr>
      <a:lvl5pPr marL="2436058" algn="l" rtl="0" eaLnBrk="1" hangingPunct="1">
        <a:defRPr>
          <a:solidFill>
            <a:schemeClr val="tx1"/>
          </a:solidFill>
          <a:latin typeface="+mn-lt"/>
          <a:ea typeface="+mn-ea"/>
          <a:cs typeface="+mn-cs"/>
        </a:defRPr>
      </a:lvl5pPr>
      <a:lvl6pPr marL="3045036" algn="l" rtl="0" eaLnBrk="1" hangingPunct="1">
        <a:defRPr>
          <a:solidFill>
            <a:schemeClr val="tx1"/>
          </a:solidFill>
          <a:latin typeface="+mn-lt"/>
          <a:ea typeface="+mn-ea"/>
          <a:cs typeface="+mn-cs"/>
        </a:defRPr>
      </a:lvl6pPr>
      <a:lvl7pPr marL="3654015" algn="l" rtl="0" eaLnBrk="1" hangingPunct="1">
        <a:defRPr>
          <a:solidFill>
            <a:schemeClr val="tx1"/>
          </a:solidFill>
          <a:latin typeface="+mn-lt"/>
          <a:ea typeface="+mn-ea"/>
          <a:cs typeface="+mn-cs"/>
        </a:defRPr>
      </a:lvl7pPr>
      <a:lvl8pPr marL="4263040" algn="l" rtl="0" eaLnBrk="1" hangingPunct="1">
        <a:defRPr>
          <a:solidFill>
            <a:schemeClr val="tx1"/>
          </a:solidFill>
          <a:latin typeface="+mn-lt"/>
          <a:ea typeface="+mn-ea"/>
          <a:cs typeface="+mn-cs"/>
        </a:defRPr>
      </a:lvl8pPr>
      <a:lvl9pPr marL="4872049" algn="l" rtl="0" eaLnBrk="1" hangingPunct="1">
        <a:defRPr>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609600" y="275183"/>
            <a:ext cx="10972800" cy="1248833"/>
          </a:xfrm>
          <a:prstGeom prst="rect">
            <a:avLst/>
          </a:prstGeom>
        </p:spPr>
        <p:txBody>
          <a:bodyPr lIns="121818" tIns="60909" rIns="121818" bIns="60909"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609600" y="1600250"/>
            <a:ext cx="10972800" cy="4525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818" tIns="60909" rIns="121818" bIns="60909"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9956800" y="76250"/>
            <a:ext cx="2336800" cy="243417"/>
          </a:xfrm>
          <a:prstGeom prst="rect">
            <a:avLst/>
          </a:prstGeom>
        </p:spPr>
        <p:txBody>
          <a:bodyPr lIns="121818" tIns="60909" rIns="121818" bIns="60909" anchor="b"/>
          <a:lstStyle>
            <a:lvl1pPr fontAlgn="auto">
              <a:spcBef>
                <a:spcPts val="0"/>
              </a:spcBef>
              <a:spcAft>
                <a:spcPts val="0"/>
              </a:spcAft>
              <a:defRPr sz="1600">
                <a:solidFill>
                  <a:schemeClr val="tx2"/>
                </a:solidFill>
                <a:latin typeface="+mn-lt"/>
                <a:ea typeface="+mn-ea"/>
                <a:cs typeface="+mn-cs"/>
              </a:defRPr>
            </a:lvl1pPr>
            <a:extLst/>
          </a:lstStyle>
          <a:p>
            <a:pPr defTabSz="913720">
              <a:defRPr/>
            </a:pPr>
            <a:endParaRPr lang="en-US">
              <a:solidFill>
                <a:srgbClr val="D4D2D0"/>
              </a:solidFill>
              <a:latin typeface="Century Schoolbook"/>
            </a:endParaRPr>
          </a:p>
        </p:txBody>
      </p:sp>
      <p:sp>
        <p:nvSpPr>
          <p:cNvPr id="20" name="Rectangle 25"/>
          <p:cNvSpPr>
            <a:spLocks noGrp="1"/>
          </p:cNvSpPr>
          <p:nvPr>
            <p:ph type="ftr" sz="quarter" idx="3"/>
          </p:nvPr>
        </p:nvSpPr>
        <p:spPr>
          <a:xfrm>
            <a:off x="3994151" y="6557433"/>
            <a:ext cx="6197600" cy="247651"/>
          </a:xfrm>
          <a:prstGeom prst="rect">
            <a:avLst/>
          </a:prstGeom>
        </p:spPr>
        <p:txBody>
          <a:bodyPr lIns="121818" tIns="60909" rIns="121818" bIns="60909" anchor="b"/>
          <a:lstStyle>
            <a:lvl1pPr algn="ctr" fontAlgn="auto">
              <a:spcBef>
                <a:spcPts val="0"/>
              </a:spcBef>
              <a:spcAft>
                <a:spcPts val="0"/>
              </a:spcAft>
              <a:defRPr sz="1600">
                <a:solidFill>
                  <a:schemeClr val="tx2"/>
                </a:solidFill>
                <a:latin typeface="+mn-lt"/>
                <a:ea typeface="+mn-ea"/>
                <a:cs typeface="+mn-cs"/>
              </a:defRPr>
            </a:lvl1pPr>
            <a:extLst/>
          </a:lstStyle>
          <a:p>
            <a:pPr defTabSz="913720">
              <a:defRPr/>
            </a:pPr>
            <a:r>
              <a:rPr lang="en-US">
                <a:solidFill>
                  <a:srgbClr val="D4D2D0"/>
                </a:solidFill>
                <a:latin typeface="Century Schoolbook"/>
              </a:rPr>
              <a:t>Theme: Strong Interactions</a:t>
            </a:r>
          </a:p>
        </p:txBody>
      </p:sp>
      <p:sp>
        <p:nvSpPr>
          <p:cNvPr id="23" name="Rectangle 16"/>
          <p:cNvSpPr>
            <a:spLocks noGrp="1"/>
          </p:cNvSpPr>
          <p:nvPr>
            <p:ph type="sldNum" sz="quarter" idx="4"/>
          </p:nvPr>
        </p:nvSpPr>
        <p:spPr>
          <a:xfrm>
            <a:off x="10896600" y="6559551"/>
            <a:ext cx="1219200" cy="243416"/>
          </a:xfrm>
          <a:prstGeom prst="rect">
            <a:avLst/>
          </a:prstGeom>
        </p:spPr>
        <p:txBody>
          <a:bodyPr lIns="121818" tIns="60909" rIns="121818" bIns="60909"/>
          <a:lstStyle>
            <a:lvl1pPr algn="r" fontAlgn="auto">
              <a:spcBef>
                <a:spcPts val="0"/>
              </a:spcBef>
              <a:spcAft>
                <a:spcPts val="0"/>
              </a:spcAft>
              <a:defRPr sz="1600">
                <a:solidFill>
                  <a:schemeClr val="tx2"/>
                </a:solidFill>
                <a:latin typeface="+mn-lt"/>
                <a:ea typeface="+mn-ea"/>
                <a:cs typeface="+mn-cs"/>
              </a:defRPr>
            </a:lvl1pPr>
            <a:extLst/>
          </a:lstStyle>
          <a:p>
            <a:pPr defTabSz="913720">
              <a:defRPr/>
            </a:pPr>
            <a:fld id="{2278A575-47E1-F743-B11D-2A193606B8A2}" type="slidenum">
              <a:rPr lang="en-US" smtClean="0">
                <a:solidFill>
                  <a:srgbClr val="D4D2D0"/>
                </a:solidFill>
                <a:latin typeface="Century Schoolbook"/>
              </a:rPr>
              <a:pPr defTabSz="913720">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543258828"/>
      </p:ext>
    </p:extLst>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Lst>
  <p:transition>
    <p:fade/>
  </p:transition>
  <p:hf hdr="0" dt="0"/>
  <p:txStyles>
    <p:titleStyle>
      <a:lvl1pPr algn="l" rtl="0" eaLnBrk="0" fontAlgn="base" hangingPunct="0">
        <a:spcBef>
          <a:spcPct val="0"/>
        </a:spcBef>
        <a:spcAft>
          <a:spcPct val="0"/>
        </a:spcAft>
        <a:defRPr sz="43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43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456747" indent="-456747"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989686" indent="-380645" algn="l" rtl="0" eaLnBrk="0" fontAlgn="base" hangingPunct="0">
        <a:spcBef>
          <a:spcPct val="20000"/>
        </a:spcBef>
        <a:spcAft>
          <a:spcPct val="0"/>
        </a:spcAft>
        <a:buChar char="–"/>
        <a:defRPr sz="3200">
          <a:solidFill>
            <a:schemeClr val="tx1"/>
          </a:solidFill>
          <a:latin typeface="+mn-lt"/>
          <a:ea typeface="ＭＳ Ｐゴシック" charset="0"/>
          <a:cs typeface="+mn-cs"/>
        </a:defRPr>
      </a:lvl2pPr>
      <a:lvl3pPr marL="1522557" indent="-304496" algn="l" rtl="0" eaLnBrk="0" fontAlgn="base" hangingPunct="0">
        <a:spcBef>
          <a:spcPct val="20000"/>
        </a:spcBef>
        <a:spcAft>
          <a:spcPct val="0"/>
        </a:spcAft>
        <a:buChar char="•"/>
        <a:defRPr sz="2700">
          <a:solidFill>
            <a:schemeClr val="tx1"/>
          </a:solidFill>
          <a:latin typeface="+mn-lt"/>
          <a:ea typeface="ＭＳ Ｐゴシック" charset="0"/>
          <a:cs typeface="+mn-cs"/>
        </a:defRPr>
      </a:lvl3pPr>
      <a:lvl4pPr marL="2131573" indent="-30449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740614" indent="-304496" algn="l" rtl="0" eaLnBrk="0" fontAlgn="base" hangingPunct="0">
        <a:spcBef>
          <a:spcPct val="20000"/>
        </a:spcBef>
        <a:spcAft>
          <a:spcPct val="0"/>
        </a:spcAft>
        <a:buChar char="»"/>
        <a:defRPr sz="2100">
          <a:solidFill>
            <a:schemeClr val="tx1"/>
          </a:solidFill>
          <a:latin typeface="+mn-lt"/>
          <a:ea typeface="ＭＳ Ｐゴシック" charset="0"/>
          <a:cs typeface="+mn-cs"/>
        </a:defRPr>
      </a:lvl5pPr>
      <a:lvl6pPr marL="3349608" indent="-304496" algn="l" rtl="0" eaLnBrk="1" latinLnBrk="0" hangingPunct="1">
        <a:spcBef>
          <a:spcPct val="20000"/>
        </a:spcBef>
        <a:buChar char="•"/>
        <a:defRPr sz="2700">
          <a:solidFill>
            <a:schemeClr val="tx1"/>
          </a:solidFill>
          <a:latin typeface="+mn-lt"/>
          <a:ea typeface="+mn-ea"/>
          <a:cs typeface="+mn-cs"/>
        </a:defRPr>
      </a:lvl6pPr>
      <a:lvl7pPr marL="3958650" indent="-304496" algn="l" rtl="0" eaLnBrk="1" latinLnBrk="0" hangingPunct="1">
        <a:spcBef>
          <a:spcPct val="20000"/>
        </a:spcBef>
        <a:buChar char="•"/>
        <a:defRPr sz="2700">
          <a:solidFill>
            <a:schemeClr val="tx1"/>
          </a:solidFill>
          <a:latin typeface="+mn-lt"/>
          <a:ea typeface="+mn-ea"/>
          <a:cs typeface="+mn-cs"/>
        </a:defRPr>
      </a:lvl7pPr>
      <a:lvl8pPr marL="4567668" indent="-304496" algn="l" rtl="0" eaLnBrk="1" latinLnBrk="0" hangingPunct="1">
        <a:spcBef>
          <a:spcPct val="20000"/>
        </a:spcBef>
        <a:buChar char="•"/>
        <a:defRPr sz="2700">
          <a:solidFill>
            <a:schemeClr val="tx1"/>
          </a:solidFill>
          <a:latin typeface="+mn-lt"/>
          <a:ea typeface="+mn-ea"/>
          <a:cs typeface="+mn-cs"/>
        </a:defRPr>
      </a:lvl8pPr>
      <a:lvl9pPr marL="5176685" indent="-304496" algn="l" rtl="0" eaLnBrk="1" latinLnBrk="0" hangingPunct="1">
        <a:spcBef>
          <a:spcPct val="20000"/>
        </a:spcBef>
        <a:buChar char="•"/>
        <a:defRPr sz="27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608995" algn="l" rtl="0" eaLnBrk="1" hangingPunct="1">
        <a:defRPr>
          <a:solidFill>
            <a:schemeClr val="tx1"/>
          </a:solidFill>
          <a:latin typeface="+mn-lt"/>
          <a:ea typeface="+mn-ea"/>
          <a:cs typeface="+mn-cs"/>
        </a:defRPr>
      </a:lvl2pPr>
      <a:lvl3pPr marL="1218060" algn="l" rtl="0" eaLnBrk="1" hangingPunct="1">
        <a:defRPr>
          <a:solidFill>
            <a:schemeClr val="tx1"/>
          </a:solidFill>
          <a:latin typeface="+mn-lt"/>
          <a:ea typeface="+mn-ea"/>
          <a:cs typeface="+mn-cs"/>
        </a:defRPr>
      </a:lvl3pPr>
      <a:lvl4pPr marL="1827077" algn="l" rtl="0" eaLnBrk="1" hangingPunct="1">
        <a:defRPr>
          <a:solidFill>
            <a:schemeClr val="tx1"/>
          </a:solidFill>
          <a:latin typeface="+mn-lt"/>
          <a:ea typeface="+mn-ea"/>
          <a:cs typeface="+mn-cs"/>
        </a:defRPr>
      </a:lvl4pPr>
      <a:lvl5pPr marL="2436118" algn="l" rtl="0" eaLnBrk="1" hangingPunct="1">
        <a:defRPr>
          <a:solidFill>
            <a:schemeClr val="tx1"/>
          </a:solidFill>
          <a:latin typeface="+mn-lt"/>
          <a:ea typeface="+mn-ea"/>
          <a:cs typeface="+mn-cs"/>
        </a:defRPr>
      </a:lvl5pPr>
      <a:lvl6pPr marL="3045112" algn="l" rtl="0" eaLnBrk="1" hangingPunct="1">
        <a:defRPr>
          <a:solidFill>
            <a:schemeClr val="tx1"/>
          </a:solidFill>
          <a:latin typeface="+mn-lt"/>
          <a:ea typeface="+mn-ea"/>
          <a:cs typeface="+mn-cs"/>
        </a:defRPr>
      </a:lvl6pPr>
      <a:lvl7pPr marL="3654107" algn="l" rtl="0" eaLnBrk="1" hangingPunct="1">
        <a:defRPr>
          <a:solidFill>
            <a:schemeClr val="tx1"/>
          </a:solidFill>
          <a:latin typeface="+mn-lt"/>
          <a:ea typeface="+mn-ea"/>
          <a:cs typeface="+mn-cs"/>
        </a:defRPr>
      </a:lvl7pPr>
      <a:lvl8pPr marL="4263147" algn="l" rtl="0" eaLnBrk="1" hangingPunct="1">
        <a:defRPr>
          <a:solidFill>
            <a:schemeClr val="tx1"/>
          </a:solidFill>
          <a:latin typeface="+mn-lt"/>
          <a:ea typeface="+mn-ea"/>
          <a:cs typeface="+mn-cs"/>
        </a:defRPr>
      </a:lvl8pPr>
      <a:lvl9pPr marL="4872170"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tif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PPG2020-QCD@cern.ch"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765096/contribution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87894" y="5398738"/>
            <a:ext cx="5823316" cy="830997"/>
          </a:xfrm>
          <a:prstGeom prst="rect">
            <a:avLst/>
          </a:prstGeom>
          <a:noFill/>
          <a:ln>
            <a:noFill/>
          </a:ln>
        </p:spPr>
        <p:txBody>
          <a:bodyPr wrap="none" rtlCol="0">
            <a:spAutoFit/>
          </a:bodyPr>
          <a:lstStyle/>
          <a:p>
            <a:r>
              <a:rPr lang="en-US" sz="2800" b="1" i="1" dirty="0">
                <a:solidFill>
                  <a:schemeClr val="accent1">
                    <a:lumMod val="75000"/>
                  </a:schemeClr>
                </a:solidFill>
              </a:rPr>
              <a:t>Jorgen </a:t>
            </a:r>
            <a:r>
              <a:rPr lang="en-US" sz="2800" b="1" i="1" dirty="0" err="1">
                <a:solidFill>
                  <a:schemeClr val="accent1">
                    <a:lumMod val="75000"/>
                  </a:schemeClr>
                </a:solidFill>
              </a:rPr>
              <a:t>D’Hondt</a:t>
            </a:r>
            <a:r>
              <a:rPr lang="en-US" sz="2800" b="1" i="1" dirty="0">
                <a:solidFill>
                  <a:schemeClr val="accent1">
                    <a:lumMod val="75000"/>
                  </a:schemeClr>
                </a:solidFill>
              </a:rPr>
              <a:t> and Krzysztof </a:t>
            </a:r>
            <a:r>
              <a:rPr lang="en-US" sz="2800" b="1" i="1" dirty="0" err="1">
                <a:solidFill>
                  <a:schemeClr val="accent1">
                    <a:lumMod val="75000"/>
                  </a:schemeClr>
                </a:solidFill>
              </a:rPr>
              <a:t>Redlich</a:t>
            </a:r>
            <a:endParaRPr lang="en-US" sz="2800" b="1" i="1" dirty="0">
              <a:solidFill>
                <a:schemeClr val="accent1">
                  <a:lumMod val="75000"/>
                </a:schemeClr>
              </a:solidFill>
            </a:endParaRPr>
          </a:p>
          <a:p>
            <a:r>
              <a:rPr lang="en-US" sz="2000" b="1" dirty="0">
                <a:solidFill>
                  <a:schemeClr val="accent1">
                    <a:lumMod val="75000"/>
                  </a:schemeClr>
                </a:solidFill>
              </a:rPr>
              <a:t>Version 12</a:t>
            </a:r>
            <a:r>
              <a:rPr lang="en-US" sz="2000" b="1" baseline="30000" dirty="0">
                <a:solidFill>
                  <a:schemeClr val="accent1">
                    <a:lumMod val="75000"/>
                  </a:schemeClr>
                </a:solidFill>
              </a:rPr>
              <a:t>th</a:t>
            </a:r>
            <a:r>
              <a:rPr lang="en-US" sz="2000" b="1" dirty="0">
                <a:solidFill>
                  <a:schemeClr val="accent1">
                    <a:lumMod val="75000"/>
                  </a:schemeClr>
                </a:solidFill>
              </a:rPr>
              <a:t> of April 2019</a:t>
            </a:r>
          </a:p>
        </p:txBody>
      </p:sp>
      <p:sp>
        <p:nvSpPr>
          <p:cNvPr id="6" name="TextBox 5"/>
          <p:cNvSpPr txBox="1"/>
          <p:nvPr/>
        </p:nvSpPr>
        <p:spPr>
          <a:xfrm>
            <a:off x="796636" y="2074121"/>
            <a:ext cx="10748819" cy="800219"/>
          </a:xfrm>
          <a:prstGeom prst="rect">
            <a:avLst/>
          </a:prstGeom>
          <a:noFill/>
        </p:spPr>
        <p:txBody>
          <a:bodyPr wrap="square" rtlCol="0">
            <a:spAutoFit/>
          </a:bodyPr>
          <a:lstStyle/>
          <a:p>
            <a:pPr algn="ctr"/>
            <a:r>
              <a:rPr lang="en-US" sz="4600" b="1" i="1" dirty="0"/>
              <a:t>Strong Interactions</a:t>
            </a:r>
            <a:endParaRPr lang="en-US" sz="4600" i="1" dirty="0"/>
          </a:p>
        </p:txBody>
      </p:sp>
      <p:sp>
        <p:nvSpPr>
          <p:cNvPr id="2" name="L-Shape 1"/>
          <p:cNvSpPr/>
          <p:nvPr/>
        </p:nvSpPr>
        <p:spPr>
          <a:xfrm>
            <a:off x="317132" y="1307169"/>
            <a:ext cx="11595776" cy="5379452"/>
          </a:xfrm>
          <a:prstGeom prst="corner">
            <a:avLst>
              <a:gd name="adj1" fmla="val 4506"/>
              <a:gd name="adj2" fmla="val 4108"/>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L-Shape 6"/>
          <p:cNvSpPr/>
          <p:nvPr/>
        </p:nvSpPr>
        <p:spPr>
          <a:xfrm rot="10800000">
            <a:off x="2984034" y="202276"/>
            <a:ext cx="8982216" cy="6484335"/>
          </a:xfrm>
          <a:prstGeom prst="corner">
            <a:avLst>
              <a:gd name="adj1" fmla="val 3938"/>
              <a:gd name="adj2" fmla="val 4607"/>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167180" y="86119"/>
            <a:ext cx="2667000" cy="1498600"/>
          </a:xfrm>
          <a:prstGeom prst="rect">
            <a:avLst/>
          </a:prstGeom>
        </p:spPr>
      </p:pic>
    </p:spTree>
    <p:extLst>
      <p:ext uri="{BB962C8B-B14F-4D97-AF65-F5344CB8AC3E}">
        <p14:creationId xmlns:p14="http://schemas.microsoft.com/office/powerpoint/2010/main" val="776724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10</a:t>
            </a:fld>
            <a:endParaRPr lang="en-US"/>
          </a:p>
        </p:txBody>
      </p:sp>
      <p:sp>
        <p:nvSpPr>
          <p:cNvPr id="7" name="Rectangle 6"/>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9600" y="816361"/>
            <a:ext cx="10980323" cy="711445"/>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defTabSz="1066800">
              <a:lnSpc>
                <a:spcPct val="90000"/>
              </a:lnSpc>
              <a:spcBef>
                <a:spcPct val="0"/>
              </a:spcBef>
              <a:spcAft>
                <a:spcPct val="35000"/>
              </a:spcAft>
            </a:pPr>
            <a:r>
              <a:rPr lang="en-US" sz="3200" b="1" dirty="0">
                <a:solidFill>
                  <a:schemeClr val="bg1"/>
                </a:solidFill>
              </a:rPr>
              <a:t>“Synergy oriented”</a:t>
            </a:r>
          </a:p>
        </p:txBody>
      </p:sp>
      <p:grpSp>
        <p:nvGrpSpPr>
          <p:cNvPr id="13" name="Group 12"/>
          <p:cNvGrpSpPr/>
          <p:nvPr/>
        </p:nvGrpSpPr>
        <p:grpSpPr>
          <a:xfrm>
            <a:off x="609601" y="1593978"/>
            <a:ext cx="10980324" cy="4835193"/>
            <a:chOff x="514882" y="0"/>
            <a:chExt cx="7455952" cy="1175758"/>
          </a:xfrm>
        </p:grpSpPr>
        <p:sp>
          <p:nvSpPr>
            <p:cNvPr id="21" name="Rectangle 20"/>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2" name="Rectangle 21"/>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r>
                <a:rPr lang="en-US" b="1" dirty="0">
                  <a:solidFill>
                    <a:schemeClr val="tx1"/>
                  </a:solidFill>
                </a:rPr>
                <a:t>Lattice QCD</a:t>
              </a:r>
            </a:p>
            <a:p>
              <a:pPr lvl="1"/>
              <a:r>
                <a:rPr lang="en-US" i="1" dirty="0">
                  <a:solidFill>
                    <a:srgbClr val="000000"/>
                  </a:solidFill>
                </a:rPr>
                <a:t>Recent results and challenges of  lattice QCD relevant for particle and nuclear physics, that include e.g. determination of the fundamental parameters of QCD and the equation of state, quantitative understanding of hadronic properties and QCD corrections to precision tests of the Standard Model</a:t>
              </a:r>
            </a:p>
            <a:p>
              <a:pPr lvl="1"/>
              <a:endParaRPr lang="en-US" i="1" dirty="0">
                <a:solidFill>
                  <a:srgbClr val="000000"/>
                </a:solidFill>
              </a:endParaRP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2896500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11</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956323" y="70706"/>
            <a:ext cx="10074717" cy="646331"/>
          </a:xfrm>
          <a:prstGeom prst="rect">
            <a:avLst/>
          </a:prstGeom>
          <a:noFill/>
        </p:spPr>
        <p:txBody>
          <a:bodyPr wrap="square" rtlCol="0">
            <a:spAutoFit/>
          </a:bodyPr>
          <a:lstStyle/>
          <a:p>
            <a:pPr algn="r"/>
            <a:r>
              <a:rPr lang="en-GB" sz="3600" dirty="0">
                <a:cs typeface="Calibri"/>
              </a:rPr>
              <a:t>Additional topics</a:t>
            </a:r>
            <a:endParaRPr lang="en-US" sz="3600" b="1" dirty="0">
              <a:solidFill>
                <a:srgbClr val="254061"/>
              </a:solidFill>
            </a:endParaRPr>
          </a:p>
        </p:txBody>
      </p:sp>
      <p:grpSp>
        <p:nvGrpSpPr>
          <p:cNvPr id="58" name="Group 57"/>
          <p:cNvGrpSpPr/>
          <p:nvPr/>
        </p:nvGrpSpPr>
        <p:grpSpPr>
          <a:xfrm>
            <a:off x="609601" y="970542"/>
            <a:ext cx="10980324" cy="5385808"/>
            <a:chOff x="514882" y="0"/>
            <a:chExt cx="7455952" cy="1175758"/>
          </a:xfrm>
        </p:grpSpPr>
        <p:sp>
          <p:nvSpPr>
            <p:cNvPr id="59" name="Rectangle 5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60" name="Rectangle 5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endParaRPr lang="en-US" sz="1000" dirty="0">
                <a:solidFill>
                  <a:schemeClr val="tx1"/>
                </a:solidFill>
              </a:endParaRPr>
            </a:p>
            <a:p>
              <a:pPr marL="987425" lvl="2" indent="-342900">
                <a:buFont typeface="Arial"/>
                <a:buChar char="•"/>
              </a:pPr>
              <a:r>
                <a:rPr lang="en-US" sz="2400" dirty="0">
                  <a:solidFill>
                    <a:schemeClr val="tx1"/>
                  </a:solidFill>
                </a:rPr>
                <a:t>Each speaker will be asked to end the presentation with a comprehensive summary of 1-2 slides, including open questions, challenges, opportunities and objectives. This will facilitate the discussion with the audience.</a:t>
              </a:r>
            </a:p>
            <a:p>
              <a:pPr marL="987425" lvl="2" indent="-342900">
                <a:buFont typeface="Arial"/>
                <a:buChar char="•"/>
              </a:pPr>
              <a:endParaRPr lang="en-US" sz="1000" dirty="0">
                <a:solidFill>
                  <a:schemeClr val="tx1"/>
                </a:solidFill>
              </a:endParaRPr>
            </a:p>
            <a:p>
              <a:pPr marL="987425" lvl="2" indent="-342900">
                <a:buFont typeface="Arial"/>
                <a:buChar char="•"/>
              </a:pPr>
              <a:r>
                <a:rPr lang="en-US" sz="2400" dirty="0">
                  <a:solidFill>
                    <a:schemeClr val="tx1"/>
                  </a:solidFill>
                </a:rPr>
                <a:t>Speakers should mention as well relevant EU programs on the topic(s), and the evolution thereof.</a:t>
              </a:r>
            </a:p>
            <a:p>
              <a:pPr marL="644525" lvl="2"/>
              <a:endParaRPr lang="en-US" sz="1000" dirty="0">
                <a:solidFill>
                  <a:schemeClr val="tx1"/>
                </a:solidFill>
              </a:endParaRPr>
            </a:p>
            <a:p>
              <a:pPr marL="987425" lvl="2" indent="-342900">
                <a:buFont typeface="Arial"/>
                <a:buChar char="•"/>
              </a:pPr>
              <a:r>
                <a:rPr lang="en-US" sz="2400" dirty="0">
                  <a:solidFill>
                    <a:schemeClr val="tx1"/>
                  </a:solidFill>
                </a:rPr>
                <a:t>Scientific secretaries:</a:t>
              </a:r>
              <a:r>
                <a:rPr lang="en-US" sz="2400" dirty="0">
                  <a:solidFill>
                    <a:srgbClr val="0000FF"/>
                  </a:solidFill>
                </a:rPr>
                <a:t> Anton </a:t>
              </a:r>
              <a:r>
                <a:rPr lang="en-US" sz="2400" dirty="0" err="1">
                  <a:solidFill>
                    <a:srgbClr val="0000FF"/>
                  </a:solidFill>
                </a:rPr>
                <a:t>Andronic</a:t>
              </a:r>
              <a:r>
                <a:rPr lang="en-US" sz="2400" dirty="0">
                  <a:solidFill>
                    <a:srgbClr val="0000FF"/>
                  </a:solidFill>
                </a:rPr>
                <a:t> (Munster, ALICE; QCD/</a:t>
              </a:r>
              <a:r>
                <a:rPr lang="en-US" sz="2400" dirty="0" err="1">
                  <a:solidFill>
                    <a:srgbClr val="0000FF"/>
                  </a:solidFill>
                </a:rPr>
                <a:t>nucl</a:t>
              </a:r>
              <a:r>
                <a:rPr lang="en-US" sz="2400" dirty="0">
                  <a:solidFill>
                    <a:srgbClr val="0000FF"/>
                  </a:solidFill>
                </a:rPr>
                <a:t> Think Tank) </a:t>
              </a:r>
              <a:r>
                <a:rPr lang="en-US" sz="2400" dirty="0">
                  <a:solidFill>
                    <a:srgbClr val="000000"/>
                  </a:solidFill>
                </a:rPr>
                <a:t>and</a:t>
              </a:r>
              <a:r>
                <a:rPr lang="en-US" sz="2400" dirty="0">
                  <a:solidFill>
                    <a:srgbClr val="0000FF"/>
                  </a:solidFill>
                </a:rPr>
                <a:t> Ferenc </a:t>
              </a:r>
              <a:r>
                <a:rPr lang="en-US" sz="2400" dirty="0" err="1">
                  <a:solidFill>
                    <a:srgbClr val="0000FF"/>
                  </a:solidFill>
                </a:rPr>
                <a:t>Sikler</a:t>
              </a:r>
              <a:r>
                <a:rPr lang="en-US" sz="2400" dirty="0">
                  <a:solidFill>
                    <a:srgbClr val="0000FF"/>
                  </a:solidFill>
                </a:rPr>
                <a:t> (Wigner, CMS; QCD/part Think Tank)</a:t>
              </a:r>
              <a:r>
                <a:rPr lang="en-US" sz="2400" dirty="0">
                  <a:solidFill>
                    <a:schemeClr val="tx1"/>
                  </a:solidFill>
                </a:rPr>
                <a:t>. Their role would be to take notes of the discussions during the sessions such this can be incorporated in the Physics Briefing Book.</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761676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12</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956323" y="70706"/>
            <a:ext cx="10074717" cy="646331"/>
          </a:xfrm>
          <a:prstGeom prst="rect">
            <a:avLst/>
          </a:prstGeom>
          <a:noFill/>
        </p:spPr>
        <p:txBody>
          <a:bodyPr wrap="square" rtlCol="0">
            <a:spAutoFit/>
          </a:bodyPr>
          <a:lstStyle/>
          <a:p>
            <a:pPr algn="r"/>
            <a:r>
              <a:rPr lang="en-GB" sz="3600" dirty="0">
                <a:cs typeface="Calibri"/>
              </a:rPr>
              <a:t>“Think Tanks”</a:t>
            </a:r>
            <a:endParaRPr lang="en-US" sz="3600" b="1" dirty="0">
              <a:solidFill>
                <a:srgbClr val="254061"/>
              </a:solidFill>
            </a:endParaRPr>
          </a:p>
        </p:txBody>
      </p:sp>
      <p:grpSp>
        <p:nvGrpSpPr>
          <p:cNvPr id="58" name="Group 57"/>
          <p:cNvGrpSpPr/>
          <p:nvPr/>
        </p:nvGrpSpPr>
        <p:grpSpPr>
          <a:xfrm>
            <a:off x="609601" y="803536"/>
            <a:ext cx="10980324" cy="5639313"/>
            <a:chOff x="514882" y="0"/>
            <a:chExt cx="7455952" cy="1175758"/>
          </a:xfrm>
        </p:grpSpPr>
        <p:sp>
          <p:nvSpPr>
            <p:cNvPr id="59" name="Rectangle 5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60" name="Rectangle 5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987425" lvl="2" indent="-342900">
                <a:buFont typeface="Arial"/>
                <a:buChar char="•"/>
              </a:pPr>
              <a:r>
                <a:rPr lang="en-US" sz="2400" dirty="0">
                  <a:solidFill>
                    <a:schemeClr val="tx1"/>
                  </a:solidFill>
                </a:rPr>
                <a:t>To prepare the Open Symposium we are working with two groups of speakers (“</a:t>
              </a:r>
              <a:r>
                <a:rPr lang="en-US" sz="2400" dirty="0">
                  <a:solidFill>
                    <a:srgbClr val="000000"/>
                  </a:solidFill>
                </a:rPr>
                <a:t>Think Tanks</a:t>
              </a:r>
              <a:r>
                <a:rPr lang="en-US" sz="2400" dirty="0">
                  <a:solidFill>
                    <a:schemeClr val="tx1"/>
                  </a:solidFill>
                </a:rPr>
                <a:t>”) to enhance the coherence of the sessions and to produce a summary report of the session (TTs = </a:t>
              </a:r>
              <a:r>
                <a:rPr lang="en-US" sz="2400" i="1" dirty="0">
                  <a:solidFill>
                    <a:srgbClr val="0000FF"/>
                  </a:solidFill>
                </a:rPr>
                <a:t>QCD/part</a:t>
              </a:r>
              <a:r>
                <a:rPr lang="en-US" sz="2400" dirty="0">
                  <a:solidFill>
                    <a:srgbClr val="0000FF"/>
                  </a:solidFill>
                </a:rPr>
                <a:t> </a:t>
              </a:r>
              <a:r>
                <a:rPr lang="en-US" sz="2400" dirty="0">
                  <a:solidFill>
                    <a:schemeClr val="tx1"/>
                  </a:solidFill>
                </a:rPr>
                <a:t>and </a:t>
              </a:r>
              <a:r>
                <a:rPr lang="en-US" sz="2400" i="1" dirty="0">
                  <a:solidFill>
                    <a:srgbClr val="FF0000"/>
                  </a:solidFill>
                </a:rPr>
                <a:t>QCD/</a:t>
              </a:r>
              <a:r>
                <a:rPr lang="en-US" sz="2400" i="1" dirty="0" err="1">
                  <a:solidFill>
                    <a:srgbClr val="FF0000"/>
                  </a:solidFill>
                </a:rPr>
                <a:t>nucl</a:t>
              </a:r>
              <a:r>
                <a:rPr lang="en-US" sz="2400" dirty="0">
                  <a:solidFill>
                    <a:schemeClr val="tx1"/>
                  </a:solidFill>
                </a:rPr>
                <a:t>)</a:t>
              </a:r>
            </a:p>
            <a:p>
              <a:pPr marL="987425" lvl="2" indent="-342900">
                <a:buFont typeface="Arial"/>
                <a:buChar char="•"/>
              </a:pPr>
              <a:endParaRPr lang="en-US" sz="500" dirty="0">
                <a:solidFill>
                  <a:schemeClr val="tx1"/>
                </a:solidFill>
              </a:endParaRPr>
            </a:p>
            <a:p>
              <a:pPr marL="1444625" lvl="3" indent="-342900">
                <a:buFont typeface="Courier New"/>
                <a:buChar char="o"/>
              </a:pPr>
              <a:r>
                <a:rPr lang="en-US" sz="2000" dirty="0">
                  <a:solidFill>
                    <a:schemeClr val="tx1"/>
                  </a:solidFill>
                </a:rPr>
                <a:t>1</a:t>
              </a:r>
              <a:r>
                <a:rPr lang="en-US" sz="2000" baseline="30000" dirty="0">
                  <a:solidFill>
                    <a:schemeClr val="tx1"/>
                  </a:solidFill>
                </a:rPr>
                <a:t>st</a:t>
              </a:r>
              <a:r>
                <a:rPr lang="en-US" sz="2000" dirty="0">
                  <a:solidFill>
                    <a:schemeClr val="tx1"/>
                  </a:solidFill>
                </a:rPr>
                <a:t> meeting (March 29): kick-off the discussion on the agenda and process</a:t>
              </a:r>
            </a:p>
            <a:p>
              <a:pPr marL="1444625" lvl="3" indent="-342900">
                <a:buFont typeface="Courier New"/>
                <a:buChar char="o"/>
              </a:pPr>
              <a:r>
                <a:rPr lang="en-US" sz="2000" dirty="0">
                  <a:solidFill>
                    <a:schemeClr val="tx1"/>
                  </a:solidFill>
                </a:rPr>
                <a:t>2</a:t>
              </a:r>
              <a:r>
                <a:rPr lang="en-US" sz="2000" baseline="30000" dirty="0">
                  <a:solidFill>
                    <a:schemeClr val="tx1"/>
                  </a:solidFill>
                </a:rPr>
                <a:t>nd</a:t>
              </a:r>
              <a:r>
                <a:rPr lang="en-US" sz="2000" dirty="0">
                  <a:solidFill>
                    <a:schemeClr val="tx1"/>
                  </a:solidFill>
                </a:rPr>
                <a:t> meeting (April 15): exchange first thoughts among speakers about the content of the presentations, avoid overlap, and seek coverage</a:t>
              </a:r>
            </a:p>
            <a:p>
              <a:pPr marL="1444625" lvl="3" indent="-342900">
                <a:buFont typeface="Courier New"/>
                <a:buChar char="o"/>
              </a:pPr>
              <a:r>
                <a:rPr lang="en-US" sz="2000" dirty="0">
                  <a:solidFill>
                    <a:schemeClr val="tx1"/>
                  </a:solidFill>
                </a:rPr>
                <a:t>3</a:t>
              </a:r>
              <a:r>
                <a:rPr lang="en-US" sz="2000" baseline="30000" dirty="0">
                  <a:solidFill>
                    <a:schemeClr val="tx1"/>
                  </a:solidFill>
                </a:rPr>
                <a:t>rd</a:t>
              </a:r>
              <a:r>
                <a:rPr lang="en-US" sz="2000" dirty="0">
                  <a:solidFill>
                    <a:schemeClr val="tx1"/>
                  </a:solidFill>
                </a:rPr>
                <a:t> meeting (TBD): on the basis of draft presentations the Think Tanks will serve well as a reflection group towards finalizing the presentations </a:t>
              </a:r>
            </a:p>
            <a:p>
              <a:pPr marL="987425" lvl="2" indent="-342900">
                <a:buFont typeface="Arial"/>
                <a:buChar char="•"/>
              </a:pPr>
              <a:endParaRPr lang="en-US" sz="1400" dirty="0">
                <a:solidFill>
                  <a:schemeClr val="tx1"/>
                </a:solidFill>
              </a:endParaRPr>
            </a:p>
            <a:p>
              <a:pPr marL="987425" lvl="2" indent="-342900">
                <a:buFont typeface="Arial"/>
                <a:buChar char="•"/>
              </a:pPr>
              <a:r>
                <a:rPr lang="en-US" sz="2400" dirty="0">
                  <a:solidFill>
                    <a:schemeClr val="tx1"/>
                  </a:solidFill>
                </a:rPr>
                <a:t>All speakers and Scientific Secretaries are invited for dinner during the Open Symposium to discuss the outcome of the meeting, and get first impressions towards the Physics Briefing Book (dinner time Wednesday)</a:t>
              </a:r>
            </a:p>
            <a:p>
              <a:pPr marL="644525" lvl="2"/>
              <a:endParaRPr lang="en-US" sz="1000" dirty="0">
                <a:solidFill>
                  <a:schemeClr val="tx1"/>
                </a:solidFill>
              </a:endParaRPr>
            </a:p>
            <a:p>
              <a:pPr marL="987425" lvl="2" indent="-342900">
                <a:buFont typeface="Arial"/>
                <a:buChar char="•"/>
              </a:pPr>
              <a:r>
                <a:rPr lang="en-US" sz="2400" dirty="0">
                  <a:solidFill>
                    <a:schemeClr val="tx1"/>
                  </a:solidFill>
                </a:rPr>
                <a:t>Meetings with the Think Tanks will be planned as well beyond the Open Symposium towards a concrete summary in the Physics Briefing Book, together with the Scientific Secretaries</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3625492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13</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956323" y="70706"/>
            <a:ext cx="10074717" cy="646331"/>
          </a:xfrm>
          <a:prstGeom prst="rect">
            <a:avLst/>
          </a:prstGeom>
          <a:noFill/>
        </p:spPr>
        <p:txBody>
          <a:bodyPr wrap="square" rtlCol="0">
            <a:spAutoFit/>
          </a:bodyPr>
          <a:lstStyle/>
          <a:p>
            <a:pPr algn="r"/>
            <a:r>
              <a:rPr lang="en-GB" sz="3600" dirty="0">
                <a:cs typeface="Calibri"/>
              </a:rPr>
              <a:t>Schedule</a:t>
            </a:r>
            <a:endParaRPr lang="en-US" sz="3600" b="1" dirty="0">
              <a:solidFill>
                <a:srgbClr val="254061"/>
              </a:solidFill>
            </a:endParaRPr>
          </a:p>
        </p:txBody>
      </p:sp>
      <p:grpSp>
        <p:nvGrpSpPr>
          <p:cNvPr id="58" name="Group 57"/>
          <p:cNvGrpSpPr/>
          <p:nvPr/>
        </p:nvGrpSpPr>
        <p:grpSpPr>
          <a:xfrm>
            <a:off x="609601" y="800321"/>
            <a:ext cx="10980324" cy="1294081"/>
            <a:chOff x="514882" y="0"/>
            <a:chExt cx="7455952" cy="1117450"/>
          </a:xfrm>
        </p:grpSpPr>
        <p:sp>
          <p:nvSpPr>
            <p:cNvPr id="59" name="Rectangle 58"/>
            <p:cNvSpPr/>
            <p:nvPr/>
          </p:nvSpPr>
          <p:spPr>
            <a:xfrm>
              <a:off x="514882" y="0"/>
              <a:ext cx="7455952" cy="1079729"/>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60" name="Rectangle 59"/>
            <p:cNvSpPr/>
            <p:nvPr/>
          </p:nvSpPr>
          <p:spPr>
            <a:xfrm>
              <a:off x="514882" y="7491"/>
              <a:ext cx="7455952" cy="11099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r>
                <a:rPr lang="en-US" sz="1600" b="1" dirty="0">
                  <a:solidFill>
                    <a:schemeClr val="tx1"/>
                  </a:solidFill>
                </a:rPr>
                <a:t>Session 1</a:t>
              </a:r>
              <a:r>
                <a:rPr lang="en-US" sz="1600" dirty="0">
                  <a:solidFill>
                    <a:schemeClr val="tx1"/>
                  </a:solidFill>
                </a:rPr>
                <a:t> (1.5 hours) – </a:t>
              </a:r>
              <a:r>
                <a:rPr lang="en-US" sz="1600" dirty="0">
                  <a:solidFill>
                    <a:srgbClr val="0000FF"/>
                  </a:solidFill>
                </a:rPr>
                <a:t>QCD oriented </a:t>
              </a:r>
            </a:p>
            <a:p>
              <a:pPr marL="987425" lvl="2" indent="-342900">
                <a:buFont typeface="Arial"/>
                <a:buChar char="•"/>
              </a:pPr>
              <a:r>
                <a:rPr lang="en-US" sz="1600" dirty="0">
                  <a:solidFill>
                    <a:schemeClr val="tx1"/>
                  </a:solidFill>
                </a:rPr>
                <a:t>Talk 1: Aspirations 				(20+10) </a:t>
              </a:r>
              <a:r>
                <a:rPr lang="en-US" sz="1600" u="sng" dirty="0">
                  <a:solidFill>
                    <a:schemeClr val="tx1"/>
                  </a:solidFill>
                </a:rPr>
                <a:t>T. </a:t>
              </a:r>
              <a:r>
                <a:rPr lang="en-US" sz="1600" u="sng" dirty="0" err="1">
                  <a:solidFill>
                    <a:schemeClr val="tx1"/>
                  </a:solidFill>
                </a:rPr>
                <a:t>Gehrmann</a:t>
              </a:r>
              <a:r>
                <a:rPr lang="en-US" sz="1600" u="sng" dirty="0">
                  <a:solidFill>
                    <a:schemeClr val="tx1"/>
                  </a:solidFill>
                </a:rPr>
                <a:t> (Zurich)</a:t>
              </a:r>
            </a:p>
            <a:p>
              <a:pPr marL="987425" lvl="2" indent="-342900">
                <a:buFont typeface="Arial"/>
                <a:buChar char="•"/>
              </a:pPr>
              <a:r>
                <a:rPr lang="en-US" sz="1600" dirty="0">
                  <a:solidFill>
                    <a:schemeClr val="tx1"/>
                  </a:solidFill>
                </a:rPr>
                <a:t>Talk 2: QCD@HL-LHC 			(20+10) </a:t>
              </a:r>
              <a:r>
                <a:rPr lang="en-US" sz="1600" u="sng" dirty="0">
                  <a:solidFill>
                    <a:srgbClr val="000000"/>
                  </a:solidFill>
                  <a:sym typeface="Wingdings"/>
                </a:rPr>
                <a:t>D. </a:t>
              </a:r>
              <a:r>
                <a:rPr lang="en-US" sz="1600" u="sng" dirty="0" err="1">
                  <a:solidFill>
                    <a:srgbClr val="000000"/>
                  </a:solidFill>
                  <a:sym typeface="Wingdings"/>
                </a:rPr>
                <a:t>d’Enterria</a:t>
              </a:r>
              <a:r>
                <a:rPr lang="en-US" sz="1600" u="sng" dirty="0">
                  <a:solidFill>
                    <a:srgbClr val="000000"/>
                  </a:solidFill>
                  <a:sym typeface="Wingdings"/>
                </a:rPr>
                <a:t> (CERN)</a:t>
              </a:r>
              <a:endParaRPr lang="en-US" sz="1600" dirty="0">
                <a:solidFill>
                  <a:srgbClr val="FF6600"/>
                </a:solidFill>
              </a:endParaRPr>
            </a:p>
            <a:p>
              <a:pPr marL="987425" lvl="2" indent="-342900">
                <a:buFont typeface="Arial"/>
                <a:buChar char="•"/>
              </a:pPr>
              <a:r>
                <a:rPr lang="en-US" sz="1600" dirty="0">
                  <a:solidFill>
                    <a:schemeClr val="tx1"/>
                  </a:solidFill>
                </a:rPr>
                <a:t>Talk 3: Theory challenges 			(20+10) </a:t>
              </a:r>
              <a:r>
                <a:rPr lang="en-US" sz="1600" u="sng" dirty="0">
                  <a:solidFill>
                    <a:schemeClr val="tx1"/>
                  </a:solidFill>
                </a:rPr>
                <a:t>G. Salam (Oxford)</a:t>
              </a:r>
            </a:p>
            <a:p>
              <a:pPr marL="987425" lvl="2" indent="-342900">
                <a:buFont typeface="Arial"/>
                <a:buChar char="•"/>
              </a:pPr>
              <a:r>
                <a:rPr lang="en-US" sz="1600" i="1" dirty="0">
                  <a:solidFill>
                    <a:schemeClr val="tx1"/>
                  </a:solidFill>
                </a:rPr>
                <a:t>Reserve 15 min</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grpSp>
        <p:nvGrpSpPr>
          <p:cNvPr id="19" name="Group 18"/>
          <p:cNvGrpSpPr/>
          <p:nvPr/>
        </p:nvGrpSpPr>
        <p:grpSpPr>
          <a:xfrm>
            <a:off x="609601" y="3539422"/>
            <a:ext cx="10980324" cy="1229455"/>
            <a:chOff x="514882" y="0"/>
            <a:chExt cx="7455952" cy="1175758"/>
          </a:xfrm>
        </p:grpSpPr>
        <p:sp>
          <p:nvSpPr>
            <p:cNvPr id="20" name="Rectangle 19"/>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1" name="Rectangle 20"/>
            <p:cNvSpPr/>
            <p:nvPr/>
          </p:nvSpPr>
          <p:spPr>
            <a:xfrm>
              <a:off x="514882" y="55167"/>
              <a:ext cx="7455952" cy="10820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r>
                <a:rPr lang="en-US" sz="1600" b="1" dirty="0">
                  <a:solidFill>
                    <a:schemeClr val="tx1"/>
                  </a:solidFill>
                </a:rPr>
                <a:t>Session 3</a:t>
              </a:r>
              <a:r>
                <a:rPr lang="en-US" sz="1600" dirty="0">
                  <a:solidFill>
                    <a:schemeClr val="tx1"/>
                  </a:solidFill>
                </a:rPr>
                <a:t> (1.5 hours) – </a:t>
              </a:r>
              <a:r>
                <a:rPr lang="en-US" sz="1600" dirty="0">
                  <a:solidFill>
                    <a:srgbClr val="0000FF"/>
                  </a:solidFill>
                </a:rPr>
                <a:t>HI oriented </a:t>
              </a:r>
            </a:p>
            <a:p>
              <a:pPr marL="987425" lvl="2" indent="-342900">
                <a:buFont typeface="Arial"/>
                <a:buChar char="•"/>
              </a:pPr>
              <a:r>
                <a:rPr lang="it-IT" sz="1600" dirty="0">
                  <a:solidFill>
                    <a:schemeClr val="tx1"/>
                  </a:solidFill>
                </a:rPr>
                <a:t>Talk 8: HI </a:t>
              </a:r>
              <a:r>
                <a:rPr lang="it-IT" sz="1600" dirty="0" err="1">
                  <a:solidFill>
                    <a:schemeClr val="tx1"/>
                  </a:solidFill>
                </a:rPr>
                <a:t>Theory</a:t>
              </a:r>
              <a:r>
                <a:rPr lang="it-IT" sz="1600" dirty="0">
                  <a:solidFill>
                    <a:schemeClr val="tx1"/>
                  </a:solidFill>
                </a:rPr>
                <a:t> 				(20+10) </a:t>
              </a:r>
              <a:r>
                <a:rPr lang="it-IT" sz="1600" u="sng" dirty="0">
                  <a:solidFill>
                    <a:schemeClr val="tx1"/>
                  </a:solidFill>
                </a:rPr>
                <a:t>U. </a:t>
              </a:r>
              <a:r>
                <a:rPr lang="it-IT" sz="1600" u="sng" dirty="0" err="1">
                  <a:solidFill>
                    <a:schemeClr val="tx1"/>
                  </a:solidFill>
                </a:rPr>
                <a:t>Wiedemann</a:t>
              </a:r>
              <a:r>
                <a:rPr lang="it-IT" sz="1600" u="sng" dirty="0">
                  <a:solidFill>
                    <a:schemeClr val="tx1"/>
                  </a:solidFill>
                </a:rPr>
                <a:t> (CERN)</a:t>
              </a:r>
            </a:p>
            <a:p>
              <a:pPr marL="987425" lvl="2" indent="-342900">
                <a:buFont typeface="Arial"/>
                <a:buChar char="•"/>
              </a:pPr>
              <a:r>
                <a:rPr lang="it-IT" sz="1600" dirty="0">
                  <a:solidFill>
                    <a:srgbClr val="000000"/>
                  </a:solidFill>
                </a:rPr>
                <a:t>Talk 9: HI@(HL-)LHC 				(20+10) </a:t>
              </a:r>
              <a:r>
                <a:rPr lang="it-IT" sz="1600" u="sng" dirty="0" err="1">
                  <a:solidFill>
                    <a:srgbClr val="000000"/>
                  </a:solidFill>
                </a:rPr>
                <a:t>J</a:t>
              </a:r>
              <a:r>
                <a:rPr lang="it-IT" sz="1600" u="sng" dirty="0">
                  <a:solidFill>
                    <a:srgbClr val="000000"/>
                  </a:solidFill>
                </a:rPr>
                <a:t>. </a:t>
              </a:r>
              <a:r>
                <a:rPr lang="it-IT" sz="1600" u="sng" dirty="0" err="1">
                  <a:solidFill>
                    <a:srgbClr val="000000"/>
                  </a:solidFill>
                </a:rPr>
                <a:t>Stachel</a:t>
              </a:r>
              <a:r>
                <a:rPr lang="it-IT" sz="1600" u="sng" dirty="0">
                  <a:solidFill>
                    <a:srgbClr val="000000"/>
                  </a:solidFill>
                </a:rPr>
                <a:t> (Heidelberg)</a:t>
              </a:r>
            </a:p>
            <a:p>
              <a:pPr marL="987425" lvl="2" indent="-342900">
                <a:buFont typeface="Arial"/>
                <a:buChar char="•"/>
              </a:pPr>
              <a:r>
                <a:rPr lang="it-IT" sz="1600" dirty="0">
                  <a:solidFill>
                    <a:schemeClr val="tx1"/>
                  </a:solidFill>
                </a:rPr>
                <a:t>Talk 10: </a:t>
              </a:r>
              <a:r>
                <a:rPr lang="it-IT" sz="1600" dirty="0" err="1">
                  <a:solidFill>
                    <a:schemeClr val="tx1"/>
                  </a:solidFill>
                </a:rPr>
                <a:t>eA</a:t>
              </a:r>
              <a:r>
                <a:rPr lang="it-IT" sz="1600" dirty="0">
                  <a:solidFill>
                    <a:schemeClr val="tx1"/>
                  </a:solidFill>
                </a:rPr>
                <a:t> 				(20+10) </a:t>
              </a:r>
              <a:r>
                <a:rPr lang="it-IT" sz="1600" u="sng" dirty="0">
                  <a:solidFill>
                    <a:schemeClr val="tx1"/>
                  </a:solidFill>
                </a:rPr>
                <a:t>N. </a:t>
              </a:r>
              <a:r>
                <a:rPr lang="it-IT" sz="1600" u="sng" dirty="0" err="1">
                  <a:solidFill>
                    <a:schemeClr val="tx1"/>
                  </a:solidFill>
                </a:rPr>
                <a:t>Armesto</a:t>
              </a:r>
              <a:r>
                <a:rPr lang="it-IT" sz="1600" u="sng" dirty="0">
                  <a:solidFill>
                    <a:schemeClr val="tx1"/>
                  </a:solidFill>
                </a:rPr>
                <a:t> (Santiago de </a:t>
              </a:r>
              <a:r>
                <a:rPr lang="it-IT" sz="1600" u="sng" dirty="0" err="1">
                  <a:solidFill>
                    <a:schemeClr val="tx1"/>
                  </a:solidFill>
                </a:rPr>
                <a:t>Compostella</a:t>
              </a:r>
              <a:r>
                <a:rPr lang="it-IT" sz="1600" u="sng" dirty="0">
                  <a:solidFill>
                    <a:schemeClr val="tx1"/>
                  </a:solidFill>
                </a:rPr>
                <a:t>)</a:t>
              </a:r>
            </a:p>
            <a:p>
              <a:pPr marL="987425" lvl="2" indent="-342900">
                <a:buFont typeface="Arial"/>
                <a:buChar char="•"/>
              </a:pPr>
              <a:r>
                <a:rPr lang="it-IT" sz="1600" i="1" dirty="0" err="1">
                  <a:solidFill>
                    <a:schemeClr val="tx1"/>
                  </a:solidFill>
                </a:rPr>
                <a:t>Reserve</a:t>
              </a:r>
              <a:r>
                <a:rPr lang="it-IT" sz="1600" i="1" dirty="0">
                  <a:solidFill>
                    <a:schemeClr val="tx1"/>
                  </a:solidFill>
                </a:rPr>
                <a:t> 15 </a:t>
              </a:r>
              <a:r>
                <a:rPr lang="it-IT" sz="1600" i="1" dirty="0" err="1">
                  <a:solidFill>
                    <a:schemeClr val="tx1"/>
                  </a:solidFill>
                </a:rPr>
                <a:t>min</a:t>
              </a:r>
              <a:endParaRPr lang="it-IT" sz="1600" i="1" dirty="0">
                <a:solidFill>
                  <a:schemeClr val="tx1"/>
                </a:solidFill>
              </a:endParaRPr>
            </a:p>
          </p:txBody>
        </p:sp>
      </p:grpSp>
      <p:grpSp>
        <p:nvGrpSpPr>
          <p:cNvPr id="27" name="Group 26"/>
          <p:cNvGrpSpPr/>
          <p:nvPr/>
        </p:nvGrpSpPr>
        <p:grpSpPr>
          <a:xfrm>
            <a:off x="602076" y="4916370"/>
            <a:ext cx="10987849" cy="1599458"/>
            <a:chOff x="509772" y="0"/>
            <a:chExt cx="7461062" cy="1207862"/>
          </a:xfrm>
        </p:grpSpPr>
        <p:sp>
          <p:nvSpPr>
            <p:cNvPr id="28" name="Rectangle 27"/>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9" name="Rectangle 28"/>
            <p:cNvSpPr/>
            <p:nvPr/>
          </p:nvSpPr>
          <p:spPr>
            <a:xfrm>
              <a:off x="509772" y="39595"/>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r>
                <a:rPr lang="en-US" sz="1600" b="1" dirty="0">
                  <a:solidFill>
                    <a:schemeClr val="tx1"/>
                  </a:solidFill>
                </a:rPr>
                <a:t>Session 4</a:t>
              </a:r>
              <a:r>
                <a:rPr lang="en-US" sz="1600" dirty="0">
                  <a:solidFill>
                    <a:schemeClr val="tx1"/>
                  </a:solidFill>
                </a:rPr>
                <a:t> (2 hours) – </a:t>
              </a:r>
              <a:r>
                <a:rPr lang="en-US" sz="1600" dirty="0">
                  <a:solidFill>
                    <a:srgbClr val="0000FF"/>
                  </a:solidFill>
                </a:rPr>
                <a:t>Topical </a:t>
              </a:r>
            </a:p>
            <a:p>
              <a:pPr marL="987425" lvl="2" indent="-342900">
                <a:buFont typeface="Arial"/>
                <a:buChar char="•"/>
              </a:pPr>
              <a:r>
                <a:rPr lang="en-US" sz="1600" dirty="0">
                  <a:solidFill>
                    <a:schemeClr val="tx1"/>
                  </a:solidFill>
                </a:rPr>
                <a:t>Talk 11: Around the world 		 	(20+</a:t>
              </a:r>
              <a:r>
                <a:rPr lang="en-US" sz="1600" dirty="0">
                  <a:solidFill>
                    <a:srgbClr val="000000"/>
                  </a:solidFill>
                </a:rPr>
                <a:t>10) </a:t>
              </a:r>
              <a:r>
                <a:rPr lang="en-US" sz="1600" u="sng" dirty="0">
                  <a:solidFill>
                    <a:srgbClr val="000000"/>
                  </a:solidFill>
                </a:rPr>
                <a:t>T. </a:t>
              </a:r>
              <a:r>
                <a:rPr lang="en-US" sz="1600" u="sng" dirty="0" err="1">
                  <a:solidFill>
                    <a:srgbClr val="000000"/>
                  </a:solidFill>
                </a:rPr>
                <a:t>Galatyuk</a:t>
              </a:r>
              <a:r>
                <a:rPr lang="en-US" sz="1600" u="sng" dirty="0">
                  <a:solidFill>
                    <a:srgbClr val="000000"/>
                  </a:solidFill>
                </a:rPr>
                <a:t> </a:t>
              </a:r>
              <a:r>
                <a:rPr lang="en-US" sz="1600" u="sng" dirty="0">
                  <a:solidFill>
                    <a:schemeClr val="tx1"/>
                  </a:solidFill>
                </a:rPr>
                <a:t>(Darmstadt)</a:t>
              </a:r>
              <a:endParaRPr lang="en-US" sz="1600" u="sng" dirty="0">
                <a:solidFill>
                  <a:srgbClr val="FF0000"/>
                </a:solidFill>
              </a:endParaRPr>
            </a:p>
            <a:p>
              <a:pPr marL="987425" lvl="2" indent="-342900">
                <a:buFont typeface="Arial"/>
                <a:buChar char="•"/>
              </a:pPr>
              <a:r>
                <a:rPr lang="it-IT" sz="1600" dirty="0">
                  <a:solidFill>
                    <a:schemeClr val="tx1"/>
                  </a:solidFill>
                </a:rPr>
                <a:t>Talk 12: </a:t>
              </a:r>
              <a:r>
                <a:rPr lang="it-IT" sz="1600" dirty="0" err="1">
                  <a:solidFill>
                    <a:schemeClr val="tx1"/>
                  </a:solidFill>
                </a:rPr>
                <a:t>ep</a:t>
              </a:r>
              <a:r>
                <a:rPr lang="it-IT" sz="1600" dirty="0">
                  <a:solidFill>
                    <a:schemeClr val="tx1"/>
                  </a:solidFill>
                </a:rPr>
                <a:t> 				(20+10) </a:t>
              </a:r>
              <a:r>
                <a:rPr lang="it-IT" sz="1600" u="sng" dirty="0">
                  <a:solidFill>
                    <a:schemeClr val="tx1"/>
                  </a:solidFill>
                </a:rPr>
                <a:t>U. Klein (Liverpool)</a:t>
              </a:r>
              <a:r>
                <a:rPr lang="it-IT" sz="1600" dirty="0">
                  <a:solidFill>
                    <a:srgbClr val="FF6600"/>
                  </a:solidFill>
                </a:rPr>
                <a:t>        </a:t>
              </a:r>
              <a:r>
                <a:rPr lang="it-IT" sz="1600" dirty="0">
                  <a:solidFill>
                    <a:schemeClr val="tx1"/>
                  </a:solidFill>
                </a:rPr>
                <a:t>	</a:t>
              </a:r>
              <a:r>
                <a:rPr lang="it-IT" sz="1600" b="1" dirty="0">
                  <a:solidFill>
                    <a:srgbClr val="0000FF"/>
                  </a:solidFill>
                  <a:sym typeface="Wingdings"/>
                </a:rPr>
                <a:t> in </a:t>
              </a:r>
              <a:r>
                <a:rPr lang="it-IT" sz="1600" b="1" dirty="0" err="1">
                  <a:solidFill>
                    <a:srgbClr val="0000FF"/>
                  </a:solidFill>
                  <a:sym typeface="Wingdings"/>
                </a:rPr>
                <a:t>both</a:t>
              </a:r>
              <a:r>
                <a:rPr lang="it-IT" sz="1600" b="1" dirty="0">
                  <a:solidFill>
                    <a:srgbClr val="0000FF"/>
                  </a:solidFill>
                  <a:sym typeface="Wingdings"/>
                </a:rPr>
                <a:t> “</a:t>
              </a:r>
              <a:r>
                <a:rPr lang="it-IT" sz="1600" b="1" dirty="0" err="1">
                  <a:solidFill>
                    <a:srgbClr val="0000FF"/>
                  </a:solidFill>
                  <a:sym typeface="Wingdings"/>
                </a:rPr>
                <a:t>Think</a:t>
              </a:r>
              <a:r>
                <a:rPr lang="it-IT" sz="1600" b="1" dirty="0">
                  <a:solidFill>
                    <a:srgbClr val="0000FF"/>
                  </a:solidFill>
                  <a:sym typeface="Wingdings"/>
                </a:rPr>
                <a:t> </a:t>
              </a:r>
              <a:r>
                <a:rPr lang="it-IT" sz="1600" b="1" dirty="0">
                  <a:solidFill>
                    <a:srgbClr val="FF0000"/>
                  </a:solidFill>
                  <a:sym typeface="Wingdings"/>
                </a:rPr>
                <a:t>Tanks”</a:t>
              </a:r>
              <a:endParaRPr lang="it-IT" sz="1600" b="1" dirty="0">
                <a:solidFill>
                  <a:srgbClr val="FF0000"/>
                </a:solidFill>
              </a:endParaRPr>
            </a:p>
            <a:p>
              <a:pPr marL="987425" lvl="2" indent="-342900">
                <a:buFont typeface="Arial"/>
                <a:buChar char="•"/>
              </a:pPr>
              <a:r>
                <a:rPr lang="en-US" sz="1600" dirty="0">
                  <a:solidFill>
                    <a:schemeClr val="tx1"/>
                  </a:solidFill>
                </a:rPr>
                <a:t>Talk 13: Synergies </a:t>
              </a:r>
              <a:r>
                <a:rPr lang="en-US" sz="1600" dirty="0" err="1">
                  <a:solidFill>
                    <a:schemeClr val="tx1"/>
                  </a:solidFill>
                </a:rPr>
                <a:t>ApPEC</a:t>
              </a:r>
              <a:r>
                <a:rPr lang="en-US" sz="1600" dirty="0">
                  <a:solidFill>
                    <a:schemeClr val="tx1"/>
                  </a:solidFill>
                </a:rPr>
                <a:t>/</a:t>
              </a:r>
              <a:r>
                <a:rPr lang="en-US" sz="1600" dirty="0" err="1">
                  <a:solidFill>
                    <a:schemeClr val="tx1"/>
                  </a:solidFill>
                </a:rPr>
                <a:t>NuPECC</a:t>
              </a:r>
              <a:r>
                <a:rPr lang="en-US" sz="1600" dirty="0">
                  <a:solidFill>
                    <a:schemeClr val="tx1"/>
                  </a:solidFill>
                </a:rPr>
                <a:t>/Neutrino		(20+10) </a:t>
              </a:r>
              <a:r>
                <a:rPr lang="en-US" sz="1600" u="sng" dirty="0">
                  <a:solidFill>
                    <a:srgbClr val="000000"/>
                  </a:solidFill>
                </a:rPr>
                <a:t>T. </a:t>
              </a:r>
              <a:r>
                <a:rPr lang="en-US" sz="1600" u="sng" dirty="0" err="1">
                  <a:solidFill>
                    <a:srgbClr val="000000"/>
                  </a:solidFill>
                </a:rPr>
                <a:t>Pierog</a:t>
              </a:r>
              <a:r>
                <a:rPr lang="en-US" sz="1600" u="sng" dirty="0">
                  <a:solidFill>
                    <a:srgbClr val="000000"/>
                  </a:solidFill>
                </a:rPr>
                <a:t> (KIT)</a:t>
              </a:r>
              <a:r>
                <a:rPr lang="en-US" sz="1600" dirty="0">
                  <a:solidFill>
                    <a:schemeClr val="tx1"/>
                  </a:solidFill>
                </a:rPr>
                <a:t>		</a:t>
              </a:r>
              <a:r>
                <a:rPr lang="it-IT" sz="1600" b="1" dirty="0">
                  <a:solidFill>
                    <a:srgbClr val="0000FF"/>
                  </a:solidFill>
                  <a:sym typeface="Wingdings"/>
                </a:rPr>
                <a:t> in </a:t>
              </a:r>
              <a:r>
                <a:rPr lang="it-IT" sz="1600" b="1" dirty="0" err="1">
                  <a:solidFill>
                    <a:srgbClr val="0000FF"/>
                  </a:solidFill>
                  <a:sym typeface="Wingdings"/>
                </a:rPr>
                <a:t>both</a:t>
              </a:r>
              <a:r>
                <a:rPr lang="it-IT" sz="1600" b="1" dirty="0">
                  <a:solidFill>
                    <a:srgbClr val="0000FF"/>
                  </a:solidFill>
                  <a:sym typeface="Wingdings"/>
                </a:rPr>
                <a:t> “</a:t>
              </a:r>
              <a:r>
                <a:rPr lang="it-IT" sz="1600" b="1" dirty="0" err="1">
                  <a:solidFill>
                    <a:srgbClr val="0000FF"/>
                  </a:solidFill>
                  <a:sym typeface="Wingdings"/>
                </a:rPr>
                <a:t>Think</a:t>
              </a:r>
              <a:r>
                <a:rPr lang="it-IT" sz="1600" b="1" dirty="0">
                  <a:solidFill>
                    <a:srgbClr val="0000FF"/>
                  </a:solidFill>
                  <a:sym typeface="Wingdings"/>
                </a:rPr>
                <a:t> </a:t>
              </a:r>
              <a:r>
                <a:rPr lang="it-IT" sz="1600" b="1" dirty="0">
                  <a:solidFill>
                    <a:srgbClr val="FF0000"/>
                  </a:solidFill>
                  <a:sym typeface="Wingdings"/>
                </a:rPr>
                <a:t>Tanks”</a:t>
              </a:r>
              <a:endParaRPr lang="en-US" sz="1600" dirty="0">
                <a:solidFill>
                  <a:srgbClr val="FF0000"/>
                </a:solidFill>
              </a:endParaRPr>
            </a:p>
            <a:p>
              <a:pPr marL="987425" lvl="2" indent="-342900">
                <a:buFont typeface="Arial"/>
                <a:buChar char="•"/>
              </a:pPr>
              <a:r>
                <a:rPr lang="en-US" sz="1600" dirty="0">
                  <a:solidFill>
                    <a:schemeClr val="tx1"/>
                  </a:solidFill>
                </a:rPr>
                <a:t>Talk 14: Precision at low energies		(20+10) </a:t>
              </a:r>
              <a:r>
                <a:rPr lang="en-US" sz="1600" u="sng" dirty="0">
                  <a:solidFill>
                    <a:schemeClr val="tx1"/>
                  </a:solidFill>
                </a:rPr>
                <a:t>K. </a:t>
              </a:r>
              <a:r>
                <a:rPr lang="en-US" sz="1600" u="sng" dirty="0" err="1">
                  <a:solidFill>
                    <a:schemeClr val="tx1"/>
                  </a:solidFill>
                </a:rPr>
                <a:t>Kirch</a:t>
              </a:r>
              <a:r>
                <a:rPr lang="en-US" sz="1600" u="sng" dirty="0">
                  <a:solidFill>
                    <a:schemeClr val="tx1"/>
                  </a:solidFill>
                </a:rPr>
                <a:t> (PSI</a:t>
              </a:r>
              <a:r>
                <a:rPr lang="en-US" sz="1600" b="1" u="sng" dirty="0">
                  <a:solidFill>
                    <a:schemeClr val="tx1"/>
                  </a:solidFill>
                </a:rPr>
                <a:t>)  </a:t>
              </a:r>
              <a:r>
                <a:rPr lang="en-US" sz="1600" b="1" dirty="0">
                  <a:solidFill>
                    <a:schemeClr val="tx1"/>
                  </a:solidFill>
                </a:rPr>
                <a:t>		</a:t>
              </a:r>
              <a:r>
                <a:rPr lang="en-US" sz="1600" b="1" dirty="0">
                  <a:solidFill>
                    <a:srgbClr val="0000FF"/>
                  </a:solidFill>
                  <a:sym typeface="Wingdings"/>
                </a:rPr>
                <a:t> in “Think Tank QCD/part”</a:t>
              </a:r>
            </a:p>
            <a:p>
              <a:pPr marL="987425" lvl="2" indent="-342900">
                <a:buFont typeface="Arial"/>
                <a:buChar char="•"/>
              </a:pPr>
              <a:r>
                <a:rPr lang="en-US" sz="1600" i="1" dirty="0">
                  <a:solidFill>
                    <a:schemeClr val="tx1"/>
                  </a:solidFill>
                  <a:sym typeface="Wingdings"/>
                </a:rPr>
                <a:t>Reserve 15 min</a:t>
              </a:r>
              <a:endParaRPr lang="en-US" sz="1600" i="1" dirty="0">
                <a:solidFill>
                  <a:schemeClr val="tx1"/>
                </a:solidFill>
              </a:endParaRPr>
            </a:p>
          </p:txBody>
        </p:sp>
      </p:grpSp>
      <p:sp>
        <p:nvSpPr>
          <p:cNvPr id="2" name="TextBox 1"/>
          <p:cNvSpPr txBox="1"/>
          <p:nvPr/>
        </p:nvSpPr>
        <p:spPr>
          <a:xfrm rot="16200000">
            <a:off x="-968006" y="1894852"/>
            <a:ext cx="2558395" cy="369332"/>
          </a:xfrm>
          <a:prstGeom prst="rect">
            <a:avLst/>
          </a:prstGeom>
          <a:solidFill>
            <a:schemeClr val="accent6">
              <a:lumMod val="20000"/>
              <a:lumOff val="80000"/>
            </a:schemeClr>
          </a:solidFill>
        </p:spPr>
        <p:txBody>
          <a:bodyPr wrap="square" rtlCol="0">
            <a:spAutoFit/>
          </a:bodyPr>
          <a:lstStyle/>
          <a:p>
            <a:pPr algn="ctr"/>
            <a:r>
              <a:rPr lang="en-US" dirty="0"/>
              <a:t>Tuesday morning</a:t>
            </a:r>
          </a:p>
        </p:txBody>
      </p:sp>
      <p:sp>
        <p:nvSpPr>
          <p:cNvPr id="30" name="TextBox 29"/>
          <p:cNvSpPr txBox="1"/>
          <p:nvPr/>
        </p:nvSpPr>
        <p:spPr>
          <a:xfrm rot="16200000">
            <a:off x="-1210768" y="4762021"/>
            <a:ext cx="3050299" cy="369334"/>
          </a:xfrm>
          <a:prstGeom prst="rect">
            <a:avLst/>
          </a:prstGeom>
          <a:solidFill>
            <a:schemeClr val="accent6">
              <a:lumMod val="20000"/>
              <a:lumOff val="80000"/>
            </a:schemeClr>
          </a:solidFill>
        </p:spPr>
        <p:txBody>
          <a:bodyPr wrap="square" rtlCol="0">
            <a:spAutoFit/>
          </a:bodyPr>
          <a:lstStyle/>
          <a:p>
            <a:pPr algn="ctr"/>
            <a:r>
              <a:rPr lang="en-US" dirty="0"/>
              <a:t>Wednesday morning</a:t>
            </a:r>
          </a:p>
        </p:txBody>
      </p:sp>
      <p:sp>
        <p:nvSpPr>
          <p:cNvPr id="31" name="Rounded Rectangle 30"/>
          <p:cNvSpPr/>
          <p:nvPr/>
        </p:nvSpPr>
        <p:spPr>
          <a:xfrm>
            <a:off x="1072167" y="3514934"/>
            <a:ext cx="8244239" cy="2011223"/>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4" name="TextBox 3"/>
          <p:cNvSpPr txBox="1"/>
          <p:nvPr/>
        </p:nvSpPr>
        <p:spPr>
          <a:xfrm>
            <a:off x="9472546" y="1165990"/>
            <a:ext cx="2403671" cy="369332"/>
          </a:xfrm>
          <a:prstGeom prst="rect">
            <a:avLst/>
          </a:prstGeom>
          <a:noFill/>
        </p:spPr>
        <p:txBody>
          <a:bodyPr wrap="none" rtlCol="0">
            <a:spAutoFit/>
          </a:bodyPr>
          <a:lstStyle/>
          <a:p>
            <a:r>
              <a:rPr lang="en-US" b="1" dirty="0">
                <a:solidFill>
                  <a:srgbClr val="0000FF"/>
                </a:solidFill>
              </a:rPr>
              <a:t>“Think Tank QCD/part”</a:t>
            </a:r>
          </a:p>
        </p:txBody>
      </p:sp>
      <p:sp>
        <p:nvSpPr>
          <p:cNvPr id="33" name="TextBox 32"/>
          <p:cNvSpPr txBox="1"/>
          <p:nvPr/>
        </p:nvSpPr>
        <p:spPr>
          <a:xfrm>
            <a:off x="9472546" y="3695076"/>
            <a:ext cx="2397451" cy="369332"/>
          </a:xfrm>
          <a:prstGeom prst="rect">
            <a:avLst/>
          </a:prstGeom>
          <a:noFill/>
        </p:spPr>
        <p:txBody>
          <a:bodyPr wrap="none" rtlCol="0">
            <a:spAutoFit/>
          </a:bodyPr>
          <a:lstStyle/>
          <a:p>
            <a:r>
              <a:rPr lang="en-US" b="1" dirty="0">
                <a:solidFill>
                  <a:srgbClr val="FF0000"/>
                </a:solidFill>
              </a:rPr>
              <a:t>“Think Tank QCD/</a:t>
            </a:r>
            <a:r>
              <a:rPr lang="en-US" b="1" dirty="0" err="1">
                <a:solidFill>
                  <a:srgbClr val="FF0000"/>
                </a:solidFill>
              </a:rPr>
              <a:t>nucl</a:t>
            </a:r>
            <a:r>
              <a:rPr lang="en-US" b="1" dirty="0">
                <a:solidFill>
                  <a:srgbClr val="FF0000"/>
                </a:solidFill>
              </a:rPr>
              <a:t>”</a:t>
            </a:r>
          </a:p>
        </p:txBody>
      </p:sp>
      <p:sp>
        <p:nvSpPr>
          <p:cNvPr id="35" name="Slide Number Placeholder 3"/>
          <p:cNvSpPr txBox="1">
            <a:spLocks/>
          </p:cNvSpPr>
          <p:nvPr/>
        </p:nvSpPr>
        <p:spPr>
          <a:xfrm>
            <a:off x="7747889" y="2658456"/>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ED35418-3B64-A140-A336-63CD53FE7830}" type="slidenum">
              <a:rPr lang="en-US" sz="1600" smtClean="0"/>
              <a:pPr/>
              <a:t>13</a:t>
            </a:fld>
            <a:endParaRPr lang="en-US" sz="1600"/>
          </a:p>
        </p:txBody>
      </p:sp>
      <p:grpSp>
        <p:nvGrpSpPr>
          <p:cNvPr id="36" name="Group 35"/>
          <p:cNvGrpSpPr/>
          <p:nvPr/>
        </p:nvGrpSpPr>
        <p:grpSpPr>
          <a:xfrm>
            <a:off x="609601" y="2100026"/>
            <a:ext cx="10980324" cy="1258688"/>
            <a:chOff x="514882" y="-115167"/>
            <a:chExt cx="7455952" cy="1290925"/>
          </a:xfrm>
        </p:grpSpPr>
        <p:sp>
          <p:nvSpPr>
            <p:cNvPr id="37" name="Rectangle 36"/>
            <p:cNvSpPr/>
            <p:nvPr/>
          </p:nvSpPr>
          <p:spPr>
            <a:xfrm>
              <a:off x="514882" y="-115167"/>
              <a:ext cx="7455952" cy="1290925"/>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38" name="Rectangle 37"/>
            <p:cNvSpPr/>
            <p:nvPr/>
          </p:nvSpPr>
          <p:spPr>
            <a:xfrm>
              <a:off x="514882" y="-102969"/>
              <a:ext cx="7455952" cy="12497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r>
                <a:rPr lang="en-US" sz="1600" b="1" dirty="0">
                  <a:solidFill>
                    <a:schemeClr val="tx1"/>
                  </a:solidFill>
                </a:rPr>
                <a:t>Session 2</a:t>
              </a:r>
              <a:r>
                <a:rPr lang="en-US" sz="1600" dirty="0">
                  <a:solidFill>
                    <a:schemeClr val="tx1"/>
                  </a:solidFill>
                </a:rPr>
                <a:t> (2 hours) – </a:t>
              </a:r>
              <a:r>
                <a:rPr lang="en-US" sz="1600" dirty="0">
                  <a:solidFill>
                    <a:srgbClr val="0000FF"/>
                  </a:solidFill>
                </a:rPr>
                <a:t>Target oriented</a:t>
              </a:r>
            </a:p>
            <a:p>
              <a:pPr marL="987425" lvl="2" indent="-342900">
                <a:buFont typeface="Arial"/>
                <a:buChar char="•"/>
              </a:pPr>
              <a:r>
                <a:rPr lang="en-US" sz="1600" dirty="0">
                  <a:solidFill>
                    <a:schemeClr val="tx1"/>
                  </a:solidFill>
                </a:rPr>
                <a:t>Talk 4: </a:t>
              </a:r>
              <a:r>
                <a:rPr lang="en-US" sz="1600" dirty="0" err="1">
                  <a:solidFill>
                    <a:schemeClr val="tx1"/>
                  </a:solidFill>
                </a:rPr>
                <a:t>Pre-Acc@HL-LHC</a:t>
              </a:r>
              <a:r>
                <a:rPr lang="en-US" sz="1600" dirty="0">
                  <a:solidFill>
                    <a:schemeClr val="tx1"/>
                  </a:solidFill>
                </a:rPr>
                <a:t> 			(30+15) </a:t>
              </a:r>
              <a:r>
                <a:rPr lang="en-US" sz="1600" u="sng" dirty="0">
                  <a:solidFill>
                    <a:srgbClr val="000000"/>
                  </a:solidFill>
                </a:rPr>
                <a:t>G. Schnell (Bilbao)</a:t>
              </a:r>
            </a:p>
            <a:p>
              <a:pPr marL="987425" lvl="2" indent="-342900">
                <a:buFont typeface="Arial"/>
                <a:buChar char="•"/>
              </a:pPr>
              <a:r>
                <a:rPr lang="en-US" sz="1600" dirty="0">
                  <a:solidFill>
                    <a:schemeClr val="tx1"/>
                  </a:solidFill>
                </a:rPr>
                <a:t>Talk 5: </a:t>
              </a:r>
              <a:r>
                <a:rPr lang="en-US" sz="1600" dirty="0" err="1">
                  <a:solidFill>
                    <a:schemeClr val="tx1"/>
                  </a:solidFill>
                </a:rPr>
                <a:t>Pre-Acc@Future</a:t>
              </a:r>
              <a:r>
                <a:rPr lang="en-US" sz="1600" dirty="0">
                  <a:solidFill>
                    <a:schemeClr val="tx1"/>
                  </a:solidFill>
                </a:rPr>
                <a:t> 			(20+10) </a:t>
              </a:r>
              <a:r>
                <a:rPr lang="en-US" sz="1600" u="sng" dirty="0">
                  <a:solidFill>
                    <a:schemeClr val="tx1"/>
                  </a:solidFill>
                </a:rPr>
                <a:t>D. Boer (Groningen)</a:t>
              </a:r>
            </a:p>
            <a:p>
              <a:pPr marL="987425" lvl="2" indent="-342900">
                <a:buFont typeface="Arial"/>
                <a:buChar char="•"/>
              </a:pPr>
              <a:r>
                <a:rPr lang="en-US" sz="1600" dirty="0">
                  <a:solidFill>
                    <a:schemeClr val="tx1"/>
                  </a:solidFill>
                </a:rPr>
                <a:t>Talk 6: Lattice QCD				(20+10) </a:t>
              </a:r>
              <a:r>
                <a:rPr lang="en-US" sz="1600" u="sng" dirty="0">
                  <a:solidFill>
                    <a:schemeClr val="tx1"/>
                  </a:solidFill>
                </a:rPr>
                <a:t>TBC</a:t>
              </a:r>
              <a:r>
                <a:rPr lang="en-US" sz="1600" dirty="0">
                  <a:solidFill>
                    <a:schemeClr val="tx1"/>
                  </a:solidFill>
                </a:rPr>
                <a:t>		           </a:t>
              </a:r>
              <a:r>
                <a:rPr lang="it-IT" sz="1600" b="1" dirty="0">
                  <a:solidFill>
                    <a:srgbClr val="0000FF"/>
                  </a:solidFill>
                  <a:sym typeface="Wingdings"/>
                </a:rPr>
                <a:t> in </a:t>
              </a:r>
              <a:r>
                <a:rPr lang="it-IT" sz="1600" b="1" dirty="0" err="1">
                  <a:solidFill>
                    <a:srgbClr val="0000FF"/>
                  </a:solidFill>
                  <a:sym typeface="Wingdings"/>
                </a:rPr>
                <a:t>both</a:t>
              </a:r>
              <a:r>
                <a:rPr lang="it-IT" sz="1600" b="1" dirty="0">
                  <a:solidFill>
                    <a:srgbClr val="0000FF"/>
                  </a:solidFill>
                  <a:sym typeface="Wingdings"/>
                </a:rPr>
                <a:t> “</a:t>
              </a:r>
              <a:r>
                <a:rPr lang="it-IT" sz="1600" b="1" dirty="0" err="1">
                  <a:solidFill>
                    <a:srgbClr val="0000FF"/>
                  </a:solidFill>
                  <a:sym typeface="Wingdings"/>
                </a:rPr>
                <a:t>Think</a:t>
              </a:r>
              <a:r>
                <a:rPr lang="it-IT" sz="1600" b="1" dirty="0">
                  <a:solidFill>
                    <a:srgbClr val="0000FF"/>
                  </a:solidFill>
                  <a:sym typeface="Wingdings"/>
                </a:rPr>
                <a:t> </a:t>
              </a:r>
              <a:r>
                <a:rPr lang="it-IT" sz="1600" b="1" dirty="0">
                  <a:solidFill>
                    <a:srgbClr val="FF0000"/>
                  </a:solidFill>
                  <a:sym typeface="Wingdings"/>
                </a:rPr>
                <a:t>Tanks”</a:t>
              </a:r>
              <a:endParaRPr lang="en-US" sz="1600" u="sng" dirty="0">
                <a:solidFill>
                  <a:schemeClr val="tx1"/>
                </a:solidFill>
              </a:endParaRPr>
            </a:p>
            <a:p>
              <a:pPr marL="987425" lvl="2" indent="-342900">
                <a:buFont typeface="Arial"/>
                <a:buChar char="•"/>
              </a:pPr>
              <a:r>
                <a:rPr lang="en-US" sz="1600" dirty="0">
                  <a:solidFill>
                    <a:schemeClr val="tx1"/>
                  </a:solidFill>
                </a:rPr>
                <a:t>Talk 7: FT@HL-LHC 				(20+10) </a:t>
              </a:r>
              <a:r>
                <a:rPr lang="en-US" sz="1600" u="sng" dirty="0">
                  <a:solidFill>
                    <a:schemeClr val="tx1"/>
                  </a:solidFill>
                </a:rPr>
                <a:t>J-P. </a:t>
              </a:r>
              <a:r>
                <a:rPr lang="en-US" sz="1600" u="sng" dirty="0" err="1">
                  <a:solidFill>
                    <a:schemeClr val="tx1"/>
                  </a:solidFill>
                </a:rPr>
                <a:t>Lansberg</a:t>
              </a:r>
              <a:r>
                <a:rPr lang="en-US" sz="1600" u="sng" dirty="0">
                  <a:solidFill>
                    <a:schemeClr val="tx1"/>
                  </a:solidFill>
                </a:rPr>
                <a:t> (IPN-</a:t>
              </a:r>
              <a:r>
                <a:rPr lang="en-US" sz="1600" u="sng" dirty="0" err="1">
                  <a:solidFill>
                    <a:schemeClr val="tx1"/>
                  </a:solidFill>
                </a:rPr>
                <a:t>Orsay</a:t>
              </a:r>
              <a:r>
                <a:rPr lang="en-US" sz="1600" u="sng" dirty="0">
                  <a:solidFill>
                    <a:schemeClr val="tx1"/>
                  </a:solidFill>
                </a:rPr>
                <a:t>)</a:t>
              </a:r>
            </a:p>
          </p:txBody>
        </p:sp>
      </p:grpSp>
      <p:sp>
        <p:nvSpPr>
          <p:cNvPr id="41" name="Rounded Rectangle 40"/>
          <p:cNvSpPr/>
          <p:nvPr/>
        </p:nvSpPr>
        <p:spPr>
          <a:xfrm>
            <a:off x="1072167" y="831024"/>
            <a:ext cx="8244239" cy="2527690"/>
          </a:xfrm>
          <a:prstGeom prst="roundRect">
            <a:avLst/>
          </a:prstGeom>
          <a:noFill/>
          <a:ln w="38100"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2116609" y="66147"/>
            <a:ext cx="5068778" cy="646331"/>
          </a:xfrm>
          <a:prstGeom prst="rect">
            <a:avLst/>
          </a:prstGeom>
          <a:noFill/>
        </p:spPr>
        <p:txBody>
          <a:bodyPr wrap="none" rtlCol="0">
            <a:spAutoFit/>
          </a:bodyPr>
          <a:lstStyle/>
          <a:p>
            <a:r>
              <a:rPr lang="en-US" dirty="0"/>
              <a:t>Scientific Secretaries: </a:t>
            </a:r>
          </a:p>
          <a:p>
            <a:r>
              <a:rPr lang="en-US" u="sng" dirty="0"/>
              <a:t>Anton </a:t>
            </a:r>
            <a:r>
              <a:rPr lang="en-US" u="sng" dirty="0" err="1"/>
              <a:t>Adronic</a:t>
            </a:r>
            <a:r>
              <a:rPr lang="en-US" u="sng" dirty="0"/>
              <a:t> (Munster)</a:t>
            </a:r>
            <a:r>
              <a:rPr lang="en-US" dirty="0"/>
              <a:t> and </a:t>
            </a:r>
            <a:r>
              <a:rPr lang="en-US" u="sng" dirty="0" err="1"/>
              <a:t>Ferenc</a:t>
            </a:r>
            <a:r>
              <a:rPr lang="en-US" u="sng" dirty="0"/>
              <a:t> </a:t>
            </a:r>
            <a:r>
              <a:rPr lang="en-US" u="sng" dirty="0" err="1"/>
              <a:t>Sikler</a:t>
            </a:r>
            <a:r>
              <a:rPr lang="en-US" u="sng" dirty="0"/>
              <a:t> (Wigner)</a:t>
            </a:r>
          </a:p>
        </p:txBody>
      </p:sp>
    </p:spTree>
    <p:extLst>
      <p:ext uri="{BB962C8B-B14F-4D97-AF65-F5344CB8AC3E}">
        <p14:creationId xmlns:p14="http://schemas.microsoft.com/office/powerpoint/2010/main" val="2390237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14</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3200" dirty="0">
              <a:solidFill>
                <a:schemeClr val="tx1"/>
              </a:solidFill>
            </a:endParaRPr>
          </a:p>
        </p:txBody>
      </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grpSp>
        <p:nvGrpSpPr>
          <p:cNvPr id="12" name="Group 11">
            <a:extLst>
              <a:ext uri="{FF2B5EF4-FFF2-40B4-BE49-F238E27FC236}">
                <a16:creationId xmlns:a16="http://schemas.microsoft.com/office/drawing/2014/main" id="{4EEE59DD-181D-2840-8E32-28DBCF92C486}"/>
              </a:ext>
            </a:extLst>
          </p:cNvPr>
          <p:cNvGrpSpPr/>
          <p:nvPr/>
        </p:nvGrpSpPr>
        <p:grpSpPr>
          <a:xfrm>
            <a:off x="609601" y="1140764"/>
            <a:ext cx="10980324" cy="4005087"/>
            <a:chOff x="514882" y="0"/>
            <a:chExt cx="7455952" cy="1175758"/>
          </a:xfrm>
        </p:grpSpPr>
        <p:sp>
          <p:nvSpPr>
            <p:cNvPr id="13" name="Rectangle 12">
              <a:extLst>
                <a:ext uri="{FF2B5EF4-FFF2-40B4-BE49-F238E27FC236}">
                  <a16:creationId xmlns:a16="http://schemas.microsoft.com/office/drawing/2014/main" id="{D6B9F1C6-FAE9-244C-8DE2-BAFA6D929F9E}"/>
                </a:ext>
              </a:extLst>
            </p:cNvPr>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16" name="Rectangle 15">
              <a:extLst>
                <a:ext uri="{FF2B5EF4-FFF2-40B4-BE49-F238E27FC236}">
                  <a16:creationId xmlns:a16="http://schemas.microsoft.com/office/drawing/2014/main" id="{1CB63032-CAD2-E546-9193-FED274B09BB2}"/>
                </a:ext>
              </a:extLst>
            </p:cNvPr>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lgn="ctr"/>
              <a:r>
                <a:rPr lang="en-US" sz="3200" b="1" i="1" dirty="0">
                  <a:solidFill>
                    <a:schemeClr val="tx1"/>
                  </a:solidFill>
                </a:rPr>
                <a:t>Agenda </a:t>
              </a:r>
            </a:p>
            <a:p>
              <a:pPr marL="644525" lvl="2" algn="ctr"/>
              <a:r>
                <a:rPr lang="en-US" sz="2000" b="1" i="1" dirty="0">
                  <a:solidFill>
                    <a:schemeClr val="tx1"/>
                  </a:solidFill>
                </a:rPr>
                <a:t>(will appear now any moment on the Open Symposiums website)</a:t>
              </a:r>
            </a:p>
          </p:txBody>
        </p:sp>
      </p:grpSp>
    </p:spTree>
    <p:extLst>
      <p:ext uri="{BB962C8B-B14F-4D97-AF65-F5344CB8AC3E}">
        <p14:creationId xmlns:p14="http://schemas.microsoft.com/office/powerpoint/2010/main" val="768673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15</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sz="3200" dirty="0">
                <a:solidFill>
                  <a:schemeClr val="tx1"/>
                </a:solidFill>
              </a:rPr>
              <a:t>Tuesday – session 1</a:t>
            </a:r>
          </a:p>
        </p:txBody>
      </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pic>
        <p:nvPicPr>
          <p:cNvPr id="4" name="Picture 3">
            <a:extLst>
              <a:ext uri="{FF2B5EF4-FFF2-40B4-BE49-F238E27FC236}">
                <a16:creationId xmlns:a16="http://schemas.microsoft.com/office/drawing/2014/main" id="{8EBE2CF5-DF83-3748-B62D-CCAFE4A324A5}"/>
              </a:ext>
            </a:extLst>
          </p:cNvPr>
          <p:cNvPicPr>
            <a:picLocks noChangeAspect="1"/>
          </p:cNvPicPr>
          <p:nvPr/>
        </p:nvPicPr>
        <p:blipFill>
          <a:blip r:embed="rId4"/>
          <a:stretch>
            <a:fillRect/>
          </a:stretch>
        </p:blipFill>
        <p:spPr>
          <a:xfrm>
            <a:off x="1401417" y="920935"/>
            <a:ext cx="9859618" cy="5267467"/>
          </a:xfrm>
          <a:prstGeom prst="rect">
            <a:avLst/>
          </a:prstGeom>
        </p:spPr>
      </p:pic>
    </p:spTree>
    <p:extLst>
      <p:ext uri="{BB962C8B-B14F-4D97-AF65-F5344CB8AC3E}">
        <p14:creationId xmlns:p14="http://schemas.microsoft.com/office/powerpoint/2010/main" val="3085877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16</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sz="3200" dirty="0">
                <a:solidFill>
                  <a:schemeClr val="tx1"/>
                </a:solidFill>
              </a:rPr>
              <a:t>Tuesday – session 2</a:t>
            </a:r>
          </a:p>
        </p:txBody>
      </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pic>
        <p:nvPicPr>
          <p:cNvPr id="2" name="Picture 1">
            <a:extLst>
              <a:ext uri="{FF2B5EF4-FFF2-40B4-BE49-F238E27FC236}">
                <a16:creationId xmlns:a16="http://schemas.microsoft.com/office/drawing/2014/main" id="{B36B659C-01FB-8945-9E98-103FF2B10C19}"/>
              </a:ext>
            </a:extLst>
          </p:cNvPr>
          <p:cNvPicPr>
            <a:picLocks noChangeAspect="1"/>
          </p:cNvPicPr>
          <p:nvPr/>
        </p:nvPicPr>
        <p:blipFill>
          <a:blip r:embed="rId4"/>
          <a:stretch>
            <a:fillRect/>
          </a:stretch>
        </p:blipFill>
        <p:spPr>
          <a:xfrm>
            <a:off x="1808832" y="820748"/>
            <a:ext cx="8557680" cy="5375763"/>
          </a:xfrm>
          <a:prstGeom prst="rect">
            <a:avLst/>
          </a:prstGeom>
        </p:spPr>
      </p:pic>
    </p:spTree>
    <p:extLst>
      <p:ext uri="{BB962C8B-B14F-4D97-AF65-F5344CB8AC3E}">
        <p14:creationId xmlns:p14="http://schemas.microsoft.com/office/powerpoint/2010/main" val="334791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17</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sz="3200" dirty="0">
                <a:solidFill>
                  <a:schemeClr val="tx1"/>
                </a:solidFill>
              </a:rPr>
              <a:t>Wednesday – session 3</a:t>
            </a:r>
          </a:p>
        </p:txBody>
      </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pic>
        <p:nvPicPr>
          <p:cNvPr id="3" name="Picture 2">
            <a:extLst>
              <a:ext uri="{FF2B5EF4-FFF2-40B4-BE49-F238E27FC236}">
                <a16:creationId xmlns:a16="http://schemas.microsoft.com/office/drawing/2014/main" id="{9B1FDC33-B652-2444-A826-31FE418F3DF3}"/>
              </a:ext>
            </a:extLst>
          </p:cNvPr>
          <p:cNvPicPr>
            <a:picLocks noChangeAspect="1"/>
          </p:cNvPicPr>
          <p:nvPr/>
        </p:nvPicPr>
        <p:blipFill>
          <a:blip r:embed="rId4"/>
          <a:stretch>
            <a:fillRect/>
          </a:stretch>
        </p:blipFill>
        <p:spPr>
          <a:xfrm>
            <a:off x="1565789" y="993913"/>
            <a:ext cx="9430235" cy="5068957"/>
          </a:xfrm>
          <a:prstGeom prst="rect">
            <a:avLst/>
          </a:prstGeom>
        </p:spPr>
      </p:pic>
    </p:spTree>
    <p:extLst>
      <p:ext uri="{BB962C8B-B14F-4D97-AF65-F5344CB8AC3E}">
        <p14:creationId xmlns:p14="http://schemas.microsoft.com/office/powerpoint/2010/main" val="37457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18</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sz="3200" dirty="0">
                <a:solidFill>
                  <a:schemeClr val="tx1"/>
                </a:solidFill>
              </a:rPr>
              <a:t>Wednesday – session 4</a:t>
            </a:r>
          </a:p>
        </p:txBody>
      </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pic>
        <p:nvPicPr>
          <p:cNvPr id="2" name="Picture 1">
            <a:extLst>
              <a:ext uri="{FF2B5EF4-FFF2-40B4-BE49-F238E27FC236}">
                <a16:creationId xmlns:a16="http://schemas.microsoft.com/office/drawing/2014/main" id="{2AD1EFE6-56C2-CC4C-8635-B8BD057B424F}"/>
              </a:ext>
            </a:extLst>
          </p:cNvPr>
          <p:cNvPicPr>
            <a:picLocks noChangeAspect="1"/>
          </p:cNvPicPr>
          <p:nvPr/>
        </p:nvPicPr>
        <p:blipFill>
          <a:blip r:embed="rId4"/>
          <a:stretch>
            <a:fillRect/>
          </a:stretch>
        </p:blipFill>
        <p:spPr>
          <a:xfrm>
            <a:off x="2355575" y="846014"/>
            <a:ext cx="8080512" cy="5580074"/>
          </a:xfrm>
          <a:prstGeom prst="rect">
            <a:avLst/>
          </a:prstGeom>
        </p:spPr>
      </p:pic>
    </p:spTree>
    <p:extLst>
      <p:ext uri="{BB962C8B-B14F-4D97-AF65-F5344CB8AC3E}">
        <p14:creationId xmlns:p14="http://schemas.microsoft.com/office/powerpoint/2010/main" val="1918502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19</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8" name="Group 57"/>
          <p:cNvGrpSpPr/>
          <p:nvPr/>
        </p:nvGrpSpPr>
        <p:grpSpPr>
          <a:xfrm>
            <a:off x="609601" y="970542"/>
            <a:ext cx="10980324" cy="5385808"/>
            <a:chOff x="514882" y="0"/>
            <a:chExt cx="7455952" cy="1175758"/>
          </a:xfrm>
        </p:grpSpPr>
        <p:sp>
          <p:nvSpPr>
            <p:cNvPr id="59" name="Rectangle 5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60" name="Rectangle 5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lgn="ctr"/>
              <a:r>
                <a:rPr lang="en-US" sz="3200" b="1" dirty="0">
                  <a:solidFill>
                    <a:schemeClr val="tx1"/>
                  </a:solidFill>
                </a:rPr>
                <a:t>Big Questions – now on Granada website </a:t>
              </a:r>
            </a:p>
            <a:p>
              <a:pPr marL="987425" lvl="2" indent="-342900">
                <a:buFont typeface="Arial"/>
                <a:buChar char="•"/>
              </a:pPr>
              <a:endParaRPr lang="en-US" sz="2400" dirty="0">
                <a:solidFill>
                  <a:schemeClr val="tx1"/>
                </a:solidFill>
              </a:endParaRPr>
            </a:p>
            <a:p>
              <a:pPr marL="987425" lvl="2" indent="-342900">
                <a:buFont typeface="Arial"/>
                <a:buChar char="•"/>
              </a:pPr>
              <a:r>
                <a:rPr lang="en-US" sz="2400" dirty="0">
                  <a:solidFill>
                    <a:schemeClr val="tx1"/>
                  </a:solidFill>
                </a:rPr>
                <a:t>What are the experimental and theoretical pre-requisites to reach an adequate precision of perturbative and non-perturbative QCD predictions at the highest energies? </a:t>
              </a:r>
            </a:p>
            <a:p>
              <a:pPr marL="987425" lvl="2" indent="-342900">
                <a:buFont typeface="Arial"/>
                <a:buChar char="•"/>
              </a:pPr>
              <a:r>
                <a:rPr lang="en-US" sz="2400" dirty="0">
                  <a:solidFill>
                    <a:schemeClr val="tx1"/>
                  </a:solidFill>
                </a:rPr>
                <a:t>What can be learned from beams-on-target experiments at current and potential future (pre- )accelerators to test strong interactions? </a:t>
              </a:r>
            </a:p>
            <a:p>
              <a:pPr marL="987425" lvl="2" indent="-342900">
                <a:buFont typeface="Arial"/>
                <a:buChar char="•"/>
              </a:pPr>
              <a:r>
                <a:rPr lang="en-US" sz="2400" dirty="0">
                  <a:solidFill>
                    <a:schemeClr val="tx1"/>
                  </a:solidFill>
                </a:rPr>
                <a:t>How to probe the QGP equation of state and to establish whether there is a 1st order phase transition at high baryon density? </a:t>
              </a:r>
            </a:p>
            <a:p>
              <a:pPr marL="987425" lvl="2" indent="-342900">
                <a:buFont typeface="Arial"/>
                <a:buChar char="•"/>
              </a:pPr>
              <a:r>
                <a:rPr lang="en-US" sz="2400" dirty="0">
                  <a:solidFill>
                    <a:schemeClr val="tx1"/>
                  </a:solidFill>
                </a:rPr>
                <a:t>What is known about the make-up of the proton (mass, radius, spin, etc.) and how to extract it? </a:t>
              </a:r>
            </a:p>
            <a:p>
              <a:pPr marL="987425" lvl="2" indent="-342900">
                <a:buFont typeface="Arial"/>
                <a:buChar char="•"/>
              </a:pPr>
              <a:r>
                <a:rPr lang="en-US" sz="2400" dirty="0">
                  <a:solidFill>
                    <a:schemeClr val="tx1"/>
                  </a:solidFill>
                </a:rPr>
                <a:t>What is the role of strong interactions at very low and very high (up to astrophysical) energies? </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1234562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2</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8" name="Group 57"/>
          <p:cNvGrpSpPr/>
          <p:nvPr/>
        </p:nvGrpSpPr>
        <p:grpSpPr>
          <a:xfrm>
            <a:off x="609601" y="1140764"/>
            <a:ext cx="10980324" cy="4005087"/>
            <a:chOff x="514882" y="0"/>
            <a:chExt cx="7455952" cy="1175758"/>
          </a:xfrm>
        </p:grpSpPr>
        <p:sp>
          <p:nvSpPr>
            <p:cNvPr id="59" name="Rectangle 5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60" name="Rectangle 5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lgn="ctr"/>
              <a:r>
                <a:rPr lang="en-US" sz="3200" b="1" i="1" dirty="0">
                  <a:solidFill>
                    <a:schemeClr val="tx1"/>
                  </a:solidFill>
                </a:rPr>
                <a:t>Zoom into the Strong Interaction session</a:t>
              </a:r>
            </a:p>
            <a:p>
              <a:pPr marL="644525" lvl="2" algn="ctr"/>
              <a:r>
                <a:rPr lang="en-US" sz="2000" b="1" i="1" dirty="0">
                  <a:solidFill>
                    <a:schemeClr val="tx1"/>
                  </a:solidFill>
                </a:rPr>
                <a:t>(email list for </a:t>
              </a:r>
              <a:r>
                <a:rPr lang="en-US" sz="2000" b="1" i="1" dirty="0" err="1">
                  <a:solidFill>
                    <a:schemeClr val="tx1"/>
                  </a:solidFill>
                </a:rPr>
                <a:t>convenors</a:t>
              </a:r>
              <a:r>
                <a:rPr lang="en-US" sz="2000" b="1" i="1" dirty="0">
                  <a:solidFill>
                    <a:schemeClr val="tx1"/>
                  </a:solidFill>
                </a:rPr>
                <a:t>, speakers, scientific secretaries: </a:t>
              </a:r>
              <a:r>
                <a:rPr lang="en-US" sz="2000" b="1" i="1" dirty="0">
                  <a:solidFill>
                    <a:schemeClr val="tx1"/>
                  </a:solidFill>
                  <a:hlinkClick r:id="rId3"/>
                </a:rPr>
                <a:t>PPG2020-QCD@cern.ch</a:t>
              </a:r>
              <a:r>
                <a:rPr lang="en-US" sz="2000" b="1" i="1" dirty="0">
                  <a:solidFill>
                    <a:schemeClr val="tx1"/>
                  </a:solidFill>
                </a:rPr>
                <a:t> )</a:t>
              </a:r>
            </a:p>
          </p:txBody>
        </p:sp>
      </p:grpSp>
      <p:pic>
        <p:nvPicPr>
          <p:cNvPr id="15" name="Picture 14"/>
          <p:cNvPicPr>
            <a:picLocks noChangeAspect="1"/>
          </p:cNvPicPr>
          <p:nvPr/>
        </p:nvPicPr>
        <p:blipFill>
          <a:blip r:embed="rId4"/>
          <a:stretch>
            <a:fillRect/>
          </a:stretch>
        </p:blipFill>
        <p:spPr>
          <a:xfrm>
            <a:off x="311192" y="33743"/>
            <a:ext cx="1286041" cy="722632"/>
          </a:xfrm>
          <a:prstGeom prst="rect">
            <a:avLst/>
          </a:prstGeom>
        </p:spPr>
      </p:pic>
    </p:spTree>
    <p:extLst>
      <p:ext uri="{BB962C8B-B14F-4D97-AF65-F5344CB8AC3E}">
        <p14:creationId xmlns:p14="http://schemas.microsoft.com/office/powerpoint/2010/main" val="3535988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3</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956323" y="70706"/>
            <a:ext cx="10074717" cy="646331"/>
          </a:xfrm>
          <a:prstGeom prst="rect">
            <a:avLst/>
          </a:prstGeom>
          <a:noFill/>
        </p:spPr>
        <p:txBody>
          <a:bodyPr wrap="square" rtlCol="0">
            <a:spAutoFit/>
          </a:bodyPr>
          <a:lstStyle/>
          <a:p>
            <a:pPr algn="r"/>
            <a:r>
              <a:rPr lang="en-GB" sz="3600" dirty="0">
                <a:cs typeface="Calibri"/>
              </a:rPr>
              <a:t>Strong Interactions</a:t>
            </a:r>
            <a:endParaRPr lang="en-US" sz="3600" b="1" dirty="0">
              <a:solidFill>
                <a:srgbClr val="254061"/>
              </a:solidFill>
            </a:endParaRPr>
          </a:p>
        </p:txBody>
      </p:sp>
      <p:grpSp>
        <p:nvGrpSpPr>
          <p:cNvPr id="58" name="Group 57"/>
          <p:cNvGrpSpPr/>
          <p:nvPr/>
        </p:nvGrpSpPr>
        <p:grpSpPr>
          <a:xfrm>
            <a:off x="609601" y="1140764"/>
            <a:ext cx="10980324" cy="4005087"/>
            <a:chOff x="514882" y="0"/>
            <a:chExt cx="7455952" cy="1175758"/>
          </a:xfrm>
        </p:grpSpPr>
        <p:sp>
          <p:nvSpPr>
            <p:cNvPr id="59" name="Rectangle 5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60" name="Rectangle 5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644525" lvl="2"/>
              <a:r>
                <a:rPr lang="en-US" sz="2400" dirty="0">
                  <a:solidFill>
                    <a:schemeClr val="tx1"/>
                  </a:solidFill>
                </a:rPr>
                <a:t>Copied from the input submission page:</a:t>
              </a:r>
            </a:p>
            <a:p>
              <a:pPr marL="987425" lvl="2" indent="-342900">
                <a:buFont typeface="Arial"/>
                <a:buChar char="•"/>
              </a:pPr>
              <a:endParaRPr lang="en-US" sz="1200" dirty="0">
                <a:solidFill>
                  <a:schemeClr val="tx1"/>
                </a:solidFill>
              </a:endParaRPr>
            </a:p>
            <a:p>
              <a:pPr marL="987425" lvl="2" indent="-342900">
                <a:buFont typeface="Arial"/>
                <a:buChar char="•"/>
              </a:pPr>
              <a:r>
                <a:rPr lang="en-US" sz="2400" dirty="0" err="1">
                  <a:solidFill>
                    <a:schemeClr val="tx1"/>
                  </a:solidFill>
                </a:rPr>
                <a:t>perturbative</a:t>
              </a:r>
              <a:r>
                <a:rPr lang="en-US" sz="2400" dirty="0">
                  <a:solidFill>
                    <a:schemeClr val="tx1"/>
                  </a:solidFill>
                </a:rPr>
                <a:t> and non-</a:t>
              </a:r>
              <a:r>
                <a:rPr lang="en-US" sz="2400" dirty="0" err="1">
                  <a:solidFill>
                    <a:schemeClr val="tx1"/>
                  </a:solidFill>
                </a:rPr>
                <a:t>perturbative</a:t>
              </a:r>
              <a:r>
                <a:rPr lang="en-US" sz="2400" dirty="0">
                  <a:solidFill>
                    <a:schemeClr val="tx1"/>
                  </a:solidFill>
                </a:rPr>
                <a:t> QCD</a:t>
              </a:r>
            </a:p>
            <a:p>
              <a:pPr marL="987425" lvl="2" indent="-342900">
                <a:buFont typeface="Arial"/>
                <a:buChar char="•"/>
              </a:pPr>
              <a:r>
                <a:rPr lang="en-US" sz="2400" dirty="0">
                  <a:solidFill>
                    <a:schemeClr val="tx1"/>
                  </a:solidFill>
                </a:rPr>
                <a:t>DIS</a:t>
              </a:r>
            </a:p>
            <a:p>
              <a:pPr marL="987425" lvl="2" indent="-342900">
                <a:buFont typeface="Arial"/>
                <a:buChar char="•"/>
              </a:pPr>
              <a:r>
                <a:rPr lang="en-US" sz="2400" dirty="0">
                  <a:solidFill>
                    <a:schemeClr val="tx1"/>
                  </a:solidFill>
                </a:rPr>
                <a:t>Heavy Ions</a:t>
              </a:r>
            </a:p>
            <a:p>
              <a:pPr marL="987425" lvl="2" indent="-342900">
                <a:buFont typeface="Arial"/>
                <a:buChar char="•"/>
              </a:pPr>
              <a:endParaRPr lang="en-US" sz="2400" dirty="0">
                <a:solidFill>
                  <a:schemeClr val="tx1"/>
                </a:solidFill>
              </a:endParaRPr>
            </a:p>
            <a:p>
              <a:pPr marL="644525" lvl="2"/>
              <a:r>
                <a:rPr lang="en-US" sz="2400" dirty="0">
                  <a:solidFill>
                    <a:schemeClr val="tx1"/>
                  </a:solidFill>
                </a:rPr>
                <a:t>Link to the input files: </a:t>
              </a:r>
              <a:r>
                <a:rPr lang="en-US" sz="2400" dirty="0">
                  <a:solidFill>
                    <a:schemeClr val="tx1"/>
                  </a:solidFill>
                  <a:hlinkClick r:id="rId3"/>
                </a:rPr>
                <a:t>https://indico.cern.ch/event/765096/contributions/</a:t>
              </a:r>
              <a:endParaRPr lang="en-US" sz="2400" dirty="0">
                <a:solidFill>
                  <a:schemeClr val="tx1"/>
                </a:solidFill>
              </a:endParaRPr>
            </a:p>
            <a:p>
              <a:pPr marL="644525" lvl="2"/>
              <a:r>
                <a:rPr lang="en-US" sz="2400" dirty="0">
                  <a:solidFill>
                    <a:schemeClr val="tx1"/>
                  </a:solidFill>
                </a:rPr>
                <a:t>By using the “export to PDF” option on this website you can obtain an overview of the submitted input ordered by ID-number (i.e. relevant for the next page). </a:t>
              </a:r>
            </a:p>
          </p:txBody>
        </p:sp>
      </p:grpSp>
      <p:pic>
        <p:nvPicPr>
          <p:cNvPr id="15" name="Picture 14"/>
          <p:cNvPicPr>
            <a:picLocks noChangeAspect="1"/>
          </p:cNvPicPr>
          <p:nvPr/>
        </p:nvPicPr>
        <p:blipFill>
          <a:blip r:embed="rId4"/>
          <a:stretch>
            <a:fillRect/>
          </a:stretch>
        </p:blipFill>
        <p:spPr>
          <a:xfrm>
            <a:off x="311192" y="33743"/>
            <a:ext cx="1286041" cy="722632"/>
          </a:xfrm>
          <a:prstGeom prst="rect">
            <a:avLst/>
          </a:prstGeom>
        </p:spPr>
      </p:pic>
    </p:spTree>
    <p:extLst>
      <p:ext uri="{BB962C8B-B14F-4D97-AF65-F5344CB8AC3E}">
        <p14:creationId xmlns:p14="http://schemas.microsoft.com/office/powerpoint/2010/main" val="711629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4</a:t>
            </a:fld>
            <a:endParaRPr lang="en-US"/>
          </a:p>
        </p:txBody>
      </p:sp>
      <p:sp>
        <p:nvSpPr>
          <p:cNvPr id="14" name="Rectangle 13"/>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956323" y="70706"/>
            <a:ext cx="10074717" cy="646331"/>
          </a:xfrm>
          <a:prstGeom prst="rect">
            <a:avLst/>
          </a:prstGeom>
          <a:noFill/>
        </p:spPr>
        <p:txBody>
          <a:bodyPr wrap="square" rtlCol="0">
            <a:spAutoFit/>
          </a:bodyPr>
          <a:lstStyle/>
          <a:p>
            <a:pPr algn="r"/>
            <a:r>
              <a:rPr lang="en-GB" sz="3600" dirty="0">
                <a:cs typeface="Calibri"/>
              </a:rPr>
              <a:t>Input to be considered</a:t>
            </a:r>
            <a:endParaRPr lang="en-US" sz="3600" b="1" dirty="0">
              <a:solidFill>
                <a:srgbClr val="254061"/>
              </a:solidFill>
            </a:endParaRPr>
          </a:p>
        </p:txBody>
      </p:sp>
      <p:sp>
        <p:nvSpPr>
          <p:cNvPr id="25" name="Slide Number Placeholder 3"/>
          <p:cNvSpPr txBox="1">
            <a:spLocks/>
          </p:cNvSpPr>
          <p:nvPr/>
        </p:nvSpPr>
        <p:spPr>
          <a:xfrm>
            <a:off x="7747889" y="5735488"/>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ED35418-3B64-A140-A336-63CD53FE7830}" type="slidenum">
              <a:rPr lang="en-US" smtClean="0"/>
              <a:pPr/>
              <a:t>4</a:t>
            </a:fld>
            <a:endParaRPr lang="en-US"/>
          </a:p>
        </p:txBody>
      </p:sp>
      <p:grpSp>
        <p:nvGrpSpPr>
          <p:cNvPr id="58" name="Group 57"/>
          <p:cNvGrpSpPr/>
          <p:nvPr/>
        </p:nvGrpSpPr>
        <p:grpSpPr>
          <a:xfrm>
            <a:off x="609601" y="848034"/>
            <a:ext cx="6342294" cy="5573786"/>
            <a:chOff x="514882" y="0"/>
            <a:chExt cx="7455952" cy="1175758"/>
          </a:xfrm>
        </p:grpSpPr>
        <p:sp>
          <p:nvSpPr>
            <p:cNvPr id="59" name="Rectangle 58"/>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60" name="Rectangle 59"/>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r>
                <a:rPr lang="en-US" sz="1600" b="1" dirty="0">
                  <a:solidFill>
                    <a:schemeClr val="tx1"/>
                  </a:solidFill>
                </a:rPr>
                <a:t>Category: Facilities and experiments with strong interactions as key topic</a:t>
              </a:r>
              <a:endParaRPr lang="en-US" sz="1600" dirty="0">
                <a:solidFill>
                  <a:schemeClr val="tx1"/>
                </a:solidFill>
              </a:endParaRPr>
            </a:p>
            <a:p>
              <a:r>
                <a:rPr lang="en-US" sz="1600" dirty="0">
                  <a:solidFill>
                    <a:schemeClr val="tx1"/>
                  </a:solidFill>
                </a:rPr>
                <a:t>(</a:t>
              </a:r>
              <a:r>
                <a:rPr lang="en-US" sz="1600" dirty="0">
                  <a:solidFill>
                    <a:srgbClr val="0000FF"/>
                  </a:solidFill>
                </a:rPr>
                <a:t>Id13</a:t>
              </a:r>
              <a:r>
                <a:rPr lang="en-US" sz="1600" dirty="0">
                  <a:solidFill>
                    <a:schemeClr val="tx1"/>
                  </a:solidFill>
                </a:rPr>
                <a:t>) NA61++ (SPS)</a:t>
              </a:r>
            </a:p>
            <a:p>
              <a:r>
                <a:rPr lang="en-US" sz="1600" dirty="0">
                  <a:solidFill>
                    <a:schemeClr val="tx1"/>
                  </a:solidFill>
                </a:rPr>
                <a:t>(</a:t>
              </a:r>
              <a:r>
                <a:rPr lang="en-US" sz="1600" dirty="0">
                  <a:solidFill>
                    <a:srgbClr val="0000FF"/>
                  </a:solidFill>
                </a:rPr>
                <a:t>Id42</a:t>
              </a:r>
              <a:r>
                <a:rPr lang="en-US" sz="1600" dirty="0">
                  <a:solidFill>
                    <a:schemeClr val="tx1"/>
                  </a:solidFill>
                </a:rPr>
                <a:t>) PBC@CERN, COMPASS++, MUSE@PSI, </a:t>
              </a:r>
              <a:r>
                <a:rPr lang="en-US" sz="1600" dirty="0" err="1">
                  <a:solidFill>
                    <a:schemeClr val="tx1"/>
                  </a:solidFill>
                </a:rPr>
                <a:t>MUonE</a:t>
              </a:r>
              <a:r>
                <a:rPr lang="en-US" sz="1600" dirty="0">
                  <a:solidFill>
                    <a:schemeClr val="tx1"/>
                  </a:solidFill>
                </a:rPr>
                <a:t>, DIRAC++, NA61++</a:t>
              </a:r>
            </a:p>
            <a:p>
              <a:r>
                <a:rPr lang="en-US" sz="1600" dirty="0">
                  <a:solidFill>
                    <a:schemeClr val="tx1"/>
                  </a:solidFill>
                </a:rPr>
                <a:t>(</a:t>
              </a:r>
              <a:r>
                <a:rPr lang="en-US" sz="1600" dirty="0">
                  <a:solidFill>
                    <a:srgbClr val="0000FF"/>
                  </a:solidFill>
                </a:rPr>
                <a:t>Id46</a:t>
              </a:r>
              <a:r>
                <a:rPr lang="en-US" sz="1600" dirty="0">
                  <a:solidFill>
                    <a:schemeClr val="tx1"/>
                  </a:solidFill>
                </a:rPr>
                <a:t>) Heavy </a:t>
              </a:r>
              <a:r>
                <a:rPr lang="en-US" sz="1600" dirty="0" err="1">
                  <a:solidFill>
                    <a:schemeClr val="tx1"/>
                  </a:solidFill>
                </a:rPr>
                <a:t>flavour</a:t>
              </a:r>
              <a:r>
                <a:rPr lang="en-US" sz="1600" dirty="0">
                  <a:solidFill>
                    <a:schemeClr val="tx1"/>
                  </a:solidFill>
                </a:rPr>
                <a:t> in HI</a:t>
              </a:r>
            </a:p>
            <a:p>
              <a:r>
                <a:rPr lang="en-US" sz="1600" dirty="0">
                  <a:solidFill>
                    <a:schemeClr val="tx1"/>
                  </a:solidFill>
                </a:rPr>
                <a:t>(</a:t>
              </a:r>
              <a:r>
                <a:rPr lang="en-US" sz="1600" dirty="0">
                  <a:solidFill>
                    <a:srgbClr val="0000FF"/>
                  </a:solidFill>
                </a:rPr>
                <a:t>Id47</a:t>
              </a:r>
              <a:r>
                <a:rPr lang="en-US" sz="1600" dirty="0">
                  <a:solidFill>
                    <a:schemeClr val="tx1"/>
                  </a:solidFill>
                </a:rPr>
                <a:t> and </a:t>
              </a:r>
              <a:r>
                <a:rPr lang="en-US" sz="1600" dirty="0">
                  <a:solidFill>
                    <a:srgbClr val="0000FF"/>
                  </a:solidFill>
                </a:rPr>
                <a:t>Id67</a:t>
              </a:r>
              <a:r>
                <a:rPr lang="en-US" sz="1600" dirty="0">
                  <a:solidFill>
                    <a:schemeClr val="tx1"/>
                  </a:solidFill>
                </a:rPr>
                <a:t> and </a:t>
              </a:r>
              <a:r>
                <a:rPr lang="en-US" sz="1600" dirty="0">
                  <a:solidFill>
                    <a:srgbClr val="0000FF"/>
                  </a:solidFill>
                </a:rPr>
                <a:t>Id110</a:t>
              </a:r>
              <a:r>
                <a:rPr lang="en-US" sz="1600" dirty="0">
                  <a:solidFill>
                    <a:schemeClr val="tx1"/>
                  </a:solidFill>
                </a:rPr>
                <a:t>) LHC-FT: ALICE and </a:t>
              </a:r>
              <a:r>
                <a:rPr lang="en-US" sz="1600" dirty="0" err="1">
                  <a:solidFill>
                    <a:schemeClr val="tx1"/>
                  </a:solidFill>
                </a:rPr>
                <a:t>LHCb</a:t>
              </a:r>
              <a:r>
                <a:rPr lang="en-US" sz="1600" dirty="0">
                  <a:solidFill>
                    <a:schemeClr val="tx1"/>
                  </a:solidFill>
                </a:rPr>
                <a:t> (</a:t>
              </a:r>
              <a:r>
                <a:rPr lang="en-US" sz="1600" dirty="0" err="1">
                  <a:solidFill>
                    <a:schemeClr val="tx1"/>
                  </a:solidFill>
                </a:rPr>
                <a:t>LHCSpin</a:t>
              </a:r>
              <a:r>
                <a:rPr lang="en-US" sz="1600" dirty="0">
                  <a:solidFill>
                    <a:schemeClr val="tx1"/>
                  </a:solidFill>
                </a:rPr>
                <a:t>)</a:t>
              </a:r>
            </a:p>
            <a:p>
              <a:r>
                <a:rPr lang="en-US" sz="1600" dirty="0">
                  <a:solidFill>
                    <a:schemeClr val="tx1"/>
                  </a:solidFill>
                </a:rPr>
                <a:t>(</a:t>
              </a:r>
              <a:r>
                <a:rPr lang="en-US" sz="1600" dirty="0">
                  <a:solidFill>
                    <a:srgbClr val="0000FF"/>
                  </a:solidFill>
                </a:rPr>
                <a:t>Id90</a:t>
              </a:r>
              <a:r>
                <a:rPr lang="en-US" sz="1600" dirty="0">
                  <a:solidFill>
                    <a:schemeClr val="tx1"/>
                  </a:solidFill>
                </a:rPr>
                <a:t>) NA60+ (SPS)</a:t>
              </a:r>
            </a:p>
            <a:p>
              <a:r>
                <a:rPr lang="en-US" sz="1600" dirty="0">
                  <a:solidFill>
                    <a:schemeClr val="tx1"/>
                  </a:solidFill>
                </a:rPr>
                <a:t>(</a:t>
              </a:r>
              <a:r>
                <a:rPr lang="en-US" sz="1600" dirty="0">
                  <a:solidFill>
                    <a:srgbClr val="0000FF"/>
                  </a:solidFill>
                </a:rPr>
                <a:t>Id110</a:t>
              </a:r>
              <a:r>
                <a:rPr lang="en-US" sz="1600" dirty="0">
                  <a:solidFill>
                    <a:schemeClr val="tx1"/>
                  </a:solidFill>
                </a:rPr>
                <a:t>) ALICE upgrade for HL-LHC</a:t>
              </a:r>
            </a:p>
            <a:p>
              <a:r>
                <a:rPr lang="en-US" sz="1600" dirty="0">
                  <a:solidFill>
                    <a:schemeClr val="tx1"/>
                  </a:solidFill>
                </a:rPr>
                <a:t>(</a:t>
              </a:r>
              <a:r>
                <a:rPr lang="en-US" sz="1600" dirty="0">
                  <a:solidFill>
                    <a:srgbClr val="0000FF"/>
                  </a:solidFill>
                </a:rPr>
                <a:t>Id135</a:t>
              </a:r>
              <a:r>
                <a:rPr lang="en-US" sz="1600" dirty="0">
                  <a:solidFill>
                    <a:schemeClr val="tx1"/>
                  </a:solidFill>
                </a:rPr>
                <a:t>) QCD/HI at FCC-</a:t>
              </a:r>
              <a:r>
                <a:rPr lang="en-US" sz="1600" dirty="0" err="1">
                  <a:solidFill>
                    <a:schemeClr val="tx1"/>
                  </a:solidFill>
                </a:rPr>
                <a:t>hh</a:t>
              </a:r>
              <a:r>
                <a:rPr lang="en-US" sz="1600" dirty="0">
                  <a:solidFill>
                    <a:schemeClr val="tx1"/>
                  </a:solidFill>
                </a:rPr>
                <a:t> and FCC-eh</a:t>
              </a:r>
            </a:p>
            <a:p>
              <a:r>
                <a:rPr lang="en-US" sz="1600" dirty="0">
                  <a:solidFill>
                    <a:schemeClr val="tx1"/>
                  </a:solidFill>
                </a:rPr>
                <a:t>(</a:t>
              </a:r>
              <a:r>
                <a:rPr lang="en-US" sz="1600" dirty="0">
                  <a:solidFill>
                    <a:srgbClr val="0000FF"/>
                  </a:solidFill>
                </a:rPr>
                <a:t>Id143</a:t>
              </a:r>
              <a:r>
                <a:rPr lang="en-US" sz="1600" dirty="0">
                  <a:solidFill>
                    <a:schemeClr val="tx1"/>
                  </a:solidFill>
                </a:rPr>
                <a:t>) COMPASS++/AMBER (SPS)</a:t>
              </a:r>
            </a:p>
            <a:p>
              <a:r>
                <a:rPr lang="en-US" sz="1600" dirty="0">
                  <a:solidFill>
                    <a:schemeClr val="tx1"/>
                  </a:solidFill>
                </a:rPr>
                <a:t>(</a:t>
              </a:r>
              <a:r>
                <a:rPr lang="en-US" sz="1600" dirty="0">
                  <a:solidFill>
                    <a:srgbClr val="0000FF"/>
                  </a:solidFill>
                </a:rPr>
                <a:t>Id152</a:t>
              </a:r>
              <a:r>
                <a:rPr lang="en-US" sz="1600" dirty="0">
                  <a:solidFill>
                    <a:schemeClr val="tx1"/>
                  </a:solidFill>
                </a:rPr>
                <a:t>) QCD/HI at HL-LHC</a:t>
              </a:r>
            </a:p>
            <a:p>
              <a:r>
                <a:rPr lang="en-US" sz="1600" dirty="0">
                  <a:solidFill>
                    <a:schemeClr val="tx1"/>
                  </a:solidFill>
                </a:rPr>
                <a:t>(</a:t>
              </a:r>
              <a:r>
                <a:rPr lang="en-US" sz="1600" dirty="0">
                  <a:solidFill>
                    <a:srgbClr val="0000FF"/>
                  </a:solidFill>
                </a:rPr>
                <a:t>Id159</a:t>
              </a:r>
              <a:r>
                <a:rPr lang="en-US" sz="1600" dirty="0">
                  <a:solidFill>
                    <a:schemeClr val="tx1"/>
                  </a:solidFill>
                </a:rPr>
                <a:t>) </a:t>
              </a:r>
              <a:r>
                <a:rPr lang="en-US" sz="1600" dirty="0" err="1">
                  <a:solidFill>
                    <a:schemeClr val="tx1"/>
                  </a:solidFill>
                </a:rPr>
                <a:t>LHeC</a:t>
              </a:r>
              <a:r>
                <a:rPr lang="en-US" sz="1600" dirty="0">
                  <a:solidFill>
                    <a:schemeClr val="tx1"/>
                  </a:solidFill>
                </a:rPr>
                <a:t>/PERLE</a:t>
              </a:r>
            </a:p>
            <a:p>
              <a:r>
                <a:rPr lang="en-US" sz="1600" dirty="0">
                  <a:solidFill>
                    <a:schemeClr val="tx1"/>
                  </a:solidFill>
                </a:rPr>
                <a:t>(</a:t>
              </a:r>
              <a:r>
                <a:rPr lang="en-US" sz="1600" dirty="0">
                  <a:solidFill>
                    <a:srgbClr val="0000FF"/>
                  </a:solidFill>
                </a:rPr>
                <a:t>Id160</a:t>
              </a:r>
              <a:r>
                <a:rPr lang="en-US" sz="1600" dirty="0">
                  <a:solidFill>
                    <a:schemeClr val="tx1"/>
                  </a:solidFill>
                </a:rPr>
                <a:t>) QCD/HI at HE-LHC</a:t>
              </a:r>
            </a:p>
            <a:p>
              <a:r>
                <a:rPr lang="en-US" sz="1600" dirty="0">
                  <a:solidFill>
                    <a:schemeClr val="tx1"/>
                  </a:solidFill>
                </a:rPr>
                <a:t> </a:t>
              </a:r>
            </a:p>
            <a:p>
              <a:r>
                <a:rPr lang="en-US" sz="1600" b="1" dirty="0">
                  <a:solidFill>
                    <a:schemeClr val="tx1"/>
                  </a:solidFill>
                </a:rPr>
                <a:t>Category: Synergies on a global scale</a:t>
              </a:r>
              <a:endParaRPr lang="en-US" sz="1600" dirty="0">
                <a:solidFill>
                  <a:schemeClr val="tx1"/>
                </a:solidFill>
              </a:endParaRPr>
            </a:p>
            <a:p>
              <a:r>
                <a:rPr lang="en-US" sz="1600" dirty="0">
                  <a:solidFill>
                    <a:schemeClr val="tx1"/>
                  </a:solidFill>
                </a:rPr>
                <a:t>(</a:t>
              </a:r>
              <a:r>
                <a:rPr lang="en-US" sz="1600" dirty="0">
                  <a:solidFill>
                    <a:srgbClr val="0000FF"/>
                  </a:solidFill>
                </a:rPr>
                <a:t>Id76</a:t>
              </a:r>
              <a:r>
                <a:rPr lang="en-US" sz="1600" dirty="0">
                  <a:solidFill>
                    <a:schemeClr val="tx1"/>
                  </a:solidFill>
                </a:rPr>
                <a:t>) J-PARC</a:t>
              </a:r>
            </a:p>
            <a:p>
              <a:r>
                <a:rPr lang="en-US" sz="1600" dirty="0">
                  <a:solidFill>
                    <a:schemeClr val="tx1"/>
                  </a:solidFill>
                </a:rPr>
                <a:t>(</a:t>
              </a:r>
              <a:r>
                <a:rPr lang="en-US" sz="1600" dirty="0">
                  <a:solidFill>
                    <a:srgbClr val="0000FF"/>
                  </a:solidFill>
                </a:rPr>
                <a:t>Id93</a:t>
              </a:r>
              <a:r>
                <a:rPr lang="en-US" sz="1600" dirty="0">
                  <a:solidFill>
                    <a:schemeClr val="tx1"/>
                  </a:solidFill>
                </a:rPr>
                <a:t>) NICA</a:t>
              </a:r>
            </a:p>
            <a:p>
              <a:r>
                <a:rPr lang="en-US" sz="1600" dirty="0">
                  <a:solidFill>
                    <a:schemeClr val="tx1"/>
                  </a:solidFill>
                </a:rPr>
                <a:t>(</a:t>
              </a:r>
              <a:r>
                <a:rPr lang="en-US" sz="1600" dirty="0">
                  <a:solidFill>
                    <a:srgbClr val="0000FF"/>
                  </a:solidFill>
                </a:rPr>
                <a:t>Id99</a:t>
              </a:r>
              <a:r>
                <a:rPr lang="en-US" sz="1600" dirty="0">
                  <a:solidFill>
                    <a:schemeClr val="tx1"/>
                  </a:solidFill>
                </a:rPr>
                <a:t>) US-based EIC</a:t>
              </a:r>
            </a:p>
            <a:p>
              <a:r>
                <a:rPr lang="en-US" sz="1600" dirty="0">
                  <a:solidFill>
                    <a:schemeClr val="tx1"/>
                  </a:solidFill>
                </a:rPr>
                <a:t> </a:t>
              </a:r>
            </a:p>
            <a:p>
              <a:r>
                <a:rPr lang="en-US" sz="1600" b="1" dirty="0">
                  <a:solidFill>
                    <a:schemeClr val="tx1"/>
                  </a:solidFill>
                </a:rPr>
                <a:t>Category: Facilities &amp; experiments with strong interactions as a topic</a:t>
              </a:r>
              <a:endParaRPr lang="en-US" sz="1600" dirty="0">
                <a:solidFill>
                  <a:schemeClr val="tx1"/>
                </a:solidFill>
              </a:endParaRPr>
            </a:p>
            <a:p>
              <a:r>
                <a:rPr lang="en-US" sz="1600" dirty="0">
                  <a:solidFill>
                    <a:schemeClr val="tx1"/>
                  </a:solidFill>
                </a:rPr>
                <a:t>(</a:t>
              </a:r>
              <a:r>
                <a:rPr lang="en-US" sz="1600" dirty="0">
                  <a:solidFill>
                    <a:srgbClr val="0000FF"/>
                  </a:solidFill>
                </a:rPr>
                <a:t>Id13</a:t>
              </a:r>
              <a:r>
                <a:rPr lang="en-US" sz="1600" dirty="0">
                  <a:solidFill>
                    <a:schemeClr val="tx1"/>
                  </a:solidFill>
                </a:rPr>
                <a:t> and </a:t>
              </a:r>
              <a:r>
                <a:rPr lang="en-US" sz="1600" dirty="0">
                  <a:solidFill>
                    <a:srgbClr val="0000FF"/>
                  </a:solidFill>
                </a:rPr>
                <a:t>Id50</a:t>
              </a:r>
              <a:r>
                <a:rPr lang="en-US" sz="1600" dirty="0">
                  <a:solidFill>
                    <a:schemeClr val="tx1"/>
                  </a:solidFill>
                </a:rPr>
                <a:t>) AWAKE</a:t>
              </a:r>
            </a:p>
            <a:p>
              <a:r>
                <a:rPr lang="en-US" sz="1600" dirty="0">
                  <a:solidFill>
                    <a:schemeClr val="tx1"/>
                  </a:solidFill>
                </a:rPr>
                <a:t>(</a:t>
              </a:r>
              <a:r>
                <a:rPr lang="en-US" sz="1600" dirty="0">
                  <a:solidFill>
                    <a:srgbClr val="0000FF"/>
                  </a:solidFill>
                </a:rPr>
                <a:t>Id49</a:t>
              </a:r>
              <a:r>
                <a:rPr lang="en-US" sz="1600" dirty="0">
                  <a:solidFill>
                    <a:schemeClr val="tx1"/>
                  </a:solidFill>
                </a:rPr>
                <a:t>) Super Charm-Tau Factory</a:t>
              </a:r>
            </a:p>
            <a:p>
              <a:r>
                <a:rPr lang="en-US" sz="1600" dirty="0">
                  <a:solidFill>
                    <a:schemeClr val="tx1"/>
                  </a:solidFill>
                </a:rPr>
                <a:t> </a:t>
              </a:r>
              <a:endParaRPr lang="en-US" sz="2000" u="sng" dirty="0">
                <a:solidFill>
                  <a:schemeClr val="tx1"/>
                </a:solidFill>
              </a:endParaRP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grpSp>
        <p:nvGrpSpPr>
          <p:cNvPr id="19" name="Group 18"/>
          <p:cNvGrpSpPr/>
          <p:nvPr/>
        </p:nvGrpSpPr>
        <p:grpSpPr>
          <a:xfrm>
            <a:off x="7056631" y="848034"/>
            <a:ext cx="4800090" cy="5573786"/>
            <a:chOff x="514882" y="0"/>
            <a:chExt cx="7455952" cy="1175758"/>
          </a:xfrm>
        </p:grpSpPr>
        <p:sp>
          <p:nvSpPr>
            <p:cNvPr id="20" name="Rectangle 19"/>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1" name="Rectangle 20"/>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r>
                <a:rPr lang="en-US" sz="1600" b="1" dirty="0">
                  <a:solidFill>
                    <a:schemeClr val="tx1"/>
                  </a:solidFill>
                </a:rPr>
                <a:t>Category: QCD results in support for other programs</a:t>
              </a:r>
              <a:endParaRPr lang="en-US" sz="1600" dirty="0">
                <a:solidFill>
                  <a:schemeClr val="tx1"/>
                </a:solidFill>
              </a:endParaRPr>
            </a:p>
            <a:p>
              <a:r>
                <a:rPr lang="en-US" sz="1600" dirty="0">
                  <a:solidFill>
                    <a:schemeClr val="tx1"/>
                  </a:solidFill>
                </a:rPr>
                <a:t>(</a:t>
              </a:r>
              <a:r>
                <a:rPr lang="en-US" sz="1600" dirty="0">
                  <a:solidFill>
                    <a:srgbClr val="0000FF"/>
                  </a:solidFill>
                </a:rPr>
                <a:t>Id117</a:t>
              </a:r>
              <a:r>
                <a:rPr lang="en-US" sz="1600" dirty="0">
                  <a:solidFill>
                    <a:schemeClr val="tx1"/>
                  </a:solidFill>
                </a:rPr>
                <a:t>) Auger experiment</a:t>
              </a:r>
            </a:p>
            <a:p>
              <a:r>
                <a:rPr lang="en-US" sz="1600" dirty="0">
                  <a:solidFill>
                    <a:schemeClr val="tx1"/>
                  </a:solidFill>
                </a:rPr>
                <a:t>(</a:t>
              </a:r>
              <a:r>
                <a:rPr lang="en-US" sz="1600" dirty="0">
                  <a:solidFill>
                    <a:srgbClr val="0000FF"/>
                  </a:solidFill>
                </a:rPr>
                <a:t>Id131</a:t>
              </a:r>
              <a:r>
                <a:rPr lang="en-US" sz="1600" dirty="0">
                  <a:solidFill>
                    <a:schemeClr val="tx1"/>
                  </a:solidFill>
                </a:rPr>
                <a:t>) LBNF/DUNE</a:t>
              </a:r>
            </a:p>
            <a:p>
              <a:r>
                <a:rPr lang="en-US" sz="1600" dirty="0">
                  <a:solidFill>
                    <a:schemeClr val="tx1"/>
                  </a:solidFill>
                </a:rPr>
                <a:t>(</a:t>
              </a:r>
              <a:r>
                <a:rPr lang="en-US" sz="1600" dirty="0">
                  <a:solidFill>
                    <a:srgbClr val="0000FF"/>
                  </a:solidFill>
                </a:rPr>
                <a:t>Id151</a:t>
              </a:r>
              <a:r>
                <a:rPr lang="en-US" sz="1600" dirty="0">
                  <a:solidFill>
                    <a:schemeClr val="tx1"/>
                  </a:solidFill>
                </a:rPr>
                <a:t>) New physics with HI collisions</a:t>
              </a:r>
            </a:p>
            <a:p>
              <a:endParaRPr lang="en-US" sz="800" b="1" dirty="0">
                <a:solidFill>
                  <a:schemeClr val="tx1"/>
                </a:solidFill>
              </a:endParaRPr>
            </a:p>
            <a:p>
              <a:r>
                <a:rPr lang="en-US" sz="1600" b="1" dirty="0">
                  <a:solidFill>
                    <a:schemeClr val="tx1"/>
                  </a:solidFill>
                </a:rPr>
                <a:t>Category: QCD theory in support </a:t>
              </a:r>
              <a:endParaRPr lang="en-US" sz="1600" dirty="0">
                <a:solidFill>
                  <a:schemeClr val="tx1"/>
                </a:solidFill>
              </a:endParaRPr>
            </a:p>
            <a:p>
              <a:r>
                <a:rPr lang="en-US" sz="1600" dirty="0">
                  <a:solidFill>
                    <a:schemeClr val="tx1"/>
                  </a:solidFill>
                </a:rPr>
                <a:t>(</a:t>
              </a:r>
              <a:r>
                <a:rPr lang="en-US" sz="1600" dirty="0">
                  <a:solidFill>
                    <a:srgbClr val="0000FF"/>
                  </a:solidFill>
                </a:rPr>
                <a:t>Id100</a:t>
              </a:r>
              <a:r>
                <a:rPr lang="en-US" sz="1600" dirty="0">
                  <a:solidFill>
                    <a:schemeClr val="tx1"/>
                  </a:solidFill>
                </a:rPr>
                <a:t> and </a:t>
              </a:r>
              <a:r>
                <a:rPr lang="en-US" sz="1600" dirty="0">
                  <a:solidFill>
                    <a:srgbClr val="0000FF"/>
                  </a:solidFill>
                </a:rPr>
                <a:t>Id101</a:t>
              </a:r>
              <a:r>
                <a:rPr lang="en-US" sz="1600" dirty="0">
                  <a:solidFill>
                    <a:schemeClr val="tx1"/>
                  </a:solidFill>
                </a:rPr>
                <a:t>) Precise calculations @ colliders</a:t>
              </a:r>
            </a:p>
            <a:p>
              <a:r>
                <a:rPr lang="en-US" sz="1600" dirty="0">
                  <a:solidFill>
                    <a:schemeClr val="tx1"/>
                  </a:solidFill>
                </a:rPr>
                <a:t>(</a:t>
              </a:r>
              <a:r>
                <a:rPr lang="en-US" sz="1600" dirty="0">
                  <a:solidFill>
                    <a:srgbClr val="0000FF"/>
                  </a:solidFill>
                </a:rPr>
                <a:t>Id114</a:t>
              </a:r>
              <a:r>
                <a:rPr lang="en-US" sz="1600" dirty="0">
                  <a:solidFill>
                    <a:schemeClr val="tx1"/>
                  </a:solidFill>
                </a:rPr>
                <a:t>) MC generators</a:t>
              </a:r>
            </a:p>
            <a:p>
              <a:r>
                <a:rPr lang="en-US" sz="1600" dirty="0">
                  <a:solidFill>
                    <a:schemeClr val="tx1"/>
                  </a:solidFill>
                </a:rPr>
                <a:t>(</a:t>
              </a:r>
              <a:r>
                <a:rPr lang="en-US" sz="1600" dirty="0">
                  <a:solidFill>
                    <a:srgbClr val="0000FF"/>
                  </a:solidFill>
                </a:rPr>
                <a:t>Id163</a:t>
              </a:r>
              <a:r>
                <a:rPr lang="en-US" sz="1600" dirty="0">
                  <a:solidFill>
                    <a:schemeClr val="tx1"/>
                  </a:solidFill>
                </a:rPr>
                <a:t>) QCD theory</a:t>
              </a:r>
            </a:p>
            <a:p>
              <a:r>
                <a:rPr lang="en-US" sz="800" dirty="0">
                  <a:solidFill>
                    <a:schemeClr val="tx1"/>
                  </a:solidFill>
                </a:rPr>
                <a:t> </a:t>
              </a:r>
            </a:p>
            <a:p>
              <a:r>
                <a:rPr lang="en-US" sz="1600" b="1" dirty="0">
                  <a:solidFill>
                    <a:schemeClr val="tx1"/>
                  </a:solidFill>
                </a:rPr>
                <a:t>Category: QCD and nuclear physics</a:t>
              </a:r>
              <a:endParaRPr lang="en-US" sz="1600" dirty="0">
                <a:solidFill>
                  <a:schemeClr val="tx1"/>
                </a:solidFill>
              </a:endParaRPr>
            </a:p>
            <a:p>
              <a:r>
                <a:rPr lang="en-US" sz="1600" dirty="0">
                  <a:solidFill>
                    <a:schemeClr val="tx1"/>
                  </a:solidFill>
                </a:rPr>
                <a:t>(</a:t>
              </a:r>
              <a:r>
                <a:rPr lang="en-US" sz="1600" dirty="0">
                  <a:solidFill>
                    <a:srgbClr val="0000FF"/>
                  </a:solidFill>
                </a:rPr>
                <a:t>Id39</a:t>
              </a:r>
              <a:r>
                <a:rPr lang="en-US" sz="1600" dirty="0">
                  <a:solidFill>
                    <a:schemeClr val="tx1"/>
                  </a:solidFill>
                </a:rPr>
                <a:t>) ISOLDE/EPIC</a:t>
              </a:r>
            </a:p>
            <a:p>
              <a:r>
                <a:rPr lang="en-US" sz="800" dirty="0">
                  <a:solidFill>
                    <a:schemeClr val="tx1"/>
                  </a:solidFill>
                </a:rPr>
                <a:t> </a:t>
              </a:r>
            </a:p>
            <a:p>
              <a:r>
                <a:rPr lang="en-US" sz="1600" b="1" dirty="0">
                  <a:solidFill>
                    <a:schemeClr val="tx1"/>
                  </a:solidFill>
                </a:rPr>
                <a:t>Category: National roadmaps</a:t>
              </a:r>
              <a:endParaRPr lang="en-US" sz="1600" dirty="0">
                <a:solidFill>
                  <a:schemeClr val="tx1"/>
                </a:solidFill>
              </a:endParaRPr>
            </a:p>
            <a:p>
              <a:r>
                <a:rPr lang="en-US" sz="1600" dirty="0">
                  <a:solidFill>
                    <a:schemeClr val="tx1"/>
                  </a:solidFill>
                </a:rPr>
                <a:t>(</a:t>
              </a:r>
              <a:r>
                <a:rPr lang="en-US" sz="1600" dirty="0">
                  <a:solidFill>
                    <a:srgbClr val="0000FF"/>
                  </a:solidFill>
                </a:rPr>
                <a:t>Id21</a:t>
              </a:r>
              <a:r>
                <a:rPr lang="en-US" sz="1600" dirty="0">
                  <a:solidFill>
                    <a:schemeClr val="tx1"/>
                  </a:solidFill>
                </a:rPr>
                <a:t>) INFN Hadron</a:t>
              </a:r>
            </a:p>
            <a:p>
              <a:r>
                <a:rPr lang="en-US" sz="1600" dirty="0">
                  <a:solidFill>
                    <a:schemeClr val="tx1"/>
                  </a:solidFill>
                </a:rPr>
                <a:t>(</a:t>
              </a:r>
              <a:r>
                <a:rPr lang="en-US" sz="1600" dirty="0">
                  <a:solidFill>
                    <a:srgbClr val="0000FF"/>
                  </a:solidFill>
                </a:rPr>
                <a:t>Id37</a:t>
              </a:r>
              <a:r>
                <a:rPr lang="en-US" sz="1600" dirty="0">
                  <a:solidFill>
                    <a:schemeClr val="tx1"/>
                  </a:solidFill>
                </a:rPr>
                <a:t>) Germany ALICE</a:t>
              </a:r>
            </a:p>
            <a:p>
              <a:r>
                <a:rPr lang="en-US" sz="1600" dirty="0">
                  <a:solidFill>
                    <a:schemeClr val="tx1"/>
                  </a:solidFill>
                </a:rPr>
                <a:t>(</a:t>
              </a:r>
              <a:r>
                <a:rPr lang="en-US" sz="1600" dirty="0">
                  <a:solidFill>
                    <a:srgbClr val="0000FF"/>
                  </a:solidFill>
                </a:rPr>
                <a:t>Id56</a:t>
              </a:r>
              <a:r>
                <a:rPr lang="en-US" sz="1600" dirty="0">
                  <a:solidFill>
                    <a:schemeClr val="tx1"/>
                  </a:solidFill>
                </a:rPr>
                <a:t>) INFN HI</a:t>
              </a:r>
            </a:p>
            <a:p>
              <a:r>
                <a:rPr lang="en-US" sz="1600" dirty="0">
                  <a:solidFill>
                    <a:schemeClr val="tx1"/>
                  </a:solidFill>
                </a:rPr>
                <a:t>(</a:t>
              </a:r>
              <a:r>
                <a:rPr lang="en-US" sz="1600" dirty="0">
                  <a:solidFill>
                    <a:srgbClr val="0000FF"/>
                  </a:solidFill>
                </a:rPr>
                <a:t>Id115</a:t>
              </a:r>
              <a:r>
                <a:rPr lang="en-US" sz="1600" dirty="0">
                  <a:solidFill>
                    <a:schemeClr val="tx1"/>
                  </a:solidFill>
                </a:rPr>
                <a:t>) Germany Hadron</a:t>
              </a:r>
            </a:p>
            <a:p>
              <a:r>
                <a:rPr lang="en-US" sz="800" dirty="0">
                  <a:solidFill>
                    <a:schemeClr val="tx1"/>
                  </a:solidFill>
                </a:rPr>
                <a:t> </a:t>
              </a:r>
            </a:p>
            <a:p>
              <a:r>
                <a:rPr lang="en-US" sz="1600" b="1" dirty="0">
                  <a:solidFill>
                    <a:schemeClr val="tx1"/>
                  </a:solidFill>
                </a:rPr>
                <a:t>Category: Individual and community thoughts</a:t>
              </a:r>
              <a:endParaRPr lang="en-US" sz="1600" dirty="0">
                <a:solidFill>
                  <a:schemeClr val="tx1"/>
                </a:solidFill>
              </a:endParaRPr>
            </a:p>
            <a:p>
              <a:r>
                <a:rPr lang="en-US" sz="1600" dirty="0">
                  <a:solidFill>
                    <a:schemeClr val="tx1"/>
                  </a:solidFill>
                </a:rPr>
                <a:t>(</a:t>
              </a:r>
              <a:r>
                <a:rPr lang="en-US" sz="1600" dirty="0">
                  <a:solidFill>
                    <a:srgbClr val="0000FF"/>
                  </a:solidFill>
                </a:rPr>
                <a:t>Id48</a:t>
              </a:r>
              <a:r>
                <a:rPr lang="en-US" sz="1600" dirty="0">
                  <a:solidFill>
                    <a:schemeClr val="tx1"/>
                  </a:solidFill>
                </a:rPr>
                <a:t>) Town meeting on Heavy Ions</a:t>
              </a:r>
            </a:p>
            <a:p>
              <a:r>
                <a:rPr lang="en-US" sz="1600" dirty="0">
                  <a:solidFill>
                    <a:schemeClr val="tx1"/>
                  </a:solidFill>
                </a:rPr>
                <a:t>(</a:t>
              </a:r>
              <a:r>
                <a:rPr lang="en-US" sz="1600" dirty="0">
                  <a:solidFill>
                    <a:srgbClr val="0000FF"/>
                  </a:solidFill>
                </a:rPr>
                <a:t>Id103</a:t>
              </a:r>
              <a:r>
                <a:rPr lang="en-US" sz="1600" dirty="0">
                  <a:solidFill>
                    <a:schemeClr val="tx1"/>
                  </a:solidFill>
                </a:rPr>
                <a:t>) DIS</a:t>
              </a:r>
            </a:p>
            <a:p>
              <a:r>
                <a:rPr lang="en-US" sz="1600" dirty="0">
                  <a:solidFill>
                    <a:schemeClr val="tx1"/>
                  </a:solidFill>
                </a:rPr>
                <a:t>(</a:t>
              </a:r>
              <a:r>
                <a:rPr lang="en-US" sz="1600" dirty="0">
                  <a:solidFill>
                    <a:srgbClr val="0000FF"/>
                  </a:solidFill>
                </a:rPr>
                <a:t>Id140</a:t>
              </a:r>
              <a:r>
                <a:rPr lang="en-US" sz="1600" dirty="0">
                  <a:solidFill>
                    <a:schemeClr val="tx1"/>
                  </a:solidFill>
                </a:rPr>
                <a:t>) personal input</a:t>
              </a:r>
            </a:p>
            <a:p>
              <a:r>
                <a:rPr lang="en-US" sz="1600" dirty="0">
                  <a:solidFill>
                    <a:schemeClr val="tx1"/>
                  </a:solidFill>
                </a:rPr>
                <a:t>(</a:t>
              </a:r>
              <a:r>
                <a:rPr lang="en-US" sz="1600" dirty="0">
                  <a:solidFill>
                    <a:srgbClr val="0000FF"/>
                  </a:solidFill>
                </a:rPr>
                <a:t>Id148</a:t>
              </a:r>
              <a:r>
                <a:rPr lang="en-US" sz="1600" dirty="0">
                  <a:solidFill>
                    <a:schemeClr val="tx1"/>
                  </a:solidFill>
                </a:rPr>
                <a:t>) </a:t>
              </a:r>
              <a:r>
                <a:rPr lang="en-US" sz="1600" dirty="0" err="1">
                  <a:solidFill>
                    <a:schemeClr val="tx1"/>
                  </a:solidFill>
                </a:rPr>
                <a:t>NuPECC</a:t>
              </a:r>
              <a:endParaRPr lang="en-US" sz="1600" dirty="0">
                <a:solidFill>
                  <a:schemeClr val="tx1"/>
                </a:solidFill>
              </a:endParaRPr>
            </a:p>
          </p:txBody>
        </p:sp>
      </p:grpSp>
    </p:spTree>
    <p:extLst>
      <p:ext uri="{BB962C8B-B14F-4D97-AF65-F5344CB8AC3E}">
        <p14:creationId xmlns:p14="http://schemas.microsoft.com/office/powerpoint/2010/main" val="1946409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5</a:t>
            </a:fld>
            <a:endParaRPr lang="en-US"/>
          </a:p>
        </p:txBody>
      </p:sp>
      <p:sp>
        <p:nvSpPr>
          <p:cNvPr id="7" name="Rectangle 6"/>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3" name="Group 12"/>
          <p:cNvGrpSpPr/>
          <p:nvPr/>
        </p:nvGrpSpPr>
        <p:grpSpPr>
          <a:xfrm>
            <a:off x="609601" y="1685636"/>
            <a:ext cx="10980324" cy="4670715"/>
            <a:chOff x="514882" y="0"/>
            <a:chExt cx="7455952" cy="1175758"/>
          </a:xfrm>
        </p:grpSpPr>
        <p:sp>
          <p:nvSpPr>
            <p:cNvPr id="21" name="Rectangle 20"/>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2" name="Rectangle 21"/>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a:r>
                <a:rPr lang="en-US" sz="3200" b="1" dirty="0">
                  <a:solidFill>
                    <a:schemeClr val="tx1"/>
                  </a:solidFill>
                </a:rPr>
                <a:t>Charge of each presentation in the Strong Interaction session</a:t>
              </a:r>
            </a:p>
            <a:p>
              <a:pPr lvl="0" algn="ctr"/>
              <a:r>
                <a:rPr lang="en-US" sz="2000" b="1" dirty="0">
                  <a:solidFill>
                    <a:schemeClr val="tx1"/>
                  </a:solidFill>
                </a:rPr>
                <a:t>(as communicated to speakers)</a:t>
              </a:r>
            </a:p>
            <a:p>
              <a:pPr lvl="0" algn="ctr"/>
              <a:endParaRPr lang="en-US" sz="2000" b="1" dirty="0">
                <a:solidFill>
                  <a:schemeClr val="tx1"/>
                </a:solidFill>
              </a:endParaRPr>
            </a:p>
            <a:p>
              <a:pPr lvl="0" algn="ctr"/>
              <a:r>
                <a:rPr lang="en-US" sz="2000" b="1" dirty="0">
                  <a:solidFill>
                    <a:schemeClr val="tx1"/>
                  </a:solidFill>
                </a:rPr>
                <a:t>Taking into account the input to the process and discussions within the PPG</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1170460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6</a:t>
            </a:fld>
            <a:endParaRPr lang="en-US"/>
          </a:p>
        </p:txBody>
      </p:sp>
      <p:sp>
        <p:nvSpPr>
          <p:cNvPr id="7" name="Rectangle 6"/>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9600" y="881831"/>
            <a:ext cx="10980323" cy="711445"/>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defTabSz="1066800">
              <a:lnSpc>
                <a:spcPct val="90000"/>
              </a:lnSpc>
              <a:spcBef>
                <a:spcPct val="0"/>
              </a:spcBef>
              <a:spcAft>
                <a:spcPct val="35000"/>
              </a:spcAft>
            </a:pPr>
            <a:r>
              <a:rPr lang="en-US" sz="3200" b="1" dirty="0">
                <a:solidFill>
                  <a:schemeClr val="bg1"/>
                </a:solidFill>
              </a:rPr>
              <a:t>“Physics oriented”</a:t>
            </a:r>
          </a:p>
        </p:txBody>
      </p:sp>
      <p:grpSp>
        <p:nvGrpSpPr>
          <p:cNvPr id="13" name="Group 12"/>
          <p:cNvGrpSpPr/>
          <p:nvPr/>
        </p:nvGrpSpPr>
        <p:grpSpPr>
          <a:xfrm>
            <a:off x="609601" y="1685636"/>
            <a:ext cx="10980324" cy="4670715"/>
            <a:chOff x="514882" y="0"/>
            <a:chExt cx="7455952" cy="1175758"/>
          </a:xfrm>
        </p:grpSpPr>
        <p:sp>
          <p:nvSpPr>
            <p:cNvPr id="21" name="Rectangle 20"/>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2" name="Rectangle 21"/>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r>
                <a:rPr lang="en-US" b="1" dirty="0">
                  <a:solidFill>
                    <a:schemeClr val="tx1"/>
                  </a:solidFill>
                </a:rPr>
                <a:t>Aspirations</a:t>
              </a:r>
            </a:p>
            <a:p>
              <a:pPr lvl="1"/>
              <a:r>
                <a:rPr lang="en-US" i="1" dirty="0">
                  <a:solidFill>
                    <a:schemeClr val="tx1"/>
                  </a:solidFill>
                </a:rPr>
                <a:t>Scientific aspirations of the community in strong interactions, i.e. what do we want to know about the strong interaction and what are the challenges ahead? This will be the first presentation to kick-off the QCD sessions, followed with presentations on how to address these challenges on the experimental (</a:t>
              </a:r>
              <a:r>
                <a:rPr lang="en-US" i="1" dirty="0" err="1">
                  <a:solidFill>
                    <a:schemeClr val="tx1"/>
                  </a:solidFill>
                </a:rPr>
                <a:t>ep</a:t>
              </a:r>
              <a:r>
                <a:rPr lang="en-US" i="1" dirty="0">
                  <a:solidFill>
                    <a:schemeClr val="tx1"/>
                  </a:solidFill>
                </a:rPr>
                <a:t>/</a:t>
              </a:r>
              <a:r>
                <a:rPr lang="en-US" i="1" dirty="0" err="1">
                  <a:solidFill>
                    <a:schemeClr val="tx1"/>
                  </a:solidFill>
                </a:rPr>
                <a:t>ee</a:t>
              </a:r>
              <a:r>
                <a:rPr lang="en-US" i="1" dirty="0">
                  <a:solidFill>
                    <a:schemeClr val="tx1"/>
                  </a:solidFill>
                </a:rPr>
                <a:t>/</a:t>
              </a:r>
              <a:r>
                <a:rPr lang="en-US" i="1" dirty="0" err="1">
                  <a:solidFill>
                    <a:schemeClr val="tx1"/>
                  </a:solidFill>
                </a:rPr>
                <a:t>pp</a:t>
              </a:r>
              <a:r>
                <a:rPr lang="en-US" i="1" dirty="0">
                  <a:solidFill>
                    <a:schemeClr val="tx1"/>
                  </a:solidFill>
                </a:rPr>
                <a:t> collisions) and on the theoretical side. There will be a separate session on Heavy Ion physics, hence this would not be a focus for your talk.</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1996353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7</a:t>
            </a:fld>
            <a:endParaRPr lang="en-US"/>
          </a:p>
        </p:txBody>
      </p:sp>
      <p:sp>
        <p:nvSpPr>
          <p:cNvPr id="7" name="Rectangle 6"/>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9600" y="775831"/>
            <a:ext cx="10980323" cy="711445"/>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defTabSz="1066800">
              <a:lnSpc>
                <a:spcPct val="90000"/>
              </a:lnSpc>
              <a:spcBef>
                <a:spcPct val="0"/>
              </a:spcBef>
              <a:spcAft>
                <a:spcPct val="35000"/>
              </a:spcAft>
            </a:pPr>
            <a:r>
              <a:rPr lang="en-US" sz="3200" b="1" dirty="0">
                <a:solidFill>
                  <a:schemeClr val="bg1"/>
                </a:solidFill>
              </a:rPr>
              <a:t>“Facility oriented”</a:t>
            </a:r>
          </a:p>
        </p:txBody>
      </p:sp>
      <p:grpSp>
        <p:nvGrpSpPr>
          <p:cNvPr id="13" name="Group 12"/>
          <p:cNvGrpSpPr/>
          <p:nvPr/>
        </p:nvGrpSpPr>
        <p:grpSpPr>
          <a:xfrm>
            <a:off x="609601" y="1553648"/>
            <a:ext cx="10980324" cy="5064664"/>
            <a:chOff x="514882" y="0"/>
            <a:chExt cx="7455952" cy="1175758"/>
          </a:xfrm>
        </p:grpSpPr>
        <p:sp>
          <p:nvSpPr>
            <p:cNvPr id="21" name="Rectangle 20"/>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2" name="Rectangle 21"/>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r>
                <a:rPr lang="en-US" sz="1700" b="1" dirty="0">
                  <a:solidFill>
                    <a:schemeClr val="tx1"/>
                  </a:solidFill>
                </a:rPr>
                <a:t>QCD@HL-LHC</a:t>
              </a:r>
            </a:p>
            <a:p>
              <a:pPr lvl="1"/>
              <a:r>
                <a:rPr lang="en-US" sz="1700" i="1" dirty="0">
                  <a:solidFill>
                    <a:schemeClr val="tx1"/>
                  </a:solidFill>
                </a:rPr>
                <a:t>How to address the current and future challenges in experimental QCD physics in high-energy beams with a focus on LHC/HL-LHC and future </a:t>
              </a:r>
              <a:r>
                <a:rPr lang="en-US" sz="1700" i="1" dirty="0" err="1">
                  <a:solidFill>
                    <a:schemeClr val="tx1"/>
                  </a:solidFill>
                </a:rPr>
                <a:t>pp</a:t>
              </a:r>
              <a:r>
                <a:rPr lang="en-US" sz="1700" i="1" dirty="0">
                  <a:solidFill>
                    <a:schemeClr val="tx1"/>
                  </a:solidFill>
                </a:rPr>
                <a:t>/</a:t>
              </a:r>
              <a:r>
                <a:rPr lang="en-US" sz="1700" i="1" dirty="0" err="1">
                  <a:solidFill>
                    <a:schemeClr val="tx1"/>
                  </a:solidFill>
                </a:rPr>
                <a:t>ee</a:t>
              </a:r>
              <a:r>
                <a:rPr lang="en-US" sz="1700" i="1" dirty="0">
                  <a:solidFill>
                    <a:schemeClr val="tx1"/>
                  </a:solidFill>
                </a:rPr>
                <a:t> colliders (</a:t>
              </a:r>
              <a:r>
                <a:rPr lang="en-US" sz="1700" i="1" dirty="0" err="1">
                  <a:solidFill>
                    <a:schemeClr val="tx1"/>
                  </a:solidFill>
                </a:rPr>
                <a:t>ep</a:t>
              </a:r>
              <a:r>
                <a:rPr lang="en-US" sz="1700" i="1" dirty="0">
                  <a:solidFill>
                    <a:schemeClr val="tx1"/>
                  </a:solidFill>
                </a:rPr>
                <a:t> collision physics would have a separate talk, and Heavy Ion physics would have a separate session); as well the need of research in QCD physics to support other research areas of particle physics. The session would start with a presentation on the scientific aspirations of the community in strong interactions, and in the same session your talk would be complemented with a similar presentation from the theory side.</a:t>
              </a:r>
            </a:p>
            <a:p>
              <a:pPr lvl="1"/>
              <a:endParaRPr lang="en-US" sz="1700" i="1" dirty="0">
                <a:solidFill>
                  <a:schemeClr val="tx1"/>
                </a:solidFill>
              </a:endParaRPr>
            </a:p>
            <a:p>
              <a:pPr lvl="0"/>
              <a:r>
                <a:rPr lang="en-US" sz="1700" b="1" dirty="0">
                  <a:solidFill>
                    <a:schemeClr val="tx1"/>
                  </a:solidFill>
                </a:rPr>
                <a:t>HI theory</a:t>
              </a:r>
            </a:p>
            <a:p>
              <a:pPr lvl="1"/>
              <a:r>
                <a:rPr lang="en-US" sz="1700" i="1" dirty="0">
                  <a:solidFill>
                    <a:schemeClr val="tx1"/>
                  </a:solidFill>
                </a:rPr>
                <a:t>Theoretical concepts and challenges for Future Heavy Ion Physics in high-energy beams at the LHC and perspectives at HL-LHC and beyond</a:t>
              </a:r>
            </a:p>
            <a:p>
              <a:pPr lvl="1"/>
              <a:endParaRPr lang="en-US" sz="1700" i="1" dirty="0">
                <a:solidFill>
                  <a:schemeClr val="tx1"/>
                </a:solidFill>
              </a:endParaRPr>
            </a:p>
            <a:p>
              <a:pPr lvl="0"/>
              <a:r>
                <a:rPr lang="en-US" sz="1700" b="1" dirty="0">
                  <a:solidFill>
                    <a:schemeClr val="tx1"/>
                  </a:solidFill>
                </a:rPr>
                <a:t>Heavy Ion physics in high-energy beams (AA and </a:t>
              </a:r>
              <a:r>
                <a:rPr lang="en-US" sz="1700" b="1" dirty="0" err="1">
                  <a:solidFill>
                    <a:schemeClr val="tx1"/>
                  </a:solidFill>
                </a:rPr>
                <a:t>pA</a:t>
              </a:r>
              <a:r>
                <a:rPr lang="en-US" sz="1700" b="1" dirty="0">
                  <a:solidFill>
                    <a:schemeClr val="tx1"/>
                  </a:solidFill>
                </a:rPr>
                <a:t>)</a:t>
              </a:r>
            </a:p>
            <a:p>
              <a:pPr lvl="1"/>
              <a:r>
                <a:rPr lang="en-US" sz="1700" i="1" dirty="0">
                  <a:solidFill>
                    <a:schemeClr val="tx1"/>
                  </a:solidFill>
                </a:rPr>
                <a:t>Prospects and Challenges for Future Experiments in Heavy Ion Collisions in high-energy beams at the LHC and perspectives at HL-LHC and beyond	</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2635658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8</a:t>
            </a:fld>
            <a:endParaRPr lang="en-US"/>
          </a:p>
        </p:txBody>
      </p:sp>
      <p:sp>
        <p:nvSpPr>
          <p:cNvPr id="7" name="Rectangle 6"/>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9600" y="775831"/>
            <a:ext cx="10980323" cy="711445"/>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defTabSz="1066800">
              <a:lnSpc>
                <a:spcPct val="90000"/>
              </a:lnSpc>
              <a:spcBef>
                <a:spcPct val="0"/>
              </a:spcBef>
              <a:spcAft>
                <a:spcPct val="35000"/>
              </a:spcAft>
            </a:pPr>
            <a:r>
              <a:rPr lang="en-US" sz="3200" b="1" dirty="0">
                <a:solidFill>
                  <a:schemeClr val="bg1"/>
                </a:solidFill>
              </a:rPr>
              <a:t>“Facility oriented”</a:t>
            </a:r>
          </a:p>
        </p:txBody>
      </p:sp>
      <p:grpSp>
        <p:nvGrpSpPr>
          <p:cNvPr id="13" name="Group 12"/>
          <p:cNvGrpSpPr/>
          <p:nvPr/>
        </p:nvGrpSpPr>
        <p:grpSpPr>
          <a:xfrm>
            <a:off x="609601" y="1553648"/>
            <a:ext cx="10980324" cy="5064664"/>
            <a:chOff x="514882" y="0"/>
            <a:chExt cx="7455952" cy="1175758"/>
          </a:xfrm>
        </p:grpSpPr>
        <p:sp>
          <p:nvSpPr>
            <p:cNvPr id="21" name="Rectangle 20"/>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2" name="Rectangle 21"/>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r>
                <a:rPr lang="en-US" sz="1700" b="1" dirty="0">
                  <a:solidFill>
                    <a:schemeClr val="tx1"/>
                  </a:solidFill>
                </a:rPr>
                <a:t>Fix Target experiments @HL-LHC </a:t>
              </a:r>
            </a:p>
            <a:p>
              <a:pPr lvl="1"/>
              <a:r>
                <a:rPr lang="en-US" sz="1700" i="1" dirty="0">
                  <a:solidFill>
                    <a:schemeClr val="tx1"/>
                  </a:solidFill>
                </a:rPr>
                <a:t>Fix target experiments in high-energy beams (ALICE and </a:t>
              </a:r>
              <a:r>
                <a:rPr lang="en-US" sz="1700" i="1" dirty="0" err="1">
                  <a:solidFill>
                    <a:schemeClr val="tx1"/>
                  </a:solidFill>
                </a:rPr>
                <a:t>LHCb</a:t>
              </a:r>
              <a:r>
                <a:rPr lang="en-US" sz="1700" i="1" dirty="0">
                  <a:solidFill>
                    <a:schemeClr val="tx1"/>
                  </a:solidFill>
                </a:rPr>
                <a:t>)</a:t>
              </a:r>
            </a:p>
            <a:p>
              <a:pPr lvl="1"/>
              <a:endParaRPr lang="en-US" sz="1700" i="1" dirty="0">
                <a:solidFill>
                  <a:schemeClr val="tx1"/>
                </a:solidFill>
              </a:endParaRPr>
            </a:p>
            <a:p>
              <a:r>
                <a:rPr lang="en-US" sz="1700" b="1" dirty="0" err="1">
                  <a:solidFill>
                    <a:schemeClr val="tx1"/>
                  </a:solidFill>
                </a:rPr>
                <a:t>eA</a:t>
              </a:r>
              <a:r>
                <a:rPr lang="en-US" sz="1700" b="1" dirty="0">
                  <a:solidFill>
                    <a:schemeClr val="tx1"/>
                  </a:solidFill>
                </a:rPr>
                <a:t> collisions</a:t>
              </a:r>
            </a:p>
            <a:p>
              <a:pPr lvl="1"/>
              <a:r>
                <a:rPr lang="en-US" sz="1700" i="1" dirty="0">
                  <a:solidFill>
                    <a:schemeClr val="tx1"/>
                  </a:solidFill>
                </a:rPr>
                <a:t>Prospects and Challenges for  Electron-Ion Collider, also from the perspectives of the US-EIC, to trigger   our understanding of the rich variety of structures at the subatomic scale.</a:t>
              </a:r>
            </a:p>
            <a:p>
              <a:pPr lvl="1"/>
              <a:endParaRPr lang="en-US" sz="1700" i="1" dirty="0">
                <a:solidFill>
                  <a:schemeClr val="tx1"/>
                </a:solidFill>
              </a:endParaRPr>
            </a:p>
            <a:p>
              <a:pPr lvl="0"/>
              <a:r>
                <a:rPr lang="en-US" sz="1700" b="1" dirty="0" err="1">
                  <a:solidFill>
                    <a:schemeClr val="tx1"/>
                  </a:solidFill>
                </a:rPr>
                <a:t>ep</a:t>
              </a:r>
              <a:r>
                <a:rPr lang="en-US" sz="1700" b="1" dirty="0">
                  <a:solidFill>
                    <a:schemeClr val="tx1"/>
                  </a:solidFill>
                </a:rPr>
                <a:t> collisions at high energies</a:t>
              </a:r>
            </a:p>
            <a:p>
              <a:pPr lvl="1"/>
              <a:r>
                <a:rPr lang="en-US" sz="1700" i="1" dirty="0">
                  <a:solidFill>
                    <a:schemeClr val="tx1"/>
                  </a:solidFill>
                </a:rPr>
                <a:t>Opportunities and challenges for QCD physics in high-energy </a:t>
              </a:r>
              <a:r>
                <a:rPr lang="en-US" sz="1700" i="1" dirty="0" err="1">
                  <a:solidFill>
                    <a:schemeClr val="tx1"/>
                  </a:solidFill>
                </a:rPr>
                <a:t>ep</a:t>
              </a:r>
              <a:r>
                <a:rPr lang="en-US" sz="1700" i="1" dirty="0">
                  <a:solidFill>
                    <a:schemeClr val="tx1"/>
                  </a:solidFill>
                </a:rPr>
                <a:t> collisions at future facilities (including as well PERLE).</a:t>
              </a:r>
            </a:p>
            <a:p>
              <a:pPr lvl="1"/>
              <a:endParaRPr lang="en-US" sz="1700" i="1" dirty="0">
                <a:solidFill>
                  <a:schemeClr val="tx1"/>
                </a:solidFill>
              </a:endParaRPr>
            </a:p>
            <a:p>
              <a:pPr lvl="0"/>
              <a:r>
                <a:rPr lang="en-US" sz="1700" b="1" dirty="0" err="1">
                  <a:solidFill>
                    <a:schemeClr val="tx1"/>
                  </a:solidFill>
                </a:rPr>
                <a:t>Pre-Acc@HL-LHC</a:t>
              </a:r>
              <a:endParaRPr lang="en-US" sz="1700" b="1" dirty="0">
                <a:solidFill>
                  <a:schemeClr val="tx1"/>
                </a:solidFill>
              </a:endParaRPr>
            </a:p>
            <a:p>
              <a:pPr lvl="1"/>
              <a:r>
                <a:rPr lang="en-US" sz="1700" i="1" dirty="0">
                  <a:solidFill>
                    <a:schemeClr val="tx1"/>
                  </a:solidFill>
                </a:rPr>
                <a:t>Opportunities (and challenges) for strong interaction physics with the current CERN pre-accelerator complex in the era of LHC/HL-LHC (</a:t>
              </a:r>
              <a:r>
                <a:rPr lang="en-US" sz="1700" i="1" dirty="0" err="1">
                  <a:solidFill>
                    <a:schemeClr val="tx1"/>
                  </a:solidFill>
                </a:rPr>
                <a:t>incl</a:t>
              </a:r>
              <a:r>
                <a:rPr lang="en-US" sz="1700" i="1" dirty="0">
                  <a:solidFill>
                    <a:schemeClr val="tx1"/>
                  </a:solidFill>
                </a:rPr>
                <a:t> COMPASS++, </a:t>
              </a:r>
              <a:r>
                <a:rPr lang="en-US" sz="1700" i="1" dirty="0" err="1">
                  <a:solidFill>
                    <a:schemeClr val="tx1"/>
                  </a:solidFill>
                </a:rPr>
                <a:t>MUonE</a:t>
              </a:r>
              <a:r>
                <a:rPr lang="en-US" sz="1700" i="1" dirty="0">
                  <a:solidFill>
                    <a:schemeClr val="tx1"/>
                  </a:solidFill>
                </a:rPr>
                <a:t>, DIRAC++, ISOLDE, …). In the same session there will be a presentation as well related to these opportunities with the potential future CERN pre-accelerator complex, i.e. beyond LHC/HL-LHC.</a:t>
              </a:r>
            </a:p>
            <a:p>
              <a:pPr lvl="1"/>
              <a:endParaRPr lang="en-US" sz="1700" i="1" dirty="0">
                <a:solidFill>
                  <a:schemeClr val="tx1"/>
                </a:solidFill>
              </a:endParaRPr>
            </a:p>
            <a:p>
              <a:pPr lvl="0"/>
              <a:r>
                <a:rPr lang="en-US" sz="1700" b="1" dirty="0" err="1">
                  <a:solidFill>
                    <a:schemeClr val="tx1"/>
                  </a:solidFill>
                </a:rPr>
                <a:t>Pre-Acc@Future</a:t>
              </a:r>
              <a:endParaRPr lang="en-US" sz="1700" b="1" dirty="0">
                <a:solidFill>
                  <a:schemeClr val="tx1"/>
                </a:solidFill>
              </a:endParaRPr>
            </a:p>
            <a:p>
              <a:pPr lvl="1"/>
              <a:r>
                <a:rPr lang="en-US" sz="1700" i="1" dirty="0">
                  <a:solidFill>
                    <a:schemeClr val="tx1"/>
                  </a:solidFill>
                </a:rPr>
                <a:t>Opportunities (and challenges) for strong interaction physics with the (potential) future CERN pre-accelerator complex in the era of HE-LHC, FCC, </a:t>
              </a:r>
              <a:r>
                <a:rPr lang="en-US" sz="1700" i="1" dirty="0" err="1">
                  <a:solidFill>
                    <a:schemeClr val="tx1"/>
                  </a:solidFill>
                </a:rPr>
                <a:t>LHeC</a:t>
              </a:r>
              <a:r>
                <a:rPr lang="en-US" sz="1700" i="1" dirty="0">
                  <a:solidFill>
                    <a:schemeClr val="tx1"/>
                  </a:solidFill>
                </a:rPr>
                <a:t>, CLIC, AWAKE, etc. In the same session there will be a presentation as well related to these opportunities with the current CERN pre-accelerator complex.</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1781136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16"/>
          <p:cNvSpPr>
            <a:spLocks noGrp="1"/>
          </p:cNvSpPr>
          <p:nvPr>
            <p:ph type="ftr" sz="quarter" idx="11"/>
          </p:nvPr>
        </p:nvSpPr>
        <p:spPr/>
        <p:txBody>
          <a:bodyPr/>
          <a:lstStyle/>
          <a:p>
            <a:r>
              <a:rPr lang="en-US"/>
              <a:t>Theme: Strong Interactions</a:t>
            </a:r>
            <a:endParaRPr lang="en-US" dirty="0"/>
          </a:p>
        </p:txBody>
      </p:sp>
      <p:sp>
        <p:nvSpPr>
          <p:cNvPr id="18" name="Slide Number Placeholder 17"/>
          <p:cNvSpPr>
            <a:spLocks noGrp="1"/>
          </p:cNvSpPr>
          <p:nvPr>
            <p:ph type="sldNum" sz="quarter" idx="12"/>
          </p:nvPr>
        </p:nvSpPr>
        <p:spPr/>
        <p:txBody>
          <a:bodyPr/>
          <a:lstStyle/>
          <a:p>
            <a:fld id="{C662D044-6F0C-A44C-85FD-2657997C64DC}" type="slidenum">
              <a:rPr lang="en-US" smtClean="0"/>
              <a:t>9</a:t>
            </a:fld>
            <a:endParaRPr lang="en-US"/>
          </a:p>
        </p:txBody>
      </p:sp>
      <p:sp>
        <p:nvSpPr>
          <p:cNvPr id="7" name="Rectangle 6"/>
          <p:cNvSpPr/>
          <p:nvPr/>
        </p:nvSpPr>
        <p:spPr>
          <a:xfrm>
            <a:off x="1928102" y="2"/>
            <a:ext cx="10263899" cy="75074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9600" y="816361"/>
            <a:ext cx="10980323" cy="711445"/>
          </a:xfrm>
          <a:prstGeom prst="rect">
            <a:avLst/>
          </a:prstGeom>
          <a:solidFill>
            <a:schemeClr val="accent1">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ctr" defTabSz="1066800">
              <a:lnSpc>
                <a:spcPct val="90000"/>
              </a:lnSpc>
              <a:spcBef>
                <a:spcPct val="0"/>
              </a:spcBef>
              <a:spcAft>
                <a:spcPct val="35000"/>
              </a:spcAft>
            </a:pPr>
            <a:r>
              <a:rPr lang="en-US" sz="3200" b="1" dirty="0">
                <a:solidFill>
                  <a:schemeClr val="bg1"/>
                </a:solidFill>
              </a:rPr>
              <a:t>“Synergy oriented”</a:t>
            </a:r>
          </a:p>
        </p:txBody>
      </p:sp>
      <p:grpSp>
        <p:nvGrpSpPr>
          <p:cNvPr id="13" name="Group 12"/>
          <p:cNvGrpSpPr/>
          <p:nvPr/>
        </p:nvGrpSpPr>
        <p:grpSpPr>
          <a:xfrm>
            <a:off x="609601" y="1593978"/>
            <a:ext cx="10980324" cy="4835193"/>
            <a:chOff x="514882" y="0"/>
            <a:chExt cx="7455952" cy="1175758"/>
          </a:xfrm>
        </p:grpSpPr>
        <p:sp>
          <p:nvSpPr>
            <p:cNvPr id="21" name="Rectangle 20"/>
            <p:cNvSpPr/>
            <p:nvPr/>
          </p:nvSpPr>
          <p:spPr>
            <a:xfrm>
              <a:off x="514882" y="0"/>
              <a:ext cx="7455952" cy="1175758"/>
            </a:xfrm>
            <a:prstGeom prst="rect">
              <a:avLst/>
            </a:prstGeom>
            <a:solidFill>
              <a:schemeClr val="accent1">
                <a:lumMod val="20000"/>
                <a:lumOff val="80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sp>
        <p:sp>
          <p:nvSpPr>
            <p:cNvPr id="22" name="Rectangle 21"/>
            <p:cNvSpPr/>
            <p:nvPr/>
          </p:nvSpPr>
          <p:spPr>
            <a:xfrm>
              <a:off x="514882" y="7491"/>
              <a:ext cx="7455952" cy="1168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r>
                <a:rPr lang="en-US" b="1" dirty="0">
                  <a:solidFill>
                    <a:schemeClr val="tx1"/>
                  </a:solidFill>
                </a:rPr>
                <a:t>Synergies with physics in </a:t>
              </a:r>
              <a:r>
                <a:rPr lang="en-US" b="1" dirty="0" err="1">
                  <a:solidFill>
                    <a:schemeClr val="tx1"/>
                  </a:solidFill>
                </a:rPr>
                <a:t>astroparticle</a:t>
              </a:r>
              <a:r>
                <a:rPr lang="en-US" b="1" dirty="0">
                  <a:solidFill>
                    <a:schemeClr val="tx1"/>
                  </a:solidFill>
                </a:rPr>
                <a:t>, nuclear and neutrino</a:t>
              </a:r>
            </a:p>
            <a:p>
              <a:pPr lvl="1"/>
              <a:r>
                <a:rPr lang="en-US" i="1" dirty="0">
                  <a:solidFill>
                    <a:srgbClr val="000000"/>
                  </a:solidFill>
                </a:rPr>
                <a:t>What needs to be known from the strong interactions in order to make progress in other areas of </a:t>
              </a:r>
              <a:r>
                <a:rPr lang="en-US" i="1" dirty="0" err="1">
                  <a:solidFill>
                    <a:srgbClr val="000000"/>
                  </a:solidFill>
                </a:rPr>
                <a:t>astroparticle</a:t>
              </a:r>
              <a:r>
                <a:rPr lang="en-US" i="1" dirty="0">
                  <a:solidFill>
                    <a:srgbClr val="000000"/>
                  </a:solidFill>
                </a:rPr>
                <a:t>, neutrino and nuclear physics?</a:t>
              </a:r>
            </a:p>
            <a:p>
              <a:pPr lvl="1"/>
              <a:endParaRPr lang="en-US" i="1" dirty="0">
                <a:solidFill>
                  <a:srgbClr val="000000"/>
                </a:solidFill>
              </a:endParaRPr>
            </a:p>
            <a:p>
              <a:pPr lvl="0"/>
              <a:r>
                <a:rPr lang="en-US" b="1" dirty="0">
                  <a:solidFill>
                    <a:schemeClr val="tx1"/>
                  </a:solidFill>
                </a:rPr>
                <a:t>Theory challenges </a:t>
              </a:r>
            </a:p>
            <a:p>
              <a:pPr lvl="1"/>
              <a:r>
                <a:rPr lang="en-US" i="1" dirty="0">
                  <a:solidFill>
                    <a:schemeClr val="tx1"/>
                  </a:solidFill>
                </a:rPr>
                <a:t>How to address the current and future challenges in theoretical QCD physics research, especially that revolving around </a:t>
              </a:r>
              <a:r>
                <a:rPr lang="en-US" i="1" dirty="0" err="1">
                  <a:solidFill>
                    <a:schemeClr val="tx1"/>
                  </a:solidFill>
                </a:rPr>
                <a:t>ep</a:t>
              </a:r>
              <a:r>
                <a:rPr lang="en-US" i="1" dirty="0">
                  <a:solidFill>
                    <a:schemeClr val="tx1"/>
                  </a:solidFill>
                </a:rPr>
                <a:t>/</a:t>
              </a:r>
              <a:r>
                <a:rPr lang="en-US" i="1" dirty="0" err="1">
                  <a:solidFill>
                    <a:schemeClr val="tx1"/>
                  </a:solidFill>
                </a:rPr>
                <a:t>ee</a:t>
              </a:r>
              <a:r>
                <a:rPr lang="en-US" i="1" dirty="0">
                  <a:solidFill>
                    <a:schemeClr val="tx1"/>
                  </a:solidFill>
                </a:rPr>
                <a:t>/</a:t>
              </a:r>
              <a:r>
                <a:rPr lang="en-US" i="1" dirty="0" err="1">
                  <a:solidFill>
                    <a:schemeClr val="tx1"/>
                  </a:solidFill>
                </a:rPr>
                <a:t>pp</a:t>
              </a:r>
              <a:r>
                <a:rPr lang="en-US" i="1" dirty="0">
                  <a:solidFill>
                    <a:schemeClr val="tx1"/>
                  </a:solidFill>
                </a:rPr>
                <a:t> collisions (Heavy Ion physics would have a separate session). The session would start with a presentation on the scientific aspirations of the community in strong interactions, and in the same session your talk would be complemented with a similar presentation from the experimental side.</a:t>
              </a:r>
            </a:p>
            <a:p>
              <a:pPr lvl="2"/>
              <a:endParaRPr lang="en-US" b="1" dirty="0">
                <a:solidFill>
                  <a:srgbClr val="0000FF"/>
                </a:solidFill>
              </a:endParaRPr>
            </a:p>
            <a:p>
              <a:pPr lvl="0"/>
              <a:r>
                <a:rPr lang="en-US" b="1" dirty="0">
                  <a:solidFill>
                    <a:schemeClr val="tx1"/>
                  </a:solidFill>
                </a:rPr>
                <a:t>Precision physics at low energies</a:t>
              </a:r>
            </a:p>
            <a:p>
              <a:pPr lvl="1"/>
              <a:r>
                <a:rPr lang="en-US" i="1" dirty="0">
                  <a:solidFill>
                    <a:schemeClr val="tx1"/>
                  </a:solidFill>
                </a:rPr>
                <a:t>Opportunities and challenges for precision QCD physics at low energies (e.g. CERN, PSI, J-PARC, ...).</a:t>
              </a:r>
            </a:p>
            <a:p>
              <a:pPr lvl="0"/>
              <a:endParaRPr lang="en-US" b="1" dirty="0">
                <a:solidFill>
                  <a:srgbClr val="0000FF"/>
                </a:solidFill>
              </a:endParaRPr>
            </a:p>
            <a:p>
              <a:pPr lvl="0"/>
              <a:r>
                <a:rPr lang="en-US" b="1" dirty="0">
                  <a:solidFill>
                    <a:schemeClr val="tx1"/>
                  </a:solidFill>
                </a:rPr>
                <a:t>Overview around the world</a:t>
              </a:r>
            </a:p>
            <a:p>
              <a:pPr lvl="1"/>
              <a:r>
                <a:rPr lang="en-US" i="1" dirty="0">
                  <a:solidFill>
                    <a:schemeClr val="tx1"/>
                  </a:solidFill>
                </a:rPr>
                <a:t>Experimental Prospects and strategic Challenges for  Heavy Ion Experiments that include: HADES, FAIR, NICA,  NA60++, NA61++)</a:t>
              </a:r>
            </a:p>
          </p:txBody>
        </p:sp>
      </p:grpSp>
      <p:pic>
        <p:nvPicPr>
          <p:cNvPr id="15" name="Picture 14"/>
          <p:cNvPicPr>
            <a:picLocks noChangeAspect="1"/>
          </p:cNvPicPr>
          <p:nvPr/>
        </p:nvPicPr>
        <p:blipFill>
          <a:blip r:embed="rId3"/>
          <a:stretch>
            <a:fillRect/>
          </a:stretch>
        </p:blipFill>
        <p:spPr>
          <a:xfrm>
            <a:off x="311192" y="33743"/>
            <a:ext cx="1286041" cy="722632"/>
          </a:xfrm>
          <a:prstGeom prst="rect">
            <a:avLst/>
          </a:prstGeom>
        </p:spPr>
      </p:pic>
    </p:spTree>
    <p:extLst>
      <p:ext uri="{BB962C8B-B14F-4D97-AF65-F5344CB8AC3E}">
        <p14:creationId xmlns:p14="http://schemas.microsoft.com/office/powerpoint/2010/main" val="12891277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8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3.xml><?xml version="1.0" encoding="utf-8"?>
<a:theme xmlns:a="http://schemas.openxmlformats.org/drawingml/2006/main" name="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4.xml><?xml version="1.0" encoding="utf-8"?>
<a:theme xmlns:a="http://schemas.openxmlformats.org/drawingml/2006/main" name="1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44886</TotalTime>
  <Words>1263</Words>
  <Application>Microsoft Macintosh PowerPoint</Application>
  <PresentationFormat>Widescreen</PresentationFormat>
  <Paragraphs>221</Paragraphs>
  <Slides>19</Slides>
  <Notes>18</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19</vt:i4>
      </vt:variant>
    </vt:vector>
  </HeadingPairs>
  <TitlesOfParts>
    <vt:vector size="28" baseType="lpstr">
      <vt:lpstr>Arial</vt:lpstr>
      <vt:lpstr>Calibri</vt:lpstr>
      <vt:lpstr>Calibri Light</vt:lpstr>
      <vt:lpstr>Century Schoolbook</vt:lpstr>
      <vt:lpstr>Courier New</vt:lpstr>
      <vt:lpstr>Office Theme</vt:lpstr>
      <vt:lpstr>28_ClassicPhotoAlbum</vt:lpstr>
      <vt:lpstr>ClassicPhotoAlbum</vt:lpstr>
      <vt:lpstr>12_ClassicPhotoAlbum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Jorgen D'HONDT</cp:lastModifiedBy>
  <cp:revision>272</cp:revision>
  <dcterms:created xsi:type="dcterms:W3CDTF">2018-02-07T16:20:53Z</dcterms:created>
  <dcterms:modified xsi:type="dcterms:W3CDTF">2019-04-12T07:41:46Z</dcterms:modified>
</cp:coreProperties>
</file>