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586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69C563-1F92-49D1-8F52-AC254D6673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BE217D9-C47C-4017-B9B5-1C12C94C0B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617A4F-7892-417A-9B04-B93425399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57EF8-926A-4E50-B582-20286D501EF8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6A261A-D3CE-47E6-BC51-B4F84B81B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7B4F18-C537-4ADE-BCB5-428BF4013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225FE-CBA9-4B38-BFFB-0F8E401994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0785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C9E916-CE17-4FFE-B290-B6B642E8BD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C70E6DF-DC43-4889-9A5C-DE616326C7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214B7D-786B-4BF5-ACE7-F007B0E2FB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57EF8-926A-4E50-B582-20286D501EF8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B6ED21-2B5A-434C-8A05-1CBC78ABA4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E461C4-2949-42FB-B2A6-2CE9CF445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225FE-CBA9-4B38-BFFB-0F8E401994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9236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164111A-54B4-42CE-9405-284A64F85E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243B90F-6E45-4C1E-8C92-0ED56CB9F6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60262B-7F07-46E7-BBC3-3479FA0562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57EF8-926A-4E50-B582-20286D501EF8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B816E-F4BF-4B42-AE09-623C23015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5B7060-0EA0-41FF-8453-49B090CE3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225FE-CBA9-4B38-BFFB-0F8E401994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658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22579-8657-43C7-832F-7DA86DB192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D90B9F-476F-474F-81FD-7078F83FDB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4025CE-41EA-43AA-9DCE-43F21AB673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57EF8-926A-4E50-B582-20286D501EF8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C99A94-9902-4549-8E1C-DC3E3CDF5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BD63E-E100-4C88-BB79-17240D8AE7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225FE-CBA9-4B38-BFFB-0F8E401994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8788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06B65C-CA22-4FEB-A732-23A58C7A4E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75357B-C9E7-464E-BDD6-DE0F46D540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93034-2679-4ECD-9830-EFC5FD3CEA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57EF8-926A-4E50-B582-20286D501EF8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CB400E-8699-454D-B200-56EC55280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DC478F-76AF-4F55-B465-505FA877F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225FE-CBA9-4B38-BFFB-0F8E401994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1442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E2E46-C9A2-4B2F-9B79-3C562DD34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F7EC0E-B0FC-45DA-8597-FF70505E3F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C19F1F-3365-42CA-9F29-72D2A9CE95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82847D-8A2B-4317-839E-366E8DF24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57EF8-926A-4E50-B582-20286D501EF8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5871EB-3629-46EB-A18A-7327453C8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788D6E-5FD3-42AD-8E2E-ECB9D55E7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225FE-CBA9-4B38-BFFB-0F8E401994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2407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4A6C16-C46B-481A-9E93-B20A3B267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E4146B-E40E-4605-BF88-9FC5B20ADD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FC32BC-4F06-4F20-B63E-DECC783911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2D6A0B-9AFD-434B-A595-79A7EC8E09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A195B2-7453-43A8-A0B4-A87F277339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53486BE-74DB-4D97-8918-55D8EECE97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57EF8-926A-4E50-B582-20286D501EF8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1F344F3-25B5-4076-BF9D-050C39D354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223BC66-A6DC-425A-95D6-BAE56ABF4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225FE-CBA9-4B38-BFFB-0F8E401994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9515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C1CAFC-E630-410B-A12F-E762572CFD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D23FAF8-6343-4C1D-8610-9FEB11539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57EF8-926A-4E50-B582-20286D501EF8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E2014B-B327-4D3B-BD7F-7B265B0E8D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10D5CA-7FE7-4426-9F1A-E9BE6C692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225FE-CBA9-4B38-BFFB-0F8E401994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871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5B1D7B0-D623-4BD7-85B3-0B7DDA7E4A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57EF8-926A-4E50-B582-20286D501EF8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69FF9E-C526-42F9-B731-AC5A30EC5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B23560-6B6A-46EF-8D6C-74F9487F9F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225FE-CBA9-4B38-BFFB-0F8E401994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6860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3360ED-B29F-4937-AE24-2006D2253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6EFF53-5540-4790-A887-9EC92542E5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F75C11-CE7A-41F1-A030-046C414254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DEFAE8-69D2-4DE7-99A8-4A5B08884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57EF8-926A-4E50-B582-20286D501EF8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791CEA-D667-4EA4-8059-42BF2E9F8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A84D29-7D83-468B-BB22-7D39B6C76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225FE-CBA9-4B38-BFFB-0F8E401994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5300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27A3EF-95AE-45E4-8C02-EBA512595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5E40FD7-1AE1-4447-892E-FB0BFDA37C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0B5D26-C9AC-43F8-92D3-D6BA24BE2A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4EDFAE-17F5-405C-B3F0-3818363F2D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57EF8-926A-4E50-B582-20286D501EF8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3F9F2D-B348-48D0-91ED-4CE401CEF6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339CDB-A124-487F-8439-AB4137C2A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225FE-CBA9-4B38-BFFB-0F8E401994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7097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6D78D52-82A4-4084-9347-10A2D0F55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ECD719-21A2-489B-B81B-AE326D5E09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410CFD-3533-4C0D-AE2D-1F40D790A7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A57EF8-926A-4E50-B582-20286D501EF8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0B6E5D-222E-408A-8AC5-9014FA7B97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B54D54-36DB-4E5A-B967-5186E3A3EF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1225FE-CBA9-4B38-BFFB-0F8E401994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1473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6A02B8-C341-4B89-80E7-77260478B8C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CI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9B15794-7148-4DC3-A61D-F36F4A5F7E4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Hao &amp; Amir</a:t>
            </a:r>
          </a:p>
        </p:txBody>
      </p:sp>
    </p:spTree>
    <p:extLst>
      <p:ext uri="{BB962C8B-B14F-4D97-AF65-F5344CB8AC3E}">
        <p14:creationId xmlns:p14="http://schemas.microsoft.com/office/powerpoint/2010/main" val="28362921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273F6-5C05-4A0B-84CB-64857881D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CI nozzle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FA62D68-9412-476F-A0E6-F4C5ADDFD4F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462" t="41884" r="38532" b="30290"/>
          <a:stretch/>
        </p:blipFill>
        <p:spPr>
          <a:xfrm>
            <a:off x="1874981" y="1268519"/>
            <a:ext cx="8062441" cy="307751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0ED8CBA-4B68-4EEE-B76D-C052FA529C8C}"/>
              </a:ext>
            </a:extLst>
          </p:cNvPr>
          <p:cNvSpPr txBox="1"/>
          <p:nvPr/>
        </p:nvSpPr>
        <p:spPr>
          <a:xfrm>
            <a:off x="6399896" y="3758271"/>
            <a:ext cx="2755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100mm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077E900-9B3C-4E36-BB4A-816855D4DF3D}"/>
              </a:ext>
            </a:extLst>
          </p:cNvPr>
          <p:cNvSpPr txBox="1"/>
          <p:nvPr/>
        </p:nvSpPr>
        <p:spPr>
          <a:xfrm>
            <a:off x="2097360" y="3388939"/>
            <a:ext cx="821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2mm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B4FDBB3-4949-4A95-843E-F5C40B791DD9}"/>
              </a:ext>
            </a:extLst>
          </p:cNvPr>
          <p:cNvSpPr txBox="1"/>
          <p:nvPr/>
        </p:nvSpPr>
        <p:spPr>
          <a:xfrm>
            <a:off x="3141071" y="4221542"/>
            <a:ext cx="1062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Aperture</a:t>
            </a:r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70EE5970-C0BC-4CC9-A6D3-4112E476DFD6}"/>
              </a:ext>
            </a:extLst>
          </p:cNvPr>
          <p:cNvSpPr/>
          <p:nvPr/>
        </p:nvSpPr>
        <p:spPr>
          <a:xfrm rot="10800000">
            <a:off x="3353508" y="2973057"/>
            <a:ext cx="304800" cy="115454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A849CEF-4357-4616-ABF6-36210F88E53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4697" t="15162" r="23712" b="51168"/>
          <a:stretch/>
        </p:blipFill>
        <p:spPr>
          <a:xfrm flipH="1">
            <a:off x="4996872" y="4275457"/>
            <a:ext cx="4572000" cy="191972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A814206-2563-4593-A39E-FCA42E193D0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9243" t="24652" r="28030" b="53805"/>
          <a:stretch/>
        </p:blipFill>
        <p:spPr>
          <a:xfrm>
            <a:off x="1321505" y="4566899"/>
            <a:ext cx="1551709" cy="1477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470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41B2A5-0D42-4100-A3CC-7161DCA354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Aperture from agar scientific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FE585F8-0900-4894-AD38-6878CCACB29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5000" t="47461" r="18805" b="9536"/>
          <a:stretch/>
        </p:blipFill>
        <p:spPr>
          <a:xfrm>
            <a:off x="1072823" y="1539297"/>
            <a:ext cx="4412974" cy="2693505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4AF3EEAE-9D7A-4C44-9534-767AD9B6C3DD}"/>
              </a:ext>
            </a:extLst>
          </p:cNvPr>
          <p:cNvCxnSpPr/>
          <p:nvPr/>
        </p:nvCxnSpPr>
        <p:spPr>
          <a:xfrm>
            <a:off x="1403927" y="4128655"/>
            <a:ext cx="401781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56B0CC98-9417-4F02-A51C-C7C0D61A057F}"/>
              </a:ext>
            </a:extLst>
          </p:cNvPr>
          <p:cNvSpPr txBox="1"/>
          <p:nvPr/>
        </p:nvSpPr>
        <p:spPr>
          <a:xfrm>
            <a:off x="2844800" y="4232802"/>
            <a:ext cx="1136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3.04 mm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8C2D393-81D5-4BF9-AECE-B820A9240C3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4995" t="40993" r="35164" b="32489"/>
          <a:stretch/>
        </p:blipFill>
        <p:spPr>
          <a:xfrm>
            <a:off x="5984060" y="1690688"/>
            <a:ext cx="5700844" cy="391428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9E85BEE-C6DA-4D7B-B3FD-153BBF1C3A94}"/>
              </a:ext>
            </a:extLst>
          </p:cNvPr>
          <p:cNvSpPr txBox="1"/>
          <p:nvPr/>
        </p:nvSpPr>
        <p:spPr>
          <a:xfrm rot="16200000">
            <a:off x="156053" y="3156766"/>
            <a:ext cx="1136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0.25 mm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BF85C19-0C16-4622-B703-147536ACCC2F}"/>
              </a:ext>
            </a:extLst>
          </p:cNvPr>
          <p:cNvCxnSpPr>
            <a:cxnSpLocks/>
          </p:cNvCxnSpPr>
          <p:nvPr/>
        </p:nvCxnSpPr>
        <p:spPr>
          <a:xfrm>
            <a:off x="1072823" y="3038764"/>
            <a:ext cx="0" cy="79432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4649C38-116F-460D-B89B-D630470D9CB4}"/>
              </a:ext>
            </a:extLst>
          </p:cNvPr>
          <p:cNvCxnSpPr/>
          <p:nvPr/>
        </p:nvCxnSpPr>
        <p:spPr>
          <a:xfrm flipH="1" flipV="1">
            <a:off x="3509818" y="3909468"/>
            <a:ext cx="1403927" cy="8472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22750582-A3C7-44E2-90CA-16FCC780C9BB}"/>
              </a:ext>
            </a:extLst>
          </p:cNvPr>
          <p:cNvSpPr txBox="1"/>
          <p:nvPr/>
        </p:nvSpPr>
        <p:spPr>
          <a:xfrm>
            <a:off x="3158836" y="4949371"/>
            <a:ext cx="3768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Capillary length = 0.5 hole diameter </a:t>
            </a:r>
          </a:p>
        </p:txBody>
      </p:sp>
    </p:spTree>
    <p:extLst>
      <p:ext uri="{BB962C8B-B14F-4D97-AF65-F5344CB8AC3E}">
        <p14:creationId xmlns:p14="http://schemas.microsoft.com/office/powerpoint/2010/main" val="25808627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1A9CD4-2FBE-4363-B3A3-425E3B22A1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Pressure test with 50 um aperture	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54D3364-4AD5-49E2-BB67-FB46819A5A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7936732"/>
              </p:ext>
            </p:extLst>
          </p:nvPr>
        </p:nvGraphicFramePr>
        <p:xfrm>
          <a:off x="2032000" y="2283691"/>
          <a:ext cx="7297855" cy="24480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625827353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4185453107"/>
                    </a:ext>
                  </a:extLst>
                </a:gridCol>
                <a:gridCol w="1089981">
                  <a:extLst>
                    <a:ext uri="{9D8B030D-6E8A-4147-A177-3AD203B41FA5}">
                      <a16:colId xmlns:a16="http://schemas.microsoft.com/office/drawing/2014/main" val="2132802225"/>
                    </a:ext>
                  </a:extLst>
                </a:gridCol>
                <a:gridCol w="1125327">
                  <a:extLst>
                    <a:ext uri="{9D8B030D-6E8A-4147-A177-3AD203B41FA5}">
                      <a16:colId xmlns:a16="http://schemas.microsoft.com/office/drawing/2014/main" val="47324064"/>
                    </a:ext>
                  </a:extLst>
                </a:gridCol>
                <a:gridCol w="1509496">
                  <a:extLst>
                    <a:ext uri="{9D8B030D-6E8A-4147-A177-3AD203B41FA5}">
                      <a16:colId xmlns:a16="http://schemas.microsoft.com/office/drawing/2014/main" val="3775313371"/>
                    </a:ext>
                  </a:extLst>
                </a:gridCol>
                <a:gridCol w="1287051">
                  <a:extLst>
                    <a:ext uri="{9D8B030D-6E8A-4147-A177-3AD203B41FA5}">
                      <a16:colId xmlns:a16="http://schemas.microsoft.com/office/drawing/2014/main" val="101711079"/>
                    </a:ext>
                  </a:extLst>
                </a:gridCol>
              </a:tblGrid>
              <a:tr h="1356993">
                <a:tc>
                  <a:txBody>
                    <a:bodyPr/>
                    <a:lstStyle/>
                    <a:p>
                      <a:r>
                        <a:rPr lang="en-GB" dirty="0"/>
                        <a:t>Nozzle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Nozzle Chamber</a:t>
                      </a:r>
                    </a:p>
                    <a:p>
                      <a:r>
                        <a:rPr lang="en-GB" dirty="0"/>
                        <a:t>(mbar)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Skimmer Chamber(1)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(mbar)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Skimmer Chamber(2)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(mbar)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Interaction Chamber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(mbar)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Dump Chamber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(mbar)</a:t>
                      </a:r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1382358"/>
                  </a:ext>
                </a:extLst>
              </a:tr>
              <a:tr h="436381">
                <a:tc>
                  <a:txBody>
                    <a:bodyPr/>
                    <a:lstStyle/>
                    <a:p>
                      <a:r>
                        <a:rPr lang="en-GB" sz="1500" dirty="0"/>
                        <a:t>Normal Conditions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3.80E-03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lvl="0"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3.90E-06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lvl="0"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3.80E-07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lvl="0"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7.68E-09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lvl="0"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2.21E-09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6381">
                <a:tc>
                  <a:txBody>
                    <a:bodyPr/>
                    <a:lstStyle/>
                    <a:p>
                      <a:r>
                        <a:rPr lang="en-GB" sz="1500" dirty="0"/>
                        <a:t>50 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8.6E-03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3.5E-04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2.4E-05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2.9E-08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7.7E-09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09CF9575-2FCB-42C8-A9D7-4171C0F96A2F}"/>
              </a:ext>
            </a:extLst>
          </p:cNvPr>
          <p:cNvSpPr/>
          <p:nvPr/>
        </p:nvSpPr>
        <p:spPr>
          <a:xfrm>
            <a:off x="988654" y="5414879"/>
            <a:ext cx="37367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No jet was found for 50 um currently. </a:t>
            </a:r>
          </a:p>
        </p:txBody>
      </p:sp>
    </p:spTree>
    <p:extLst>
      <p:ext uri="{BB962C8B-B14F-4D97-AF65-F5344CB8AC3E}">
        <p14:creationId xmlns:p14="http://schemas.microsoft.com/office/powerpoint/2010/main" val="2502425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F1AB6B-4F6E-45F5-ACD8-5F654162E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A2FAF4-BCC7-4EDB-A582-EECDD96B42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No conclusion yet. </a:t>
            </a:r>
          </a:p>
          <a:p>
            <a:r>
              <a:rPr lang="en-GB" dirty="0"/>
              <a:t>Need more analysis of current data.</a:t>
            </a:r>
          </a:p>
          <a:p>
            <a:r>
              <a:rPr lang="en-GB" dirty="0"/>
              <a:t>Try 20 um as well.</a:t>
            </a:r>
          </a:p>
        </p:txBody>
      </p:sp>
    </p:spTree>
    <p:extLst>
      <p:ext uri="{BB962C8B-B14F-4D97-AF65-F5344CB8AC3E}">
        <p14:creationId xmlns:p14="http://schemas.microsoft.com/office/powerpoint/2010/main" val="36052061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103</Words>
  <Application>Microsoft Office PowerPoint</Application>
  <PresentationFormat>Widescreen</PresentationFormat>
  <Paragraphs>39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CI update</vt:lpstr>
      <vt:lpstr>CI nozzle</vt:lpstr>
      <vt:lpstr>Aperture from agar scientific</vt:lpstr>
      <vt:lpstr>Pressure test with 50 um aperture 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 update</dc:title>
  <dc:creator>Hao</dc:creator>
  <cp:lastModifiedBy>Hao</cp:lastModifiedBy>
  <cp:revision>7</cp:revision>
  <dcterms:created xsi:type="dcterms:W3CDTF">2019-04-30T09:18:07Z</dcterms:created>
  <dcterms:modified xsi:type="dcterms:W3CDTF">2019-04-30T11:38:35Z</dcterms:modified>
</cp:coreProperties>
</file>