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60" r:id="rId1"/>
    <p:sldMasterId id="2147483661" r:id="rId2"/>
    <p:sldMasterId id="2147483668" r:id="rId3"/>
    <p:sldMasterId id="2147483672" r:id="rId4"/>
  </p:sldMasterIdLst>
  <p:notesMasterIdLst>
    <p:notesMasterId r:id="rId38"/>
  </p:notesMasterIdLst>
  <p:sldIdLst>
    <p:sldId id="256" r:id="rId5"/>
    <p:sldId id="257" r:id="rId6"/>
    <p:sldId id="258" r:id="rId7"/>
    <p:sldId id="281" r:id="rId8"/>
    <p:sldId id="308" r:id="rId9"/>
    <p:sldId id="329" r:id="rId10"/>
    <p:sldId id="313" r:id="rId11"/>
    <p:sldId id="341" r:id="rId12"/>
    <p:sldId id="345" r:id="rId13"/>
    <p:sldId id="299" r:id="rId14"/>
    <p:sldId id="305" r:id="rId15"/>
    <p:sldId id="263" r:id="rId16"/>
    <p:sldId id="264" r:id="rId17"/>
    <p:sldId id="360" r:id="rId18"/>
    <p:sldId id="262" r:id="rId19"/>
    <p:sldId id="269" r:id="rId20"/>
    <p:sldId id="267" r:id="rId21"/>
    <p:sldId id="361" r:id="rId22"/>
    <p:sldId id="353" r:id="rId23"/>
    <p:sldId id="259" r:id="rId24"/>
    <p:sldId id="260" r:id="rId25"/>
    <p:sldId id="354" r:id="rId26"/>
    <p:sldId id="355" r:id="rId27"/>
    <p:sldId id="356" r:id="rId28"/>
    <p:sldId id="357" r:id="rId29"/>
    <p:sldId id="358" r:id="rId30"/>
    <p:sldId id="362" r:id="rId31"/>
    <p:sldId id="359" r:id="rId32"/>
    <p:sldId id="277" r:id="rId33"/>
    <p:sldId id="276" r:id="rId34"/>
    <p:sldId id="278" r:id="rId35"/>
    <p:sldId id="279" r:id="rId36"/>
    <p:sldId id="280" r:id="rId37"/>
  </p:sldIdLst>
  <p:sldSz cx="12192000" cy="6858000"/>
  <p:notesSz cx="6858000" cy="9144000"/>
  <p:embeddedFontLst>
    <p:embeddedFont>
      <p:font typeface="Calibri" panose="020F0502020204030204" pitchFamily="34" charset="0"/>
      <p:regular r:id="rId39"/>
      <p:bold r:id="rId40"/>
      <p:italic r:id="rId41"/>
      <p:boldItalic r:id="rId42"/>
    </p:embeddedFont>
    <p:embeddedFont>
      <p:font typeface="Candara" panose="020E0502030303020204" pitchFamily="34" charset="0"/>
      <p:regular r:id="rId43"/>
      <p:bold r:id="rId44"/>
      <p:italic r:id="rId45"/>
      <p:boldItalic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000000"/>
          </p15:clr>
        </p15:guide>
        <p15:guide id="2" pos="3840" userDrawn="1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BE9DB0-B836-4A15-9E1C-A8C1428759D8}" v="67" dt="2020-02-12T10:34:13.346"/>
  </p1510:revLst>
</p1510:revInfo>
</file>

<file path=ppt/tableStyles.xml><?xml version="1.0" encoding="utf-8"?>
<a:tblStyleLst xmlns:a="http://schemas.openxmlformats.org/drawingml/2006/main" def="{E41FF645-5CEA-4701-A536-8B1C9AD2DDB4}">
  <a:tblStyle styleId="{E41FF645-5CEA-4701-A536-8B1C9AD2DDB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43"/>
    <p:restoredTop sz="94697"/>
  </p:normalViewPr>
  <p:slideViewPr>
    <p:cSldViewPr snapToGrid="0">
      <p:cViewPr varScale="1">
        <p:scale>
          <a:sx n="81" d="100"/>
          <a:sy n="81" d="100"/>
        </p:scale>
        <p:origin x="27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4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6.fntdata"/><Relationship Id="rId52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5.fntdata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8.fntdata"/><Relationship Id="rId20" Type="http://schemas.openxmlformats.org/officeDocument/2006/relationships/slide" Target="slides/slide16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Kelsey" userId="8be92f3324e4cb99" providerId="LiveId" clId="{A8BE9DB0-B836-4A15-9E1C-A8C1428759D8}"/>
    <pc:docChg chg="undo custSel addSld delSld modSld sldOrd delMainMaster">
      <pc:chgData name="David Kelsey" userId="8be92f3324e4cb99" providerId="LiveId" clId="{A8BE9DB0-B836-4A15-9E1C-A8C1428759D8}" dt="2020-02-12T10:37:38.743" v="1244" actId="20577"/>
      <pc:docMkLst>
        <pc:docMk/>
      </pc:docMkLst>
      <pc:sldChg chg="add">
        <pc:chgData name="David Kelsey" userId="8be92f3324e4cb99" providerId="LiveId" clId="{A8BE9DB0-B836-4A15-9E1C-A8C1428759D8}" dt="2020-02-12T08:37:45.145" v="451"/>
        <pc:sldMkLst>
          <pc:docMk/>
          <pc:sldMk cId="4247158071" sldId="259"/>
        </pc:sldMkLst>
      </pc:sldChg>
      <pc:sldChg chg="add">
        <pc:chgData name="David Kelsey" userId="8be92f3324e4cb99" providerId="LiveId" clId="{A8BE9DB0-B836-4A15-9E1C-A8C1428759D8}" dt="2020-02-12T08:37:47.220" v="452"/>
        <pc:sldMkLst>
          <pc:docMk/>
          <pc:sldMk cId="804591252" sldId="260"/>
        </pc:sldMkLst>
      </pc:sldChg>
      <pc:sldChg chg="del">
        <pc:chgData name="David Kelsey" userId="8be92f3324e4cb99" providerId="LiveId" clId="{A8BE9DB0-B836-4A15-9E1C-A8C1428759D8}" dt="2020-02-12T08:47:45.090" v="476" actId="47"/>
        <pc:sldMkLst>
          <pc:docMk/>
          <pc:sldMk cId="0" sldId="261"/>
        </pc:sldMkLst>
      </pc:sldChg>
      <pc:sldChg chg="add">
        <pc:chgData name="David Kelsey" userId="8be92f3324e4cb99" providerId="LiveId" clId="{A8BE9DB0-B836-4A15-9E1C-A8C1428759D8}" dt="2020-02-12T08:54:19.262" v="571"/>
        <pc:sldMkLst>
          <pc:docMk/>
          <pc:sldMk cId="2277406852" sldId="262"/>
        </pc:sldMkLst>
      </pc:sldChg>
      <pc:sldChg chg="add del">
        <pc:chgData name="David Kelsey" userId="8be92f3324e4cb99" providerId="LiveId" clId="{A8BE9DB0-B836-4A15-9E1C-A8C1428759D8}" dt="2020-02-12T08:47:33.518" v="471" actId="47"/>
        <pc:sldMkLst>
          <pc:docMk/>
          <pc:sldMk cId="3314766066" sldId="262"/>
        </pc:sldMkLst>
      </pc:sldChg>
      <pc:sldChg chg="addSp delSp modSp">
        <pc:chgData name="David Kelsey" userId="8be92f3324e4cb99" providerId="LiveId" clId="{A8BE9DB0-B836-4A15-9E1C-A8C1428759D8}" dt="2020-02-12T10:37:38.743" v="1244" actId="20577"/>
        <pc:sldMkLst>
          <pc:docMk/>
          <pc:sldMk cId="0" sldId="263"/>
        </pc:sldMkLst>
        <pc:spChg chg="mod">
          <ac:chgData name="David Kelsey" userId="8be92f3324e4cb99" providerId="LiveId" clId="{A8BE9DB0-B836-4A15-9E1C-A8C1428759D8}" dt="2020-02-12T10:37:38.743" v="1244" actId="20577"/>
          <ac:spMkLst>
            <pc:docMk/>
            <pc:sldMk cId="0" sldId="263"/>
            <ac:spMk id="190" creationId="{00000000-0000-0000-0000-000000000000}"/>
          </ac:spMkLst>
        </pc:spChg>
        <pc:picChg chg="del">
          <ac:chgData name="David Kelsey" userId="8be92f3324e4cb99" providerId="LiveId" clId="{A8BE9DB0-B836-4A15-9E1C-A8C1428759D8}" dt="2020-02-12T09:02:35.167" v="576" actId="478"/>
          <ac:picMkLst>
            <pc:docMk/>
            <pc:sldMk cId="0" sldId="263"/>
            <ac:picMk id="3" creationId="{EA08B562-387A-AC45-A340-349B9AF37AC1}"/>
          </ac:picMkLst>
        </pc:picChg>
        <pc:picChg chg="add mod ord">
          <ac:chgData name="David Kelsey" userId="8be92f3324e4cb99" providerId="LiveId" clId="{A8BE9DB0-B836-4A15-9E1C-A8C1428759D8}" dt="2020-02-12T09:03:29.059" v="582" actId="167"/>
          <ac:picMkLst>
            <pc:docMk/>
            <pc:sldMk cId="0" sldId="263"/>
            <ac:picMk id="4" creationId="{75556EAB-DACE-4B78-929C-8C36B57BA212}"/>
          </ac:picMkLst>
        </pc:picChg>
      </pc:sldChg>
      <pc:sldChg chg="del">
        <pc:chgData name="David Kelsey" userId="8be92f3324e4cb99" providerId="LiveId" clId="{A8BE9DB0-B836-4A15-9E1C-A8C1428759D8}" dt="2020-02-12T08:48:17.567" v="477" actId="47"/>
        <pc:sldMkLst>
          <pc:docMk/>
          <pc:sldMk cId="0" sldId="265"/>
        </pc:sldMkLst>
      </pc:sldChg>
      <pc:sldChg chg="del">
        <pc:chgData name="David Kelsey" userId="8be92f3324e4cb99" providerId="LiveId" clId="{A8BE9DB0-B836-4A15-9E1C-A8C1428759D8}" dt="2020-02-12T08:48:18.479" v="478" actId="47"/>
        <pc:sldMkLst>
          <pc:docMk/>
          <pc:sldMk cId="0" sldId="266"/>
        </pc:sldMkLst>
      </pc:sldChg>
      <pc:sldChg chg="add">
        <pc:chgData name="David Kelsey" userId="8be92f3324e4cb99" providerId="LiveId" clId="{A8BE9DB0-B836-4A15-9E1C-A8C1428759D8}" dt="2020-02-12T08:54:27.808" v="573"/>
        <pc:sldMkLst>
          <pc:docMk/>
          <pc:sldMk cId="2058353173" sldId="267"/>
        </pc:sldMkLst>
      </pc:sldChg>
      <pc:sldChg chg="add del">
        <pc:chgData name="David Kelsey" userId="8be92f3324e4cb99" providerId="LiveId" clId="{A8BE9DB0-B836-4A15-9E1C-A8C1428759D8}" dt="2020-02-12T08:47:35.911" v="474" actId="47"/>
        <pc:sldMkLst>
          <pc:docMk/>
          <pc:sldMk cId="4187428754" sldId="267"/>
        </pc:sldMkLst>
      </pc:sldChg>
      <pc:sldChg chg="add del">
        <pc:chgData name="David Kelsey" userId="8be92f3324e4cb99" providerId="LiveId" clId="{A8BE9DB0-B836-4A15-9E1C-A8C1428759D8}" dt="2020-02-12T08:46:24.415" v="469" actId="47"/>
        <pc:sldMkLst>
          <pc:docMk/>
          <pc:sldMk cId="121347677" sldId="268"/>
        </pc:sldMkLst>
      </pc:sldChg>
      <pc:sldChg chg="add">
        <pc:chgData name="David Kelsey" userId="8be92f3324e4cb99" providerId="LiveId" clId="{A8BE9DB0-B836-4A15-9E1C-A8C1428759D8}" dt="2020-02-12T08:54:25.629" v="572"/>
        <pc:sldMkLst>
          <pc:docMk/>
          <pc:sldMk cId="846259021" sldId="269"/>
        </pc:sldMkLst>
      </pc:sldChg>
      <pc:sldChg chg="add del">
        <pc:chgData name="David Kelsey" userId="8be92f3324e4cb99" providerId="LiveId" clId="{A8BE9DB0-B836-4A15-9E1C-A8C1428759D8}" dt="2020-02-12T08:47:34.190" v="472" actId="47"/>
        <pc:sldMkLst>
          <pc:docMk/>
          <pc:sldMk cId="1861178237" sldId="269"/>
        </pc:sldMkLst>
      </pc:sldChg>
      <pc:sldChg chg="del">
        <pc:chgData name="David Kelsey" userId="8be92f3324e4cb99" providerId="LiveId" clId="{A8BE9DB0-B836-4A15-9E1C-A8C1428759D8}" dt="2020-02-12T08:48:20.154" v="479" actId="47"/>
        <pc:sldMkLst>
          <pc:docMk/>
          <pc:sldMk cId="0" sldId="270"/>
        </pc:sldMkLst>
      </pc:sldChg>
      <pc:sldChg chg="del">
        <pc:chgData name="David Kelsey" userId="8be92f3324e4cb99" providerId="LiveId" clId="{A8BE9DB0-B836-4A15-9E1C-A8C1428759D8}" dt="2020-02-12T08:48:21.548" v="480" actId="47"/>
        <pc:sldMkLst>
          <pc:docMk/>
          <pc:sldMk cId="0" sldId="271"/>
        </pc:sldMkLst>
      </pc:sldChg>
      <pc:sldChg chg="del">
        <pc:chgData name="David Kelsey" userId="8be92f3324e4cb99" providerId="LiveId" clId="{A8BE9DB0-B836-4A15-9E1C-A8C1428759D8}" dt="2020-02-12T08:48:24.995" v="481" actId="47"/>
        <pc:sldMkLst>
          <pc:docMk/>
          <pc:sldMk cId="0" sldId="273"/>
        </pc:sldMkLst>
      </pc:sldChg>
      <pc:sldChg chg="del">
        <pc:chgData name="David Kelsey" userId="8be92f3324e4cb99" providerId="LiveId" clId="{A8BE9DB0-B836-4A15-9E1C-A8C1428759D8}" dt="2020-02-12T08:48:25.788" v="482" actId="47"/>
        <pc:sldMkLst>
          <pc:docMk/>
          <pc:sldMk cId="0" sldId="275"/>
        </pc:sldMkLst>
      </pc:sldChg>
      <pc:sldChg chg="modSp">
        <pc:chgData name="David Kelsey" userId="8be92f3324e4cb99" providerId="LiveId" clId="{A8BE9DB0-B836-4A15-9E1C-A8C1428759D8}" dt="2020-02-12T10:32:05.733" v="1154" actId="20577"/>
        <pc:sldMkLst>
          <pc:docMk/>
          <pc:sldMk cId="0" sldId="276"/>
        </pc:sldMkLst>
        <pc:spChg chg="mod">
          <ac:chgData name="David Kelsey" userId="8be92f3324e4cb99" providerId="LiveId" clId="{A8BE9DB0-B836-4A15-9E1C-A8C1428759D8}" dt="2020-02-12T10:06:43.535" v="593" actId="20577"/>
          <ac:spMkLst>
            <pc:docMk/>
            <pc:sldMk cId="0" sldId="276"/>
            <ac:spMk id="315" creationId="{00000000-0000-0000-0000-000000000000}"/>
          </ac:spMkLst>
        </pc:spChg>
        <pc:spChg chg="mod">
          <ac:chgData name="David Kelsey" userId="8be92f3324e4cb99" providerId="LiveId" clId="{A8BE9DB0-B836-4A15-9E1C-A8C1428759D8}" dt="2020-02-12T10:32:05.733" v="1154" actId="20577"/>
          <ac:spMkLst>
            <pc:docMk/>
            <pc:sldMk cId="0" sldId="276"/>
            <ac:spMk id="316" creationId="{00000000-0000-0000-0000-000000000000}"/>
          </ac:spMkLst>
        </pc:spChg>
      </pc:sldChg>
      <pc:sldChg chg="modSp ord">
        <pc:chgData name="David Kelsey" userId="8be92f3324e4cb99" providerId="LiveId" clId="{A8BE9DB0-B836-4A15-9E1C-A8C1428759D8}" dt="2020-02-12T10:11:19.026" v="736" actId="20577"/>
        <pc:sldMkLst>
          <pc:docMk/>
          <pc:sldMk cId="0" sldId="277"/>
        </pc:sldMkLst>
        <pc:spChg chg="mod">
          <ac:chgData name="David Kelsey" userId="8be92f3324e4cb99" providerId="LiveId" clId="{A8BE9DB0-B836-4A15-9E1C-A8C1428759D8}" dt="2020-02-12T10:06:07.081" v="589" actId="20577"/>
          <ac:spMkLst>
            <pc:docMk/>
            <pc:sldMk cId="0" sldId="277"/>
            <ac:spMk id="323" creationId="{00000000-0000-0000-0000-000000000000}"/>
          </ac:spMkLst>
        </pc:spChg>
        <pc:spChg chg="mod">
          <ac:chgData name="David Kelsey" userId="8be92f3324e4cb99" providerId="LiveId" clId="{A8BE9DB0-B836-4A15-9E1C-A8C1428759D8}" dt="2020-02-12T10:11:19.026" v="736" actId="20577"/>
          <ac:spMkLst>
            <pc:docMk/>
            <pc:sldMk cId="0" sldId="277"/>
            <ac:spMk id="324" creationId="{00000000-0000-0000-0000-000000000000}"/>
          </ac:spMkLst>
        </pc:spChg>
      </pc:sldChg>
      <pc:sldChg chg="modSp">
        <pc:chgData name="David Kelsey" userId="8be92f3324e4cb99" providerId="LiveId" clId="{A8BE9DB0-B836-4A15-9E1C-A8C1428759D8}" dt="2020-02-12T10:15:03.596" v="911" actId="404"/>
        <pc:sldMkLst>
          <pc:docMk/>
          <pc:sldMk cId="0" sldId="278"/>
        </pc:sldMkLst>
        <pc:spChg chg="mod">
          <ac:chgData name="David Kelsey" userId="8be92f3324e4cb99" providerId="LiveId" clId="{A8BE9DB0-B836-4A15-9E1C-A8C1428759D8}" dt="2020-02-12T10:11:07.145" v="735" actId="20577"/>
          <ac:spMkLst>
            <pc:docMk/>
            <pc:sldMk cId="0" sldId="278"/>
            <ac:spMk id="331" creationId="{00000000-0000-0000-0000-000000000000}"/>
          </ac:spMkLst>
        </pc:spChg>
        <pc:spChg chg="mod">
          <ac:chgData name="David Kelsey" userId="8be92f3324e4cb99" providerId="LiveId" clId="{A8BE9DB0-B836-4A15-9E1C-A8C1428759D8}" dt="2020-02-12T10:15:03.596" v="911" actId="404"/>
          <ac:spMkLst>
            <pc:docMk/>
            <pc:sldMk cId="0" sldId="278"/>
            <ac:spMk id="332" creationId="{00000000-0000-0000-0000-000000000000}"/>
          </ac:spMkLst>
        </pc:spChg>
      </pc:sldChg>
      <pc:sldChg chg="modSp">
        <pc:chgData name="David Kelsey" userId="8be92f3324e4cb99" providerId="LiveId" clId="{A8BE9DB0-B836-4A15-9E1C-A8C1428759D8}" dt="2020-02-12T10:34:13.337" v="1242" actId="207"/>
        <pc:sldMkLst>
          <pc:docMk/>
          <pc:sldMk cId="0" sldId="279"/>
        </pc:sldMkLst>
        <pc:spChg chg="mod">
          <ac:chgData name="David Kelsey" userId="8be92f3324e4cb99" providerId="LiveId" clId="{A8BE9DB0-B836-4A15-9E1C-A8C1428759D8}" dt="2020-02-12T10:16:11.973" v="934" actId="20577"/>
          <ac:spMkLst>
            <pc:docMk/>
            <pc:sldMk cId="0" sldId="279"/>
            <ac:spMk id="339" creationId="{00000000-0000-0000-0000-000000000000}"/>
          </ac:spMkLst>
        </pc:spChg>
        <pc:spChg chg="mod">
          <ac:chgData name="David Kelsey" userId="8be92f3324e4cb99" providerId="LiveId" clId="{A8BE9DB0-B836-4A15-9E1C-A8C1428759D8}" dt="2020-02-12T10:34:13.337" v="1242" actId="207"/>
          <ac:spMkLst>
            <pc:docMk/>
            <pc:sldMk cId="0" sldId="279"/>
            <ac:spMk id="340" creationId="{00000000-0000-0000-0000-000000000000}"/>
          </ac:spMkLst>
        </pc:spChg>
      </pc:sldChg>
      <pc:sldChg chg="modSp">
        <pc:chgData name="David Kelsey" userId="8be92f3324e4cb99" providerId="LiveId" clId="{A8BE9DB0-B836-4A15-9E1C-A8C1428759D8}" dt="2020-02-12T08:19:20.881" v="298" actId="20577"/>
        <pc:sldMkLst>
          <pc:docMk/>
          <pc:sldMk cId="2454809759" sldId="281"/>
        </pc:sldMkLst>
        <pc:spChg chg="mod">
          <ac:chgData name="David Kelsey" userId="8be92f3324e4cb99" providerId="LiveId" clId="{A8BE9DB0-B836-4A15-9E1C-A8C1428759D8}" dt="2020-02-12T08:19:20.881" v="298" actId="20577"/>
          <ac:spMkLst>
            <pc:docMk/>
            <pc:sldMk cId="2454809759" sldId="281"/>
            <ac:spMk id="3" creationId="{185437BD-B6A9-4C2D-A0D0-AE0A2F557CF5}"/>
          </ac:spMkLst>
        </pc:spChg>
      </pc:sldChg>
      <pc:sldChg chg="add del">
        <pc:chgData name="David Kelsey" userId="8be92f3324e4cb99" providerId="LiveId" clId="{A8BE9DB0-B836-4A15-9E1C-A8C1428759D8}" dt="2020-02-12T08:25:50.368" v="325" actId="2696"/>
        <pc:sldMkLst>
          <pc:docMk/>
          <pc:sldMk cId="3318079900" sldId="282"/>
        </pc:sldMkLst>
      </pc:sldChg>
      <pc:sldChg chg="add del">
        <pc:chgData name="David Kelsey" userId="8be92f3324e4cb99" providerId="LiveId" clId="{A8BE9DB0-B836-4A15-9E1C-A8C1428759D8}" dt="2020-02-12T08:46:22.354" v="468" actId="47"/>
        <pc:sldMkLst>
          <pc:docMk/>
          <pc:sldMk cId="3451887125" sldId="282"/>
        </pc:sldMkLst>
      </pc:sldChg>
      <pc:sldChg chg="add del setBg">
        <pc:chgData name="David Kelsey" userId="8be92f3324e4cb99" providerId="LiveId" clId="{A8BE9DB0-B836-4A15-9E1C-A8C1428759D8}" dt="2020-02-12T08:25:57.360" v="326" actId="2696"/>
        <pc:sldMkLst>
          <pc:docMk/>
          <pc:sldMk cId="2098558656" sldId="283"/>
        </pc:sldMkLst>
      </pc:sldChg>
      <pc:sldChg chg="modSp add del">
        <pc:chgData name="David Kelsey" userId="8be92f3324e4cb99" providerId="LiveId" clId="{A8BE9DB0-B836-4A15-9E1C-A8C1428759D8}" dt="2020-02-12T08:40:59.377" v="463" actId="2696"/>
        <pc:sldMkLst>
          <pc:docMk/>
          <pc:sldMk cId="2652667344" sldId="290"/>
        </pc:sldMkLst>
        <pc:spChg chg="mod">
          <ac:chgData name="David Kelsey" userId="8be92f3324e4cb99" providerId="LiveId" clId="{A8BE9DB0-B836-4A15-9E1C-A8C1428759D8}" dt="2020-02-12T08:33:09.368" v="429"/>
          <ac:spMkLst>
            <pc:docMk/>
            <pc:sldMk cId="2652667344" sldId="290"/>
            <ac:spMk id="42" creationId="{00000000-0000-0000-0000-000000000000}"/>
          </ac:spMkLst>
        </pc:spChg>
      </pc:sldChg>
      <pc:sldChg chg="add del">
        <pc:chgData name="David Kelsey" userId="8be92f3324e4cb99" providerId="LiveId" clId="{A8BE9DB0-B836-4A15-9E1C-A8C1428759D8}" dt="2020-02-12T08:45:42.542" v="467" actId="47"/>
        <pc:sldMkLst>
          <pc:docMk/>
          <pc:sldMk cId="3169262918" sldId="291"/>
        </pc:sldMkLst>
      </pc:sldChg>
      <pc:sldChg chg="modSp add del">
        <pc:chgData name="David Kelsey" userId="8be92f3324e4cb99" providerId="LiveId" clId="{A8BE9DB0-B836-4A15-9E1C-A8C1428759D8}" dt="2020-02-12T08:40:45.776" v="460" actId="2696"/>
        <pc:sldMkLst>
          <pc:docMk/>
          <pc:sldMk cId="2743793116" sldId="297"/>
        </pc:sldMkLst>
        <pc:spChg chg="mod">
          <ac:chgData name="David Kelsey" userId="8be92f3324e4cb99" providerId="LiveId" clId="{A8BE9DB0-B836-4A15-9E1C-A8C1428759D8}" dt="2020-02-12T08:33:02.123" v="426"/>
          <ac:spMkLst>
            <pc:docMk/>
            <pc:sldMk cId="2743793116" sldId="297"/>
            <ac:spMk id="5" creationId="{00000000-0000-0000-0000-000000000000}"/>
          </ac:spMkLst>
        </pc:spChg>
      </pc:sldChg>
      <pc:sldChg chg="add">
        <pc:chgData name="David Kelsey" userId="8be92f3324e4cb99" providerId="LiveId" clId="{A8BE9DB0-B836-4A15-9E1C-A8C1428759D8}" dt="2020-02-12T08:33:42.391" v="435"/>
        <pc:sldMkLst>
          <pc:docMk/>
          <pc:sldMk cId="3959415602" sldId="299"/>
        </pc:sldMkLst>
      </pc:sldChg>
      <pc:sldChg chg="modSp add del">
        <pc:chgData name="David Kelsey" userId="8be92f3324e4cb99" providerId="LiveId" clId="{A8BE9DB0-B836-4A15-9E1C-A8C1428759D8}" dt="2020-02-12T08:40:41.664" v="459" actId="2696"/>
        <pc:sldMkLst>
          <pc:docMk/>
          <pc:sldMk cId="2411738866" sldId="300"/>
        </pc:sldMkLst>
        <pc:spChg chg="mod">
          <ac:chgData name="David Kelsey" userId="8be92f3324e4cb99" providerId="LiveId" clId="{A8BE9DB0-B836-4A15-9E1C-A8C1428759D8}" dt="2020-02-12T08:32:52.242" v="425"/>
          <ac:spMkLst>
            <pc:docMk/>
            <pc:sldMk cId="2411738866" sldId="300"/>
            <ac:spMk id="4" creationId="{00000000-0000-0000-0000-000000000000}"/>
          </ac:spMkLst>
        </pc:spChg>
      </pc:sldChg>
      <pc:sldChg chg="add">
        <pc:chgData name="David Kelsey" userId="8be92f3324e4cb99" providerId="LiveId" clId="{A8BE9DB0-B836-4A15-9E1C-A8C1428759D8}" dt="2020-02-12T08:33:47.970" v="437"/>
        <pc:sldMkLst>
          <pc:docMk/>
          <pc:sldMk cId="995529982" sldId="305"/>
        </pc:sldMkLst>
      </pc:sldChg>
      <pc:sldChg chg="modSp add">
        <pc:chgData name="David Kelsey" userId="8be92f3324e4cb99" providerId="LiveId" clId="{A8BE9DB0-B836-4A15-9E1C-A8C1428759D8}" dt="2020-02-12T08:28:56.403" v="360" actId="20577"/>
        <pc:sldMkLst>
          <pc:docMk/>
          <pc:sldMk cId="2449717665" sldId="308"/>
        </pc:sldMkLst>
        <pc:spChg chg="mod">
          <ac:chgData name="David Kelsey" userId="8be92f3324e4cb99" providerId="LiveId" clId="{A8BE9DB0-B836-4A15-9E1C-A8C1428759D8}" dt="2020-02-12T08:28:56.403" v="360" actId="20577"/>
          <ac:spMkLst>
            <pc:docMk/>
            <pc:sldMk cId="2449717665" sldId="308"/>
            <ac:spMk id="3" creationId="{00000000-0000-0000-0000-000000000000}"/>
          </ac:spMkLst>
        </pc:spChg>
      </pc:sldChg>
      <pc:sldChg chg="modSp add ord">
        <pc:chgData name="David Kelsey" userId="8be92f3324e4cb99" providerId="LiveId" clId="{A8BE9DB0-B836-4A15-9E1C-A8C1428759D8}" dt="2020-02-12T08:29:21.475" v="371" actId="20577"/>
        <pc:sldMkLst>
          <pc:docMk/>
          <pc:sldMk cId="614713125" sldId="313"/>
        </pc:sldMkLst>
        <pc:spChg chg="mod">
          <ac:chgData name="David Kelsey" userId="8be92f3324e4cb99" providerId="LiveId" clId="{A8BE9DB0-B836-4A15-9E1C-A8C1428759D8}" dt="2020-02-12T08:29:21.475" v="371" actId="20577"/>
          <ac:spMkLst>
            <pc:docMk/>
            <pc:sldMk cId="614713125" sldId="313"/>
            <ac:spMk id="3" creationId="{00000000-0000-0000-0000-000000000000}"/>
          </ac:spMkLst>
        </pc:spChg>
      </pc:sldChg>
      <pc:sldChg chg="modSp add">
        <pc:chgData name="David Kelsey" userId="8be92f3324e4cb99" providerId="LiveId" clId="{A8BE9DB0-B836-4A15-9E1C-A8C1428759D8}" dt="2020-02-12T08:26:24.537" v="328" actId="27636"/>
        <pc:sldMkLst>
          <pc:docMk/>
          <pc:sldMk cId="628587267" sldId="329"/>
        </pc:sldMkLst>
        <pc:spChg chg="mod">
          <ac:chgData name="David Kelsey" userId="8be92f3324e4cb99" providerId="LiveId" clId="{A8BE9DB0-B836-4A15-9E1C-A8C1428759D8}" dt="2020-02-12T08:26:24.537" v="328" actId="27636"/>
          <ac:spMkLst>
            <pc:docMk/>
            <pc:sldMk cId="628587267" sldId="329"/>
            <ac:spMk id="8" creationId="{189DF7A0-AEAB-834C-899A-7170874E69AC}"/>
          </ac:spMkLst>
        </pc:spChg>
      </pc:sldChg>
      <pc:sldChg chg="modSp add">
        <pc:chgData name="David Kelsey" userId="8be92f3324e4cb99" providerId="LiveId" clId="{A8BE9DB0-B836-4A15-9E1C-A8C1428759D8}" dt="2020-02-12T08:30:42.221" v="422" actId="404"/>
        <pc:sldMkLst>
          <pc:docMk/>
          <pc:sldMk cId="848674961" sldId="341"/>
        </pc:sldMkLst>
        <pc:spChg chg="mod">
          <ac:chgData name="David Kelsey" userId="8be92f3324e4cb99" providerId="LiveId" clId="{A8BE9DB0-B836-4A15-9E1C-A8C1428759D8}" dt="2020-02-12T08:30:42.221" v="422" actId="404"/>
          <ac:spMkLst>
            <pc:docMk/>
            <pc:sldMk cId="848674961" sldId="341"/>
            <ac:spMk id="2" creationId="{00000000-0000-0000-0000-000000000000}"/>
          </ac:spMkLst>
        </pc:spChg>
      </pc:sldChg>
      <pc:sldChg chg="add del">
        <pc:chgData name="David Kelsey" userId="8be92f3324e4cb99" providerId="LiveId" clId="{A8BE9DB0-B836-4A15-9E1C-A8C1428759D8}" dt="2020-02-12T08:40:37.486" v="458" actId="2696"/>
        <pc:sldMkLst>
          <pc:docMk/>
          <pc:sldMk cId="3015798413" sldId="342"/>
        </pc:sldMkLst>
      </pc:sldChg>
      <pc:sldChg chg="add del ord">
        <pc:chgData name="David Kelsey" userId="8be92f3324e4cb99" providerId="LiveId" clId="{A8BE9DB0-B836-4A15-9E1C-A8C1428759D8}" dt="2020-02-12T08:32:12.041" v="423" actId="2696"/>
        <pc:sldMkLst>
          <pc:docMk/>
          <pc:sldMk cId="3071110970" sldId="342"/>
        </pc:sldMkLst>
      </pc:sldChg>
      <pc:sldChg chg="modSp add del">
        <pc:chgData name="David Kelsey" userId="8be92f3324e4cb99" providerId="LiveId" clId="{A8BE9DB0-B836-4A15-9E1C-A8C1428759D8}" dt="2020-02-12T08:40:50.507" v="461" actId="2696"/>
        <pc:sldMkLst>
          <pc:docMk/>
          <pc:sldMk cId="1132101214" sldId="343"/>
        </pc:sldMkLst>
        <pc:spChg chg="mod">
          <ac:chgData name="David Kelsey" userId="8be92f3324e4cb99" providerId="LiveId" clId="{A8BE9DB0-B836-4A15-9E1C-A8C1428759D8}" dt="2020-02-12T08:33:03.739" v="427"/>
          <ac:spMkLst>
            <pc:docMk/>
            <pc:sldMk cId="1132101214" sldId="343"/>
            <ac:spMk id="13" creationId="{00000000-0000-0000-0000-000000000000}"/>
          </ac:spMkLst>
        </pc:spChg>
      </pc:sldChg>
      <pc:sldChg chg="modSp add del">
        <pc:chgData name="David Kelsey" userId="8be92f3324e4cb99" providerId="LiveId" clId="{A8BE9DB0-B836-4A15-9E1C-A8C1428759D8}" dt="2020-02-12T08:40:54.925" v="462" actId="2696"/>
        <pc:sldMkLst>
          <pc:docMk/>
          <pc:sldMk cId="745981750" sldId="344"/>
        </pc:sldMkLst>
        <pc:spChg chg="mod">
          <ac:chgData name="David Kelsey" userId="8be92f3324e4cb99" providerId="LiveId" clId="{A8BE9DB0-B836-4A15-9E1C-A8C1428759D8}" dt="2020-02-12T08:33:05.871" v="428"/>
          <ac:spMkLst>
            <pc:docMk/>
            <pc:sldMk cId="745981750" sldId="344"/>
            <ac:spMk id="7" creationId="{00000000-0000-0000-0000-000000000000}"/>
          </ac:spMkLst>
        </pc:spChg>
      </pc:sldChg>
      <pc:sldChg chg="add">
        <pc:chgData name="David Kelsey" userId="8be92f3324e4cb99" providerId="LiveId" clId="{A8BE9DB0-B836-4A15-9E1C-A8C1428759D8}" dt="2020-02-12T08:33:22.926" v="430"/>
        <pc:sldMkLst>
          <pc:docMk/>
          <pc:sldMk cId="3958002448" sldId="345"/>
        </pc:sldMkLst>
      </pc:sldChg>
      <pc:sldChg chg="add del">
        <pc:chgData name="David Kelsey" userId="8be92f3324e4cb99" providerId="LiveId" clId="{A8BE9DB0-B836-4A15-9E1C-A8C1428759D8}" dt="2020-02-12T08:48:53.068" v="483" actId="47"/>
        <pc:sldMkLst>
          <pc:docMk/>
          <pc:sldMk cId="3152730812" sldId="346"/>
        </pc:sldMkLst>
      </pc:sldChg>
      <pc:sldChg chg="modSp add del">
        <pc:chgData name="David Kelsey" userId="8be92f3324e4cb99" providerId="LiveId" clId="{A8BE9DB0-B836-4A15-9E1C-A8C1428759D8}" dt="2020-02-12T08:48:53.671" v="484" actId="47"/>
        <pc:sldMkLst>
          <pc:docMk/>
          <pc:sldMk cId="102672377" sldId="347"/>
        </pc:sldMkLst>
        <pc:spChg chg="mod">
          <ac:chgData name="David Kelsey" userId="8be92f3324e4cb99" providerId="LiveId" clId="{A8BE9DB0-B836-4A15-9E1C-A8C1428759D8}" dt="2020-02-12T08:41:47.357" v="464" actId="1076"/>
          <ac:spMkLst>
            <pc:docMk/>
            <pc:sldMk cId="102672377" sldId="347"/>
            <ac:spMk id="11" creationId="{00000000-0000-0000-0000-000000000000}"/>
          </ac:spMkLst>
        </pc:spChg>
        <pc:picChg chg="mod">
          <ac:chgData name="David Kelsey" userId="8be92f3324e4cb99" providerId="LiveId" clId="{A8BE9DB0-B836-4A15-9E1C-A8C1428759D8}" dt="2020-02-12T08:41:55.445" v="465" actId="1076"/>
          <ac:picMkLst>
            <pc:docMk/>
            <pc:sldMk cId="102672377" sldId="347"/>
            <ac:picMk id="10" creationId="{00000000-0000-0000-0000-000000000000}"/>
          </ac:picMkLst>
        </pc:picChg>
      </pc:sldChg>
      <pc:sldChg chg="add del">
        <pc:chgData name="David Kelsey" userId="8be92f3324e4cb99" providerId="LiveId" clId="{A8BE9DB0-B836-4A15-9E1C-A8C1428759D8}" dt="2020-02-12T09:06:26.752" v="583" actId="47"/>
        <pc:sldMkLst>
          <pc:docMk/>
          <pc:sldMk cId="3067170391" sldId="348"/>
        </pc:sldMkLst>
      </pc:sldChg>
      <pc:sldChg chg="add del">
        <pc:chgData name="David Kelsey" userId="8be92f3324e4cb99" providerId="LiveId" clId="{A8BE9DB0-B836-4A15-9E1C-A8C1428759D8}" dt="2020-02-12T08:44:37.870" v="466" actId="47"/>
        <pc:sldMkLst>
          <pc:docMk/>
          <pc:sldMk cId="3652635180" sldId="349"/>
        </pc:sldMkLst>
      </pc:sldChg>
      <pc:sldChg chg="modSp add del">
        <pc:chgData name="David Kelsey" userId="8be92f3324e4cb99" providerId="LiveId" clId="{A8BE9DB0-B836-4A15-9E1C-A8C1428759D8}" dt="2020-02-12T08:47:32.858" v="470" actId="47"/>
        <pc:sldMkLst>
          <pc:docMk/>
          <pc:sldMk cId="1874441686" sldId="350"/>
        </pc:sldMkLst>
        <pc:spChg chg="mod">
          <ac:chgData name="David Kelsey" userId="8be92f3324e4cb99" providerId="LiveId" clId="{A8BE9DB0-B836-4A15-9E1C-A8C1428759D8}" dt="2020-02-12T08:36:08.623" v="441" actId="27636"/>
          <ac:spMkLst>
            <pc:docMk/>
            <pc:sldMk cId="1874441686" sldId="350"/>
            <ac:spMk id="6" creationId="{00000000-0000-0000-0000-000000000000}"/>
          </ac:spMkLst>
        </pc:spChg>
        <pc:spChg chg="mod">
          <ac:chgData name="David Kelsey" userId="8be92f3324e4cb99" providerId="LiveId" clId="{A8BE9DB0-B836-4A15-9E1C-A8C1428759D8}" dt="2020-02-12T08:36:08.625" v="442" actId="27636"/>
          <ac:spMkLst>
            <pc:docMk/>
            <pc:sldMk cId="1874441686" sldId="350"/>
            <ac:spMk id="7" creationId="{00000000-0000-0000-0000-000000000000}"/>
          </ac:spMkLst>
        </pc:spChg>
      </pc:sldChg>
      <pc:sldChg chg="modSp add del">
        <pc:chgData name="David Kelsey" userId="8be92f3324e4cb99" providerId="LiveId" clId="{A8BE9DB0-B836-4A15-9E1C-A8C1428759D8}" dt="2020-02-12T08:47:34.955" v="473" actId="47"/>
        <pc:sldMkLst>
          <pc:docMk/>
          <pc:sldMk cId="3917347051" sldId="351"/>
        </pc:sldMkLst>
        <pc:spChg chg="mod">
          <ac:chgData name="David Kelsey" userId="8be92f3324e4cb99" providerId="LiveId" clId="{A8BE9DB0-B836-4A15-9E1C-A8C1428759D8}" dt="2020-02-12T08:36:15.040" v="446" actId="27636"/>
          <ac:spMkLst>
            <pc:docMk/>
            <pc:sldMk cId="3917347051" sldId="351"/>
            <ac:spMk id="2" creationId="{00000000-0000-0000-0000-000000000000}"/>
          </ac:spMkLst>
        </pc:spChg>
      </pc:sldChg>
      <pc:sldChg chg="modSp add del">
        <pc:chgData name="David Kelsey" userId="8be92f3324e4cb99" providerId="LiveId" clId="{A8BE9DB0-B836-4A15-9E1C-A8C1428759D8}" dt="2020-02-12T08:47:41.094" v="475" actId="47"/>
        <pc:sldMkLst>
          <pc:docMk/>
          <pc:sldMk cId="3418299918" sldId="352"/>
        </pc:sldMkLst>
        <pc:spChg chg="mod">
          <ac:chgData name="David Kelsey" userId="8be92f3324e4cb99" providerId="LiveId" clId="{A8BE9DB0-B836-4A15-9E1C-A8C1428759D8}" dt="2020-02-12T08:36:27.242" v="449" actId="27636"/>
          <ac:spMkLst>
            <pc:docMk/>
            <pc:sldMk cId="3418299918" sldId="352"/>
            <ac:spMk id="2" creationId="{00000000-0000-0000-0000-000000000000}"/>
          </ac:spMkLst>
        </pc:spChg>
      </pc:sldChg>
      <pc:sldChg chg="add">
        <pc:chgData name="David Kelsey" userId="8be92f3324e4cb99" providerId="LiveId" clId="{A8BE9DB0-B836-4A15-9E1C-A8C1428759D8}" dt="2020-02-12T08:37:41.638" v="450"/>
        <pc:sldMkLst>
          <pc:docMk/>
          <pc:sldMk cId="2150598669" sldId="353"/>
        </pc:sldMkLst>
      </pc:sldChg>
      <pc:sldChg chg="add">
        <pc:chgData name="David Kelsey" userId="8be92f3324e4cb99" providerId="LiveId" clId="{A8BE9DB0-B836-4A15-9E1C-A8C1428759D8}" dt="2020-02-12T08:37:50.025" v="453"/>
        <pc:sldMkLst>
          <pc:docMk/>
          <pc:sldMk cId="2276509839" sldId="354"/>
        </pc:sldMkLst>
      </pc:sldChg>
      <pc:sldChg chg="add">
        <pc:chgData name="David Kelsey" userId="8be92f3324e4cb99" providerId="LiveId" clId="{A8BE9DB0-B836-4A15-9E1C-A8C1428759D8}" dt="2020-02-12T08:37:55.123" v="454"/>
        <pc:sldMkLst>
          <pc:docMk/>
          <pc:sldMk cId="3367508572" sldId="355"/>
        </pc:sldMkLst>
      </pc:sldChg>
      <pc:sldChg chg="add">
        <pc:chgData name="David Kelsey" userId="8be92f3324e4cb99" providerId="LiveId" clId="{A8BE9DB0-B836-4A15-9E1C-A8C1428759D8}" dt="2020-02-12T08:37:58.062" v="455"/>
        <pc:sldMkLst>
          <pc:docMk/>
          <pc:sldMk cId="3719475626" sldId="356"/>
        </pc:sldMkLst>
      </pc:sldChg>
      <pc:sldChg chg="add">
        <pc:chgData name="David Kelsey" userId="8be92f3324e4cb99" providerId="LiveId" clId="{A8BE9DB0-B836-4A15-9E1C-A8C1428759D8}" dt="2020-02-12T08:38:00.714" v="456"/>
        <pc:sldMkLst>
          <pc:docMk/>
          <pc:sldMk cId="1786183065" sldId="357"/>
        </pc:sldMkLst>
      </pc:sldChg>
      <pc:sldChg chg="add">
        <pc:chgData name="David Kelsey" userId="8be92f3324e4cb99" providerId="LiveId" clId="{A8BE9DB0-B836-4A15-9E1C-A8C1428759D8}" dt="2020-02-12T08:38:04.754" v="457"/>
        <pc:sldMkLst>
          <pc:docMk/>
          <pc:sldMk cId="2430573793" sldId="358"/>
        </pc:sldMkLst>
      </pc:sldChg>
      <pc:sldChg chg="modSp add">
        <pc:chgData name="David Kelsey" userId="8be92f3324e4cb99" providerId="LiveId" clId="{A8BE9DB0-B836-4A15-9E1C-A8C1428759D8}" dt="2020-02-12T08:52:50.337" v="568" actId="20577"/>
        <pc:sldMkLst>
          <pc:docMk/>
          <pc:sldMk cId="1885599708" sldId="359"/>
        </pc:sldMkLst>
        <pc:spChg chg="mod">
          <ac:chgData name="David Kelsey" userId="8be92f3324e4cb99" providerId="LiveId" clId="{A8BE9DB0-B836-4A15-9E1C-A8C1428759D8}" dt="2020-02-12T08:52:50.337" v="568" actId="20577"/>
          <ac:spMkLst>
            <pc:docMk/>
            <pc:sldMk cId="1885599708" sldId="359"/>
            <ac:spMk id="3" creationId="{00000000-0000-0000-0000-000000000000}"/>
          </ac:spMkLst>
        </pc:spChg>
      </pc:sldChg>
      <pc:sldChg chg="modSp add">
        <pc:chgData name="David Kelsey" userId="8be92f3324e4cb99" providerId="LiveId" clId="{A8BE9DB0-B836-4A15-9E1C-A8C1428759D8}" dt="2020-02-12T08:54:05.563" v="570" actId="27636"/>
        <pc:sldMkLst>
          <pc:docMk/>
          <pc:sldMk cId="3248203753" sldId="360"/>
        </pc:sldMkLst>
        <pc:spChg chg="mod">
          <ac:chgData name="David Kelsey" userId="8be92f3324e4cb99" providerId="LiveId" clId="{A8BE9DB0-B836-4A15-9E1C-A8C1428759D8}" dt="2020-02-12T08:54:05.563" v="570" actId="27636"/>
          <ac:spMkLst>
            <pc:docMk/>
            <pc:sldMk cId="3248203753" sldId="360"/>
            <ac:spMk id="7" creationId="{00000000-0000-0000-0000-000000000000}"/>
          </ac:spMkLst>
        </pc:spChg>
      </pc:sldChg>
      <pc:sldChg chg="modSp add">
        <pc:chgData name="David Kelsey" userId="8be92f3324e4cb99" providerId="LiveId" clId="{A8BE9DB0-B836-4A15-9E1C-A8C1428759D8}" dt="2020-02-12T08:54:32.954" v="575" actId="27636"/>
        <pc:sldMkLst>
          <pc:docMk/>
          <pc:sldMk cId="4266499242" sldId="361"/>
        </pc:sldMkLst>
        <pc:spChg chg="mod">
          <ac:chgData name="David Kelsey" userId="8be92f3324e4cb99" providerId="LiveId" clId="{A8BE9DB0-B836-4A15-9E1C-A8C1428759D8}" dt="2020-02-12T08:54:32.954" v="575" actId="27636"/>
          <ac:spMkLst>
            <pc:docMk/>
            <pc:sldMk cId="4266499242" sldId="361"/>
            <ac:spMk id="2" creationId="{00000000-0000-0000-0000-000000000000}"/>
          </ac:spMkLst>
        </pc:spChg>
      </pc:sldChg>
      <pc:sldChg chg="addSp delSp modSp add ord">
        <pc:chgData name="David Kelsey" userId="8be92f3324e4cb99" providerId="LiveId" clId="{A8BE9DB0-B836-4A15-9E1C-A8C1428759D8}" dt="2020-02-12T10:31:05.384" v="1134" actId="20577"/>
        <pc:sldMkLst>
          <pc:docMk/>
          <pc:sldMk cId="4131089458" sldId="362"/>
        </pc:sldMkLst>
        <pc:spChg chg="mod">
          <ac:chgData name="David Kelsey" userId="8be92f3324e4cb99" providerId="LiveId" clId="{A8BE9DB0-B836-4A15-9E1C-A8C1428759D8}" dt="2020-02-12T10:31:05.384" v="1134" actId="20577"/>
          <ac:spMkLst>
            <pc:docMk/>
            <pc:sldMk cId="4131089458" sldId="362"/>
            <ac:spMk id="2" creationId="{F70ABC83-3074-4F78-87A6-E94EDDD43A64}"/>
          </ac:spMkLst>
        </pc:spChg>
        <pc:spChg chg="mod">
          <ac:chgData name="David Kelsey" userId="8be92f3324e4cb99" providerId="LiveId" clId="{A8BE9DB0-B836-4A15-9E1C-A8C1428759D8}" dt="2020-02-12T10:30:39.856" v="1129" actId="20577"/>
          <ac:spMkLst>
            <pc:docMk/>
            <pc:sldMk cId="4131089458" sldId="362"/>
            <ac:spMk id="3" creationId="{2D687C32-D2AC-4440-8B72-D7D1ABDEC2F6}"/>
          </ac:spMkLst>
        </pc:spChg>
        <pc:spChg chg="add del mod">
          <ac:chgData name="David Kelsey" userId="8be92f3324e4cb99" providerId="LiveId" clId="{A8BE9DB0-B836-4A15-9E1C-A8C1428759D8}" dt="2020-02-12T10:26:08.678" v="992" actId="767"/>
          <ac:spMkLst>
            <pc:docMk/>
            <pc:sldMk cId="4131089458" sldId="362"/>
            <ac:spMk id="9" creationId="{D1DD5F68-B55F-4752-AB2B-1C195A4BC569}"/>
          </ac:spMkLst>
        </pc:spChg>
        <pc:picChg chg="add mod">
          <ac:chgData name="David Kelsey" userId="8be92f3324e4cb99" providerId="LiveId" clId="{A8BE9DB0-B836-4A15-9E1C-A8C1428759D8}" dt="2020-02-12T10:25:36.082" v="980" actId="1076"/>
          <ac:picMkLst>
            <pc:docMk/>
            <pc:sldMk cId="4131089458" sldId="362"/>
            <ac:picMk id="8" creationId="{89881308-BD7D-49B2-9013-4BD9F8B8417D}"/>
          </ac:picMkLst>
        </pc:picChg>
      </pc:sldChg>
      <pc:sldMasterChg chg="delSldLayout">
        <pc:chgData name="David Kelsey" userId="8be92f3324e4cb99" providerId="LiveId" clId="{A8BE9DB0-B836-4A15-9E1C-A8C1428759D8}" dt="2020-02-12T08:48:20.154" v="479" actId="47"/>
        <pc:sldMasterMkLst>
          <pc:docMk/>
          <pc:sldMasterMk cId="0" sldId="2147483660"/>
        </pc:sldMasterMkLst>
        <pc:sldLayoutChg chg="del">
          <pc:chgData name="David Kelsey" userId="8be92f3324e4cb99" providerId="LiveId" clId="{A8BE9DB0-B836-4A15-9E1C-A8C1428759D8}" dt="2020-02-12T08:48:20.154" v="479" actId="47"/>
          <pc:sldLayoutMkLst>
            <pc:docMk/>
            <pc:sldMasterMk cId="0" sldId="2147483660"/>
            <pc:sldLayoutMk cId="0" sldId="2147483651"/>
          </pc:sldLayoutMkLst>
        </pc:sldLayoutChg>
      </pc:sldMasterChg>
      <pc:sldMasterChg chg="del delSldLayout">
        <pc:chgData name="David Kelsey" userId="8be92f3324e4cb99" providerId="LiveId" clId="{A8BE9DB0-B836-4A15-9E1C-A8C1428759D8}" dt="2020-02-12T08:47:41.094" v="475" actId="47"/>
        <pc:sldMasterMkLst>
          <pc:docMk/>
          <pc:sldMasterMk cId="821983150" sldId="2147483664"/>
        </pc:sldMasterMkLst>
        <pc:sldLayoutChg chg="del">
          <pc:chgData name="David Kelsey" userId="8be92f3324e4cb99" providerId="LiveId" clId="{A8BE9DB0-B836-4A15-9E1C-A8C1428759D8}" dt="2020-02-12T08:46:24.415" v="469" actId="47"/>
          <pc:sldLayoutMkLst>
            <pc:docMk/>
            <pc:sldMasterMk cId="821983150" sldId="2147483664"/>
            <pc:sldLayoutMk cId="2465154018" sldId="2147483665"/>
          </pc:sldLayoutMkLst>
        </pc:sldLayoutChg>
        <pc:sldLayoutChg chg="del">
          <pc:chgData name="David Kelsey" userId="8be92f3324e4cb99" providerId="LiveId" clId="{A8BE9DB0-B836-4A15-9E1C-A8C1428759D8}" dt="2020-02-12T08:47:32.858" v="470" actId="47"/>
          <pc:sldLayoutMkLst>
            <pc:docMk/>
            <pc:sldMasterMk cId="821983150" sldId="2147483664"/>
            <pc:sldLayoutMk cId="356573745" sldId="2147483666"/>
          </pc:sldLayoutMkLst>
        </pc:sldLayoutChg>
        <pc:sldLayoutChg chg="del">
          <pc:chgData name="David Kelsey" userId="8be92f3324e4cb99" providerId="LiveId" clId="{A8BE9DB0-B836-4A15-9E1C-A8C1428759D8}" dt="2020-02-12T08:47:41.094" v="475" actId="47"/>
          <pc:sldLayoutMkLst>
            <pc:docMk/>
            <pc:sldMasterMk cId="821983150" sldId="2147483664"/>
            <pc:sldLayoutMk cId="51044674" sldId="2147483667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en-US" sz="2400">
                <a:solidFill>
                  <a:srgbClr val="FF0000"/>
                </a:solidFill>
              </a:rPr>
              <a:t>WLCG FTS IPv6 traffic over</a:t>
            </a:r>
            <a:r>
              <a:rPr lang="en-US" sz="2400" baseline="0">
                <a:solidFill>
                  <a:srgbClr val="FF0000"/>
                </a:solidFill>
              </a:rPr>
              <a:t> last 2 years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Sheet1!$B$5</c:f>
              <c:strCache>
                <c:ptCount val="1"/>
                <c:pt idx="0">
                  <c:v>FTS IPv6 traffic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Sheet1!$A$6:$A$13</c:f>
              <c:numCache>
                <c:formatCode>mmm\-yy</c:formatCode>
                <c:ptCount val="8"/>
                <c:pt idx="0">
                  <c:v>43025</c:v>
                </c:pt>
                <c:pt idx="1">
                  <c:v>43234</c:v>
                </c:pt>
                <c:pt idx="2">
                  <c:v>43290</c:v>
                </c:pt>
                <c:pt idx="3">
                  <c:v>43381</c:v>
                </c:pt>
                <c:pt idx="4">
                  <c:v>43550</c:v>
                </c:pt>
                <c:pt idx="5">
                  <c:v>43754</c:v>
                </c:pt>
                <c:pt idx="6">
                  <c:v>43776</c:v>
                </c:pt>
                <c:pt idx="7">
                  <c:v>43845</c:v>
                </c:pt>
              </c:numCache>
            </c:numRef>
          </c:xVal>
          <c:yVal>
            <c:numRef>
              <c:f>Sheet1!$B$6:$B$13</c:f>
              <c:numCache>
                <c:formatCode>0%</c:formatCode>
                <c:ptCount val="8"/>
                <c:pt idx="0">
                  <c:v>0.04</c:v>
                </c:pt>
                <c:pt idx="1">
                  <c:v>0.17</c:v>
                </c:pt>
                <c:pt idx="2">
                  <c:v>0.2</c:v>
                </c:pt>
                <c:pt idx="3">
                  <c:v>0.25</c:v>
                </c:pt>
                <c:pt idx="4">
                  <c:v>0.37</c:v>
                </c:pt>
                <c:pt idx="5">
                  <c:v>0.54</c:v>
                </c:pt>
                <c:pt idx="6">
                  <c:v>0.56999999999999995</c:v>
                </c:pt>
                <c:pt idx="7">
                  <c:v>0.62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860-4464-B91B-8AA734D067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129632"/>
        <c:axId val="159712416"/>
      </c:scatterChart>
      <c:valAx>
        <c:axId val="1311296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712416"/>
        <c:crosses val="autoZero"/>
        <c:crossBetween val="midCat"/>
      </c:valAx>
      <c:valAx>
        <c:axId val="159712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1296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766c6fe9a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766c6fe9a9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9125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766c6fe9a9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766c6fe9a9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76666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766c6fe9a9_0_3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766c6fe9a9_0_3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33111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766c6fe9a9_0_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766c6fe9a9_0_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00112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64ee6fc07a_4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64ee6fc07a_4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g64ee6fc07a_4_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62227fb5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62227fb5a1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g62227fb5a1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62227fb5a1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62227fb5a1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g62227fb5a1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6" name="Google Shape;336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01988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75dd815283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75dd815283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6457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75dd815283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75dd815283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86983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75dd815283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75dd815283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189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image" Target="../media/image12.jpg"/><Relationship Id="rId7" Type="http://schemas.openxmlformats.org/officeDocument/2006/relationships/image" Target="../media/image16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10" Type="http://schemas.openxmlformats.org/officeDocument/2006/relationships/image" Target="../media/image18.png"/><Relationship Id="rId4" Type="http://schemas.openxmlformats.org/officeDocument/2006/relationships/image" Target="../media/image13.jpg"/><Relationship Id="rId9" Type="http://schemas.openxmlformats.org/officeDocument/2006/relationships/image" Target="../media/image17.jp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7.jpg"/><Relationship Id="rId7" Type="http://schemas.openxmlformats.org/officeDocument/2006/relationships/image" Target="../media/image22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28.tiff"/><Relationship Id="rId5" Type="http://schemas.openxmlformats.org/officeDocument/2006/relationships/image" Target="../media/image27.tiff"/><Relationship Id="rId10" Type="http://schemas.openxmlformats.org/officeDocument/2006/relationships/image" Target="../media/image30.jpeg"/><Relationship Id="rId4" Type="http://schemas.openxmlformats.org/officeDocument/2006/relationships/image" Target="../media/image26.jpeg"/><Relationship Id="rId9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12 Feb 2020</a:t>
            </a:r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working group</a:t>
            </a:r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7"/>
            <a:ext cx="4351339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12 Feb 2020</a:t>
            </a:r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working group</a:t>
            </a:r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5"/>
            <a:ext cx="5811839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9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12 Feb 2020</a:t>
            </a:r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working group</a:t>
            </a:r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4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633789"/>
            <a:ext cx="12192000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II_rahmen_neu_tite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3175"/>
            <a:ext cx="12192000" cy="6870700"/>
          </a:xfrm>
          <a:prstGeom prst="rect">
            <a:avLst/>
          </a:prstGeom>
          <a:noFill/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529167" y="6475414"/>
            <a:ext cx="489373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KIT – Universität des Landes Baden-Württemberg und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nationales Forschungszentrum in der Helmholtz-Gemeinschaft</a:t>
            </a: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514352" y="3367088"/>
            <a:ext cx="604943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STEINBUCH CENTRE FOR COMPUTING - SCC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9757834" y="6497639"/>
            <a:ext cx="230293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www.kit.edu</a:t>
            </a:r>
          </a:p>
        </p:txBody>
      </p:sp>
      <p:pic>
        <p:nvPicPr>
          <p:cNvPr id="9" name="Picture 11" descr="KIT-Logo-rgb_d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7051" y="333376"/>
            <a:ext cx="2159000" cy="747713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27051" y="1268414"/>
            <a:ext cx="11186583" cy="649287"/>
          </a:xfrm>
        </p:spPr>
        <p:txBody>
          <a:bodyPr/>
          <a:lstStyle>
            <a:lvl1pPr>
              <a:lnSpc>
                <a:spcPct val="90000"/>
              </a:lnSpc>
              <a:defRPr sz="2600"/>
            </a:lvl1pPr>
          </a:lstStyle>
          <a:p>
            <a:r>
              <a:rPr lang="de-DE"/>
              <a:t>Titel durch Klicken hinzufügen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29167" y="2232026"/>
            <a:ext cx="11161184" cy="620713"/>
          </a:xfrm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800" b="1">
                <a:solidFill>
                  <a:srgbClr val="000000"/>
                </a:solidFill>
              </a:defRPr>
            </a:lvl1pPr>
          </a:lstStyle>
          <a:p>
            <a:r>
              <a:rPr lang="de-DE"/>
              <a:t>Untertitel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2923573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4251" y="6454776"/>
            <a:ext cx="5568949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900"/>
            </a:lvl1pPr>
          </a:lstStyle>
          <a:p>
            <a:pPr>
              <a:buClrTx/>
            </a:pPr>
            <a:r>
              <a:rPr lang="de-DE" kern="1200">
                <a:ea typeface="+mn-ea"/>
                <a:cs typeface="+mn-cs"/>
              </a:rPr>
              <a:t>HEPiX-IPv6 f2f meeting – CERN, 16</a:t>
            </a:r>
            <a:r>
              <a:rPr lang="de-DE" kern="1200" baseline="30000">
                <a:ea typeface="+mn-ea"/>
                <a:cs typeface="+mn-cs"/>
              </a:rPr>
              <a:t>st</a:t>
            </a:r>
            <a:r>
              <a:rPr lang="de-DE" kern="1200">
                <a:ea typeface="+mn-ea"/>
                <a:cs typeface="+mn-cs"/>
              </a:rPr>
              <a:t> Jan. 2020  --  Bruno Hoeft</a:t>
            </a:r>
            <a:endParaRPr lang="de-DE" kern="12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2092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rgbClr val="000000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470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207551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000"/>
              <a:buNone/>
              <a:defRPr sz="2667">
                <a:solidFill>
                  <a:srgbClr val="B7B7B7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000"/>
              <a:buNone/>
              <a:defRPr sz="2667">
                <a:solidFill>
                  <a:srgbClr val="B7B7B7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000"/>
              <a:buNone/>
              <a:defRPr sz="2667">
                <a:solidFill>
                  <a:srgbClr val="B7B7B7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000"/>
              <a:buNone/>
              <a:defRPr sz="2667">
                <a:solidFill>
                  <a:srgbClr val="B7B7B7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000"/>
              <a:buNone/>
              <a:defRPr sz="2667">
                <a:solidFill>
                  <a:srgbClr val="B7B7B7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000"/>
              <a:buNone/>
              <a:defRPr sz="2667">
                <a:solidFill>
                  <a:srgbClr val="B7B7B7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000"/>
              <a:buNone/>
              <a:defRPr sz="2667">
                <a:solidFill>
                  <a:srgbClr val="B7B7B7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000"/>
              <a:buNone/>
              <a:defRPr sz="2667">
                <a:solidFill>
                  <a:srgbClr val="B7B7B7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000"/>
              <a:buNone/>
              <a:defRPr sz="2667">
                <a:solidFill>
                  <a:srgbClr val="B7B7B7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219170"/>
            <a:fld id="{00000000-1234-1234-1234-123412341234}" type="slidenum">
              <a:rPr lang="en-GB" smtClean="0">
                <a:solidFill>
                  <a:srgbClr val="595959"/>
                </a:solidFill>
              </a:rPr>
              <a:pPr defTabSz="1219170"/>
              <a:t>‹#›</a:t>
            </a:fld>
            <a:endParaRPr lang="en-GB">
              <a:solidFill>
                <a:srgbClr val="595959"/>
              </a:solidFill>
            </a:endParaRPr>
          </a:p>
        </p:txBody>
      </p:sp>
      <p:pic>
        <p:nvPicPr>
          <p:cNvPr id="13" name="Google Shape;13;p2" descr="stacks_banne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139120" y="4339258"/>
            <a:ext cx="1603147" cy="932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 descr="accelerator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18704" y="4339258"/>
            <a:ext cx="1457405" cy="932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HiggsInCMS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34167" y="4339258"/>
            <a:ext cx="1399109" cy="941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 descr="0804041_30.tif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91814" y="4339258"/>
            <a:ext cx="1399109" cy="932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" descr="blueinstall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90924" y="4339258"/>
            <a:ext cx="1399109" cy="932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 descr="01 nyte - globe encounters.tif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12659" y="4107034"/>
            <a:ext cx="1242627" cy="120976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" name="Google Shape;19;p2"/>
          <p:cNvGrpSpPr/>
          <p:nvPr/>
        </p:nvGrpSpPr>
        <p:grpSpPr>
          <a:xfrm>
            <a:off x="208167" y="5861360"/>
            <a:ext cx="2743199" cy="731520"/>
            <a:chOff x="76200" y="6270345"/>
            <a:chExt cx="2057399" cy="548640"/>
          </a:xfrm>
        </p:grpSpPr>
        <p:pic>
          <p:nvPicPr>
            <p:cNvPr id="20" name="Google Shape;20;p2" descr="WLCG-TextOnly_black.jpg"/>
            <p:cNvPicPr preferRelativeResize="0"/>
            <p:nvPr/>
          </p:nvPicPr>
          <p:blipFill rotWithShape="1">
            <a:blip r:embed="rId8">
              <a:alphaModFix amt="80000"/>
            </a:blip>
            <a:srcRect l="2461" t="16666" r="4988" b="16666"/>
            <a:stretch/>
          </p:blipFill>
          <p:spPr>
            <a:xfrm>
              <a:off x="381000" y="6270345"/>
              <a:ext cx="1752599" cy="5486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21;p2" descr="WLCG-logo.jpg"/>
            <p:cNvPicPr preferRelativeResize="0"/>
            <p:nvPr/>
          </p:nvPicPr>
          <p:blipFill rotWithShape="1">
            <a:blip r:embed="rId9">
              <a:alphaModFix amt="80000"/>
            </a:blip>
            <a:srcRect/>
            <a:stretch/>
          </p:blipFill>
          <p:spPr>
            <a:xfrm>
              <a:off x="76200" y="6324600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" name="Google Shape;22;p2"/>
          <p:cNvSpPr txBox="1"/>
          <p:nvPr/>
        </p:nvSpPr>
        <p:spPr>
          <a:xfrm>
            <a:off x="716167" y="5976033"/>
            <a:ext cx="2844800" cy="4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" name="Google Shape;23;p2"/>
          <p:cNvPicPr preferRelativeResize="0"/>
          <p:nvPr/>
        </p:nvPicPr>
        <p:blipFill rotWithShape="1">
          <a:blip r:embed="rId10">
            <a:alphaModFix amt="71000"/>
          </a:blip>
          <a:srcRect/>
          <a:stretch/>
        </p:blipFill>
        <p:spPr>
          <a:xfrm>
            <a:off x="9139127" y="5983716"/>
            <a:ext cx="2462107" cy="486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6280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604367" y="-10467"/>
            <a:ext cx="11587600" cy="795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Candara"/>
              <a:buNone/>
              <a:defRPr b="1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702000" y="990200"/>
            <a:ext cx="11074000" cy="55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>
                <a:solidFill>
                  <a:srgbClr val="000000"/>
                </a:solidFill>
              </a:defRPr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  <a:defRPr>
                <a:solidFill>
                  <a:srgbClr val="666666"/>
                </a:solidFill>
              </a:defRPr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5pPr>
            <a:lvl6pPr marL="3657509" lvl="5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rgbClr val="999999"/>
              </a:buClr>
              <a:buSzPts val="1400"/>
              <a:buChar char="■"/>
              <a:defRPr>
                <a:solidFill>
                  <a:srgbClr val="999999"/>
                </a:solidFill>
              </a:defRPr>
            </a:lvl6pPr>
            <a:lvl7pPr marL="4267093" lvl="6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rgbClr val="B7B7B7"/>
              </a:buClr>
              <a:buSzPts val="1400"/>
              <a:buChar char="●"/>
              <a:defRPr>
                <a:solidFill>
                  <a:srgbClr val="B7B7B7"/>
                </a:solidFill>
              </a:defRPr>
            </a:lvl7pPr>
            <a:lvl8pPr marL="4876678" lvl="7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rgbClr val="B7B7B7"/>
              </a:buClr>
              <a:buSzPts val="1400"/>
              <a:buChar char="○"/>
              <a:defRPr>
                <a:solidFill>
                  <a:srgbClr val="B7B7B7"/>
                </a:solidFill>
              </a:defRPr>
            </a:lvl8pPr>
            <a:lvl9pPr marL="5486263" lvl="8" indent="-423323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rgbClr val="B7B7B7"/>
              </a:buClr>
              <a:buSzPts val="1400"/>
              <a:buChar char="■"/>
              <a:defRPr>
                <a:solidFill>
                  <a:srgbClr val="B7B7B7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11708800" y="6499400"/>
            <a:ext cx="483200" cy="3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219170"/>
            <a:fld id="{00000000-1234-1234-1234-123412341234}" type="slidenum">
              <a:rPr lang="en-GB" smtClean="0">
                <a:solidFill>
                  <a:srgbClr val="595959"/>
                </a:solidFill>
              </a:rPr>
              <a:pPr defTabSz="1219170"/>
              <a:t>‹#›</a:t>
            </a:fld>
            <a:endParaRPr lang="en-GB">
              <a:solidFill>
                <a:srgbClr val="595959"/>
              </a:solidFill>
            </a:endParaRPr>
          </a:p>
        </p:txBody>
      </p:sp>
      <p:sp>
        <p:nvSpPr>
          <p:cNvPr id="28" name="Google Shape;28;p3"/>
          <p:cNvSpPr/>
          <p:nvPr/>
        </p:nvSpPr>
        <p:spPr>
          <a:xfrm rot="-5400000">
            <a:off x="-3147033" y="3115733"/>
            <a:ext cx="6877600" cy="625200"/>
          </a:xfrm>
          <a:prstGeom prst="rect">
            <a:avLst/>
          </a:prstGeom>
          <a:solidFill>
            <a:srgbClr val="0C0C0C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" name="Google Shape;29;p3" descr="WLCG-TextOnly_black.jpg"/>
          <p:cNvPicPr preferRelativeResize="0"/>
          <p:nvPr/>
        </p:nvPicPr>
        <p:blipFill rotWithShape="1">
          <a:blip r:embed="rId2">
            <a:alphaModFix/>
          </a:blip>
          <a:srcRect l="2461" t="16666" r="4988" b="16666"/>
          <a:stretch/>
        </p:blipFill>
        <p:spPr>
          <a:xfrm rot="-5400000">
            <a:off x="-606984" y="5012334"/>
            <a:ext cx="1781901" cy="557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3" descr="WLCG-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33" y="6217633"/>
            <a:ext cx="557867" cy="5578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3" descr="01 nyte - globe encounters.tif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20833" y="2080200"/>
            <a:ext cx="609600" cy="926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3" descr="stacks_banner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20833" y="0"/>
            <a:ext cx="609600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3" descr="0804041_30.tif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-20833" y="1394400"/>
            <a:ext cx="60960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3" descr="blueinstall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-20833" y="784800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-5400000">
            <a:off x="-395114" y="3569231"/>
            <a:ext cx="1358167" cy="268533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3"/>
          <p:cNvSpPr txBox="1"/>
          <p:nvPr/>
        </p:nvSpPr>
        <p:spPr>
          <a:xfrm>
            <a:off x="9549000" y="6461900"/>
            <a:ext cx="2520000" cy="3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HEPiX IPv6 Meeting</a:t>
            </a: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" name="Google Shape;37;p3"/>
          <p:cNvCxnSpPr/>
          <p:nvPr/>
        </p:nvCxnSpPr>
        <p:spPr>
          <a:xfrm>
            <a:off x="872751" y="6679467"/>
            <a:ext cx="8541200" cy="9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6520135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12 Feb 2020</a:t>
            </a: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working group</a:t>
            </a: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7" name="Google Shape;27;p3" descr="HEPiX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2201" y="160915"/>
            <a:ext cx="1922711" cy="1664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93482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956800" y="4343400"/>
            <a:ext cx="22352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930400" y="4343400"/>
            <a:ext cx="2032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35508" y="1066803"/>
            <a:ext cx="7905293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Principle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27047" y="2590800"/>
            <a:ext cx="3860800" cy="609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</a:t>
            </a:r>
          </a:p>
        </p:txBody>
      </p:sp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3"/>
            <a:ext cx="195072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894127" y="3773425"/>
            <a:ext cx="195072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075680" y="4343400"/>
            <a:ext cx="195072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8026400" y="4343400"/>
            <a:ext cx="195072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8940800" y="228600"/>
            <a:ext cx="32512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WLCG Group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2336800" y="3200400"/>
            <a:ext cx="4165600" cy="533400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Date/other info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buClrTx/>
            </a:pPr>
            <a:fld id="{F2BA6BF5-92F2-43FF-AE32-A327F0B8564E}" type="datetime1">
              <a:rPr lang="en-GB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</a:pPr>
              <a:t>12/02/2020</a:t>
            </a:fld>
            <a:endParaRPr lang="en-GB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buClrTx/>
            </a:pPr>
            <a:fld id="{5A91F631-E087-48A4-B5AD-1C058E76B5D6}" type="slidenum">
              <a:rPr lang="en-GB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</a:pPr>
              <a:t>‹#›</a:t>
            </a:fld>
            <a:endParaRPr lang="en-GB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buClrTx/>
            </a:pPr>
            <a:endParaRPr lang="en-GB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01600" y="6248400"/>
            <a:ext cx="2785533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2" y="6313804"/>
            <a:ext cx="634508" cy="46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67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14402"/>
            <a:ext cx="11176000" cy="5211763"/>
          </a:xfrm>
        </p:spPr>
        <p:txBody>
          <a:bodyPr/>
          <a:lstStyle>
            <a:lvl1pPr>
              <a:defRPr lang="en-US" sz="24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1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1500">
                <a:solidFill>
                  <a:schemeClr val="tx1"/>
                </a:solidFill>
              </a:defRPr>
            </a:lvl3pPr>
            <a:lvl4pPr>
              <a:defRPr sz="1350">
                <a:solidFill>
                  <a:schemeClr val="tx1"/>
                </a:solidFill>
              </a:defRPr>
            </a:lvl4pPr>
            <a:lvl5pPr>
              <a:defRPr sz="1350">
                <a:solidFill>
                  <a:schemeClr val="tx1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70400" y="6356353"/>
            <a:ext cx="3860800" cy="365125"/>
          </a:xfrm>
        </p:spPr>
        <p:txBody>
          <a:bodyPr/>
          <a:lstStyle/>
          <a:p>
            <a:pPr>
              <a:buClrTx/>
            </a:pPr>
            <a:endParaRPr lang="en-GB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42400" y="6356353"/>
            <a:ext cx="2844800" cy="365125"/>
          </a:xfrm>
        </p:spPr>
        <p:txBody>
          <a:bodyPr/>
          <a:lstStyle/>
          <a:p>
            <a:pPr>
              <a:buClrTx/>
            </a:pPr>
            <a:fld id="{5A91F631-E087-48A4-B5AD-1C058E76B5D6}" type="slidenum">
              <a:rPr lang="en-GB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</a:pPr>
              <a:t>‹#›</a:t>
            </a:fld>
            <a:endParaRPr lang="en-GB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 rot="16200000">
            <a:off x="-3022600" y="3022601"/>
            <a:ext cx="6858000" cy="812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491927" y="5158740"/>
            <a:ext cx="1752600" cy="73152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914400" y="6356353"/>
            <a:ext cx="2540000" cy="365125"/>
          </a:xfrm>
        </p:spPr>
        <p:txBody>
          <a:bodyPr/>
          <a:lstStyle/>
          <a:p>
            <a:pPr>
              <a:buClrTx/>
            </a:pPr>
            <a:fld id="{9934A65E-8E7F-420E-93F8-2F6472D0FC0B}" type="datetime1">
              <a:rPr lang="en-GB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</a:pPr>
              <a:t>12/02/2020</a:t>
            </a:fld>
            <a:endParaRPr lang="en-GB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48403"/>
            <a:ext cx="812800" cy="53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9421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12 Feb 2020</a:t>
            </a: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working group</a:t>
            </a: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7" name="Google Shape;27;p3" descr="HEPiX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2201" y="160915"/>
            <a:ext cx="1922711" cy="16647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wo Content">
  <p:cSld name="2_Two Content">
    <p:bg>
      <p:bgPr>
        <a:solidFill>
          <a:schemeClr val="lt1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914400" y="914402"/>
            <a:ext cx="11176000" cy="521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8099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399"/>
              </a:buClr>
              <a:buSzPts val="2400"/>
              <a:buChar char="•"/>
              <a:defRPr sz="2400">
                <a:solidFill>
                  <a:srgbClr val="00339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377" lvl="1" indent="-36194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F5496"/>
              </a:buClr>
              <a:buSzPts val="2100"/>
              <a:buChar char="•"/>
              <a:defRPr sz="210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566" lvl="2" indent="-32384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>
                <a:solidFill>
                  <a:schemeClr val="dk1"/>
                </a:solidFill>
              </a:defRPr>
            </a:lvl3pPr>
            <a:lvl4pPr marL="1828754" lvl="3" indent="-31431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>
                <a:solidFill>
                  <a:schemeClr val="dk1"/>
                </a:solidFill>
              </a:defRPr>
            </a:lvl4pPr>
            <a:lvl5pPr marL="2285943" lvl="4" indent="-31431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>
                <a:solidFill>
                  <a:schemeClr val="dk1"/>
                </a:solidFill>
              </a:defRPr>
            </a:lvl5pPr>
            <a:lvl6pPr marL="2743131" lvl="5" indent="-31431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/>
            </a:lvl6pPr>
            <a:lvl7pPr marL="3200320" lvl="6" indent="-31431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/>
            </a:lvl7pPr>
            <a:lvl8pPr marL="3657509" lvl="7" indent="-31431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/>
            </a:lvl8pPr>
            <a:lvl9pPr marL="4114697" lvl="8" indent="-31431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ftr" idx="11"/>
          </p:nvPr>
        </p:nvSpPr>
        <p:spPr>
          <a:xfrm>
            <a:off x="4470400" y="6356354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working group</a:t>
            </a:r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ldNum" idx="12"/>
          </p:nvPr>
        </p:nvSpPr>
        <p:spPr>
          <a:xfrm>
            <a:off x="9042400" y="635635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Google Shape;32;p4"/>
          <p:cNvSpPr/>
          <p:nvPr/>
        </p:nvSpPr>
        <p:spPr>
          <a:xfrm rot="-5400000">
            <a:off x="-3022600" y="3022601"/>
            <a:ext cx="6858000" cy="812800"/>
          </a:xfrm>
          <a:prstGeom prst="rect">
            <a:avLst/>
          </a:prstGeom>
          <a:solidFill>
            <a:srgbClr val="0C0C0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4" descr="WLCG-TextOnly_black.jpg"/>
          <p:cNvPicPr preferRelativeResize="0"/>
          <p:nvPr/>
        </p:nvPicPr>
        <p:blipFill rotWithShape="1">
          <a:blip r:embed="rId2">
            <a:alphaModFix/>
          </a:blip>
          <a:srcRect l="2464" t="16667" r="4985" b="16666"/>
          <a:stretch/>
        </p:blipFill>
        <p:spPr>
          <a:xfrm rot="-5400000">
            <a:off x="-491927" y="5158740"/>
            <a:ext cx="1752600" cy="73152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/>
          <p:nvPr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rgbClr val="0C0C0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  <a:defRPr b="1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dt" idx="10"/>
          </p:nvPr>
        </p:nvSpPr>
        <p:spPr>
          <a:xfrm>
            <a:off x="914400" y="6356354"/>
            <a:ext cx="254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12 Feb 2020</a:t>
            </a:r>
            <a:endParaRPr/>
          </a:p>
        </p:txBody>
      </p:sp>
      <p:pic>
        <p:nvPicPr>
          <p:cNvPr id="37" name="Google Shape;3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248404"/>
            <a:ext cx="812800" cy="539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228594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377" lvl="1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566" lvl="2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754" lvl="3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5943" lvl="4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131" lvl="5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320" lvl="6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509" lvl="7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697" lvl="8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12 Feb 2020</a:t>
            </a:r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working group</a:t>
            </a:r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12 Feb 2020</a:t>
            </a:r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working group</a:t>
            </a:r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189" lvl="0" indent="-228594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377" lvl="1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566" lvl="2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754" lvl="3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5943" lvl="4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131" lvl="5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320" lvl="6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509" lvl="7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697" lvl="8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189" lvl="0" indent="-228594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377" lvl="1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566" lvl="2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754" lvl="3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5943" lvl="4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131" lvl="5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320" lvl="6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509" lvl="7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697" lvl="8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12 Feb 2020</a:t>
            </a:r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working group</a:t>
            </a:r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12 Feb 2020</a:t>
            </a:r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working group</a:t>
            </a:r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43178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377" lvl="1" indent="-40639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566" lvl="2" indent="-38099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754" lvl="3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5943" lvl="4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131" lvl="5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320" lvl="6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509" lvl="7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697" lvl="8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body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228594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377" lvl="1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566" lvl="2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754" lvl="3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5943" lvl="4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131" lvl="5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320" lvl="6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509" lvl="7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697" lvl="8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12 Feb 2020</a:t>
            </a:r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working group</a:t>
            </a:r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>
            <a:spLocks noGrp="1"/>
          </p:cNvSpPr>
          <p:nvPr>
            <p:ph type="pic" idx="2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body" idx="1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228594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377" lvl="1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566" lvl="2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754" lvl="3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5943" lvl="4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131" lvl="5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320" lvl="6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509" lvl="7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697" lvl="8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12 Feb 2020</a:t>
            </a:r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working group</a:t>
            </a:r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heme" Target="../theme/theme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vmlDrawing" Target="../drawings/vmlDrawing1.vml"/><Relationship Id="rId9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12 Feb 2020</a:t>
            </a:r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GB"/>
              <a:t>D Kelsey, IPv6 working group</a:t>
            </a:r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II_rahmen_neu_folge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0701" y="333376"/>
            <a:ext cx="9215967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Folientitel durch klicken hinzufügen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2818" y="1198563"/>
            <a:ext cx="11142133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Karlsruhe Institute of Technology (KIT).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4251" y="6454776"/>
            <a:ext cx="5568949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900"/>
            </a:lvl1pPr>
          </a:lstStyle>
          <a:p>
            <a:r>
              <a:rPr lang="de-DE" dirty="0"/>
              <a:t>HEPiX-IPv6 f2f </a:t>
            </a:r>
            <a:r>
              <a:rPr lang="de-DE" dirty="0" err="1"/>
              <a:t>meeting</a:t>
            </a:r>
            <a:r>
              <a:rPr lang="de-DE" dirty="0"/>
              <a:t> – CERN, 16</a:t>
            </a:r>
            <a:r>
              <a:rPr lang="de-DE" baseline="30000" dirty="0"/>
              <a:t>st</a:t>
            </a:r>
            <a:r>
              <a:rPr lang="de-DE" dirty="0"/>
              <a:t> Jan. 2020  --  Bruno Hoeft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334434" y="6453188"/>
            <a:ext cx="43391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fld id="{0EFABD31-4BF1-4834-999C-415B30CE4C37}" type="slidenum">
              <a:rPr lang="de-DE" sz="900" b="1"/>
              <a:pPr>
                <a:spcBef>
                  <a:spcPct val="50000"/>
                </a:spcBef>
              </a:pPr>
              <a:t>‹#›</a:t>
            </a:fld>
            <a:endParaRPr lang="de-DE" sz="900" b="1"/>
          </a:p>
        </p:txBody>
      </p:sp>
      <p:pic>
        <p:nvPicPr>
          <p:cNvPr id="1037" name="Picture 13" descr="KIT-Logo-rgb_de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223501" y="333375"/>
            <a:ext cx="1435100" cy="496888"/>
          </a:xfrm>
          <a:prstGeom prst="rect">
            <a:avLst/>
          </a:prstGeom>
          <a:noFill/>
        </p:spPr>
      </p:pic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8066618" y="6453188"/>
            <a:ext cx="364913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>
              <a:spcBef>
                <a:spcPct val="50000"/>
              </a:spcBef>
              <a:defRPr/>
            </a:pPr>
            <a:r>
              <a:rPr lang="de-DE" sz="900" dirty="0"/>
              <a:t>Steinbuch </a:t>
            </a:r>
            <a:r>
              <a:rPr lang="de-DE" sz="900" dirty="0" err="1"/>
              <a:t>Centre</a:t>
            </a:r>
            <a:r>
              <a:rPr lang="de-DE" sz="900" dirty="0"/>
              <a:t> </a:t>
            </a:r>
            <a:r>
              <a:rPr lang="de-DE" sz="900" dirty="0" err="1"/>
              <a:t>for</a:t>
            </a:r>
            <a:r>
              <a:rPr lang="de-DE" sz="900" dirty="0"/>
              <a:t> Computing</a:t>
            </a:r>
          </a:p>
        </p:txBody>
      </p:sp>
      <p:graphicFrame>
        <p:nvGraphicFramePr>
          <p:cNvPr id="11" name="Object 12"/>
          <p:cNvGraphicFramePr>
            <a:graphicFrameLocks noChangeAspect="1"/>
          </p:cNvGraphicFramePr>
          <p:nvPr userDrawn="1"/>
        </p:nvGraphicFramePr>
        <p:xfrm>
          <a:off x="8555567" y="6434139"/>
          <a:ext cx="920751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HOTO-PAINT" r:id="rId7" imgW="4215873" imgH="3047619" progId="">
                  <p:embed/>
                </p:oleObj>
              </mc:Choice>
              <mc:Fallback>
                <p:oleObj name="PHOTO-PAINT" r:id="rId7" imgW="4215873" imgH="3047619" progId="">
                  <p:embed/>
                  <p:pic>
                    <p:nvPicPr>
                      <p:cNvPr id="11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29532"/>
                      <a:stretch>
                        <a:fillRect/>
                      </a:stretch>
                    </p:blipFill>
                    <p:spPr bwMode="auto">
                      <a:xfrm>
                        <a:off x="8555567" y="6434139"/>
                        <a:ext cx="920751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968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D9D9D9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9850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9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9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9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9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9"/>
        </a:buBlip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60000"/>
        <a:buBlip>
          <a:blip r:embed="rId9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60000"/>
        <a:buBlip>
          <a:blip r:embed="rId9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60000"/>
        <a:buBlip>
          <a:blip r:embed="rId9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60000"/>
        <a:buBlip>
          <a:blip r:embed="rId9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  <a:defRPr sz="2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Helvetica Neue"/>
              <a:buChar char="●"/>
              <a:defRPr sz="18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○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■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●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○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■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75783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02758-97EC-4661-A27D-5396180E4ACE}" type="datetime1">
              <a:rPr lang="en-GB" smtClean="0"/>
              <a:t>12/02/2020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1F631-E087-48A4-B5AD-1C058E76B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595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twiki.cern.ch/twiki/bin/view/LHCOPN/LHCOPNEv4v6Traffic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twiki.cern.ch/twiki/bin/view/LCG/WlcgIpv6#WLCG_Tier_2_IPv6_deployment_stat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Ipv6" TargetMode="Externa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10" Type="http://schemas.openxmlformats.org/officeDocument/2006/relationships/image" Target="../media/image17.jpg"/><Relationship Id="rId4" Type="http://schemas.openxmlformats.org/officeDocument/2006/relationships/image" Target="../media/image12.jpg"/><Relationship Id="rId9" Type="http://schemas.openxmlformats.org/officeDocument/2006/relationships/image" Target="../media/image2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55123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/>
          <p:cNvSpPr txBox="1">
            <a:spLocks noGrp="1"/>
          </p:cNvSpPr>
          <p:nvPr>
            <p:ph type="ctrTitle"/>
          </p:nvPr>
        </p:nvSpPr>
        <p:spPr>
          <a:xfrm>
            <a:off x="1524000" y="2394295"/>
            <a:ext cx="9144000" cy="1825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5400"/>
            </a:pPr>
            <a:r>
              <a:rPr lang="en-US" sz="5400" b="1" i="1" dirty="0" err="1">
                <a:solidFill>
                  <a:srgbClr val="FF0000"/>
                </a:solidFill>
              </a:rPr>
              <a:t>HEPiX</a:t>
            </a:r>
            <a:r>
              <a:rPr lang="en-US" sz="5400" b="1" i="1" dirty="0">
                <a:solidFill>
                  <a:srgbClr val="FF0000"/>
                </a:solidFill>
              </a:rPr>
              <a:t> IPv6 Working Group</a:t>
            </a:r>
            <a:br>
              <a:rPr lang="en-US" sz="5400" b="1" i="1" dirty="0">
                <a:solidFill>
                  <a:srgbClr val="FF0000"/>
                </a:solidFill>
              </a:rPr>
            </a:br>
            <a:r>
              <a:rPr lang="en-US" sz="5400" b="1" i="1" dirty="0">
                <a:solidFill>
                  <a:srgbClr val="FF0000"/>
                </a:solidFill>
              </a:rPr>
              <a:t>- update</a:t>
            </a:r>
            <a:endParaRPr sz="5400" i="1" dirty="0">
              <a:solidFill>
                <a:srgbClr val="FF0000"/>
              </a:solidFill>
            </a:endParaRP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1524000" y="4335157"/>
            <a:ext cx="9144000" cy="18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SzPts val="2590"/>
            </a:pPr>
            <a:r>
              <a:rPr lang="en-US" sz="2591" dirty="0"/>
              <a:t>David Kelsey (STFC UKRI)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SzPts val="2590"/>
            </a:pPr>
            <a:endParaRPr lang="en-US" sz="2591" dirty="0"/>
          </a:p>
          <a:p>
            <a:pPr marL="0" indent="0">
              <a:lnSpc>
                <a:spcPct val="80000"/>
              </a:lnSpc>
              <a:spcBef>
                <a:spcPts val="0"/>
              </a:spcBef>
              <a:buSzPts val="2590"/>
            </a:pPr>
            <a:r>
              <a:rPr lang="en-US" sz="2220" dirty="0"/>
              <a:t>WLCG GDB, CERN, 12 Feb 2020</a:t>
            </a:r>
            <a:endParaRPr dirty="0"/>
          </a:p>
        </p:txBody>
      </p:sp>
      <p:pic>
        <p:nvPicPr>
          <p:cNvPr id="102" name="Google Shape;102;p14" descr="HEPiX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05646" y="211833"/>
            <a:ext cx="1922711" cy="16647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15680" y="404664"/>
            <a:ext cx="5610820" cy="432048"/>
          </a:xfrm>
        </p:spPr>
        <p:txBody>
          <a:bodyPr/>
          <a:lstStyle/>
          <a:p>
            <a:r>
              <a:rPr lang="en-US" dirty="0" err="1"/>
              <a:t>PerfSONAR</a:t>
            </a:r>
            <a:r>
              <a:rPr lang="en-US" dirty="0"/>
              <a:t> of Tier-1s 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664" y="764704"/>
            <a:ext cx="1440160" cy="494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116632"/>
            <a:ext cx="132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14688" y="6454776"/>
            <a:ext cx="417671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900"/>
            </a:lvl1pPr>
          </a:lstStyle>
          <a:p>
            <a:pPr>
              <a:buClrTx/>
            </a:pPr>
            <a:r>
              <a:rPr lang="de-DE" kern="1200" dirty="0">
                <a:ea typeface="+mn-ea"/>
                <a:cs typeface="+mn-cs"/>
              </a:rPr>
              <a:t>HEPiX-IPv6 f2f </a:t>
            </a:r>
            <a:r>
              <a:rPr lang="de-DE" kern="1200" dirty="0" err="1">
                <a:ea typeface="+mn-ea"/>
                <a:cs typeface="+mn-cs"/>
              </a:rPr>
              <a:t>meeting</a:t>
            </a:r>
            <a:r>
              <a:rPr lang="de-DE" kern="1200" dirty="0">
                <a:ea typeface="+mn-ea"/>
                <a:cs typeface="+mn-cs"/>
              </a:rPr>
              <a:t> – CERN, 16</a:t>
            </a:r>
            <a:r>
              <a:rPr lang="de-DE" kern="1200" baseline="30000" dirty="0">
                <a:ea typeface="+mn-ea"/>
                <a:cs typeface="+mn-cs"/>
              </a:rPr>
              <a:t>st</a:t>
            </a:r>
            <a:r>
              <a:rPr lang="de-DE" kern="1200" dirty="0">
                <a:ea typeface="+mn-ea"/>
                <a:cs typeface="+mn-cs"/>
              </a:rPr>
              <a:t> Jan. 2020  --  Bruno Hoeft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303912" y="1196753"/>
            <a:ext cx="2613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Tx/>
            </a:pPr>
            <a:r>
              <a:rPr lang="de-DE" sz="2400" kern="1200" dirty="0">
                <a:ea typeface="+mn-ea"/>
                <a:cs typeface="+mn-cs"/>
              </a:rPr>
              <a:t>IPv6 Status 2019 </a:t>
            </a:r>
            <a:endParaRPr lang="en-US" sz="2400" kern="1200" dirty="0">
              <a:ea typeface="+mn-ea"/>
              <a:cs typeface="+mn-cs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3512" y="1658418"/>
            <a:ext cx="8784976" cy="462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415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Still </a:t>
            </a:r>
            <a:r>
              <a:rPr lang="de-DE" dirty="0" err="1"/>
              <a:t>issues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solved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DNS + DHCP + </a:t>
            </a:r>
            <a:r>
              <a:rPr lang="de-DE" dirty="0" err="1"/>
              <a:t>site</a:t>
            </a:r>
            <a:r>
              <a:rPr lang="de-DE" dirty="0"/>
              <a:t> </a:t>
            </a:r>
            <a:r>
              <a:rPr lang="de-DE" dirty="0" err="1"/>
              <a:t>dependend</a:t>
            </a:r>
            <a:r>
              <a:rPr lang="de-DE" dirty="0"/>
              <a:t> IPv6 </a:t>
            </a:r>
            <a:r>
              <a:rPr lang="de-DE" dirty="0" err="1"/>
              <a:t>enabling</a:t>
            </a:r>
            <a:endParaRPr lang="de-DE" dirty="0"/>
          </a:p>
          <a:p>
            <a:pPr lvl="1"/>
            <a:r>
              <a:rPr lang="de-DE" dirty="0"/>
              <a:t>Early </a:t>
            </a:r>
            <a:r>
              <a:rPr lang="de-DE" dirty="0" err="1"/>
              <a:t>dCache</a:t>
            </a:r>
            <a:r>
              <a:rPr lang="de-DE" dirty="0"/>
              <a:t> </a:t>
            </a:r>
            <a:r>
              <a:rPr lang="de-DE" dirty="0" err="1"/>
              <a:t>versions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 </a:t>
            </a:r>
            <a:r>
              <a:rPr lang="de-DE" dirty="0" err="1"/>
              <a:t>special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endParaRPr lang="de-DE" dirty="0"/>
          </a:p>
          <a:p>
            <a:pPr lvl="1"/>
            <a:r>
              <a:rPr lang="de-DE" dirty="0"/>
              <a:t>EOS </a:t>
            </a:r>
            <a:r>
              <a:rPr lang="de-DE" dirty="0" err="1"/>
              <a:t>had</a:t>
            </a:r>
            <a:r>
              <a:rPr lang="de-DE" dirty="0"/>
              <a:t> </a:t>
            </a:r>
            <a:r>
              <a:rPr lang="de-DE" dirty="0" err="1"/>
              <a:t>caveats</a:t>
            </a:r>
            <a:endParaRPr lang="de-DE" dirty="0"/>
          </a:p>
          <a:p>
            <a:pPr lvl="1"/>
            <a:r>
              <a:rPr lang="de-DE" dirty="0" err="1"/>
              <a:t>dCache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support</a:t>
            </a:r>
            <a:r>
              <a:rPr lang="de-DE" dirty="0"/>
              <a:t> IPv6 dual-</a:t>
            </a:r>
            <a:r>
              <a:rPr lang="de-DE" dirty="0" err="1"/>
              <a:t>home</a:t>
            </a:r>
            <a:br>
              <a:rPr lang="de-DE" dirty="0"/>
            </a:br>
            <a:r>
              <a:rPr lang="de-DE" dirty="0" err="1"/>
              <a:t>redesign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network </a:t>
            </a:r>
            <a:r>
              <a:rPr lang="de-DE" dirty="0" err="1"/>
              <a:t>deployment</a:t>
            </a:r>
            <a:endParaRPr lang="de-DE" dirty="0"/>
          </a:p>
          <a:p>
            <a:pPr lvl="3"/>
            <a:r>
              <a:rPr lang="de-DE" dirty="0"/>
              <a:t>Francesco Prelz </a:t>
            </a:r>
            <a:r>
              <a:rPr lang="de-DE" dirty="0" err="1"/>
              <a:t>enabled</a:t>
            </a:r>
            <a:r>
              <a:rPr lang="de-DE" dirty="0"/>
              <a:t> </a:t>
            </a:r>
            <a:r>
              <a:rPr lang="de-DE" dirty="0" err="1"/>
              <a:t>dCache</a:t>
            </a:r>
            <a:r>
              <a:rPr lang="de-DE" dirty="0"/>
              <a:t> </a:t>
            </a:r>
            <a:r>
              <a:rPr lang="de-DE" dirty="0" err="1"/>
              <a:t>code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support</a:t>
            </a:r>
            <a:r>
              <a:rPr lang="de-DE" dirty="0"/>
              <a:t> dual-</a:t>
            </a:r>
            <a:r>
              <a:rPr lang="de-DE" dirty="0" err="1"/>
              <a:t>home</a:t>
            </a:r>
            <a:br>
              <a:rPr lang="de-DE" dirty="0"/>
            </a:br>
            <a:r>
              <a:rPr lang="de-DE" dirty="0" err="1"/>
              <a:t>code</a:t>
            </a:r>
            <a:r>
              <a:rPr lang="de-DE" dirty="0"/>
              <a:t> not </a:t>
            </a:r>
            <a:r>
              <a:rPr lang="de-DE" dirty="0" err="1"/>
              <a:t>jet</a:t>
            </a:r>
            <a:r>
              <a:rPr lang="de-DE" dirty="0"/>
              <a:t> </a:t>
            </a:r>
            <a:r>
              <a:rPr lang="de-DE" dirty="0" err="1"/>
              <a:t>commited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dCache</a:t>
            </a:r>
            <a:r>
              <a:rPr lang="de-DE" dirty="0"/>
              <a:t> </a:t>
            </a:r>
            <a:r>
              <a:rPr lang="de-DE" dirty="0" err="1"/>
              <a:t>developers</a:t>
            </a:r>
            <a:endParaRPr lang="de-DE" dirty="0"/>
          </a:p>
          <a:p>
            <a:pPr lvl="1"/>
            <a:r>
              <a:rPr lang="de-DE" dirty="0"/>
              <a:t>Network </a:t>
            </a:r>
            <a:r>
              <a:rPr lang="de-DE" dirty="0" err="1"/>
              <a:t>equipment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support</a:t>
            </a:r>
            <a:r>
              <a:rPr lang="de-DE" dirty="0"/>
              <a:t> …</a:t>
            </a:r>
          </a:p>
          <a:p>
            <a:pPr lvl="1"/>
            <a:endParaRPr lang="de-DE" dirty="0"/>
          </a:p>
          <a:p>
            <a:r>
              <a:rPr lang="de-DE" dirty="0" err="1"/>
              <a:t>Some</a:t>
            </a:r>
            <a:r>
              <a:rPr lang="de-DE" dirty="0"/>
              <a:t> still </a:t>
            </a:r>
            <a:r>
              <a:rPr lang="de-DE" dirty="0" err="1"/>
              <a:t>pending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FNAL </a:t>
            </a:r>
            <a:r>
              <a:rPr lang="de-DE" dirty="0">
                <a:sym typeface="Wingdings" panose="05000000000000000000" pitchFamily="2" charset="2"/>
              </a:rPr>
              <a:t> FTS </a:t>
            </a:r>
            <a:r>
              <a:rPr lang="de-DE" dirty="0" err="1">
                <a:sym typeface="Wingdings" panose="05000000000000000000" pitchFamily="2" charset="2"/>
              </a:rPr>
              <a:t>server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still not dual-</a:t>
            </a:r>
            <a:r>
              <a:rPr lang="de-DE" dirty="0" err="1">
                <a:sym typeface="Wingdings" panose="05000000000000000000" pitchFamily="2" charset="2"/>
              </a:rPr>
              <a:t>stack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enabled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r>
              <a:rPr lang="de-DE" dirty="0"/>
              <a:t>RRC-KI-T1 </a:t>
            </a:r>
            <a:r>
              <a:rPr lang="de-DE" dirty="0">
                <a:sym typeface="Wingdings" panose="05000000000000000000" pitchFamily="2" charset="2"/>
              </a:rPr>
              <a:t> dual-</a:t>
            </a:r>
            <a:r>
              <a:rPr lang="de-DE" dirty="0" err="1">
                <a:sym typeface="Wingdings" panose="05000000000000000000" pitchFamily="2" charset="2"/>
              </a:rPr>
              <a:t>stack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not </a:t>
            </a:r>
            <a:r>
              <a:rPr lang="de-DE" dirty="0" err="1">
                <a:sym typeface="Wingdings" panose="05000000000000000000" pitchFamily="2" charset="2"/>
              </a:rPr>
              <a:t>enabled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buClrTx/>
            </a:pPr>
            <a:r>
              <a:rPr lang="de-DE" kern="1200">
                <a:ea typeface="+mn-ea"/>
                <a:cs typeface="+mn-cs"/>
              </a:rPr>
              <a:t>HEPiX-IPv6 f2f meeting – CERN, 16</a:t>
            </a:r>
            <a:r>
              <a:rPr lang="de-DE" kern="1200" baseline="30000">
                <a:ea typeface="+mn-ea"/>
                <a:cs typeface="+mn-cs"/>
              </a:rPr>
              <a:t>st</a:t>
            </a:r>
            <a:r>
              <a:rPr lang="de-DE" kern="1200">
                <a:ea typeface="+mn-ea"/>
                <a:cs typeface="+mn-cs"/>
              </a:rPr>
              <a:t> Jan. 2020  --  Bruno Hoeft</a:t>
            </a:r>
            <a:endParaRPr lang="de-DE" kern="12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5529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75556EAB-DACE-4B78-929C-8C36B57BA2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567" y="1151000"/>
            <a:ext cx="6855633" cy="4793106"/>
          </a:xfrm>
          <a:prstGeom prst="rect">
            <a:avLst/>
          </a:prstGeom>
        </p:spPr>
      </p:pic>
      <p:sp>
        <p:nvSpPr>
          <p:cNvPr id="190" name="Google Shape;190;p21"/>
          <p:cNvSpPr txBox="1"/>
          <p:nvPr/>
        </p:nvSpPr>
        <p:spPr>
          <a:xfrm>
            <a:off x="7620000" y="2976125"/>
            <a:ext cx="4111800" cy="18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IPv6 traffic on LHCOPN &amp; LHCONE as seen at CERN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  <a:p>
            <a:pPr marL="457189" indent="-380990">
              <a:buClr>
                <a:srgbClr val="FF0000"/>
              </a:buClr>
              <a:buSzPts val="2400"/>
              <a:buFont typeface="Calibri"/>
              <a:buChar char="●"/>
            </a:pPr>
            <a:r>
              <a:rPr lang="en-US" sz="24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~55% of all traffic is IPv6 </a:t>
            </a:r>
            <a:endParaRPr sz="24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189" indent="-380990">
              <a:buSzPts val="2400"/>
              <a:buFont typeface="Calibri"/>
              <a:buChar char="●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From June 2019 onwards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21"/>
          <p:cNvSpPr txBox="1"/>
          <p:nvPr/>
        </p:nvSpPr>
        <p:spPr>
          <a:xfrm>
            <a:off x="8253451" y="5205325"/>
            <a:ext cx="28449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400" u="sng" dirty="0">
                <a:solidFill>
                  <a:schemeClr val="hlink"/>
                </a:solidFill>
                <a:hlinkClick r:id="rId4"/>
              </a:rPr>
              <a:t>LINK</a:t>
            </a:r>
            <a:r>
              <a:rPr lang="en-US" sz="2400" dirty="0"/>
              <a:t> to these plots</a:t>
            </a:r>
            <a:endParaRPr sz="2400" dirty="0"/>
          </a:p>
        </p:txBody>
      </p:sp>
      <p:sp>
        <p:nvSpPr>
          <p:cNvPr id="184" name="Google Shape;184;p21"/>
          <p:cNvSpPr txBox="1">
            <a:spLocks noGrp="1"/>
          </p:cNvSpPr>
          <p:nvPr>
            <p:ph type="sldNum" idx="12"/>
          </p:nvPr>
        </p:nvSpPr>
        <p:spPr>
          <a:xfrm>
            <a:off x="9042400" y="635635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12</a:t>
            </a:fld>
            <a:endParaRPr/>
          </a:p>
        </p:txBody>
      </p:sp>
      <p:sp>
        <p:nvSpPr>
          <p:cNvPr id="185" name="Google Shape;185;p21"/>
          <p:cNvSpPr txBox="1"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IPv6 traffic on LHCOPN &amp; LHCONE at CERN</a:t>
            </a:r>
            <a:endParaRPr/>
          </a:p>
        </p:txBody>
      </p:sp>
      <p:sp>
        <p:nvSpPr>
          <p:cNvPr id="186" name="Google Shape;186;p21"/>
          <p:cNvSpPr txBox="1">
            <a:spLocks noGrp="1"/>
          </p:cNvSpPr>
          <p:nvPr>
            <p:ph type="dt" idx="10"/>
          </p:nvPr>
        </p:nvSpPr>
        <p:spPr>
          <a:xfrm>
            <a:off x="914400" y="6356354"/>
            <a:ext cx="254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12 Feb 2020</a:t>
            </a:r>
            <a:endParaRPr/>
          </a:p>
        </p:txBody>
      </p:sp>
      <p:sp>
        <p:nvSpPr>
          <p:cNvPr id="187" name="Google Shape;187;p21"/>
          <p:cNvSpPr txBox="1">
            <a:spLocks noGrp="1"/>
          </p:cNvSpPr>
          <p:nvPr>
            <p:ph type="ftr" idx="11"/>
          </p:nvPr>
        </p:nvSpPr>
        <p:spPr>
          <a:xfrm>
            <a:off x="4470400" y="6356354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working group</a:t>
            </a:r>
            <a:endParaRPr/>
          </a:p>
        </p:txBody>
      </p:sp>
      <p:sp>
        <p:nvSpPr>
          <p:cNvPr id="189" name="Google Shape;189;p21"/>
          <p:cNvSpPr txBox="1"/>
          <p:nvPr/>
        </p:nvSpPr>
        <p:spPr>
          <a:xfrm>
            <a:off x="9560951" y="1178951"/>
            <a:ext cx="2326200" cy="63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Edoardo Martelli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2"/>
          <p:cNvSpPr txBox="1">
            <a:spLocks noGrp="1"/>
          </p:cNvSpPr>
          <p:nvPr>
            <p:ph type="body" idx="1"/>
          </p:nvPr>
        </p:nvSpPr>
        <p:spPr>
          <a:xfrm>
            <a:off x="914400" y="914403"/>
            <a:ext cx="11176000" cy="521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indent="-228594">
              <a:spcBef>
                <a:spcPts val="0"/>
              </a:spcBef>
            </a:pPr>
            <a:r>
              <a:rPr lang="en-US" dirty="0"/>
              <a:t>FTS servers at BNL, CERN and RAL work in dual stack, while FNAL has still problems</a:t>
            </a:r>
            <a:endParaRPr dirty="0"/>
          </a:p>
          <a:p>
            <a:pPr marL="228594" indent="-228594"/>
            <a:r>
              <a:rPr lang="en-US" dirty="0" err="1"/>
              <a:t>GridFTP</a:t>
            </a:r>
            <a:r>
              <a:rPr lang="en-US" dirty="0"/>
              <a:t> transfers happen also via IPv6 at most Tier-1s</a:t>
            </a:r>
            <a:endParaRPr dirty="0"/>
          </a:p>
          <a:p>
            <a:pPr marL="228594" indent="-228594"/>
            <a:r>
              <a:rPr lang="en-US" dirty="0"/>
              <a:t>IPv6 transfers do not happen at</a:t>
            </a:r>
            <a:endParaRPr dirty="0"/>
          </a:p>
          <a:p>
            <a:pPr marL="685783" lvl="1" indent="-228594"/>
            <a:r>
              <a:rPr lang="en-US" dirty="0"/>
              <a:t>RRC-KI</a:t>
            </a:r>
            <a:endParaRPr dirty="0"/>
          </a:p>
          <a:p>
            <a:pPr marL="685783" lvl="1" indent="-228594"/>
            <a:r>
              <a:rPr lang="en-US" dirty="0"/>
              <a:t>FNAL FTS IPv6 transfers are still problematic, but should be fixed soon</a:t>
            </a:r>
            <a:endParaRPr dirty="0"/>
          </a:p>
          <a:p>
            <a:pPr marL="228594" indent="-228594"/>
            <a:r>
              <a:rPr lang="en-US" dirty="0">
                <a:solidFill>
                  <a:srgbClr val="FF0000"/>
                </a:solidFill>
              </a:rPr>
              <a:t>Fraction of Tier-1 disk storage on IPv6:</a:t>
            </a:r>
            <a:endParaRPr dirty="0">
              <a:solidFill>
                <a:srgbClr val="FF0000"/>
              </a:solidFill>
            </a:endParaRPr>
          </a:p>
          <a:p>
            <a:pPr marL="685783" lvl="1" indent="-228594"/>
            <a:r>
              <a:rPr lang="en-US" dirty="0">
                <a:solidFill>
                  <a:schemeClr val="bg2"/>
                </a:solidFill>
              </a:rPr>
              <a:t>ALICE:	78%</a:t>
            </a:r>
            <a:endParaRPr dirty="0">
              <a:solidFill>
                <a:schemeClr val="bg2"/>
              </a:solidFill>
            </a:endParaRPr>
          </a:p>
          <a:p>
            <a:pPr marL="685783" lvl="1" indent="-228594"/>
            <a:r>
              <a:rPr lang="en-US" dirty="0">
                <a:solidFill>
                  <a:schemeClr val="bg2"/>
                </a:solidFill>
              </a:rPr>
              <a:t>ATLAS:	96%</a:t>
            </a:r>
            <a:endParaRPr dirty="0">
              <a:solidFill>
                <a:schemeClr val="bg2"/>
              </a:solidFill>
            </a:endParaRPr>
          </a:p>
          <a:p>
            <a:pPr marL="685783" lvl="1" indent="-228594"/>
            <a:r>
              <a:rPr lang="en-US" dirty="0">
                <a:solidFill>
                  <a:schemeClr val="bg2"/>
                </a:solidFill>
              </a:rPr>
              <a:t>CMS:	100%</a:t>
            </a:r>
            <a:endParaRPr dirty="0">
              <a:solidFill>
                <a:schemeClr val="bg2"/>
              </a:solidFill>
            </a:endParaRPr>
          </a:p>
          <a:p>
            <a:pPr marL="685783" lvl="1" indent="-228594"/>
            <a:r>
              <a:rPr lang="en-US" dirty="0" err="1">
                <a:solidFill>
                  <a:schemeClr val="bg2"/>
                </a:solidFill>
              </a:rPr>
              <a:t>LHCb</a:t>
            </a:r>
            <a:r>
              <a:rPr lang="en-US" dirty="0">
                <a:solidFill>
                  <a:schemeClr val="bg2"/>
                </a:solidFill>
              </a:rPr>
              <a:t>:	94%</a:t>
            </a:r>
            <a:endParaRPr dirty="0">
              <a:solidFill>
                <a:schemeClr val="bg2"/>
              </a:solidFill>
            </a:endParaRPr>
          </a:p>
          <a:p>
            <a:pPr marL="685783" lvl="1" indent="-228594"/>
            <a:r>
              <a:rPr lang="en-US" dirty="0">
                <a:solidFill>
                  <a:srgbClr val="FF0000"/>
                </a:solidFill>
              </a:rPr>
              <a:t>All VOs:	96%</a:t>
            </a:r>
            <a:endParaRPr dirty="0">
              <a:solidFill>
                <a:srgbClr val="FF0000"/>
              </a:solidFill>
            </a:endParaRPr>
          </a:p>
          <a:p>
            <a:pPr marL="1142971" lvl="2" indent="-133347">
              <a:buNone/>
            </a:pPr>
            <a:endParaRPr dirty="0"/>
          </a:p>
        </p:txBody>
      </p:sp>
      <p:sp>
        <p:nvSpPr>
          <p:cNvPr id="197" name="Google Shape;197;p22"/>
          <p:cNvSpPr txBox="1">
            <a:spLocks noGrp="1"/>
          </p:cNvSpPr>
          <p:nvPr>
            <p:ph type="ftr" idx="11"/>
          </p:nvPr>
        </p:nvSpPr>
        <p:spPr>
          <a:xfrm>
            <a:off x="4470400" y="6356354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working group</a:t>
            </a:r>
            <a:endParaRPr/>
          </a:p>
        </p:txBody>
      </p:sp>
      <p:sp>
        <p:nvSpPr>
          <p:cNvPr id="198" name="Google Shape;198;p22"/>
          <p:cNvSpPr txBox="1">
            <a:spLocks noGrp="1"/>
          </p:cNvSpPr>
          <p:nvPr>
            <p:ph type="sldNum" idx="12"/>
          </p:nvPr>
        </p:nvSpPr>
        <p:spPr>
          <a:xfrm>
            <a:off x="9042400" y="635635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13</a:t>
            </a:fld>
            <a:endParaRPr dirty="0"/>
          </a:p>
        </p:txBody>
      </p:sp>
      <p:sp>
        <p:nvSpPr>
          <p:cNvPr id="199" name="Google Shape;199;p22"/>
          <p:cNvSpPr txBox="1"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dirty="0"/>
              <a:t>IPv6 on FTS and at Tier-1s</a:t>
            </a:r>
            <a:endParaRPr dirty="0"/>
          </a:p>
        </p:txBody>
      </p:sp>
      <p:sp>
        <p:nvSpPr>
          <p:cNvPr id="200" name="Google Shape;200;p22"/>
          <p:cNvSpPr txBox="1">
            <a:spLocks noGrp="1"/>
          </p:cNvSpPr>
          <p:nvPr>
            <p:ph type="dt" idx="10"/>
          </p:nvPr>
        </p:nvSpPr>
        <p:spPr>
          <a:xfrm>
            <a:off x="914400" y="6356354"/>
            <a:ext cx="254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12 Feb 2020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Tier-2 IPv6 deployment update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69285" y="2590800"/>
            <a:ext cx="4571539" cy="609600"/>
          </a:xfrm>
        </p:spPr>
        <p:txBody>
          <a:bodyPr>
            <a:normAutofit/>
          </a:bodyPr>
          <a:lstStyle/>
          <a:p>
            <a:r>
              <a:rPr lang="en-GB" dirty="0"/>
              <a:t>Andrea </a:t>
            </a:r>
            <a:r>
              <a:rPr lang="en-GB" dirty="0" err="1"/>
              <a:t>Sciab</a:t>
            </a:r>
            <a:r>
              <a:rPr lang="en-US" dirty="0"/>
              <a:t>à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HEPiX IPv6 working group meeting</a:t>
            </a:r>
            <a:br>
              <a:rPr lang="en-US" dirty="0"/>
            </a:br>
            <a:r>
              <a:rPr lang="en-US" dirty="0"/>
              <a:t>16 January 2020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buClrTx/>
            </a:pPr>
            <a:fld id="{5A91F631-E087-48A4-B5AD-1C058E76B5D6}" type="slidenum">
              <a:rPr lang="en-GB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</a:pPr>
              <a:t>14</a:t>
            </a:fld>
            <a:endParaRPr lang="en-GB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82037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09800" y="914403"/>
            <a:ext cx="4640580" cy="3825238"/>
          </a:xfrm>
        </p:spPr>
        <p:txBody>
          <a:bodyPr/>
          <a:lstStyle/>
          <a:p>
            <a:r>
              <a:rPr lang="en-GB" dirty="0"/>
              <a:t>The deployment campaign was launched in November 2017</a:t>
            </a:r>
          </a:p>
          <a:p>
            <a:pPr lvl="1"/>
            <a:r>
              <a:rPr lang="en-GB" dirty="0"/>
              <a:t>GGUS tickets sent to all non-US sites</a:t>
            </a:r>
          </a:p>
          <a:p>
            <a:pPr lvl="1"/>
            <a:r>
              <a:rPr lang="en-US" dirty="0"/>
              <a:t>Deployment at US sites was delegated to OSG ops and USCMS/USATLAS</a:t>
            </a:r>
            <a:endParaRPr lang="en-GB" dirty="0"/>
          </a:p>
          <a:p>
            <a:r>
              <a:rPr lang="en-GB" dirty="0"/>
              <a:t>Steady progress (</a:t>
            </a:r>
            <a:r>
              <a:rPr lang="en-GB" dirty="0">
                <a:hlinkClick r:id="rId2"/>
              </a:rPr>
              <a:t>status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About 70% of T2 sites have storage on dual stack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Tx/>
            </a:pPr>
            <a:fld id="{5A91F631-E087-48A4-B5AD-1C058E76B5D6}" type="slidenum">
              <a:rPr lang="en-GB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</a:pPr>
              <a:t>15</a:t>
            </a:fld>
            <a:endParaRPr lang="en-GB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IPv6 at Tier-2 sites today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311746" y="4610099"/>
          <a:ext cx="2951894" cy="1988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2758">
                  <a:extLst>
                    <a:ext uri="{9D8B030D-6E8A-4147-A177-3AD203B41FA5}">
                      <a16:colId xmlns:a16="http://schemas.microsoft.com/office/drawing/2014/main" val="2536503443"/>
                    </a:ext>
                  </a:extLst>
                </a:gridCol>
                <a:gridCol w="1819136">
                  <a:extLst>
                    <a:ext uri="{9D8B030D-6E8A-4147-A177-3AD203B41FA5}">
                      <a16:colId xmlns:a16="http://schemas.microsoft.com/office/drawing/2014/main" val="2646048951"/>
                    </a:ext>
                  </a:extLst>
                </a:gridCol>
              </a:tblGrid>
              <a:tr h="197885">
                <a:tc>
                  <a:txBody>
                    <a:bodyPr/>
                    <a:lstStyle/>
                    <a:p>
                      <a:r>
                        <a:rPr lang="en-GB" dirty="0"/>
                        <a:t>Experiment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Fraction</a:t>
                      </a:r>
                      <a:r>
                        <a:rPr lang="en-GB" baseline="0" dirty="0"/>
                        <a:t> of T2 storage accessible via IPv6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699310"/>
                  </a:ext>
                </a:extLst>
              </a:tr>
              <a:tr h="145915">
                <a:tc>
                  <a:txBody>
                    <a:bodyPr/>
                    <a:lstStyle/>
                    <a:p>
                      <a:r>
                        <a:rPr lang="en-GB" dirty="0"/>
                        <a:t>ALICE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4924972"/>
                  </a:ext>
                </a:extLst>
              </a:tr>
              <a:tr h="145915">
                <a:tc>
                  <a:txBody>
                    <a:bodyPr/>
                    <a:lstStyle/>
                    <a:p>
                      <a:r>
                        <a:rPr lang="en-GB" dirty="0"/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1449726"/>
                  </a:ext>
                </a:extLst>
              </a:tr>
              <a:tr h="145915">
                <a:tc>
                  <a:txBody>
                    <a:bodyPr/>
                    <a:lstStyle/>
                    <a:p>
                      <a:r>
                        <a:rPr lang="en-GB" dirty="0"/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1045888"/>
                  </a:ext>
                </a:extLst>
              </a:tr>
              <a:tr h="145915">
                <a:tc>
                  <a:txBody>
                    <a:bodyPr/>
                    <a:lstStyle/>
                    <a:p>
                      <a:r>
                        <a:rPr lang="en-GB" dirty="0"/>
                        <a:t>LHCb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104255"/>
                  </a:ext>
                </a:extLst>
              </a:tr>
              <a:tr h="145915">
                <a:tc>
                  <a:txBody>
                    <a:bodyPr/>
                    <a:lstStyle/>
                    <a:p>
                      <a:r>
                        <a:rPr lang="en-GB" dirty="0"/>
                        <a:t>Overall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8663012"/>
                  </a:ext>
                </a:extLst>
              </a:tr>
            </a:tbl>
          </a:graphicData>
        </a:graphic>
      </p:graphicFrame>
      <p:pic>
        <p:nvPicPr>
          <p:cNvPr id="5" name="Picture 2" descr="char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090" y="977160"/>
            <a:ext cx="3013710" cy="186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hart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718" y="2944795"/>
            <a:ext cx="2986438" cy="169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4068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09800" y="914403"/>
            <a:ext cx="8382000" cy="1604511"/>
          </a:xfrm>
        </p:spPr>
        <p:txBody>
          <a:bodyPr>
            <a:normAutofit/>
          </a:bodyPr>
          <a:lstStyle/>
          <a:p>
            <a:r>
              <a:rPr lang="en-US" dirty="0"/>
              <a:t>We did not meet the (very ambitious) goal of 100% of sites with IPv6 by the end of Run2</a:t>
            </a:r>
          </a:p>
          <a:p>
            <a:pPr lvl="1"/>
            <a:r>
              <a:rPr lang="en-US" dirty="0"/>
              <a:t>Still, 7x increase in the number of sites with IPv6 achieved thanks to the campaign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Tx/>
            </a:pPr>
            <a:fld id="{5A91F631-E087-48A4-B5AD-1C058E76B5D6}" type="slidenum">
              <a:rPr lang="en-GB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</a:pPr>
              <a:t>16</a:t>
            </a:fld>
            <a:endParaRPr lang="en-GB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and trends</a:t>
            </a:r>
            <a:endParaRPr lang="en-GB" dirty="0"/>
          </a:p>
        </p:txBody>
      </p:sp>
      <p:pic>
        <p:nvPicPr>
          <p:cNvPr id="5" name="Picture 4" descr="chart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624" y="2377036"/>
            <a:ext cx="6435552" cy="397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V="1">
            <a:off x="6400800" y="3407434"/>
            <a:ext cx="0" cy="2372264"/>
          </a:xfrm>
          <a:prstGeom prst="line">
            <a:avLst/>
          </a:prstGeom>
          <a:ln w="539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401082" y="3407434"/>
            <a:ext cx="1532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Tx/>
            </a:pPr>
            <a:r>
              <a:rPr lang="en-US" sz="1600" kern="12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Official deadline</a:t>
            </a:r>
            <a:endParaRPr lang="en-GB" sz="1600" kern="1200" dirty="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62590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09800" y="914403"/>
            <a:ext cx="3886200" cy="521176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Checked why sites are late in their IPv6 deployment and the expected ETA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Network</a:t>
            </a:r>
            <a:r>
              <a:rPr lang="en-GB" dirty="0"/>
              <a:t>: waiting for interventions on the site infrastructure or network issues to be fixed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No dual stack</a:t>
            </a:r>
            <a:r>
              <a:rPr lang="en-GB" dirty="0"/>
              <a:t>: infrastructure network is fine but IPv6 needs enabling on storage or </a:t>
            </a:r>
            <a:r>
              <a:rPr lang="en-GB" dirty="0" err="1"/>
              <a:t>perfSONAR</a:t>
            </a:r>
            <a:endParaRPr lang="en-GB" dirty="0"/>
          </a:p>
          <a:p>
            <a:pPr lvl="1"/>
            <a:r>
              <a:rPr lang="en-GB" dirty="0" err="1">
                <a:solidFill>
                  <a:srgbClr val="FF0000"/>
                </a:solidFill>
              </a:rPr>
              <a:t>pS</a:t>
            </a:r>
            <a:r>
              <a:rPr lang="en-GB" dirty="0">
                <a:solidFill>
                  <a:srgbClr val="FF0000"/>
                </a:solidFill>
              </a:rPr>
              <a:t>/storage issues</a:t>
            </a:r>
            <a:r>
              <a:rPr lang="en-GB" dirty="0"/>
              <a:t>: encountered problems that need fixing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Other</a:t>
            </a:r>
            <a:r>
              <a:rPr lang="en-GB" dirty="0"/>
              <a:t>: other types of problems (e.g. the site needs relocating)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No info</a:t>
            </a:r>
            <a:r>
              <a:rPr lang="en-GB" dirty="0"/>
              <a:t>: no meaningful information given by the site on their plans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Tx/>
            </a:pPr>
            <a:fld id="{5A91F631-E087-48A4-B5AD-1C058E76B5D6}" type="slidenum">
              <a:rPr lang="en-GB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</a:pPr>
              <a:t>17</a:t>
            </a:fld>
            <a:endParaRPr lang="en-GB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Reasons of no deployment</a:t>
            </a:r>
          </a:p>
        </p:txBody>
      </p:sp>
      <p:pic>
        <p:nvPicPr>
          <p:cNvPr id="2050" name="Picture 2" descr="chart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1062391"/>
            <a:ext cx="4422479" cy="2739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hart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214" y="3635868"/>
            <a:ext cx="3777586" cy="2720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3531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Deployment Tier-2 is proceeding, but it has slowed down</a:t>
            </a:r>
          </a:p>
          <a:p>
            <a:pPr lvl="1"/>
            <a:r>
              <a:rPr lang="en-GB" dirty="0"/>
              <a:t>It was </a:t>
            </a:r>
            <a:r>
              <a:rPr lang="en-GB"/>
              <a:t>sort of expected</a:t>
            </a:r>
            <a:r>
              <a:rPr lang="en-GB" dirty="0"/>
              <a:t>: the remaining sites are those having the most difficulties in deploying IPv6</a:t>
            </a:r>
          </a:p>
          <a:p>
            <a:pPr lvl="1"/>
            <a:r>
              <a:rPr lang="en-GB" dirty="0"/>
              <a:t>Still, many of the remaining sites are clearly committed to it</a:t>
            </a:r>
          </a:p>
          <a:p>
            <a:pPr lvl="1"/>
            <a:r>
              <a:rPr lang="en-GB" dirty="0"/>
              <a:t>A couple of VOs have ~90% of their T2 storage on IPv6, so they can almost declare success</a:t>
            </a:r>
          </a:p>
          <a:p>
            <a:pPr lvl="2"/>
            <a:r>
              <a:rPr lang="en-GB" dirty="0"/>
              <a:t>Note: the IPv6 TF does not treat sites differently for different VOs!</a:t>
            </a:r>
          </a:p>
          <a:p>
            <a:r>
              <a:rPr lang="en-US" dirty="0"/>
              <a:t>We are now one year past the official deadline</a:t>
            </a:r>
          </a:p>
          <a:p>
            <a:pPr lvl="1"/>
            <a:r>
              <a:rPr lang="en-US" dirty="0"/>
              <a:t>We (as IPv6 TF) can only keep the pressure</a:t>
            </a:r>
          </a:p>
          <a:p>
            <a:pPr lvl="1"/>
            <a:r>
              <a:rPr lang="en-US" dirty="0"/>
              <a:t>Experiments may, if they wish so, implement their own “incentives” to sites</a:t>
            </a:r>
          </a:p>
          <a:p>
            <a:pPr lvl="1"/>
            <a:endParaRPr lang="en-US" dirty="0"/>
          </a:p>
          <a:p>
            <a:r>
              <a:rPr lang="en-US" dirty="0"/>
              <a:t>Deployment tracking</a:t>
            </a:r>
          </a:p>
          <a:p>
            <a:pPr lvl="1"/>
            <a:r>
              <a:rPr lang="en-GB" dirty="0">
                <a:hlinkClick r:id="rId2"/>
              </a:rPr>
              <a:t>https://twiki.cern.ch/twiki/bin/view/LCG/WlcgIpv6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Tx/>
            </a:pPr>
            <a:fld id="{5A91F631-E087-48A4-B5AD-1C058E76B5D6}" type="slidenum">
              <a:rPr lang="en-GB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</a:pPr>
              <a:t>18</a:t>
            </a:fld>
            <a:endParaRPr lang="en-GB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266499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ctrTitle"/>
          </p:nvPr>
        </p:nvSpPr>
        <p:spPr>
          <a:xfrm>
            <a:off x="415611" y="470767"/>
            <a:ext cx="11360800" cy="27368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r>
              <a:rPr lang="en-GB"/>
              <a:t>WLCG Experiments Test Framework (ETF)</a:t>
            </a:r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subTitle" idx="1"/>
          </p:nvPr>
        </p:nvSpPr>
        <p:spPr>
          <a:xfrm>
            <a:off x="415600" y="3207551"/>
            <a:ext cx="11360800" cy="1056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/>
            <a:r>
              <a:rPr lang="en-GB"/>
              <a:t>Marian Babik, CERN</a:t>
            </a:r>
            <a:br>
              <a:rPr lang="en-GB"/>
            </a:br>
            <a:r>
              <a:rPr lang="en-GB"/>
              <a:t>HEPiX IPv6 WG meeting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50598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4400"/>
            </a:pPr>
            <a:r>
              <a:rPr lang="en-US" dirty="0"/>
              <a:t>On behalf of all in the </a:t>
            </a:r>
            <a:br>
              <a:rPr lang="en-US" dirty="0"/>
            </a:br>
            <a:r>
              <a:rPr lang="en-US" dirty="0" err="1"/>
              <a:t>HEPiX</a:t>
            </a:r>
            <a:r>
              <a:rPr lang="en-US" dirty="0"/>
              <a:t> IPv6 working group</a:t>
            </a:r>
            <a:endParaRPr dirty="0"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  <a:buSzPts val="2800"/>
              <a:buNone/>
            </a:pPr>
            <a:r>
              <a:rPr lang="en-US" i="1" dirty="0"/>
              <a:t>Active in </a:t>
            </a:r>
            <a:r>
              <a:rPr lang="en-US" i="1" dirty="0" err="1"/>
              <a:t>HEPiX</a:t>
            </a:r>
            <a:r>
              <a:rPr lang="en-US" i="1" dirty="0"/>
              <a:t> IPv6 Working Group – last 12 months</a:t>
            </a:r>
            <a:endParaRPr dirty="0"/>
          </a:p>
          <a:p>
            <a:pPr marL="228594" indent="-228594">
              <a:buSzPts val="2800"/>
            </a:pPr>
            <a:r>
              <a:rPr lang="en-US" dirty="0"/>
              <a:t>M </a:t>
            </a:r>
            <a:r>
              <a:rPr lang="en-US" dirty="0" err="1"/>
              <a:t>Babik</a:t>
            </a:r>
            <a:r>
              <a:rPr lang="en-US" dirty="0"/>
              <a:t> (CERN), M Bly (RAL), T </a:t>
            </a:r>
            <a:r>
              <a:rPr lang="en-US" dirty="0" err="1"/>
              <a:t>Chown</a:t>
            </a:r>
            <a:r>
              <a:rPr lang="en-US" dirty="0"/>
              <a:t> (Jisc), D </a:t>
            </a:r>
            <a:r>
              <a:rPr lang="en-US" dirty="0" err="1"/>
              <a:t>Christidis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(U Texas/ATLAS), J </a:t>
            </a:r>
            <a:r>
              <a:rPr lang="en-US" dirty="0" err="1"/>
              <a:t>Chudoba</a:t>
            </a:r>
            <a:r>
              <a:rPr lang="en-US" dirty="0"/>
              <a:t> (Prague), C </a:t>
            </a:r>
            <a:r>
              <a:rPr lang="en-US" dirty="0" err="1"/>
              <a:t>Condurache</a:t>
            </a:r>
            <a:r>
              <a:rPr lang="en-US" dirty="0"/>
              <a:t> (RAL/</a:t>
            </a:r>
            <a:r>
              <a:rPr lang="en-US" dirty="0" err="1"/>
              <a:t>EGI.eu</a:t>
            </a:r>
            <a:r>
              <a:rPr lang="en-US" dirty="0"/>
              <a:t>), </a:t>
            </a:r>
            <a:br>
              <a:rPr lang="en-US" dirty="0"/>
            </a:br>
            <a:r>
              <a:rPr lang="en-US" dirty="0"/>
              <a:t>T Finnern (DESY), C </a:t>
            </a:r>
            <a:r>
              <a:rPr lang="en-US" dirty="0" err="1"/>
              <a:t>Grigoras</a:t>
            </a:r>
            <a:r>
              <a:rPr lang="en-US" dirty="0"/>
              <a:t> (CERN/ALICE), B </a:t>
            </a:r>
            <a:r>
              <a:rPr lang="en-US" dirty="0" err="1"/>
              <a:t>Hoeft</a:t>
            </a:r>
            <a:r>
              <a:rPr lang="en-US" dirty="0"/>
              <a:t> (KIT), D P Kelsey (RAL), R Lopes (Brunel), F López Muñoz (PIC), E </a:t>
            </a:r>
            <a:r>
              <a:rPr lang="en-US" dirty="0" err="1"/>
              <a:t>Martelli</a:t>
            </a:r>
            <a:r>
              <a:rPr lang="en-US" dirty="0"/>
              <a:t> (CERN), </a:t>
            </a:r>
            <a:br>
              <a:rPr lang="en-US" dirty="0"/>
            </a:br>
            <a:r>
              <a:rPr lang="en-US" dirty="0"/>
              <a:t>A </a:t>
            </a:r>
            <a:r>
              <a:rPr lang="en-US" dirty="0" err="1"/>
              <a:t>Manzi</a:t>
            </a:r>
            <a:r>
              <a:rPr lang="en-US" dirty="0"/>
              <a:t> (CERN), R Nandakumar (RAL/</a:t>
            </a:r>
            <a:r>
              <a:rPr lang="en-US" dirty="0" err="1"/>
              <a:t>LHCb</a:t>
            </a:r>
            <a:r>
              <a:rPr lang="en-US" dirty="0"/>
              <a:t>), K </a:t>
            </a:r>
            <a:r>
              <a:rPr lang="en-US" dirty="0" err="1"/>
              <a:t>Ohrenberg</a:t>
            </a:r>
            <a:r>
              <a:rPr lang="en-US" dirty="0"/>
              <a:t> (DESY), </a:t>
            </a:r>
            <a:br>
              <a:rPr lang="en-US" dirty="0"/>
            </a:br>
            <a:r>
              <a:rPr lang="en-US" dirty="0"/>
              <a:t>F </a:t>
            </a:r>
            <a:r>
              <a:rPr lang="en-US" dirty="0" err="1"/>
              <a:t>Prelz</a:t>
            </a:r>
            <a:r>
              <a:rPr lang="en-US" dirty="0"/>
              <a:t> (INFN), D Rand (Imperial), A </a:t>
            </a:r>
            <a:r>
              <a:rPr lang="en-US" dirty="0" err="1"/>
              <a:t>Sciabà</a:t>
            </a:r>
            <a:r>
              <a:rPr lang="en-US" dirty="0"/>
              <a:t> (CERN/CMS)</a:t>
            </a:r>
            <a:endParaRPr dirty="0"/>
          </a:p>
          <a:p>
            <a:pPr marL="228594" indent="-228594">
              <a:buSzPts val="2800"/>
            </a:pPr>
            <a:r>
              <a:rPr lang="en-US" dirty="0"/>
              <a:t>Many more in the past, and others join from time to time</a:t>
            </a:r>
            <a:endParaRPr dirty="0"/>
          </a:p>
          <a:p>
            <a:pPr marL="228594" indent="-228594">
              <a:buSzPts val="2800"/>
            </a:pPr>
            <a:r>
              <a:rPr lang="en-US" i="1" dirty="0"/>
              <a:t>and thanks also to WLCG operations, WLCG sites, LHC experiments, networking teams, monitoring groups, storage developers…</a:t>
            </a:r>
            <a:endParaRPr i="1" dirty="0"/>
          </a:p>
        </p:txBody>
      </p:sp>
      <p:sp>
        <p:nvSpPr>
          <p:cNvPr id="109" name="Google Shape;109;p1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12 Feb 2020</a:t>
            </a:r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working group</a:t>
            </a:r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2</a:t>
            </a:fld>
            <a:endParaRPr/>
          </a:p>
        </p:txBody>
      </p:sp>
      <p:pic>
        <p:nvPicPr>
          <p:cNvPr id="112" name="Google Shape;112;p15" descr="HEPiX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82201" y="160915"/>
            <a:ext cx="1922711" cy="16647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9107" y="988133"/>
            <a:ext cx="6552860" cy="53058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04367" y="-10467"/>
            <a:ext cx="11587600" cy="79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/>
              <a:t>Architecture</a:t>
            </a:r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702000" y="990200"/>
            <a:ext cx="11074000" cy="5509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lnSpc>
                <a:spcPct val="100000"/>
              </a:lnSpc>
              <a:buClr>
                <a:schemeClr val="dk1"/>
              </a:buClr>
              <a:buSzPts val="1100"/>
              <a:buNone/>
            </a:pPr>
            <a:r>
              <a:rPr lang="en-GB" sz="1867" b="1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ETF Core Framework</a:t>
            </a:r>
            <a:endParaRPr sz="1867" b="1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23323">
              <a:buClr>
                <a:schemeClr val="dk2"/>
              </a:buClr>
              <a:buSzPts val="1400"/>
              <a:buFont typeface="Arial"/>
              <a:buChar char="●"/>
            </a:pPr>
            <a: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Frontend API, configuration, scheduling, alerts</a:t>
            </a:r>
            <a:endParaRPr sz="18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GB" sz="18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Plugins (probes/tests)</a:t>
            </a:r>
            <a:endParaRPr sz="1867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23323">
              <a:buClr>
                <a:schemeClr val="dk2"/>
              </a:buClr>
              <a:buSzPts val="1400"/>
              <a:buFont typeface="Arial"/>
              <a:buChar char="●"/>
            </a:pPr>
            <a: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Range of available plugins to test broad </a:t>
            </a:r>
            <a:b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range of services </a:t>
            </a:r>
            <a:endParaRPr sz="18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23323">
              <a:buClr>
                <a:schemeClr val="dk2"/>
              </a:buClr>
              <a:buSzPts val="1400"/>
              <a:buFont typeface="Arial"/>
              <a:buChar char="●"/>
            </a:pPr>
            <a: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Contributed by experiments, PTs, TFs and</a:t>
            </a:r>
            <a:b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open source projects (Checkmk), etc.</a:t>
            </a:r>
            <a:endParaRPr sz="18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23323">
              <a:buClr>
                <a:schemeClr val="dk2"/>
              </a:buClr>
              <a:buSzPts val="1400"/>
              <a:buFont typeface="Arial"/>
              <a:buChar char="●"/>
            </a:pPr>
            <a: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Python library to help write plugins (</a:t>
            </a:r>
            <a:r>
              <a:rPr lang="en-GB" sz="18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python-nap</a:t>
            </a:r>
            <a: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18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buNone/>
            </a:pPr>
            <a:r>
              <a:rPr lang="en-GB" sz="18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MQ Stream for publishing results</a:t>
            </a:r>
            <a:endParaRPr sz="1867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GB" sz="18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Job Submission Framework (JESS)</a:t>
            </a:r>
            <a:endParaRPr sz="1867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23323">
              <a:buClr>
                <a:schemeClr val="dk2"/>
              </a:buClr>
              <a:buSzPts val="1400"/>
              <a:buFont typeface="Arial"/>
              <a:buChar char="●"/>
            </a:pPr>
            <a: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Framework to write job submission plugins</a:t>
            </a:r>
            <a:b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(submit/manage jobs, retrieve worker node</a:t>
            </a:r>
            <a:b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results, etc.)</a:t>
            </a:r>
            <a:endParaRPr sz="18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GB" sz="18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Worker Node Framework (WN-FM)</a:t>
            </a:r>
            <a:endParaRPr sz="1867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23323">
              <a:buClr>
                <a:schemeClr val="dk2"/>
              </a:buClr>
              <a:buSzPts val="1400"/>
              <a:buFont typeface="Arial"/>
              <a:buChar char="●"/>
            </a:pPr>
            <a: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Micro-scheduler to run tests on the WNs</a:t>
            </a:r>
            <a:b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(configure and execute WN tests, </a:t>
            </a:r>
            <a:b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collect results)</a:t>
            </a:r>
            <a:endParaRPr sz="16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buNone/>
            </a:pPr>
            <a:endParaRPr/>
          </a:p>
          <a:p>
            <a:pPr marL="0" indent="0">
              <a:buNone/>
            </a:pPr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sldNum" idx="12"/>
          </p:nvPr>
        </p:nvSpPr>
        <p:spPr>
          <a:xfrm>
            <a:off x="11708800" y="6499400"/>
            <a:ext cx="483200" cy="313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fld id="{00000000-1234-1234-1234-123412341234}" type="slidenum">
              <a:rPr lang="en-GB">
                <a:solidFill>
                  <a:srgbClr val="595959"/>
                </a:solidFill>
              </a:rPr>
              <a:pPr defTabSz="1219170"/>
              <a:t>20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580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>
            <a:spLocks noGrp="1"/>
          </p:cNvSpPr>
          <p:nvPr>
            <p:ph type="title"/>
          </p:nvPr>
        </p:nvSpPr>
        <p:spPr>
          <a:xfrm>
            <a:off x="604367" y="-10467"/>
            <a:ext cx="11587600" cy="79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/>
              <a:t>Deployment and Operations</a:t>
            </a:r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body" idx="1"/>
          </p:nvPr>
        </p:nvSpPr>
        <p:spPr>
          <a:xfrm>
            <a:off x="702000" y="990200"/>
            <a:ext cx="11074000" cy="5509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-GB" b="1"/>
              <a:t>Experiment instances @CERN</a:t>
            </a:r>
            <a:r>
              <a:rPr lang="en-GB"/>
              <a:t> (IPv4-only/IPv6-only in QA, IPv4-only in PROD)  </a:t>
            </a:r>
            <a:br>
              <a:rPr lang="en-GB"/>
            </a:br>
            <a:r>
              <a:rPr lang="en-GB" b="1"/>
              <a:t>perfSONAR infrastructure monitoring @OSG</a:t>
            </a:r>
            <a:endParaRPr b="1"/>
          </a:p>
          <a:p>
            <a:pPr marL="0" indent="0">
              <a:buNone/>
            </a:pPr>
            <a:endParaRPr/>
          </a:p>
          <a:p>
            <a:pPr marL="0" indent="0">
              <a:buNone/>
            </a:pPr>
            <a:r>
              <a:rPr lang="en-GB" b="1"/>
              <a:t>ETF now runs in containers and is integrated with gitlab CI</a:t>
            </a:r>
            <a:endParaRPr b="1"/>
          </a:p>
          <a:p>
            <a:r>
              <a:rPr lang="en-GB"/>
              <a:t>Each experiment has its own container/image and gitlab repository</a:t>
            </a:r>
            <a:endParaRPr/>
          </a:p>
          <a:p>
            <a:pPr lvl="1"/>
            <a:r>
              <a:rPr lang="en-GB" sz="2400">
                <a:solidFill>
                  <a:schemeClr val="dk1"/>
                </a:solidFill>
              </a:rPr>
              <a:t>Full control over packages and versions to be deployed</a:t>
            </a:r>
            <a:endParaRPr sz="2400">
              <a:solidFill>
                <a:schemeClr val="dk1"/>
              </a:solidFill>
            </a:endParaRPr>
          </a:p>
          <a:p>
            <a:r>
              <a:rPr lang="en-GB"/>
              <a:t>ETF can be deployed in the experiment-specific environment if needed</a:t>
            </a:r>
            <a:endParaRPr/>
          </a:p>
          <a:p>
            <a:r>
              <a:rPr lang="en-GB"/>
              <a:t>Faster development cycle - changes propagated to QA upon each commit </a:t>
            </a:r>
            <a:endParaRPr/>
          </a:p>
          <a:p>
            <a:pPr lvl="1"/>
            <a:r>
              <a:rPr lang="en-GB"/>
              <a:t>Each commit triggers container rebuild and deployment to QA, one-click deploy to prod</a:t>
            </a:r>
            <a:endParaRPr/>
          </a:p>
          <a:p>
            <a:r>
              <a:rPr lang="en-GB"/>
              <a:t>Simplified deployment - auto-deployed directly from gitlab</a:t>
            </a:r>
            <a:endParaRPr/>
          </a:p>
          <a:p>
            <a:pPr lvl="1"/>
            <a:r>
              <a:rPr lang="en-GB"/>
              <a:t>Easy to rollback</a:t>
            </a:r>
            <a:endParaRPr/>
          </a:p>
          <a:p>
            <a:pPr marL="0" indent="0">
              <a:buNone/>
            </a:pPr>
            <a:endParaRPr/>
          </a:p>
          <a:p>
            <a:pPr marL="0" indent="0">
              <a:buNone/>
            </a:pPr>
            <a:endParaRPr/>
          </a:p>
          <a:p>
            <a:pPr marL="0" indent="0">
              <a:buNone/>
            </a:pPr>
            <a:endParaRPr/>
          </a:p>
          <a:p>
            <a:pPr marL="0" indent="0">
              <a:buNone/>
            </a:pPr>
            <a:endParaRPr/>
          </a:p>
        </p:txBody>
      </p:sp>
      <p:pic>
        <p:nvPicPr>
          <p:cNvPr id="107" name="Google Shape;10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1201" y="5581401"/>
            <a:ext cx="10931929" cy="91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7"/>
          <p:cNvSpPr/>
          <p:nvPr/>
        </p:nvSpPr>
        <p:spPr>
          <a:xfrm>
            <a:off x="9468233" y="5581400"/>
            <a:ext cx="2530800" cy="918000"/>
          </a:xfrm>
          <a:prstGeom prst="ellipse">
            <a:avLst/>
          </a:prstGeom>
          <a:noFill/>
          <a:ln w="19050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endParaRPr sz="1867"/>
          </a:p>
        </p:txBody>
      </p:sp>
      <p:sp>
        <p:nvSpPr>
          <p:cNvPr id="109" name="Google Shape;109;p17"/>
          <p:cNvSpPr txBox="1">
            <a:spLocks noGrp="1"/>
          </p:cNvSpPr>
          <p:nvPr>
            <p:ph type="sldNum" idx="12"/>
          </p:nvPr>
        </p:nvSpPr>
        <p:spPr>
          <a:xfrm>
            <a:off x="11708800" y="6499400"/>
            <a:ext cx="483200" cy="313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fld id="{00000000-1234-1234-1234-123412341234}" type="slidenum">
              <a:rPr lang="en-GB">
                <a:solidFill>
                  <a:srgbClr val="595959"/>
                </a:solidFill>
              </a:rPr>
              <a:pPr defTabSz="1219170"/>
              <a:t>21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5912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>
            <a:spLocks noGrp="1"/>
          </p:cNvSpPr>
          <p:nvPr>
            <p:ph type="title"/>
          </p:nvPr>
        </p:nvSpPr>
        <p:spPr>
          <a:xfrm>
            <a:off x="604367" y="-10467"/>
            <a:ext cx="11587600" cy="79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/>
              <a:t>Summary</a:t>
            </a:r>
            <a:endParaRPr/>
          </a:p>
        </p:txBody>
      </p:sp>
      <p:sp>
        <p:nvSpPr>
          <p:cNvPr id="123" name="Google Shape;123;p19"/>
          <p:cNvSpPr txBox="1">
            <a:spLocks noGrp="1"/>
          </p:cNvSpPr>
          <p:nvPr>
            <p:ph type="body" idx="1"/>
          </p:nvPr>
        </p:nvSpPr>
        <p:spPr>
          <a:xfrm>
            <a:off x="702000" y="990200"/>
            <a:ext cx="11074000" cy="5509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/>
              <a:t>ETF is a container-based application combining open source software with a set of frameworks and APIs to provide flexible testing suite</a:t>
            </a:r>
            <a:endParaRPr/>
          </a:p>
          <a:p>
            <a:r>
              <a:rPr lang="en-GB"/>
              <a:t>Easy to extend, re-locate and support new experiments and technologies</a:t>
            </a:r>
            <a:endParaRPr/>
          </a:p>
          <a:p>
            <a:r>
              <a:rPr lang="en-GB"/>
              <a:t>Supported as part of the CERN IT Monitoring Stack </a:t>
            </a:r>
            <a:endParaRPr/>
          </a:p>
          <a:p>
            <a:r>
              <a:rPr lang="en-GB"/>
              <a:t>Currently deployed at CERN for all four experiments</a:t>
            </a:r>
            <a:endParaRPr/>
          </a:p>
          <a:p>
            <a:pPr lvl="1"/>
            <a:r>
              <a:rPr lang="en-GB"/>
              <a:t>Supporting IPv4-only and IPv6-only monitoring</a:t>
            </a:r>
            <a:endParaRPr/>
          </a:p>
          <a:p>
            <a:pPr lvl="1"/>
            <a:r>
              <a:rPr lang="en-GB"/>
              <a:t>Experiments contacts have access in case they need to debug and/or follow up on issues</a:t>
            </a:r>
            <a:endParaRPr/>
          </a:p>
          <a:p>
            <a:pPr lvl="1"/>
            <a:r>
              <a:rPr lang="en-GB"/>
              <a:t>Central instance provides a site-level view (one place to see results from all experiments)</a:t>
            </a:r>
            <a:endParaRPr/>
          </a:p>
          <a:p>
            <a:r>
              <a:rPr lang="en-GB"/>
              <a:t>Additional deployment at OSG for perfSONAR infrastructure monitoring</a:t>
            </a:r>
            <a:endParaRPr/>
          </a:p>
          <a:p>
            <a:pPr lvl="1"/>
            <a:r>
              <a:rPr lang="en-GB"/>
              <a:t>Strong interest from other communities to have this available as a generic tool</a:t>
            </a:r>
            <a:endParaRPr/>
          </a:p>
          <a:p>
            <a:r>
              <a:rPr lang="en-GB">
                <a:latin typeface="Arial"/>
                <a:ea typeface="Arial"/>
                <a:cs typeface="Arial"/>
                <a:sym typeface="Arial"/>
              </a:rPr>
              <a:t>SAM reporting ready for IPv6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>
              <a:buClr>
                <a:schemeClr val="dk2"/>
              </a:buClr>
              <a:buFont typeface="Arial"/>
              <a:buChar char="○"/>
            </a:pPr>
            <a:r>
              <a:rPr lang="en-GB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We’re able to aggregate IPv6 results and compute either IPv6-only profiles or IPv6/IPv4 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/>
            <a: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Experiments need to add IPv6 metrics to the </a:t>
            </a:r>
            <a:r>
              <a:rPr lang="en-GB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A/R</a:t>
            </a:r>
            <a:r>
              <a:rPr lang="en-GB" sz="18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profile</a:t>
            </a:r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buNone/>
            </a:pPr>
            <a:endParaRPr/>
          </a:p>
          <a:p>
            <a:pPr marL="0" indent="0">
              <a:buNone/>
            </a:pPr>
            <a:endParaRPr/>
          </a:p>
          <a:p>
            <a:pPr marL="0" indent="0">
              <a:buNone/>
            </a:pPr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sldNum" idx="12"/>
          </p:nvPr>
        </p:nvSpPr>
        <p:spPr>
          <a:xfrm>
            <a:off x="11708800" y="6499400"/>
            <a:ext cx="483200" cy="313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fld id="{00000000-1234-1234-1234-123412341234}" type="slidenum">
              <a:rPr lang="en-GB">
                <a:solidFill>
                  <a:srgbClr val="595959"/>
                </a:solidFill>
              </a:rPr>
              <a:pPr defTabSz="1219170"/>
              <a:t>22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5098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1"/>
          <p:cNvSpPr txBox="1">
            <a:spLocks noGrp="1"/>
          </p:cNvSpPr>
          <p:nvPr>
            <p:ph type="ctrTitle"/>
          </p:nvPr>
        </p:nvSpPr>
        <p:spPr>
          <a:xfrm>
            <a:off x="355467" y="581533"/>
            <a:ext cx="11360800" cy="1974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507987" marR="507987" algn="l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WLCG Networks: Update on Monitoring and Analytics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en-GB"/>
              <a:t>perfSONAR Update</a:t>
            </a:r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subTitle" idx="1"/>
          </p:nvPr>
        </p:nvSpPr>
        <p:spPr>
          <a:xfrm>
            <a:off x="415600" y="2555917"/>
            <a:ext cx="11360800" cy="1056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/>
            <a:r>
              <a:rPr lang="en-GB"/>
              <a:t>S. McKee</a:t>
            </a:r>
            <a:r>
              <a:rPr lang="en-GB" baseline="30000"/>
              <a:t>1</a:t>
            </a:r>
            <a:r>
              <a:rPr lang="en-GB"/>
              <a:t>, B. Bockelman</a:t>
            </a:r>
            <a:r>
              <a:rPr lang="en-GB" baseline="30000"/>
              <a:t>2</a:t>
            </a:r>
            <a:r>
              <a:rPr lang="en-GB"/>
              <a:t>, R. Gardner</a:t>
            </a:r>
            <a:r>
              <a:rPr lang="en-GB" baseline="30000"/>
              <a:t>3</a:t>
            </a:r>
            <a:r>
              <a:rPr lang="en-GB"/>
              <a:t>, </a:t>
            </a:r>
            <a:br>
              <a:rPr lang="en-GB"/>
            </a:br>
            <a:r>
              <a:rPr lang="en-GB"/>
              <a:t>I. Vukotic</a:t>
            </a:r>
            <a:r>
              <a:rPr lang="en-GB" baseline="30000"/>
              <a:t>3</a:t>
            </a:r>
            <a:r>
              <a:rPr lang="en-GB"/>
              <a:t>, M. Babik</a:t>
            </a:r>
            <a:r>
              <a:rPr lang="en-GB" baseline="30000"/>
              <a:t>4</a:t>
            </a:r>
            <a:r>
              <a:rPr lang="en-GB"/>
              <a:t>, D. Weitzel</a:t>
            </a:r>
            <a:r>
              <a:rPr lang="en-GB" baseline="30000"/>
              <a:t>5</a:t>
            </a:r>
            <a:r>
              <a:rPr lang="en-GB"/>
              <a:t>, M. Zvada</a:t>
            </a:r>
            <a:r>
              <a:rPr lang="en-GB" baseline="30000"/>
              <a:t>5</a:t>
            </a:r>
            <a:r>
              <a:rPr lang="en-GB"/>
              <a:t>, E. F. Hernandez</a:t>
            </a:r>
            <a:r>
              <a:rPr lang="en-GB" baseline="30000"/>
              <a:t>6</a:t>
            </a:r>
            <a:r>
              <a:rPr lang="en-GB"/>
              <a:t>, </a:t>
            </a:r>
            <a:br>
              <a:rPr lang="en-GB"/>
            </a:br>
            <a:r>
              <a:rPr lang="en-GB" sz="2133" baseline="30000"/>
              <a:t>1 </a:t>
            </a:r>
            <a:r>
              <a:rPr lang="en-GB" sz="2133"/>
              <a:t>University of Michigan, </a:t>
            </a:r>
            <a:r>
              <a:rPr lang="en-GB" sz="2133" baseline="30000"/>
              <a:t>2 </a:t>
            </a:r>
            <a:r>
              <a:rPr lang="en-GB" sz="2133"/>
              <a:t>Morgridge Institute of Research, </a:t>
            </a:r>
            <a:r>
              <a:rPr lang="en-GB" sz="2133" baseline="30000"/>
              <a:t>3 </a:t>
            </a:r>
            <a:r>
              <a:rPr lang="en-GB" sz="2133"/>
              <a:t>University of Chicago, </a:t>
            </a:r>
            <a:r>
              <a:rPr lang="en-GB" sz="2133" baseline="30000"/>
              <a:t>4 </a:t>
            </a:r>
            <a:r>
              <a:rPr lang="en-GB" sz="2133"/>
              <a:t>CERN,</a:t>
            </a:r>
            <a:br>
              <a:rPr lang="en-GB" sz="2133"/>
            </a:br>
            <a:r>
              <a:rPr lang="en-GB" sz="2133" baseline="30000"/>
              <a:t>5 </a:t>
            </a:r>
            <a:r>
              <a:rPr lang="en-GB" sz="2133"/>
              <a:t>University of Nebraska, </a:t>
            </a:r>
            <a:r>
              <a:rPr lang="en-GB" sz="2133" baseline="30000"/>
              <a:t>6 </a:t>
            </a:r>
            <a:r>
              <a:rPr lang="en-GB" sz="2133"/>
              <a:t>UCSD</a:t>
            </a:r>
            <a:endParaRPr sz="2133"/>
          </a:p>
          <a:p>
            <a:pPr marL="0" indent="0"/>
            <a:endParaRPr sz="2133"/>
          </a:p>
          <a:p>
            <a:pPr marL="0" indent="0"/>
            <a:endParaRPr/>
          </a:p>
        </p:txBody>
      </p:sp>
      <p:pic>
        <p:nvPicPr>
          <p:cNvPr id="138" name="Google Shape;138;p21" descr="stacks_banner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39120" y="4700225"/>
            <a:ext cx="1603147" cy="932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1" descr="accelerator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18704" y="4700225"/>
            <a:ext cx="1457405" cy="932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1" descr="HiggsInCMS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34167" y="4700225"/>
            <a:ext cx="1399109" cy="941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1" descr="0804041_30.tif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91814" y="4700225"/>
            <a:ext cx="1399109" cy="932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1" descr="blueinstall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790924" y="4700225"/>
            <a:ext cx="1399109" cy="932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1" descr="01 nyte - globe encounters.tif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012659" y="4468001"/>
            <a:ext cx="1242627" cy="120976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4" name="Google Shape;144;p21"/>
          <p:cNvGrpSpPr/>
          <p:nvPr/>
        </p:nvGrpSpPr>
        <p:grpSpPr>
          <a:xfrm>
            <a:off x="208167" y="5861360"/>
            <a:ext cx="2743199" cy="731520"/>
            <a:chOff x="76200" y="6270345"/>
            <a:chExt cx="2057399" cy="548640"/>
          </a:xfrm>
        </p:grpSpPr>
        <p:pic>
          <p:nvPicPr>
            <p:cNvPr id="145" name="Google Shape;145;p21" descr="WLCG-TextOnly_black.jpg"/>
            <p:cNvPicPr preferRelativeResize="0"/>
            <p:nvPr/>
          </p:nvPicPr>
          <p:blipFill rotWithShape="1">
            <a:blip r:embed="rId9">
              <a:alphaModFix/>
            </a:blip>
            <a:srcRect l="2461" t="16666" r="4988" b="16666"/>
            <a:stretch/>
          </p:blipFill>
          <p:spPr>
            <a:xfrm>
              <a:off x="381000" y="6270345"/>
              <a:ext cx="1752599" cy="5486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" name="Google Shape;146;p21" descr="WLCG-logo.jpg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76200" y="6324600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7" name="Google Shape;147;p21"/>
          <p:cNvSpPr txBox="1"/>
          <p:nvPr/>
        </p:nvSpPr>
        <p:spPr>
          <a:xfrm>
            <a:off x="716167" y="5976033"/>
            <a:ext cx="2844800" cy="4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endParaRPr sz="1600">
              <a:solidFill>
                <a:srgbClr val="88888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5085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3"/>
          <p:cNvSpPr txBox="1">
            <a:spLocks noGrp="1"/>
          </p:cNvSpPr>
          <p:nvPr>
            <p:ph type="title"/>
          </p:nvPr>
        </p:nvSpPr>
        <p:spPr>
          <a:xfrm>
            <a:off x="604367" y="-10467"/>
            <a:ext cx="11587600" cy="79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/>
              <a:t>perfSONAR deployment</a:t>
            </a:r>
            <a:endParaRPr/>
          </a:p>
        </p:txBody>
      </p:sp>
      <p:sp>
        <p:nvSpPr>
          <p:cNvPr id="160" name="Google Shape;160;p23"/>
          <p:cNvSpPr txBox="1">
            <a:spLocks noGrp="1"/>
          </p:cNvSpPr>
          <p:nvPr>
            <p:ph type="sldNum" idx="12"/>
          </p:nvPr>
        </p:nvSpPr>
        <p:spPr>
          <a:xfrm>
            <a:off x="11708800" y="6499400"/>
            <a:ext cx="483200" cy="313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fld id="{00000000-1234-1234-1234-123412341234}" type="slidenum">
              <a:rPr lang="en-GB">
                <a:solidFill>
                  <a:srgbClr val="595959"/>
                </a:solidFill>
              </a:rPr>
              <a:pPr defTabSz="1219170"/>
              <a:t>24</a:t>
            </a:fld>
            <a:endParaRPr>
              <a:solidFill>
                <a:srgbClr val="595959"/>
              </a:solidFill>
            </a:endParaRPr>
          </a:p>
        </p:txBody>
      </p:sp>
      <p:pic>
        <p:nvPicPr>
          <p:cNvPr id="161" name="Google Shape;16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8267" y="899334"/>
            <a:ext cx="9506068" cy="5913668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/>
          <p:nvPr/>
        </p:nvSpPr>
        <p:spPr>
          <a:xfrm>
            <a:off x="6033833" y="899333"/>
            <a:ext cx="5980000" cy="4626400"/>
          </a:xfrm>
          <a:prstGeom prst="rect">
            <a:avLst/>
          </a:prstGeom>
          <a:solidFill>
            <a:srgbClr val="FFFFFF">
              <a:alpha val="78080"/>
            </a:srgb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</a:pPr>
            <a:r>
              <a:rPr lang="en-GB" sz="2133">
                <a:solidFill>
                  <a:srgbClr val="C00000"/>
                </a:solidFill>
              </a:rPr>
              <a:t>261 Active </a:t>
            </a:r>
            <a:r>
              <a:rPr lang="en-GB" sz="2133"/>
              <a:t>perfSONAR instances</a:t>
            </a:r>
            <a:endParaRPr sz="2133"/>
          </a:p>
          <a:p>
            <a:pPr defTabSz="1219170">
              <a:lnSpc>
                <a:spcPct val="115000"/>
              </a:lnSpc>
            </a:pPr>
            <a:r>
              <a:rPr lang="en-GB" sz="2133"/>
              <a:t>- </a:t>
            </a:r>
            <a:r>
              <a:rPr lang="en-GB" sz="2133" b="1"/>
              <a:t>207 production endpoints</a:t>
            </a:r>
            <a:r>
              <a:rPr lang="en-GB" sz="2133"/>
              <a:t> </a:t>
            </a:r>
            <a:endParaRPr sz="2133"/>
          </a:p>
          <a:p>
            <a:pPr defTabSz="1219170">
              <a:lnSpc>
                <a:spcPct val="115000"/>
              </a:lnSpc>
            </a:pPr>
            <a:r>
              <a:rPr lang="en-GB" sz="2133"/>
              <a:t>- 173 running 4.2; 138 on 4.2.1 (latest)</a:t>
            </a:r>
            <a:endParaRPr sz="2133"/>
          </a:p>
          <a:p>
            <a:pPr defTabSz="1219170">
              <a:lnSpc>
                <a:spcPct val="115000"/>
              </a:lnSpc>
            </a:pPr>
            <a:r>
              <a:rPr lang="en-GB" sz="2133"/>
              <a:t>- T1/T2 coverage</a:t>
            </a:r>
            <a:endParaRPr sz="2133"/>
          </a:p>
          <a:p>
            <a:pPr defTabSz="1219170">
              <a:lnSpc>
                <a:spcPct val="115000"/>
              </a:lnSpc>
            </a:pPr>
            <a:r>
              <a:rPr lang="en-GB" sz="2133"/>
              <a:t>- </a:t>
            </a:r>
            <a:r>
              <a:rPr lang="en-GB" sz="2133">
                <a:solidFill>
                  <a:srgbClr val="38761D"/>
                </a:solidFill>
              </a:rPr>
              <a:t>Continuously testing over 5000 links</a:t>
            </a:r>
            <a:endParaRPr sz="2133">
              <a:solidFill>
                <a:srgbClr val="38761D"/>
              </a:solidFill>
            </a:endParaRPr>
          </a:p>
          <a:p>
            <a:pPr defTabSz="1219170">
              <a:lnSpc>
                <a:spcPct val="115000"/>
              </a:lnSpc>
            </a:pPr>
            <a:r>
              <a:rPr lang="en-GB" sz="2133"/>
              <a:t>- </a:t>
            </a:r>
            <a:r>
              <a:rPr lang="en-GB" sz="2133">
                <a:solidFill>
                  <a:srgbClr val="38761D"/>
                </a:solidFill>
              </a:rPr>
              <a:t>Testing coordinated and managed from central place</a:t>
            </a:r>
            <a:endParaRPr sz="2133">
              <a:solidFill>
                <a:srgbClr val="38761D"/>
              </a:solidFill>
            </a:endParaRPr>
          </a:p>
          <a:p>
            <a:pPr defTabSz="1219170">
              <a:lnSpc>
                <a:spcPct val="115000"/>
              </a:lnSpc>
            </a:pPr>
            <a:r>
              <a:rPr lang="en-GB" sz="2133"/>
              <a:t>- Dedicated latency and bandwidth nodes at each site</a:t>
            </a:r>
            <a:endParaRPr sz="2133"/>
          </a:p>
          <a:p>
            <a:pPr defTabSz="1219170">
              <a:lnSpc>
                <a:spcPct val="115000"/>
              </a:lnSpc>
            </a:pPr>
            <a:r>
              <a:rPr lang="en-GB" sz="2133"/>
              <a:t>- </a:t>
            </a:r>
            <a:r>
              <a:rPr lang="en-GB" sz="2133" b="1"/>
              <a:t>Open platform</a:t>
            </a:r>
            <a:r>
              <a:rPr lang="en-GB" sz="2133"/>
              <a:t> - tests can be scheduled by anyone who participates in our network and runs perfSONAR </a:t>
            </a:r>
            <a:endParaRPr sz="2133"/>
          </a:p>
          <a:p>
            <a:pPr defTabSz="1219170">
              <a:lnSpc>
                <a:spcPct val="115000"/>
              </a:lnSpc>
            </a:pPr>
            <a:endParaRPr sz="24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7194756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5"/>
          <p:cNvSpPr txBox="1">
            <a:spLocks noGrp="1"/>
          </p:cNvSpPr>
          <p:nvPr>
            <p:ph type="title"/>
          </p:nvPr>
        </p:nvSpPr>
        <p:spPr>
          <a:xfrm>
            <a:off x="604367" y="-10467"/>
            <a:ext cx="11587600" cy="79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/>
              <a:t>MONIT perfSONAR IPv6 dashboard</a:t>
            </a:r>
            <a:endParaRPr/>
          </a:p>
        </p:txBody>
      </p:sp>
      <p:sp>
        <p:nvSpPr>
          <p:cNvPr id="223" name="Google Shape;223;p25"/>
          <p:cNvSpPr txBox="1">
            <a:spLocks noGrp="1"/>
          </p:cNvSpPr>
          <p:nvPr>
            <p:ph type="sldNum" idx="12"/>
          </p:nvPr>
        </p:nvSpPr>
        <p:spPr>
          <a:xfrm>
            <a:off x="11708800" y="6499400"/>
            <a:ext cx="483200" cy="313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fld id="{00000000-1234-1234-1234-123412341234}" type="slidenum">
              <a:rPr lang="en-GB">
                <a:solidFill>
                  <a:srgbClr val="595959"/>
                </a:solidFill>
              </a:rPr>
              <a:pPr defTabSz="1219170"/>
              <a:t>25</a:t>
            </a:fld>
            <a:endParaRPr>
              <a:solidFill>
                <a:srgbClr val="595959"/>
              </a:solidFill>
            </a:endParaRPr>
          </a:p>
        </p:txBody>
      </p:sp>
      <p:pic>
        <p:nvPicPr>
          <p:cNvPr id="224" name="Google Shape;22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5968" y="886334"/>
            <a:ext cx="11306137" cy="46256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61830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6"/>
          <p:cNvSpPr txBox="1">
            <a:spLocks noGrp="1"/>
          </p:cNvSpPr>
          <p:nvPr>
            <p:ph type="title"/>
          </p:nvPr>
        </p:nvSpPr>
        <p:spPr>
          <a:xfrm>
            <a:off x="604367" y="-10467"/>
            <a:ext cx="11587600" cy="79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/>
              <a:t>MONIT perfSONAR IPv6 dashboard</a:t>
            </a:r>
            <a:endParaRPr/>
          </a:p>
        </p:txBody>
      </p:sp>
      <p:sp>
        <p:nvSpPr>
          <p:cNvPr id="230" name="Google Shape;230;p26"/>
          <p:cNvSpPr txBox="1">
            <a:spLocks noGrp="1"/>
          </p:cNvSpPr>
          <p:nvPr>
            <p:ph type="sldNum" idx="12"/>
          </p:nvPr>
        </p:nvSpPr>
        <p:spPr>
          <a:xfrm>
            <a:off x="11708800" y="6499400"/>
            <a:ext cx="483200" cy="313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fld id="{00000000-1234-1234-1234-123412341234}" type="slidenum">
              <a:rPr lang="en-GB">
                <a:solidFill>
                  <a:srgbClr val="595959"/>
                </a:solidFill>
              </a:rPr>
              <a:pPr defTabSz="1219170"/>
              <a:t>26</a:t>
            </a:fld>
            <a:endParaRPr>
              <a:solidFill>
                <a:srgbClr val="595959"/>
              </a:solidFill>
            </a:endParaRPr>
          </a:p>
        </p:txBody>
      </p:sp>
      <p:pic>
        <p:nvPicPr>
          <p:cNvPr id="231" name="Google Shape;23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500" y="898967"/>
            <a:ext cx="11308904" cy="46536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05737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ABC83-3074-4F78-87A6-E94EDDD43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new issue - Kubernetes &amp; IPv6/IPv4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687C32-D2AC-4440-8B72-D7D1ABDEC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851401"/>
            <a:ext cx="10515600" cy="1325563"/>
          </a:xfrm>
        </p:spPr>
        <p:txBody>
          <a:bodyPr/>
          <a:lstStyle/>
          <a:p>
            <a:r>
              <a:rPr lang="en-GB" dirty="0"/>
              <a:t>IPv6-only cluster available earlier in 2019</a:t>
            </a:r>
          </a:p>
          <a:p>
            <a:r>
              <a:rPr lang="en-GB" dirty="0"/>
              <a:t>The dual-stack alpha was only released in ~Jan 2020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1E69B-EE37-421C-B64A-4F8F9A0990C3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12 Feb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60956-B6E9-42CA-B0E1-842F2F52273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FE3C7-0030-4DCA-AAFC-4A409FCD944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89881308-BD7D-49B2-9013-4BD9F8B84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7784526" cy="28730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10894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r>
              <a:rPr lang="en-US" sz="4800" dirty="0"/>
              <a:t>Now for Phase 3 </a:t>
            </a:r>
            <a:br>
              <a:rPr lang="en-US" sz="4800" dirty="0"/>
            </a:br>
            <a:r>
              <a:rPr lang="en-US" sz="4800" dirty="0"/>
              <a:t>2020-?</a:t>
            </a:r>
            <a:br>
              <a:rPr lang="en-US" sz="4800" dirty="0"/>
            </a:br>
            <a:r>
              <a:rPr lang="en-US" sz="4800" dirty="0"/>
              <a:t>(move to IPv6-only networking)</a:t>
            </a:r>
            <a:br>
              <a:rPr lang="en-US" sz="4800" dirty="0"/>
            </a:b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18855997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5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dirty="0"/>
              <a:t>IPv6-only networking</a:t>
            </a:r>
            <a:endParaRPr dirty="0"/>
          </a:p>
        </p:txBody>
      </p:sp>
      <p:sp>
        <p:nvSpPr>
          <p:cNvPr id="324" name="Google Shape;324;p35"/>
          <p:cNvSpPr txBox="1">
            <a:spLocks noGrp="1"/>
          </p:cNvSpPr>
          <p:nvPr>
            <p:ph type="body" idx="1"/>
          </p:nvPr>
        </p:nvSpPr>
        <p:spPr>
          <a:xfrm>
            <a:off x="838200" y="2234152"/>
            <a:ext cx="10515600" cy="385273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06390">
              <a:buSzPts val="2800"/>
            </a:pPr>
            <a:r>
              <a:rPr lang="en-US" dirty="0"/>
              <a:t>Running a dual-stack IPv4/IPv6 infrastructure is </a:t>
            </a:r>
            <a:r>
              <a:rPr lang="en-US" dirty="0">
                <a:solidFill>
                  <a:srgbClr val="FF0000"/>
                </a:solidFill>
              </a:rPr>
              <a:t>complex</a:t>
            </a:r>
          </a:p>
          <a:p>
            <a:pPr lvl="1" indent="-406390">
              <a:buSzPts val="2800"/>
            </a:pPr>
            <a:r>
              <a:rPr lang="en-US" dirty="0">
                <a:solidFill>
                  <a:srgbClr val="FF0000"/>
                </a:solidFill>
              </a:rPr>
              <a:t>It was never our desired end-point!</a:t>
            </a:r>
            <a:endParaRPr dirty="0">
              <a:solidFill>
                <a:srgbClr val="FF0000"/>
              </a:solidFill>
            </a:endParaRPr>
          </a:p>
          <a:p>
            <a:pPr indent="-406390">
              <a:spcBef>
                <a:spcPts val="0"/>
              </a:spcBef>
              <a:buSzPts val="2800"/>
            </a:pPr>
            <a:r>
              <a:rPr lang="en-US" dirty="0"/>
              <a:t>Large companies (e.g. Facebook, EE/BT) use IPv6-only internally</a:t>
            </a:r>
            <a:endParaRPr dirty="0"/>
          </a:p>
          <a:p>
            <a:pPr lvl="1" indent="-380990">
              <a:spcBef>
                <a:spcPts val="0"/>
              </a:spcBef>
              <a:buSzPts val="2400"/>
            </a:pPr>
            <a:r>
              <a:rPr lang="en-GB" dirty="0"/>
              <a:t>Then use tools like NAT64/DNS64/464XLAT for legacy world</a:t>
            </a:r>
            <a:endParaRPr lang="en-US" dirty="0"/>
          </a:p>
          <a:p>
            <a:pPr indent="-380990">
              <a:spcBef>
                <a:spcPts val="0"/>
              </a:spcBef>
              <a:buSzPts val="2400"/>
            </a:pPr>
            <a:r>
              <a:rPr lang="en-US" dirty="0"/>
              <a:t>CERN EOS infrastructure also uses IPv6-only internally</a:t>
            </a:r>
            <a:endParaRPr dirty="0"/>
          </a:p>
          <a:p>
            <a:pPr marL="50799" indent="0" algn="ctr">
              <a:spcBef>
                <a:spcPts val="0"/>
              </a:spcBef>
              <a:buSzPts val="2800"/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50799" indent="0" algn="ctr">
              <a:spcBef>
                <a:spcPts val="0"/>
              </a:spcBef>
              <a:buSzPts val="2800"/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50799" indent="0" algn="ctr">
              <a:spcBef>
                <a:spcPts val="0"/>
              </a:spcBef>
              <a:buSzPts val="2800"/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50799" indent="0" algn="ctr">
              <a:spcBef>
                <a:spcPts val="0"/>
              </a:spcBef>
              <a:buSzPts val="2800"/>
              <a:buNone/>
            </a:pPr>
            <a:r>
              <a:rPr lang="en-US" dirty="0">
                <a:solidFill>
                  <a:schemeClr val="tx1"/>
                </a:solidFill>
              </a:rPr>
              <a:t>When/how do we </a:t>
            </a:r>
            <a:r>
              <a:rPr lang="en-US" dirty="0">
                <a:solidFill>
                  <a:srgbClr val="FF0000"/>
                </a:solidFill>
              </a:rPr>
              <a:t>simplify</a:t>
            </a:r>
            <a:r>
              <a:rPr lang="en-US" dirty="0">
                <a:solidFill>
                  <a:schemeClr val="tx1"/>
                </a:solidFill>
              </a:rPr>
              <a:t> and move to IPv6-only in WLCG?</a:t>
            </a:r>
            <a:endParaRPr dirty="0">
              <a:solidFill>
                <a:schemeClr val="tx1"/>
              </a:solidFill>
            </a:endParaRPr>
          </a:p>
          <a:p>
            <a:pPr marL="507987" lvl="1" indent="0" algn="ctr">
              <a:spcBef>
                <a:spcPts val="0"/>
              </a:spcBef>
              <a:buSzPts val="2800"/>
              <a:buNone/>
            </a:pPr>
            <a:r>
              <a:rPr lang="en-US" i="1" dirty="0">
                <a:solidFill>
                  <a:schemeClr val="tx1"/>
                </a:solidFill>
              </a:rPr>
              <a:t>IPv6 working group Phase 3</a:t>
            </a:r>
            <a:endParaRPr lang="en-GB" dirty="0"/>
          </a:p>
          <a:p>
            <a:pPr indent="-406390">
              <a:spcBef>
                <a:spcPts val="0"/>
              </a:spcBef>
              <a:buSzPts val="2800"/>
            </a:pPr>
            <a:endParaRPr lang="en-US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endParaRPr dirty="0"/>
          </a:p>
        </p:txBody>
      </p:sp>
      <p:sp>
        <p:nvSpPr>
          <p:cNvPr id="325" name="Google Shape;325;p3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29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24589A-7B07-1E41-965E-4A9FC6F017B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12 Feb 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33FC4D-1627-4348-B4E6-C9F3D105016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4400"/>
            </a:pPr>
            <a:r>
              <a:rPr lang="en-US"/>
              <a:t>Outline</a:t>
            </a:r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body" idx="1"/>
          </p:nvPr>
        </p:nvSpPr>
        <p:spPr>
          <a:xfrm>
            <a:off x="838200" y="1570038"/>
            <a:ext cx="10515600" cy="4786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indent="-228594">
              <a:lnSpc>
                <a:spcPct val="80000"/>
              </a:lnSpc>
              <a:buSzPts val="2590"/>
            </a:pPr>
            <a:r>
              <a:rPr lang="en-US" dirty="0"/>
              <a:t>Recent WG meeting at CERN – 16/17 Jan 2020</a:t>
            </a:r>
          </a:p>
          <a:p>
            <a:pPr marL="685782" lvl="1" indent="-228594">
              <a:lnSpc>
                <a:spcPct val="80000"/>
              </a:lnSpc>
              <a:buSzPts val="2590"/>
            </a:pPr>
            <a:r>
              <a:rPr lang="en-US" dirty="0"/>
              <a:t>Part of the week of networking meetings at CERN</a:t>
            </a:r>
          </a:p>
          <a:p>
            <a:pPr marL="685782" lvl="1" indent="-228594">
              <a:lnSpc>
                <a:spcPct val="80000"/>
              </a:lnSpc>
              <a:buSzPts val="2590"/>
            </a:pPr>
            <a:r>
              <a:rPr lang="en-GB" dirty="0">
                <a:hlinkClick r:id="rId3"/>
              </a:rPr>
              <a:t>https://indico.cern.ch/event/855123/</a:t>
            </a:r>
            <a:endParaRPr lang="en-US" dirty="0"/>
          </a:p>
          <a:p>
            <a:pPr marL="228594" indent="-228594">
              <a:lnSpc>
                <a:spcPct val="80000"/>
              </a:lnSpc>
              <a:buSzPts val="2590"/>
            </a:pPr>
            <a:r>
              <a:rPr lang="en-US" dirty="0"/>
              <a:t>Phase 3: IPv6-only networking</a:t>
            </a:r>
            <a:endParaRPr dirty="0"/>
          </a:p>
          <a:p>
            <a:pPr marL="228594" indent="-228594">
              <a:lnSpc>
                <a:spcPct val="80000"/>
              </a:lnSpc>
              <a:buSzPts val="2590"/>
            </a:pPr>
            <a:r>
              <a:rPr lang="en-US" dirty="0"/>
              <a:t>Summary &amp; recommendations</a:t>
            </a:r>
          </a:p>
          <a:p>
            <a:pPr marL="0" indent="0">
              <a:lnSpc>
                <a:spcPct val="80000"/>
              </a:lnSpc>
              <a:buSzPts val="2590"/>
              <a:buNone/>
            </a:pPr>
            <a:endParaRPr lang="en-US" sz="2591" dirty="0"/>
          </a:p>
        </p:txBody>
      </p:sp>
      <p:sp>
        <p:nvSpPr>
          <p:cNvPr id="119" name="Google Shape;119;p1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12 Feb 2020</a:t>
            </a:r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working group</a:t>
            </a:r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4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dirty="0"/>
              <a:t>IPv6-only networking (2)</a:t>
            </a:r>
            <a:endParaRPr dirty="0"/>
          </a:p>
        </p:txBody>
      </p:sp>
      <p:sp>
        <p:nvSpPr>
          <p:cNvPr id="316" name="Google Shape;316;p3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06390">
              <a:spcBef>
                <a:spcPts val="0"/>
              </a:spcBef>
              <a:buSzPts val="2800"/>
            </a:pPr>
            <a:r>
              <a:rPr lang="en-GB" dirty="0"/>
              <a:t>The LHCOPN data transfers on IPv6 continue to grow (&gt;50%)</a:t>
            </a:r>
          </a:p>
          <a:p>
            <a:pPr indent="-406390">
              <a:spcBef>
                <a:spcPts val="0"/>
              </a:spcBef>
              <a:buSzPts val="2800"/>
            </a:pPr>
            <a:r>
              <a:rPr lang="en-GB" dirty="0"/>
              <a:t>When the amount of IPv4 traffic on LHCOPN is close to zero</a:t>
            </a:r>
          </a:p>
          <a:p>
            <a:pPr lvl="1" indent="-406390">
              <a:spcBef>
                <a:spcPts val="0"/>
              </a:spcBef>
              <a:buSzPts val="2800"/>
            </a:pPr>
            <a:r>
              <a:rPr lang="en-GB" sz="2800" dirty="0"/>
              <a:t>Turn off IPv4 entirely on LHCOPN?</a:t>
            </a:r>
          </a:p>
          <a:p>
            <a:pPr lvl="1" indent="-406390">
              <a:spcBef>
                <a:spcPts val="0"/>
              </a:spcBef>
              <a:buSzPts val="2800"/>
            </a:pPr>
            <a:r>
              <a:rPr lang="en-GB" sz="2800" dirty="0"/>
              <a:t>simplify routing tables and tracking problems is easier</a:t>
            </a:r>
          </a:p>
          <a:p>
            <a:pPr lvl="1" indent="-406390">
              <a:spcBef>
                <a:spcPts val="0"/>
              </a:spcBef>
              <a:buSzPts val="2800"/>
            </a:pPr>
            <a:r>
              <a:rPr lang="en-GB" sz="2800" dirty="0"/>
              <a:t>IPv4 traffic will continue to flow over the general Internet links</a:t>
            </a:r>
          </a:p>
          <a:p>
            <a:pPr indent="-406390">
              <a:buSzPts val="2800"/>
            </a:pPr>
            <a:endParaRPr lang="en-US" dirty="0"/>
          </a:p>
          <a:p>
            <a:pPr indent="-406390">
              <a:buSzPts val="2800"/>
            </a:pPr>
            <a:r>
              <a:rPr lang="en-US" dirty="0"/>
              <a:t>Our main use case - ready for use of (opportunistic) IPv6-only CPU</a:t>
            </a:r>
            <a:endParaRPr dirty="0"/>
          </a:p>
          <a:p>
            <a:pPr indent="-406390">
              <a:spcBef>
                <a:spcPts val="0"/>
              </a:spcBef>
              <a:buSzPts val="2800"/>
            </a:pPr>
            <a:endParaRPr lang="en-US" dirty="0">
              <a:solidFill>
                <a:srgbClr val="FF0000"/>
              </a:solidFill>
            </a:endParaRPr>
          </a:p>
          <a:p>
            <a:pPr indent="-406390">
              <a:spcBef>
                <a:spcPts val="0"/>
              </a:spcBef>
              <a:buSzPts val="2800"/>
            </a:pPr>
            <a:r>
              <a:rPr lang="en-US" dirty="0">
                <a:solidFill>
                  <a:schemeClr val="tx1"/>
                </a:solidFill>
              </a:rPr>
              <a:t>BUT there are other drivers for IPv6-only, including</a:t>
            </a:r>
            <a:endParaRPr lang="en-US" sz="2400" dirty="0">
              <a:solidFill>
                <a:schemeClr val="tx1"/>
              </a:solidFill>
            </a:endParaRPr>
          </a:p>
          <a:p>
            <a:pPr lvl="1" indent="-406390">
              <a:spcBef>
                <a:spcPts val="0"/>
              </a:spcBef>
              <a:buSzPts val="2800"/>
            </a:pPr>
            <a:r>
              <a:rPr lang="en-US" dirty="0"/>
              <a:t>new CERN machine room and lack of public IPv4 addresses</a:t>
            </a:r>
          </a:p>
          <a:p>
            <a:pPr marL="1479526" lvl="2" indent="-514350">
              <a:spcBef>
                <a:spcPts val="0"/>
              </a:spcBef>
              <a:buSzPts val="2800"/>
            </a:pPr>
            <a:r>
              <a:rPr lang="en-US" sz="2400" dirty="0"/>
              <a:t>Use only IPv6 addresses for external public networking?</a:t>
            </a:r>
          </a:p>
        </p:txBody>
      </p:sp>
      <p:sp>
        <p:nvSpPr>
          <p:cNvPr id="317" name="Google Shape;317;p3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30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FFFC8E-58D4-4A44-A8B0-AF6582FEEC1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12 Feb 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632EE5-E5FD-CA4B-89AB-946F862D809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dirty="0"/>
              <a:t>IPv6-only networking (3)</a:t>
            </a:r>
            <a:endParaRPr dirty="0"/>
          </a:p>
        </p:txBody>
      </p:sp>
      <p:sp>
        <p:nvSpPr>
          <p:cNvPr id="332" name="Google Shape;332;p36"/>
          <p:cNvSpPr txBox="1">
            <a:spLocks noGrp="1"/>
          </p:cNvSpPr>
          <p:nvPr>
            <p:ph type="body" idx="1"/>
          </p:nvPr>
        </p:nvSpPr>
        <p:spPr>
          <a:xfrm>
            <a:off x="838200" y="1690826"/>
            <a:ext cx="10515600" cy="450011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06390">
              <a:buSzPts val="2800"/>
            </a:pPr>
            <a:r>
              <a:rPr lang="en-US" sz="2400" dirty="0"/>
              <a:t>Ongoing work:</a:t>
            </a:r>
          </a:p>
          <a:p>
            <a:pPr indent="-406390">
              <a:buSzPts val="2800"/>
            </a:pPr>
            <a:r>
              <a:rPr lang="en-US" sz="2400" dirty="0"/>
              <a:t>Fixing dual-stack endpoints that prefer to use IPv4 and not IPv6</a:t>
            </a:r>
          </a:p>
          <a:p>
            <a:pPr indent="-406390">
              <a:spcBef>
                <a:spcPts val="0"/>
              </a:spcBef>
              <a:buSzPts val="2800"/>
            </a:pPr>
            <a:r>
              <a:rPr lang="en-US" sz="2400" dirty="0"/>
              <a:t>Include experience of sites already doing IPv6-only CPU</a:t>
            </a:r>
            <a:endParaRPr sz="2400" dirty="0"/>
          </a:p>
          <a:p>
            <a:pPr lvl="1" indent="-380990">
              <a:spcBef>
                <a:spcPts val="0"/>
              </a:spcBef>
              <a:buSzPts val="2400"/>
            </a:pPr>
            <a:r>
              <a:rPr lang="en-US" sz="2000" dirty="0"/>
              <a:t>UKI-LT2-Brunel - successful IPv6-only cluster for ATLAS, CMS &amp; LSST</a:t>
            </a:r>
          </a:p>
          <a:p>
            <a:pPr lvl="1" indent="-380990">
              <a:spcBef>
                <a:spcPts val="0"/>
              </a:spcBef>
              <a:buSzPts val="2400"/>
            </a:pPr>
            <a:r>
              <a:rPr lang="en-US" sz="2000" dirty="0"/>
              <a:t>Also </a:t>
            </a:r>
            <a:r>
              <a:rPr lang="en-US" sz="2000" dirty="0" err="1"/>
              <a:t>SiGNET</a:t>
            </a:r>
            <a:r>
              <a:rPr lang="en-US" sz="2000" dirty="0"/>
              <a:t>, T2_US_Nebraska, UKI-T2-QMUL, …</a:t>
            </a:r>
          </a:p>
          <a:p>
            <a:pPr indent="-380990">
              <a:spcBef>
                <a:spcPts val="0"/>
              </a:spcBef>
              <a:buSzPts val="2400"/>
            </a:pPr>
            <a:r>
              <a:rPr lang="en-US" sz="2400" dirty="0"/>
              <a:t>More testing is essential</a:t>
            </a:r>
            <a:endParaRPr sz="2400" dirty="0"/>
          </a:p>
          <a:p>
            <a:pPr indent="-406390">
              <a:spcBef>
                <a:spcPts val="0"/>
              </a:spcBef>
              <a:buSzPts val="2800"/>
            </a:pPr>
            <a:r>
              <a:rPr lang="en-US" sz="2400" dirty="0"/>
              <a:t>Transition tools such as NAT64 can be used once core is IPv6-only</a:t>
            </a:r>
            <a:endParaRPr sz="2400" dirty="0"/>
          </a:p>
          <a:p>
            <a:pPr indent="-406390">
              <a:spcBef>
                <a:spcPts val="0"/>
              </a:spcBef>
              <a:buSzPts val="2800"/>
            </a:pPr>
            <a:endParaRPr lang="en-US" sz="2400" dirty="0"/>
          </a:p>
          <a:p>
            <a:pPr indent="-406390">
              <a:buSzPts val="2800"/>
            </a:pPr>
            <a:r>
              <a:rPr lang="en-GB" sz="2400" dirty="0"/>
              <a:t>Turning off IPv4 at a Site is clearly their own decision</a:t>
            </a:r>
          </a:p>
          <a:p>
            <a:pPr lvl="1" indent="-380990">
              <a:spcBef>
                <a:spcPts val="0"/>
              </a:spcBef>
              <a:buSzPts val="2400"/>
            </a:pPr>
            <a:r>
              <a:rPr lang="en-GB" sz="2000" dirty="0"/>
              <a:t>they may have many other needs (not WLCG) for IPv4</a:t>
            </a:r>
          </a:p>
          <a:p>
            <a:pPr indent="-380990">
              <a:spcBef>
                <a:spcPts val="0"/>
              </a:spcBef>
              <a:buSzPts val="2400"/>
            </a:pPr>
            <a:r>
              <a:rPr lang="en-GB" sz="2400" dirty="0"/>
              <a:t>We may define a date for “end of support” for IPv4-only clients</a:t>
            </a:r>
          </a:p>
          <a:p>
            <a:pPr lvl="1" indent="-406390">
              <a:spcBef>
                <a:spcPts val="0"/>
              </a:spcBef>
              <a:buSzPts val="2800"/>
            </a:pPr>
            <a:r>
              <a:rPr lang="en-US" dirty="0"/>
              <a:t>e.g. start of LHC Run4?</a:t>
            </a:r>
            <a:endParaRPr sz="2000" dirty="0"/>
          </a:p>
        </p:txBody>
      </p:sp>
      <p:sp>
        <p:nvSpPr>
          <p:cNvPr id="333" name="Google Shape;333;p3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31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737A85-9832-F749-9ABE-FB3865B2197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12 Feb 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2382C3-38C3-FB45-9080-21382562AF7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71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4400"/>
            </a:pPr>
            <a:r>
              <a:rPr lang="en-US" dirty="0"/>
              <a:t>Summary &amp; recommendations</a:t>
            </a:r>
            <a:endParaRPr dirty="0"/>
          </a:p>
        </p:txBody>
      </p:sp>
      <p:sp>
        <p:nvSpPr>
          <p:cNvPr id="340" name="Google Shape;340;p37"/>
          <p:cNvSpPr txBox="1">
            <a:spLocks noGrp="1"/>
          </p:cNvSpPr>
          <p:nvPr>
            <p:ph type="body" idx="1"/>
          </p:nvPr>
        </p:nvSpPr>
        <p:spPr>
          <a:xfrm>
            <a:off x="838200" y="1444753"/>
            <a:ext cx="10515600" cy="473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indent="-228594">
              <a:spcBef>
                <a:spcPts val="0"/>
              </a:spcBef>
              <a:buSzPts val="2800"/>
            </a:pPr>
            <a:r>
              <a:rPr lang="en-US" dirty="0"/>
              <a:t>WLCG is ready to support use of IPv6-only CPU resources</a:t>
            </a:r>
            <a:endParaRPr dirty="0"/>
          </a:p>
          <a:p>
            <a:pPr marL="685783" lvl="1" indent="-292093">
              <a:spcBef>
                <a:spcPts val="1000"/>
              </a:spcBef>
              <a:buClr>
                <a:srgbClr val="FF0000"/>
              </a:buClr>
              <a:buSzPts val="2800"/>
            </a:pPr>
            <a:r>
              <a:rPr lang="en-US" dirty="0">
                <a:solidFill>
                  <a:srgbClr val="FF0000"/>
                </a:solidFill>
              </a:rPr>
              <a:t>Good steady progress towards this goal!</a:t>
            </a:r>
            <a:endParaRPr dirty="0"/>
          </a:p>
          <a:p>
            <a:pPr marL="228594" indent="-228594">
              <a:buSzPts val="2800"/>
            </a:pPr>
            <a:r>
              <a:rPr lang="en-US" dirty="0"/>
              <a:t>Tier-1s should all have production storage accessible over IPv6</a:t>
            </a:r>
            <a:endParaRPr dirty="0"/>
          </a:p>
          <a:p>
            <a:pPr marL="685783" lvl="1" indent="-228594">
              <a:buSzPts val="2400"/>
            </a:pPr>
            <a:r>
              <a:rPr lang="en-US" dirty="0"/>
              <a:t>96% of Tier-1 storage is available via IPv6</a:t>
            </a:r>
            <a:endParaRPr dirty="0"/>
          </a:p>
          <a:p>
            <a:pPr marL="228594" indent="-228594">
              <a:buSzPts val="2800"/>
            </a:pPr>
            <a:r>
              <a:rPr lang="en-US" dirty="0"/>
              <a:t>Tier-2s 70% sites done</a:t>
            </a:r>
            <a:endParaRPr dirty="0"/>
          </a:p>
          <a:p>
            <a:pPr marL="685783" lvl="1" indent="-228594">
              <a:buSzPts val="2400"/>
            </a:pPr>
            <a:r>
              <a:rPr lang="en-US" dirty="0"/>
              <a:t>73% of Tier-2 storage is dual-stack</a:t>
            </a:r>
            <a:endParaRPr dirty="0"/>
          </a:p>
          <a:p>
            <a:pPr marL="228594" indent="-228594">
              <a:buSzPts val="2800"/>
            </a:pPr>
            <a:r>
              <a:rPr lang="en-US" dirty="0"/>
              <a:t>~62% of FTS transfers today over IPv6</a:t>
            </a:r>
            <a:endParaRPr dirty="0"/>
          </a:p>
          <a:p>
            <a:pPr marL="228594" indent="-228594">
              <a:buClr>
                <a:srgbClr val="FF0000"/>
              </a:buClr>
              <a:buSzPts val="2800"/>
            </a:pPr>
            <a:r>
              <a:rPr lang="en-US" dirty="0">
                <a:solidFill>
                  <a:srgbClr val="FF0000"/>
                </a:solidFill>
              </a:rPr>
              <a:t>~55% LHCOPN+LHCONE traffic observed at CERN is IPv6</a:t>
            </a:r>
            <a:endParaRPr dirty="0">
              <a:solidFill>
                <a:srgbClr val="FF0000"/>
              </a:solidFill>
            </a:endParaRPr>
          </a:p>
          <a:p>
            <a:pPr marL="228594" indent="-228594">
              <a:buSzPts val="2800"/>
            </a:pPr>
            <a:r>
              <a:rPr lang="en-US" dirty="0"/>
              <a:t>WG Phase 3 - we are planning for move to IPv6-only services</a:t>
            </a:r>
          </a:p>
          <a:p>
            <a:pPr marL="228594" indent="-228594">
              <a:buSzPts val="2800"/>
            </a:pPr>
            <a:r>
              <a:rPr lang="en-US" dirty="0">
                <a:solidFill>
                  <a:srgbClr val="FF0000"/>
                </a:solidFill>
              </a:rPr>
              <a:t>RECOMMENDATION – deploy dual-stack on all services and WNs</a:t>
            </a:r>
          </a:p>
          <a:p>
            <a:pPr marL="228594" indent="-228594">
              <a:buSzPts val="2800"/>
            </a:pPr>
            <a:endParaRPr dirty="0"/>
          </a:p>
          <a:p>
            <a:pPr marL="228594" indent="-50799">
              <a:buSzPts val="2800"/>
              <a:buNone/>
            </a:pPr>
            <a:endParaRPr dirty="0"/>
          </a:p>
          <a:p>
            <a:pPr marL="228594" indent="-50799">
              <a:buSzPts val="2800"/>
              <a:buNone/>
            </a:pPr>
            <a:endParaRPr dirty="0"/>
          </a:p>
        </p:txBody>
      </p:sp>
      <p:sp>
        <p:nvSpPr>
          <p:cNvPr id="341" name="Google Shape;341;p3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12 Feb 2020</a:t>
            </a:r>
            <a:endParaRPr/>
          </a:p>
        </p:txBody>
      </p:sp>
      <p:sp>
        <p:nvSpPr>
          <p:cNvPr id="342" name="Google Shape;342;p3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working group</a:t>
            </a:r>
            <a:endParaRPr/>
          </a:p>
        </p:txBody>
      </p:sp>
      <p:sp>
        <p:nvSpPr>
          <p:cNvPr id="343" name="Google Shape;343;p3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32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indent="-50799">
              <a:spcBef>
                <a:spcPts val="0"/>
              </a:spcBef>
              <a:buSzPts val="2800"/>
              <a:buNone/>
            </a:pPr>
            <a:endParaRPr/>
          </a:p>
          <a:p>
            <a:pPr marL="228594" indent="-50799">
              <a:buSzPts val="2800"/>
              <a:buNone/>
            </a:pPr>
            <a:endParaRPr/>
          </a:p>
          <a:p>
            <a:pPr marL="0" indent="0" algn="ctr">
              <a:buSzPts val="4400"/>
              <a:buNone/>
            </a:pPr>
            <a:r>
              <a:rPr lang="en-US" sz="4400"/>
              <a:t>Questions?</a:t>
            </a:r>
            <a:endParaRPr/>
          </a:p>
        </p:txBody>
      </p:sp>
      <p:sp>
        <p:nvSpPr>
          <p:cNvPr id="349" name="Google Shape;349;p3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12 Feb 2020</a:t>
            </a:r>
            <a:endParaRPr/>
          </a:p>
        </p:txBody>
      </p:sp>
      <p:sp>
        <p:nvSpPr>
          <p:cNvPr id="350" name="Google Shape;350;p3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working group</a:t>
            </a:r>
            <a:endParaRPr/>
          </a:p>
        </p:txBody>
      </p:sp>
      <p:sp>
        <p:nvSpPr>
          <p:cNvPr id="351" name="Google Shape;351;p3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33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0CEED-7464-4384-9B2B-8A5B873C0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of IPv6 WG 16/17 Jan 2020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437BD-B6A9-4C2D-A0D0-AE0A2F557C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298" indent="0">
              <a:buNone/>
            </a:pPr>
            <a:r>
              <a:rPr lang="en-GB" sz="2000" dirty="0"/>
              <a:t>Day 1 – a more general overview and history – more suitable for all the “visitors”</a:t>
            </a:r>
          </a:p>
          <a:p>
            <a:r>
              <a:rPr lang="en-GB" sz="2000" dirty="0"/>
              <a:t>History, status &amp; plans (D Kelsey)</a:t>
            </a:r>
          </a:p>
          <a:p>
            <a:r>
              <a:rPr lang="en-GB" sz="2000" dirty="0"/>
              <a:t>IPv4 &amp; IPv6 status in RIRs (R Evans, </a:t>
            </a:r>
            <a:r>
              <a:rPr lang="en-GB" sz="2000" dirty="0" err="1"/>
              <a:t>Jisc</a:t>
            </a:r>
            <a:r>
              <a:rPr lang="en-GB" sz="2000" dirty="0"/>
              <a:t>, UK)</a:t>
            </a:r>
          </a:p>
          <a:p>
            <a:r>
              <a:rPr lang="en-GB" sz="2000" dirty="0"/>
              <a:t>Tier 0/1, LHCOPN and LHCONE (B </a:t>
            </a:r>
            <a:r>
              <a:rPr lang="en-GB" sz="2000" dirty="0" err="1"/>
              <a:t>Hoeft</a:t>
            </a:r>
            <a:r>
              <a:rPr lang="en-GB" sz="2000" dirty="0"/>
              <a:t>)</a:t>
            </a:r>
          </a:p>
          <a:p>
            <a:r>
              <a:rPr lang="en-GB" sz="2000" dirty="0"/>
              <a:t>Tier 2 (A </a:t>
            </a:r>
            <a:r>
              <a:rPr lang="en-GB" sz="2000" dirty="0" err="1"/>
              <a:t>Sciaba</a:t>
            </a:r>
            <a:r>
              <a:rPr lang="en-GB" sz="2000" dirty="0"/>
              <a:t>)</a:t>
            </a:r>
          </a:p>
          <a:p>
            <a:r>
              <a:rPr lang="en-GB" sz="2000" dirty="0"/>
              <a:t>IPv6 at CERN (E </a:t>
            </a:r>
            <a:r>
              <a:rPr lang="en-GB" sz="2000" dirty="0" err="1"/>
              <a:t>Martelli</a:t>
            </a:r>
            <a:r>
              <a:rPr lang="en-GB" sz="2000" dirty="0"/>
              <a:t>)</a:t>
            </a:r>
          </a:p>
          <a:p>
            <a:r>
              <a:rPr lang="en-GB" sz="2000" dirty="0"/>
              <a:t>Monitoring (M </a:t>
            </a:r>
            <a:r>
              <a:rPr lang="en-GB" sz="2000" dirty="0" err="1"/>
              <a:t>Babik</a:t>
            </a:r>
            <a:r>
              <a:rPr lang="en-GB" sz="2000" dirty="0"/>
              <a:t>)</a:t>
            </a:r>
          </a:p>
          <a:p>
            <a:pPr marL="114298" indent="0">
              <a:buNone/>
            </a:pPr>
            <a:r>
              <a:rPr lang="en-GB" sz="2000" dirty="0"/>
              <a:t>Day 2 – routine working group business</a:t>
            </a:r>
          </a:p>
          <a:p>
            <a:r>
              <a:rPr lang="en-GB" sz="2000" dirty="0"/>
              <a:t>Roundtable updates, future plans, CHEP2019 paper, next meetings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CC715-7763-4F9D-BC70-0F21BC7DCE1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12 Feb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B0CE7-F0CA-4718-86EF-ED298536694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141D2A-DAFA-49B3-B6DB-37E76F5AEEE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809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r>
              <a:rPr lang="en-US" sz="4800" dirty="0"/>
              <a:t>Preparatory work during Phase 1 </a:t>
            </a:r>
            <a:br>
              <a:rPr lang="en-US" sz="4800" dirty="0"/>
            </a:br>
            <a:r>
              <a:rPr lang="en-US" sz="4800" dirty="0"/>
              <a:t>2011-2016</a:t>
            </a:r>
            <a:br>
              <a:rPr lang="en-US" sz="4800" dirty="0"/>
            </a:b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2449717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5C490-C154-CC47-8A94-A6A14D251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&amp; lessons learned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89DF7A0-AEAB-834C-899A-7170874E6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650" y="1574276"/>
            <a:ext cx="7886700" cy="419162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Many blocking issues outside of our own control</a:t>
            </a:r>
          </a:p>
          <a:p>
            <a:pPr lvl="1"/>
            <a:r>
              <a:rPr lang="en-US" dirty="0"/>
              <a:t>Both software and site networking teams</a:t>
            </a:r>
          </a:p>
          <a:p>
            <a:r>
              <a:rPr lang="en-US" dirty="0"/>
              <a:t>Developers claim that software is fully IPv6-compliant!</a:t>
            </a:r>
          </a:p>
          <a:p>
            <a:r>
              <a:rPr lang="en-US" dirty="0"/>
              <a:t>Software/protocols fixed-size storage for IP addresses</a:t>
            </a:r>
          </a:p>
          <a:p>
            <a:r>
              <a:rPr lang="en-US" dirty="0"/>
              <a:t>Software/protocols assume single address (as in IPv4)</a:t>
            </a:r>
          </a:p>
          <a:p>
            <a:r>
              <a:rPr lang="en-US" dirty="0"/>
              <a:t>Performance differences between IPv4 &amp; IPv6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IPv6 must perform at least as well</a:t>
            </a:r>
          </a:p>
          <a:p>
            <a:r>
              <a:rPr lang="en-US" dirty="0"/>
              <a:t>Have to understand cases where fraction of IPv6 is smaller than expected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Preference for IPv6 over IPv4 must be established</a:t>
            </a:r>
          </a:p>
          <a:p>
            <a:r>
              <a:rPr lang="en-US" dirty="0">
                <a:solidFill>
                  <a:srgbClr val="FF0000"/>
                </a:solidFill>
              </a:rPr>
              <a:t>Can be lots of development effort and testing is not easy when no other positive change re functionality</a:t>
            </a:r>
          </a:p>
          <a:p>
            <a:r>
              <a:rPr lang="en-US" dirty="0"/>
              <a:t>Sys admins, operations staff, security team, developers</a:t>
            </a:r>
          </a:p>
          <a:p>
            <a:pPr lvl="1"/>
            <a:r>
              <a:rPr lang="en-US" dirty="0"/>
              <a:t>All need TRAINING and experience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587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r>
              <a:rPr lang="en-US" sz="4800" dirty="0"/>
              <a:t>The transition Phase 2 </a:t>
            </a:r>
            <a:br>
              <a:rPr lang="en-US" sz="4800" dirty="0"/>
            </a:br>
            <a:r>
              <a:rPr lang="en-US" sz="4800" dirty="0"/>
              <a:t>2016-2020</a:t>
            </a:r>
          </a:p>
        </p:txBody>
      </p:sp>
    </p:spTree>
    <p:extLst>
      <p:ext uri="{BB962C8B-B14F-4D97-AF65-F5344CB8AC3E}">
        <p14:creationId xmlns:p14="http://schemas.microsoft.com/office/powerpoint/2010/main" val="614713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FTS traffic (IPv6) – 15 Jan 2020 (62%)</a:t>
            </a:r>
            <a:br>
              <a:rPr lang="en-US" dirty="0"/>
            </a:br>
            <a:r>
              <a:rPr lang="en-US" sz="3200" dirty="0"/>
              <a:t>(average of last 30 days before each point)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16 Jan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 Kelsey, IPv6 at CERN networking week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D62E3D5-6754-F243-B666-9BBBA97538FE}"/>
              </a:ext>
            </a:extLst>
          </p:cNvPr>
          <p:cNvGraphicFramePr>
            <a:graphicFrameLocks/>
          </p:cNvGraphicFramePr>
          <p:nvPr/>
        </p:nvGraphicFramePr>
        <p:xfrm>
          <a:off x="1699490" y="2113323"/>
          <a:ext cx="8556914" cy="3775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8674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LHC[OPN/ONE]	</a:t>
            </a:r>
            <a:r>
              <a:rPr lang="en-US" dirty="0">
                <a:sym typeface="Wingdings" panose="05000000000000000000" pitchFamily="2" charset="2"/>
              </a:rPr>
              <a:t> IPv6  history + status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Bruno </a:t>
            </a:r>
            <a:r>
              <a:rPr lang="en-US" dirty="0" err="1"/>
              <a:t>Hoeft</a:t>
            </a:r>
            <a:r>
              <a:rPr lang="en-US"/>
              <a:t> / DE-KIT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696" y="116632"/>
            <a:ext cx="132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8002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imple Light H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WLCG-powerpoint-template_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LCG-powerpoint-template_2013.pptx" id="{70599341-C101-4726-A8EE-4FD7A0EDE05F}" vid="{C3C5C908-DA39-4906-8621-9503F18D00BE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2142</Words>
  <Application>Microsoft Office PowerPoint</Application>
  <PresentationFormat>Widescreen</PresentationFormat>
  <Paragraphs>291</Paragraphs>
  <Slides>33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Calibri</vt:lpstr>
      <vt:lpstr>Arial</vt:lpstr>
      <vt:lpstr>Helvetica Neue</vt:lpstr>
      <vt:lpstr>Candara</vt:lpstr>
      <vt:lpstr>Office Theme</vt:lpstr>
      <vt:lpstr>Standarddesign</vt:lpstr>
      <vt:lpstr>Simple Light H</vt:lpstr>
      <vt:lpstr>WLCG-powerpoint-template_2013</vt:lpstr>
      <vt:lpstr>PHOTO-PAINT</vt:lpstr>
      <vt:lpstr>HEPiX IPv6 Working Group - update</vt:lpstr>
      <vt:lpstr>On behalf of all in the  HEPiX IPv6 working group</vt:lpstr>
      <vt:lpstr>Outline</vt:lpstr>
      <vt:lpstr>Agenda of IPv6 WG 16/17 Jan 2020</vt:lpstr>
      <vt:lpstr>PowerPoint Presentation</vt:lpstr>
      <vt:lpstr>Problems &amp; lessons learned</vt:lpstr>
      <vt:lpstr>PowerPoint Presentation</vt:lpstr>
      <vt:lpstr>FTS traffic (IPv6) – 15 Jan 2020 (62%) (average of last 30 days before each point)</vt:lpstr>
      <vt:lpstr>LHC[OPN/ONE]  IPv6  history + status</vt:lpstr>
      <vt:lpstr>PerfSONAR of Tier-1s </vt:lpstr>
      <vt:lpstr>Still issues</vt:lpstr>
      <vt:lpstr>IPv6 traffic on LHCOPN &amp; LHCONE at CERN</vt:lpstr>
      <vt:lpstr>IPv6 on FTS and at Tier-1s</vt:lpstr>
      <vt:lpstr>Tier-2 IPv6 deployment update</vt:lpstr>
      <vt:lpstr>IPv6 at Tier-2 sites today</vt:lpstr>
      <vt:lpstr>Progress and trends</vt:lpstr>
      <vt:lpstr>Reasons of no deployment</vt:lpstr>
      <vt:lpstr>Conclusions</vt:lpstr>
      <vt:lpstr>WLCG Experiments Test Framework (ETF)</vt:lpstr>
      <vt:lpstr>Architecture</vt:lpstr>
      <vt:lpstr>Deployment and Operations</vt:lpstr>
      <vt:lpstr>Summary</vt:lpstr>
      <vt:lpstr>WLCG Networks: Update on Monitoring and Analytics perfSONAR Update</vt:lpstr>
      <vt:lpstr>perfSONAR deployment</vt:lpstr>
      <vt:lpstr>MONIT perfSONAR IPv6 dashboard</vt:lpstr>
      <vt:lpstr>MONIT perfSONAR IPv6 dashboard</vt:lpstr>
      <vt:lpstr>A new issue - Kubernetes &amp; IPv6/IPv4</vt:lpstr>
      <vt:lpstr>PowerPoint Presentation</vt:lpstr>
      <vt:lpstr>IPv6-only networking</vt:lpstr>
      <vt:lpstr>IPv6-only networking (2)</vt:lpstr>
      <vt:lpstr>IPv6-only networking (3)</vt:lpstr>
      <vt:lpstr>Summary &amp; recommendations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IPv6-only networking – an update from the HEPiX IPv6 working group</dc:title>
  <dc:subject/>
  <dc:creator>Davidu Kelsey</dc:creator>
  <cp:keywords/>
  <dc:description/>
  <cp:lastModifiedBy>David Kelsey</cp:lastModifiedBy>
  <cp:revision>37</cp:revision>
  <dcterms:modified xsi:type="dcterms:W3CDTF">2020-02-12T10:37:48Z</dcterms:modified>
  <cp:category/>
</cp:coreProperties>
</file>