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5" r:id="rId5"/>
    <p:sldId id="263" r:id="rId6"/>
    <p:sldId id="266" r:id="rId7"/>
    <p:sldId id="267" r:id="rId8"/>
    <p:sldId id="269" r:id="rId9"/>
    <p:sldId id="268" r:id="rId10"/>
    <p:sldId id="270" r:id="rId11"/>
    <p:sldId id="271" r:id="rId12"/>
    <p:sldId id="264" r:id="rId13"/>
    <p:sldId id="257" r:id="rId14"/>
    <p:sldId id="259" r:id="rId15"/>
    <p:sldId id="256" r:id="rId16"/>
    <p:sldId id="258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1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5C51-2E13-4B9E-AEDD-07D9F6B05C7C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47A2-202B-479C-A394-E2C332CC7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26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5C51-2E13-4B9E-AEDD-07D9F6B05C7C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47A2-202B-479C-A394-E2C332CC7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86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5C51-2E13-4B9E-AEDD-07D9F6B05C7C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47A2-202B-479C-A394-E2C332CC7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98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5C51-2E13-4B9E-AEDD-07D9F6B05C7C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47A2-202B-479C-A394-E2C332CC7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346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5C51-2E13-4B9E-AEDD-07D9F6B05C7C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47A2-202B-479C-A394-E2C332CC7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596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5C51-2E13-4B9E-AEDD-07D9F6B05C7C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47A2-202B-479C-A394-E2C332CC7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271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5C51-2E13-4B9E-AEDD-07D9F6B05C7C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47A2-202B-479C-A394-E2C332CC7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616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5C51-2E13-4B9E-AEDD-07D9F6B05C7C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47A2-202B-479C-A394-E2C332CC7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465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5C51-2E13-4B9E-AEDD-07D9F6B05C7C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47A2-202B-479C-A394-E2C332CC7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962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5C51-2E13-4B9E-AEDD-07D9F6B05C7C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47A2-202B-479C-A394-E2C332CC7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615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5C51-2E13-4B9E-AEDD-07D9F6B05C7C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47A2-202B-479C-A394-E2C332CC7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26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A5C51-2E13-4B9E-AEDD-07D9F6B05C7C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747A2-202B-479C-A394-E2C332CC7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861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985646" y="1109262"/>
            <a:ext cx="7848600" cy="12603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b="1" dirty="0" err="1" smtClean="0">
                <a:solidFill>
                  <a:srgbClr val="0055A0"/>
                </a:solidFill>
              </a:rPr>
              <a:t>DrCh</a:t>
            </a:r>
            <a:r>
              <a:rPr lang="en-GB" sz="4000" b="1" dirty="0" smtClean="0">
                <a:solidFill>
                  <a:srgbClr val="0055A0"/>
                </a:solidFill>
              </a:rPr>
              <a:t> @ ATF2</a:t>
            </a:r>
          </a:p>
          <a:p>
            <a:pPr algn="ctr"/>
            <a:r>
              <a:rPr lang="en-GB" sz="4000" b="1" dirty="0" smtClean="0">
                <a:solidFill>
                  <a:srgbClr val="0055A0"/>
                </a:solidFill>
              </a:rPr>
              <a:t> march shifts data</a:t>
            </a:r>
            <a:endParaRPr lang="en-US" sz="4000" b="1" dirty="0">
              <a:solidFill>
                <a:srgbClr val="0055A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83485" y="2369575"/>
            <a:ext cx="3652923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smtClean="0"/>
              <a:t>M</a:t>
            </a:r>
            <a:r>
              <a:rPr lang="en-US" sz="2400" dirty="0"/>
              <a:t>. </a:t>
            </a:r>
            <a:r>
              <a:rPr lang="en-US" sz="2400" dirty="0" smtClean="0"/>
              <a:t>Bergamaschi, </a:t>
            </a:r>
            <a:r>
              <a:rPr lang="en-US" sz="2400" dirty="0" smtClean="0"/>
              <a:t>S. </a:t>
            </a:r>
            <a:r>
              <a:rPr lang="en-US" sz="2400" dirty="0" err="1" smtClean="0"/>
              <a:t>Mazzoni</a:t>
            </a:r>
            <a:endParaRPr lang="en-US" sz="2400" dirty="0" smtClean="0"/>
          </a:p>
          <a:p>
            <a:pPr algn="ctr"/>
            <a:r>
              <a:rPr lang="en-US" sz="2000" dirty="0" smtClean="0"/>
              <a:t>20/12/2018</a:t>
            </a:r>
            <a:endParaRPr lang="en-US" sz="2400" dirty="0"/>
          </a:p>
          <a:p>
            <a:pPr algn="ctr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33788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23" y="374744"/>
            <a:ext cx="5852172" cy="43891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683" y="755940"/>
            <a:ext cx="5044056" cy="3783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431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52" y="531050"/>
            <a:ext cx="5852172" cy="43891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791" y="531050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313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92355" y="2067050"/>
            <a:ext cx="9104046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en-GB" b="1" dirty="0" smtClean="0">
                <a:solidFill>
                  <a:srgbClr val="0055A0"/>
                </a:solidFill>
              </a:rPr>
              <a:t>OTR calibration shift 12/03/2019</a:t>
            </a:r>
            <a:endParaRPr lang="en-GB" b="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055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9532" y="267689"/>
            <a:ext cx="2847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Odr</a:t>
            </a:r>
            <a:r>
              <a:rPr lang="en-GB" dirty="0" smtClean="0"/>
              <a:t> V pol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7021"/>
            <a:ext cx="6395065" cy="48493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108" y="0"/>
            <a:ext cx="4781414" cy="418483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9911" y="3061710"/>
            <a:ext cx="5721807" cy="38105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33115" y="5597961"/>
            <a:ext cx="2847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Magnification </a:t>
            </a:r>
            <a:r>
              <a:rPr lang="en-GB" sz="2400" b="1" dirty="0" smtClean="0"/>
              <a:t>= 6.43</a:t>
            </a:r>
          </a:p>
        </p:txBody>
      </p:sp>
    </p:spTree>
    <p:extLst>
      <p:ext uri="{BB962C8B-B14F-4D97-AF65-F5344CB8AC3E}">
        <p14:creationId xmlns:p14="http://schemas.microsoft.com/office/powerpoint/2010/main" val="27172248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9532" y="267689"/>
            <a:ext cx="2847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Odr</a:t>
            </a:r>
            <a:r>
              <a:rPr lang="en-GB" dirty="0" smtClean="0"/>
              <a:t> H pol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746" y="637021"/>
            <a:ext cx="5022396" cy="40666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8340" y="0"/>
            <a:ext cx="3898038" cy="36595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9400" y="3639257"/>
            <a:ext cx="4335917" cy="32187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33115" y="5597961"/>
            <a:ext cx="2847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Magnification </a:t>
            </a:r>
            <a:r>
              <a:rPr lang="en-GB" sz="2400" b="1" dirty="0" smtClean="0"/>
              <a:t>= </a:t>
            </a:r>
            <a:r>
              <a:rPr lang="en-GB" sz="2400" b="1" dirty="0" smtClean="0"/>
              <a:t>6.69</a:t>
            </a:r>
            <a:endParaRPr lang="en-GB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8810129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179" y="0"/>
            <a:ext cx="4784408" cy="42859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9532" y="267689"/>
            <a:ext cx="2847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Otr</a:t>
            </a:r>
            <a:r>
              <a:rPr lang="en-GB" dirty="0" smtClean="0"/>
              <a:t> V pol 84AMp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7152" y="-63236"/>
            <a:ext cx="5660436" cy="44125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8264" y="3758170"/>
            <a:ext cx="3982947" cy="30998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923" y="3758170"/>
            <a:ext cx="4992939" cy="30417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31541" y="3573504"/>
            <a:ext cx="2847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Otr</a:t>
            </a:r>
            <a:r>
              <a:rPr lang="en-GB" b="1" dirty="0" smtClean="0"/>
              <a:t> H size = </a:t>
            </a:r>
            <a:r>
              <a:rPr lang="en-GB" b="1" dirty="0" smtClean="0"/>
              <a:t>96 </a:t>
            </a:r>
            <a:r>
              <a:rPr lang="en-GB" b="1" dirty="0" smtClean="0"/>
              <a:t>um</a:t>
            </a:r>
          </a:p>
        </p:txBody>
      </p:sp>
    </p:spTree>
    <p:extLst>
      <p:ext uri="{BB962C8B-B14F-4D97-AF65-F5344CB8AC3E}">
        <p14:creationId xmlns:p14="http://schemas.microsoft.com/office/powerpoint/2010/main" val="33031793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447" y="367453"/>
            <a:ext cx="5982244" cy="4205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921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900170" y="902557"/>
            <a:ext cx="9104046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en-GB" b="1" dirty="0" smtClean="0">
                <a:solidFill>
                  <a:srgbClr val="0055A0"/>
                </a:solidFill>
              </a:rPr>
              <a:t>Conclusions</a:t>
            </a:r>
            <a:endParaRPr lang="en-GB" b="1" dirty="0">
              <a:solidFill>
                <a:srgbClr val="0055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446" y="2399322"/>
            <a:ext cx="58771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ChDr</a:t>
            </a:r>
            <a:r>
              <a:rPr lang="en-GB" dirty="0" smtClean="0"/>
              <a:t> appears sensitive to beam sizes less than 20 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Beam size vs impact parameter to be optimized due to focus shift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ChDr</a:t>
            </a:r>
            <a:r>
              <a:rPr lang="en-GB" dirty="0"/>
              <a:t> </a:t>
            </a:r>
            <a:r>
              <a:rPr lang="en-GB" dirty="0" err="1" smtClean="0"/>
              <a:t>Psf</a:t>
            </a:r>
            <a:r>
              <a:rPr lang="en-GB" dirty="0" smtClean="0"/>
              <a:t> appears to be non-Gaussian, systematic to be analysed, optical resolution to be taken </a:t>
            </a:r>
            <a:r>
              <a:rPr lang="en-GB" smtClean="0"/>
              <a:t>into account  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8774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92355" y="2067050"/>
            <a:ext cx="9104046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en-GB" b="1" dirty="0" smtClean="0">
                <a:solidFill>
                  <a:srgbClr val="0055A0"/>
                </a:solidFill>
              </a:rPr>
              <a:t>OTR calibration shift 07/03/2019</a:t>
            </a:r>
            <a:endParaRPr lang="en-GB" b="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230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323" y="572045"/>
            <a:ext cx="5819775" cy="4076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6961" y="0"/>
            <a:ext cx="5657850" cy="41719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6961" y="3640724"/>
            <a:ext cx="4527096" cy="32172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33115" y="5597961"/>
            <a:ext cx="2847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Magnification </a:t>
            </a:r>
            <a:r>
              <a:rPr lang="en-GB" sz="2400" b="1" dirty="0" smtClean="0"/>
              <a:t>= 6.43</a:t>
            </a:r>
          </a:p>
        </p:txBody>
      </p:sp>
    </p:spTree>
    <p:extLst>
      <p:ext uri="{BB962C8B-B14F-4D97-AF65-F5344CB8AC3E}">
        <p14:creationId xmlns:p14="http://schemas.microsoft.com/office/powerpoint/2010/main" val="3431720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4973" y="-235131"/>
            <a:ext cx="5772150" cy="4343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730" y="-407070"/>
            <a:ext cx="6104709" cy="44474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153" y="3396006"/>
            <a:ext cx="4657453" cy="33334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9850" y="3626107"/>
            <a:ext cx="4465864" cy="336684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443550" y="3256775"/>
            <a:ext cx="19228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/>
              <a:t>Otr</a:t>
            </a:r>
            <a:r>
              <a:rPr lang="en-GB" b="1" dirty="0"/>
              <a:t> H size = </a:t>
            </a:r>
            <a:r>
              <a:rPr lang="en-GB" b="1" dirty="0" smtClean="0"/>
              <a:t>79 </a:t>
            </a:r>
            <a:r>
              <a:rPr lang="en-GB" b="1" dirty="0"/>
              <a:t>um</a:t>
            </a:r>
          </a:p>
        </p:txBody>
      </p:sp>
    </p:spTree>
    <p:extLst>
      <p:ext uri="{BB962C8B-B14F-4D97-AF65-F5344CB8AC3E}">
        <p14:creationId xmlns:p14="http://schemas.microsoft.com/office/powerpoint/2010/main" val="943071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1700" y="3326324"/>
            <a:ext cx="4544785" cy="36529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60" y="709296"/>
            <a:ext cx="6101035" cy="43995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6418" y="363833"/>
            <a:ext cx="4238353" cy="290287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742750" y="99360"/>
            <a:ext cx="682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Pol H</a:t>
            </a:r>
            <a:endParaRPr lang="en-GB" b="1" dirty="0"/>
          </a:p>
        </p:txBody>
      </p:sp>
      <p:sp>
        <p:nvSpPr>
          <p:cNvPr id="8" name="Rectangle 7"/>
          <p:cNvSpPr/>
          <p:nvPr/>
        </p:nvSpPr>
        <p:spPr>
          <a:xfrm>
            <a:off x="8742750" y="99360"/>
            <a:ext cx="14563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Pol H</a:t>
            </a:r>
            <a:endParaRPr lang="en-GB" b="1" dirty="0"/>
          </a:p>
        </p:txBody>
      </p:sp>
      <p:sp>
        <p:nvSpPr>
          <p:cNvPr id="9" name="Rectangle 8"/>
          <p:cNvSpPr/>
          <p:nvPr/>
        </p:nvSpPr>
        <p:spPr>
          <a:xfrm>
            <a:off x="7855132" y="3229353"/>
            <a:ext cx="682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Pol V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794029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92355" y="2067050"/>
            <a:ext cx="9104046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en-GB" b="1" dirty="0" err="1" smtClean="0">
                <a:solidFill>
                  <a:srgbClr val="0055A0"/>
                </a:solidFill>
              </a:rPr>
              <a:t>ChDr</a:t>
            </a:r>
            <a:r>
              <a:rPr lang="en-GB" b="1" dirty="0" smtClean="0">
                <a:solidFill>
                  <a:srgbClr val="0055A0"/>
                </a:solidFill>
              </a:rPr>
              <a:t> calibration shift 07/03/2019</a:t>
            </a:r>
            <a:endParaRPr lang="en-GB" b="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968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904" y="714647"/>
            <a:ext cx="5829300" cy="4000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280" y="1545763"/>
            <a:ext cx="4630104" cy="35140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33115" y="5597961"/>
            <a:ext cx="2847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Magnification </a:t>
            </a:r>
            <a:r>
              <a:rPr lang="en-GB" sz="2400" b="1" dirty="0" smtClean="0"/>
              <a:t>= </a:t>
            </a:r>
            <a:r>
              <a:rPr lang="en-GB" sz="2400" b="1" dirty="0" smtClean="0"/>
              <a:t>5.67</a:t>
            </a:r>
            <a:endParaRPr lang="en-GB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876078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70732" y="1326821"/>
            <a:ext cx="9104046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en-GB" b="1" dirty="0" err="1" smtClean="0">
                <a:solidFill>
                  <a:srgbClr val="0055A0"/>
                </a:solidFill>
              </a:rPr>
              <a:t>ChDr</a:t>
            </a:r>
            <a:r>
              <a:rPr lang="en-GB" b="1" dirty="0" smtClean="0">
                <a:solidFill>
                  <a:srgbClr val="0055A0"/>
                </a:solidFill>
              </a:rPr>
              <a:t> measurements shift 07/03/2019</a:t>
            </a:r>
            <a:endParaRPr lang="en-GB" b="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509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88" y="320039"/>
            <a:ext cx="6303782" cy="42171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6894" y="97080"/>
            <a:ext cx="5303385" cy="37789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9881" y="3358453"/>
            <a:ext cx="5302704" cy="34995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33115" y="5597961"/>
            <a:ext cx="2847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At -79 amps pol V</a:t>
            </a:r>
            <a:endParaRPr lang="en-GB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047315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119</Words>
  <Application>Microsoft Office PowerPoint</Application>
  <PresentationFormat>Widescreen</PresentationFormat>
  <Paragraphs>25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 Bergamaschi</dc:creator>
  <cp:lastModifiedBy>Michele Bergamaschi</cp:lastModifiedBy>
  <cp:revision>20</cp:revision>
  <dcterms:created xsi:type="dcterms:W3CDTF">2019-03-22T08:23:39Z</dcterms:created>
  <dcterms:modified xsi:type="dcterms:W3CDTF">2019-04-17T07:58:02Z</dcterms:modified>
</cp:coreProperties>
</file>