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3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4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5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6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7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8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8" r:id="rId4"/>
    <p:sldMasterId id="2147483662" r:id="rId5"/>
    <p:sldMasterId id="2147483670" r:id="rId6"/>
    <p:sldMasterId id="2147483680" r:id="rId7"/>
    <p:sldMasterId id="2147483691" r:id="rId8"/>
    <p:sldMasterId id="2147483701" r:id="rId9"/>
    <p:sldMasterId id="2147483711" r:id="rId10"/>
    <p:sldMasterId id="2147483721" r:id="rId11"/>
    <p:sldMasterId id="2147483731" r:id="rId12"/>
  </p:sldMasterIdLst>
  <p:notesMasterIdLst>
    <p:notesMasterId r:id="rId22"/>
  </p:notesMasterIdLst>
  <p:sldIdLst>
    <p:sldId id="273" r:id="rId13"/>
    <p:sldId id="310" r:id="rId14"/>
    <p:sldId id="333" r:id="rId15"/>
    <p:sldId id="334" r:id="rId16"/>
    <p:sldId id="292" r:id="rId17"/>
    <p:sldId id="293" r:id="rId18"/>
    <p:sldId id="294" r:id="rId19"/>
    <p:sldId id="295" r:id="rId20"/>
    <p:sldId id="296" r:id="rId21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69D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17" autoAdjust="0"/>
    <p:restoredTop sz="90972" autoAdjust="0"/>
  </p:normalViewPr>
  <p:slideViewPr>
    <p:cSldViewPr snapToGrid="0">
      <p:cViewPr varScale="1">
        <p:scale>
          <a:sx n="77" d="100"/>
          <a:sy n="77" d="100"/>
        </p:scale>
        <p:origin x="732" y="13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9.xml"/><Relationship Id="rId7" Type="http://schemas.openxmlformats.org/officeDocument/2006/relationships/slideMaster" Target="slideMasters/slideMaster4.xml"/><Relationship Id="rId12" Type="http://schemas.openxmlformats.org/officeDocument/2006/relationships/slideMaster" Target="slideMasters/slideMaster9.xml"/><Relationship Id="rId17" Type="http://schemas.openxmlformats.org/officeDocument/2006/relationships/slide" Target="slides/slide5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3.xml"/><Relationship Id="rId23" Type="http://schemas.openxmlformats.org/officeDocument/2006/relationships/presProps" Target="presProps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7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2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5659" cy="498136"/>
          </a:xfrm>
          <a:prstGeom prst="rect">
            <a:avLst/>
          </a:prstGeom>
        </p:spPr>
        <p:txBody>
          <a:bodyPr vert="horz" lIns="91433" tIns="45717" rIns="91433" bIns="45717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5" y="0"/>
            <a:ext cx="2945659" cy="498136"/>
          </a:xfrm>
          <a:prstGeom prst="rect">
            <a:avLst/>
          </a:prstGeom>
        </p:spPr>
        <p:txBody>
          <a:bodyPr vert="horz" lIns="91433" tIns="45717" rIns="91433" bIns="45717" rtlCol="0"/>
          <a:lstStyle>
            <a:lvl1pPr algn="r">
              <a:defRPr sz="1200"/>
            </a:lvl1pPr>
          </a:lstStyle>
          <a:p>
            <a:fld id="{ECB1E0F6-951C-425C-9332-0C102B531294}" type="datetimeFigureOut">
              <a:rPr lang="en-GB" smtClean="0"/>
              <a:t>30/04/2019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3" tIns="45717" rIns="91433" bIns="45717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9"/>
            <a:ext cx="5438140" cy="3909239"/>
          </a:xfrm>
          <a:prstGeom prst="rect">
            <a:avLst/>
          </a:prstGeom>
        </p:spPr>
        <p:txBody>
          <a:bodyPr vert="horz" lIns="91433" tIns="45717" rIns="91433" bIns="45717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430094"/>
            <a:ext cx="2945659" cy="498135"/>
          </a:xfrm>
          <a:prstGeom prst="rect">
            <a:avLst/>
          </a:prstGeom>
        </p:spPr>
        <p:txBody>
          <a:bodyPr vert="horz" lIns="91433" tIns="45717" rIns="91433" bIns="45717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5" y="9430094"/>
            <a:ext cx="2945659" cy="498135"/>
          </a:xfrm>
          <a:prstGeom prst="rect">
            <a:avLst/>
          </a:prstGeom>
        </p:spPr>
        <p:txBody>
          <a:bodyPr vert="horz" lIns="91433" tIns="45717" rIns="91433" bIns="45717" rtlCol="0" anchor="b"/>
          <a:lstStyle>
            <a:lvl1pPr algn="r">
              <a:defRPr sz="1200"/>
            </a:lvl1pPr>
          </a:lstStyle>
          <a:p>
            <a:fld id="{3AAFAC84-B53D-4C74-88DB-C6F7F1D6CF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5014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37027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86287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71562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9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9.xml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9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0217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18529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/>
          <a:lstStyle/>
          <a:p>
            <a:fld id="{DC2C6077-A970-44A0-AF59-C84E61B47504}" type="datetime1">
              <a:rPr lang="en-GB" smtClean="0"/>
              <a:t>30/04/2019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6179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22363"/>
            <a:ext cx="10515600" cy="2387600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1087-ADE3-46BE-A671-D029C86BBE44}" type="datetime1">
              <a:rPr lang="en-GB" smtClean="0"/>
              <a:t>30/04/2019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61253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C6077-A970-44A0-AF59-C84E61B47504}" type="datetime1">
              <a:rPr lang="en-GB" smtClean="0"/>
              <a:t>30/04/2019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5311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566738"/>
            <a:ext cx="10515600" cy="2852737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446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6A4B-E4E5-499D-B879-558CF738CFAC}" type="datetime1">
              <a:rPr lang="en-GB" smtClean="0"/>
              <a:t>30/04/2019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11149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325563"/>
            <a:ext cx="6019800" cy="469629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5563"/>
            <a:ext cx="6019800" cy="469629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1DF7-C02B-4FAF-9CB5-9EBA55B0C227}" type="datetime1">
              <a:rPr lang="en-GB" smtClean="0"/>
              <a:t>30/04/2019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79740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325563"/>
            <a:ext cx="5997575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2149475"/>
            <a:ext cx="5997575" cy="38641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325563"/>
            <a:ext cx="6019800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149475"/>
            <a:ext cx="6019800" cy="38641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B127-BA04-43F6-B7C9-84BA7296C5A8}" type="datetime1">
              <a:rPr lang="en-GB" smtClean="0"/>
              <a:t>30/04/2019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77508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9B73-30B4-4E09-B086-0E7BE54EB26A}" type="datetime1">
              <a:rPr lang="en-GB" smtClean="0"/>
              <a:t>30/04/2019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80348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6C8D-D950-48EE-A424-976A5AB4C0D8}" type="datetime1">
              <a:rPr lang="en-GB" smtClean="0"/>
              <a:t>30/04/2019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823112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DCF47-207F-4B8A-9E7B-BC96AAF80379}" type="datetime1">
              <a:rPr lang="en-GB" smtClean="0"/>
              <a:t>30/04/2019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120990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B49-66FA-439E-9832-A76EA3CDC064}" type="datetime1">
              <a:rPr lang="en-GB" smtClean="0"/>
              <a:t>30/04/2019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0926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i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5248625" y="2582248"/>
            <a:ext cx="1694751" cy="1693505"/>
            <a:chOff x="5002612" y="2336416"/>
            <a:chExt cx="2186777" cy="2185169"/>
          </a:xfrm>
        </p:grpSpPr>
        <p:sp>
          <p:nvSpPr>
            <p:cNvPr id="7" name="Rectangle 6"/>
            <p:cNvSpPr/>
            <p:nvPr userDrawn="1"/>
          </p:nvSpPr>
          <p:spPr>
            <a:xfrm>
              <a:off x="5002612" y="2336416"/>
              <a:ext cx="2186777" cy="21851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61580" y="2603638"/>
              <a:ext cx="1668840" cy="1650725"/>
            </a:xfrm>
            <a:prstGeom prst="rect">
              <a:avLst/>
            </a:prstGeom>
          </p:spPr>
        </p:pic>
      </p:grp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0042" y="4300467"/>
            <a:ext cx="1671914" cy="227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1474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71575"/>
            <a:ext cx="10515600" cy="2338388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1087-ADE3-46BE-A671-D029C86BBE44}" type="datetime1">
              <a:rPr lang="en-GB" smtClean="0"/>
              <a:t>30/04/2019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S. Prodon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46807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30/04/2019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dirty="0" smtClean="0"/>
              <a:t>S. Prodon</a:t>
            </a:r>
            <a:endParaRPr lang="en-GB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266400" y="1171575"/>
            <a:ext cx="11642400" cy="481825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4139484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879231"/>
            <a:ext cx="10515600" cy="2540244"/>
          </a:xfrm>
        </p:spPr>
        <p:txBody>
          <a:bodyPr anchor="b">
            <a:normAutofit/>
          </a:bodyPr>
          <a:lstStyle>
            <a:lvl1pPr>
              <a:defRPr sz="40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446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6A4B-E4E5-499D-B879-558CF738CFAC}" type="datetime1">
              <a:rPr lang="en-GB" smtClean="0"/>
              <a:t>30/04/2019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S. Prodon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172485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1DF7-C02B-4FAF-9CB5-9EBA55B0C227}" type="datetime1">
              <a:rPr lang="en-GB" smtClean="0"/>
              <a:t>30/04/2019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S. Prodon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762744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845999"/>
            <a:ext cx="5997575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1691999"/>
            <a:ext cx="5997575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845999"/>
            <a:ext cx="60198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1691999"/>
            <a:ext cx="6019800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B127-BA04-43F6-B7C9-84BA7296C5A8}" type="datetime1">
              <a:rPr lang="en-GB" smtClean="0"/>
              <a:t>30/04/2019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S. Prodon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368468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9B73-30B4-4E09-B086-0E7BE54EB26A}" type="datetime1">
              <a:rPr lang="en-GB" smtClean="0"/>
              <a:t>30/04/2019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S. Prodon &amp; V. Varga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565693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6C8D-D950-48EE-A424-976A5AB4C0D8}" type="datetime1">
              <a:rPr lang="en-GB" smtClean="0"/>
              <a:t>30/04/2019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S. Prodon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364469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DCF47-207F-4B8A-9E7B-BC96AAF80379}" type="datetime1">
              <a:rPr lang="en-GB" smtClean="0"/>
              <a:t>30/04/2019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S. Prodon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604951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B49-66FA-439E-9832-A76EA3CDC064}" type="datetime1">
              <a:rPr lang="en-GB" smtClean="0"/>
              <a:t>30/04/2019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S. Prodon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570912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71575"/>
            <a:ext cx="10515600" cy="2338388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1087-ADE3-46BE-A671-D029C86BBE44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30/04/2019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87984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5260975" y="2603500"/>
            <a:ext cx="1670050" cy="1651000"/>
            <a:chOff x="3314" y="1640"/>
            <a:chExt cx="1052" cy="1040"/>
          </a:xfrm>
          <a:solidFill>
            <a:schemeClr val="tx1"/>
          </a:solidFill>
        </p:grpSpPr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3400" y="1928"/>
              <a:ext cx="137" cy="159"/>
            </a:xfrm>
            <a:custGeom>
              <a:avLst/>
              <a:gdLst>
                <a:gd name="T0" fmla="*/ 134 w 137"/>
                <a:gd name="T1" fmla="*/ 143 h 159"/>
                <a:gd name="T2" fmla="*/ 117 w 137"/>
                <a:gd name="T3" fmla="*/ 151 h 159"/>
                <a:gd name="T4" fmla="*/ 92 w 137"/>
                <a:gd name="T5" fmla="*/ 157 h 159"/>
                <a:gd name="T6" fmla="*/ 82 w 137"/>
                <a:gd name="T7" fmla="*/ 159 h 159"/>
                <a:gd name="T8" fmla="*/ 48 w 137"/>
                <a:gd name="T9" fmla="*/ 153 h 159"/>
                <a:gd name="T10" fmla="*/ 22 w 137"/>
                <a:gd name="T11" fmla="*/ 137 h 159"/>
                <a:gd name="T12" fmla="*/ 5 w 137"/>
                <a:gd name="T13" fmla="*/ 111 h 159"/>
                <a:gd name="T14" fmla="*/ 0 w 137"/>
                <a:gd name="T15" fmla="*/ 79 h 159"/>
                <a:gd name="T16" fmla="*/ 1 w 137"/>
                <a:gd name="T17" fmla="*/ 62 h 159"/>
                <a:gd name="T18" fmla="*/ 12 w 137"/>
                <a:gd name="T19" fmla="*/ 33 h 159"/>
                <a:gd name="T20" fmla="*/ 35 w 137"/>
                <a:gd name="T21" fmla="*/ 13 h 159"/>
                <a:gd name="T22" fmla="*/ 67 w 137"/>
                <a:gd name="T23" fmla="*/ 2 h 159"/>
                <a:gd name="T24" fmla="*/ 84 w 137"/>
                <a:gd name="T25" fmla="*/ 0 h 159"/>
                <a:gd name="T26" fmla="*/ 112 w 137"/>
                <a:gd name="T27" fmla="*/ 3 h 159"/>
                <a:gd name="T28" fmla="*/ 137 w 137"/>
                <a:gd name="T29" fmla="*/ 10 h 159"/>
                <a:gd name="T30" fmla="*/ 134 w 137"/>
                <a:gd name="T31" fmla="*/ 20 h 159"/>
                <a:gd name="T32" fmla="*/ 130 w 137"/>
                <a:gd name="T33" fmla="*/ 29 h 159"/>
                <a:gd name="T34" fmla="*/ 122 w 137"/>
                <a:gd name="T35" fmla="*/ 22 h 159"/>
                <a:gd name="T36" fmla="*/ 98 w 137"/>
                <a:gd name="T37" fmla="*/ 12 h 159"/>
                <a:gd name="T38" fmla="*/ 82 w 137"/>
                <a:gd name="T39" fmla="*/ 10 h 159"/>
                <a:gd name="T40" fmla="*/ 61 w 137"/>
                <a:gd name="T41" fmla="*/ 14 h 159"/>
                <a:gd name="T42" fmla="*/ 42 w 137"/>
                <a:gd name="T43" fmla="*/ 27 h 159"/>
                <a:gd name="T44" fmla="*/ 28 w 137"/>
                <a:gd name="T45" fmla="*/ 49 h 159"/>
                <a:gd name="T46" fmla="*/ 22 w 137"/>
                <a:gd name="T47" fmla="*/ 79 h 159"/>
                <a:gd name="T48" fmla="*/ 24 w 137"/>
                <a:gd name="T49" fmla="*/ 94 h 159"/>
                <a:gd name="T50" fmla="*/ 34 w 137"/>
                <a:gd name="T51" fmla="*/ 120 h 159"/>
                <a:gd name="T52" fmla="*/ 52 w 137"/>
                <a:gd name="T53" fmla="*/ 137 h 159"/>
                <a:gd name="T54" fmla="*/ 74 w 137"/>
                <a:gd name="T55" fmla="*/ 146 h 159"/>
                <a:gd name="T56" fmla="*/ 85 w 137"/>
                <a:gd name="T57" fmla="*/ 147 h 159"/>
                <a:gd name="T58" fmla="*/ 102 w 137"/>
                <a:gd name="T59" fmla="*/ 144 h 159"/>
                <a:gd name="T60" fmla="*/ 117 w 137"/>
                <a:gd name="T61" fmla="*/ 139 h 159"/>
                <a:gd name="T62" fmla="*/ 137 w 137"/>
                <a:gd name="T63" fmla="*/ 124 h 159"/>
                <a:gd name="T64" fmla="*/ 134 w 137"/>
                <a:gd name="T65" fmla="*/ 143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7" h="159">
                  <a:moveTo>
                    <a:pt x="134" y="143"/>
                  </a:moveTo>
                  <a:lnTo>
                    <a:pt x="134" y="143"/>
                  </a:lnTo>
                  <a:lnTo>
                    <a:pt x="127" y="147"/>
                  </a:lnTo>
                  <a:lnTo>
                    <a:pt x="117" y="151"/>
                  </a:lnTo>
                  <a:lnTo>
                    <a:pt x="101" y="156"/>
                  </a:lnTo>
                  <a:lnTo>
                    <a:pt x="92" y="157"/>
                  </a:lnTo>
                  <a:lnTo>
                    <a:pt x="82" y="159"/>
                  </a:lnTo>
                  <a:lnTo>
                    <a:pt x="82" y="159"/>
                  </a:lnTo>
                  <a:lnTo>
                    <a:pt x="65" y="157"/>
                  </a:lnTo>
                  <a:lnTo>
                    <a:pt x="48" y="153"/>
                  </a:lnTo>
                  <a:lnTo>
                    <a:pt x="34" y="146"/>
                  </a:lnTo>
                  <a:lnTo>
                    <a:pt x="22" y="137"/>
                  </a:lnTo>
                  <a:lnTo>
                    <a:pt x="12" y="124"/>
                  </a:lnTo>
                  <a:lnTo>
                    <a:pt x="5" y="111"/>
                  </a:lnTo>
                  <a:lnTo>
                    <a:pt x="1" y="96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1" y="62"/>
                  </a:lnTo>
                  <a:lnTo>
                    <a:pt x="5" y="46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5" y="13"/>
                  </a:lnTo>
                  <a:lnTo>
                    <a:pt x="50" y="6"/>
                  </a:lnTo>
                  <a:lnTo>
                    <a:pt x="67" y="2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98" y="0"/>
                  </a:lnTo>
                  <a:lnTo>
                    <a:pt x="112" y="3"/>
                  </a:lnTo>
                  <a:lnTo>
                    <a:pt x="127" y="7"/>
                  </a:lnTo>
                  <a:lnTo>
                    <a:pt x="137" y="10"/>
                  </a:lnTo>
                  <a:lnTo>
                    <a:pt x="137" y="10"/>
                  </a:lnTo>
                  <a:lnTo>
                    <a:pt x="134" y="20"/>
                  </a:lnTo>
                  <a:lnTo>
                    <a:pt x="131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22" y="22"/>
                  </a:lnTo>
                  <a:lnTo>
                    <a:pt x="111" y="16"/>
                  </a:lnTo>
                  <a:lnTo>
                    <a:pt x="98" y="12"/>
                  </a:lnTo>
                  <a:lnTo>
                    <a:pt x="82" y="10"/>
                  </a:lnTo>
                  <a:lnTo>
                    <a:pt x="82" y="10"/>
                  </a:lnTo>
                  <a:lnTo>
                    <a:pt x="72" y="10"/>
                  </a:lnTo>
                  <a:lnTo>
                    <a:pt x="61" y="14"/>
                  </a:lnTo>
                  <a:lnTo>
                    <a:pt x="51" y="19"/>
                  </a:lnTo>
                  <a:lnTo>
                    <a:pt x="42" y="27"/>
                  </a:lnTo>
                  <a:lnTo>
                    <a:pt x="34" y="36"/>
                  </a:lnTo>
                  <a:lnTo>
                    <a:pt x="28" y="49"/>
                  </a:lnTo>
                  <a:lnTo>
                    <a:pt x="24" y="63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4" y="94"/>
                  </a:lnTo>
                  <a:lnTo>
                    <a:pt x="28" y="107"/>
                  </a:lnTo>
                  <a:lnTo>
                    <a:pt x="34" y="120"/>
                  </a:lnTo>
                  <a:lnTo>
                    <a:pt x="42" y="129"/>
                  </a:lnTo>
                  <a:lnTo>
                    <a:pt x="52" y="137"/>
                  </a:lnTo>
                  <a:lnTo>
                    <a:pt x="62" y="143"/>
                  </a:lnTo>
                  <a:lnTo>
                    <a:pt x="74" y="146"/>
                  </a:lnTo>
                  <a:lnTo>
                    <a:pt x="85" y="147"/>
                  </a:lnTo>
                  <a:lnTo>
                    <a:pt x="85" y="147"/>
                  </a:lnTo>
                  <a:lnTo>
                    <a:pt x="94" y="146"/>
                  </a:lnTo>
                  <a:lnTo>
                    <a:pt x="102" y="144"/>
                  </a:lnTo>
                  <a:lnTo>
                    <a:pt x="110" y="143"/>
                  </a:lnTo>
                  <a:lnTo>
                    <a:pt x="117" y="139"/>
                  </a:lnTo>
                  <a:lnTo>
                    <a:pt x="127" y="131"/>
                  </a:lnTo>
                  <a:lnTo>
                    <a:pt x="137" y="124"/>
                  </a:lnTo>
                  <a:lnTo>
                    <a:pt x="137" y="126"/>
                  </a:lnTo>
                  <a:lnTo>
                    <a:pt x="134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3562" y="1931"/>
              <a:ext cx="96" cy="153"/>
            </a:xfrm>
            <a:custGeom>
              <a:avLst/>
              <a:gdLst>
                <a:gd name="T0" fmla="*/ 95 w 96"/>
                <a:gd name="T1" fmla="*/ 144 h 153"/>
                <a:gd name="T2" fmla="*/ 95 w 96"/>
                <a:gd name="T3" fmla="*/ 144 h 153"/>
                <a:gd name="T4" fmla="*/ 96 w 96"/>
                <a:gd name="T5" fmla="*/ 136 h 153"/>
                <a:gd name="T6" fmla="*/ 96 w 96"/>
                <a:gd name="T7" fmla="*/ 136 h 153"/>
                <a:gd name="T8" fmla="*/ 59 w 96"/>
                <a:gd name="T9" fmla="*/ 137 h 153"/>
                <a:gd name="T10" fmla="*/ 23 w 96"/>
                <a:gd name="T11" fmla="*/ 138 h 153"/>
                <a:gd name="T12" fmla="*/ 23 w 96"/>
                <a:gd name="T13" fmla="*/ 138 h 153"/>
                <a:gd name="T14" fmla="*/ 23 w 96"/>
                <a:gd name="T15" fmla="*/ 80 h 153"/>
                <a:gd name="T16" fmla="*/ 23 w 96"/>
                <a:gd name="T17" fmla="*/ 80 h 153"/>
                <a:gd name="T18" fmla="*/ 47 w 96"/>
                <a:gd name="T19" fmla="*/ 80 h 153"/>
                <a:gd name="T20" fmla="*/ 79 w 96"/>
                <a:gd name="T21" fmla="*/ 81 h 153"/>
                <a:gd name="T22" fmla="*/ 79 w 96"/>
                <a:gd name="T23" fmla="*/ 81 h 153"/>
                <a:gd name="T24" fmla="*/ 77 w 96"/>
                <a:gd name="T25" fmla="*/ 74 h 153"/>
                <a:gd name="T26" fmla="*/ 77 w 96"/>
                <a:gd name="T27" fmla="*/ 74 h 153"/>
                <a:gd name="T28" fmla="*/ 79 w 96"/>
                <a:gd name="T29" fmla="*/ 66 h 153"/>
                <a:gd name="T30" fmla="*/ 79 w 96"/>
                <a:gd name="T31" fmla="*/ 66 h 153"/>
                <a:gd name="T32" fmla="*/ 56 w 96"/>
                <a:gd name="T33" fmla="*/ 67 h 153"/>
                <a:gd name="T34" fmla="*/ 23 w 96"/>
                <a:gd name="T35" fmla="*/ 67 h 153"/>
                <a:gd name="T36" fmla="*/ 23 w 96"/>
                <a:gd name="T37" fmla="*/ 67 h 153"/>
                <a:gd name="T38" fmla="*/ 23 w 96"/>
                <a:gd name="T39" fmla="*/ 11 h 153"/>
                <a:gd name="T40" fmla="*/ 23 w 96"/>
                <a:gd name="T41" fmla="*/ 11 h 153"/>
                <a:gd name="T42" fmla="*/ 63 w 96"/>
                <a:gd name="T43" fmla="*/ 13 h 153"/>
                <a:gd name="T44" fmla="*/ 93 w 96"/>
                <a:gd name="T45" fmla="*/ 14 h 153"/>
                <a:gd name="T46" fmla="*/ 93 w 96"/>
                <a:gd name="T47" fmla="*/ 14 h 153"/>
                <a:gd name="T48" fmla="*/ 92 w 96"/>
                <a:gd name="T49" fmla="*/ 7 h 153"/>
                <a:gd name="T50" fmla="*/ 92 w 96"/>
                <a:gd name="T51" fmla="*/ 7 h 153"/>
                <a:gd name="T52" fmla="*/ 93 w 96"/>
                <a:gd name="T53" fmla="*/ 0 h 153"/>
                <a:gd name="T54" fmla="*/ 93 w 96"/>
                <a:gd name="T55" fmla="*/ 0 h 153"/>
                <a:gd name="T56" fmla="*/ 47 w 96"/>
                <a:gd name="T57" fmla="*/ 1 h 153"/>
                <a:gd name="T58" fmla="*/ 47 w 96"/>
                <a:gd name="T59" fmla="*/ 1 h 153"/>
                <a:gd name="T60" fmla="*/ 0 w 96"/>
                <a:gd name="T61" fmla="*/ 0 h 153"/>
                <a:gd name="T62" fmla="*/ 0 w 96"/>
                <a:gd name="T63" fmla="*/ 0 h 153"/>
                <a:gd name="T64" fmla="*/ 0 w 96"/>
                <a:gd name="T65" fmla="*/ 29 h 153"/>
                <a:gd name="T66" fmla="*/ 2 w 96"/>
                <a:gd name="T67" fmla="*/ 57 h 153"/>
                <a:gd name="T68" fmla="*/ 2 w 96"/>
                <a:gd name="T69" fmla="*/ 94 h 153"/>
                <a:gd name="T70" fmla="*/ 2 w 96"/>
                <a:gd name="T71" fmla="*/ 94 h 153"/>
                <a:gd name="T72" fmla="*/ 0 w 96"/>
                <a:gd name="T73" fmla="*/ 124 h 153"/>
                <a:gd name="T74" fmla="*/ 0 w 96"/>
                <a:gd name="T75" fmla="*/ 153 h 153"/>
                <a:gd name="T76" fmla="*/ 0 w 96"/>
                <a:gd name="T77" fmla="*/ 153 h 153"/>
                <a:gd name="T78" fmla="*/ 47 w 96"/>
                <a:gd name="T79" fmla="*/ 151 h 153"/>
                <a:gd name="T80" fmla="*/ 47 w 96"/>
                <a:gd name="T81" fmla="*/ 151 h 153"/>
                <a:gd name="T82" fmla="*/ 49 w 96"/>
                <a:gd name="T83" fmla="*/ 151 h 153"/>
                <a:gd name="T84" fmla="*/ 49 w 96"/>
                <a:gd name="T85" fmla="*/ 151 h 153"/>
                <a:gd name="T86" fmla="*/ 66 w 96"/>
                <a:gd name="T87" fmla="*/ 151 h 153"/>
                <a:gd name="T88" fmla="*/ 66 w 96"/>
                <a:gd name="T89" fmla="*/ 151 h 153"/>
                <a:gd name="T90" fmla="*/ 96 w 96"/>
                <a:gd name="T91" fmla="*/ 153 h 153"/>
                <a:gd name="T92" fmla="*/ 96 w 96"/>
                <a:gd name="T93" fmla="*/ 153 h 153"/>
                <a:gd name="T94" fmla="*/ 96 w 96"/>
                <a:gd name="T95" fmla="*/ 153 h 153"/>
                <a:gd name="T96" fmla="*/ 96 w 96"/>
                <a:gd name="T97" fmla="*/ 153 h 153"/>
                <a:gd name="T98" fmla="*/ 95 w 96"/>
                <a:gd name="T99" fmla="*/ 144 h 153"/>
                <a:gd name="T100" fmla="*/ 95 w 96"/>
                <a:gd name="T101" fmla="*/ 144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" h="153">
                  <a:moveTo>
                    <a:pt x="95" y="144"/>
                  </a:moveTo>
                  <a:lnTo>
                    <a:pt x="95" y="144"/>
                  </a:lnTo>
                  <a:lnTo>
                    <a:pt x="96" y="136"/>
                  </a:lnTo>
                  <a:lnTo>
                    <a:pt x="96" y="136"/>
                  </a:lnTo>
                  <a:lnTo>
                    <a:pt x="59" y="137"/>
                  </a:lnTo>
                  <a:lnTo>
                    <a:pt x="23" y="138"/>
                  </a:lnTo>
                  <a:lnTo>
                    <a:pt x="23" y="138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47" y="80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7" y="74"/>
                  </a:lnTo>
                  <a:lnTo>
                    <a:pt x="77" y="74"/>
                  </a:lnTo>
                  <a:lnTo>
                    <a:pt x="79" y="66"/>
                  </a:lnTo>
                  <a:lnTo>
                    <a:pt x="79" y="66"/>
                  </a:lnTo>
                  <a:lnTo>
                    <a:pt x="56" y="67"/>
                  </a:lnTo>
                  <a:lnTo>
                    <a:pt x="23" y="67"/>
                  </a:lnTo>
                  <a:lnTo>
                    <a:pt x="23" y="67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63" y="13"/>
                  </a:lnTo>
                  <a:lnTo>
                    <a:pt x="93" y="14"/>
                  </a:lnTo>
                  <a:lnTo>
                    <a:pt x="93" y="14"/>
                  </a:lnTo>
                  <a:lnTo>
                    <a:pt x="92" y="7"/>
                  </a:lnTo>
                  <a:lnTo>
                    <a:pt x="92" y="7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47" y="1"/>
                  </a:lnTo>
                  <a:lnTo>
                    <a:pt x="47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9"/>
                  </a:lnTo>
                  <a:lnTo>
                    <a:pt x="2" y="57"/>
                  </a:lnTo>
                  <a:lnTo>
                    <a:pt x="2" y="94"/>
                  </a:lnTo>
                  <a:lnTo>
                    <a:pt x="2" y="94"/>
                  </a:lnTo>
                  <a:lnTo>
                    <a:pt x="0" y="124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47" y="151"/>
                  </a:lnTo>
                  <a:lnTo>
                    <a:pt x="47" y="151"/>
                  </a:lnTo>
                  <a:lnTo>
                    <a:pt x="49" y="151"/>
                  </a:lnTo>
                  <a:lnTo>
                    <a:pt x="49" y="151"/>
                  </a:lnTo>
                  <a:lnTo>
                    <a:pt x="66" y="151"/>
                  </a:lnTo>
                  <a:lnTo>
                    <a:pt x="66" y="151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5" y="144"/>
                  </a:lnTo>
                  <a:lnTo>
                    <a:pt x="95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" name="Freeform 7"/>
            <p:cNvSpPr>
              <a:spLocks noEditPoints="1"/>
            </p:cNvSpPr>
            <p:nvPr userDrawn="1"/>
          </p:nvSpPr>
          <p:spPr bwMode="auto">
            <a:xfrm>
              <a:off x="3684" y="1931"/>
              <a:ext cx="117" cy="153"/>
            </a:xfrm>
            <a:custGeom>
              <a:avLst/>
              <a:gdLst>
                <a:gd name="T0" fmla="*/ 23 w 117"/>
                <a:gd name="T1" fmla="*/ 96 h 153"/>
                <a:gd name="T2" fmla="*/ 23 w 117"/>
                <a:gd name="T3" fmla="*/ 124 h 153"/>
                <a:gd name="T4" fmla="*/ 24 w 117"/>
                <a:gd name="T5" fmla="*/ 153 h 153"/>
                <a:gd name="T6" fmla="*/ 13 w 117"/>
                <a:gd name="T7" fmla="*/ 151 h 153"/>
                <a:gd name="T8" fmla="*/ 0 w 117"/>
                <a:gd name="T9" fmla="*/ 153 h 153"/>
                <a:gd name="T10" fmla="*/ 3 w 117"/>
                <a:gd name="T11" fmla="*/ 96 h 153"/>
                <a:gd name="T12" fmla="*/ 3 w 117"/>
                <a:gd name="T13" fmla="*/ 57 h 153"/>
                <a:gd name="T14" fmla="*/ 0 w 117"/>
                <a:gd name="T15" fmla="*/ 0 h 153"/>
                <a:gd name="T16" fmla="*/ 28 w 117"/>
                <a:gd name="T17" fmla="*/ 1 h 153"/>
                <a:gd name="T18" fmla="*/ 53 w 117"/>
                <a:gd name="T19" fmla="*/ 0 h 153"/>
                <a:gd name="T20" fmla="*/ 63 w 117"/>
                <a:gd name="T21" fmla="*/ 0 h 153"/>
                <a:gd name="T22" fmla="*/ 80 w 117"/>
                <a:gd name="T23" fmla="*/ 3 h 153"/>
                <a:gd name="T24" fmla="*/ 92 w 117"/>
                <a:gd name="T25" fmla="*/ 11 h 153"/>
                <a:gd name="T26" fmla="*/ 100 w 117"/>
                <a:gd name="T27" fmla="*/ 26 h 153"/>
                <a:gd name="T28" fmla="*/ 101 w 117"/>
                <a:gd name="T29" fmla="*/ 34 h 153"/>
                <a:gd name="T30" fmla="*/ 97 w 117"/>
                <a:gd name="T31" fmla="*/ 54 h 153"/>
                <a:gd name="T32" fmla="*/ 84 w 117"/>
                <a:gd name="T33" fmla="*/ 66 h 153"/>
                <a:gd name="T34" fmla="*/ 70 w 117"/>
                <a:gd name="T35" fmla="*/ 74 h 153"/>
                <a:gd name="T36" fmla="*/ 55 w 117"/>
                <a:gd name="T37" fmla="*/ 77 h 153"/>
                <a:gd name="T38" fmla="*/ 117 w 117"/>
                <a:gd name="T39" fmla="*/ 153 h 153"/>
                <a:gd name="T40" fmla="*/ 104 w 117"/>
                <a:gd name="T41" fmla="*/ 151 h 153"/>
                <a:gd name="T42" fmla="*/ 90 w 117"/>
                <a:gd name="T43" fmla="*/ 153 h 153"/>
                <a:gd name="T44" fmla="*/ 65 w 117"/>
                <a:gd name="T45" fmla="*/ 117 h 153"/>
                <a:gd name="T46" fmla="*/ 34 w 117"/>
                <a:gd name="T47" fmla="*/ 77 h 153"/>
                <a:gd name="T48" fmla="*/ 23 w 117"/>
                <a:gd name="T49" fmla="*/ 77 h 153"/>
                <a:gd name="T50" fmla="*/ 37 w 117"/>
                <a:gd name="T51" fmla="*/ 70 h 153"/>
                <a:gd name="T52" fmla="*/ 51 w 117"/>
                <a:gd name="T53" fmla="*/ 69 h 153"/>
                <a:gd name="T54" fmla="*/ 65 w 117"/>
                <a:gd name="T55" fmla="*/ 63 h 153"/>
                <a:gd name="T56" fmla="*/ 75 w 117"/>
                <a:gd name="T57" fmla="*/ 53 h 153"/>
                <a:gd name="T58" fmla="*/ 80 w 117"/>
                <a:gd name="T59" fmla="*/ 39 h 153"/>
                <a:gd name="T60" fmla="*/ 78 w 117"/>
                <a:gd name="T61" fmla="*/ 30 h 153"/>
                <a:gd name="T62" fmla="*/ 72 w 117"/>
                <a:gd name="T63" fmla="*/ 19 h 153"/>
                <a:gd name="T64" fmla="*/ 63 w 117"/>
                <a:gd name="T65" fmla="*/ 13 h 153"/>
                <a:gd name="T66" fmla="*/ 45 w 117"/>
                <a:gd name="T67" fmla="*/ 9 h 153"/>
                <a:gd name="T68" fmla="*/ 24 w 117"/>
                <a:gd name="T69" fmla="*/ 10 h 153"/>
                <a:gd name="T70" fmla="*/ 23 w 117"/>
                <a:gd name="T71" fmla="*/ 57 h 153"/>
                <a:gd name="T72" fmla="*/ 23 w 117"/>
                <a:gd name="T73" fmla="*/ 69 h 153"/>
                <a:gd name="T74" fmla="*/ 37 w 117"/>
                <a:gd name="T75" fmla="*/ 7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7" h="153">
                  <a:moveTo>
                    <a:pt x="23" y="77"/>
                  </a:moveTo>
                  <a:lnTo>
                    <a:pt x="23" y="96"/>
                  </a:lnTo>
                  <a:lnTo>
                    <a:pt x="23" y="96"/>
                  </a:lnTo>
                  <a:lnTo>
                    <a:pt x="23" y="124"/>
                  </a:lnTo>
                  <a:lnTo>
                    <a:pt x="24" y="153"/>
                  </a:lnTo>
                  <a:lnTo>
                    <a:pt x="24" y="153"/>
                  </a:lnTo>
                  <a:lnTo>
                    <a:pt x="13" y="151"/>
                  </a:lnTo>
                  <a:lnTo>
                    <a:pt x="13" y="151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1" y="124"/>
                  </a:lnTo>
                  <a:lnTo>
                    <a:pt x="3" y="96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1" y="29"/>
                  </a:lnTo>
                  <a:lnTo>
                    <a:pt x="0" y="0"/>
                  </a:lnTo>
                  <a:lnTo>
                    <a:pt x="0" y="0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71" y="1"/>
                  </a:lnTo>
                  <a:lnTo>
                    <a:pt x="80" y="3"/>
                  </a:lnTo>
                  <a:lnTo>
                    <a:pt x="87" y="7"/>
                  </a:lnTo>
                  <a:lnTo>
                    <a:pt x="92" y="11"/>
                  </a:lnTo>
                  <a:lnTo>
                    <a:pt x="97" y="17"/>
                  </a:lnTo>
                  <a:lnTo>
                    <a:pt x="100" y="26"/>
                  </a:lnTo>
                  <a:lnTo>
                    <a:pt x="101" y="34"/>
                  </a:lnTo>
                  <a:lnTo>
                    <a:pt x="101" y="34"/>
                  </a:lnTo>
                  <a:lnTo>
                    <a:pt x="100" y="46"/>
                  </a:lnTo>
                  <a:lnTo>
                    <a:pt x="97" y="54"/>
                  </a:lnTo>
                  <a:lnTo>
                    <a:pt x="91" y="61"/>
                  </a:lnTo>
                  <a:lnTo>
                    <a:pt x="84" y="66"/>
                  </a:lnTo>
                  <a:lnTo>
                    <a:pt x="77" y="70"/>
                  </a:lnTo>
                  <a:lnTo>
                    <a:pt x="70" y="74"/>
                  </a:lnTo>
                  <a:lnTo>
                    <a:pt x="55" y="77"/>
                  </a:lnTo>
                  <a:lnTo>
                    <a:pt x="55" y="77"/>
                  </a:lnTo>
                  <a:lnTo>
                    <a:pt x="85" y="114"/>
                  </a:lnTo>
                  <a:lnTo>
                    <a:pt x="117" y="153"/>
                  </a:lnTo>
                  <a:lnTo>
                    <a:pt x="117" y="153"/>
                  </a:lnTo>
                  <a:lnTo>
                    <a:pt x="104" y="151"/>
                  </a:lnTo>
                  <a:lnTo>
                    <a:pt x="104" y="151"/>
                  </a:lnTo>
                  <a:lnTo>
                    <a:pt x="90" y="153"/>
                  </a:lnTo>
                  <a:lnTo>
                    <a:pt x="90" y="153"/>
                  </a:lnTo>
                  <a:lnTo>
                    <a:pt x="65" y="117"/>
                  </a:lnTo>
                  <a:lnTo>
                    <a:pt x="50" y="96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23" y="77"/>
                  </a:lnTo>
                  <a:lnTo>
                    <a:pt x="23" y="77"/>
                  </a:lnTo>
                  <a:close/>
                  <a:moveTo>
                    <a:pt x="37" y="70"/>
                  </a:moveTo>
                  <a:lnTo>
                    <a:pt x="37" y="70"/>
                  </a:lnTo>
                  <a:lnTo>
                    <a:pt x="51" y="69"/>
                  </a:lnTo>
                  <a:lnTo>
                    <a:pt x="58" y="66"/>
                  </a:lnTo>
                  <a:lnTo>
                    <a:pt x="65" y="63"/>
                  </a:lnTo>
                  <a:lnTo>
                    <a:pt x="71" y="59"/>
                  </a:lnTo>
                  <a:lnTo>
                    <a:pt x="75" y="53"/>
                  </a:lnTo>
                  <a:lnTo>
                    <a:pt x="78" y="47"/>
                  </a:lnTo>
                  <a:lnTo>
                    <a:pt x="80" y="39"/>
                  </a:lnTo>
                  <a:lnTo>
                    <a:pt x="80" y="39"/>
                  </a:lnTo>
                  <a:lnTo>
                    <a:pt x="78" y="30"/>
                  </a:lnTo>
                  <a:lnTo>
                    <a:pt x="77" y="24"/>
                  </a:lnTo>
                  <a:lnTo>
                    <a:pt x="72" y="19"/>
                  </a:lnTo>
                  <a:lnTo>
                    <a:pt x="68" y="16"/>
                  </a:lnTo>
                  <a:lnTo>
                    <a:pt x="63" y="13"/>
                  </a:lnTo>
                  <a:lnTo>
                    <a:pt x="57" y="10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23" y="69"/>
                  </a:lnTo>
                  <a:lnTo>
                    <a:pt x="23" y="69"/>
                  </a:lnTo>
                  <a:lnTo>
                    <a:pt x="37" y="70"/>
                  </a:lnTo>
                  <a:lnTo>
                    <a:pt x="37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" name="Freeform 8"/>
            <p:cNvSpPr>
              <a:spLocks/>
            </p:cNvSpPr>
            <p:nvPr userDrawn="1"/>
          </p:nvSpPr>
          <p:spPr bwMode="auto">
            <a:xfrm>
              <a:off x="3821" y="1930"/>
              <a:ext cx="135" cy="155"/>
            </a:xfrm>
            <a:custGeom>
              <a:avLst/>
              <a:gdLst>
                <a:gd name="T0" fmla="*/ 135 w 135"/>
                <a:gd name="T1" fmla="*/ 1 h 155"/>
                <a:gd name="T2" fmla="*/ 135 w 135"/>
                <a:gd name="T3" fmla="*/ 1 h 155"/>
                <a:gd name="T4" fmla="*/ 125 w 135"/>
                <a:gd name="T5" fmla="*/ 1 h 155"/>
                <a:gd name="T6" fmla="*/ 125 w 135"/>
                <a:gd name="T7" fmla="*/ 1 h 155"/>
                <a:gd name="T8" fmla="*/ 117 w 135"/>
                <a:gd name="T9" fmla="*/ 1 h 155"/>
                <a:gd name="T10" fmla="*/ 117 w 135"/>
                <a:gd name="T11" fmla="*/ 1 h 155"/>
                <a:gd name="T12" fmla="*/ 118 w 135"/>
                <a:gd name="T13" fmla="*/ 37 h 155"/>
                <a:gd name="T14" fmla="*/ 120 w 135"/>
                <a:gd name="T15" fmla="*/ 74 h 155"/>
                <a:gd name="T16" fmla="*/ 120 w 135"/>
                <a:gd name="T17" fmla="*/ 74 h 155"/>
                <a:gd name="T18" fmla="*/ 118 w 135"/>
                <a:gd name="T19" fmla="*/ 114 h 155"/>
                <a:gd name="T20" fmla="*/ 118 w 135"/>
                <a:gd name="T21" fmla="*/ 114 h 155"/>
                <a:gd name="T22" fmla="*/ 10 w 135"/>
                <a:gd name="T23" fmla="*/ 0 h 155"/>
                <a:gd name="T24" fmla="*/ 1 w 135"/>
                <a:gd name="T25" fmla="*/ 0 h 155"/>
                <a:gd name="T26" fmla="*/ 1 w 135"/>
                <a:gd name="T27" fmla="*/ 0 h 155"/>
                <a:gd name="T28" fmla="*/ 3 w 135"/>
                <a:gd name="T29" fmla="*/ 57 h 155"/>
                <a:gd name="T30" fmla="*/ 3 w 135"/>
                <a:gd name="T31" fmla="*/ 57 h 155"/>
                <a:gd name="T32" fmla="*/ 3 w 135"/>
                <a:gd name="T33" fmla="*/ 109 h 155"/>
                <a:gd name="T34" fmla="*/ 0 w 135"/>
                <a:gd name="T35" fmla="*/ 154 h 155"/>
                <a:gd name="T36" fmla="*/ 0 w 135"/>
                <a:gd name="T37" fmla="*/ 154 h 155"/>
                <a:gd name="T38" fmla="*/ 10 w 135"/>
                <a:gd name="T39" fmla="*/ 152 h 155"/>
                <a:gd name="T40" fmla="*/ 10 w 135"/>
                <a:gd name="T41" fmla="*/ 152 h 155"/>
                <a:gd name="T42" fmla="*/ 20 w 135"/>
                <a:gd name="T43" fmla="*/ 154 h 155"/>
                <a:gd name="T44" fmla="*/ 20 w 135"/>
                <a:gd name="T45" fmla="*/ 154 h 155"/>
                <a:gd name="T46" fmla="*/ 18 w 135"/>
                <a:gd name="T47" fmla="*/ 118 h 155"/>
                <a:gd name="T48" fmla="*/ 17 w 135"/>
                <a:gd name="T49" fmla="*/ 79 h 155"/>
                <a:gd name="T50" fmla="*/ 17 w 135"/>
                <a:gd name="T51" fmla="*/ 79 h 155"/>
                <a:gd name="T52" fmla="*/ 17 w 135"/>
                <a:gd name="T53" fmla="*/ 38 h 155"/>
                <a:gd name="T54" fmla="*/ 17 w 135"/>
                <a:gd name="T55" fmla="*/ 38 h 155"/>
                <a:gd name="T56" fmla="*/ 71 w 135"/>
                <a:gd name="T57" fmla="*/ 95 h 155"/>
                <a:gd name="T58" fmla="*/ 107 w 135"/>
                <a:gd name="T59" fmla="*/ 134 h 155"/>
                <a:gd name="T60" fmla="*/ 127 w 135"/>
                <a:gd name="T61" fmla="*/ 155 h 155"/>
                <a:gd name="T62" fmla="*/ 134 w 135"/>
                <a:gd name="T63" fmla="*/ 155 h 155"/>
                <a:gd name="T64" fmla="*/ 134 w 135"/>
                <a:gd name="T65" fmla="*/ 155 h 155"/>
                <a:gd name="T66" fmla="*/ 132 w 135"/>
                <a:gd name="T67" fmla="*/ 98 h 155"/>
                <a:gd name="T68" fmla="*/ 132 w 135"/>
                <a:gd name="T69" fmla="*/ 98 h 155"/>
                <a:gd name="T70" fmla="*/ 134 w 135"/>
                <a:gd name="T71" fmla="*/ 45 h 155"/>
                <a:gd name="T72" fmla="*/ 135 w 135"/>
                <a:gd name="T73" fmla="*/ 1 h 155"/>
                <a:gd name="T74" fmla="*/ 135 w 135"/>
                <a:gd name="T75" fmla="*/ 1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5" h="155">
                  <a:moveTo>
                    <a:pt x="135" y="1"/>
                  </a:moveTo>
                  <a:lnTo>
                    <a:pt x="135" y="1"/>
                  </a:lnTo>
                  <a:lnTo>
                    <a:pt x="125" y="1"/>
                  </a:lnTo>
                  <a:lnTo>
                    <a:pt x="125" y="1"/>
                  </a:lnTo>
                  <a:lnTo>
                    <a:pt x="117" y="1"/>
                  </a:lnTo>
                  <a:lnTo>
                    <a:pt x="117" y="1"/>
                  </a:lnTo>
                  <a:lnTo>
                    <a:pt x="118" y="37"/>
                  </a:lnTo>
                  <a:lnTo>
                    <a:pt x="120" y="74"/>
                  </a:lnTo>
                  <a:lnTo>
                    <a:pt x="120" y="74"/>
                  </a:lnTo>
                  <a:lnTo>
                    <a:pt x="118" y="114"/>
                  </a:lnTo>
                  <a:lnTo>
                    <a:pt x="118" y="114"/>
                  </a:lnTo>
                  <a:lnTo>
                    <a:pt x="1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3" y="109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10" y="152"/>
                  </a:lnTo>
                  <a:lnTo>
                    <a:pt x="10" y="152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18" y="118"/>
                  </a:lnTo>
                  <a:lnTo>
                    <a:pt x="17" y="79"/>
                  </a:lnTo>
                  <a:lnTo>
                    <a:pt x="17" y="7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71" y="95"/>
                  </a:lnTo>
                  <a:lnTo>
                    <a:pt x="107" y="134"/>
                  </a:lnTo>
                  <a:lnTo>
                    <a:pt x="127" y="155"/>
                  </a:lnTo>
                  <a:lnTo>
                    <a:pt x="134" y="155"/>
                  </a:lnTo>
                  <a:lnTo>
                    <a:pt x="134" y="155"/>
                  </a:lnTo>
                  <a:lnTo>
                    <a:pt x="132" y="98"/>
                  </a:lnTo>
                  <a:lnTo>
                    <a:pt x="132" y="98"/>
                  </a:lnTo>
                  <a:lnTo>
                    <a:pt x="134" y="45"/>
                  </a:lnTo>
                  <a:lnTo>
                    <a:pt x="135" y="1"/>
                  </a:lnTo>
                  <a:lnTo>
                    <a:pt x="13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3477" y="2144"/>
              <a:ext cx="77" cy="185"/>
            </a:xfrm>
            <a:custGeom>
              <a:avLst/>
              <a:gdLst>
                <a:gd name="T0" fmla="*/ 77 w 77"/>
                <a:gd name="T1" fmla="*/ 185 h 185"/>
                <a:gd name="T2" fmla="*/ 77 w 77"/>
                <a:gd name="T3" fmla="*/ 185 h 185"/>
                <a:gd name="T4" fmla="*/ 63 w 77"/>
                <a:gd name="T5" fmla="*/ 159 h 185"/>
                <a:gd name="T6" fmla="*/ 50 w 77"/>
                <a:gd name="T7" fmla="*/ 134 h 185"/>
                <a:gd name="T8" fmla="*/ 40 w 77"/>
                <a:gd name="T9" fmla="*/ 109 h 185"/>
                <a:gd name="T10" fmla="*/ 33 w 77"/>
                <a:gd name="T11" fmla="*/ 85 h 185"/>
                <a:gd name="T12" fmla="*/ 27 w 77"/>
                <a:gd name="T13" fmla="*/ 62 h 185"/>
                <a:gd name="T14" fmla="*/ 23 w 77"/>
                <a:gd name="T15" fmla="*/ 40 h 185"/>
                <a:gd name="T16" fmla="*/ 20 w 77"/>
                <a:gd name="T17" fmla="*/ 18 h 185"/>
                <a:gd name="T18" fmla="*/ 20 w 77"/>
                <a:gd name="T19" fmla="*/ 0 h 185"/>
                <a:gd name="T20" fmla="*/ 20 w 77"/>
                <a:gd name="T21" fmla="*/ 0 h 185"/>
                <a:gd name="T22" fmla="*/ 0 w 77"/>
                <a:gd name="T23" fmla="*/ 0 h 185"/>
                <a:gd name="T24" fmla="*/ 0 w 77"/>
                <a:gd name="T25" fmla="*/ 0 h 185"/>
                <a:gd name="T26" fmla="*/ 0 w 77"/>
                <a:gd name="T27" fmla="*/ 20 h 185"/>
                <a:gd name="T28" fmla="*/ 3 w 77"/>
                <a:gd name="T29" fmla="*/ 41 h 185"/>
                <a:gd name="T30" fmla="*/ 7 w 77"/>
                <a:gd name="T31" fmla="*/ 62 h 185"/>
                <a:gd name="T32" fmla="*/ 11 w 77"/>
                <a:gd name="T33" fmla="*/ 84 h 185"/>
                <a:gd name="T34" fmla="*/ 17 w 77"/>
                <a:gd name="T35" fmla="*/ 105 h 185"/>
                <a:gd name="T36" fmla="*/ 25 w 77"/>
                <a:gd name="T37" fmla="*/ 127 h 185"/>
                <a:gd name="T38" fmla="*/ 34 w 77"/>
                <a:gd name="T39" fmla="*/ 148 h 185"/>
                <a:gd name="T40" fmla="*/ 44 w 77"/>
                <a:gd name="T41" fmla="*/ 169 h 185"/>
                <a:gd name="T42" fmla="*/ 44 w 77"/>
                <a:gd name="T43" fmla="*/ 169 h 185"/>
                <a:gd name="T44" fmla="*/ 51 w 77"/>
                <a:gd name="T45" fmla="*/ 174 h 185"/>
                <a:gd name="T46" fmla="*/ 60 w 77"/>
                <a:gd name="T47" fmla="*/ 178 h 185"/>
                <a:gd name="T48" fmla="*/ 77 w 77"/>
                <a:gd name="T49" fmla="*/ 185 h 185"/>
                <a:gd name="T50" fmla="*/ 77 w 77"/>
                <a:gd name="T51" fmla="*/ 18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7" h="185">
                  <a:moveTo>
                    <a:pt x="77" y="185"/>
                  </a:moveTo>
                  <a:lnTo>
                    <a:pt x="77" y="185"/>
                  </a:lnTo>
                  <a:lnTo>
                    <a:pt x="63" y="159"/>
                  </a:lnTo>
                  <a:lnTo>
                    <a:pt x="50" y="134"/>
                  </a:lnTo>
                  <a:lnTo>
                    <a:pt x="40" y="109"/>
                  </a:lnTo>
                  <a:lnTo>
                    <a:pt x="33" y="85"/>
                  </a:lnTo>
                  <a:lnTo>
                    <a:pt x="27" y="62"/>
                  </a:lnTo>
                  <a:lnTo>
                    <a:pt x="23" y="40"/>
                  </a:lnTo>
                  <a:lnTo>
                    <a:pt x="20" y="18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3" y="41"/>
                  </a:lnTo>
                  <a:lnTo>
                    <a:pt x="7" y="62"/>
                  </a:lnTo>
                  <a:lnTo>
                    <a:pt x="11" y="84"/>
                  </a:lnTo>
                  <a:lnTo>
                    <a:pt x="17" y="105"/>
                  </a:lnTo>
                  <a:lnTo>
                    <a:pt x="25" y="127"/>
                  </a:lnTo>
                  <a:lnTo>
                    <a:pt x="34" y="148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51" y="174"/>
                  </a:lnTo>
                  <a:lnTo>
                    <a:pt x="60" y="178"/>
                  </a:lnTo>
                  <a:lnTo>
                    <a:pt x="77" y="185"/>
                  </a:lnTo>
                  <a:lnTo>
                    <a:pt x="77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3314" y="1640"/>
              <a:ext cx="1052" cy="1040"/>
            </a:xfrm>
            <a:custGeom>
              <a:avLst/>
              <a:gdLst>
                <a:gd name="T0" fmla="*/ 393 w 1052"/>
                <a:gd name="T1" fmla="*/ 0 h 1040"/>
                <a:gd name="T2" fmla="*/ 345 w 1052"/>
                <a:gd name="T3" fmla="*/ 1 h 1040"/>
                <a:gd name="T4" fmla="*/ 274 w 1052"/>
                <a:gd name="T5" fmla="*/ 14 h 1040"/>
                <a:gd name="T6" fmla="*/ 208 w 1052"/>
                <a:gd name="T7" fmla="*/ 39 h 1040"/>
                <a:gd name="T8" fmla="*/ 98 w 1052"/>
                <a:gd name="T9" fmla="*/ 123 h 1040"/>
                <a:gd name="T10" fmla="*/ 26 w 1052"/>
                <a:gd name="T11" fmla="*/ 240 h 1040"/>
                <a:gd name="T12" fmla="*/ 0 w 1052"/>
                <a:gd name="T13" fmla="*/ 375 h 1040"/>
                <a:gd name="T14" fmla="*/ 6 w 1052"/>
                <a:gd name="T15" fmla="*/ 441 h 1040"/>
                <a:gd name="T16" fmla="*/ 37 w 1052"/>
                <a:gd name="T17" fmla="*/ 575 h 1040"/>
                <a:gd name="T18" fmla="*/ 53 w 1052"/>
                <a:gd name="T19" fmla="*/ 562 h 1040"/>
                <a:gd name="T20" fmla="*/ 90 w 1052"/>
                <a:gd name="T21" fmla="*/ 618 h 1040"/>
                <a:gd name="T22" fmla="*/ 160 w 1052"/>
                <a:gd name="T23" fmla="*/ 682 h 1040"/>
                <a:gd name="T24" fmla="*/ 247 w 1052"/>
                <a:gd name="T25" fmla="*/ 728 h 1040"/>
                <a:gd name="T26" fmla="*/ 347 w 1052"/>
                <a:gd name="T27" fmla="*/ 749 h 1040"/>
                <a:gd name="T28" fmla="*/ 430 w 1052"/>
                <a:gd name="T29" fmla="*/ 746 h 1040"/>
                <a:gd name="T30" fmla="*/ 532 w 1052"/>
                <a:gd name="T31" fmla="*/ 716 h 1040"/>
                <a:gd name="T32" fmla="*/ 248 w 1052"/>
                <a:gd name="T33" fmla="*/ 1040 h 1040"/>
                <a:gd name="T34" fmla="*/ 584 w 1052"/>
                <a:gd name="T35" fmla="*/ 710 h 1040"/>
                <a:gd name="T36" fmla="*/ 688 w 1052"/>
                <a:gd name="T37" fmla="*/ 585 h 1040"/>
                <a:gd name="T38" fmla="*/ 725 w 1052"/>
                <a:gd name="T39" fmla="*/ 515 h 1040"/>
                <a:gd name="T40" fmla="*/ 748 w 1052"/>
                <a:gd name="T41" fmla="*/ 424 h 1040"/>
                <a:gd name="T42" fmla="*/ 894 w 1052"/>
                <a:gd name="T43" fmla="*/ 1039 h 1040"/>
                <a:gd name="T44" fmla="*/ 802 w 1052"/>
                <a:gd name="T45" fmla="*/ 541 h 1040"/>
                <a:gd name="T46" fmla="*/ 752 w 1052"/>
                <a:gd name="T47" fmla="*/ 318 h 1040"/>
                <a:gd name="T48" fmla="*/ 712 w 1052"/>
                <a:gd name="T49" fmla="*/ 210 h 1040"/>
                <a:gd name="T50" fmla="*/ 672 w 1052"/>
                <a:gd name="T51" fmla="*/ 167 h 1040"/>
                <a:gd name="T52" fmla="*/ 687 w 1052"/>
                <a:gd name="T53" fmla="*/ 207 h 1040"/>
                <a:gd name="T54" fmla="*/ 725 w 1052"/>
                <a:gd name="T55" fmla="*/ 315 h 1040"/>
                <a:gd name="T56" fmla="*/ 731 w 1052"/>
                <a:gd name="T57" fmla="*/ 394 h 1040"/>
                <a:gd name="T58" fmla="*/ 721 w 1052"/>
                <a:gd name="T59" fmla="*/ 464 h 1040"/>
                <a:gd name="T60" fmla="*/ 688 w 1052"/>
                <a:gd name="T61" fmla="*/ 545 h 1040"/>
                <a:gd name="T62" fmla="*/ 602 w 1052"/>
                <a:gd name="T63" fmla="*/ 649 h 1040"/>
                <a:gd name="T64" fmla="*/ 498 w 1052"/>
                <a:gd name="T65" fmla="*/ 709 h 1040"/>
                <a:gd name="T66" fmla="*/ 430 w 1052"/>
                <a:gd name="T67" fmla="*/ 726 h 1040"/>
                <a:gd name="T68" fmla="*/ 375 w 1052"/>
                <a:gd name="T69" fmla="*/ 730 h 1040"/>
                <a:gd name="T70" fmla="*/ 304 w 1052"/>
                <a:gd name="T71" fmla="*/ 723 h 1040"/>
                <a:gd name="T72" fmla="*/ 237 w 1052"/>
                <a:gd name="T73" fmla="*/ 703 h 1040"/>
                <a:gd name="T74" fmla="*/ 124 w 1052"/>
                <a:gd name="T75" fmla="*/ 626 h 1040"/>
                <a:gd name="T76" fmla="*/ 49 w 1052"/>
                <a:gd name="T77" fmla="*/ 514 h 1040"/>
                <a:gd name="T78" fmla="*/ 27 w 1052"/>
                <a:gd name="T79" fmla="*/ 447 h 1040"/>
                <a:gd name="T80" fmla="*/ 20 w 1052"/>
                <a:gd name="T81" fmla="*/ 375 h 1040"/>
                <a:gd name="T82" fmla="*/ 24 w 1052"/>
                <a:gd name="T83" fmla="*/ 321 h 1040"/>
                <a:gd name="T84" fmla="*/ 41 w 1052"/>
                <a:gd name="T85" fmla="*/ 253 h 1040"/>
                <a:gd name="T86" fmla="*/ 101 w 1052"/>
                <a:gd name="T87" fmla="*/ 150 h 1040"/>
                <a:gd name="T88" fmla="*/ 207 w 1052"/>
                <a:gd name="T89" fmla="*/ 63 h 1040"/>
                <a:gd name="T90" fmla="*/ 287 w 1052"/>
                <a:gd name="T91" fmla="*/ 31 h 1040"/>
                <a:gd name="T92" fmla="*/ 358 w 1052"/>
                <a:gd name="T93" fmla="*/ 20 h 1040"/>
                <a:gd name="T94" fmla="*/ 440 w 1052"/>
                <a:gd name="T95" fmla="*/ 26 h 1040"/>
                <a:gd name="T96" fmla="*/ 555 w 1052"/>
                <a:gd name="T97" fmla="*/ 68 h 1040"/>
                <a:gd name="T98" fmla="*/ 625 w 1052"/>
                <a:gd name="T99" fmla="*/ 108 h 1040"/>
                <a:gd name="T100" fmla="*/ 625 w 1052"/>
                <a:gd name="T101" fmla="*/ 97 h 1040"/>
                <a:gd name="T102" fmla="*/ 548 w 1052"/>
                <a:gd name="T103" fmla="*/ 44 h 1040"/>
                <a:gd name="T104" fmla="*/ 481 w 1052"/>
                <a:gd name="T105" fmla="*/ 19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52" h="1040">
                  <a:moveTo>
                    <a:pt x="1052" y="4"/>
                  </a:moveTo>
                  <a:lnTo>
                    <a:pt x="1052" y="4"/>
                  </a:lnTo>
                  <a:lnTo>
                    <a:pt x="782" y="1"/>
                  </a:lnTo>
                  <a:lnTo>
                    <a:pt x="393" y="0"/>
                  </a:lnTo>
                  <a:lnTo>
                    <a:pt x="393" y="0"/>
                  </a:lnTo>
                  <a:lnTo>
                    <a:pt x="361" y="0"/>
                  </a:lnTo>
                  <a:lnTo>
                    <a:pt x="345" y="1"/>
                  </a:lnTo>
                  <a:lnTo>
                    <a:pt x="345" y="1"/>
                  </a:lnTo>
                  <a:lnTo>
                    <a:pt x="327" y="3"/>
                  </a:lnTo>
                  <a:lnTo>
                    <a:pt x="308" y="6"/>
                  </a:lnTo>
                  <a:lnTo>
                    <a:pt x="291" y="10"/>
                  </a:lnTo>
                  <a:lnTo>
                    <a:pt x="274" y="14"/>
                  </a:lnTo>
                  <a:lnTo>
                    <a:pt x="257" y="19"/>
                  </a:lnTo>
                  <a:lnTo>
                    <a:pt x="240" y="24"/>
                  </a:lnTo>
                  <a:lnTo>
                    <a:pt x="224" y="31"/>
                  </a:lnTo>
                  <a:lnTo>
                    <a:pt x="208" y="39"/>
                  </a:lnTo>
                  <a:lnTo>
                    <a:pt x="178" y="56"/>
                  </a:lnTo>
                  <a:lnTo>
                    <a:pt x="150" y="76"/>
                  </a:lnTo>
                  <a:lnTo>
                    <a:pt x="123" y="98"/>
                  </a:lnTo>
                  <a:lnTo>
                    <a:pt x="98" y="123"/>
                  </a:lnTo>
                  <a:lnTo>
                    <a:pt x="77" y="150"/>
                  </a:lnTo>
                  <a:lnTo>
                    <a:pt x="57" y="178"/>
                  </a:lnTo>
                  <a:lnTo>
                    <a:pt x="40" y="208"/>
                  </a:lnTo>
                  <a:lnTo>
                    <a:pt x="26" y="240"/>
                  </a:lnTo>
                  <a:lnTo>
                    <a:pt x="14" y="272"/>
                  </a:lnTo>
                  <a:lnTo>
                    <a:pt x="7" y="305"/>
                  </a:lnTo>
                  <a:lnTo>
                    <a:pt x="1" y="340"/>
                  </a:lnTo>
                  <a:lnTo>
                    <a:pt x="0" y="375"/>
                  </a:lnTo>
                  <a:lnTo>
                    <a:pt x="0" y="375"/>
                  </a:lnTo>
                  <a:lnTo>
                    <a:pt x="0" y="397"/>
                  </a:lnTo>
                  <a:lnTo>
                    <a:pt x="3" y="418"/>
                  </a:lnTo>
                  <a:lnTo>
                    <a:pt x="6" y="441"/>
                  </a:lnTo>
                  <a:lnTo>
                    <a:pt x="10" y="465"/>
                  </a:lnTo>
                  <a:lnTo>
                    <a:pt x="21" y="516"/>
                  </a:lnTo>
                  <a:lnTo>
                    <a:pt x="37" y="575"/>
                  </a:lnTo>
                  <a:lnTo>
                    <a:pt x="37" y="575"/>
                  </a:lnTo>
                  <a:lnTo>
                    <a:pt x="106" y="810"/>
                  </a:lnTo>
                  <a:lnTo>
                    <a:pt x="126" y="810"/>
                  </a:lnTo>
                  <a:lnTo>
                    <a:pt x="51" y="562"/>
                  </a:lnTo>
                  <a:lnTo>
                    <a:pt x="53" y="562"/>
                  </a:lnTo>
                  <a:lnTo>
                    <a:pt x="53" y="562"/>
                  </a:lnTo>
                  <a:lnTo>
                    <a:pt x="63" y="581"/>
                  </a:lnTo>
                  <a:lnTo>
                    <a:pt x="76" y="599"/>
                  </a:lnTo>
                  <a:lnTo>
                    <a:pt x="90" y="618"/>
                  </a:lnTo>
                  <a:lnTo>
                    <a:pt x="106" y="635"/>
                  </a:lnTo>
                  <a:lnTo>
                    <a:pt x="123" y="652"/>
                  </a:lnTo>
                  <a:lnTo>
                    <a:pt x="140" y="668"/>
                  </a:lnTo>
                  <a:lnTo>
                    <a:pt x="160" y="682"/>
                  </a:lnTo>
                  <a:lnTo>
                    <a:pt x="180" y="695"/>
                  </a:lnTo>
                  <a:lnTo>
                    <a:pt x="201" y="708"/>
                  </a:lnTo>
                  <a:lnTo>
                    <a:pt x="224" y="719"/>
                  </a:lnTo>
                  <a:lnTo>
                    <a:pt x="247" y="728"/>
                  </a:lnTo>
                  <a:lnTo>
                    <a:pt x="271" y="736"/>
                  </a:lnTo>
                  <a:lnTo>
                    <a:pt x="295" y="742"/>
                  </a:lnTo>
                  <a:lnTo>
                    <a:pt x="321" y="746"/>
                  </a:lnTo>
                  <a:lnTo>
                    <a:pt x="347" y="749"/>
                  </a:lnTo>
                  <a:lnTo>
                    <a:pt x="374" y="750"/>
                  </a:lnTo>
                  <a:lnTo>
                    <a:pt x="374" y="750"/>
                  </a:lnTo>
                  <a:lnTo>
                    <a:pt x="401" y="749"/>
                  </a:lnTo>
                  <a:lnTo>
                    <a:pt x="430" y="746"/>
                  </a:lnTo>
                  <a:lnTo>
                    <a:pt x="457" y="742"/>
                  </a:lnTo>
                  <a:lnTo>
                    <a:pt x="482" y="735"/>
                  </a:lnTo>
                  <a:lnTo>
                    <a:pt x="508" y="726"/>
                  </a:lnTo>
                  <a:lnTo>
                    <a:pt x="532" y="716"/>
                  </a:lnTo>
                  <a:lnTo>
                    <a:pt x="555" y="703"/>
                  </a:lnTo>
                  <a:lnTo>
                    <a:pt x="577" y="689"/>
                  </a:lnTo>
                  <a:lnTo>
                    <a:pt x="577" y="690"/>
                  </a:lnTo>
                  <a:lnTo>
                    <a:pt x="248" y="1040"/>
                  </a:lnTo>
                  <a:lnTo>
                    <a:pt x="274" y="1040"/>
                  </a:lnTo>
                  <a:lnTo>
                    <a:pt x="274" y="1040"/>
                  </a:lnTo>
                  <a:lnTo>
                    <a:pt x="584" y="710"/>
                  </a:lnTo>
                  <a:lnTo>
                    <a:pt x="584" y="710"/>
                  </a:lnTo>
                  <a:lnTo>
                    <a:pt x="624" y="668"/>
                  </a:lnTo>
                  <a:lnTo>
                    <a:pt x="654" y="632"/>
                  </a:lnTo>
                  <a:lnTo>
                    <a:pt x="675" y="605"/>
                  </a:lnTo>
                  <a:lnTo>
                    <a:pt x="688" y="585"/>
                  </a:lnTo>
                  <a:lnTo>
                    <a:pt x="688" y="585"/>
                  </a:lnTo>
                  <a:lnTo>
                    <a:pt x="704" y="558"/>
                  </a:lnTo>
                  <a:lnTo>
                    <a:pt x="714" y="538"/>
                  </a:lnTo>
                  <a:lnTo>
                    <a:pt x="725" y="515"/>
                  </a:lnTo>
                  <a:lnTo>
                    <a:pt x="734" y="488"/>
                  </a:lnTo>
                  <a:lnTo>
                    <a:pt x="742" y="457"/>
                  </a:lnTo>
                  <a:lnTo>
                    <a:pt x="745" y="441"/>
                  </a:lnTo>
                  <a:lnTo>
                    <a:pt x="748" y="424"/>
                  </a:lnTo>
                  <a:lnTo>
                    <a:pt x="748" y="405"/>
                  </a:lnTo>
                  <a:lnTo>
                    <a:pt x="749" y="385"/>
                  </a:lnTo>
                  <a:lnTo>
                    <a:pt x="749" y="385"/>
                  </a:lnTo>
                  <a:lnTo>
                    <a:pt x="894" y="1039"/>
                  </a:lnTo>
                  <a:lnTo>
                    <a:pt x="914" y="1039"/>
                  </a:lnTo>
                  <a:lnTo>
                    <a:pt x="914" y="1039"/>
                  </a:lnTo>
                  <a:lnTo>
                    <a:pt x="851" y="758"/>
                  </a:lnTo>
                  <a:lnTo>
                    <a:pt x="802" y="541"/>
                  </a:lnTo>
                  <a:lnTo>
                    <a:pt x="769" y="392"/>
                  </a:lnTo>
                  <a:lnTo>
                    <a:pt x="769" y="392"/>
                  </a:lnTo>
                  <a:lnTo>
                    <a:pt x="761" y="354"/>
                  </a:lnTo>
                  <a:lnTo>
                    <a:pt x="752" y="318"/>
                  </a:lnTo>
                  <a:lnTo>
                    <a:pt x="742" y="285"/>
                  </a:lnTo>
                  <a:lnTo>
                    <a:pt x="732" y="257"/>
                  </a:lnTo>
                  <a:lnTo>
                    <a:pt x="722" y="233"/>
                  </a:lnTo>
                  <a:lnTo>
                    <a:pt x="712" y="210"/>
                  </a:lnTo>
                  <a:lnTo>
                    <a:pt x="701" y="191"/>
                  </a:lnTo>
                  <a:lnTo>
                    <a:pt x="691" y="175"/>
                  </a:lnTo>
                  <a:lnTo>
                    <a:pt x="691" y="175"/>
                  </a:lnTo>
                  <a:lnTo>
                    <a:pt x="672" y="167"/>
                  </a:lnTo>
                  <a:lnTo>
                    <a:pt x="657" y="161"/>
                  </a:lnTo>
                  <a:lnTo>
                    <a:pt x="657" y="161"/>
                  </a:lnTo>
                  <a:lnTo>
                    <a:pt x="672" y="183"/>
                  </a:lnTo>
                  <a:lnTo>
                    <a:pt x="687" y="207"/>
                  </a:lnTo>
                  <a:lnTo>
                    <a:pt x="699" y="231"/>
                  </a:lnTo>
                  <a:lnTo>
                    <a:pt x="711" y="258"/>
                  </a:lnTo>
                  <a:lnTo>
                    <a:pt x="719" y="287"/>
                  </a:lnTo>
                  <a:lnTo>
                    <a:pt x="725" y="315"/>
                  </a:lnTo>
                  <a:lnTo>
                    <a:pt x="729" y="345"/>
                  </a:lnTo>
                  <a:lnTo>
                    <a:pt x="731" y="375"/>
                  </a:lnTo>
                  <a:lnTo>
                    <a:pt x="731" y="375"/>
                  </a:lnTo>
                  <a:lnTo>
                    <a:pt x="731" y="394"/>
                  </a:lnTo>
                  <a:lnTo>
                    <a:pt x="729" y="412"/>
                  </a:lnTo>
                  <a:lnTo>
                    <a:pt x="728" y="429"/>
                  </a:lnTo>
                  <a:lnTo>
                    <a:pt x="724" y="447"/>
                  </a:lnTo>
                  <a:lnTo>
                    <a:pt x="721" y="464"/>
                  </a:lnTo>
                  <a:lnTo>
                    <a:pt x="715" y="481"/>
                  </a:lnTo>
                  <a:lnTo>
                    <a:pt x="709" y="498"/>
                  </a:lnTo>
                  <a:lnTo>
                    <a:pt x="704" y="514"/>
                  </a:lnTo>
                  <a:lnTo>
                    <a:pt x="688" y="545"/>
                  </a:lnTo>
                  <a:lnTo>
                    <a:pt x="671" y="573"/>
                  </a:lnTo>
                  <a:lnTo>
                    <a:pt x="649" y="602"/>
                  </a:lnTo>
                  <a:lnTo>
                    <a:pt x="627" y="626"/>
                  </a:lnTo>
                  <a:lnTo>
                    <a:pt x="602" y="649"/>
                  </a:lnTo>
                  <a:lnTo>
                    <a:pt x="574" y="671"/>
                  </a:lnTo>
                  <a:lnTo>
                    <a:pt x="545" y="688"/>
                  </a:lnTo>
                  <a:lnTo>
                    <a:pt x="514" y="703"/>
                  </a:lnTo>
                  <a:lnTo>
                    <a:pt x="498" y="709"/>
                  </a:lnTo>
                  <a:lnTo>
                    <a:pt x="481" y="715"/>
                  </a:lnTo>
                  <a:lnTo>
                    <a:pt x="464" y="719"/>
                  </a:lnTo>
                  <a:lnTo>
                    <a:pt x="447" y="723"/>
                  </a:lnTo>
                  <a:lnTo>
                    <a:pt x="430" y="726"/>
                  </a:lnTo>
                  <a:lnTo>
                    <a:pt x="413" y="729"/>
                  </a:lnTo>
                  <a:lnTo>
                    <a:pt x="394" y="730"/>
                  </a:lnTo>
                  <a:lnTo>
                    <a:pt x="375" y="730"/>
                  </a:lnTo>
                  <a:lnTo>
                    <a:pt x="375" y="730"/>
                  </a:lnTo>
                  <a:lnTo>
                    <a:pt x="357" y="730"/>
                  </a:lnTo>
                  <a:lnTo>
                    <a:pt x="340" y="729"/>
                  </a:lnTo>
                  <a:lnTo>
                    <a:pt x="321" y="726"/>
                  </a:lnTo>
                  <a:lnTo>
                    <a:pt x="304" y="723"/>
                  </a:lnTo>
                  <a:lnTo>
                    <a:pt x="287" y="719"/>
                  </a:lnTo>
                  <a:lnTo>
                    <a:pt x="270" y="715"/>
                  </a:lnTo>
                  <a:lnTo>
                    <a:pt x="254" y="709"/>
                  </a:lnTo>
                  <a:lnTo>
                    <a:pt x="237" y="703"/>
                  </a:lnTo>
                  <a:lnTo>
                    <a:pt x="207" y="688"/>
                  </a:lnTo>
                  <a:lnTo>
                    <a:pt x="177" y="671"/>
                  </a:lnTo>
                  <a:lnTo>
                    <a:pt x="150" y="649"/>
                  </a:lnTo>
                  <a:lnTo>
                    <a:pt x="124" y="626"/>
                  </a:lnTo>
                  <a:lnTo>
                    <a:pt x="101" y="602"/>
                  </a:lnTo>
                  <a:lnTo>
                    <a:pt x="81" y="573"/>
                  </a:lnTo>
                  <a:lnTo>
                    <a:pt x="63" y="545"/>
                  </a:lnTo>
                  <a:lnTo>
                    <a:pt x="49" y="514"/>
                  </a:lnTo>
                  <a:lnTo>
                    <a:pt x="41" y="498"/>
                  </a:lnTo>
                  <a:lnTo>
                    <a:pt x="36" y="481"/>
                  </a:lnTo>
                  <a:lnTo>
                    <a:pt x="31" y="464"/>
                  </a:lnTo>
                  <a:lnTo>
                    <a:pt x="27" y="447"/>
                  </a:lnTo>
                  <a:lnTo>
                    <a:pt x="24" y="429"/>
                  </a:lnTo>
                  <a:lnTo>
                    <a:pt x="21" y="412"/>
                  </a:lnTo>
                  <a:lnTo>
                    <a:pt x="20" y="394"/>
                  </a:lnTo>
                  <a:lnTo>
                    <a:pt x="20" y="375"/>
                  </a:lnTo>
                  <a:lnTo>
                    <a:pt x="20" y="375"/>
                  </a:lnTo>
                  <a:lnTo>
                    <a:pt x="20" y="357"/>
                  </a:lnTo>
                  <a:lnTo>
                    <a:pt x="21" y="340"/>
                  </a:lnTo>
                  <a:lnTo>
                    <a:pt x="24" y="321"/>
                  </a:lnTo>
                  <a:lnTo>
                    <a:pt x="27" y="304"/>
                  </a:lnTo>
                  <a:lnTo>
                    <a:pt x="31" y="287"/>
                  </a:lnTo>
                  <a:lnTo>
                    <a:pt x="36" y="270"/>
                  </a:lnTo>
                  <a:lnTo>
                    <a:pt x="41" y="253"/>
                  </a:lnTo>
                  <a:lnTo>
                    <a:pt x="49" y="237"/>
                  </a:lnTo>
                  <a:lnTo>
                    <a:pt x="63" y="205"/>
                  </a:lnTo>
                  <a:lnTo>
                    <a:pt x="81" y="177"/>
                  </a:lnTo>
                  <a:lnTo>
                    <a:pt x="101" y="150"/>
                  </a:lnTo>
                  <a:lnTo>
                    <a:pt x="124" y="124"/>
                  </a:lnTo>
                  <a:lnTo>
                    <a:pt x="150" y="101"/>
                  </a:lnTo>
                  <a:lnTo>
                    <a:pt x="177" y="80"/>
                  </a:lnTo>
                  <a:lnTo>
                    <a:pt x="207" y="63"/>
                  </a:lnTo>
                  <a:lnTo>
                    <a:pt x="237" y="47"/>
                  </a:lnTo>
                  <a:lnTo>
                    <a:pt x="254" y="41"/>
                  </a:lnTo>
                  <a:lnTo>
                    <a:pt x="270" y="36"/>
                  </a:lnTo>
                  <a:lnTo>
                    <a:pt x="287" y="31"/>
                  </a:lnTo>
                  <a:lnTo>
                    <a:pt x="304" y="27"/>
                  </a:lnTo>
                  <a:lnTo>
                    <a:pt x="321" y="24"/>
                  </a:lnTo>
                  <a:lnTo>
                    <a:pt x="340" y="21"/>
                  </a:lnTo>
                  <a:lnTo>
                    <a:pt x="358" y="20"/>
                  </a:lnTo>
                  <a:lnTo>
                    <a:pt x="375" y="20"/>
                  </a:lnTo>
                  <a:lnTo>
                    <a:pt x="375" y="20"/>
                  </a:lnTo>
                  <a:lnTo>
                    <a:pt x="408" y="21"/>
                  </a:lnTo>
                  <a:lnTo>
                    <a:pt x="440" y="26"/>
                  </a:lnTo>
                  <a:lnTo>
                    <a:pt x="471" y="33"/>
                  </a:lnTo>
                  <a:lnTo>
                    <a:pt x="500" y="43"/>
                  </a:lnTo>
                  <a:lnTo>
                    <a:pt x="528" y="54"/>
                  </a:lnTo>
                  <a:lnTo>
                    <a:pt x="555" y="68"/>
                  </a:lnTo>
                  <a:lnTo>
                    <a:pt x="581" y="86"/>
                  </a:lnTo>
                  <a:lnTo>
                    <a:pt x="605" y="104"/>
                  </a:lnTo>
                  <a:lnTo>
                    <a:pt x="605" y="104"/>
                  </a:lnTo>
                  <a:lnTo>
                    <a:pt x="625" y="108"/>
                  </a:lnTo>
                  <a:lnTo>
                    <a:pt x="642" y="113"/>
                  </a:lnTo>
                  <a:lnTo>
                    <a:pt x="644" y="113"/>
                  </a:lnTo>
                  <a:lnTo>
                    <a:pt x="644" y="113"/>
                  </a:lnTo>
                  <a:lnTo>
                    <a:pt x="625" y="97"/>
                  </a:lnTo>
                  <a:lnTo>
                    <a:pt x="608" y="81"/>
                  </a:lnTo>
                  <a:lnTo>
                    <a:pt x="588" y="68"/>
                  </a:lnTo>
                  <a:lnTo>
                    <a:pt x="568" y="56"/>
                  </a:lnTo>
                  <a:lnTo>
                    <a:pt x="548" y="44"/>
                  </a:lnTo>
                  <a:lnTo>
                    <a:pt x="527" y="34"/>
                  </a:lnTo>
                  <a:lnTo>
                    <a:pt x="504" y="26"/>
                  </a:lnTo>
                  <a:lnTo>
                    <a:pt x="481" y="19"/>
                  </a:lnTo>
                  <a:lnTo>
                    <a:pt x="481" y="19"/>
                  </a:lnTo>
                  <a:lnTo>
                    <a:pt x="481" y="17"/>
                  </a:lnTo>
                  <a:lnTo>
                    <a:pt x="1052" y="21"/>
                  </a:lnTo>
                  <a:lnTo>
                    <a:pt x="105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" name="Freeform 11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" name="Freeform 12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" name="Freeform 13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" name="Freeform 14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" name="Freeform 15"/>
            <p:cNvSpPr>
              <a:spLocks/>
            </p:cNvSpPr>
            <p:nvPr userDrawn="1"/>
          </p:nvSpPr>
          <p:spPr bwMode="auto">
            <a:xfrm>
              <a:off x="3571" y="1733"/>
              <a:ext cx="708" cy="613"/>
            </a:xfrm>
            <a:custGeom>
              <a:avLst/>
              <a:gdLst>
                <a:gd name="T0" fmla="*/ 654 w 708"/>
                <a:gd name="T1" fmla="*/ 354 h 613"/>
                <a:gd name="T2" fmla="*/ 654 w 708"/>
                <a:gd name="T3" fmla="*/ 354 h 613"/>
                <a:gd name="T4" fmla="*/ 645 w 708"/>
                <a:gd name="T5" fmla="*/ 302 h 613"/>
                <a:gd name="T6" fmla="*/ 628 w 708"/>
                <a:gd name="T7" fmla="*/ 249 h 613"/>
                <a:gd name="T8" fmla="*/ 604 w 708"/>
                <a:gd name="T9" fmla="*/ 199 h 613"/>
                <a:gd name="T10" fmla="*/ 574 w 708"/>
                <a:gd name="T11" fmla="*/ 157 h 613"/>
                <a:gd name="T12" fmla="*/ 561 w 708"/>
                <a:gd name="T13" fmla="*/ 141 h 613"/>
                <a:gd name="T14" fmla="*/ 531 w 708"/>
                <a:gd name="T15" fmla="*/ 111 h 613"/>
                <a:gd name="T16" fmla="*/ 498 w 708"/>
                <a:gd name="T17" fmla="*/ 85 h 613"/>
                <a:gd name="T18" fmla="*/ 462 w 708"/>
                <a:gd name="T19" fmla="*/ 63 h 613"/>
                <a:gd name="T20" fmla="*/ 425 w 708"/>
                <a:gd name="T21" fmla="*/ 45 h 613"/>
                <a:gd name="T22" fmla="*/ 387 w 708"/>
                <a:gd name="T23" fmla="*/ 31 h 613"/>
                <a:gd name="T24" fmla="*/ 345 w 708"/>
                <a:gd name="T25" fmla="*/ 21 h 613"/>
                <a:gd name="T26" fmla="*/ 303 w 708"/>
                <a:gd name="T27" fmla="*/ 17 h 613"/>
                <a:gd name="T28" fmla="*/ 281 w 708"/>
                <a:gd name="T29" fmla="*/ 17 h 613"/>
                <a:gd name="T30" fmla="*/ 238 w 708"/>
                <a:gd name="T31" fmla="*/ 18 h 613"/>
                <a:gd name="T32" fmla="*/ 198 w 708"/>
                <a:gd name="T33" fmla="*/ 25 h 613"/>
                <a:gd name="T34" fmla="*/ 160 w 708"/>
                <a:gd name="T35" fmla="*/ 35 h 613"/>
                <a:gd name="T36" fmla="*/ 124 w 708"/>
                <a:gd name="T37" fmla="*/ 51 h 613"/>
                <a:gd name="T38" fmla="*/ 88 w 708"/>
                <a:gd name="T39" fmla="*/ 70 h 613"/>
                <a:gd name="T40" fmla="*/ 57 w 708"/>
                <a:gd name="T41" fmla="*/ 91 h 613"/>
                <a:gd name="T42" fmla="*/ 27 w 708"/>
                <a:gd name="T43" fmla="*/ 117 h 613"/>
                <a:gd name="T44" fmla="*/ 0 w 708"/>
                <a:gd name="T45" fmla="*/ 144 h 613"/>
                <a:gd name="T46" fmla="*/ 16 w 708"/>
                <a:gd name="T47" fmla="*/ 157 h 613"/>
                <a:gd name="T48" fmla="*/ 41 w 708"/>
                <a:gd name="T49" fmla="*/ 130 h 613"/>
                <a:gd name="T50" fmla="*/ 68 w 708"/>
                <a:gd name="T51" fmla="*/ 107 h 613"/>
                <a:gd name="T52" fmla="*/ 100 w 708"/>
                <a:gd name="T53" fmla="*/ 85 h 613"/>
                <a:gd name="T54" fmla="*/ 133 w 708"/>
                <a:gd name="T55" fmla="*/ 68 h 613"/>
                <a:gd name="T56" fmla="*/ 167 w 708"/>
                <a:gd name="T57" fmla="*/ 55 h 613"/>
                <a:gd name="T58" fmla="*/ 203 w 708"/>
                <a:gd name="T59" fmla="*/ 44 h 613"/>
                <a:gd name="T60" fmla="*/ 241 w 708"/>
                <a:gd name="T61" fmla="*/ 38 h 613"/>
                <a:gd name="T62" fmla="*/ 281 w 708"/>
                <a:gd name="T63" fmla="*/ 35 h 613"/>
                <a:gd name="T64" fmla="*/ 304 w 708"/>
                <a:gd name="T65" fmla="*/ 37 h 613"/>
                <a:gd name="T66" fmla="*/ 351 w 708"/>
                <a:gd name="T67" fmla="*/ 43 h 613"/>
                <a:gd name="T68" fmla="*/ 395 w 708"/>
                <a:gd name="T69" fmla="*/ 54 h 613"/>
                <a:gd name="T70" fmla="*/ 435 w 708"/>
                <a:gd name="T71" fmla="*/ 71 h 613"/>
                <a:gd name="T72" fmla="*/ 474 w 708"/>
                <a:gd name="T73" fmla="*/ 91 h 613"/>
                <a:gd name="T74" fmla="*/ 508 w 708"/>
                <a:gd name="T75" fmla="*/ 117 h 613"/>
                <a:gd name="T76" fmla="*/ 538 w 708"/>
                <a:gd name="T77" fmla="*/ 145 h 613"/>
                <a:gd name="T78" fmla="*/ 565 w 708"/>
                <a:gd name="T79" fmla="*/ 177 h 613"/>
                <a:gd name="T80" fmla="*/ 577 w 708"/>
                <a:gd name="T81" fmla="*/ 194 h 613"/>
                <a:gd name="T82" fmla="*/ 595 w 708"/>
                <a:gd name="T83" fmla="*/ 225 h 613"/>
                <a:gd name="T84" fmla="*/ 609 w 708"/>
                <a:gd name="T85" fmla="*/ 258 h 613"/>
                <a:gd name="T86" fmla="*/ 629 w 708"/>
                <a:gd name="T87" fmla="*/ 326 h 613"/>
                <a:gd name="T88" fmla="*/ 638 w 708"/>
                <a:gd name="T89" fmla="*/ 393 h 613"/>
                <a:gd name="T90" fmla="*/ 635 w 708"/>
                <a:gd name="T91" fmla="*/ 455 h 613"/>
                <a:gd name="T92" fmla="*/ 631 w 708"/>
                <a:gd name="T93" fmla="*/ 478 h 613"/>
                <a:gd name="T94" fmla="*/ 617 w 708"/>
                <a:gd name="T95" fmla="*/ 526 h 613"/>
                <a:gd name="T96" fmla="*/ 599 w 708"/>
                <a:gd name="T97" fmla="*/ 566 h 613"/>
                <a:gd name="T98" fmla="*/ 594 w 708"/>
                <a:gd name="T99" fmla="*/ 613 h 613"/>
                <a:gd name="T100" fmla="*/ 608 w 708"/>
                <a:gd name="T101" fmla="*/ 589 h 613"/>
                <a:gd name="T102" fmla="*/ 632 w 708"/>
                <a:gd name="T103" fmla="*/ 538 h 613"/>
                <a:gd name="T104" fmla="*/ 651 w 708"/>
                <a:gd name="T105" fmla="*/ 476 h 613"/>
                <a:gd name="T106" fmla="*/ 667 w 708"/>
                <a:gd name="T107" fmla="*/ 393 h 613"/>
                <a:gd name="T108" fmla="*/ 674 w 708"/>
                <a:gd name="T109" fmla="*/ 342 h 613"/>
                <a:gd name="T110" fmla="*/ 708 w 708"/>
                <a:gd name="T111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08" h="613">
                  <a:moveTo>
                    <a:pt x="688" y="0"/>
                  </a:moveTo>
                  <a:lnTo>
                    <a:pt x="654" y="354"/>
                  </a:lnTo>
                  <a:lnTo>
                    <a:pt x="654" y="354"/>
                  </a:lnTo>
                  <a:lnTo>
                    <a:pt x="654" y="354"/>
                  </a:lnTo>
                  <a:lnTo>
                    <a:pt x="651" y="328"/>
                  </a:lnTo>
                  <a:lnTo>
                    <a:pt x="645" y="302"/>
                  </a:lnTo>
                  <a:lnTo>
                    <a:pt x="637" y="275"/>
                  </a:lnTo>
                  <a:lnTo>
                    <a:pt x="628" y="249"/>
                  </a:lnTo>
                  <a:lnTo>
                    <a:pt x="617" y="224"/>
                  </a:lnTo>
                  <a:lnTo>
                    <a:pt x="604" y="199"/>
                  </a:lnTo>
                  <a:lnTo>
                    <a:pt x="589" y="177"/>
                  </a:lnTo>
                  <a:lnTo>
                    <a:pt x="574" y="157"/>
                  </a:lnTo>
                  <a:lnTo>
                    <a:pt x="574" y="157"/>
                  </a:lnTo>
                  <a:lnTo>
                    <a:pt x="561" y="141"/>
                  </a:lnTo>
                  <a:lnTo>
                    <a:pt x="545" y="125"/>
                  </a:lnTo>
                  <a:lnTo>
                    <a:pt x="531" y="111"/>
                  </a:lnTo>
                  <a:lnTo>
                    <a:pt x="515" y="98"/>
                  </a:lnTo>
                  <a:lnTo>
                    <a:pt x="498" y="85"/>
                  </a:lnTo>
                  <a:lnTo>
                    <a:pt x="481" y="74"/>
                  </a:lnTo>
                  <a:lnTo>
                    <a:pt x="462" y="63"/>
                  </a:lnTo>
                  <a:lnTo>
                    <a:pt x="445" y="54"/>
                  </a:lnTo>
                  <a:lnTo>
                    <a:pt x="425" y="45"/>
                  </a:lnTo>
                  <a:lnTo>
                    <a:pt x="407" y="37"/>
                  </a:lnTo>
                  <a:lnTo>
                    <a:pt x="387" y="31"/>
                  </a:lnTo>
                  <a:lnTo>
                    <a:pt x="365" y="25"/>
                  </a:lnTo>
                  <a:lnTo>
                    <a:pt x="345" y="21"/>
                  </a:lnTo>
                  <a:lnTo>
                    <a:pt x="324" y="18"/>
                  </a:lnTo>
                  <a:lnTo>
                    <a:pt x="303" y="17"/>
                  </a:lnTo>
                  <a:lnTo>
                    <a:pt x="281" y="17"/>
                  </a:lnTo>
                  <a:lnTo>
                    <a:pt x="281" y="17"/>
                  </a:lnTo>
                  <a:lnTo>
                    <a:pt x="260" y="17"/>
                  </a:lnTo>
                  <a:lnTo>
                    <a:pt x="238" y="18"/>
                  </a:lnTo>
                  <a:lnTo>
                    <a:pt x="218" y="21"/>
                  </a:lnTo>
                  <a:lnTo>
                    <a:pt x="198" y="25"/>
                  </a:lnTo>
                  <a:lnTo>
                    <a:pt x="180" y="30"/>
                  </a:lnTo>
                  <a:lnTo>
                    <a:pt x="160" y="35"/>
                  </a:lnTo>
                  <a:lnTo>
                    <a:pt x="141" y="43"/>
                  </a:lnTo>
                  <a:lnTo>
                    <a:pt x="124" y="51"/>
                  </a:lnTo>
                  <a:lnTo>
                    <a:pt x="106" y="60"/>
                  </a:lnTo>
                  <a:lnTo>
                    <a:pt x="88" y="70"/>
                  </a:lnTo>
                  <a:lnTo>
                    <a:pt x="73" y="80"/>
                  </a:lnTo>
                  <a:lnTo>
                    <a:pt x="57" y="91"/>
                  </a:lnTo>
                  <a:lnTo>
                    <a:pt x="41" y="102"/>
                  </a:lnTo>
                  <a:lnTo>
                    <a:pt x="27" y="117"/>
                  </a:lnTo>
                  <a:lnTo>
                    <a:pt x="13" y="130"/>
                  </a:lnTo>
                  <a:lnTo>
                    <a:pt x="0" y="144"/>
                  </a:lnTo>
                  <a:lnTo>
                    <a:pt x="16" y="157"/>
                  </a:lnTo>
                  <a:lnTo>
                    <a:pt x="16" y="157"/>
                  </a:lnTo>
                  <a:lnTo>
                    <a:pt x="28" y="142"/>
                  </a:lnTo>
                  <a:lnTo>
                    <a:pt x="41" y="130"/>
                  </a:lnTo>
                  <a:lnTo>
                    <a:pt x="54" y="118"/>
                  </a:lnTo>
                  <a:lnTo>
                    <a:pt x="68" y="107"/>
                  </a:lnTo>
                  <a:lnTo>
                    <a:pt x="84" y="95"/>
                  </a:lnTo>
                  <a:lnTo>
                    <a:pt x="100" y="85"/>
                  </a:lnTo>
                  <a:lnTo>
                    <a:pt x="116" y="77"/>
                  </a:lnTo>
                  <a:lnTo>
                    <a:pt x="133" y="68"/>
                  </a:lnTo>
                  <a:lnTo>
                    <a:pt x="150" y="61"/>
                  </a:lnTo>
                  <a:lnTo>
                    <a:pt x="167" y="55"/>
                  </a:lnTo>
                  <a:lnTo>
                    <a:pt x="184" y="50"/>
                  </a:lnTo>
                  <a:lnTo>
                    <a:pt x="203" y="44"/>
                  </a:lnTo>
                  <a:lnTo>
                    <a:pt x="221" y="41"/>
                  </a:lnTo>
                  <a:lnTo>
                    <a:pt x="241" y="38"/>
                  </a:lnTo>
                  <a:lnTo>
                    <a:pt x="261" y="37"/>
                  </a:lnTo>
                  <a:lnTo>
                    <a:pt x="281" y="35"/>
                  </a:lnTo>
                  <a:lnTo>
                    <a:pt x="281" y="35"/>
                  </a:lnTo>
                  <a:lnTo>
                    <a:pt x="304" y="37"/>
                  </a:lnTo>
                  <a:lnTo>
                    <a:pt x="328" y="38"/>
                  </a:lnTo>
                  <a:lnTo>
                    <a:pt x="351" y="43"/>
                  </a:lnTo>
                  <a:lnTo>
                    <a:pt x="374" y="48"/>
                  </a:lnTo>
                  <a:lnTo>
                    <a:pt x="395" y="54"/>
                  </a:lnTo>
                  <a:lnTo>
                    <a:pt x="415" y="63"/>
                  </a:lnTo>
                  <a:lnTo>
                    <a:pt x="435" y="71"/>
                  </a:lnTo>
                  <a:lnTo>
                    <a:pt x="455" y="81"/>
                  </a:lnTo>
                  <a:lnTo>
                    <a:pt x="474" y="91"/>
                  </a:lnTo>
                  <a:lnTo>
                    <a:pt x="491" y="104"/>
                  </a:lnTo>
                  <a:lnTo>
                    <a:pt x="508" y="117"/>
                  </a:lnTo>
                  <a:lnTo>
                    <a:pt x="524" y="131"/>
                  </a:lnTo>
                  <a:lnTo>
                    <a:pt x="538" y="145"/>
                  </a:lnTo>
                  <a:lnTo>
                    <a:pt x="552" y="161"/>
                  </a:lnTo>
                  <a:lnTo>
                    <a:pt x="565" y="177"/>
                  </a:lnTo>
                  <a:lnTo>
                    <a:pt x="577" y="194"/>
                  </a:lnTo>
                  <a:lnTo>
                    <a:pt x="577" y="194"/>
                  </a:lnTo>
                  <a:lnTo>
                    <a:pt x="587" y="209"/>
                  </a:lnTo>
                  <a:lnTo>
                    <a:pt x="595" y="225"/>
                  </a:lnTo>
                  <a:lnTo>
                    <a:pt x="602" y="241"/>
                  </a:lnTo>
                  <a:lnTo>
                    <a:pt x="609" y="258"/>
                  </a:lnTo>
                  <a:lnTo>
                    <a:pt x="621" y="292"/>
                  </a:lnTo>
                  <a:lnTo>
                    <a:pt x="629" y="326"/>
                  </a:lnTo>
                  <a:lnTo>
                    <a:pt x="635" y="359"/>
                  </a:lnTo>
                  <a:lnTo>
                    <a:pt x="638" y="393"/>
                  </a:lnTo>
                  <a:lnTo>
                    <a:pt x="638" y="425"/>
                  </a:lnTo>
                  <a:lnTo>
                    <a:pt x="635" y="455"/>
                  </a:lnTo>
                  <a:lnTo>
                    <a:pt x="635" y="455"/>
                  </a:lnTo>
                  <a:lnTo>
                    <a:pt x="631" y="478"/>
                  </a:lnTo>
                  <a:lnTo>
                    <a:pt x="622" y="509"/>
                  </a:lnTo>
                  <a:lnTo>
                    <a:pt x="617" y="526"/>
                  </a:lnTo>
                  <a:lnTo>
                    <a:pt x="608" y="546"/>
                  </a:lnTo>
                  <a:lnTo>
                    <a:pt x="599" y="566"/>
                  </a:lnTo>
                  <a:lnTo>
                    <a:pt x="587" y="586"/>
                  </a:lnTo>
                  <a:lnTo>
                    <a:pt x="594" y="613"/>
                  </a:lnTo>
                  <a:lnTo>
                    <a:pt x="594" y="613"/>
                  </a:lnTo>
                  <a:lnTo>
                    <a:pt x="608" y="589"/>
                  </a:lnTo>
                  <a:lnTo>
                    <a:pt x="621" y="565"/>
                  </a:lnTo>
                  <a:lnTo>
                    <a:pt x="632" y="538"/>
                  </a:lnTo>
                  <a:lnTo>
                    <a:pt x="642" y="509"/>
                  </a:lnTo>
                  <a:lnTo>
                    <a:pt x="651" y="476"/>
                  </a:lnTo>
                  <a:lnTo>
                    <a:pt x="659" y="438"/>
                  </a:lnTo>
                  <a:lnTo>
                    <a:pt x="667" y="393"/>
                  </a:lnTo>
                  <a:lnTo>
                    <a:pt x="674" y="342"/>
                  </a:lnTo>
                  <a:lnTo>
                    <a:pt x="674" y="342"/>
                  </a:lnTo>
                  <a:lnTo>
                    <a:pt x="695" y="128"/>
                  </a:lnTo>
                  <a:lnTo>
                    <a:pt x="708" y="0"/>
                  </a:lnTo>
                  <a:lnTo>
                    <a:pt x="6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98700331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30/04/2019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266400" y="1171575"/>
            <a:ext cx="11642400" cy="481825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46072719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879231"/>
            <a:ext cx="10515600" cy="2540244"/>
          </a:xfrm>
        </p:spPr>
        <p:txBody>
          <a:bodyPr anchor="b">
            <a:normAutofit/>
          </a:bodyPr>
          <a:lstStyle>
            <a:lvl1pPr>
              <a:defRPr sz="40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446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6A4B-E4E5-499D-B879-558CF738CFAC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30/04/2019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522554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1DF7-C02B-4FAF-9CB5-9EBA55B0C22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30/04/2019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747306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845999"/>
            <a:ext cx="5997575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1691999"/>
            <a:ext cx="5997575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845999"/>
            <a:ext cx="60198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1691999"/>
            <a:ext cx="6019800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B127-BA04-43F6-B7C9-84BA7296C5A8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30/04/2019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873968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9B73-30B4-4E09-B086-0E7BE54EB26A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30/04/2019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909488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6C8D-D950-48EE-A424-976A5AB4C0D8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30/04/2019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151417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DCF47-207F-4B8A-9E7B-BC96AAF80379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30/04/2019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388839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B49-66FA-439E-9832-A76EA3CDC064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30/04/2019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967498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71575"/>
            <a:ext cx="10515600" cy="2338388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1087-ADE3-46BE-A671-D029C86BBE44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30/04/2019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689637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30/04/2019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266400" y="1171575"/>
            <a:ext cx="11642400" cy="481825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7878146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lideMaster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917" y="-92293"/>
            <a:ext cx="12369166" cy="702289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561684"/>
      </p:ext>
    </p:extLst>
  </p:cSld>
  <p:clrMapOvr>
    <a:masterClrMapping/>
  </p:clrMapOvr>
  <p:hf hdr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879231"/>
            <a:ext cx="10515600" cy="2540244"/>
          </a:xfrm>
        </p:spPr>
        <p:txBody>
          <a:bodyPr anchor="b">
            <a:normAutofit/>
          </a:bodyPr>
          <a:lstStyle>
            <a:lvl1pPr>
              <a:defRPr sz="40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446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6A4B-E4E5-499D-B879-558CF738CFAC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30/04/2019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65794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1DF7-C02B-4FAF-9CB5-9EBA55B0C22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30/04/2019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103410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845999"/>
            <a:ext cx="5997575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1691999"/>
            <a:ext cx="5997575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845999"/>
            <a:ext cx="60198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1691999"/>
            <a:ext cx="6019800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B127-BA04-43F6-B7C9-84BA7296C5A8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30/04/2019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529255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9B73-30B4-4E09-B086-0E7BE54EB26A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30/04/2019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437534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6C8D-D950-48EE-A424-976A5AB4C0D8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30/04/2019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58688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DCF47-207F-4B8A-9E7B-BC96AAF80379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30/04/2019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346531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B49-66FA-439E-9832-A76EA3CDC064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30/04/2019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666682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71575"/>
            <a:ext cx="10515600" cy="2338388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1087-ADE3-46BE-A671-D029C86BBE44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30/04/2019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427883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30/04/2019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266400" y="1171575"/>
            <a:ext cx="11642400" cy="481825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4514991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879231"/>
            <a:ext cx="10515600" cy="2540244"/>
          </a:xfrm>
        </p:spPr>
        <p:txBody>
          <a:bodyPr anchor="b">
            <a:normAutofit/>
          </a:bodyPr>
          <a:lstStyle>
            <a:lvl1pPr>
              <a:defRPr sz="40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446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6A4B-E4E5-499D-B879-558CF738CFAC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30/04/2019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17478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op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8152882"/>
      </p:ext>
    </p:extLst>
  </p:cSld>
  <p:clrMapOvr>
    <a:masterClrMapping/>
  </p:clrMapOvr>
  <p:hf hdr="0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1DF7-C02B-4FAF-9CB5-9EBA55B0C22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30/04/2019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412066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845999"/>
            <a:ext cx="5997575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1691999"/>
            <a:ext cx="5997575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845999"/>
            <a:ext cx="60198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1691999"/>
            <a:ext cx="6019800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B127-BA04-43F6-B7C9-84BA7296C5A8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30/04/2019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721362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9B73-30B4-4E09-B086-0E7BE54EB26A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30/04/2019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735828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6C8D-D950-48EE-A424-976A5AB4C0D8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30/04/2019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595531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DCF47-207F-4B8A-9E7B-BC96AAF80379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30/04/2019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596178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B49-66FA-439E-9832-A76EA3CDC064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30/04/2019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555514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71575"/>
            <a:ext cx="10515600" cy="2338388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1087-ADE3-46BE-A671-D029C86BBE44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30/04/2019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099401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30/04/2019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266400" y="1171575"/>
            <a:ext cx="11642400" cy="481825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3959145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879231"/>
            <a:ext cx="10515600" cy="2540244"/>
          </a:xfrm>
        </p:spPr>
        <p:txBody>
          <a:bodyPr anchor="b">
            <a:normAutofit/>
          </a:bodyPr>
          <a:lstStyle>
            <a:lvl1pPr>
              <a:defRPr sz="40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446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6A4B-E4E5-499D-B879-558CF738CFAC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30/04/2019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17175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1DF7-C02B-4FAF-9CB5-9EBA55B0C22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30/04/2019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06912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i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5248625" y="2582248"/>
            <a:ext cx="1694751" cy="1693505"/>
            <a:chOff x="5002612" y="2336416"/>
            <a:chExt cx="2186777" cy="2185169"/>
          </a:xfrm>
        </p:grpSpPr>
        <p:sp>
          <p:nvSpPr>
            <p:cNvPr id="7" name="Rectangle 6"/>
            <p:cNvSpPr/>
            <p:nvPr userDrawn="1"/>
          </p:nvSpPr>
          <p:spPr>
            <a:xfrm>
              <a:off x="5002612" y="2336416"/>
              <a:ext cx="2186777" cy="21851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61580" y="2603638"/>
              <a:ext cx="1668840" cy="1650725"/>
            </a:xfrm>
            <a:prstGeom prst="rect">
              <a:avLst/>
            </a:prstGeom>
          </p:spPr>
        </p:pic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0042" y="4300467"/>
            <a:ext cx="1671914" cy="227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8248032"/>
      </p:ext>
    </p:extLst>
  </p:cSld>
  <p:clrMapOvr>
    <a:masterClrMapping/>
  </p:clrMapOvr>
  <p:hf hdr="0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845999"/>
            <a:ext cx="5997575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1691999"/>
            <a:ext cx="5997575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845999"/>
            <a:ext cx="60198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1691999"/>
            <a:ext cx="6019800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B127-BA04-43F6-B7C9-84BA7296C5A8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30/04/2019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371156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9B73-30B4-4E09-B086-0E7BE54EB26A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30/04/2019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393235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6C8D-D950-48EE-A424-976A5AB4C0D8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30/04/2019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115567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DCF47-207F-4B8A-9E7B-BC96AAF80379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30/04/2019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0811714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B49-66FA-439E-9832-A76EA3CDC064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30/04/2019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244382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lideMaster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917" y="-92293"/>
            <a:ext cx="12369166" cy="702289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448432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47990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i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5248625" y="2582248"/>
            <a:ext cx="1694751" cy="1693505"/>
            <a:chOff x="5002612" y="2336416"/>
            <a:chExt cx="2186777" cy="2185169"/>
          </a:xfrm>
        </p:grpSpPr>
        <p:sp>
          <p:nvSpPr>
            <p:cNvPr id="7" name="Rectangle 6"/>
            <p:cNvSpPr/>
            <p:nvPr userDrawn="1"/>
          </p:nvSpPr>
          <p:spPr>
            <a:xfrm>
              <a:off x="5002612" y="2336416"/>
              <a:ext cx="2186777" cy="21851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61580" y="2603638"/>
              <a:ext cx="1668840" cy="1650725"/>
            </a:xfrm>
            <a:prstGeom prst="rect">
              <a:avLst/>
            </a:prstGeom>
          </p:spPr>
        </p:pic>
      </p:grp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0042" y="4300467"/>
            <a:ext cx="1671914" cy="227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127838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5260975" y="2603500"/>
            <a:ext cx="1670050" cy="1651000"/>
            <a:chOff x="3314" y="1640"/>
            <a:chExt cx="1052" cy="1040"/>
          </a:xfrm>
          <a:solidFill>
            <a:schemeClr val="tx1"/>
          </a:solidFill>
        </p:grpSpPr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3400" y="1928"/>
              <a:ext cx="137" cy="159"/>
            </a:xfrm>
            <a:custGeom>
              <a:avLst/>
              <a:gdLst>
                <a:gd name="T0" fmla="*/ 134 w 137"/>
                <a:gd name="T1" fmla="*/ 143 h 159"/>
                <a:gd name="T2" fmla="*/ 117 w 137"/>
                <a:gd name="T3" fmla="*/ 151 h 159"/>
                <a:gd name="T4" fmla="*/ 92 w 137"/>
                <a:gd name="T5" fmla="*/ 157 h 159"/>
                <a:gd name="T6" fmla="*/ 82 w 137"/>
                <a:gd name="T7" fmla="*/ 159 h 159"/>
                <a:gd name="T8" fmla="*/ 48 w 137"/>
                <a:gd name="T9" fmla="*/ 153 h 159"/>
                <a:gd name="T10" fmla="*/ 22 w 137"/>
                <a:gd name="T11" fmla="*/ 137 h 159"/>
                <a:gd name="T12" fmla="*/ 5 w 137"/>
                <a:gd name="T13" fmla="*/ 111 h 159"/>
                <a:gd name="T14" fmla="*/ 0 w 137"/>
                <a:gd name="T15" fmla="*/ 79 h 159"/>
                <a:gd name="T16" fmla="*/ 1 w 137"/>
                <a:gd name="T17" fmla="*/ 62 h 159"/>
                <a:gd name="T18" fmla="*/ 12 w 137"/>
                <a:gd name="T19" fmla="*/ 33 h 159"/>
                <a:gd name="T20" fmla="*/ 35 w 137"/>
                <a:gd name="T21" fmla="*/ 13 h 159"/>
                <a:gd name="T22" fmla="*/ 67 w 137"/>
                <a:gd name="T23" fmla="*/ 2 h 159"/>
                <a:gd name="T24" fmla="*/ 84 w 137"/>
                <a:gd name="T25" fmla="*/ 0 h 159"/>
                <a:gd name="T26" fmla="*/ 112 w 137"/>
                <a:gd name="T27" fmla="*/ 3 h 159"/>
                <a:gd name="T28" fmla="*/ 137 w 137"/>
                <a:gd name="T29" fmla="*/ 10 h 159"/>
                <a:gd name="T30" fmla="*/ 134 w 137"/>
                <a:gd name="T31" fmla="*/ 20 h 159"/>
                <a:gd name="T32" fmla="*/ 130 w 137"/>
                <a:gd name="T33" fmla="*/ 29 h 159"/>
                <a:gd name="T34" fmla="*/ 122 w 137"/>
                <a:gd name="T35" fmla="*/ 22 h 159"/>
                <a:gd name="T36" fmla="*/ 98 w 137"/>
                <a:gd name="T37" fmla="*/ 12 h 159"/>
                <a:gd name="T38" fmla="*/ 82 w 137"/>
                <a:gd name="T39" fmla="*/ 10 h 159"/>
                <a:gd name="T40" fmla="*/ 61 w 137"/>
                <a:gd name="T41" fmla="*/ 14 h 159"/>
                <a:gd name="T42" fmla="*/ 42 w 137"/>
                <a:gd name="T43" fmla="*/ 27 h 159"/>
                <a:gd name="T44" fmla="*/ 28 w 137"/>
                <a:gd name="T45" fmla="*/ 49 h 159"/>
                <a:gd name="T46" fmla="*/ 22 w 137"/>
                <a:gd name="T47" fmla="*/ 79 h 159"/>
                <a:gd name="T48" fmla="*/ 24 w 137"/>
                <a:gd name="T49" fmla="*/ 94 h 159"/>
                <a:gd name="T50" fmla="*/ 34 w 137"/>
                <a:gd name="T51" fmla="*/ 120 h 159"/>
                <a:gd name="T52" fmla="*/ 52 w 137"/>
                <a:gd name="T53" fmla="*/ 137 h 159"/>
                <a:gd name="T54" fmla="*/ 74 w 137"/>
                <a:gd name="T55" fmla="*/ 146 h 159"/>
                <a:gd name="T56" fmla="*/ 85 w 137"/>
                <a:gd name="T57" fmla="*/ 147 h 159"/>
                <a:gd name="T58" fmla="*/ 102 w 137"/>
                <a:gd name="T59" fmla="*/ 144 h 159"/>
                <a:gd name="T60" fmla="*/ 117 w 137"/>
                <a:gd name="T61" fmla="*/ 139 h 159"/>
                <a:gd name="T62" fmla="*/ 137 w 137"/>
                <a:gd name="T63" fmla="*/ 124 h 159"/>
                <a:gd name="T64" fmla="*/ 134 w 137"/>
                <a:gd name="T65" fmla="*/ 143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7" h="159">
                  <a:moveTo>
                    <a:pt x="134" y="143"/>
                  </a:moveTo>
                  <a:lnTo>
                    <a:pt x="134" y="143"/>
                  </a:lnTo>
                  <a:lnTo>
                    <a:pt x="127" y="147"/>
                  </a:lnTo>
                  <a:lnTo>
                    <a:pt x="117" y="151"/>
                  </a:lnTo>
                  <a:lnTo>
                    <a:pt x="101" y="156"/>
                  </a:lnTo>
                  <a:lnTo>
                    <a:pt x="92" y="157"/>
                  </a:lnTo>
                  <a:lnTo>
                    <a:pt x="82" y="159"/>
                  </a:lnTo>
                  <a:lnTo>
                    <a:pt x="82" y="159"/>
                  </a:lnTo>
                  <a:lnTo>
                    <a:pt x="65" y="157"/>
                  </a:lnTo>
                  <a:lnTo>
                    <a:pt x="48" y="153"/>
                  </a:lnTo>
                  <a:lnTo>
                    <a:pt x="34" y="146"/>
                  </a:lnTo>
                  <a:lnTo>
                    <a:pt x="22" y="137"/>
                  </a:lnTo>
                  <a:lnTo>
                    <a:pt x="12" y="124"/>
                  </a:lnTo>
                  <a:lnTo>
                    <a:pt x="5" y="111"/>
                  </a:lnTo>
                  <a:lnTo>
                    <a:pt x="1" y="96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1" y="62"/>
                  </a:lnTo>
                  <a:lnTo>
                    <a:pt x="5" y="46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5" y="13"/>
                  </a:lnTo>
                  <a:lnTo>
                    <a:pt x="50" y="6"/>
                  </a:lnTo>
                  <a:lnTo>
                    <a:pt x="67" y="2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98" y="0"/>
                  </a:lnTo>
                  <a:lnTo>
                    <a:pt x="112" y="3"/>
                  </a:lnTo>
                  <a:lnTo>
                    <a:pt x="127" y="7"/>
                  </a:lnTo>
                  <a:lnTo>
                    <a:pt x="137" y="10"/>
                  </a:lnTo>
                  <a:lnTo>
                    <a:pt x="137" y="10"/>
                  </a:lnTo>
                  <a:lnTo>
                    <a:pt x="134" y="20"/>
                  </a:lnTo>
                  <a:lnTo>
                    <a:pt x="131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22" y="22"/>
                  </a:lnTo>
                  <a:lnTo>
                    <a:pt x="111" y="16"/>
                  </a:lnTo>
                  <a:lnTo>
                    <a:pt x="98" y="12"/>
                  </a:lnTo>
                  <a:lnTo>
                    <a:pt x="82" y="10"/>
                  </a:lnTo>
                  <a:lnTo>
                    <a:pt x="82" y="10"/>
                  </a:lnTo>
                  <a:lnTo>
                    <a:pt x="72" y="10"/>
                  </a:lnTo>
                  <a:lnTo>
                    <a:pt x="61" y="14"/>
                  </a:lnTo>
                  <a:lnTo>
                    <a:pt x="51" y="19"/>
                  </a:lnTo>
                  <a:lnTo>
                    <a:pt x="42" y="27"/>
                  </a:lnTo>
                  <a:lnTo>
                    <a:pt x="34" y="36"/>
                  </a:lnTo>
                  <a:lnTo>
                    <a:pt x="28" y="49"/>
                  </a:lnTo>
                  <a:lnTo>
                    <a:pt x="24" y="63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4" y="94"/>
                  </a:lnTo>
                  <a:lnTo>
                    <a:pt x="28" y="107"/>
                  </a:lnTo>
                  <a:lnTo>
                    <a:pt x="34" y="120"/>
                  </a:lnTo>
                  <a:lnTo>
                    <a:pt x="42" y="129"/>
                  </a:lnTo>
                  <a:lnTo>
                    <a:pt x="52" y="137"/>
                  </a:lnTo>
                  <a:lnTo>
                    <a:pt x="62" y="143"/>
                  </a:lnTo>
                  <a:lnTo>
                    <a:pt x="74" y="146"/>
                  </a:lnTo>
                  <a:lnTo>
                    <a:pt x="85" y="147"/>
                  </a:lnTo>
                  <a:lnTo>
                    <a:pt x="85" y="147"/>
                  </a:lnTo>
                  <a:lnTo>
                    <a:pt x="94" y="146"/>
                  </a:lnTo>
                  <a:lnTo>
                    <a:pt x="102" y="144"/>
                  </a:lnTo>
                  <a:lnTo>
                    <a:pt x="110" y="143"/>
                  </a:lnTo>
                  <a:lnTo>
                    <a:pt x="117" y="139"/>
                  </a:lnTo>
                  <a:lnTo>
                    <a:pt x="127" y="131"/>
                  </a:lnTo>
                  <a:lnTo>
                    <a:pt x="137" y="124"/>
                  </a:lnTo>
                  <a:lnTo>
                    <a:pt x="137" y="126"/>
                  </a:lnTo>
                  <a:lnTo>
                    <a:pt x="134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3562" y="1931"/>
              <a:ext cx="96" cy="153"/>
            </a:xfrm>
            <a:custGeom>
              <a:avLst/>
              <a:gdLst>
                <a:gd name="T0" fmla="*/ 95 w 96"/>
                <a:gd name="T1" fmla="*/ 144 h 153"/>
                <a:gd name="T2" fmla="*/ 95 w 96"/>
                <a:gd name="T3" fmla="*/ 144 h 153"/>
                <a:gd name="T4" fmla="*/ 96 w 96"/>
                <a:gd name="T5" fmla="*/ 136 h 153"/>
                <a:gd name="T6" fmla="*/ 96 w 96"/>
                <a:gd name="T7" fmla="*/ 136 h 153"/>
                <a:gd name="T8" fmla="*/ 59 w 96"/>
                <a:gd name="T9" fmla="*/ 137 h 153"/>
                <a:gd name="T10" fmla="*/ 23 w 96"/>
                <a:gd name="T11" fmla="*/ 138 h 153"/>
                <a:gd name="T12" fmla="*/ 23 w 96"/>
                <a:gd name="T13" fmla="*/ 138 h 153"/>
                <a:gd name="T14" fmla="*/ 23 w 96"/>
                <a:gd name="T15" fmla="*/ 80 h 153"/>
                <a:gd name="T16" fmla="*/ 23 w 96"/>
                <a:gd name="T17" fmla="*/ 80 h 153"/>
                <a:gd name="T18" fmla="*/ 47 w 96"/>
                <a:gd name="T19" fmla="*/ 80 h 153"/>
                <a:gd name="T20" fmla="*/ 79 w 96"/>
                <a:gd name="T21" fmla="*/ 81 h 153"/>
                <a:gd name="T22" fmla="*/ 79 w 96"/>
                <a:gd name="T23" fmla="*/ 81 h 153"/>
                <a:gd name="T24" fmla="*/ 77 w 96"/>
                <a:gd name="T25" fmla="*/ 74 h 153"/>
                <a:gd name="T26" fmla="*/ 77 w 96"/>
                <a:gd name="T27" fmla="*/ 74 h 153"/>
                <a:gd name="T28" fmla="*/ 79 w 96"/>
                <a:gd name="T29" fmla="*/ 66 h 153"/>
                <a:gd name="T30" fmla="*/ 79 w 96"/>
                <a:gd name="T31" fmla="*/ 66 h 153"/>
                <a:gd name="T32" fmla="*/ 56 w 96"/>
                <a:gd name="T33" fmla="*/ 67 h 153"/>
                <a:gd name="T34" fmla="*/ 23 w 96"/>
                <a:gd name="T35" fmla="*/ 67 h 153"/>
                <a:gd name="T36" fmla="*/ 23 w 96"/>
                <a:gd name="T37" fmla="*/ 67 h 153"/>
                <a:gd name="T38" fmla="*/ 23 w 96"/>
                <a:gd name="T39" fmla="*/ 11 h 153"/>
                <a:gd name="T40" fmla="*/ 23 w 96"/>
                <a:gd name="T41" fmla="*/ 11 h 153"/>
                <a:gd name="T42" fmla="*/ 63 w 96"/>
                <a:gd name="T43" fmla="*/ 13 h 153"/>
                <a:gd name="T44" fmla="*/ 93 w 96"/>
                <a:gd name="T45" fmla="*/ 14 h 153"/>
                <a:gd name="T46" fmla="*/ 93 w 96"/>
                <a:gd name="T47" fmla="*/ 14 h 153"/>
                <a:gd name="T48" fmla="*/ 92 w 96"/>
                <a:gd name="T49" fmla="*/ 7 h 153"/>
                <a:gd name="T50" fmla="*/ 92 w 96"/>
                <a:gd name="T51" fmla="*/ 7 h 153"/>
                <a:gd name="T52" fmla="*/ 93 w 96"/>
                <a:gd name="T53" fmla="*/ 0 h 153"/>
                <a:gd name="T54" fmla="*/ 93 w 96"/>
                <a:gd name="T55" fmla="*/ 0 h 153"/>
                <a:gd name="T56" fmla="*/ 47 w 96"/>
                <a:gd name="T57" fmla="*/ 1 h 153"/>
                <a:gd name="T58" fmla="*/ 47 w 96"/>
                <a:gd name="T59" fmla="*/ 1 h 153"/>
                <a:gd name="T60" fmla="*/ 0 w 96"/>
                <a:gd name="T61" fmla="*/ 0 h 153"/>
                <a:gd name="T62" fmla="*/ 0 w 96"/>
                <a:gd name="T63" fmla="*/ 0 h 153"/>
                <a:gd name="T64" fmla="*/ 0 w 96"/>
                <a:gd name="T65" fmla="*/ 29 h 153"/>
                <a:gd name="T66" fmla="*/ 2 w 96"/>
                <a:gd name="T67" fmla="*/ 57 h 153"/>
                <a:gd name="T68" fmla="*/ 2 w 96"/>
                <a:gd name="T69" fmla="*/ 94 h 153"/>
                <a:gd name="T70" fmla="*/ 2 w 96"/>
                <a:gd name="T71" fmla="*/ 94 h 153"/>
                <a:gd name="T72" fmla="*/ 0 w 96"/>
                <a:gd name="T73" fmla="*/ 124 h 153"/>
                <a:gd name="T74" fmla="*/ 0 w 96"/>
                <a:gd name="T75" fmla="*/ 153 h 153"/>
                <a:gd name="T76" fmla="*/ 0 w 96"/>
                <a:gd name="T77" fmla="*/ 153 h 153"/>
                <a:gd name="T78" fmla="*/ 47 w 96"/>
                <a:gd name="T79" fmla="*/ 151 h 153"/>
                <a:gd name="T80" fmla="*/ 47 w 96"/>
                <a:gd name="T81" fmla="*/ 151 h 153"/>
                <a:gd name="T82" fmla="*/ 49 w 96"/>
                <a:gd name="T83" fmla="*/ 151 h 153"/>
                <a:gd name="T84" fmla="*/ 49 w 96"/>
                <a:gd name="T85" fmla="*/ 151 h 153"/>
                <a:gd name="T86" fmla="*/ 66 w 96"/>
                <a:gd name="T87" fmla="*/ 151 h 153"/>
                <a:gd name="T88" fmla="*/ 66 w 96"/>
                <a:gd name="T89" fmla="*/ 151 h 153"/>
                <a:gd name="T90" fmla="*/ 96 w 96"/>
                <a:gd name="T91" fmla="*/ 153 h 153"/>
                <a:gd name="T92" fmla="*/ 96 w 96"/>
                <a:gd name="T93" fmla="*/ 153 h 153"/>
                <a:gd name="T94" fmla="*/ 96 w 96"/>
                <a:gd name="T95" fmla="*/ 153 h 153"/>
                <a:gd name="T96" fmla="*/ 96 w 96"/>
                <a:gd name="T97" fmla="*/ 153 h 153"/>
                <a:gd name="T98" fmla="*/ 95 w 96"/>
                <a:gd name="T99" fmla="*/ 144 h 153"/>
                <a:gd name="T100" fmla="*/ 95 w 96"/>
                <a:gd name="T101" fmla="*/ 144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" h="153">
                  <a:moveTo>
                    <a:pt x="95" y="144"/>
                  </a:moveTo>
                  <a:lnTo>
                    <a:pt x="95" y="144"/>
                  </a:lnTo>
                  <a:lnTo>
                    <a:pt x="96" y="136"/>
                  </a:lnTo>
                  <a:lnTo>
                    <a:pt x="96" y="136"/>
                  </a:lnTo>
                  <a:lnTo>
                    <a:pt x="59" y="137"/>
                  </a:lnTo>
                  <a:lnTo>
                    <a:pt x="23" y="138"/>
                  </a:lnTo>
                  <a:lnTo>
                    <a:pt x="23" y="138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47" y="80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7" y="74"/>
                  </a:lnTo>
                  <a:lnTo>
                    <a:pt x="77" y="74"/>
                  </a:lnTo>
                  <a:lnTo>
                    <a:pt x="79" y="66"/>
                  </a:lnTo>
                  <a:lnTo>
                    <a:pt x="79" y="66"/>
                  </a:lnTo>
                  <a:lnTo>
                    <a:pt x="56" y="67"/>
                  </a:lnTo>
                  <a:lnTo>
                    <a:pt x="23" y="67"/>
                  </a:lnTo>
                  <a:lnTo>
                    <a:pt x="23" y="67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63" y="13"/>
                  </a:lnTo>
                  <a:lnTo>
                    <a:pt x="93" y="14"/>
                  </a:lnTo>
                  <a:lnTo>
                    <a:pt x="93" y="14"/>
                  </a:lnTo>
                  <a:lnTo>
                    <a:pt x="92" y="7"/>
                  </a:lnTo>
                  <a:lnTo>
                    <a:pt x="92" y="7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47" y="1"/>
                  </a:lnTo>
                  <a:lnTo>
                    <a:pt x="47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9"/>
                  </a:lnTo>
                  <a:lnTo>
                    <a:pt x="2" y="57"/>
                  </a:lnTo>
                  <a:lnTo>
                    <a:pt x="2" y="94"/>
                  </a:lnTo>
                  <a:lnTo>
                    <a:pt x="2" y="94"/>
                  </a:lnTo>
                  <a:lnTo>
                    <a:pt x="0" y="124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47" y="151"/>
                  </a:lnTo>
                  <a:lnTo>
                    <a:pt x="47" y="151"/>
                  </a:lnTo>
                  <a:lnTo>
                    <a:pt x="49" y="151"/>
                  </a:lnTo>
                  <a:lnTo>
                    <a:pt x="49" y="151"/>
                  </a:lnTo>
                  <a:lnTo>
                    <a:pt x="66" y="151"/>
                  </a:lnTo>
                  <a:lnTo>
                    <a:pt x="66" y="151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5" y="144"/>
                  </a:lnTo>
                  <a:lnTo>
                    <a:pt x="95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6" name="Freeform 7"/>
            <p:cNvSpPr>
              <a:spLocks noEditPoints="1"/>
            </p:cNvSpPr>
            <p:nvPr userDrawn="1"/>
          </p:nvSpPr>
          <p:spPr bwMode="auto">
            <a:xfrm>
              <a:off x="3684" y="1931"/>
              <a:ext cx="117" cy="153"/>
            </a:xfrm>
            <a:custGeom>
              <a:avLst/>
              <a:gdLst>
                <a:gd name="T0" fmla="*/ 23 w 117"/>
                <a:gd name="T1" fmla="*/ 96 h 153"/>
                <a:gd name="T2" fmla="*/ 23 w 117"/>
                <a:gd name="T3" fmla="*/ 124 h 153"/>
                <a:gd name="T4" fmla="*/ 24 w 117"/>
                <a:gd name="T5" fmla="*/ 153 h 153"/>
                <a:gd name="T6" fmla="*/ 13 w 117"/>
                <a:gd name="T7" fmla="*/ 151 h 153"/>
                <a:gd name="T8" fmla="*/ 0 w 117"/>
                <a:gd name="T9" fmla="*/ 153 h 153"/>
                <a:gd name="T10" fmla="*/ 3 w 117"/>
                <a:gd name="T11" fmla="*/ 96 h 153"/>
                <a:gd name="T12" fmla="*/ 3 w 117"/>
                <a:gd name="T13" fmla="*/ 57 h 153"/>
                <a:gd name="T14" fmla="*/ 0 w 117"/>
                <a:gd name="T15" fmla="*/ 0 h 153"/>
                <a:gd name="T16" fmla="*/ 28 w 117"/>
                <a:gd name="T17" fmla="*/ 1 h 153"/>
                <a:gd name="T18" fmla="*/ 53 w 117"/>
                <a:gd name="T19" fmla="*/ 0 h 153"/>
                <a:gd name="T20" fmla="*/ 63 w 117"/>
                <a:gd name="T21" fmla="*/ 0 h 153"/>
                <a:gd name="T22" fmla="*/ 80 w 117"/>
                <a:gd name="T23" fmla="*/ 3 h 153"/>
                <a:gd name="T24" fmla="*/ 92 w 117"/>
                <a:gd name="T25" fmla="*/ 11 h 153"/>
                <a:gd name="T26" fmla="*/ 100 w 117"/>
                <a:gd name="T27" fmla="*/ 26 h 153"/>
                <a:gd name="T28" fmla="*/ 101 w 117"/>
                <a:gd name="T29" fmla="*/ 34 h 153"/>
                <a:gd name="T30" fmla="*/ 97 w 117"/>
                <a:gd name="T31" fmla="*/ 54 h 153"/>
                <a:gd name="T32" fmla="*/ 84 w 117"/>
                <a:gd name="T33" fmla="*/ 66 h 153"/>
                <a:gd name="T34" fmla="*/ 70 w 117"/>
                <a:gd name="T35" fmla="*/ 74 h 153"/>
                <a:gd name="T36" fmla="*/ 55 w 117"/>
                <a:gd name="T37" fmla="*/ 77 h 153"/>
                <a:gd name="T38" fmla="*/ 117 w 117"/>
                <a:gd name="T39" fmla="*/ 153 h 153"/>
                <a:gd name="T40" fmla="*/ 104 w 117"/>
                <a:gd name="T41" fmla="*/ 151 h 153"/>
                <a:gd name="T42" fmla="*/ 90 w 117"/>
                <a:gd name="T43" fmla="*/ 153 h 153"/>
                <a:gd name="T44" fmla="*/ 65 w 117"/>
                <a:gd name="T45" fmla="*/ 117 h 153"/>
                <a:gd name="T46" fmla="*/ 34 w 117"/>
                <a:gd name="T47" fmla="*/ 77 h 153"/>
                <a:gd name="T48" fmla="*/ 23 w 117"/>
                <a:gd name="T49" fmla="*/ 77 h 153"/>
                <a:gd name="T50" fmla="*/ 37 w 117"/>
                <a:gd name="T51" fmla="*/ 70 h 153"/>
                <a:gd name="T52" fmla="*/ 51 w 117"/>
                <a:gd name="T53" fmla="*/ 69 h 153"/>
                <a:gd name="T54" fmla="*/ 65 w 117"/>
                <a:gd name="T55" fmla="*/ 63 h 153"/>
                <a:gd name="T56" fmla="*/ 75 w 117"/>
                <a:gd name="T57" fmla="*/ 53 h 153"/>
                <a:gd name="T58" fmla="*/ 80 w 117"/>
                <a:gd name="T59" fmla="*/ 39 h 153"/>
                <a:gd name="T60" fmla="*/ 78 w 117"/>
                <a:gd name="T61" fmla="*/ 30 h 153"/>
                <a:gd name="T62" fmla="*/ 72 w 117"/>
                <a:gd name="T63" fmla="*/ 19 h 153"/>
                <a:gd name="T64" fmla="*/ 63 w 117"/>
                <a:gd name="T65" fmla="*/ 13 h 153"/>
                <a:gd name="T66" fmla="*/ 45 w 117"/>
                <a:gd name="T67" fmla="*/ 9 h 153"/>
                <a:gd name="T68" fmla="*/ 24 w 117"/>
                <a:gd name="T69" fmla="*/ 10 h 153"/>
                <a:gd name="T70" fmla="*/ 23 w 117"/>
                <a:gd name="T71" fmla="*/ 57 h 153"/>
                <a:gd name="T72" fmla="*/ 23 w 117"/>
                <a:gd name="T73" fmla="*/ 69 h 153"/>
                <a:gd name="T74" fmla="*/ 37 w 117"/>
                <a:gd name="T75" fmla="*/ 7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7" h="153">
                  <a:moveTo>
                    <a:pt x="23" y="77"/>
                  </a:moveTo>
                  <a:lnTo>
                    <a:pt x="23" y="96"/>
                  </a:lnTo>
                  <a:lnTo>
                    <a:pt x="23" y="96"/>
                  </a:lnTo>
                  <a:lnTo>
                    <a:pt x="23" y="124"/>
                  </a:lnTo>
                  <a:lnTo>
                    <a:pt x="24" y="153"/>
                  </a:lnTo>
                  <a:lnTo>
                    <a:pt x="24" y="153"/>
                  </a:lnTo>
                  <a:lnTo>
                    <a:pt x="13" y="151"/>
                  </a:lnTo>
                  <a:lnTo>
                    <a:pt x="13" y="151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1" y="124"/>
                  </a:lnTo>
                  <a:lnTo>
                    <a:pt x="3" y="96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1" y="29"/>
                  </a:lnTo>
                  <a:lnTo>
                    <a:pt x="0" y="0"/>
                  </a:lnTo>
                  <a:lnTo>
                    <a:pt x="0" y="0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71" y="1"/>
                  </a:lnTo>
                  <a:lnTo>
                    <a:pt x="80" y="3"/>
                  </a:lnTo>
                  <a:lnTo>
                    <a:pt x="87" y="7"/>
                  </a:lnTo>
                  <a:lnTo>
                    <a:pt x="92" y="11"/>
                  </a:lnTo>
                  <a:lnTo>
                    <a:pt x="97" y="17"/>
                  </a:lnTo>
                  <a:lnTo>
                    <a:pt x="100" y="26"/>
                  </a:lnTo>
                  <a:lnTo>
                    <a:pt x="101" y="34"/>
                  </a:lnTo>
                  <a:lnTo>
                    <a:pt x="101" y="34"/>
                  </a:lnTo>
                  <a:lnTo>
                    <a:pt x="100" y="46"/>
                  </a:lnTo>
                  <a:lnTo>
                    <a:pt x="97" y="54"/>
                  </a:lnTo>
                  <a:lnTo>
                    <a:pt x="91" y="61"/>
                  </a:lnTo>
                  <a:lnTo>
                    <a:pt x="84" y="66"/>
                  </a:lnTo>
                  <a:lnTo>
                    <a:pt x="77" y="70"/>
                  </a:lnTo>
                  <a:lnTo>
                    <a:pt x="70" y="74"/>
                  </a:lnTo>
                  <a:lnTo>
                    <a:pt x="55" y="77"/>
                  </a:lnTo>
                  <a:lnTo>
                    <a:pt x="55" y="77"/>
                  </a:lnTo>
                  <a:lnTo>
                    <a:pt x="85" y="114"/>
                  </a:lnTo>
                  <a:lnTo>
                    <a:pt x="117" y="153"/>
                  </a:lnTo>
                  <a:lnTo>
                    <a:pt x="117" y="153"/>
                  </a:lnTo>
                  <a:lnTo>
                    <a:pt x="104" y="151"/>
                  </a:lnTo>
                  <a:lnTo>
                    <a:pt x="104" y="151"/>
                  </a:lnTo>
                  <a:lnTo>
                    <a:pt x="90" y="153"/>
                  </a:lnTo>
                  <a:lnTo>
                    <a:pt x="90" y="153"/>
                  </a:lnTo>
                  <a:lnTo>
                    <a:pt x="65" y="117"/>
                  </a:lnTo>
                  <a:lnTo>
                    <a:pt x="50" y="96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23" y="77"/>
                  </a:lnTo>
                  <a:lnTo>
                    <a:pt x="23" y="77"/>
                  </a:lnTo>
                  <a:close/>
                  <a:moveTo>
                    <a:pt x="37" y="70"/>
                  </a:moveTo>
                  <a:lnTo>
                    <a:pt x="37" y="70"/>
                  </a:lnTo>
                  <a:lnTo>
                    <a:pt x="51" y="69"/>
                  </a:lnTo>
                  <a:lnTo>
                    <a:pt x="58" y="66"/>
                  </a:lnTo>
                  <a:lnTo>
                    <a:pt x="65" y="63"/>
                  </a:lnTo>
                  <a:lnTo>
                    <a:pt x="71" y="59"/>
                  </a:lnTo>
                  <a:lnTo>
                    <a:pt x="75" y="53"/>
                  </a:lnTo>
                  <a:lnTo>
                    <a:pt x="78" y="47"/>
                  </a:lnTo>
                  <a:lnTo>
                    <a:pt x="80" y="39"/>
                  </a:lnTo>
                  <a:lnTo>
                    <a:pt x="80" y="39"/>
                  </a:lnTo>
                  <a:lnTo>
                    <a:pt x="78" y="30"/>
                  </a:lnTo>
                  <a:lnTo>
                    <a:pt x="77" y="24"/>
                  </a:lnTo>
                  <a:lnTo>
                    <a:pt x="72" y="19"/>
                  </a:lnTo>
                  <a:lnTo>
                    <a:pt x="68" y="16"/>
                  </a:lnTo>
                  <a:lnTo>
                    <a:pt x="63" y="13"/>
                  </a:lnTo>
                  <a:lnTo>
                    <a:pt x="57" y="10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23" y="69"/>
                  </a:lnTo>
                  <a:lnTo>
                    <a:pt x="23" y="69"/>
                  </a:lnTo>
                  <a:lnTo>
                    <a:pt x="37" y="70"/>
                  </a:lnTo>
                  <a:lnTo>
                    <a:pt x="37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9" name="Freeform 8"/>
            <p:cNvSpPr>
              <a:spLocks/>
            </p:cNvSpPr>
            <p:nvPr userDrawn="1"/>
          </p:nvSpPr>
          <p:spPr bwMode="auto">
            <a:xfrm>
              <a:off x="3821" y="1930"/>
              <a:ext cx="135" cy="155"/>
            </a:xfrm>
            <a:custGeom>
              <a:avLst/>
              <a:gdLst>
                <a:gd name="T0" fmla="*/ 135 w 135"/>
                <a:gd name="T1" fmla="*/ 1 h 155"/>
                <a:gd name="T2" fmla="*/ 135 w 135"/>
                <a:gd name="T3" fmla="*/ 1 h 155"/>
                <a:gd name="T4" fmla="*/ 125 w 135"/>
                <a:gd name="T5" fmla="*/ 1 h 155"/>
                <a:gd name="T6" fmla="*/ 125 w 135"/>
                <a:gd name="T7" fmla="*/ 1 h 155"/>
                <a:gd name="T8" fmla="*/ 117 w 135"/>
                <a:gd name="T9" fmla="*/ 1 h 155"/>
                <a:gd name="T10" fmla="*/ 117 w 135"/>
                <a:gd name="T11" fmla="*/ 1 h 155"/>
                <a:gd name="T12" fmla="*/ 118 w 135"/>
                <a:gd name="T13" fmla="*/ 37 h 155"/>
                <a:gd name="T14" fmla="*/ 120 w 135"/>
                <a:gd name="T15" fmla="*/ 74 h 155"/>
                <a:gd name="T16" fmla="*/ 120 w 135"/>
                <a:gd name="T17" fmla="*/ 74 h 155"/>
                <a:gd name="T18" fmla="*/ 118 w 135"/>
                <a:gd name="T19" fmla="*/ 114 h 155"/>
                <a:gd name="T20" fmla="*/ 118 w 135"/>
                <a:gd name="T21" fmla="*/ 114 h 155"/>
                <a:gd name="T22" fmla="*/ 10 w 135"/>
                <a:gd name="T23" fmla="*/ 0 h 155"/>
                <a:gd name="T24" fmla="*/ 1 w 135"/>
                <a:gd name="T25" fmla="*/ 0 h 155"/>
                <a:gd name="T26" fmla="*/ 1 w 135"/>
                <a:gd name="T27" fmla="*/ 0 h 155"/>
                <a:gd name="T28" fmla="*/ 3 w 135"/>
                <a:gd name="T29" fmla="*/ 57 h 155"/>
                <a:gd name="T30" fmla="*/ 3 w 135"/>
                <a:gd name="T31" fmla="*/ 57 h 155"/>
                <a:gd name="T32" fmla="*/ 3 w 135"/>
                <a:gd name="T33" fmla="*/ 109 h 155"/>
                <a:gd name="T34" fmla="*/ 0 w 135"/>
                <a:gd name="T35" fmla="*/ 154 h 155"/>
                <a:gd name="T36" fmla="*/ 0 w 135"/>
                <a:gd name="T37" fmla="*/ 154 h 155"/>
                <a:gd name="T38" fmla="*/ 10 w 135"/>
                <a:gd name="T39" fmla="*/ 152 h 155"/>
                <a:gd name="T40" fmla="*/ 10 w 135"/>
                <a:gd name="T41" fmla="*/ 152 h 155"/>
                <a:gd name="T42" fmla="*/ 20 w 135"/>
                <a:gd name="T43" fmla="*/ 154 h 155"/>
                <a:gd name="T44" fmla="*/ 20 w 135"/>
                <a:gd name="T45" fmla="*/ 154 h 155"/>
                <a:gd name="T46" fmla="*/ 18 w 135"/>
                <a:gd name="T47" fmla="*/ 118 h 155"/>
                <a:gd name="T48" fmla="*/ 17 w 135"/>
                <a:gd name="T49" fmla="*/ 79 h 155"/>
                <a:gd name="T50" fmla="*/ 17 w 135"/>
                <a:gd name="T51" fmla="*/ 79 h 155"/>
                <a:gd name="T52" fmla="*/ 17 w 135"/>
                <a:gd name="T53" fmla="*/ 38 h 155"/>
                <a:gd name="T54" fmla="*/ 17 w 135"/>
                <a:gd name="T55" fmla="*/ 38 h 155"/>
                <a:gd name="T56" fmla="*/ 71 w 135"/>
                <a:gd name="T57" fmla="*/ 95 h 155"/>
                <a:gd name="T58" fmla="*/ 107 w 135"/>
                <a:gd name="T59" fmla="*/ 134 h 155"/>
                <a:gd name="T60" fmla="*/ 127 w 135"/>
                <a:gd name="T61" fmla="*/ 155 h 155"/>
                <a:gd name="T62" fmla="*/ 134 w 135"/>
                <a:gd name="T63" fmla="*/ 155 h 155"/>
                <a:gd name="T64" fmla="*/ 134 w 135"/>
                <a:gd name="T65" fmla="*/ 155 h 155"/>
                <a:gd name="T66" fmla="*/ 132 w 135"/>
                <a:gd name="T67" fmla="*/ 98 h 155"/>
                <a:gd name="T68" fmla="*/ 132 w 135"/>
                <a:gd name="T69" fmla="*/ 98 h 155"/>
                <a:gd name="T70" fmla="*/ 134 w 135"/>
                <a:gd name="T71" fmla="*/ 45 h 155"/>
                <a:gd name="T72" fmla="*/ 135 w 135"/>
                <a:gd name="T73" fmla="*/ 1 h 155"/>
                <a:gd name="T74" fmla="*/ 135 w 135"/>
                <a:gd name="T75" fmla="*/ 1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5" h="155">
                  <a:moveTo>
                    <a:pt x="135" y="1"/>
                  </a:moveTo>
                  <a:lnTo>
                    <a:pt x="135" y="1"/>
                  </a:lnTo>
                  <a:lnTo>
                    <a:pt x="125" y="1"/>
                  </a:lnTo>
                  <a:lnTo>
                    <a:pt x="125" y="1"/>
                  </a:lnTo>
                  <a:lnTo>
                    <a:pt x="117" y="1"/>
                  </a:lnTo>
                  <a:lnTo>
                    <a:pt x="117" y="1"/>
                  </a:lnTo>
                  <a:lnTo>
                    <a:pt x="118" y="37"/>
                  </a:lnTo>
                  <a:lnTo>
                    <a:pt x="120" y="74"/>
                  </a:lnTo>
                  <a:lnTo>
                    <a:pt x="120" y="74"/>
                  </a:lnTo>
                  <a:lnTo>
                    <a:pt x="118" y="114"/>
                  </a:lnTo>
                  <a:lnTo>
                    <a:pt x="118" y="114"/>
                  </a:lnTo>
                  <a:lnTo>
                    <a:pt x="1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3" y="109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10" y="152"/>
                  </a:lnTo>
                  <a:lnTo>
                    <a:pt x="10" y="152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18" y="118"/>
                  </a:lnTo>
                  <a:lnTo>
                    <a:pt x="17" y="79"/>
                  </a:lnTo>
                  <a:lnTo>
                    <a:pt x="17" y="7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71" y="95"/>
                  </a:lnTo>
                  <a:lnTo>
                    <a:pt x="107" y="134"/>
                  </a:lnTo>
                  <a:lnTo>
                    <a:pt x="127" y="155"/>
                  </a:lnTo>
                  <a:lnTo>
                    <a:pt x="134" y="155"/>
                  </a:lnTo>
                  <a:lnTo>
                    <a:pt x="134" y="155"/>
                  </a:lnTo>
                  <a:lnTo>
                    <a:pt x="132" y="98"/>
                  </a:lnTo>
                  <a:lnTo>
                    <a:pt x="132" y="98"/>
                  </a:lnTo>
                  <a:lnTo>
                    <a:pt x="134" y="45"/>
                  </a:lnTo>
                  <a:lnTo>
                    <a:pt x="135" y="1"/>
                  </a:lnTo>
                  <a:lnTo>
                    <a:pt x="13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3477" y="2144"/>
              <a:ext cx="77" cy="185"/>
            </a:xfrm>
            <a:custGeom>
              <a:avLst/>
              <a:gdLst>
                <a:gd name="T0" fmla="*/ 77 w 77"/>
                <a:gd name="T1" fmla="*/ 185 h 185"/>
                <a:gd name="T2" fmla="*/ 77 w 77"/>
                <a:gd name="T3" fmla="*/ 185 h 185"/>
                <a:gd name="T4" fmla="*/ 63 w 77"/>
                <a:gd name="T5" fmla="*/ 159 h 185"/>
                <a:gd name="T6" fmla="*/ 50 w 77"/>
                <a:gd name="T7" fmla="*/ 134 h 185"/>
                <a:gd name="T8" fmla="*/ 40 w 77"/>
                <a:gd name="T9" fmla="*/ 109 h 185"/>
                <a:gd name="T10" fmla="*/ 33 w 77"/>
                <a:gd name="T11" fmla="*/ 85 h 185"/>
                <a:gd name="T12" fmla="*/ 27 w 77"/>
                <a:gd name="T13" fmla="*/ 62 h 185"/>
                <a:gd name="T14" fmla="*/ 23 w 77"/>
                <a:gd name="T15" fmla="*/ 40 h 185"/>
                <a:gd name="T16" fmla="*/ 20 w 77"/>
                <a:gd name="T17" fmla="*/ 18 h 185"/>
                <a:gd name="T18" fmla="*/ 20 w 77"/>
                <a:gd name="T19" fmla="*/ 0 h 185"/>
                <a:gd name="T20" fmla="*/ 20 w 77"/>
                <a:gd name="T21" fmla="*/ 0 h 185"/>
                <a:gd name="T22" fmla="*/ 0 w 77"/>
                <a:gd name="T23" fmla="*/ 0 h 185"/>
                <a:gd name="T24" fmla="*/ 0 w 77"/>
                <a:gd name="T25" fmla="*/ 0 h 185"/>
                <a:gd name="T26" fmla="*/ 0 w 77"/>
                <a:gd name="T27" fmla="*/ 20 h 185"/>
                <a:gd name="T28" fmla="*/ 3 w 77"/>
                <a:gd name="T29" fmla="*/ 41 h 185"/>
                <a:gd name="T30" fmla="*/ 7 w 77"/>
                <a:gd name="T31" fmla="*/ 62 h 185"/>
                <a:gd name="T32" fmla="*/ 11 w 77"/>
                <a:gd name="T33" fmla="*/ 84 h 185"/>
                <a:gd name="T34" fmla="*/ 17 w 77"/>
                <a:gd name="T35" fmla="*/ 105 h 185"/>
                <a:gd name="T36" fmla="*/ 25 w 77"/>
                <a:gd name="T37" fmla="*/ 127 h 185"/>
                <a:gd name="T38" fmla="*/ 34 w 77"/>
                <a:gd name="T39" fmla="*/ 148 h 185"/>
                <a:gd name="T40" fmla="*/ 44 w 77"/>
                <a:gd name="T41" fmla="*/ 169 h 185"/>
                <a:gd name="T42" fmla="*/ 44 w 77"/>
                <a:gd name="T43" fmla="*/ 169 h 185"/>
                <a:gd name="T44" fmla="*/ 51 w 77"/>
                <a:gd name="T45" fmla="*/ 174 h 185"/>
                <a:gd name="T46" fmla="*/ 60 w 77"/>
                <a:gd name="T47" fmla="*/ 178 h 185"/>
                <a:gd name="T48" fmla="*/ 77 w 77"/>
                <a:gd name="T49" fmla="*/ 185 h 185"/>
                <a:gd name="T50" fmla="*/ 77 w 77"/>
                <a:gd name="T51" fmla="*/ 18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7" h="185">
                  <a:moveTo>
                    <a:pt x="77" y="185"/>
                  </a:moveTo>
                  <a:lnTo>
                    <a:pt x="77" y="185"/>
                  </a:lnTo>
                  <a:lnTo>
                    <a:pt x="63" y="159"/>
                  </a:lnTo>
                  <a:lnTo>
                    <a:pt x="50" y="134"/>
                  </a:lnTo>
                  <a:lnTo>
                    <a:pt x="40" y="109"/>
                  </a:lnTo>
                  <a:lnTo>
                    <a:pt x="33" y="85"/>
                  </a:lnTo>
                  <a:lnTo>
                    <a:pt x="27" y="62"/>
                  </a:lnTo>
                  <a:lnTo>
                    <a:pt x="23" y="40"/>
                  </a:lnTo>
                  <a:lnTo>
                    <a:pt x="20" y="18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3" y="41"/>
                  </a:lnTo>
                  <a:lnTo>
                    <a:pt x="7" y="62"/>
                  </a:lnTo>
                  <a:lnTo>
                    <a:pt x="11" y="84"/>
                  </a:lnTo>
                  <a:lnTo>
                    <a:pt x="17" y="105"/>
                  </a:lnTo>
                  <a:lnTo>
                    <a:pt x="25" y="127"/>
                  </a:lnTo>
                  <a:lnTo>
                    <a:pt x="34" y="148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51" y="174"/>
                  </a:lnTo>
                  <a:lnTo>
                    <a:pt x="60" y="178"/>
                  </a:lnTo>
                  <a:lnTo>
                    <a:pt x="77" y="185"/>
                  </a:lnTo>
                  <a:lnTo>
                    <a:pt x="77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3314" y="1640"/>
              <a:ext cx="1052" cy="1040"/>
            </a:xfrm>
            <a:custGeom>
              <a:avLst/>
              <a:gdLst>
                <a:gd name="T0" fmla="*/ 393 w 1052"/>
                <a:gd name="T1" fmla="*/ 0 h 1040"/>
                <a:gd name="T2" fmla="*/ 345 w 1052"/>
                <a:gd name="T3" fmla="*/ 1 h 1040"/>
                <a:gd name="T4" fmla="*/ 274 w 1052"/>
                <a:gd name="T5" fmla="*/ 14 h 1040"/>
                <a:gd name="T6" fmla="*/ 208 w 1052"/>
                <a:gd name="T7" fmla="*/ 39 h 1040"/>
                <a:gd name="T8" fmla="*/ 98 w 1052"/>
                <a:gd name="T9" fmla="*/ 123 h 1040"/>
                <a:gd name="T10" fmla="*/ 26 w 1052"/>
                <a:gd name="T11" fmla="*/ 240 h 1040"/>
                <a:gd name="T12" fmla="*/ 0 w 1052"/>
                <a:gd name="T13" fmla="*/ 375 h 1040"/>
                <a:gd name="T14" fmla="*/ 6 w 1052"/>
                <a:gd name="T15" fmla="*/ 441 h 1040"/>
                <a:gd name="T16" fmla="*/ 37 w 1052"/>
                <a:gd name="T17" fmla="*/ 575 h 1040"/>
                <a:gd name="T18" fmla="*/ 53 w 1052"/>
                <a:gd name="T19" fmla="*/ 562 h 1040"/>
                <a:gd name="T20" fmla="*/ 90 w 1052"/>
                <a:gd name="T21" fmla="*/ 618 h 1040"/>
                <a:gd name="T22" fmla="*/ 160 w 1052"/>
                <a:gd name="T23" fmla="*/ 682 h 1040"/>
                <a:gd name="T24" fmla="*/ 247 w 1052"/>
                <a:gd name="T25" fmla="*/ 728 h 1040"/>
                <a:gd name="T26" fmla="*/ 347 w 1052"/>
                <a:gd name="T27" fmla="*/ 749 h 1040"/>
                <a:gd name="T28" fmla="*/ 430 w 1052"/>
                <a:gd name="T29" fmla="*/ 746 h 1040"/>
                <a:gd name="T30" fmla="*/ 532 w 1052"/>
                <a:gd name="T31" fmla="*/ 716 h 1040"/>
                <a:gd name="T32" fmla="*/ 248 w 1052"/>
                <a:gd name="T33" fmla="*/ 1040 h 1040"/>
                <a:gd name="T34" fmla="*/ 584 w 1052"/>
                <a:gd name="T35" fmla="*/ 710 h 1040"/>
                <a:gd name="T36" fmla="*/ 688 w 1052"/>
                <a:gd name="T37" fmla="*/ 585 h 1040"/>
                <a:gd name="T38" fmla="*/ 725 w 1052"/>
                <a:gd name="T39" fmla="*/ 515 h 1040"/>
                <a:gd name="T40" fmla="*/ 748 w 1052"/>
                <a:gd name="T41" fmla="*/ 424 h 1040"/>
                <a:gd name="T42" fmla="*/ 894 w 1052"/>
                <a:gd name="T43" fmla="*/ 1039 h 1040"/>
                <a:gd name="T44" fmla="*/ 802 w 1052"/>
                <a:gd name="T45" fmla="*/ 541 h 1040"/>
                <a:gd name="T46" fmla="*/ 752 w 1052"/>
                <a:gd name="T47" fmla="*/ 318 h 1040"/>
                <a:gd name="T48" fmla="*/ 712 w 1052"/>
                <a:gd name="T49" fmla="*/ 210 h 1040"/>
                <a:gd name="T50" fmla="*/ 672 w 1052"/>
                <a:gd name="T51" fmla="*/ 167 h 1040"/>
                <a:gd name="T52" fmla="*/ 687 w 1052"/>
                <a:gd name="T53" fmla="*/ 207 h 1040"/>
                <a:gd name="T54" fmla="*/ 725 w 1052"/>
                <a:gd name="T55" fmla="*/ 315 h 1040"/>
                <a:gd name="T56" fmla="*/ 731 w 1052"/>
                <a:gd name="T57" fmla="*/ 394 h 1040"/>
                <a:gd name="T58" fmla="*/ 721 w 1052"/>
                <a:gd name="T59" fmla="*/ 464 h 1040"/>
                <a:gd name="T60" fmla="*/ 688 w 1052"/>
                <a:gd name="T61" fmla="*/ 545 h 1040"/>
                <a:gd name="T62" fmla="*/ 602 w 1052"/>
                <a:gd name="T63" fmla="*/ 649 h 1040"/>
                <a:gd name="T64" fmla="*/ 498 w 1052"/>
                <a:gd name="T65" fmla="*/ 709 h 1040"/>
                <a:gd name="T66" fmla="*/ 430 w 1052"/>
                <a:gd name="T67" fmla="*/ 726 h 1040"/>
                <a:gd name="T68" fmla="*/ 375 w 1052"/>
                <a:gd name="T69" fmla="*/ 730 h 1040"/>
                <a:gd name="T70" fmla="*/ 304 w 1052"/>
                <a:gd name="T71" fmla="*/ 723 h 1040"/>
                <a:gd name="T72" fmla="*/ 237 w 1052"/>
                <a:gd name="T73" fmla="*/ 703 h 1040"/>
                <a:gd name="T74" fmla="*/ 124 w 1052"/>
                <a:gd name="T75" fmla="*/ 626 h 1040"/>
                <a:gd name="T76" fmla="*/ 49 w 1052"/>
                <a:gd name="T77" fmla="*/ 514 h 1040"/>
                <a:gd name="T78" fmla="*/ 27 w 1052"/>
                <a:gd name="T79" fmla="*/ 447 h 1040"/>
                <a:gd name="T80" fmla="*/ 20 w 1052"/>
                <a:gd name="T81" fmla="*/ 375 h 1040"/>
                <a:gd name="T82" fmla="*/ 24 w 1052"/>
                <a:gd name="T83" fmla="*/ 321 h 1040"/>
                <a:gd name="T84" fmla="*/ 41 w 1052"/>
                <a:gd name="T85" fmla="*/ 253 h 1040"/>
                <a:gd name="T86" fmla="*/ 101 w 1052"/>
                <a:gd name="T87" fmla="*/ 150 h 1040"/>
                <a:gd name="T88" fmla="*/ 207 w 1052"/>
                <a:gd name="T89" fmla="*/ 63 h 1040"/>
                <a:gd name="T90" fmla="*/ 287 w 1052"/>
                <a:gd name="T91" fmla="*/ 31 h 1040"/>
                <a:gd name="T92" fmla="*/ 358 w 1052"/>
                <a:gd name="T93" fmla="*/ 20 h 1040"/>
                <a:gd name="T94" fmla="*/ 440 w 1052"/>
                <a:gd name="T95" fmla="*/ 26 h 1040"/>
                <a:gd name="T96" fmla="*/ 555 w 1052"/>
                <a:gd name="T97" fmla="*/ 68 h 1040"/>
                <a:gd name="T98" fmla="*/ 625 w 1052"/>
                <a:gd name="T99" fmla="*/ 108 h 1040"/>
                <a:gd name="T100" fmla="*/ 625 w 1052"/>
                <a:gd name="T101" fmla="*/ 97 h 1040"/>
                <a:gd name="T102" fmla="*/ 548 w 1052"/>
                <a:gd name="T103" fmla="*/ 44 h 1040"/>
                <a:gd name="T104" fmla="*/ 481 w 1052"/>
                <a:gd name="T105" fmla="*/ 19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52" h="1040">
                  <a:moveTo>
                    <a:pt x="1052" y="4"/>
                  </a:moveTo>
                  <a:lnTo>
                    <a:pt x="1052" y="4"/>
                  </a:lnTo>
                  <a:lnTo>
                    <a:pt x="782" y="1"/>
                  </a:lnTo>
                  <a:lnTo>
                    <a:pt x="393" y="0"/>
                  </a:lnTo>
                  <a:lnTo>
                    <a:pt x="393" y="0"/>
                  </a:lnTo>
                  <a:lnTo>
                    <a:pt x="361" y="0"/>
                  </a:lnTo>
                  <a:lnTo>
                    <a:pt x="345" y="1"/>
                  </a:lnTo>
                  <a:lnTo>
                    <a:pt x="345" y="1"/>
                  </a:lnTo>
                  <a:lnTo>
                    <a:pt x="327" y="3"/>
                  </a:lnTo>
                  <a:lnTo>
                    <a:pt x="308" y="6"/>
                  </a:lnTo>
                  <a:lnTo>
                    <a:pt x="291" y="10"/>
                  </a:lnTo>
                  <a:lnTo>
                    <a:pt x="274" y="14"/>
                  </a:lnTo>
                  <a:lnTo>
                    <a:pt x="257" y="19"/>
                  </a:lnTo>
                  <a:lnTo>
                    <a:pt x="240" y="24"/>
                  </a:lnTo>
                  <a:lnTo>
                    <a:pt x="224" y="31"/>
                  </a:lnTo>
                  <a:lnTo>
                    <a:pt x="208" y="39"/>
                  </a:lnTo>
                  <a:lnTo>
                    <a:pt x="178" y="56"/>
                  </a:lnTo>
                  <a:lnTo>
                    <a:pt x="150" y="76"/>
                  </a:lnTo>
                  <a:lnTo>
                    <a:pt x="123" y="98"/>
                  </a:lnTo>
                  <a:lnTo>
                    <a:pt x="98" y="123"/>
                  </a:lnTo>
                  <a:lnTo>
                    <a:pt x="77" y="150"/>
                  </a:lnTo>
                  <a:lnTo>
                    <a:pt x="57" y="178"/>
                  </a:lnTo>
                  <a:lnTo>
                    <a:pt x="40" y="208"/>
                  </a:lnTo>
                  <a:lnTo>
                    <a:pt x="26" y="240"/>
                  </a:lnTo>
                  <a:lnTo>
                    <a:pt x="14" y="272"/>
                  </a:lnTo>
                  <a:lnTo>
                    <a:pt x="7" y="305"/>
                  </a:lnTo>
                  <a:lnTo>
                    <a:pt x="1" y="340"/>
                  </a:lnTo>
                  <a:lnTo>
                    <a:pt x="0" y="375"/>
                  </a:lnTo>
                  <a:lnTo>
                    <a:pt x="0" y="375"/>
                  </a:lnTo>
                  <a:lnTo>
                    <a:pt x="0" y="397"/>
                  </a:lnTo>
                  <a:lnTo>
                    <a:pt x="3" y="418"/>
                  </a:lnTo>
                  <a:lnTo>
                    <a:pt x="6" y="441"/>
                  </a:lnTo>
                  <a:lnTo>
                    <a:pt x="10" y="465"/>
                  </a:lnTo>
                  <a:lnTo>
                    <a:pt x="21" y="516"/>
                  </a:lnTo>
                  <a:lnTo>
                    <a:pt x="37" y="575"/>
                  </a:lnTo>
                  <a:lnTo>
                    <a:pt x="37" y="575"/>
                  </a:lnTo>
                  <a:lnTo>
                    <a:pt x="106" y="810"/>
                  </a:lnTo>
                  <a:lnTo>
                    <a:pt x="126" y="810"/>
                  </a:lnTo>
                  <a:lnTo>
                    <a:pt x="51" y="562"/>
                  </a:lnTo>
                  <a:lnTo>
                    <a:pt x="53" y="562"/>
                  </a:lnTo>
                  <a:lnTo>
                    <a:pt x="53" y="562"/>
                  </a:lnTo>
                  <a:lnTo>
                    <a:pt x="63" y="581"/>
                  </a:lnTo>
                  <a:lnTo>
                    <a:pt x="76" y="599"/>
                  </a:lnTo>
                  <a:lnTo>
                    <a:pt x="90" y="618"/>
                  </a:lnTo>
                  <a:lnTo>
                    <a:pt x="106" y="635"/>
                  </a:lnTo>
                  <a:lnTo>
                    <a:pt x="123" y="652"/>
                  </a:lnTo>
                  <a:lnTo>
                    <a:pt x="140" y="668"/>
                  </a:lnTo>
                  <a:lnTo>
                    <a:pt x="160" y="682"/>
                  </a:lnTo>
                  <a:lnTo>
                    <a:pt x="180" y="695"/>
                  </a:lnTo>
                  <a:lnTo>
                    <a:pt x="201" y="708"/>
                  </a:lnTo>
                  <a:lnTo>
                    <a:pt x="224" y="719"/>
                  </a:lnTo>
                  <a:lnTo>
                    <a:pt x="247" y="728"/>
                  </a:lnTo>
                  <a:lnTo>
                    <a:pt x="271" y="736"/>
                  </a:lnTo>
                  <a:lnTo>
                    <a:pt x="295" y="742"/>
                  </a:lnTo>
                  <a:lnTo>
                    <a:pt x="321" y="746"/>
                  </a:lnTo>
                  <a:lnTo>
                    <a:pt x="347" y="749"/>
                  </a:lnTo>
                  <a:lnTo>
                    <a:pt x="374" y="750"/>
                  </a:lnTo>
                  <a:lnTo>
                    <a:pt x="374" y="750"/>
                  </a:lnTo>
                  <a:lnTo>
                    <a:pt x="401" y="749"/>
                  </a:lnTo>
                  <a:lnTo>
                    <a:pt x="430" y="746"/>
                  </a:lnTo>
                  <a:lnTo>
                    <a:pt x="457" y="742"/>
                  </a:lnTo>
                  <a:lnTo>
                    <a:pt x="482" y="735"/>
                  </a:lnTo>
                  <a:lnTo>
                    <a:pt x="508" y="726"/>
                  </a:lnTo>
                  <a:lnTo>
                    <a:pt x="532" y="716"/>
                  </a:lnTo>
                  <a:lnTo>
                    <a:pt x="555" y="703"/>
                  </a:lnTo>
                  <a:lnTo>
                    <a:pt x="577" y="689"/>
                  </a:lnTo>
                  <a:lnTo>
                    <a:pt x="577" y="690"/>
                  </a:lnTo>
                  <a:lnTo>
                    <a:pt x="248" y="1040"/>
                  </a:lnTo>
                  <a:lnTo>
                    <a:pt x="274" y="1040"/>
                  </a:lnTo>
                  <a:lnTo>
                    <a:pt x="274" y="1040"/>
                  </a:lnTo>
                  <a:lnTo>
                    <a:pt x="584" y="710"/>
                  </a:lnTo>
                  <a:lnTo>
                    <a:pt x="584" y="710"/>
                  </a:lnTo>
                  <a:lnTo>
                    <a:pt x="624" y="668"/>
                  </a:lnTo>
                  <a:lnTo>
                    <a:pt x="654" y="632"/>
                  </a:lnTo>
                  <a:lnTo>
                    <a:pt x="675" y="605"/>
                  </a:lnTo>
                  <a:lnTo>
                    <a:pt x="688" y="585"/>
                  </a:lnTo>
                  <a:lnTo>
                    <a:pt x="688" y="585"/>
                  </a:lnTo>
                  <a:lnTo>
                    <a:pt x="704" y="558"/>
                  </a:lnTo>
                  <a:lnTo>
                    <a:pt x="714" y="538"/>
                  </a:lnTo>
                  <a:lnTo>
                    <a:pt x="725" y="515"/>
                  </a:lnTo>
                  <a:lnTo>
                    <a:pt x="734" y="488"/>
                  </a:lnTo>
                  <a:lnTo>
                    <a:pt x="742" y="457"/>
                  </a:lnTo>
                  <a:lnTo>
                    <a:pt x="745" y="441"/>
                  </a:lnTo>
                  <a:lnTo>
                    <a:pt x="748" y="424"/>
                  </a:lnTo>
                  <a:lnTo>
                    <a:pt x="748" y="405"/>
                  </a:lnTo>
                  <a:lnTo>
                    <a:pt x="749" y="385"/>
                  </a:lnTo>
                  <a:lnTo>
                    <a:pt x="749" y="385"/>
                  </a:lnTo>
                  <a:lnTo>
                    <a:pt x="894" y="1039"/>
                  </a:lnTo>
                  <a:lnTo>
                    <a:pt x="914" y="1039"/>
                  </a:lnTo>
                  <a:lnTo>
                    <a:pt x="914" y="1039"/>
                  </a:lnTo>
                  <a:lnTo>
                    <a:pt x="851" y="758"/>
                  </a:lnTo>
                  <a:lnTo>
                    <a:pt x="802" y="541"/>
                  </a:lnTo>
                  <a:lnTo>
                    <a:pt x="769" y="392"/>
                  </a:lnTo>
                  <a:lnTo>
                    <a:pt x="769" y="392"/>
                  </a:lnTo>
                  <a:lnTo>
                    <a:pt x="761" y="354"/>
                  </a:lnTo>
                  <a:lnTo>
                    <a:pt x="752" y="318"/>
                  </a:lnTo>
                  <a:lnTo>
                    <a:pt x="742" y="285"/>
                  </a:lnTo>
                  <a:lnTo>
                    <a:pt x="732" y="257"/>
                  </a:lnTo>
                  <a:lnTo>
                    <a:pt x="722" y="233"/>
                  </a:lnTo>
                  <a:lnTo>
                    <a:pt x="712" y="210"/>
                  </a:lnTo>
                  <a:lnTo>
                    <a:pt x="701" y="191"/>
                  </a:lnTo>
                  <a:lnTo>
                    <a:pt x="691" y="175"/>
                  </a:lnTo>
                  <a:lnTo>
                    <a:pt x="691" y="175"/>
                  </a:lnTo>
                  <a:lnTo>
                    <a:pt x="672" y="167"/>
                  </a:lnTo>
                  <a:lnTo>
                    <a:pt x="657" y="161"/>
                  </a:lnTo>
                  <a:lnTo>
                    <a:pt x="657" y="161"/>
                  </a:lnTo>
                  <a:lnTo>
                    <a:pt x="672" y="183"/>
                  </a:lnTo>
                  <a:lnTo>
                    <a:pt x="687" y="207"/>
                  </a:lnTo>
                  <a:lnTo>
                    <a:pt x="699" y="231"/>
                  </a:lnTo>
                  <a:lnTo>
                    <a:pt x="711" y="258"/>
                  </a:lnTo>
                  <a:lnTo>
                    <a:pt x="719" y="287"/>
                  </a:lnTo>
                  <a:lnTo>
                    <a:pt x="725" y="315"/>
                  </a:lnTo>
                  <a:lnTo>
                    <a:pt x="729" y="345"/>
                  </a:lnTo>
                  <a:lnTo>
                    <a:pt x="731" y="375"/>
                  </a:lnTo>
                  <a:lnTo>
                    <a:pt x="731" y="375"/>
                  </a:lnTo>
                  <a:lnTo>
                    <a:pt x="731" y="394"/>
                  </a:lnTo>
                  <a:lnTo>
                    <a:pt x="729" y="412"/>
                  </a:lnTo>
                  <a:lnTo>
                    <a:pt x="728" y="429"/>
                  </a:lnTo>
                  <a:lnTo>
                    <a:pt x="724" y="447"/>
                  </a:lnTo>
                  <a:lnTo>
                    <a:pt x="721" y="464"/>
                  </a:lnTo>
                  <a:lnTo>
                    <a:pt x="715" y="481"/>
                  </a:lnTo>
                  <a:lnTo>
                    <a:pt x="709" y="498"/>
                  </a:lnTo>
                  <a:lnTo>
                    <a:pt x="704" y="514"/>
                  </a:lnTo>
                  <a:lnTo>
                    <a:pt x="688" y="545"/>
                  </a:lnTo>
                  <a:lnTo>
                    <a:pt x="671" y="573"/>
                  </a:lnTo>
                  <a:lnTo>
                    <a:pt x="649" y="602"/>
                  </a:lnTo>
                  <a:lnTo>
                    <a:pt x="627" y="626"/>
                  </a:lnTo>
                  <a:lnTo>
                    <a:pt x="602" y="649"/>
                  </a:lnTo>
                  <a:lnTo>
                    <a:pt x="574" y="671"/>
                  </a:lnTo>
                  <a:lnTo>
                    <a:pt x="545" y="688"/>
                  </a:lnTo>
                  <a:lnTo>
                    <a:pt x="514" y="703"/>
                  </a:lnTo>
                  <a:lnTo>
                    <a:pt x="498" y="709"/>
                  </a:lnTo>
                  <a:lnTo>
                    <a:pt x="481" y="715"/>
                  </a:lnTo>
                  <a:lnTo>
                    <a:pt x="464" y="719"/>
                  </a:lnTo>
                  <a:lnTo>
                    <a:pt x="447" y="723"/>
                  </a:lnTo>
                  <a:lnTo>
                    <a:pt x="430" y="726"/>
                  </a:lnTo>
                  <a:lnTo>
                    <a:pt x="413" y="729"/>
                  </a:lnTo>
                  <a:lnTo>
                    <a:pt x="394" y="730"/>
                  </a:lnTo>
                  <a:lnTo>
                    <a:pt x="375" y="730"/>
                  </a:lnTo>
                  <a:lnTo>
                    <a:pt x="375" y="730"/>
                  </a:lnTo>
                  <a:lnTo>
                    <a:pt x="357" y="730"/>
                  </a:lnTo>
                  <a:lnTo>
                    <a:pt x="340" y="729"/>
                  </a:lnTo>
                  <a:lnTo>
                    <a:pt x="321" y="726"/>
                  </a:lnTo>
                  <a:lnTo>
                    <a:pt x="304" y="723"/>
                  </a:lnTo>
                  <a:lnTo>
                    <a:pt x="287" y="719"/>
                  </a:lnTo>
                  <a:lnTo>
                    <a:pt x="270" y="715"/>
                  </a:lnTo>
                  <a:lnTo>
                    <a:pt x="254" y="709"/>
                  </a:lnTo>
                  <a:lnTo>
                    <a:pt x="237" y="703"/>
                  </a:lnTo>
                  <a:lnTo>
                    <a:pt x="207" y="688"/>
                  </a:lnTo>
                  <a:lnTo>
                    <a:pt x="177" y="671"/>
                  </a:lnTo>
                  <a:lnTo>
                    <a:pt x="150" y="649"/>
                  </a:lnTo>
                  <a:lnTo>
                    <a:pt x="124" y="626"/>
                  </a:lnTo>
                  <a:lnTo>
                    <a:pt x="101" y="602"/>
                  </a:lnTo>
                  <a:lnTo>
                    <a:pt x="81" y="573"/>
                  </a:lnTo>
                  <a:lnTo>
                    <a:pt x="63" y="545"/>
                  </a:lnTo>
                  <a:lnTo>
                    <a:pt x="49" y="514"/>
                  </a:lnTo>
                  <a:lnTo>
                    <a:pt x="41" y="498"/>
                  </a:lnTo>
                  <a:lnTo>
                    <a:pt x="36" y="481"/>
                  </a:lnTo>
                  <a:lnTo>
                    <a:pt x="31" y="464"/>
                  </a:lnTo>
                  <a:lnTo>
                    <a:pt x="27" y="447"/>
                  </a:lnTo>
                  <a:lnTo>
                    <a:pt x="24" y="429"/>
                  </a:lnTo>
                  <a:lnTo>
                    <a:pt x="21" y="412"/>
                  </a:lnTo>
                  <a:lnTo>
                    <a:pt x="20" y="394"/>
                  </a:lnTo>
                  <a:lnTo>
                    <a:pt x="20" y="375"/>
                  </a:lnTo>
                  <a:lnTo>
                    <a:pt x="20" y="375"/>
                  </a:lnTo>
                  <a:lnTo>
                    <a:pt x="20" y="357"/>
                  </a:lnTo>
                  <a:lnTo>
                    <a:pt x="21" y="340"/>
                  </a:lnTo>
                  <a:lnTo>
                    <a:pt x="24" y="321"/>
                  </a:lnTo>
                  <a:lnTo>
                    <a:pt x="27" y="304"/>
                  </a:lnTo>
                  <a:lnTo>
                    <a:pt x="31" y="287"/>
                  </a:lnTo>
                  <a:lnTo>
                    <a:pt x="36" y="270"/>
                  </a:lnTo>
                  <a:lnTo>
                    <a:pt x="41" y="253"/>
                  </a:lnTo>
                  <a:lnTo>
                    <a:pt x="49" y="237"/>
                  </a:lnTo>
                  <a:lnTo>
                    <a:pt x="63" y="205"/>
                  </a:lnTo>
                  <a:lnTo>
                    <a:pt x="81" y="177"/>
                  </a:lnTo>
                  <a:lnTo>
                    <a:pt x="101" y="150"/>
                  </a:lnTo>
                  <a:lnTo>
                    <a:pt x="124" y="124"/>
                  </a:lnTo>
                  <a:lnTo>
                    <a:pt x="150" y="101"/>
                  </a:lnTo>
                  <a:lnTo>
                    <a:pt x="177" y="80"/>
                  </a:lnTo>
                  <a:lnTo>
                    <a:pt x="207" y="63"/>
                  </a:lnTo>
                  <a:lnTo>
                    <a:pt x="237" y="47"/>
                  </a:lnTo>
                  <a:lnTo>
                    <a:pt x="254" y="41"/>
                  </a:lnTo>
                  <a:lnTo>
                    <a:pt x="270" y="36"/>
                  </a:lnTo>
                  <a:lnTo>
                    <a:pt x="287" y="31"/>
                  </a:lnTo>
                  <a:lnTo>
                    <a:pt x="304" y="27"/>
                  </a:lnTo>
                  <a:lnTo>
                    <a:pt x="321" y="24"/>
                  </a:lnTo>
                  <a:lnTo>
                    <a:pt x="340" y="21"/>
                  </a:lnTo>
                  <a:lnTo>
                    <a:pt x="358" y="20"/>
                  </a:lnTo>
                  <a:lnTo>
                    <a:pt x="375" y="20"/>
                  </a:lnTo>
                  <a:lnTo>
                    <a:pt x="375" y="20"/>
                  </a:lnTo>
                  <a:lnTo>
                    <a:pt x="408" y="21"/>
                  </a:lnTo>
                  <a:lnTo>
                    <a:pt x="440" y="26"/>
                  </a:lnTo>
                  <a:lnTo>
                    <a:pt x="471" y="33"/>
                  </a:lnTo>
                  <a:lnTo>
                    <a:pt x="500" y="43"/>
                  </a:lnTo>
                  <a:lnTo>
                    <a:pt x="528" y="54"/>
                  </a:lnTo>
                  <a:lnTo>
                    <a:pt x="555" y="68"/>
                  </a:lnTo>
                  <a:lnTo>
                    <a:pt x="581" y="86"/>
                  </a:lnTo>
                  <a:lnTo>
                    <a:pt x="605" y="104"/>
                  </a:lnTo>
                  <a:lnTo>
                    <a:pt x="605" y="104"/>
                  </a:lnTo>
                  <a:lnTo>
                    <a:pt x="625" y="108"/>
                  </a:lnTo>
                  <a:lnTo>
                    <a:pt x="642" y="113"/>
                  </a:lnTo>
                  <a:lnTo>
                    <a:pt x="644" y="113"/>
                  </a:lnTo>
                  <a:lnTo>
                    <a:pt x="644" y="113"/>
                  </a:lnTo>
                  <a:lnTo>
                    <a:pt x="625" y="97"/>
                  </a:lnTo>
                  <a:lnTo>
                    <a:pt x="608" y="81"/>
                  </a:lnTo>
                  <a:lnTo>
                    <a:pt x="588" y="68"/>
                  </a:lnTo>
                  <a:lnTo>
                    <a:pt x="568" y="56"/>
                  </a:lnTo>
                  <a:lnTo>
                    <a:pt x="548" y="44"/>
                  </a:lnTo>
                  <a:lnTo>
                    <a:pt x="527" y="34"/>
                  </a:lnTo>
                  <a:lnTo>
                    <a:pt x="504" y="26"/>
                  </a:lnTo>
                  <a:lnTo>
                    <a:pt x="481" y="19"/>
                  </a:lnTo>
                  <a:lnTo>
                    <a:pt x="481" y="19"/>
                  </a:lnTo>
                  <a:lnTo>
                    <a:pt x="481" y="17"/>
                  </a:lnTo>
                  <a:lnTo>
                    <a:pt x="1052" y="21"/>
                  </a:lnTo>
                  <a:lnTo>
                    <a:pt x="105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12" name="Freeform 11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13" name="Freeform 12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14" name="Freeform 13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15" name="Freeform 14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16" name="Freeform 15"/>
            <p:cNvSpPr>
              <a:spLocks/>
            </p:cNvSpPr>
            <p:nvPr userDrawn="1"/>
          </p:nvSpPr>
          <p:spPr bwMode="auto">
            <a:xfrm>
              <a:off x="3571" y="1733"/>
              <a:ext cx="708" cy="613"/>
            </a:xfrm>
            <a:custGeom>
              <a:avLst/>
              <a:gdLst>
                <a:gd name="T0" fmla="*/ 654 w 708"/>
                <a:gd name="T1" fmla="*/ 354 h 613"/>
                <a:gd name="T2" fmla="*/ 654 w 708"/>
                <a:gd name="T3" fmla="*/ 354 h 613"/>
                <a:gd name="T4" fmla="*/ 645 w 708"/>
                <a:gd name="T5" fmla="*/ 302 h 613"/>
                <a:gd name="T6" fmla="*/ 628 w 708"/>
                <a:gd name="T7" fmla="*/ 249 h 613"/>
                <a:gd name="T8" fmla="*/ 604 w 708"/>
                <a:gd name="T9" fmla="*/ 199 h 613"/>
                <a:gd name="T10" fmla="*/ 574 w 708"/>
                <a:gd name="T11" fmla="*/ 157 h 613"/>
                <a:gd name="T12" fmla="*/ 561 w 708"/>
                <a:gd name="T13" fmla="*/ 141 h 613"/>
                <a:gd name="T14" fmla="*/ 531 w 708"/>
                <a:gd name="T15" fmla="*/ 111 h 613"/>
                <a:gd name="T16" fmla="*/ 498 w 708"/>
                <a:gd name="T17" fmla="*/ 85 h 613"/>
                <a:gd name="T18" fmla="*/ 462 w 708"/>
                <a:gd name="T19" fmla="*/ 63 h 613"/>
                <a:gd name="T20" fmla="*/ 425 w 708"/>
                <a:gd name="T21" fmla="*/ 45 h 613"/>
                <a:gd name="T22" fmla="*/ 387 w 708"/>
                <a:gd name="T23" fmla="*/ 31 h 613"/>
                <a:gd name="T24" fmla="*/ 345 w 708"/>
                <a:gd name="T25" fmla="*/ 21 h 613"/>
                <a:gd name="T26" fmla="*/ 303 w 708"/>
                <a:gd name="T27" fmla="*/ 17 h 613"/>
                <a:gd name="T28" fmla="*/ 281 w 708"/>
                <a:gd name="T29" fmla="*/ 17 h 613"/>
                <a:gd name="T30" fmla="*/ 238 w 708"/>
                <a:gd name="T31" fmla="*/ 18 h 613"/>
                <a:gd name="T32" fmla="*/ 198 w 708"/>
                <a:gd name="T33" fmla="*/ 25 h 613"/>
                <a:gd name="T34" fmla="*/ 160 w 708"/>
                <a:gd name="T35" fmla="*/ 35 h 613"/>
                <a:gd name="T36" fmla="*/ 124 w 708"/>
                <a:gd name="T37" fmla="*/ 51 h 613"/>
                <a:gd name="T38" fmla="*/ 88 w 708"/>
                <a:gd name="T39" fmla="*/ 70 h 613"/>
                <a:gd name="T40" fmla="*/ 57 w 708"/>
                <a:gd name="T41" fmla="*/ 91 h 613"/>
                <a:gd name="T42" fmla="*/ 27 w 708"/>
                <a:gd name="T43" fmla="*/ 117 h 613"/>
                <a:gd name="T44" fmla="*/ 0 w 708"/>
                <a:gd name="T45" fmla="*/ 144 h 613"/>
                <a:gd name="T46" fmla="*/ 16 w 708"/>
                <a:gd name="T47" fmla="*/ 157 h 613"/>
                <a:gd name="T48" fmla="*/ 41 w 708"/>
                <a:gd name="T49" fmla="*/ 130 h 613"/>
                <a:gd name="T50" fmla="*/ 68 w 708"/>
                <a:gd name="T51" fmla="*/ 107 h 613"/>
                <a:gd name="T52" fmla="*/ 100 w 708"/>
                <a:gd name="T53" fmla="*/ 85 h 613"/>
                <a:gd name="T54" fmla="*/ 133 w 708"/>
                <a:gd name="T55" fmla="*/ 68 h 613"/>
                <a:gd name="T56" fmla="*/ 167 w 708"/>
                <a:gd name="T57" fmla="*/ 55 h 613"/>
                <a:gd name="T58" fmla="*/ 203 w 708"/>
                <a:gd name="T59" fmla="*/ 44 h 613"/>
                <a:gd name="T60" fmla="*/ 241 w 708"/>
                <a:gd name="T61" fmla="*/ 38 h 613"/>
                <a:gd name="T62" fmla="*/ 281 w 708"/>
                <a:gd name="T63" fmla="*/ 35 h 613"/>
                <a:gd name="T64" fmla="*/ 304 w 708"/>
                <a:gd name="T65" fmla="*/ 37 h 613"/>
                <a:gd name="T66" fmla="*/ 351 w 708"/>
                <a:gd name="T67" fmla="*/ 43 h 613"/>
                <a:gd name="T68" fmla="*/ 395 w 708"/>
                <a:gd name="T69" fmla="*/ 54 h 613"/>
                <a:gd name="T70" fmla="*/ 435 w 708"/>
                <a:gd name="T71" fmla="*/ 71 h 613"/>
                <a:gd name="T72" fmla="*/ 474 w 708"/>
                <a:gd name="T73" fmla="*/ 91 h 613"/>
                <a:gd name="T74" fmla="*/ 508 w 708"/>
                <a:gd name="T75" fmla="*/ 117 h 613"/>
                <a:gd name="T76" fmla="*/ 538 w 708"/>
                <a:gd name="T77" fmla="*/ 145 h 613"/>
                <a:gd name="T78" fmla="*/ 565 w 708"/>
                <a:gd name="T79" fmla="*/ 177 h 613"/>
                <a:gd name="T80" fmla="*/ 577 w 708"/>
                <a:gd name="T81" fmla="*/ 194 h 613"/>
                <a:gd name="T82" fmla="*/ 595 w 708"/>
                <a:gd name="T83" fmla="*/ 225 h 613"/>
                <a:gd name="T84" fmla="*/ 609 w 708"/>
                <a:gd name="T85" fmla="*/ 258 h 613"/>
                <a:gd name="T86" fmla="*/ 629 w 708"/>
                <a:gd name="T87" fmla="*/ 326 h 613"/>
                <a:gd name="T88" fmla="*/ 638 w 708"/>
                <a:gd name="T89" fmla="*/ 393 h 613"/>
                <a:gd name="T90" fmla="*/ 635 w 708"/>
                <a:gd name="T91" fmla="*/ 455 h 613"/>
                <a:gd name="T92" fmla="*/ 631 w 708"/>
                <a:gd name="T93" fmla="*/ 478 h 613"/>
                <a:gd name="T94" fmla="*/ 617 w 708"/>
                <a:gd name="T95" fmla="*/ 526 h 613"/>
                <a:gd name="T96" fmla="*/ 599 w 708"/>
                <a:gd name="T97" fmla="*/ 566 h 613"/>
                <a:gd name="T98" fmla="*/ 594 w 708"/>
                <a:gd name="T99" fmla="*/ 613 h 613"/>
                <a:gd name="T100" fmla="*/ 608 w 708"/>
                <a:gd name="T101" fmla="*/ 589 h 613"/>
                <a:gd name="T102" fmla="*/ 632 w 708"/>
                <a:gd name="T103" fmla="*/ 538 h 613"/>
                <a:gd name="T104" fmla="*/ 651 w 708"/>
                <a:gd name="T105" fmla="*/ 476 h 613"/>
                <a:gd name="T106" fmla="*/ 667 w 708"/>
                <a:gd name="T107" fmla="*/ 393 h 613"/>
                <a:gd name="T108" fmla="*/ 674 w 708"/>
                <a:gd name="T109" fmla="*/ 342 h 613"/>
                <a:gd name="T110" fmla="*/ 708 w 708"/>
                <a:gd name="T111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08" h="613">
                  <a:moveTo>
                    <a:pt x="688" y="0"/>
                  </a:moveTo>
                  <a:lnTo>
                    <a:pt x="654" y="354"/>
                  </a:lnTo>
                  <a:lnTo>
                    <a:pt x="654" y="354"/>
                  </a:lnTo>
                  <a:lnTo>
                    <a:pt x="654" y="354"/>
                  </a:lnTo>
                  <a:lnTo>
                    <a:pt x="651" y="328"/>
                  </a:lnTo>
                  <a:lnTo>
                    <a:pt x="645" y="302"/>
                  </a:lnTo>
                  <a:lnTo>
                    <a:pt x="637" y="275"/>
                  </a:lnTo>
                  <a:lnTo>
                    <a:pt x="628" y="249"/>
                  </a:lnTo>
                  <a:lnTo>
                    <a:pt x="617" y="224"/>
                  </a:lnTo>
                  <a:lnTo>
                    <a:pt x="604" y="199"/>
                  </a:lnTo>
                  <a:lnTo>
                    <a:pt x="589" y="177"/>
                  </a:lnTo>
                  <a:lnTo>
                    <a:pt x="574" y="157"/>
                  </a:lnTo>
                  <a:lnTo>
                    <a:pt x="574" y="157"/>
                  </a:lnTo>
                  <a:lnTo>
                    <a:pt x="561" y="141"/>
                  </a:lnTo>
                  <a:lnTo>
                    <a:pt x="545" y="125"/>
                  </a:lnTo>
                  <a:lnTo>
                    <a:pt x="531" y="111"/>
                  </a:lnTo>
                  <a:lnTo>
                    <a:pt x="515" y="98"/>
                  </a:lnTo>
                  <a:lnTo>
                    <a:pt x="498" y="85"/>
                  </a:lnTo>
                  <a:lnTo>
                    <a:pt x="481" y="74"/>
                  </a:lnTo>
                  <a:lnTo>
                    <a:pt x="462" y="63"/>
                  </a:lnTo>
                  <a:lnTo>
                    <a:pt x="445" y="54"/>
                  </a:lnTo>
                  <a:lnTo>
                    <a:pt x="425" y="45"/>
                  </a:lnTo>
                  <a:lnTo>
                    <a:pt x="407" y="37"/>
                  </a:lnTo>
                  <a:lnTo>
                    <a:pt x="387" y="31"/>
                  </a:lnTo>
                  <a:lnTo>
                    <a:pt x="365" y="25"/>
                  </a:lnTo>
                  <a:lnTo>
                    <a:pt x="345" y="21"/>
                  </a:lnTo>
                  <a:lnTo>
                    <a:pt x="324" y="18"/>
                  </a:lnTo>
                  <a:lnTo>
                    <a:pt x="303" y="17"/>
                  </a:lnTo>
                  <a:lnTo>
                    <a:pt x="281" y="17"/>
                  </a:lnTo>
                  <a:lnTo>
                    <a:pt x="281" y="17"/>
                  </a:lnTo>
                  <a:lnTo>
                    <a:pt x="260" y="17"/>
                  </a:lnTo>
                  <a:lnTo>
                    <a:pt x="238" y="18"/>
                  </a:lnTo>
                  <a:lnTo>
                    <a:pt x="218" y="21"/>
                  </a:lnTo>
                  <a:lnTo>
                    <a:pt x="198" y="25"/>
                  </a:lnTo>
                  <a:lnTo>
                    <a:pt x="180" y="30"/>
                  </a:lnTo>
                  <a:lnTo>
                    <a:pt x="160" y="35"/>
                  </a:lnTo>
                  <a:lnTo>
                    <a:pt x="141" y="43"/>
                  </a:lnTo>
                  <a:lnTo>
                    <a:pt x="124" y="51"/>
                  </a:lnTo>
                  <a:lnTo>
                    <a:pt x="106" y="60"/>
                  </a:lnTo>
                  <a:lnTo>
                    <a:pt x="88" y="70"/>
                  </a:lnTo>
                  <a:lnTo>
                    <a:pt x="73" y="80"/>
                  </a:lnTo>
                  <a:lnTo>
                    <a:pt x="57" y="91"/>
                  </a:lnTo>
                  <a:lnTo>
                    <a:pt x="41" y="102"/>
                  </a:lnTo>
                  <a:lnTo>
                    <a:pt x="27" y="117"/>
                  </a:lnTo>
                  <a:lnTo>
                    <a:pt x="13" y="130"/>
                  </a:lnTo>
                  <a:lnTo>
                    <a:pt x="0" y="144"/>
                  </a:lnTo>
                  <a:lnTo>
                    <a:pt x="16" y="157"/>
                  </a:lnTo>
                  <a:lnTo>
                    <a:pt x="16" y="157"/>
                  </a:lnTo>
                  <a:lnTo>
                    <a:pt x="28" y="142"/>
                  </a:lnTo>
                  <a:lnTo>
                    <a:pt x="41" y="130"/>
                  </a:lnTo>
                  <a:lnTo>
                    <a:pt x="54" y="118"/>
                  </a:lnTo>
                  <a:lnTo>
                    <a:pt x="68" y="107"/>
                  </a:lnTo>
                  <a:lnTo>
                    <a:pt x="84" y="95"/>
                  </a:lnTo>
                  <a:lnTo>
                    <a:pt x="100" y="85"/>
                  </a:lnTo>
                  <a:lnTo>
                    <a:pt x="116" y="77"/>
                  </a:lnTo>
                  <a:lnTo>
                    <a:pt x="133" y="68"/>
                  </a:lnTo>
                  <a:lnTo>
                    <a:pt x="150" y="61"/>
                  </a:lnTo>
                  <a:lnTo>
                    <a:pt x="167" y="55"/>
                  </a:lnTo>
                  <a:lnTo>
                    <a:pt x="184" y="50"/>
                  </a:lnTo>
                  <a:lnTo>
                    <a:pt x="203" y="44"/>
                  </a:lnTo>
                  <a:lnTo>
                    <a:pt x="221" y="41"/>
                  </a:lnTo>
                  <a:lnTo>
                    <a:pt x="241" y="38"/>
                  </a:lnTo>
                  <a:lnTo>
                    <a:pt x="261" y="37"/>
                  </a:lnTo>
                  <a:lnTo>
                    <a:pt x="281" y="35"/>
                  </a:lnTo>
                  <a:lnTo>
                    <a:pt x="281" y="35"/>
                  </a:lnTo>
                  <a:lnTo>
                    <a:pt x="304" y="37"/>
                  </a:lnTo>
                  <a:lnTo>
                    <a:pt x="328" y="38"/>
                  </a:lnTo>
                  <a:lnTo>
                    <a:pt x="351" y="43"/>
                  </a:lnTo>
                  <a:lnTo>
                    <a:pt x="374" y="48"/>
                  </a:lnTo>
                  <a:lnTo>
                    <a:pt x="395" y="54"/>
                  </a:lnTo>
                  <a:lnTo>
                    <a:pt x="415" y="63"/>
                  </a:lnTo>
                  <a:lnTo>
                    <a:pt x="435" y="71"/>
                  </a:lnTo>
                  <a:lnTo>
                    <a:pt x="455" y="81"/>
                  </a:lnTo>
                  <a:lnTo>
                    <a:pt x="474" y="91"/>
                  </a:lnTo>
                  <a:lnTo>
                    <a:pt x="491" y="104"/>
                  </a:lnTo>
                  <a:lnTo>
                    <a:pt x="508" y="117"/>
                  </a:lnTo>
                  <a:lnTo>
                    <a:pt x="524" y="131"/>
                  </a:lnTo>
                  <a:lnTo>
                    <a:pt x="538" y="145"/>
                  </a:lnTo>
                  <a:lnTo>
                    <a:pt x="552" y="161"/>
                  </a:lnTo>
                  <a:lnTo>
                    <a:pt x="565" y="177"/>
                  </a:lnTo>
                  <a:lnTo>
                    <a:pt x="577" y="194"/>
                  </a:lnTo>
                  <a:lnTo>
                    <a:pt x="577" y="194"/>
                  </a:lnTo>
                  <a:lnTo>
                    <a:pt x="587" y="209"/>
                  </a:lnTo>
                  <a:lnTo>
                    <a:pt x="595" y="225"/>
                  </a:lnTo>
                  <a:lnTo>
                    <a:pt x="602" y="241"/>
                  </a:lnTo>
                  <a:lnTo>
                    <a:pt x="609" y="258"/>
                  </a:lnTo>
                  <a:lnTo>
                    <a:pt x="621" y="292"/>
                  </a:lnTo>
                  <a:lnTo>
                    <a:pt x="629" y="326"/>
                  </a:lnTo>
                  <a:lnTo>
                    <a:pt x="635" y="359"/>
                  </a:lnTo>
                  <a:lnTo>
                    <a:pt x="638" y="393"/>
                  </a:lnTo>
                  <a:lnTo>
                    <a:pt x="638" y="425"/>
                  </a:lnTo>
                  <a:lnTo>
                    <a:pt x="635" y="455"/>
                  </a:lnTo>
                  <a:lnTo>
                    <a:pt x="635" y="455"/>
                  </a:lnTo>
                  <a:lnTo>
                    <a:pt x="631" y="478"/>
                  </a:lnTo>
                  <a:lnTo>
                    <a:pt x="622" y="509"/>
                  </a:lnTo>
                  <a:lnTo>
                    <a:pt x="617" y="526"/>
                  </a:lnTo>
                  <a:lnTo>
                    <a:pt x="608" y="546"/>
                  </a:lnTo>
                  <a:lnTo>
                    <a:pt x="599" y="566"/>
                  </a:lnTo>
                  <a:lnTo>
                    <a:pt x="587" y="586"/>
                  </a:lnTo>
                  <a:lnTo>
                    <a:pt x="594" y="613"/>
                  </a:lnTo>
                  <a:lnTo>
                    <a:pt x="594" y="613"/>
                  </a:lnTo>
                  <a:lnTo>
                    <a:pt x="608" y="589"/>
                  </a:lnTo>
                  <a:lnTo>
                    <a:pt x="621" y="565"/>
                  </a:lnTo>
                  <a:lnTo>
                    <a:pt x="632" y="538"/>
                  </a:lnTo>
                  <a:lnTo>
                    <a:pt x="642" y="509"/>
                  </a:lnTo>
                  <a:lnTo>
                    <a:pt x="651" y="476"/>
                  </a:lnTo>
                  <a:lnTo>
                    <a:pt x="659" y="438"/>
                  </a:lnTo>
                  <a:lnTo>
                    <a:pt x="667" y="393"/>
                  </a:lnTo>
                  <a:lnTo>
                    <a:pt x="674" y="342"/>
                  </a:lnTo>
                  <a:lnTo>
                    <a:pt x="674" y="342"/>
                  </a:lnTo>
                  <a:lnTo>
                    <a:pt x="695" y="128"/>
                  </a:lnTo>
                  <a:lnTo>
                    <a:pt x="708" y="0"/>
                  </a:lnTo>
                  <a:lnTo>
                    <a:pt x="6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30533641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41FB814-D13B-46A7-814A-8A110478E7D6}" type="datetimeFigureOut">
              <a:rPr lang="en-GB" smtClean="0">
                <a:solidFill>
                  <a:srgbClr val="0053A1"/>
                </a:solidFill>
              </a:rPr>
              <a:pPr/>
              <a:t>30/04/2019</a:t>
            </a:fld>
            <a:endParaRPr lang="en-GB">
              <a:solidFill>
                <a:srgbClr val="0053A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srgbClr val="0053A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66BC079-830C-4788-A000-0CA7D5370B86}" type="slidenum">
              <a:rPr lang="en-GB" smtClean="0">
                <a:solidFill>
                  <a:srgbClr val="0053A1"/>
                </a:solidFill>
              </a:rPr>
              <a:pPr/>
              <a:t>‹#›</a:t>
            </a:fld>
            <a:endParaRPr lang="en-GB">
              <a:solidFill>
                <a:srgbClr val="0053A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2322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/>
        </p:nvGrpSpPr>
        <p:grpSpPr bwMode="auto">
          <a:xfrm>
            <a:off x="5260975" y="2603500"/>
            <a:ext cx="1670050" cy="1651000"/>
            <a:chOff x="3314" y="1640"/>
            <a:chExt cx="1052" cy="1040"/>
          </a:xfrm>
          <a:solidFill>
            <a:schemeClr val="tx1"/>
          </a:solidFill>
        </p:grpSpPr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3400" y="1928"/>
              <a:ext cx="137" cy="159"/>
            </a:xfrm>
            <a:custGeom>
              <a:avLst/>
              <a:gdLst>
                <a:gd name="T0" fmla="*/ 134 w 137"/>
                <a:gd name="T1" fmla="*/ 143 h 159"/>
                <a:gd name="T2" fmla="*/ 117 w 137"/>
                <a:gd name="T3" fmla="*/ 151 h 159"/>
                <a:gd name="T4" fmla="*/ 92 w 137"/>
                <a:gd name="T5" fmla="*/ 157 h 159"/>
                <a:gd name="T6" fmla="*/ 82 w 137"/>
                <a:gd name="T7" fmla="*/ 159 h 159"/>
                <a:gd name="T8" fmla="*/ 48 w 137"/>
                <a:gd name="T9" fmla="*/ 153 h 159"/>
                <a:gd name="T10" fmla="*/ 22 w 137"/>
                <a:gd name="T11" fmla="*/ 137 h 159"/>
                <a:gd name="T12" fmla="*/ 5 w 137"/>
                <a:gd name="T13" fmla="*/ 111 h 159"/>
                <a:gd name="T14" fmla="*/ 0 w 137"/>
                <a:gd name="T15" fmla="*/ 79 h 159"/>
                <a:gd name="T16" fmla="*/ 1 w 137"/>
                <a:gd name="T17" fmla="*/ 62 h 159"/>
                <a:gd name="T18" fmla="*/ 12 w 137"/>
                <a:gd name="T19" fmla="*/ 33 h 159"/>
                <a:gd name="T20" fmla="*/ 35 w 137"/>
                <a:gd name="T21" fmla="*/ 13 h 159"/>
                <a:gd name="T22" fmla="*/ 67 w 137"/>
                <a:gd name="T23" fmla="*/ 2 h 159"/>
                <a:gd name="T24" fmla="*/ 84 w 137"/>
                <a:gd name="T25" fmla="*/ 0 h 159"/>
                <a:gd name="T26" fmla="*/ 112 w 137"/>
                <a:gd name="T27" fmla="*/ 3 h 159"/>
                <a:gd name="T28" fmla="*/ 137 w 137"/>
                <a:gd name="T29" fmla="*/ 10 h 159"/>
                <a:gd name="T30" fmla="*/ 134 w 137"/>
                <a:gd name="T31" fmla="*/ 20 h 159"/>
                <a:gd name="T32" fmla="*/ 130 w 137"/>
                <a:gd name="T33" fmla="*/ 29 h 159"/>
                <a:gd name="T34" fmla="*/ 122 w 137"/>
                <a:gd name="T35" fmla="*/ 22 h 159"/>
                <a:gd name="T36" fmla="*/ 98 w 137"/>
                <a:gd name="T37" fmla="*/ 12 h 159"/>
                <a:gd name="T38" fmla="*/ 82 w 137"/>
                <a:gd name="T39" fmla="*/ 10 h 159"/>
                <a:gd name="T40" fmla="*/ 61 w 137"/>
                <a:gd name="T41" fmla="*/ 14 h 159"/>
                <a:gd name="T42" fmla="*/ 42 w 137"/>
                <a:gd name="T43" fmla="*/ 27 h 159"/>
                <a:gd name="T44" fmla="*/ 28 w 137"/>
                <a:gd name="T45" fmla="*/ 49 h 159"/>
                <a:gd name="T46" fmla="*/ 22 w 137"/>
                <a:gd name="T47" fmla="*/ 79 h 159"/>
                <a:gd name="T48" fmla="*/ 24 w 137"/>
                <a:gd name="T49" fmla="*/ 94 h 159"/>
                <a:gd name="T50" fmla="*/ 34 w 137"/>
                <a:gd name="T51" fmla="*/ 120 h 159"/>
                <a:gd name="T52" fmla="*/ 52 w 137"/>
                <a:gd name="T53" fmla="*/ 137 h 159"/>
                <a:gd name="T54" fmla="*/ 74 w 137"/>
                <a:gd name="T55" fmla="*/ 146 h 159"/>
                <a:gd name="T56" fmla="*/ 85 w 137"/>
                <a:gd name="T57" fmla="*/ 147 h 159"/>
                <a:gd name="T58" fmla="*/ 102 w 137"/>
                <a:gd name="T59" fmla="*/ 144 h 159"/>
                <a:gd name="T60" fmla="*/ 117 w 137"/>
                <a:gd name="T61" fmla="*/ 139 h 159"/>
                <a:gd name="T62" fmla="*/ 137 w 137"/>
                <a:gd name="T63" fmla="*/ 124 h 159"/>
                <a:gd name="T64" fmla="*/ 134 w 137"/>
                <a:gd name="T65" fmla="*/ 143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7" h="159">
                  <a:moveTo>
                    <a:pt x="134" y="143"/>
                  </a:moveTo>
                  <a:lnTo>
                    <a:pt x="134" y="143"/>
                  </a:lnTo>
                  <a:lnTo>
                    <a:pt x="127" y="147"/>
                  </a:lnTo>
                  <a:lnTo>
                    <a:pt x="117" y="151"/>
                  </a:lnTo>
                  <a:lnTo>
                    <a:pt x="101" y="156"/>
                  </a:lnTo>
                  <a:lnTo>
                    <a:pt x="92" y="157"/>
                  </a:lnTo>
                  <a:lnTo>
                    <a:pt x="82" y="159"/>
                  </a:lnTo>
                  <a:lnTo>
                    <a:pt x="82" y="159"/>
                  </a:lnTo>
                  <a:lnTo>
                    <a:pt x="65" y="157"/>
                  </a:lnTo>
                  <a:lnTo>
                    <a:pt x="48" y="153"/>
                  </a:lnTo>
                  <a:lnTo>
                    <a:pt x="34" y="146"/>
                  </a:lnTo>
                  <a:lnTo>
                    <a:pt x="22" y="137"/>
                  </a:lnTo>
                  <a:lnTo>
                    <a:pt x="12" y="124"/>
                  </a:lnTo>
                  <a:lnTo>
                    <a:pt x="5" y="111"/>
                  </a:lnTo>
                  <a:lnTo>
                    <a:pt x="1" y="96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1" y="62"/>
                  </a:lnTo>
                  <a:lnTo>
                    <a:pt x="5" y="46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5" y="13"/>
                  </a:lnTo>
                  <a:lnTo>
                    <a:pt x="50" y="6"/>
                  </a:lnTo>
                  <a:lnTo>
                    <a:pt x="67" y="2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98" y="0"/>
                  </a:lnTo>
                  <a:lnTo>
                    <a:pt x="112" y="3"/>
                  </a:lnTo>
                  <a:lnTo>
                    <a:pt x="127" y="7"/>
                  </a:lnTo>
                  <a:lnTo>
                    <a:pt x="137" y="10"/>
                  </a:lnTo>
                  <a:lnTo>
                    <a:pt x="137" y="10"/>
                  </a:lnTo>
                  <a:lnTo>
                    <a:pt x="134" y="20"/>
                  </a:lnTo>
                  <a:lnTo>
                    <a:pt x="131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22" y="22"/>
                  </a:lnTo>
                  <a:lnTo>
                    <a:pt x="111" y="16"/>
                  </a:lnTo>
                  <a:lnTo>
                    <a:pt x="98" y="12"/>
                  </a:lnTo>
                  <a:lnTo>
                    <a:pt x="82" y="10"/>
                  </a:lnTo>
                  <a:lnTo>
                    <a:pt x="82" y="10"/>
                  </a:lnTo>
                  <a:lnTo>
                    <a:pt x="72" y="10"/>
                  </a:lnTo>
                  <a:lnTo>
                    <a:pt x="61" y="14"/>
                  </a:lnTo>
                  <a:lnTo>
                    <a:pt x="51" y="19"/>
                  </a:lnTo>
                  <a:lnTo>
                    <a:pt x="42" y="27"/>
                  </a:lnTo>
                  <a:lnTo>
                    <a:pt x="34" y="36"/>
                  </a:lnTo>
                  <a:lnTo>
                    <a:pt x="28" y="49"/>
                  </a:lnTo>
                  <a:lnTo>
                    <a:pt x="24" y="63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4" y="94"/>
                  </a:lnTo>
                  <a:lnTo>
                    <a:pt x="28" y="107"/>
                  </a:lnTo>
                  <a:lnTo>
                    <a:pt x="34" y="120"/>
                  </a:lnTo>
                  <a:lnTo>
                    <a:pt x="42" y="129"/>
                  </a:lnTo>
                  <a:lnTo>
                    <a:pt x="52" y="137"/>
                  </a:lnTo>
                  <a:lnTo>
                    <a:pt x="62" y="143"/>
                  </a:lnTo>
                  <a:lnTo>
                    <a:pt x="74" y="146"/>
                  </a:lnTo>
                  <a:lnTo>
                    <a:pt x="85" y="147"/>
                  </a:lnTo>
                  <a:lnTo>
                    <a:pt x="85" y="147"/>
                  </a:lnTo>
                  <a:lnTo>
                    <a:pt x="94" y="146"/>
                  </a:lnTo>
                  <a:lnTo>
                    <a:pt x="102" y="144"/>
                  </a:lnTo>
                  <a:lnTo>
                    <a:pt x="110" y="143"/>
                  </a:lnTo>
                  <a:lnTo>
                    <a:pt x="117" y="139"/>
                  </a:lnTo>
                  <a:lnTo>
                    <a:pt x="127" y="131"/>
                  </a:lnTo>
                  <a:lnTo>
                    <a:pt x="137" y="124"/>
                  </a:lnTo>
                  <a:lnTo>
                    <a:pt x="137" y="126"/>
                  </a:lnTo>
                  <a:lnTo>
                    <a:pt x="134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3562" y="1931"/>
              <a:ext cx="96" cy="153"/>
            </a:xfrm>
            <a:custGeom>
              <a:avLst/>
              <a:gdLst>
                <a:gd name="T0" fmla="*/ 95 w 96"/>
                <a:gd name="T1" fmla="*/ 144 h 153"/>
                <a:gd name="T2" fmla="*/ 95 w 96"/>
                <a:gd name="T3" fmla="*/ 144 h 153"/>
                <a:gd name="T4" fmla="*/ 96 w 96"/>
                <a:gd name="T5" fmla="*/ 136 h 153"/>
                <a:gd name="T6" fmla="*/ 96 w 96"/>
                <a:gd name="T7" fmla="*/ 136 h 153"/>
                <a:gd name="T8" fmla="*/ 59 w 96"/>
                <a:gd name="T9" fmla="*/ 137 h 153"/>
                <a:gd name="T10" fmla="*/ 23 w 96"/>
                <a:gd name="T11" fmla="*/ 138 h 153"/>
                <a:gd name="T12" fmla="*/ 23 w 96"/>
                <a:gd name="T13" fmla="*/ 138 h 153"/>
                <a:gd name="T14" fmla="*/ 23 w 96"/>
                <a:gd name="T15" fmla="*/ 80 h 153"/>
                <a:gd name="T16" fmla="*/ 23 w 96"/>
                <a:gd name="T17" fmla="*/ 80 h 153"/>
                <a:gd name="T18" fmla="*/ 47 w 96"/>
                <a:gd name="T19" fmla="*/ 80 h 153"/>
                <a:gd name="T20" fmla="*/ 79 w 96"/>
                <a:gd name="T21" fmla="*/ 81 h 153"/>
                <a:gd name="T22" fmla="*/ 79 w 96"/>
                <a:gd name="T23" fmla="*/ 81 h 153"/>
                <a:gd name="T24" fmla="*/ 77 w 96"/>
                <a:gd name="T25" fmla="*/ 74 h 153"/>
                <a:gd name="T26" fmla="*/ 77 w 96"/>
                <a:gd name="T27" fmla="*/ 74 h 153"/>
                <a:gd name="T28" fmla="*/ 79 w 96"/>
                <a:gd name="T29" fmla="*/ 66 h 153"/>
                <a:gd name="T30" fmla="*/ 79 w 96"/>
                <a:gd name="T31" fmla="*/ 66 h 153"/>
                <a:gd name="T32" fmla="*/ 56 w 96"/>
                <a:gd name="T33" fmla="*/ 67 h 153"/>
                <a:gd name="T34" fmla="*/ 23 w 96"/>
                <a:gd name="T35" fmla="*/ 67 h 153"/>
                <a:gd name="T36" fmla="*/ 23 w 96"/>
                <a:gd name="T37" fmla="*/ 67 h 153"/>
                <a:gd name="T38" fmla="*/ 23 w 96"/>
                <a:gd name="T39" fmla="*/ 11 h 153"/>
                <a:gd name="T40" fmla="*/ 23 w 96"/>
                <a:gd name="T41" fmla="*/ 11 h 153"/>
                <a:gd name="T42" fmla="*/ 63 w 96"/>
                <a:gd name="T43" fmla="*/ 13 h 153"/>
                <a:gd name="T44" fmla="*/ 93 w 96"/>
                <a:gd name="T45" fmla="*/ 14 h 153"/>
                <a:gd name="T46" fmla="*/ 93 w 96"/>
                <a:gd name="T47" fmla="*/ 14 h 153"/>
                <a:gd name="T48" fmla="*/ 92 w 96"/>
                <a:gd name="T49" fmla="*/ 7 h 153"/>
                <a:gd name="T50" fmla="*/ 92 w 96"/>
                <a:gd name="T51" fmla="*/ 7 h 153"/>
                <a:gd name="T52" fmla="*/ 93 w 96"/>
                <a:gd name="T53" fmla="*/ 0 h 153"/>
                <a:gd name="T54" fmla="*/ 93 w 96"/>
                <a:gd name="T55" fmla="*/ 0 h 153"/>
                <a:gd name="T56" fmla="*/ 47 w 96"/>
                <a:gd name="T57" fmla="*/ 1 h 153"/>
                <a:gd name="T58" fmla="*/ 47 w 96"/>
                <a:gd name="T59" fmla="*/ 1 h 153"/>
                <a:gd name="T60" fmla="*/ 0 w 96"/>
                <a:gd name="T61" fmla="*/ 0 h 153"/>
                <a:gd name="T62" fmla="*/ 0 w 96"/>
                <a:gd name="T63" fmla="*/ 0 h 153"/>
                <a:gd name="T64" fmla="*/ 0 w 96"/>
                <a:gd name="T65" fmla="*/ 29 h 153"/>
                <a:gd name="T66" fmla="*/ 2 w 96"/>
                <a:gd name="T67" fmla="*/ 57 h 153"/>
                <a:gd name="T68" fmla="*/ 2 w 96"/>
                <a:gd name="T69" fmla="*/ 94 h 153"/>
                <a:gd name="T70" fmla="*/ 2 w 96"/>
                <a:gd name="T71" fmla="*/ 94 h 153"/>
                <a:gd name="T72" fmla="*/ 0 w 96"/>
                <a:gd name="T73" fmla="*/ 124 h 153"/>
                <a:gd name="T74" fmla="*/ 0 w 96"/>
                <a:gd name="T75" fmla="*/ 153 h 153"/>
                <a:gd name="T76" fmla="*/ 0 w 96"/>
                <a:gd name="T77" fmla="*/ 153 h 153"/>
                <a:gd name="T78" fmla="*/ 47 w 96"/>
                <a:gd name="T79" fmla="*/ 151 h 153"/>
                <a:gd name="T80" fmla="*/ 47 w 96"/>
                <a:gd name="T81" fmla="*/ 151 h 153"/>
                <a:gd name="T82" fmla="*/ 49 w 96"/>
                <a:gd name="T83" fmla="*/ 151 h 153"/>
                <a:gd name="T84" fmla="*/ 49 w 96"/>
                <a:gd name="T85" fmla="*/ 151 h 153"/>
                <a:gd name="T86" fmla="*/ 66 w 96"/>
                <a:gd name="T87" fmla="*/ 151 h 153"/>
                <a:gd name="T88" fmla="*/ 66 w 96"/>
                <a:gd name="T89" fmla="*/ 151 h 153"/>
                <a:gd name="T90" fmla="*/ 96 w 96"/>
                <a:gd name="T91" fmla="*/ 153 h 153"/>
                <a:gd name="T92" fmla="*/ 96 w 96"/>
                <a:gd name="T93" fmla="*/ 153 h 153"/>
                <a:gd name="T94" fmla="*/ 96 w 96"/>
                <a:gd name="T95" fmla="*/ 153 h 153"/>
                <a:gd name="T96" fmla="*/ 96 w 96"/>
                <a:gd name="T97" fmla="*/ 153 h 153"/>
                <a:gd name="T98" fmla="*/ 95 w 96"/>
                <a:gd name="T99" fmla="*/ 144 h 153"/>
                <a:gd name="T100" fmla="*/ 95 w 96"/>
                <a:gd name="T101" fmla="*/ 144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" h="153">
                  <a:moveTo>
                    <a:pt x="95" y="144"/>
                  </a:moveTo>
                  <a:lnTo>
                    <a:pt x="95" y="144"/>
                  </a:lnTo>
                  <a:lnTo>
                    <a:pt x="96" y="136"/>
                  </a:lnTo>
                  <a:lnTo>
                    <a:pt x="96" y="136"/>
                  </a:lnTo>
                  <a:lnTo>
                    <a:pt x="59" y="137"/>
                  </a:lnTo>
                  <a:lnTo>
                    <a:pt x="23" y="138"/>
                  </a:lnTo>
                  <a:lnTo>
                    <a:pt x="23" y="138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47" y="80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7" y="74"/>
                  </a:lnTo>
                  <a:lnTo>
                    <a:pt x="77" y="74"/>
                  </a:lnTo>
                  <a:lnTo>
                    <a:pt x="79" y="66"/>
                  </a:lnTo>
                  <a:lnTo>
                    <a:pt x="79" y="66"/>
                  </a:lnTo>
                  <a:lnTo>
                    <a:pt x="56" y="67"/>
                  </a:lnTo>
                  <a:lnTo>
                    <a:pt x="23" y="67"/>
                  </a:lnTo>
                  <a:lnTo>
                    <a:pt x="23" y="67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63" y="13"/>
                  </a:lnTo>
                  <a:lnTo>
                    <a:pt x="93" y="14"/>
                  </a:lnTo>
                  <a:lnTo>
                    <a:pt x="93" y="14"/>
                  </a:lnTo>
                  <a:lnTo>
                    <a:pt x="92" y="7"/>
                  </a:lnTo>
                  <a:lnTo>
                    <a:pt x="92" y="7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47" y="1"/>
                  </a:lnTo>
                  <a:lnTo>
                    <a:pt x="47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9"/>
                  </a:lnTo>
                  <a:lnTo>
                    <a:pt x="2" y="57"/>
                  </a:lnTo>
                  <a:lnTo>
                    <a:pt x="2" y="94"/>
                  </a:lnTo>
                  <a:lnTo>
                    <a:pt x="2" y="94"/>
                  </a:lnTo>
                  <a:lnTo>
                    <a:pt x="0" y="124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47" y="151"/>
                  </a:lnTo>
                  <a:lnTo>
                    <a:pt x="47" y="151"/>
                  </a:lnTo>
                  <a:lnTo>
                    <a:pt x="49" y="151"/>
                  </a:lnTo>
                  <a:lnTo>
                    <a:pt x="49" y="151"/>
                  </a:lnTo>
                  <a:lnTo>
                    <a:pt x="66" y="151"/>
                  </a:lnTo>
                  <a:lnTo>
                    <a:pt x="66" y="151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5" y="144"/>
                  </a:lnTo>
                  <a:lnTo>
                    <a:pt x="95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" name="Freeform 7"/>
            <p:cNvSpPr>
              <a:spLocks noEditPoints="1"/>
            </p:cNvSpPr>
            <p:nvPr userDrawn="1"/>
          </p:nvSpPr>
          <p:spPr bwMode="auto">
            <a:xfrm>
              <a:off x="3684" y="1931"/>
              <a:ext cx="117" cy="153"/>
            </a:xfrm>
            <a:custGeom>
              <a:avLst/>
              <a:gdLst>
                <a:gd name="T0" fmla="*/ 23 w 117"/>
                <a:gd name="T1" fmla="*/ 96 h 153"/>
                <a:gd name="T2" fmla="*/ 23 w 117"/>
                <a:gd name="T3" fmla="*/ 124 h 153"/>
                <a:gd name="T4" fmla="*/ 24 w 117"/>
                <a:gd name="T5" fmla="*/ 153 h 153"/>
                <a:gd name="T6" fmla="*/ 13 w 117"/>
                <a:gd name="T7" fmla="*/ 151 h 153"/>
                <a:gd name="T8" fmla="*/ 0 w 117"/>
                <a:gd name="T9" fmla="*/ 153 h 153"/>
                <a:gd name="T10" fmla="*/ 3 w 117"/>
                <a:gd name="T11" fmla="*/ 96 h 153"/>
                <a:gd name="T12" fmla="*/ 3 w 117"/>
                <a:gd name="T13" fmla="*/ 57 h 153"/>
                <a:gd name="T14" fmla="*/ 0 w 117"/>
                <a:gd name="T15" fmla="*/ 0 h 153"/>
                <a:gd name="T16" fmla="*/ 28 w 117"/>
                <a:gd name="T17" fmla="*/ 1 h 153"/>
                <a:gd name="T18" fmla="*/ 53 w 117"/>
                <a:gd name="T19" fmla="*/ 0 h 153"/>
                <a:gd name="T20" fmla="*/ 63 w 117"/>
                <a:gd name="T21" fmla="*/ 0 h 153"/>
                <a:gd name="T22" fmla="*/ 80 w 117"/>
                <a:gd name="T23" fmla="*/ 3 h 153"/>
                <a:gd name="T24" fmla="*/ 92 w 117"/>
                <a:gd name="T25" fmla="*/ 11 h 153"/>
                <a:gd name="T26" fmla="*/ 100 w 117"/>
                <a:gd name="T27" fmla="*/ 26 h 153"/>
                <a:gd name="T28" fmla="*/ 101 w 117"/>
                <a:gd name="T29" fmla="*/ 34 h 153"/>
                <a:gd name="T30" fmla="*/ 97 w 117"/>
                <a:gd name="T31" fmla="*/ 54 h 153"/>
                <a:gd name="T32" fmla="*/ 84 w 117"/>
                <a:gd name="T33" fmla="*/ 66 h 153"/>
                <a:gd name="T34" fmla="*/ 70 w 117"/>
                <a:gd name="T35" fmla="*/ 74 h 153"/>
                <a:gd name="T36" fmla="*/ 55 w 117"/>
                <a:gd name="T37" fmla="*/ 77 h 153"/>
                <a:gd name="T38" fmla="*/ 117 w 117"/>
                <a:gd name="T39" fmla="*/ 153 h 153"/>
                <a:gd name="T40" fmla="*/ 104 w 117"/>
                <a:gd name="T41" fmla="*/ 151 h 153"/>
                <a:gd name="T42" fmla="*/ 90 w 117"/>
                <a:gd name="T43" fmla="*/ 153 h 153"/>
                <a:gd name="T44" fmla="*/ 65 w 117"/>
                <a:gd name="T45" fmla="*/ 117 h 153"/>
                <a:gd name="T46" fmla="*/ 34 w 117"/>
                <a:gd name="T47" fmla="*/ 77 h 153"/>
                <a:gd name="T48" fmla="*/ 23 w 117"/>
                <a:gd name="T49" fmla="*/ 77 h 153"/>
                <a:gd name="T50" fmla="*/ 37 w 117"/>
                <a:gd name="T51" fmla="*/ 70 h 153"/>
                <a:gd name="T52" fmla="*/ 51 w 117"/>
                <a:gd name="T53" fmla="*/ 69 h 153"/>
                <a:gd name="T54" fmla="*/ 65 w 117"/>
                <a:gd name="T55" fmla="*/ 63 h 153"/>
                <a:gd name="T56" fmla="*/ 75 w 117"/>
                <a:gd name="T57" fmla="*/ 53 h 153"/>
                <a:gd name="T58" fmla="*/ 80 w 117"/>
                <a:gd name="T59" fmla="*/ 39 h 153"/>
                <a:gd name="T60" fmla="*/ 78 w 117"/>
                <a:gd name="T61" fmla="*/ 30 h 153"/>
                <a:gd name="T62" fmla="*/ 72 w 117"/>
                <a:gd name="T63" fmla="*/ 19 h 153"/>
                <a:gd name="T64" fmla="*/ 63 w 117"/>
                <a:gd name="T65" fmla="*/ 13 h 153"/>
                <a:gd name="T66" fmla="*/ 45 w 117"/>
                <a:gd name="T67" fmla="*/ 9 h 153"/>
                <a:gd name="T68" fmla="*/ 24 w 117"/>
                <a:gd name="T69" fmla="*/ 10 h 153"/>
                <a:gd name="T70" fmla="*/ 23 w 117"/>
                <a:gd name="T71" fmla="*/ 57 h 153"/>
                <a:gd name="T72" fmla="*/ 23 w 117"/>
                <a:gd name="T73" fmla="*/ 69 h 153"/>
                <a:gd name="T74" fmla="*/ 37 w 117"/>
                <a:gd name="T75" fmla="*/ 7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7" h="153">
                  <a:moveTo>
                    <a:pt x="23" y="77"/>
                  </a:moveTo>
                  <a:lnTo>
                    <a:pt x="23" y="96"/>
                  </a:lnTo>
                  <a:lnTo>
                    <a:pt x="23" y="96"/>
                  </a:lnTo>
                  <a:lnTo>
                    <a:pt x="23" y="124"/>
                  </a:lnTo>
                  <a:lnTo>
                    <a:pt x="24" y="153"/>
                  </a:lnTo>
                  <a:lnTo>
                    <a:pt x="24" y="153"/>
                  </a:lnTo>
                  <a:lnTo>
                    <a:pt x="13" y="151"/>
                  </a:lnTo>
                  <a:lnTo>
                    <a:pt x="13" y="151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1" y="124"/>
                  </a:lnTo>
                  <a:lnTo>
                    <a:pt x="3" y="96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1" y="29"/>
                  </a:lnTo>
                  <a:lnTo>
                    <a:pt x="0" y="0"/>
                  </a:lnTo>
                  <a:lnTo>
                    <a:pt x="0" y="0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71" y="1"/>
                  </a:lnTo>
                  <a:lnTo>
                    <a:pt x="80" y="3"/>
                  </a:lnTo>
                  <a:lnTo>
                    <a:pt x="87" y="7"/>
                  </a:lnTo>
                  <a:lnTo>
                    <a:pt x="92" y="11"/>
                  </a:lnTo>
                  <a:lnTo>
                    <a:pt x="97" y="17"/>
                  </a:lnTo>
                  <a:lnTo>
                    <a:pt x="100" y="26"/>
                  </a:lnTo>
                  <a:lnTo>
                    <a:pt x="101" y="34"/>
                  </a:lnTo>
                  <a:lnTo>
                    <a:pt x="101" y="34"/>
                  </a:lnTo>
                  <a:lnTo>
                    <a:pt x="100" y="46"/>
                  </a:lnTo>
                  <a:lnTo>
                    <a:pt x="97" y="54"/>
                  </a:lnTo>
                  <a:lnTo>
                    <a:pt x="91" y="61"/>
                  </a:lnTo>
                  <a:lnTo>
                    <a:pt x="84" y="66"/>
                  </a:lnTo>
                  <a:lnTo>
                    <a:pt x="77" y="70"/>
                  </a:lnTo>
                  <a:lnTo>
                    <a:pt x="70" y="74"/>
                  </a:lnTo>
                  <a:lnTo>
                    <a:pt x="55" y="77"/>
                  </a:lnTo>
                  <a:lnTo>
                    <a:pt x="55" y="77"/>
                  </a:lnTo>
                  <a:lnTo>
                    <a:pt x="85" y="114"/>
                  </a:lnTo>
                  <a:lnTo>
                    <a:pt x="117" y="153"/>
                  </a:lnTo>
                  <a:lnTo>
                    <a:pt x="117" y="153"/>
                  </a:lnTo>
                  <a:lnTo>
                    <a:pt x="104" y="151"/>
                  </a:lnTo>
                  <a:lnTo>
                    <a:pt x="104" y="151"/>
                  </a:lnTo>
                  <a:lnTo>
                    <a:pt x="90" y="153"/>
                  </a:lnTo>
                  <a:lnTo>
                    <a:pt x="90" y="153"/>
                  </a:lnTo>
                  <a:lnTo>
                    <a:pt x="65" y="117"/>
                  </a:lnTo>
                  <a:lnTo>
                    <a:pt x="50" y="96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23" y="77"/>
                  </a:lnTo>
                  <a:lnTo>
                    <a:pt x="23" y="77"/>
                  </a:lnTo>
                  <a:close/>
                  <a:moveTo>
                    <a:pt x="37" y="70"/>
                  </a:moveTo>
                  <a:lnTo>
                    <a:pt x="37" y="70"/>
                  </a:lnTo>
                  <a:lnTo>
                    <a:pt x="51" y="69"/>
                  </a:lnTo>
                  <a:lnTo>
                    <a:pt x="58" y="66"/>
                  </a:lnTo>
                  <a:lnTo>
                    <a:pt x="65" y="63"/>
                  </a:lnTo>
                  <a:lnTo>
                    <a:pt x="71" y="59"/>
                  </a:lnTo>
                  <a:lnTo>
                    <a:pt x="75" y="53"/>
                  </a:lnTo>
                  <a:lnTo>
                    <a:pt x="78" y="47"/>
                  </a:lnTo>
                  <a:lnTo>
                    <a:pt x="80" y="39"/>
                  </a:lnTo>
                  <a:lnTo>
                    <a:pt x="80" y="39"/>
                  </a:lnTo>
                  <a:lnTo>
                    <a:pt x="78" y="30"/>
                  </a:lnTo>
                  <a:lnTo>
                    <a:pt x="77" y="24"/>
                  </a:lnTo>
                  <a:lnTo>
                    <a:pt x="72" y="19"/>
                  </a:lnTo>
                  <a:lnTo>
                    <a:pt x="68" y="16"/>
                  </a:lnTo>
                  <a:lnTo>
                    <a:pt x="63" y="13"/>
                  </a:lnTo>
                  <a:lnTo>
                    <a:pt x="57" y="10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23" y="69"/>
                  </a:lnTo>
                  <a:lnTo>
                    <a:pt x="23" y="69"/>
                  </a:lnTo>
                  <a:lnTo>
                    <a:pt x="37" y="70"/>
                  </a:lnTo>
                  <a:lnTo>
                    <a:pt x="37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" name="Freeform 8"/>
            <p:cNvSpPr>
              <a:spLocks/>
            </p:cNvSpPr>
            <p:nvPr userDrawn="1"/>
          </p:nvSpPr>
          <p:spPr bwMode="auto">
            <a:xfrm>
              <a:off x="3821" y="1930"/>
              <a:ext cx="135" cy="155"/>
            </a:xfrm>
            <a:custGeom>
              <a:avLst/>
              <a:gdLst>
                <a:gd name="T0" fmla="*/ 135 w 135"/>
                <a:gd name="T1" fmla="*/ 1 h 155"/>
                <a:gd name="T2" fmla="*/ 135 w 135"/>
                <a:gd name="T3" fmla="*/ 1 h 155"/>
                <a:gd name="T4" fmla="*/ 125 w 135"/>
                <a:gd name="T5" fmla="*/ 1 h 155"/>
                <a:gd name="T6" fmla="*/ 125 w 135"/>
                <a:gd name="T7" fmla="*/ 1 h 155"/>
                <a:gd name="T8" fmla="*/ 117 w 135"/>
                <a:gd name="T9" fmla="*/ 1 h 155"/>
                <a:gd name="T10" fmla="*/ 117 w 135"/>
                <a:gd name="T11" fmla="*/ 1 h 155"/>
                <a:gd name="T12" fmla="*/ 118 w 135"/>
                <a:gd name="T13" fmla="*/ 37 h 155"/>
                <a:gd name="T14" fmla="*/ 120 w 135"/>
                <a:gd name="T15" fmla="*/ 74 h 155"/>
                <a:gd name="T16" fmla="*/ 120 w 135"/>
                <a:gd name="T17" fmla="*/ 74 h 155"/>
                <a:gd name="T18" fmla="*/ 118 w 135"/>
                <a:gd name="T19" fmla="*/ 114 h 155"/>
                <a:gd name="T20" fmla="*/ 118 w 135"/>
                <a:gd name="T21" fmla="*/ 114 h 155"/>
                <a:gd name="T22" fmla="*/ 10 w 135"/>
                <a:gd name="T23" fmla="*/ 0 h 155"/>
                <a:gd name="T24" fmla="*/ 1 w 135"/>
                <a:gd name="T25" fmla="*/ 0 h 155"/>
                <a:gd name="T26" fmla="*/ 1 w 135"/>
                <a:gd name="T27" fmla="*/ 0 h 155"/>
                <a:gd name="T28" fmla="*/ 3 w 135"/>
                <a:gd name="T29" fmla="*/ 57 h 155"/>
                <a:gd name="T30" fmla="*/ 3 w 135"/>
                <a:gd name="T31" fmla="*/ 57 h 155"/>
                <a:gd name="T32" fmla="*/ 3 w 135"/>
                <a:gd name="T33" fmla="*/ 109 h 155"/>
                <a:gd name="T34" fmla="*/ 0 w 135"/>
                <a:gd name="T35" fmla="*/ 154 h 155"/>
                <a:gd name="T36" fmla="*/ 0 w 135"/>
                <a:gd name="T37" fmla="*/ 154 h 155"/>
                <a:gd name="T38" fmla="*/ 10 w 135"/>
                <a:gd name="T39" fmla="*/ 152 h 155"/>
                <a:gd name="T40" fmla="*/ 10 w 135"/>
                <a:gd name="T41" fmla="*/ 152 h 155"/>
                <a:gd name="T42" fmla="*/ 20 w 135"/>
                <a:gd name="T43" fmla="*/ 154 h 155"/>
                <a:gd name="T44" fmla="*/ 20 w 135"/>
                <a:gd name="T45" fmla="*/ 154 h 155"/>
                <a:gd name="T46" fmla="*/ 18 w 135"/>
                <a:gd name="T47" fmla="*/ 118 h 155"/>
                <a:gd name="T48" fmla="*/ 17 w 135"/>
                <a:gd name="T49" fmla="*/ 79 h 155"/>
                <a:gd name="T50" fmla="*/ 17 w 135"/>
                <a:gd name="T51" fmla="*/ 79 h 155"/>
                <a:gd name="T52" fmla="*/ 17 w 135"/>
                <a:gd name="T53" fmla="*/ 38 h 155"/>
                <a:gd name="T54" fmla="*/ 17 w 135"/>
                <a:gd name="T55" fmla="*/ 38 h 155"/>
                <a:gd name="T56" fmla="*/ 71 w 135"/>
                <a:gd name="T57" fmla="*/ 95 h 155"/>
                <a:gd name="T58" fmla="*/ 107 w 135"/>
                <a:gd name="T59" fmla="*/ 134 h 155"/>
                <a:gd name="T60" fmla="*/ 127 w 135"/>
                <a:gd name="T61" fmla="*/ 155 h 155"/>
                <a:gd name="T62" fmla="*/ 134 w 135"/>
                <a:gd name="T63" fmla="*/ 155 h 155"/>
                <a:gd name="T64" fmla="*/ 134 w 135"/>
                <a:gd name="T65" fmla="*/ 155 h 155"/>
                <a:gd name="T66" fmla="*/ 132 w 135"/>
                <a:gd name="T67" fmla="*/ 98 h 155"/>
                <a:gd name="T68" fmla="*/ 132 w 135"/>
                <a:gd name="T69" fmla="*/ 98 h 155"/>
                <a:gd name="T70" fmla="*/ 134 w 135"/>
                <a:gd name="T71" fmla="*/ 45 h 155"/>
                <a:gd name="T72" fmla="*/ 135 w 135"/>
                <a:gd name="T73" fmla="*/ 1 h 155"/>
                <a:gd name="T74" fmla="*/ 135 w 135"/>
                <a:gd name="T75" fmla="*/ 1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5" h="155">
                  <a:moveTo>
                    <a:pt x="135" y="1"/>
                  </a:moveTo>
                  <a:lnTo>
                    <a:pt x="135" y="1"/>
                  </a:lnTo>
                  <a:lnTo>
                    <a:pt x="125" y="1"/>
                  </a:lnTo>
                  <a:lnTo>
                    <a:pt x="125" y="1"/>
                  </a:lnTo>
                  <a:lnTo>
                    <a:pt x="117" y="1"/>
                  </a:lnTo>
                  <a:lnTo>
                    <a:pt x="117" y="1"/>
                  </a:lnTo>
                  <a:lnTo>
                    <a:pt x="118" y="37"/>
                  </a:lnTo>
                  <a:lnTo>
                    <a:pt x="120" y="74"/>
                  </a:lnTo>
                  <a:lnTo>
                    <a:pt x="120" y="74"/>
                  </a:lnTo>
                  <a:lnTo>
                    <a:pt x="118" y="114"/>
                  </a:lnTo>
                  <a:lnTo>
                    <a:pt x="118" y="114"/>
                  </a:lnTo>
                  <a:lnTo>
                    <a:pt x="1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3" y="109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10" y="152"/>
                  </a:lnTo>
                  <a:lnTo>
                    <a:pt x="10" y="152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18" y="118"/>
                  </a:lnTo>
                  <a:lnTo>
                    <a:pt x="17" y="79"/>
                  </a:lnTo>
                  <a:lnTo>
                    <a:pt x="17" y="7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71" y="95"/>
                  </a:lnTo>
                  <a:lnTo>
                    <a:pt x="107" y="134"/>
                  </a:lnTo>
                  <a:lnTo>
                    <a:pt x="127" y="155"/>
                  </a:lnTo>
                  <a:lnTo>
                    <a:pt x="134" y="155"/>
                  </a:lnTo>
                  <a:lnTo>
                    <a:pt x="134" y="155"/>
                  </a:lnTo>
                  <a:lnTo>
                    <a:pt x="132" y="98"/>
                  </a:lnTo>
                  <a:lnTo>
                    <a:pt x="132" y="98"/>
                  </a:lnTo>
                  <a:lnTo>
                    <a:pt x="134" y="45"/>
                  </a:lnTo>
                  <a:lnTo>
                    <a:pt x="135" y="1"/>
                  </a:lnTo>
                  <a:lnTo>
                    <a:pt x="13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3477" y="2144"/>
              <a:ext cx="77" cy="185"/>
            </a:xfrm>
            <a:custGeom>
              <a:avLst/>
              <a:gdLst>
                <a:gd name="T0" fmla="*/ 77 w 77"/>
                <a:gd name="T1" fmla="*/ 185 h 185"/>
                <a:gd name="T2" fmla="*/ 77 w 77"/>
                <a:gd name="T3" fmla="*/ 185 h 185"/>
                <a:gd name="T4" fmla="*/ 63 w 77"/>
                <a:gd name="T5" fmla="*/ 159 h 185"/>
                <a:gd name="T6" fmla="*/ 50 w 77"/>
                <a:gd name="T7" fmla="*/ 134 h 185"/>
                <a:gd name="T8" fmla="*/ 40 w 77"/>
                <a:gd name="T9" fmla="*/ 109 h 185"/>
                <a:gd name="T10" fmla="*/ 33 w 77"/>
                <a:gd name="T11" fmla="*/ 85 h 185"/>
                <a:gd name="T12" fmla="*/ 27 w 77"/>
                <a:gd name="T13" fmla="*/ 62 h 185"/>
                <a:gd name="T14" fmla="*/ 23 w 77"/>
                <a:gd name="T15" fmla="*/ 40 h 185"/>
                <a:gd name="T16" fmla="*/ 20 w 77"/>
                <a:gd name="T17" fmla="*/ 18 h 185"/>
                <a:gd name="T18" fmla="*/ 20 w 77"/>
                <a:gd name="T19" fmla="*/ 0 h 185"/>
                <a:gd name="T20" fmla="*/ 20 w 77"/>
                <a:gd name="T21" fmla="*/ 0 h 185"/>
                <a:gd name="T22" fmla="*/ 0 w 77"/>
                <a:gd name="T23" fmla="*/ 0 h 185"/>
                <a:gd name="T24" fmla="*/ 0 w 77"/>
                <a:gd name="T25" fmla="*/ 0 h 185"/>
                <a:gd name="T26" fmla="*/ 0 w 77"/>
                <a:gd name="T27" fmla="*/ 20 h 185"/>
                <a:gd name="T28" fmla="*/ 3 w 77"/>
                <a:gd name="T29" fmla="*/ 41 h 185"/>
                <a:gd name="T30" fmla="*/ 7 w 77"/>
                <a:gd name="T31" fmla="*/ 62 h 185"/>
                <a:gd name="T32" fmla="*/ 11 w 77"/>
                <a:gd name="T33" fmla="*/ 84 h 185"/>
                <a:gd name="T34" fmla="*/ 17 w 77"/>
                <a:gd name="T35" fmla="*/ 105 h 185"/>
                <a:gd name="T36" fmla="*/ 25 w 77"/>
                <a:gd name="T37" fmla="*/ 127 h 185"/>
                <a:gd name="T38" fmla="*/ 34 w 77"/>
                <a:gd name="T39" fmla="*/ 148 h 185"/>
                <a:gd name="T40" fmla="*/ 44 w 77"/>
                <a:gd name="T41" fmla="*/ 169 h 185"/>
                <a:gd name="T42" fmla="*/ 44 w 77"/>
                <a:gd name="T43" fmla="*/ 169 h 185"/>
                <a:gd name="T44" fmla="*/ 51 w 77"/>
                <a:gd name="T45" fmla="*/ 174 h 185"/>
                <a:gd name="T46" fmla="*/ 60 w 77"/>
                <a:gd name="T47" fmla="*/ 178 h 185"/>
                <a:gd name="T48" fmla="*/ 77 w 77"/>
                <a:gd name="T49" fmla="*/ 185 h 185"/>
                <a:gd name="T50" fmla="*/ 77 w 77"/>
                <a:gd name="T51" fmla="*/ 18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7" h="185">
                  <a:moveTo>
                    <a:pt x="77" y="185"/>
                  </a:moveTo>
                  <a:lnTo>
                    <a:pt x="77" y="185"/>
                  </a:lnTo>
                  <a:lnTo>
                    <a:pt x="63" y="159"/>
                  </a:lnTo>
                  <a:lnTo>
                    <a:pt x="50" y="134"/>
                  </a:lnTo>
                  <a:lnTo>
                    <a:pt x="40" y="109"/>
                  </a:lnTo>
                  <a:lnTo>
                    <a:pt x="33" y="85"/>
                  </a:lnTo>
                  <a:lnTo>
                    <a:pt x="27" y="62"/>
                  </a:lnTo>
                  <a:lnTo>
                    <a:pt x="23" y="40"/>
                  </a:lnTo>
                  <a:lnTo>
                    <a:pt x="20" y="18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3" y="41"/>
                  </a:lnTo>
                  <a:lnTo>
                    <a:pt x="7" y="62"/>
                  </a:lnTo>
                  <a:lnTo>
                    <a:pt x="11" y="84"/>
                  </a:lnTo>
                  <a:lnTo>
                    <a:pt x="17" y="105"/>
                  </a:lnTo>
                  <a:lnTo>
                    <a:pt x="25" y="127"/>
                  </a:lnTo>
                  <a:lnTo>
                    <a:pt x="34" y="148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51" y="174"/>
                  </a:lnTo>
                  <a:lnTo>
                    <a:pt x="60" y="178"/>
                  </a:lnTo>
                  <a:lnTo>
                    <a:pt x="77" y="185"/>
                  </a:lnTo>
                  <a:lnTo>
                    <a:pt x="77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3314" y="1640"/>
              <a:ext cx="1052" cy="1040"/>
            </a:xfrm>
            <a:custGeom>
              <a:avLst/>
              <a:gdLst>
                <a:gd name="T0" fmla="*/ 393 w 1052"/>
                <a:gd name="T1" fmla="*/ 0 h 1040"/>
                <a:gd name="T2" fmla="*/ 345 w 1052"/>
                <a:gd name="T3" fmla="*/ 1 h 1040"/>
                <a:gd name="T4" fmla="*/ 274 w 1052"/>
                <a:gd name="T5" fmla="*/ 14 h 1040"/>
                <a:gd name="T6" fmla="*/ 208 w 1052"/>
                <a:gd name="T7" fmla="*/ 39 h 1040"/>
                <a:gd name="T8" fmla="*/ 98 w 1052"/>
                <a:gd name="T9" fmla="*/ 123 h 1040"/>
                <a:gd name="T10" fmla="*/ 26 w 1052"/>
                <a:gd name="T11" fmla="*/ 240 h 1040"/>
                <a:gd name="T12" fmla="*/ 0 w 1052"/>
                <a:gd name="T13" fmla="*/ 375 h 1040"/>
                <a:gd name="T14" fmla="*/ 6 w 1052"/>
                <a:gd name="T15" fmla="*/ 441 h 1040"/>
                <a:gd name="T16" fmla="*/ 37 w 1052"/>
                <a:gd name="T17" fmla="*/ 575 h 1040"/>
                <a:gd name="T18" fmla="*/ 53 w 1052"/>
                <a:gd name="T19" fmla="*/ 562 h 1040"/>
                <a:gd name="T20" fmla="*/ 90 w 1052"/>
                <a:gd name="T21" fmla="*/ 618 h 1040"/>
                <a:gd name="T22" fmla="*/ 160 w 1052"/>
                <a:gd name="T23" fmla="*/ 682 h 1040"/>
                <a:gd name="T24" fmla="*/ 247 w 1052"/>
                <a:gd name="T25" fmla="*/ 728 h 1040"/>
                <a:gd name="T26" fmla="*/ 347 w 1052"/>
                <a:gd name="T27" fmla="*/ 749 h 1040"/>
                <a:gd name="T28" fmla="*/ 430 w 1052"/>
                <a:gd name="T29" fmla="*/ 746 h 1040"/>
                <a:gd name="T30" fmla="*/ 532 w 1052"/>
                <a:gd name="T31" fmla="*/ 716 h 1040"/>
                <a:gd name="T32" fmla="*/ 248 w 1052"/>
                <a:gd name="T33" fmla="*/ 1040 h 1040"/>
                <a:gd name="T34" fmla="*/ 584 w 1052"/>
                <a:gd name="T35" fmla="*/ 710 h 1040"/>
                <a:gd name="T36" fmla="*/ 688 w 1052"/>
                <a:gd name="T37" fmla="*/ 585 h 1040"/>
                <a:gd name="T38" fmla="*/ 725 w 1052"/>
                <a:gd name="T39" fmla="*/ 515 h 1040"/>
                <a:gd name="T40" fmla="*/ 748 w 1052"/>
                <a:gd name="T41" fmla="*/ 424 h 1040"/>
                <a:gd name="T42" fmla="*/ 894 w 1052"/>
                <a:gd name="T43" fmla="*/ 1039 h 1040"/>
                <a:gd name="T44" fmla="*/ 802 w 1052"/>
                <a:gd name="T45" fmla="*/ 541 h 1040"/>
                <a:gd name="T46" fmla="*/ 752 w 1052"/>
                <a:gd name="T47" fmla="*/ 318 h 1040"/>
                <a:gd name="T48" fmla="*/ 712 w 1052"/>
                <a:gd name="T49" fmla="*/ 210 h 1040"/>
                <a:gd name="T50" fmla="*/ 672 w 1052"/>
                <a:gd name="T51" fmla="*/ 167 h 1040"/>
                <a:gd name="T52" fmla="*/ 687 w 1052"/>
                <a:gd name="T53" fmla="*/ 207 h 1040"/>
                <a:gd name="T54" fmla="*/ 725 w 1052"/>
                <a:gd name="T55" fmla="*/ 315 h 1040"/>
                <a:gd name="T56" fmla="*/ 731 w 1052"/>
                <a:gd name="T57" fmla="*/ 394 h 1040"/>
                <a:gd name="T58" fmla="*/ 721 w 1052"/>
                <a:gd name="T59" fmla="*/ 464 h 1040"/>
                <a:gd name="T60" fmla="*/ 688 w 1052"/>
                <a:gd name="T61" fmla="*/ 545 h 1040"/>
                <a:gd name="T62" fmla="*/ 602 w 1052"/>
                <a:gd name="T63" fmla="*/ 649 h 1040"/>
                <a:gd name="T64" fmla="*/ 498 w 1052"/>
                <a:gd name="T65" fmla="*/ 709 h 1040"/>
                <a:gd name="T66" fmla="*/ 430 w 1052"/>
                <a:gd name="T67" fmla="*/ 726 h 1040"/>
                <a:gd name="T68" fmla="*/ 375 w 1052"/>
                <a:gd name="T69" fmla="*/ 730 h 1040"/>
                <a:gd name="T70" fmla="*/ 304 w 1052"/>
                <a:gd name="T71" fmla="*/ 723 h 1040"/>
                <a:gd name="T72" fmla="*/ 237 w 1052"/>
                <a:gd name="T73" fmla="*/ 703 h 1040"/>
                <a:gd name="T74" fmla="*/ 124 w 1052"/>
                <a:gd name="T75" fmla="*/ 626 h 1040"/>
                <a:gd name="T76" fmla="*/ 49 w 1052"/>
                <a:gd name="T77" fmla="*/ 514 h 1040"/>
                <a:gd name="T78" fmla="*/ 27 w 1052"/>
                <a:gd name="T79" fmla="*/ 447 h 1040"/>
                <a:gd name="T80" fmla="*/ 20 w 1052"/>
                <a:gd name="T81" fmla="*/ 375 h 1040"/>
                <a:gd name="T82" fmla="*/ 24 w 1052"/>
                <a:gd name="T83" fmla="*/ 321 h 1040"/>
                <a:gd name="T84" fmla="*/ 41 w 1052"/>
                <a:gd name="T85" fmla="*/ 253 h 1040"/>
                <a:gd name="T86" fmla="*/ 101 w 1052"/>
                <a:gd name="T87" fmla="*/ 150 h 1040"/>
                <a:gd name="T88" fmla="*/ 207 w 1052"/>
                <a:gd name="T89" fmla="*/ 63 h 1040"/>
                <a:gd name="T90" fmla="*/ 287 w 1052"/>
                <a:gd name="T91" fmla="*/ 31 h 1040"/>
                <a:gd name="T92" fmla="*/ 358 w 1052"/>
                <a:gd name="T93" fmla="*/ 20 h 1040"/>
                <a:gd name="T94" fmla="*/ 440 w 1052"/>
                <a:gd name="T95" fmla="*/ 26 h 1040"/>
                <a:gd name="T96" fmla="*/ 555 w 1052"/>
                <a:gd name="T97" fmla="*/ 68 h 1040"/>
                <a:gd name="T98" fmla="*/ 625 w 1052"/>
                <a:gd name="T99" fmla="*/ 108 h 1040"/>
                <a:gd name="T100" fmla="*/ 625 w 1052"/>
                <a:gd name="T101" fmla="*/ 97 h 1040"/>
                <a:gd name="T102" fmla="*/ 548 w 1052"/>
                <a:gd name="T103" fmla="*/ 44 h 1040"/>
                <a:gd name="T104" fmla="*/ 481 w 1052"/>
                <a:gd name="T105" fmla="*/ 19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52" h="1040">
                  <a:moveTo>
                    <a:pt x="1052" y="4"/>
                  </a:moveTo>
                  <a:lnTo>
                    <a:pt x="1052" y="4"/>
                  </a:lnTo>
                  <a:lnTo>
                    <a:pt x="782" y="1"/>
                  </a:lnTo>
                  <a:lnTo>
                    <a:pt x="393" y="0"/>
                  </a:lnTo>
                  <a:lnTo>
                    <a:pt x="393" y="0"/>
                  </a:lnTo>
                  <a:lnTo>
                    <a:pt x="361" y="0"/>
                  </a:lnTo>
                  <a:lnTo>
                    <a:pt x="345" y="1"/>
                  </a:lnTo>
                  <a:lnTo>
                    <a:pt x="345" y="1"/>
                  </a:lnTo>
                  <a:lnTo>
                    <a:pt x="327" y="3"/>
                  </a:lnTo>
                  <a:lnTo>
                    <a:pt x="308" y="6"/>
                  </a:lnTo>
                  <a:lnTo>
                    <a:pt x="291" y="10"/>
                  </a:lnTo>
                  <a:lnTo>
                    <a:pt x="274" y="14"/>
                  </a:lnTo>
                  <a:lnTo>
                    <a:pt x="257" y="19"/>
                  </a:lnTo>
                  <a:lnTo>
                    <a:pt x="240" y="24"/>
                  </a:lnTo>
                  <a:lnTo>
                    <a:pt x="224" y="31"/>
                  </a:lnTo>
                  <a:lnTo>
                    <a:pt x="208" y="39"/>
                  </a:lnTo>
                  <a:lnTo>
                    <a:pt x="178" y="56"/>
                  </a:lnTo>
                  <a:lnTo>
                    <a:pt x="150" y="76"/>
                  </a:lnTo>
                  <a:lnTo>
                    <a:pt x="123" y="98"/>
                  </a:lnTo>
                  <a:lnTo>
                    <a:pt x="98" y="123"/>
                  </a:lnTo>
                  <a:lnTo>
                    <a:pt x="77" y="150"/>
                  </a:lnTo>
                  <a:lnTo>
                    <a:pt x="57" y="178"/>
                  </a:lnTo>
                  <a:lnTo>
                    <a:pt x="40" y="208"/>
                  </a:lnTo>
                  <a:lnTo>
                    <a:pt x="26" y="240"/>
                  </a:lnTo>
                  <a:lnTo>
                    <a:pt x="14" y="272"/>
                  </a:lnTo>
                  <a:lnTo>
                    <a:pt x="7" y="305"/>
                  </a:lnTo>
                  <a:lnTo>
                    <a:pt x="1" y="340"/>
                  </a:lnTo>
                  <a:lnTo>
                    <a:pt x="0" y="375"/>
                  </a:lnTo>
                  <a:lnTo>
                    <a:pt x="0" y="375"/>
                  </a:lnTo>
                  <a:lnTo>
                    <a:pt x="0" y="397"/>
                  </a:lnTo>
                  <a:lnTo>
                    <a:pt x="3" y="418"/>
                  </a:lnTo>
                  <a:lnTo>
                    <a:pt x="6" y="441"/>
                  </a:lnTo>
                  <a:lnTo>
                    <a:pt x="10" y="465"/>
                  </a:lnTo>
                  <a:lnTo>
                    <a:pt x="21" y="516"/>
                  </a:lnTo>
                  <a:lnTo>
                    <a:pt x="37" y="575"/>
                  </a:lnTo>
                  <a:lnTo>
                    <a:pt x="37" y="575"/>
                  </a:lnTo>
                  <a:lnTo>
                    <a:pt x="106" y="810"/>
                  </a:lnTo>
                  <a:lnTo>
                    <a:pt x="126" y="810"/>
                  </a:lnTo>
                  <a:lnTo>
                    <a:pt x="51" y="562"/>
                  </a:lnTo>
                  <a:lnTo>
                    <a:pt x="53" y="562"/>
                  </a:lnTo>
                  <a:lnTo>
                    <a:pt x="53" y="562"/>
                  </a:lnTo>
                  <a:lnTo>
                    <a:pt x="63" y="581"/>
                  </a:lnTo>
                  <a:lnTo>
                    <a:pt x="76" y="599"/>
                  </a:lnTo>
                  <a:lnTo>
                    <a:pt x="90" y="618"/>
                  </a:lnTo>
                  <a:lnTo>
                    <a:pt x="106" y="635"/>
                  </a:lnTo>
                  <a:lnTo>
                    <a:pt x="123" y="652"/>
                  </a:lnTo>
                  <a:lnTo>
                    <a:pt x="140" y="668"/>
                  </a:lnTo>
                  <a:lnTo>
                    <a:pt x="160" y="682"/>
                  </a:lnTo>
                  <a:lnTo>
                    <a:pt x="180" y="695"/>
                  </a:lnTo>
                  <a:lnTo>
                    <a:pt x="201" y="708"/>
                  </a:lnTo>
                  <a:lnTo>
                    <a:pt x="224" y="719"/>
                  </a:lnTo>
                  <a:lnTo>
                    <a:pt x="247" y="728"/>
                  </a:lnTo>
                  <a:lnTo>
                    <a:pt x="271" y="736"/>
                  </a:lnTo>
                  <a:lnTo>
                    <a:pt x="295" y="742"/>
                  </a:lnTo>
                  <a:lnTo>
                    <a:pt x="321" y="746"/>
                  </a:lnTo>
                  <a:lnTo>
                    <a:pt x="347" y="749"/>
                  </a:lnTo>
                  <a:lnTo>
                    <a:pt x="374" y="750"/>
                  </a:lnTo>
                  <a:lnTo>
                    <a:pt x="374" y="750"/>
                  </a:lnTo>
                  <a:lnTo>
                    <a:pt x="401" y="749"/>
                  </a:lnTo>
                  <a:lnTo>
                    <a:pt x="430" y="746"/>
                  </a:lnTo>
                  <a:lnTo>
                    <a:pt x="457" y="742"/>
                  </a:lnTo>
                  <a:lnTo>
                    <a:pt x="482" y="735"/>
                  </a:lnTo>
                  <a:lnTo>
                    <a:pt x="508" y="726"/>
                  </a:lnTo>
                  <a:lnTo>
                    <a:pt x="532" y="716"/>
                  </a:lnTo>
                  <a:lnTo>
                    <a:pt x="555" y="703"/>
                  </a:lnTo>
                  <a:lnTo>
                    <a:pt x="577" y="689"/>
                  </a:lnTo>
                  <a:lnTo>
                    <a:pt x="577" y="690"/>
                  </a:lnTo>
                  <a:lnTo>
                    <a:pt x="248" y="1040"/>
                  </a:lnTo>
                  <a:lnTo>
                    <a:pt x="274" y="1040"/>
                  </a:lnTo>
                  <a:lnTo>
                    <a:pt x="274" y="1040"/>
                  </a:lnTo>
                  <a:lnTo>
                    <a:pt x="584" y="710"/>
                  </a:lnTo>
                  <a:lnTo>
                    <a:pt x="584" y="710"/>
                  </a:lnTo>
                  <a:lnTo>
                    <a:pt x="624" y="668"/>
                  </a:lnTo>
                  <a:lnTo>
                    <a:pt x="654" y="632"/>
                  </a:lnTo>
                  <a:lnTo>
                    <a:pt x="675" y="605"/>
                  </a:lnTo>
                  <a:lnTo>
                    <a:pt x="688" y="585"/>
                  </a:lnTo>
                  <a:lnTo>
                    <a:pt x="688" y="585"/>
                  </a:lnTo>
                  <a:lnTo>
                    <a:pt x="704" y="558"/>
                  </a:lnTo>
                  <a:lnTo>
                    <a:pt x="714" y="538"/>
                  </a:lnTo>
                  <a:lnTo>
                    <a:pt x="725" y="515"/>
                  </a:lnTo>
                  <a:lnTo>
                    <a:pt x="734" y="488"/>
                  </a:lnTo>
                  <a:lnTo>
                    <a:pt x="742" y="457"/>
                  </a:lnTo>
                  <a:lnTo>
                    <a:pt x="745" y="441"/>
                  </a:lnTo>
                  <a:lnTo>
                    <a:pt x="748" y="424"/>
                  </a:lnTo>
                  <a:lnTo>
                    <a:pt x="748" y="405"/>
                  </a:lnTo>
                  <a:lnTo>
                    <a:pt x="749" y="385"/>
                  </a:lnTo>
                  <a:lnTo>
                    <a:pt x="749" y="385"/>
                  </a:lnTo>
                  <a:lnTo>
                    <a:pt x="894" y="1039"/>
                  </a:lnTo>
                  <a:lnTo>
                    <a:pt x="914" y="1039"/>
                  </a:lnTo>
                  <a:lnTo>
                    <a:pt x="914" y="1039"/>
                  </a:lnTo>
                  <a:lnTo>
                    <a:pt x="851" y="758"/>
                  </a:lnTo>
                  <a:lnTo>
                    <a:pt x="802" y="541"/>
                  </a:lnTo>
                  <a:lnTo>
                    <a:pt x="769" y="392"/>
                  </a:lnTo>
                  <a:lnTo>
                    <a:pt x="769" y="392"/>
                  </a:lnTo>
                  <a:lnTo>
                    <a:pt x="761" y="354"/>
                  </a:lnTo>
                  <a:lnTo>
                    <a:pt x="752" y="318"/>
                  </a:lnTo>
                  <a:lnTo>
                    <a:pt x="742" y="285"/>
                  </a:lnTo>
                  <a:lnTo>
                    <a:pt x="732" y="257"/>
                  </a:lnTo>
                  <a:lnTo>
                    <a:pt x="722" y="233"/>
                  </a:lnTo>
                  <a:lnTo>
                    <a:pt x="712" y="210"/>
                  </a:lnTo>
                  <a:lnTo>
                    <a:pt x="701" y="191"/>
                  </a:lnTo>
                  <a:lnTo>
                    <a:pt x="691" y="175"/>
                  </a:lnTo>
                  <a:lnTo>
                    <a:pt x="691" y="175"/>
                  </a:lnTo>
                  <a:lnTo>
                    <a:pt x="672" y="167"/>
                  </a:lnTo>
                  <a:lnTo>
                    <a:pt x="657" y="161"/>
                  </a:lnTo>
                  <a:lnTo>
                    <a:pt x="657" y="161"/>
                  </a:lnTo>
                  <a:lnTo>
                    <a:pt x="672" y="183"/>
                  </a:lnTo>
                  <a:lnTo>
                    <a:pt x="687" y="207"/>
                  </a:lnTo>
                  <a:lnTo>
                    <a:pt x="699" y="231"/>
                  </a:lnTo>
                  <a:lnTo>
                    <a:pt x="711" y="258"/>
                  </a:lnTo>
                  <a:lnTo>
                    <a:pt x="719" y="287"/>
                  </a:lnTo>
                  <a:lnTo>
                    <a:pt x="725" y="315"/>
                  </a:lnTo>
                  <a:lnTo>
                    <a:pt x="729" y="345"/>
                  </a:lnTo>
                  <a:lnTo>
                    <a:pt x="731" y="375"/>
                  </a:lnTo>
                  <a:lnTo>
                    <a:pt x="731" y="375"/>
                  </a:lnTo>
                  <a:lnTo>
                    <a:pt x="731" y="394"/>
                  </a:lnTo>
                  <a:lnTo>
                    <a:pt x="729" y="412"/>
                  </a:lnTo>
                  <a:lnTo>
                    <a:pt x="728" y="429"/>
                  </a:lnTo>
                  <a:lnTo>
                    <a:pt x="724" y="447"/>
                  </a:lnTo>
                  <a:lnTo>
                    <a:pt x="721" y="464"/>
                  </a:lnTo>
                  <a:lnTo>
                    <a:pt x="715" y="481"/>
                  </a:lnTo>
                  <a:lnTo>
                    <a:pt x="709" y="498"/>
                  </a:lnTo>
                  <a:lnTo>
                    <a:pt x="704" y="514"/>
                  </a:lnTo>
                  <a:lnTo>
                    <a:pt x="688" y="545"/>
                  </a:lnTo>
                  <a:lnTo>
                    <a:pt x="671" y="573"/>
                  </a:lnTo>
                  <a:lnTo>
                    <a:pt x="649" y="602"/>
                  </a:lnTo>
                  <a:lnTo>
                    <a:pt x="627" y="626"/>
                  </a:lnTo>
                  <a:lnTo>
                    <a:pt x="602" y="649"/>
                  </a:lnTo>
                  <a:lnTo>
                    <a:pt x="574" y="671"/>
                  </a:lnTo>
                  <a:lnTo>
                    <a:pt x="545" y="688"/>
                  </a:lnTo>
                  <a:lnTo>
                    <a:pt x="514" y="703"/>
                  </a:lnTo>
                  <a:lnTo>
                    <a:pt x="498" y="709"/>
                  </a:lnTo>
                  <a:lnTo>
                    <a:pt x="481" y="715"/>
                  </a:lnTo>
                  <a:lnTo>
                    <a:pt x="464" y="719"/>
                  </a:lnTo>
                  <a:lnTo>
                    <a:pt x="447" y="723"/>
                  </a:lnTo>
                  <a:lnTo>
                    <a:pt x="430" y="726"/>
                  </a:lnTo>
                  <a:lnTo>
                    <a:pt x="413" y="729"/>
                  </a:lnTo>
                  <a:lnTo>
                    <a:pt x="394" y="730"/>
                  </a:lnTo>
                  <a:lnTo>
                    <a:pt x="375" y="730"/>
                  </a:lnTo>
                  <a:lnTo>
                    <a:pt x="375" y="730"/>
                  </a:lnTo>
                  <a:lnTo>
                    <a:pt x="357" y="730"/>
                  </a:lnTo>
                  <a:lnTo>
                    <a:pt x="340" y="729"/>
                  </a:lnTo>
                  <a:lnTo>
                    <a:pt x="321" y="726"/>
                  </a:lnTo>
                  <a:lnTo>
                    <a:pt x="304" y="723"/>
                  </a:lnTo>
                  <a:lnTo>
                    <a:pt x="287" y="719"/>
                  </a:lnTo>
                  <a:lnTo>
                    <a:pt x="270" y="715"/>
                  </a:lnTo>
                  <a:lnTo>
                    <a:pt x="254" y="709"/>
                  </a:lnTo>
                  <a:lnTo>
                    <a:pt x="237" y="703"/>
                  </a:lnTo>
                  <a:lnTo>
                    <a:pt x="207" y="688"/>
                  </a:lnTo>
                  <a:lnTo>
                    <a:pt x="177" y="671"/>
                  </a:lnTo>
                  <a:lnTo>
                    <a:pt x="150" y="649"/>
                  </a:lnTo>
                  <a:lnTo>
                    <a:pt x="124" y="626"/>
                  </a:lnTo>
                  <a:lnTo>
                    <a:pt x="101" y="602"/>
                  </a:lnTo>
                  <a:lnTo>
                    <a:pt x="81" y="573"/>
                  </a:lnTo>
                  <a:lnTo>
                    <a:pt x="63" y="545"/>
                  </a:lnTo>
                  <a:lnTo>
                    <a:pt x="49" y="514"/>
                  </a:lnTo>
                  <a:lnTo>
                    <a:pt x="41" y="498"/>
                  </a:lnTo>
                  <a:lnTo>
                    <a:pt x="36" y="481"/>
                  </a:lnTo>
                  <a:lnTo>
                    <a:pt x="31" y="464"/>
                  </a:lnTo>
                  <a:lnTo>
                    <a:pt x="27" y="447"/>
                  </a:lnTo>
                  <a:lnTo>
                    <a:pt x="24" y="429"/>
                  </a:lnTo>
                  <a:lnTo>
                    <a:pt x="21" y="412"/>
                  </a:lnTo>
                  <a:lnTo>
                    <a:pt x="20" y="394"/>
                  </a:lnTo>
                  <a:lnTo>
                    <a:pt x="20" y="375"/>
                  </a:lnTo>
                  <a:lnTo>
                    <a:pt x="20" y="375"/>
                  </a:lnTo>
                  <a:lnTo>
                    <a:pt x="20" y="357"/>
                  </a:lnTo>
                  <a:lnTo>
                    <a:pt x="21" y="340"/>
                  </a:lnTo>
                  <a:lnTo>
                    <a:pt x="24" y="321"/>
                  </a:lnTo>
                  <a:lnTo>
                    <a:pt x="27" y="304"/>
                  </a:lnTo>
                  <a:lnTo>
                    <a:pt x="31" y="287"/>
                  </a:lnTo>
                  <a:lnTo>
                    <a:pt x="36" y="270"/>
                  </a:lnTo>
                  <a:lnTo>
                    <a:pt x="41" y="253"/>
                  </a:lnTo>
                  <a:lnTo>
                    <a:pt x="49" y="237"/>
                  </a:lnTo>
                  <a:lnTo>
                    <a:pt x="63" y="205"/>
                  </a:lnTo>
                  <a:lnTo>
                    <a:pt x="81" y="177"/>
                  </a:lnTo>
                  <a:lnTo>
                    <a:pt x="101" y="150"/>
                  </a:lnTo>
                  <a:lnTo>
                    <a:pt x="124" y="124"/>
                  </a:lnTo>
                  <a:lnTo>
                    <a:pt x="150" y="101"/>
                  </a:lnTo>
                  <a:lnTo>
                    <a:pt x="177" y="80"/>
                  </a:lnTo>
                  <a:lnTo>
                    <a:pt x="207" y="63"/>
                  </a:lnTo>
                  <a:lnTo>
                    <a:pt x="237" y="47"/>
                  </a:lnTo>
                  <a:lnTo>
                    <a:pt x="254" y="41"/>
                  </a:lnTo>
                  <a:lnTo>
                    <a:pt x="270" y="36"/>
                  </a:lnTo>
                  <a:lnTo>
                    <a:pt x="287" y="31"/>
                  </a:lnTo>
                  <a:lnTo>
                    <a:pt x="304" y="27"/>
                  </a:lnTo>
                  <a:lnTo>
                    <a:pt x="321" y="24"/>
                  </a:lnTo>
                  <a:lnTo>
                    <a:pt x="340" y="21"/>
                  </a:lnTo>
                  <a:lnTo>
                    <a:pt x="358" y="20"/>
                  </a:lnTo>
                  <a:lnTo>
                    <a:pt x="375" y="20"/>
                  </a:lnTo>
                  <a:lnTo>
                    <a:pt x="375" y="20"/>
                  </a:lnTo>
                  <a:lnTo>
                    <a:pt x="408" y="21"/>
                  </a:lnTo>
                  <a:lnTo>
                    <a:pt x="440" y="26"/>
                  </a:lnTo>
                  <a:lnTo>
                    <a:pt x="471" y="33"/>
                  </a:lnTo>
                  <a:lnTo>
                    <a:pt x="500" y="43"/>
                  </a:lnTo>
                  <a:lnTo>
                    <a:pt x="528" y="54"/>
                  </a:lnTo>
                  <a:lnTo>
                    <a:pt x="555" y="68"/>
                  </a:lnTo>
                  <a:lnTo>
                    <a:pt x="581" y="86"/>
                  </a:lnTo>
                  <a:lnTo>
                    <a:pt x="605" y="104"/>
                  </a:lnTo>
                  <a:lnTo>
                    <a:pt x="605" y="104"/>
                  </a:lnTo>
                  <a:lnTo>
                    <a:pt x="625" y="108"/>
                  </a:lnTo>
                  <a:lnTo>
                    <a:pt x="642" y="113"/>
                  </a:lnTo>
                  <a:lnTo>
                    <a:pt x="644" y="113"/>
                  </a:lnTo>
                  <a:lnTo>
                    <a:pt x="644" y="113"/>
                  </a:lnTo>
                  <a:lnTo>
                    <a:pt x="625" y="97"/>
                  </a:lnTo>
                  <a:lnTo>
                    <a:pt x="608" y="81"/>
                  </a:lnTo>
                  <a:lnTo>
                    <a:pt x="588" y="68"/>
                  </a:lnTo>
                  <a:lnTo>
                    <a:pt x="568" y="56"/>
                  </a:lnTo>
                  <a:lnTo>
                    <a:pt x="548" y="44"/>
                  </a:lnTo>
                  <a:lnTo>
                    <a:pt x="527" y="34"/>
                  </a:lnTo>
                  <a:lnTo>
                    <a:pt x="504" y="26"/>
                  </a:lnTo>
                  <a:lnTo>
                    <a:pt x="481" y="19"/>
                  </a:lnTo>
                  <a:lnTo>
                    <a:pt x="481" y="19"/>
                  </a:lnTo>
                  <a:lnTo>
                    <a:pt x="481" y="17"/>
                  </a:lnTo>
                  <a:lnTo>
                    <a:pt x="1052" y="21"/>
                  </a:lnTo>
                  <a:lnTo>
                    <a:pt x="105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" name="Freeform 11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" name="Freeform 12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" name="Freeform 13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" name="Freeform 14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" name="Freeform 15"/>
            <p:cNvSpPr>
              <a:spLocks/>
            </p:cNvSpPr>
            <p:nvPr userDrawn="1"/>
          </p:nvSpPr>
          <p:spPr bwMode="auto">
            <a:xfrm>
              <a:off x="3571" y="1733"/>
              <a:ext cx="708" cy="613"/>
            </a:xfrm>
            <a:custGeom>
              <a:avLst/>
              <a:gdLst>
                <a:gd name="T0" fmla="*/ 654 w 708"/>
                <a:gd name="T1" fmla="*/ 354 h 613"/>
                <a:gd name="T2" fmla="*/ 654 w 708"/>
                <a:gd name="T3" fmla="*/ 354 h 613"/>
                <a:gd name="T4" fmla="*/ 645 w 708"/>
                <a:gd name="T5" fmla="*/ 302 h 613"/>
                <a:gd name="T6" fmla="*/ 628 w 708"/>
                <a:gd name="T7" fmla="*/ 249 h 613"/>
                <a:gd name="T8" fmla="*/ 604 w 708"/>
                <a:gd name="T9" fmla="*/ 199 h 613"/>
                <a:gd name="T10" fmla="*/ 574 w 708"/>
                <a:gd name="T11" fmla="*/ 157 h 613"/>
                <a:gd name="T12" fmla="*/ 561 w 708"/>
                <a:gd name="T13" fmla="*/ 141 h 613"/>
                <a:gd name="T14" fmla="*/ 531 w 708"/>
                <a:gd name="T15" fmla="*/ 111 h 613"/>
                <a:gd name="T16" fmla="*/ 498 w 708"/>
                <a:gd name="T17" fmla="*/ 85 h 613"/>
                <a:gd name="T18" fmla="*/ 462 w 708"/>
                <a:gd name="T19" fmla="*/ 63 h 613"/>
                <a:gd name="T20" fmla="*/ 425 w 708"/>
                <a:gd name="T21" fmla="*/ 45 h 613"/>
                <a:gd name="T22" fmla="*/ 387 w 708"/>
                <a:gd name="T23" fmla="*/ 31 h 613"/>
                <a:gd name="T24" fmla="*/ 345 w 708"/>
                <a:gd name="T25" fmla="*/ 21 h 613"/>
                <a:gd name="T26" fmla="*/ 303 w 708"/>
                <a:gd name="T27" fmla="*/ 17 h 613"/>
                <a:gd name="T28" fmla="*/ 281 w 708"/>
                <a:gd name="T29" fmla="*/ 17 h 613"/>
                <a:gd name="T30" fmla="*/ 238 w 708"/>
                <a:gd name="T31" fmla="*/ 18 h 613"/>
                <a:gd name="T32" fmla="*/ 198 w 708"/>
                <a:gd name="T33" fmla="*/ 25 h 613"/>
                <a:gd name="T34" fmla="*/ 160 w 708"/>
                <a:gd name="T35" fmla="*/ 35 h 613"/>
                <a:gd name="T36" fmla="*/ 124 w 708"/>
                <a:gd name="T37" fmla="*/ 51 h 613"/>
                <a:gd name="T38" fmla="*/ 88 w 708"/>
                <a:gd name="T39" fmla="*/ 70 h 613"/>
                <a:gd name="T40" fmla="*/ 57 w 708"/>
                <a:gd name="T41" fmla="*/ 91 h 613"/>
                <a:gd name="T42" fmla="*/ 27 w 708"/>
                <a:gd name="T43" fmla="*/ 117 h 613"/>
                <a:gd name="T44" fmla="*/ 0 w 708"/>
                <a:gd name="T45" fmla="*/ 144 h 613"/>
                <a:gd name="T46" fmla="*/ 16 w 708"/>
                <a:gd name="T47" fmla="*/ 157 h 613"/>
                <a:gd name="T48" fmla="*/ 41 w 708"/>
                <a:gd name="T49" fmla="*/ 130 h 613"/>
                <a:gd name="T50" fmla="*/ 68 w 708"/>
                <a:gd name="T51" fmla="*/ 107 h 613"/>
                <a:gd name="T52" fmla="*/ 100 w 708"/>
                <a:gd name="T53" fmla="*/ 85 h 613"/>
                <a:gd name="T54" fmla="*/ 133 w 708"/>
                <a:gd name="T55" fmla="*/ 68 h 613"/>
                <a:gd name="T56" fmla="*/ 167 w 708"/>
                <a:gd name="T57" fmla="*/ 55 h 613"/>
                <a:gd name="T58" fmla="*/ 203 w 708"/>
                <a:gd name="T59" fmla="*/ 44 h 613"/>
                <a:gd name="T60" fmla="*/ 241 w 708"/>
                <a:gd name="T61" fmla="*/ 38 h 613"/>
                <a:gd name="T62" fmla="*/ 281 w 708"/>
                <a:gd name="T63" fmla="*/ 35 h 613"/>
                <a:gd name="T64" fmla="*/ 304 w 708"/>
                <a:gd name="T65" fmla="*/ 37 h 613"/>
                <a:gd name="T66" fmla="*/ 351 w 708"/>
                <a:gd name="T67" fmla="*/ 43 h 613"/>
                <a:gd name="T68" fmla="*/ 395 w 708"/>
                <a:gd name="T69" fmla="*/ 54 h 613"/>
                <a:gd name="T70" fmla="*/ 435 w 708"/>
                <a:gd name="T71" fmla="*/ 71 h 613"/>
                <a:gd name="T72" fmla="*/ 474 w 708"/>
                <a:gd name="T73" fmla="*/ 91 h 613"/>
                <a:gd name="T74" fmla="*/ 508 w 708"/>
                <a:gd name="T75" fmla="*/ 117 h 613"/>
                <a:gd name="T76" fmla="*/ 538 w 708"/>
                <a:gd name="T77" fmla="*/ 145 h 613"/>
                <a:gd name="T78" fmla="*/ 565 w 708"/>
                <a:gd name="T79" fmla="*/ 177 h 613"/>
                <a:gd name="T80" fmla="*/ 577 w 708"/>
                <a:gd name="T81" fmla="*/ 194 h 613"/>
                <a:gd name="T82" fmla="*/ 595 w 708"/>
                <a:gd name="T83" fmla="*/ 225 h 613"/>
                <a:gd name="T84" fmla="*/ 609 w 708"/>
                <a:gd name="T85" fmla="*/ 258 h 613"/>
                <a:gd name="T86" fmla="*/ 629 w 708"/>
                <a:gd name="T87" fmla="*/ 326 h 613"/>
                <a:gd name="T88" fmla="*/ 638 w 708"/>
                <a:gd name="T89" fmla="*/ 393 h 613"/>
                <a:gd name="T90" fmla="*/ 635 w 708"/>
                <a:gd name="T91" fmla="*/ 455 h 613"/>
                <a:gd name="T92" fmla="*/ 631 w 708"/>
                <a:gd name="T93" fmla="*/ 478 h 613"/>
                <a:gd name="T94" fmla="*/ 617 w 708"/>
                <a:gd name="T95" fmla="*/ 526 h 613"/>
                <a:gd name="T96" fmla="*/ 599 w 708"/>
                <a:gd name="T97" fmla="*/ 566 h 613"/>
                <a:gd name="T98" fmla="*/ 594 w 708"/>
                <a:gd name="T99" fmla="*/ 613 h 613"/>
                <a:gd name="T100" fmla="*/ 608 w 708"/>
                <a:gd name="T101" fmla="*/ 589 h 613"/>
                <a:gd name="T102" fmla="*/ 632 w 708"/>
                <a:gd name="T103" fmla="*/ 538 h 613"/>
                <a:gd name="T104" fmla="*/ 651 w 708"/>
                <a:gd name="T105" fmla="*/ 476 h 613"/>
                <a:gd name="T106" fmla="*/ 667 w 708"/>
                <a:gd name="T107" fmla="*/ 393 h 613"/>
                <a:gd name="T108" fmla="*/ 674 w 708"/>
                <a:gd name="T109" fmla="*/ 342 h 613"/>
                <a:gd name="T110" fmla="*/ 708 w 708"/>
                <a:gd name="T111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08" h="613">
                  <a:moveTo>
                    <a:pt x="688" y="0"/>
                  </a:moveTo>
                  <a:lnTo>
                    <a:pt x="654" y="354"/>
                  </a:lnTo>
                  <a:lnTo>
                    <a:pt x="654" y="354"/>
                  </a:lnTo>
                  <a:lnTo>
                    <a:pt x="654" y="354"/>
                  </a:lnTo>
                  <a:lnTo>
                    <a:pt x="651" y="328"/>
                  </a:lnTo>
                  <a:lnTo>
                    <a:pt x="645" y="302"/>
                  </a:lnTo>
                  <a:lnTo>
                    <a:pt x="637" y="275"/>
                  </a:lnTo>
                  <a:lnTo>
                    <a:pt x="628" y="249"/>
                  </a:lnTo>
                  <a:lnTo>
                    <a:pt x="617" y="224"/>
                  </a:lnTo>
                  <a:lnTo>
                    <a:pt x="604" y="199"/>
                  </a:lnTo>
                  <a:lnTo>
                    <a:pt x="589" y="177"/>
                  </a:lnTo>
                  <a:lnTo>
                    <a:pt x="574" y="157"/>
                  </a:lnTo>
                  <a:lnTo>
                    <a:pt x="574" y="157"/>
                  </a:lnTo>
                  <a:lnTo>
                    <a:pt x="561" y="141"/>
                  </a:lnTo>
                  <a:lnTo>
                    <a:pt x="545" y="125"/>
                  </a:lnTo>
                  <a:lnTo>
                    <a:pt x="531" y="111"/>
                  </a:lnTo>
                  <a:lnTo>
                    <a:pt x="515" y="98"/>
                  </a:lnTo>
                  <a:lnTo>
                    <a:pt x="498" y="85"/>
                  </a:lnTo>
                  <a:lnTo>
                    <a:pt x="481" y="74"/>
                  </a:lnTo>
                  <a:lnTo>
                    <a:pt x="462" y="63"/>
                  </a:lnTo>
                  <a:lnTo>
                    <a:pt x="445" y="54"/>
                  </a:lnTo>
                  <a:lnTo>
                    <a:pt x="425" y="45"/>
                  </a:lnTo>
                  <a:lnTo>
                    <a:pt x="407" y="37"/>
                  </a:lnTo>
                  <a:lnTo>
                    <a:pt x="387" y="31"/>
                  </a:lnTo>
                  <a:lnTo>
                    <a:pt x="365" y="25"/>
                  </a:lnTo>
                  <a:lnTo>
                    <a:pt x="345" y="21"/>
                  </a:lnTo>
                  <a:lnTo>
                    <a:pt x="324" y="18"/>
                  </a:lnTo>
                  <a:lnTo>
                    <a:pt x="303" y="17"/>
                  </a:lnTo>
                  <a:lnTo>
                    <a:pt x="281" y="17"/>
                  </a:lnTo>
                  <a:lnTo>
                    <a:pt x="281" y="17"/>
                  </a:lnTo>
                  <a:lnTo>
                    <a:pt x="260" y="17"/>
                  </a:lnTo>
                  <a:lnTo>
                    <a:pt x="238" y="18"/>
                  </a:lnTo>
                  <a:lnTo>
                    <a:pt x="218" y="21"/>
                  </a:lnTo>
                  <a:lnTo>
                    <a:pt x="198" y="25"/>
                  </a:lnTo>
                  <a:lnTo>
                    <a:pt x="180" y="30"/>
                  </a:lnTo>
                  <a:lnTo>
                    <a:pt x="160" y="35"/>
                  </a:lnTo>
                  <a:lnTo>
                    <a:pt x="141" y="43"/>
                  </a:lnTo>
                  <a:lnTo>
                    <a:pt x="124" y="51"/>
                  </a:lnTo>
                  <a:lnTo>
                    <a:pt x="106" y="60"/>
                  </a:lnTo>
                  <a:lnTo>
                    <a:pt x="88" y="70"/>
                  </a:lnTo>
                  <a:lnTo>
                    <a:pt x="73" y="80"/>
                  </a:lnTo>
                  <a:lnTo>
                    <a:pt x="57" y="91"/>
                  </a:lnTo>
                  <a:lnTo>
                    <a:pt x="41" y="102"/>
                  </a:lnTo>
                  <a:lnTo>
                    <a:pt x="27" y="117"/>
                  </a:lnTo>
                  <a:lnTo>
                    <a:pt x="13" y="130"/>
                  </a:lnTo>
                  <a:lnTo>
                    <a:pt x="0" y="144"/>
                  </a:lnTo>
                  <a:lnTo>
                    <a:pt x="16" y="157"/>
                  </a:lnTo>
                  <a:lnTo>
                    <a:pt x="16" y="157"/>
                  </a:lnTo>
                  <a:lnTo>
                    <a:pt x="28" y="142"/>
                  </a:lnTo>
                  <a:lnTo>
                    <a:pt x="41" y="130"/>
                  </a:lnTo>
                  <a:lnTo>
                    <a:pt x="54" y="118"/>
                  </a:lnTo>
                  <a:lnTo>
                    <a:pt x="68" y="107"/>
                  </a:lnTo>
                  <a:lnTo>
                    <a:pt x="84" y="95"/>
                  </a:lnTo>
                  <a:lnTo>
                    <a:pt x="100" y="85"/>
                  </a:lnTo>
                  <a:lnTo>
                    <a:pt x="116" y="77"/>
                  </a:lnTo>
                  <a:lnTo>
                    <a:pt x="133" y="68"/>
                  </a:lnTo>
                  <a:lnTo>
                    <a:pt x="150" y="61"/>
                  </a:lnTo>
                  <a:lnTo>
                    <a:pt x="167" y="55"/>
                  </a:lnTo>
                  <a:lnTo>
                    <a:pt x="184" y="50"/>
                  </a:lnTo>
                  <a:lnTo>
                    <a:pt x="203" y="44"/>
                  </a:lnTo>
                  <a:lnTo>
                    <a:pt x="221" y="41"/>
                  </a:lnTo>
                  <a:lnTo>
                    <a:pt x="241" y="38"/>
                  </a:lnTo>
                  <a:lnTo>
                    <a:pt x="261" y="37"/>
                  </a:lnTo>
                  <a:lnTo>
                    <a:pt x="281" y="35"/>
                  </a:lnTo>
                  <a:lnTo>
                    <a:pt x="281" y="35"/>
                  </a:lnTo>
                  <a:lnTo>
                    <a:pt x="304" y="37"/>
                  </a:lnTo>
                  <a:lnTo>
                    <a:pt x="328" y="38"/>
                  </a:lnTo>
                  <a:lnTo>
                    <a:pt x="351" y="43"/>
                  </a:lnTo>
                  <a:lnTo>
                    <a:pt x="374" y="48"/>
                  </a:lnTo>
                  <a:lnTo>
                    <a:pt x="395" y="54"/>
                  </a:lnTo>
                  <a:lnTo>
                    <a:pt x="415" y="63"/>
                  </a:lnTo>
                  <a:lnTo>
                    <a:pt x="435" y="71"/>
                  </a:lnTo>
                  <a:lnTo>
                    <a:pt x="455" y="81"/>
                  </a:lnTo>
                  <a:lnTo>
                    <a:pt x="474" y="91"/>
                  </a:lnTo>
                  <a:lnTo>
                    <a:pt x="491" y="104"/>
                  </a:lnTo>
                  <a:lnTo>
                    <a:pt x="508" y="117"/>
                  </a:lnTo>
                  <a:lnTo>
                    <a:pt x="524" y="131"/>
                  </a:lnTo>
                  <a:lnTo>
                    <a:pt x="538" y="145"/>
                  </a:lnTo>
                  <a:lnTo>
                    <a:pt x="552" y="161"/>
                  </a:lnTo>
                  <a:lnTo>
                    <a:pt x="565" y="177"/>
                  </a:lnTo>
                  <a:lnTo>
                    <a:pt x="577" y="194"/>
                  </a:lnTo>
                  <a:lnTo>
                    <a:pt x="577" y="194"/>
                  </a:lnTo>
                  <a:lnTo>
                    <a:pt x="587" y="209"/>
                  </a:lnTo>
                  <a:lnTo>
                    <a:pt x="595" y="225"/>
                  </a:lnTo>
                  <a:lnTo>
                    <a:pt x="602" y="241"/>
                  </a:lnTo>
                  <a:lnTo>
                    <a:pt x="609" y="258"/>
                  </a:lnTo>
                  <a:lnTo>
                    <a:pt x="621" y="292"/>
                  </a:lnTo>
                  <a:lnTo>
                    <a:pt x="629" y="326"/>
                  </a:lnTo>
                  <a:lnTo>
                    <a:pt x="635" y="359"/>
                  </a:lnTo>
                  <a:lnTo>
                    <a:pt x="638" y="393"/>
                  </a:lnTo>
                  <a:lnTo>
                    <a:pt x="638" y="425"/>
                  </a:lnTo>
                  <a:lnTo>
                    <a:pt x="635" y="455"/>
                  </a:lnTo>
                  <a:lnTo>
                    <a:pt x="635" y="455"/>
                  </a:lnTo>
                  <a:lnTo>
                    <a:pt x="631" y="478"/>
                  </a:lnTo>
                  <a:lnTo>
                    <a:pt x="622" y="509"/>
                  </a:lnTo>
                  <a:lnTo>
                    <a:pt x="617" y="526"/>
                  </a:lnTo>
                  <a:lnTo>
                    <a:pt x="608" y="546"/>
                  </a:lnTo>
                  <a:lnTo>
                    <a:pt x="599" y="566"/>
                  </a:lnTo>
                  <a:lnTo>
                    <a:pt x="587" y="586"/>
                  </a:lnTo>
                  <a:lnTo>
                    <a:pt x="594" y="613"/>
                  </a:lnTo>
                  <a:lnTo>
                    <a:pt x="594" y="613"/>
                  </a:lnTo>
                  <a:lnTo>
                    <a:pt x="608" y="589"/>
                  </a:lnTo>
                  <a:lnTo>
                    <a:pt x="621" y="565"/>
                  </a:lnTo>
                  <a:lnTo>
                    <a:pt x="632" y="538"/>
                  </a:lnTo>
                  <a:lnTo>
                    <a:pt x="642" y="509"/>
                  </a:lnTo>
                  <a:lnTo>
                    <a:pt x="651" y="476"/>
                  </a:lnTo>
                  <a:lnTo>
                    <a:pt x="659" y="438"/>
                  </a:lnTo>
                  <a:lnTo>
                    <a:pt x="667" y="393"/>
                  </a:lnTo>
                  <a:lnTo>
                    <a:pt x="674" y="342"/>
                  </a:lnTo>
                  <a:lnTo>
                    <a:pt x="674" y="342"/>
                  </a:lnTo>
                  <a:lnTo>
                    <a:pt x="695" y="128"/>
                  </a:lnTo>
                  <a:lnTo>
                    <a:pt x="708" y="0"/>
                  </a:lnTo>
                  <a:lnTo>
                    <a:pt x="6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471552578"/>
      </p:ext>
    </p:extLst>
  </p:cSld>
  <p:clrMapOvr>
    <a:masterClrMapping/>
  </p:clrMapOvr>
  <p:hf hd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22363"/>
            <a:ext cx="10515600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/>
          <a:lstStyle/>
          <a:p>
            <a:fld id="{C7841087-ADE3-46BE-A671-D029C86BBE44}" type="datetime1">
              <a:rPr lang="en-GB" smtClean="0"/>
              <a:t>30/04/2019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09656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19623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19623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/>
          <a:lstStyle/>
          <a:p>
            <a:fld id="{67DD1DF7-C02B-4FAF-9CB5-9EBA55B0C227}" type="datetime1">
              <a:rPr lang="en-GB" smtClean="0"/>
              <a:t>30/04/2019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3508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5" Type="http://schemas.openxmlformats.org/officeDocument/2006/relationships/slideLayout" Target="../slideLayouts/slideLayout8.xml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1.wmf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image" Target="../media/image1.wmf"/><Relationship Id="rId5" Type="http://schemas.openxmlformats.org/officeDocument/2006/relationships/slideLayout" Target="../slideLayouts/slideLayout15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image" Target="../media/image1.wmf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image" Target="../media/image4.jpeg"/><Relationship Id="rId5" Type="http://schemas.openxmlformats.org/officeDocument/2006/relationships/slideLayout" Target="../slideLayouts/slideLayout24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image" Target="../media/image1.wmf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image" Target="../media/image4.jpeg"/><Relationship Id="rId5" Type="http://schemas.openxmlformats.org/officeDocument/2006/relationships/slideLayout" Target="../slideLayouts/slideLayout33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image" Target="../media/image1.wmf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image" Target="../media/image4.jpeg"/><Relationship Id="rId5" Type="http://schemas.openxmlformats.org/officeDocument/2006/relationships/slideLayout" Target="../slideLayouts/slideLayout42.xml"/><Relationship Id="rId10" Type="http://schemas.openxmlformats.org/officeDocument/2006/relationships/theme" Target="../theme/theme6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image" Target="../media/image1.wmf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image" Target="../media/image4.jpeg"/><Relationship Id="rId5" Type="http://schemas.openxmlformats.org/officeDocument/2006/relationships/slideLayout" Target="../slideLayouts/slideLayout51.xml"/><Relationship Id="rId10" Type="http://schemas.openxmlformats.org/officeDocument/2006/relationships/theme" Target="../theme/theme7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image" Target="../media/image1.wmf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image" Target="../media/image4.jpeg"/><Relationship Id="rId5" Type="http://schemas.openxmlformats.org/officeDocument/2006/relationships/slideLayout" Target="../slideLayouts/slideLayout60.xml"/><Relationship Id="rId10" Type="http://schemas.openxmlformats.org/officeDocument/2006/relationships/theme" Target="../theme/theme8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7.xml"/><Relationship Id="rId2" Type="http://schemas.openxmlformats.org/officeDocument/2006/relationships/slideLayout" Target="../slideLayouts/slideLayout66.xml"/><Relationship Id="rId1" Type="http://schemas.openxmlformats.org/officeDocument/2006/relationships/slideLayout" Target="../slideLayouts/slideLayout65.xml"/><Relationship Id="rId6" Type="http://schemas.openxmlformats.org/officeDocument/2006/relationships/theme" Target="../theme/theme9.xml"/><Relationship Id="rId5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571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5425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325563"/>
            <a:ext cx="12192000" cy="46853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E6A0D-B971-47F6-B20D-619954E64387}" type="datetime1">
              <a:rPr lang="en-GB" smtClean="0"/>
              <a:t>30/04/2019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0926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9E92CA36-9356-49BF-BFB3-93EEC924C43D" descr="cid:image003.jpg@01D17F18.BCB7A670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59654"/>
            <a:ext cx="12192000" cy="1178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7128" y="0"/>
            <a:ext cx="11640620" cy="845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E6A0D-B971-47F6-B20D-619954E64387}" type="datetime1">
              <a:rPr lang="en-GB" smtClean="0"/>
              <a:t>30/04/2019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S. Prodon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267128" y="1171575"/>
            <a:ext cx="11640620" cy="48393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8590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PT Sans" panose="020B0503020203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9E92CA36-9356-49BF-BFB3-93EEC924C43D" descr="cid:image003.jpg@01D17F18.BCB7A670"/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59654"/>
            <a:ext cx="12192000" cy="1178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 userDrawn="1"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7128" y="0"/>
            <a:ext cx="11640620" cy="845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E6A0D-B971-47F6-B20D-619954E6438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30/04/2019</a:t>
            </a:fld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267128" y="1171575"/>
            <a:ext cx="11640620" cy="48393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44955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PT Sans" panose="020B0503020203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9E92CA36-9356-49BF-BFB3-93EEC924C43D" descr="cid:image003.jpg@01D17F18.BCB7A670"/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59654"/>
            <a:ext cx="12192000" cy="1178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 userDrawn="1"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7128" y="0"/>
            <a:ext cx="11640620" cy="845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E6A0D-B971-47F6-B20D-619954E6438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30/04/2019</a:t>
            </a:fld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267128" y="1171575"/>
            <a:ext cx="11640620" cy="48393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66698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PT Sans" panose="020B0503020203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9E92CA36-9356-49BF-BFB3-93EEC924C43D" descr="cid:image003.jpg@01D17F18.BCB7A670"/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59654"/>
            <a:ext cx="12192000" cy="1178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 userDrawn="1"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7128" y="0"/>
            <a:ext cx="11640620" cy="845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E6A0D-B971-47F6-B20D-619954E6438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30/04/2019</a:t>
            </a:fld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267128" y="1171575"/>
            <a:ext cx="11640620" cy="48393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4546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PT Sans" panose="020B0503020203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9E92CA36-9356-49BF-BFB3-93EEC924C43D" descr="cid:image003.jpg@01D17F18.BCB7A670"/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59654"/>
            <a:ext cx="12192000" cy="1178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 userDrawn="1"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7128" y="0"/>
            <a:ext cx="11640620" cy="845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E6A0D-B971-47F6-B20D-619954E6438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30/04/2019</a:t>
            </a:fld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267128" y="1171575"/>
            <a:ext cx="11640620" cy="48393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0566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PT Sans" panose="020B0503020203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4583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7" r:id="rId5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LIU-PS EVM Status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anchor="ctr"/>
          <a:lstStyle/>
          <a:p>
            <a:pPr algn="ctr"/>
            <a:r>
              <a:rPr lang="en-GB" dirty="0" smtClean="0"/>
              <a:t>Data extraction: </a:t>
            </a:r>
            <a:r>
              <a:rPr lang="en-GB" dirty="0" smtClean="0"/>
              <a:t>30 </a:t>
            </a:r>
            <a:r>
              <a:rPr lang="en-GB" dirty="0" smtClean="0"/>
              <a:t>April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33657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LIU-PS Dashboard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30/04/2019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S. Prodon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2</a:t>
            </a:fld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9422296" y="3400262"/>
            <a:ext cx="23456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CH" sz="1400" dirty="0" err="1" smtClean="0"/>
              <a:t>Was</a:t>
            </a:r>
            <a:r>
              <a:rPr lang="fr-CH" sz="1400" dirty="0" smtClean="0"/>
              <a:t> </a:t>
            </a:r>
            <a:r>
              <a:rPr lang="fr-CH" sz="1400" dirty="0" smtClean="0"/>
              <a:t>3.1 </a:t>
            </a:r>
            <a:r>
              <a:rPr lang="fr-CH" sz="1400" dirty="0" smtClean="0"/>
              <a:t>on the </a:t>
            </a:r>
            <a:r>
              <a:rPr lang="fr-CH" sz="1400" dirty="0" smtClean="0"/>
              <a:t>02.04.19</a:t>
            </a:r>
            <a:endParaRPr lang="fr-CH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7930443" y="4065875"/>
            <a:ext cx="36009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dirty="0" err="1" smtClean="0"/>
              <a:t>Reporting</a:t>
            </a:r>
            <a:r>
              <a:rPr lang="fr-CH" sz="1600" dirty="0" smtClean="0"/>
              <a:t> up-to-date for </a:t>
            </a:r>
            <a:r>
              <a:rPr lang="fr-CH" sz="1600" dirty="0" smtClean="0"/>
              <a:t>86% </a:t>
            </a:r>
            <a:r>
              <a:rPr lang="fr-CH" sz="1600" dirty="0" smtClean="0"/>
              <a:t>of the </a:t>
            </a:r>
            <a:r>
              <a:rPr lang="fr-CH" sz="1600" dirty="0" err="1" smtClean="0"/>
              <a:t>workunits</a:t>
            </a:r>
            <a:endParaRPr lang="fr-CH" sz="16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128" y="1164780"/>
            <a:ext cx="7183173" cy="478279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01000" y="2408325"/>
            <a:ext cx="3962400" cy="1000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5850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282" y="1136822"/>
            <a:ext cx="12087165" cy="512548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LIU-PS </a:t>
            </a:r>
            <a:r>
              <a:rPr lang="fr-FR" dirty="0" err="1" smtClean="0"/>
              <a:t>Crosstab</a:t>
            </a:r>
            <a:r>
              <a:rPr lang="fr-FR" dirty="0" smtClean="0"/>
              <a:t> by Group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30/04/2019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S. Prodon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3</a:t>
            </a:fld>
            <a:endParaRPr lang="en-GB"/>
          </a:p>
        </p:txBody>
      </p:sp>
      <p:sp>
        <p:nvSpPr>
          <p:cNvPr id="28" name="Equal 27"/>
          <p:cNvSpPr/>
          <p:nvPr/>
        </p:nvSpPr>
        <p:spPr>
          <a:xfrm>
            <a:off x="2788594" y="5359277"/>
            <a:ext cx="219446" cy="17510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9" name="Right Arrow 18"/>
          <p:cNvSpPr/>
          <p:nvPr/>
        </p:nvSpPr>
        <p:spPr>
          <a:xfrm rot="19579106">
            <a:off x="1749442" y="2054612"/>
            <a:ext cx="226711" cy="176545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ight Arrow 22"/>
          <p:cNvSpPr/>
          <p:nvPr/>
        </p:nvSpPr>
        <p:spPr>
          <a:xfrm rot="19579106">
            <a:off x="2853939" y="2033507"/>
            <a:ext cx="226711" cy="176545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1460" y="2587676"/>
            <a:ext cx="231668" cy="207282"/>
          </a:xfrm>
          <a:prstGeom prst="rect">
            <a:avLst/>
          </a:prstGeom>
        </p:spPr>
      </p:pic>
      <p:sp>
        <p:nvSpPr>
          <p:cNvPr id="31" name="Right Arrow 30"/>
          <p:cNvSpPr/>
          <p:nvPr/>
        </p:nvSpPr>
        <p:spPr>
          <a:xfrm rot="19579106">
            <a:off x="1749442" y="4959102"/>
            <a:ext cx="226711" cy="176545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ight Arrow 31"/>
          <p:cNvSpPr/>
          <p:nvPr/>
        </p:nvSpPr>
        <p:spPr>
          <a:xfrm rot="19579106">
            <a:off x="2818520" y="4990937"/>
            <a:ext cx="226711" cy="176545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ight Arrow 23"/>
          <p:cNvSpPr/>
          <p:nvPr/>
        </p:nvSpPr>
        <p:spPr>
          <a:xfrm rot="19579106">
            <a:off x="2853937" y="5152641"/>
            <a:ext cx="226711" cy="176545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27472" y="3488837"/>
            <a:ext cx="231668" cy="207282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46963" y="5137272"/>
            <a:ext cx="231668" cy="207282"/>
          </a:xfrm>
          <a:prstGeom prst="rect">
            <a:avLst/>
          </a:prstGeom>
        </p:spPr>
      </p:pic>
      <p:sp>
        <p:nvSpPr>
          <p:cNvPr id="33" name="Equal 32"/>
          <p:cNvSpPr/>
          <p:nvPr/>
        </p:nvSpPr>
        <p:spPr>
          <a:xfrm>
            <a:off x="2785265" y="5534377"/>
            <a:ext cx="219446" cy="17510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7936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128" y="1112017"/>
            <a:ext cx="11889470" cy="504164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LIU-PS </a:t>
            </a:r>
            <a:r>
              <a:rPr lang="fr-FR" dirty="0" err="1" smtClean="0"/>
              <a:t>Crosstab</a:t>
            </a:r>
            <a:r>
              <a:rPr lang="fr-FR" dirty="0" smtClean="0"/>
              <a:t> by Group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30/04/2019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S. Prodon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4</a:t>
            </a:fld>
            <a:endParaRPr lang="en-GB"/>
          </a:p>
        </p:txBody>
      </p:sp>
      <p:sp>
        <p:nvSpPr>
          <p:cNvPr id="36" name="Equal 35"/>
          <p:cNvSpPr/>
          <p:nvPr/>
        </p:nvSpPr>
        <p:spPr>
          <a:xfrm>
            <a:off x="2834377" y="5289682"/>
            <a:ext cx="219446" cy="17510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80895" y="1997173"/>
            <a:ext cx="231668" cy="207282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85003" y="2017894"/>
            <a:ext cx="231668" cy="207282"/>
          </a:xfrm>
          <a:prstGeom prst="rect">
            <a:avLst/>
          </a:prstGeom>
        </p:spPr>
      </p:pic>
      <p:sp>
        <p:nvSpPr>
          <p:cNvPr id="25" name="Equal 24"/>
          <p:cNvSpPr/>
          <p:nvPr/>
        </p:nvSpPr>
        <p:spPr>
          <a:xfrm>
            <a:off x="2822155" y="5114582"/>
            <a:ext cx="219446" cy="17510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8" name="Equal 27"/>
          <p:cNvSpPr/>
          <p:nvPr/>
        </p:nvSpPr>
        <p:spPr>
          <a:xfrm>
            <a:off x="2824014" y="5464782"/>
            <a:ext cx="219446" cy="17510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9" name="Right Arrow 18"/>
          <p:cNvSpPr/>
          <p:nvPr/>
        </p:nvSpPr>
        <p:spPr>
          <a:xfrm rot="19579106">
            <a:off x="1810820" y="2548174"/>
            <a:ext cx="226711" cy="176545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ight Arrow 22"/>
          <p:cNvSpPr/>
          <p:nvPr/>
        </p:nvSpPr>
        <p:spPr>
          <a:xfrm rot="19579106">
            <a:off x="2887481" y="2522384"/>
            <a:ext cx="226711" cy="176545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25767" y="3425559"/>
            <a:ext cx="231668" cy="207282"/>
          </a:xfrm>
          <a:prstGeom prst="rect">
            <a:avLst/>
          </a:prstGeom>
        </p:spPr>
      </p:pic>
      <p:sp>
        <p:nvSpPr>
          <p:cNvPr id="30" name="Right Arrow 29"/>
          <p:cNvSpPr/>
          <p:nvPr/>
        </p:nvSpPr>
        <p:spPr>
          <a:xfrm rot="19579106">
            <a:off x="1755926" y="3817663"/>
            <a:ext cx="226711" cy="176545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ight Arrow 30"/>
          <p:cNvSpPr/>
          <p:nvPr/>
        </p:nvSpPr>
        <p:spPr>
          <a:xfrm rot="19579106">
            <a:off x="1761663" y="4875923"/>
            <a:ext cx="226711" cy="176545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ight Arrow 31"/>
          <p:cNvSpPr/>
          <p:nvPr/>
        </p:nvSpPr>
        <p:spPr>
          <a:xfrm rot="19579106">
            <a:off x="2864303" y="4903282"/>
            <a:ext cx="226711" cy="176545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ight Arrow 21"/>
          <p:cNvSpPr/>
          <p:nvPr/>
        </p:nvSpPr>
        <p:spPr>
          <a:xfrm rot="19579106">
            <a:off x="2914928" y="3255450"/>
            <a:ext cx="226711" cy="176545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ight Arrow 23"/>
          <p:cNvSpPr/>
          <p:nvPr/>
        </p:nvSpPr>
        <p:spPr>
          <a:xfrm rot="19579106">
            <a:off x="1783373" y="5069030"/>
            <a:ext cx="226711" cy="176545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4482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 Spare Slides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30/04/2019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S. Prodon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5</a:t>
            </a:fld>
            <a:endParaRPr lang="en-GB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50567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LIU-PS Crosstab – BE Department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30/04/2019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S. Prodon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6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935" y="1155626"/>
            <a:ext cx="11121684" cy="4782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26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LIU-PS Crosstab – EN Department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30/04/2019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S. Prodon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7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318" y="1754931"/>
            <a:ext cx="11269965" cy="2949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2452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LIU-PS Crosstab – HSE Department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30/04/2019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S. Prodon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8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0082" y="2109353"/>
            <a:ext cx="11487666" cy="1072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3269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LIU-PS Crosstab – TE Department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30/04/2019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S. Prodon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9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092" y="1638522"/>
            <a:ext cx="11335477" cy="3659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3685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nd Slides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.potx" id="{0BD87021-363C-4094-88DD-A6D0A1158204}" vid="{F6AFEA46-3E61-403F-8E23-7A49BCE470C1}"/>
    </a:ext>
  </a:extLst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End Slides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P_CERNCorporate16-9.potx" id="{E604FA64-0BAC-48A2-B9C1-D78AE5C4CB40}" vid="{F7F49064-6157-4184-B730-F3B526B3848D}"/>
    </a:ext>
  </a:extLst>
</a:theme>
</file>

<file path=ppt/theme/theme3.xml><?xml version="1.0" encoding="utf-8"?>
<a:theme xmlns:a="http://schemas.openxmlformats.org/drawingml/2006/main" name="1_CERNCorporate16-9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P_CERNCorporate16-9.potx" id="{E604FA64-0BAC-48A2-B9C1-D78AE5C4CB40}" vid="{27A1FF93-0EA3-42F5-905E-BB068512A582}"/>
    </a:ext>
  </a:extLst>
</a:theme>
</file>

<file path=ppt/theme/theme4.xml><?xml version="1.0" encoding="utf-8"?>
<a:theme xmlns:a="http://schemas.openxmlformats.org/drawingml/2006/main" name="AIS_CERNCorporate16-9">
  <a:themeElements>
    <a:clrScheme name="CERN1">
      <a:dk1>
        <a:srgbClr val="0050A0"/>
      </a:dk1>
      <a:lt1>
        <a:sysClr val="window" lastClr="FFFFFF"/>
      </a:lt1>
      <a:dk2>
        <a:srgbClr val="0050A0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T Sans">
      <a:majorFont>
        <a:latin typeface="PT Sans"/>
        <a:ea typeface=""/>
        <a:cs typeface=""/>
      </a:majorFont>
      <a:minorFont>
        <a:latin typeface="PT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P_CERNCorporate16-9.potx" id="{E604FA64-0BAC-48A2-B9C1-D78AE5C4CB40}" vid="{04113D05-728C-4B7B-9D60-093923C967CE}"/>
    </a:ext>
  </a:extLst>
</a:theme>
</file>

<file path=ppt/theme/theme5.xml><?xml version="1.0" encoding="utf-8"?>
<a:theme xmlns:a="http://schemas.openxmlformats.org/drawingml/2006/main" name="1_AIS_CERNCorporate16-9">
  <a:themeElements>
    <a:clrScheme name="CERN1">
      <a:dk1>
        <a:srgbClr val="0050A0"/>
      </a:dk1>
      <a:lt1>
        <a:sysClr val="window" lastClr="FFFFFF"/>
      </a:lt1>
      <a:dk2>
        <a:srgbClr val="0050A0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T Sans">
      <a:majorFont>
        <a:latin typeface="PT Sans"/>
        <a:ea typeface=""/>
        <a:cs typeface=""/>
      </a:majorFont>
      <a:minorFont>
        <a:latin typeface="PT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P_CERNCorporate16-9.potx" id="{E604FA64-0BAC-48A2-B9C1-D78AE5C4CB40}" vid="{04113D05-728C-4B7B-9D60-093923C967CE}"/>
    </a:ext>
  </a:extLst>
</a:theme>
</file>

<file path=ppt/theme/theme6.xml><?xml version="1.0" encoding="utf-8"?>
<a:theme xmlns:a="http://schemas.openxmlformats.org/drawingml/2006/main" name="2_AIS_CERNCorporate16-9">
  <a:themeElements>
    <a:clrScheme name="CERN1">
      <a:dk1>
        <a:srgbClr val="0050A0"/>
      </a:dk1>
      <a:lt1>
        <a:sysClr val="window" lastClr="FFFFFF"/>
      </a:lt1>
      <a:dk2>
        <a:srgbClr val="0050A0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T Sans">
      <a:majorFont>
        <a:latin typeface="PT Sans"/>
        <a:ea typeface=""/>
        <a:cs typeface=""/>
      </a:majorFont>
      <a:minorFont>
        <a:latin typeface="PT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P_CERNCorporate16-9.potx" id="{E604FA64-0BAC-48A2-B9C1-D78AE5C4CB40}" vid="{04113D05-728C-4B7B-9D60-093923C967CE}"/>
    </a:ext>
  </a:extLst>
</a:theme>
</file>

<file path=ppt/theme/theme7.xml><?xml version="1.0" encoding="utf-8"?>
<a:theme xmlns:a="http://schemas.openxmlformats.org/drawingml/2006/main" name="3_AIS_CERNCorporate16-9">
  <a:themeElements>
    <a:clrScheme name="CERN1">
      <a:dk1>
        <a:srgbClr val="0050A0"/>
      </a:dk1>
      <a:lt1>
        <a:sysClr val="window" lastClr="FFFFFF"/>
      </a:lt1>
      <a:dk2>
        <a:srgbClr val="0050A0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T Sans">
      <a:majorFont>
        <a:latin typeface="PT Sans"/>
        <a:ea typeface=""/>
        <a:cs typeface=""/>
      </a:majorFont>
      <a:minorFont>
        <a:latin typeface="PT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P_CERNCorporate16-9.potx" id="{E604FA64-0BAC-48A2-B9C1-D78AE5C4CB40}" vid="{04113D05-728C-4B7B-9D60-093923C967CE}"/>
    </a:ext>
  </a:extLst>
</a:theme>
</file>

<file path=ppt/theme/theme8.xml><?xml version="1.0" encoding="utf-8"?>
<a:theme xmlns:a="http://schemas.openxmlformats.org/drawingml/2006/main" name="4_AIS_CERNCorporate16-9">
  <a:themeElements>
    <a:clrScheme name="CERN1">
      <a:dk1>
        <a:srgbClr val="0050A0"/>
      </a:dk1>
      <a:lt1>
        <a:sysClr val="window" lastClr="FFFFFF"/>
      </a:lt1>
      <a:dk2>
        <a:srgbClr val="0050A0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T Sans">
      <a:majorFont>
        <a:latin typeface="PT Sans"/>
        <a:ea typeface=""/>
        <a:cs typeface=""/>
      </a:majorFont>
      <a:minorFont>
        <a:latin typeface="PT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P_CERNCorporate16-9.potx" id="{E604FA64-0BAC-48A2-B9C1-D78AE5C4CB40}" vid="{04113D05-728C-4B7B-9D60-093923C967CE}"/>
    </a:ext>
  </a:extLst>
</a:theme>
</file>

<file path=ppt/theme/theme9.xml><?xml version="1.0" encoding="utf-8"?>
<a:theme xmlns:a="http://schemas.openxmlformats.org/drawingml/2006/main" name="2_End Slides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P_CERNCorporate16-9.potx" id="{E604FA64-0BAC-48A2-B9C1-D78AE5C4CB40}" vid="{F7F49064-6157-4184-B730-F3B526B3848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1BAE787D1E0CE469CE6948DD539583F" ma:contentTypeVersion="0" ma:contentTypeDescription="Create a new document." ma:contentTypeScope="" ma:versionID="588e61a0c5d41ac06729f0dd08c2314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560D0FD-9F9F-497C-9614-CE5BA8F93A6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E294CC3-C1AA-494C-90A3-2CEB58CC33C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034E1EB7-34CF-41A9-9082-2AA74F93F903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Presentation3</Template>
  <TotalTime>3483</TotalTime>
  <Words>98</Words>
  <Application>Microsoft Office PowerPoint</Application>
  <PresentationFormat>Widescreen</PresentationFormat>
  <Paragraphs>39</Paragraphs>
  <Slides>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9</vt:i4>
      </vt:variant>
      <vt:variant>
        <vt:lpstr>Slide Titles</vt:lpstr>
      </vt:variant>
      <vt:variant>
        <vt:i4>9</vt:i4>
      </vt:variant>
    </vt:vector>
  </HeadingPairs>
  <TitlesOfParts>
    <vt:vector size="22" baseType="lpstr">
      <vt:lpstr>Arial</vt:lpstr>
      <vt:lpstr>Calibri</vt:lpstr>
      <vt:lpstr>Calibri Light</vt:lpstr>
      <vt:lpstr>PT Sans</vt:lpstr>
      <vt:lpstr>End Slides</vt:lpstr>
      <vt:lpstr>1_End Slides</vt:lpstr>
      <vt:lpstr>1_CERNCorporate16-9</vt:lpstr>
      <vt:lpstr>AIS_CERNCorporate16-9</vt:lpstr>
      <vt:lpstr>1_AIS_CERNCorporate16-9</vt:lpstr>
      <vt:lpstr>2_AIS_CERNCorporate16-9</vt:lpstr>
      <vt:lpstr>3_AIS_CERNCorporate16-9</vt:lpstr>
      <vt:lpstr>4_AIS_CERNCorporate16-9</vt:lpstr>
      <vt:lpstr>2_End Slides</vt:lpstr>
      <vt:lpstr>LIU-PS EVM Status</vt:lpstr>
      <vt:lpstr>LIU-PS Dashboard</vt:lpstr>
      <vt:lpstr>LIU-PS Crosstab by Group</vt:lpstr>
      <vt:lpstr>LIU-PS Crosstab by Group</vt:lpstr>
      <vt:lpstr> Spare Slides</vt:lpstr>
      <vt:lpstr>LIU-PS Crosstab – BE Department</vt:lpstr>
      <vt:lpstr>LIU-PS Crosstab – EN Department</vt:lpstr>
      <vt:lpstr>LIU-PS Crosstab – HSE Department</vt:lpstr>
      <vt:lpstr>LIU-PS Crosstab – TE Department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 for M to P meeting</dc:title>
  <dc:creator>Derek Mathieson</dc:creator>
  <cp:lastModifiedBy>Sylvie Prodon</cp:lastModifiedBy>
  <cp:revision>272</cp:revision>
  <cp:lastPrinted>2018-09-04T11:21:02Z</cp:lastPrinted>
  <dcterms:created xsi:type="dcterms:W3CDTF">2016-01-26T10:53:29Z</dcterms:created>
  <dcterms:modified xsi:type="dcterms:W3CDTF">2019-04-30T12:05:42Z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0x010100A1BAE787D1E0CE469CE6948DD539583F</vt:lpwstr>
  </property>
</Properties>
</file>