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501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00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32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34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540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06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24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13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322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68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9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751C4-7B06-4AB1-A349-BC47DD2E5576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BA47E-A4ED-4D90-9119-A4932CE79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36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Bus Tapes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Yield on final prototype 14 module bus tapes much lower than on previous batches</a:t>
            </a:r>
          </a:p>
          <a:p>
            <a:pPr lvl="1"/>
            <a:r>
              <a:rPr lang="en-GB" dirty="0" smtClean="0"/>
              <a:t>Yield 13/18 </a:t>
            </a:r>
            <a:r>
              <a:rPr lang="en-GB" dirty="0" err="1" smtClean="0"/>
              <a:t>cf</a:t>
            </a:r>
            <a:r>
              <a:rPr lang="en-GB" dirty="0" smtClean="0"/>
              <a:t>  ~ 100% on previous tapes from </a:t>
            </a:r>
            <a:r>
              <a:rPr lang="en-GB" dirty="0" err="1" smtClean="0"/>
              <a:t>Altaflex</a:t>
            </a:r>
            <a:r>
              <a:rPr lang="en-GB" dirty="0" smtClean="0"/>
              <a:t>.</a:t>
            </a:r>
          </a:p>
          <a:p>
            <a:r>
              <a:rPr lang="en-GB" dirty="0" smtClean="0"/>
              <a:t>Failures</a:t>
            </a:r>
          </a:p>
          <a:p>
            <a:pPr lvl="1"/>
            <a:r>
              <a:rPr lang="en-GB" dirty="0" smtClean="0"/>
              <a:t>Open circuits: micro-cracks</a:t>
            </a:r>
          </a:p>
          <a:p>
            <a:pPr lvl="1"/>
            <a:r>
              <a:rPr lang="en-GB" dirty="0" smtClean="0"/>
              <a:t>Short circuits: contamination</a:t>
            </a:r>
          </a:p>
          <a:p>
            <a:pPr lvl="1"/>
            <a:r>
              <a:rPr lang="en-GB" dirty="0" smtClean="0"/>
              <a:t>Very high resistance: very bad Ni/Au plating.</a:t>
            </a:r>
          </a:p>
          <a:p>
            <a:r>
              <a:rPr lang="en-GB" dirty="0" smtClean="0"/>
              <a:t>Carl trying to find alternative vendor</a:t>
            </a:r>
          </a:p>
          <a:p>
            <a:r>
              <a:rPr lang="en-GB" dirty="0" smtClean="0"/>
              <a:t>Tweak layout to improve reliability.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55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Contamination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404945" cy="4351338"/>
          </a:xfrm>
        </p:spPr>
        <p:txBody>
          <a:bodyPr/>
          <a:lstStyle/>
          <a:p>
            <a:r>
              <a:rPr lang="en-GB" dirty="0" smtClean="0"/>
              <a:t>Ni/Au pads should look shiny!</a:t>
            </a:r>
          </a:p>
          <a:p>
            <a:r>
              <a:rPr lang="en-GB" dirty="0" smtClean="0"/>
              <a:t>Contamination on tape?</a:t>
            </a:r>
          </a:p>
          <a:p>
            <a:pPr lvl="1"/>
            <a:r>
              <a:rPr lang="en-GB" dirty="0" smtClean="0"/>
              <a:t>Green could be copper oxide?</a:t>
            </a:r>
          </a:p>
          <a:p>
            <a:pPr lvl="1"/>
            <a:r>
              <a:rPr lang="en-GB" dirty="0" smtClean="0"/>
              <a:t>Cleaned with IPA: most of the contamination could be removed but the pads still don’t look as shiny as for a good tape.</a:t>
            </a:r>
          </a:p>
          <a:p>
            <a:pPr lvl="1"/>
            <a:r>
              <a:rPr lang="en-GB" dirty="0" smtClean="0"/>
              <a:t>Something went wrong on the plating …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366" y="1027906"/>
            <a:ext cx="3205142" cy="303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07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Layout Tweaks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7724"/>
            <a:ext cx="10515600" cy="4679239"/>
          </a:xfrm>
        </p:spPr>
        <p:txBody>
          <a:bodyPr/>
          <a:lstStyle/>
          <a:p>
            <a:r>
              <a:rPr lang="en-GB" dirty="0" smtClean="0"/>
              <a:t>Opening for pads in top cover layer to allow Ni/Au plating</a:t>
            </a:r>
          </a:p>
          <a:p>
            <a:r>
              <a:rPr lang="en-GB" dirty="0" smtClean="0"/>
              <a:t>100 um tracks widened out to 150 um pads for wire bonding.</a:t>
            </a:r>
          </a:p>
          <a:p>
            <a:r>
              <a:rPr lang="en-GB" dirty="0" smtClean="0"/>
              <a:t>Increase length of pads to cover the entire opening.</a:t>
            </a:r>
          </a:p>
          <a:p>
            <a:r>
              <a:rPr lang="en-GB" dirty="0" smtClean="0"/>
              <a:t>Make another small batch at </a:t>
            </a:r>
            <a:r>
              <a:rPr lang="en-GB" dirty="0" err="1" smtClean="0"/>
              <a:t>Altaflex</a:t>
            </a:r>
            <a:r>
              <a:rPr lang="en-GB" dirty="0" smtClean="0"/>
              <a:t> with these tweaks.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489" y="3815700"/>
            <a:ext cx="5700889" cy="2791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5700"/>
            <a:ext cx="4945774" cy="278036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7796049" y="3039248"/>
            <a:ext cx="354723" cy="15529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405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153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Bus Tapes</vt:lpstr>
      <vt:lpstr>Contamination</vt:lpstr>
      <vt:lpstr>Layout Tweaks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Weidberg</dc:creator>
  <cp:lastModifiedBy>Tony Weidberg</cp:lastModifiedBy>
  <cp:revision>10</cp:revision>
  <dcterms:created xsi:type="dcterms:W3CDTF">2019-04-30T11:02:12Z</dcterms:created>
  <dcterms:modified xsi:type="dcterms:W3CDTF">2019-06-04T09:22:33Z</dcterms:modified>
</cp:coreProperties>
</file>