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2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99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1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92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70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10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8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0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0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0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8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0DF1F-684C-4D5B-B029-0BE6B5AC8CE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5222F-D1A6-47D1-8447-4C6B3A209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4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Update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Ryan McCarthy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25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“Not-So-Well Tempered </a:t>
            </a:r>
            <a:r>
              <a:rPr lang="en-US" dirty="0" err="1" smtClean="0"/>
              <a:t>Neutralino</a:t>
            </a:r>
            <a:r>
              <a:rPr lang="en-US" dirty="0" smtClean="0"/>
              <a:t>”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2" t="3670" r="53327" b="7301"/>
          <a:stretch/>
        </p:blipFill>
        <p:spPr>
          <a:xfrm>
            <a:off x="0" y="1844786"/>
            <a:ext cx="4950106" cy="40569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360" y="1618030"/>
            <a:ext cx="7018628" cy="46028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55376" y="6036243"/>
            <a:ext cx="421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 [Bilinear Higgs mass parameter](GeV)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383495" y="3522502"/>
            <a:ext cx="3535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M1 [</a:t>
            </a:r>
            <a:r>
              <a:rPr lang="en-US" dirty="0" err="1" smtClean="0"/>
              <a:t>Bino</a:t>
            </a:r>
            <a:r>
              <a:rPr lang="en-US" dirty="0" smtClean="0"/>
              <a:t> Mass Parameter ] (GeV)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438177" y="921456"/>
            <a:ext cx="1943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Ratio of surviving models after XENON exclusion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997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623560" cy="1325563"/>
          </a:xfrm>
        </p:spPr>
        <p:txBody>
          <a:bodyPr/>
          <a:lstStyle/>
          <a:p>
            <a:r>
              <a:rPr lang="en-US" dirty="0" smtClean="0"/>
              <a:t>Additional Plots to Analyze Our Plot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78" y="3560674"/>
            <a:ext cx="5103519" cy="3240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89" y="131969"/>
            <a:ext cx="5417711" cy="36455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7"/>
          <a:stretch/>
        </p:blipFill>
        <p:spPr>
          <a:xfrm>
            <a:off x="6992983" y="3608571"/>
            <a:ext cx="5199017" cy="32494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2777" y="1690688"/>
            <a:ext cx="42323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Wanted to see effect of M2 on cut efficiency. </a:t>
            </a:r>
            <a:r>
              <a:rPr lang="en-US" dirty="0" smtClean="0"/>
              <a:t>“Not-So-Well Tempered </a:t>
            </a:r>
            <a:r>
              <a:rPr lang="en-US" dirty="0" err="1" smtClean="0"/>
              <a:t>Neutralino</a:t>
            </a:r>
            <a:r>
              <a:rPr lang="en-US" dirty="0" smtClean="0"/>
              <a:t>” </a:t>
            </a:r>
            <a:r>
              <a:rPr lang="en-US" dirty="0"/>
              <a:t>p</a:t>
            </a:r>
            <a:r>
              <a:rPr lang="en-US" dirty="0" smtClean="0"/>
              <a:t>lots fixed other parameters so we also wanted to see if our plots matched when we required our parameters to be near theirs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58073" y="3276175"/>
            <a:ext cx="262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Abs(M2) &lt; 800GeV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65753" y="63682"/>
            <a:ext cx="2053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800&lt;Abs(M2)&lt;1600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47602" y="3460841"/>
            <a:ext cx="1671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Abs(M2)&gt;1600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419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3758" y="96746"/>
            <a:ext cx="11353270" cy="5520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Additional Plots to Compare to Other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" t="2346" b="5015"/>
          <a:stretch/>
        </p:blipFill>
        <p:spPr>
          <a:xfrm>
            <a:off x="0" y="590677"/>
            <a:ext cx="5002974" cy="31089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" t="2478" r="998" b="3672"/>
          <a:stretch/>
        </p:blipFill>
        <p:spPr>
          <a:xfrm>
            <a:off x="4007" y="3699637"/>
            <a:ext cx="5042263" cy="31699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" t="1783" r="542" b="3698"/>
          <a:stretch/>
        </p:blipFill>
        <p:spPr>
          <a:xfrm>
            <a:off x="7296278" y="767576"/>
            <a:ext cx="4887014" cy="30663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" t="1674" r="806" b="5557"/>
          <a:stretch/>
        </p:blipFill>
        <p:spPr>
          <a:xfrm>
            <a:off x="7358795" y="3833938"/>
            <a:ext cx="4824497" cy="30240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28143" y="2086332"/>
            <a:ext cx="101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42065" y="4763149"/>
            <a:ext cx="923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cdms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72215" y="2047995"/>
            <a:ext cx="149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PANDA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77969" y="4763149"/>
            <a:ext cx="123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397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Submitting Jobs to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81786"/>
            <a:ext cx="5867400" cy="4351338"/>
          </a:xfrm>
        </p:spPr>
        <p:txBody>
          <a:bodyPr/>
          <a:lstStyle/>
          <a:p>
            <a:r>
              <a:rPr lang="en-US" dirty="0" smtClean="0"/>
              <a:t>Want to now do intense calculations and event simulations on our model points</a:t>
            </a:r>
          </a:p>
          <a:p>
            <a:r>
              <a:rPr lang="en-US" dirty="0" smtClean="0"/>
              <a:t>This would take too long to do locally or on condor so we use the CERN computing grid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266" y="2460879"/>
            <a:ext cx="6393734" cy="43971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26377" y="4998720"/>
            <a:ext cx="2299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CERN!</a:t>
            </a:r>
            <a:endParaRPr lang="en-US" dirty="0"/>
          </a:p>
        </p:txBody>
      </p:sp>
      <p:cxnSp>
        <p:nvCxnSpPr>
          <p:cNvPr id="7" name="Straight Arrow Connector 6"/>
          <p:cNvCxnSpPr>
            <a:endCxn id="4" idx="1"/>
          </p:cNvCxnSpPr>
          <p:nvPr/>
        </p:nvCxnSpPr>
        <p:spPr>
          <a:xfrm flipV="1">
            <a:off x="4632960" y="4659440"/>
            <a:ext cx="1165306" cy="513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521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the new code I’m running on the grid</a:t>
            </a:r>
          </a:p>
          <a:p>
            <a:r>
              <a:rPr lang="en-US" dirty="0" smtClean="0"/>
              <a:t>Make more histograms, of course!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9"/>
          <a:stretch/>
        </p:blipFill>
        <p:spPr>
          <a:xfrm>
            <a:off x="0" y="3004458"/>
            <a:ext cx="12087497" cy="1440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88229" y="4579733"/>
            <a:ext cx="3953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Amount of code I have to go through, trivial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296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170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Project Update 7</vt:lpstr>
      <vt:lpstr>“Not-So-Well Tempered Neutralino” Plots</vt:lpstr>
      <vt:lpstr>Additional Plots to Analyze Our Plot</vt:lpstr>
      <vt:lpstr>Additional Plots to Compare to Other Plots</vt:lpstr>
      <vt:lpstr>Submitting Jobs to Grid</vt:lpstr>
      <vt:lpstr>What’s next? </vt:lpstr>
    </vt:vector>
  </TitlesOfParts>
  <Company>Boston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Update 7</dc:title>
  <dc:creator>Ryan McCarthy</dc:creator>
  <cp:lastModifiedBy>Ryan McCarthy</cp:lastModifiedBy>
  <cp:revision>25</cp:revision>
  <dcterms:created xsi:type="dcterms:W3CDTF">2019-05-05T08:10:27Z</dcterms:created>
  <dcterms:modified xsi:type="dcterms:W3CDTF">2019-05-05T08:53:00Z</dcterms:modified>
</cp:coreProperties>
</file>