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76" r:id="rId1"/>
  </p:sldMasterIdLst>
  <p:notesMasterIdLst>
    <p:notesMasterId r:id="rId13"/>
  </p:notesMasterIdLst>
  <p:handoutMasterIdLst>
    <p:handoutMasterId r:id="rId14"/>
  </p:handoutMasterIdLst>
  <p:sldIdLst>
    <p:sldId id="1416" r:id="rId2"/>
    <p:sldId id="1446" r:id="rId3"/>
    <p:sldId id="1452" r:id="rId4"/>
    <p:sldId id="1453" r:id="rId5"/>
    <p:sldId id="1448" r:id="rId6"/>
    <p:sldId id="1451" r:id="rId7"/>
    <p:sldId id="1449" r:id="rId8"/>
    <p:sldId id="1447" r:id="rId9"/>
    <p:sldId id="1454" r:id="rId10"/>
    <p:sldId id="1455" r:id="rId11"/>
    <p:sldId id="145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3E09E92-8648-1A4D-870A-BDCA06FEB322}">
          <p14:sldIdLst>
            <p14:sldId id="1416"/>
            <p14:sldId id="1446"/>
            <p14:sldId id="1452"/>
            <p14:sldId id="1453"/>
            <p14:sldId id="1448"/>
            <p14:sldId id="1451"/>
            <p14:sldId id="1449"/>
            <p14:sldId id="1447"/>
            <p14:sldId id="1454"/>
            <p14:sldId id="1455"/>
            <p14:sldId id="14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EFA00"/>
    <a:srgbClr val="00CC99"/>
    <a:srgbClr val="99CCFF"/>
    <a:srgbClr val="3027AA"/>
    <a:srgbClr val="006600"/>
    <a:srgbClr val="FF9900"/>
    <a:srgbClr val="CCFF33"/>
    <a:srgbClr val="FFE0C1"/>
    <a:srgbClr val="1B3665"/>
    <a:srgbClr val="002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53DA5F-0B40-C448-83A6-C63F3A49B3BE}" v="39" dt="2019-05-26T20:08:34.5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192" autoAdjust="0"/>
    <p:restoredTop sz="86444" autoAdjust="0"/>
  </p:normalViewPr>
  <p:slideViewPr>
    <p:cSldViewPr>
      <p:cViewPr varScale="1">
        <p:scale>
          <a:sx n="111" d="100"/>
          <a:sy n="111" d="100"/>
        </p:scale>
        <p:origin x="320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7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96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yman, Daniel (2018)" userId="4e03d302-0f88-45fd-b751-9d16167c44bc" providerId="ADAL" clId="{688874CF-5C69-5A43-855F-761B0E45DC44}"/>
    <pc:docChg chg="undo custSel addSld delSld modSld modSection">
      <pc:chgData name="Harryman, Daniel (2018)" userId="4e03d302-0f88-45fd-b751-9d16167c44bc" providerId="ADAL" clId="{688874CF-5C69-5A43-855F-761B0E45DC44}" dt="2019-04-29T12:56:34.655" v="1581"/>
      <pc:docMkLst>
        <pc:docMk/>
      </pc:docMkLst>
    </pc:docChg>
  </pc:docChgLst>
  <pc:docChgLst>
    <pc:chgData name="Harryman, Daniel (2018)" userId="4e03d302-0f88-45fd-b751-9d16167c44bc" providerId="ADAL" clId="{9F53DA5F-0B40-C448-83A6-C63F3A49B3BE}"/>
    <pc:docChg chg="undo custSel addSld delSld modSld sldOrd modMainMaster modSection">
      <pc:chgData name="Harryman, Daniel (2018)" userId="4e03d302-0f88-45fd-b751-9d16167c44bc" providerId="ADAL" clId="{9F53DA5F-0B40-C448-83A6-C63F3A49B3BE}" dt="2019-05-26T20:08:34.517" v="384"/>
      <pc:docMkLst>
        <pc:docMk/>
      </pc:docMkLst>
      <pc:sldChg chg="modSp">
        <pc:chgData name="Harryman, Daniel (2018)" userId="4e03d302-0f88-45fd-b751-9d16167c44bc" providerId="ADAL" clId="{9F53DA5F-0B40-C448-83A6-C63F3A49B3BE}" dt="2019-05-26T19:38:33.589" v="88" actId="20577"/>
        <pc:sldMkLst>
          <pc:docMk/>
          <pc:sldMk cId="2577193862" sldId="1416"/>
        </pc:sldMkLst>
        <pc:spChg chg="mod">
          <ac:chgData name="Harryman, Daniel (2018)" userId="4e03d302-0f88-45fd-b751-9d16167c44bc" providerId="ADAL" clId="{9F53DA5F-0B40-C448-83A6-C63F3A49B3BE}" dt="2019-05-26T19:38:21.832" v="75" actId="20577"/>
          <ac:spMkLst>
            <pc:docMk/>
            <pc:sldMk cId="2577193862" sldId="1416"/>
            <ac:spMk id="4" creationId="{3517D20C-42A3-CE47-8A56-6330B6B3EA48}"/>
          </ac:spMkLst>
        </pc:spChg>
        <pc:spChg chg="mod">
          <ac:chgData name="Harryman, Daniel (2018)" userId="4e03d302-0f88-45fd-b751-9d16167c44bc" providerId="ADAL" clId="{9F53DA5F-0B40-C448-83A6-C63F3A49B3BE}" dt="2019-05-26T19:38:33.589" v="88" actId="20577"/>
          <ac:spMkLst>
            <pc:docMk/>
            <pc:sldMk cId="2577193862" sldId="1416"/>
            <ac:spMk id="5" creationId="{F50928C6-5DC5-6B44-B863-A95E84E850E3}"/>
          </ac:spMkLst>
        </pc:spChg>
      </pc:sldChg>
      <pc:sldChg chg="del">
        <pc:chgData name="Harryman, Daniel (2018)" userId="4e03d302-0f88-45fd-b751-9d16167c44bc" providerId="ADAL" clId="{9F53DA5F-0B40-C448-83A6-C63F3A49B3BE}" dt="2019-05-26T19:37:54.540" v="1" actId="2696"/>
        <pc:sldMkLst>
          <pc:docMk/>
          <pc:sldMk cId="3885360260" sldId="1417"/>
        </pc:sldMkLst>
      </pc:sldChg>
      <pc:sldChg chg="del">
        <pc:chgData name="Harryman, Daniel (2018)" userId="4e03d302-0f88-45fd-b751-9d16167c44bc" providerId="ADAL" clId="{9F53DA5F-0B40-C448-83A6-C63F3A49B3BE}" dt="2019-05-26T19:37:54.530" v="0" actId="2696"/>
        <pc:sldMkLst>
          <pc:docMk/>
          <pc:sldMk cId="3151748962" sldId="1418"/>
        </pc:sldMkLst>
      </pc:sldChg>
      <pc:sldChg chg="del">
        <pc:chgData name="Harryman, Daniel (2018)" userId="4e03d302-0f88-45fd-b751-9d16167c44bc" providerId="ADAL" clId="{9F53DA5F-0B40-C448-83A6-C63F3A49B3BE}" dt="2019-05-26T19:37:54.586" v="3" actId="2696"/>
        <pc:sldMkLst>
          <pc:docMk/>
          <pc:sldMk cId="244182699" sldId="1419"/>
        </pc:sldMkLst>
      </pc:sldChg>
      <pc:sldChg chg="del">
        <pc:chgData name="Harryman, Daniel (2018)" userId="4e03d302-0f88-45fd-b751-9d16167c44bc" providerId="ADAL" clId="{9F53DA5F-0B40-C448-83A6-C63F3A49B3BE}" dt="2019-05-26T19:37:54.562" v="2" actId="2696"/>
        <pc:sldMkLst>
          <pc:docMk/>
          <pc:sldMk cId="87490875" sldId="1420"/>
        </pc:sldMkLst>
      </pc:sldChg>
      <pc:sldChg chg="del">
        <pc:chgData name="Harryman, Daniel (2018)" userId="4e03d302-0f88-45fd-b751-9d16167c44bc" providerId="ADAL" clId="{9F53DA5F-0B40-C448-83A6-C63F3A49B3BE}" dt="2019-05-26T19:37:54.593" v="4" actId="2696"/>
        <pc:sldMkLst>
          <pc:docMk/>
          <pc:sldMk cId="2757347079" sldId="1421"/>
        </pc:sldMkLst>
      </pc:sldChg>
      <pc:sldChg chg="del">
        <pc:chgData name="Harryman, Daniel (2018)" userId="4e03d302-0f88-45fd-b751-9d16167c44bc" providerId="ADAL" clId="{9F53DA5F-0B40-C448-83A6-C63F3A49B3BE}" dt="2019-05-26T19:37:55.078" v="24" actId="2696"/>
        <pc:sldMkLst>
          <pc:docMk/>
          <pc:sldMk cId="1333583561" sldId="1422"/>
        </pc:sldMkLst>
      </pc:sldChg>
      <pc:sldChg chg="del">
        <pc:chgData name="Harryman, Daniel (2018)" userId="4e03d302-0f88-45fd-b751-9d16167c44bc" providerId="ADAL" clId="{9F53DA5F-0B40-C448-83A6-C63F3A49B3BE}" dt="2019-05-26T19:37:55.070" v="23" actId="2696"/>
        <pc:sldMkLst>
          <pc:docMk/>
          <pc:sldMk cId="4174971097" sldId="1423"/>
        </pc:sldMkLst>
      </pc:sldChg>
      <pc:sldChg chg="del">
        <pc:chgData name="Harryman, Daniel (2018)" userId="4e03d302-0f88-45fd-b751-9d16167c44bc" providerId="ADAL" clId="{9F53DA5F-0B40-C448-83A6-C63F3A49B3BE}" dt="2019-05-26T19:37:54.954" v="16" actId="2696"/>
        <pc:sldMkLst>
          <pc:docMk/>
          <pc:sldMk cId="1971397436" sldId="1424"/>
        </pc:sldMkLst>
      </pc:sldChg>
      <pc:sldChg chg="del">
        <pc:chgData name="Harryman, Daniel (2018)" userId="4e03d302-0f88-45fd-b751-9d16167c44bc" providerId="ADAL" clId="{9F53DA5F-0B40-C448-83A6-C63F3A49B3BE}" dt="2019-05-26T19:37:55.021" v="20" actId="2696"/>
        <pc:sldMkLst>
          <pc:docMk/>
          <pc:sldMk cId="72239782" sldId="1425"/>
        </pc:sldMkLst>
      </pc:sldChg>
      <pc:sldChg chg="del">
        <pc:chgData name="Harryman, Daniel (2018)" userId="4e03d302-0f88-45fd-b751-9d16167c44bc" providerId="ADAL" clId="{9F53DA5F-0B40-C448-83A6-C63F3A49B3BE}" dt="2019-05-26T19:37:54.970" v="17" actId="2696"/>
        <pc:sldMkLst>
          <pc:docMk/>
          <pc:sldMk cId="1692533349" sldId="1426"/>
        </pc:sldMkLst>
      </pc:sldChg>
      <pc:sldChg chg="del">
        <pc:chgData name="Harryman, Daniel (2018)" userId="4e03d302-0f88-45fd-b751-9d16167c44bc" providerId="ADAL" clId="{9F53DA5F-0B40-C448-83A6-C63F3A49B3BE}" dt="2019-05-26T19:37:54.991" v="18" actId="2696"/>
        <pc:sldMkLst>
          <pc:docMk/>
          <pc:sldMk cId="4232132909" sldId="1427"/>
        </pc:sldMkLst>
      </pc:sldChg>
      <pc:sldChg chg="del">
        <pc:chgData name="Harryman, Daniel (2018)" userId="4e03d302-0f88-45fd-b751-9d16167c44bc" providerId="ADAL" clId="{9F53DA5F-0B40-C448-83A6-C63F3A49B3BE}" dt="2019-05-26T19:37:54.939" v="15" actId="2696"/>
        <pc:sldMkLst>
          <pc:docMk/>
          <pc:sldMk cId="2789749061" sldId="1428"/>
        </pc:sldMkLst>
      </pc:sldChg>
      <pc:sldChg chg="del">
        <pc:chgData name="Harryman, Daniel (2018)" userId="4e03d302-0f88-45fd-b751-9d16167c44bc" providerId="ADAL" clId="{9F53DA5F-0B40-C448-83A6-C63F3A49B3BE}" dt="2019-05-26T19:37:55.087" v="25" actId="2696"/>
        <pc:sldMkLst>
          <pc:docMk/>
          <pc:sldMk cId="3739709507" sldId="1431"/>
        </pc:sldMkLst>
      </pc:sldChg>
      <pc:sldChg chg="del">
        <pc:chgData name="Harryman, Daniel (2018)" userId="4e03d302-0f88-45fd-b751-9d16167c44bc" providerId="ADAL" clId="{9F53DA5F-0B40-C448-83A6-C63F3A49B3BE}" dt="2019-05-26T19:37:55.287" v="40" actId="2696"/>
        <pc:sldMkLst>
          <pc:docMk/>
          <pc:sldMk cId="8157077" sldId="1435"/>
        </pc:sldMkLst>
      </pc:sldChg>
      <pc:sldChg chg="del">
        <pc:chgData name="Harryman, Daniel (2018)" userId="4e03d302-0f88-45fd-b751-9d16167c44bc" providerId="ADAL" clId="{9F53DA5F-0B40-C448-83A6-C63F3A49B3BE}" dt="2019-05-26T19:37:55.316" v="41" actId="2696"/>
        <pc:sldMkLst>
          <pc:docMk/>
          <pc:sldMk cId="777019458" sldId="1436"/>
        </pc:sldMkLst>
      </pc:sldChg>
      <pc:sldChg chg="del">
        <pc:chgData name="Harryman, Daniel (2018)" userId="4e03d302-0f88-45fd-b751-9d16167c44bc" providerId="ADAL" clId="{9F53DA5F-0B40-C448-83A6-C63F3A49B3BE}" dt="2019-05-26T19:37:55.161" v="30" actId="2696"/>
        <pc:sldMkLst>
          <pc:docMk/>
          <pc:sldMk cId="3811412129" sldId="1437"/>
        </pc:sldMkLst>
      </pc:sldChg>
      <pc:sldChg chg="del">
        <pc:chgData name="Harryman, Daniel (2018)" userId="4e03d302-0f88-45fd-b751-9d16167c44bc" providerId="ADAL" clId="{9F53DA5F-0B40-C448-83A6-C63F3A49B3BE}" dt="2019-05-26T19:37:55.138" v="29" actId="2696"/>
        <pc:sldMkLst>
          <pc:docMk/>
          <pc:sldMk cId="266383502" sldId="1440"/>
        </pc:sldMkLst>
      </pc:sldChg>
      <pc:sldChg chg="del">
        <pc:chgData name="Harryman, Daniel (2018)" userId="4e03d302-0f88-45fd-b751-9d16167c44bc" providerId="ADAL" clId="{9F53DA5F-0B40-C448-83A6-C63F3A49B3BE}" dt="2019-05-26T19:37:55.179" v="31" actId="2696"/>
        <pc:sldMkLst>
          <pc:docMk/>
          <pc:sldMk cId="3052837448" sldId="1441"/>
        </pc:sldMkLst>
      </pc:sldChg>
      <pc:sldChg chg="del">
        <pc:chgData name="Harryman, Daniel (2018)" userId="4e03d302-0f88-45fd-b751-9d16167c44bc" providerId="ADAL" clId="{9F53DA5F-0B40-C448-83A6-C63F3A49B3BE}" dt="2019-05-26T19:37:54.924" v="14" actId="2696"/>
        <pc:sldMkLst>
          <pc:docMk/>
          <pc:sldMk cId="820947210" sldId="1442"/>
        </pc:sldMkLst>
      </pc:sldChg>
      <pc:sldChg chg="del">
        <pc:chgData name="Harryman, Daniel (2018)" userId="4e03d302-0f88-45fd-b751-9d16167c44bc" providerId="ADAL" clId="{9F53DA5F-0B40-C448-83A6-C63F3A49B3BE}" dt="2019-05-26T19:37:55.122" v="28" actId="2696"/>
        <pc:sldMkLst>
          <pc:docMk/>
          <pc:sldMk cId="3328984390" sldId="1443"/>
        </pc:sldMkLst>
      </pc:sldChg>
      <pc:sldChg chg="del">
        <pc:chgData name="Harryman, Daniel (2018)" userId="4e03d302-0f88-45fd-b751-9d16167c44bc" providerId="ADAL" clId="{9F53DA5F-0B40-C448-83A6-C63F3A49B3BE}" dt="2019-05-26T19:37:55.423" v="49" actId="2696"/>
        <pc:sldMkLst>
          <pc:docMk/>
          <pc:sldMk cId="3710095693" sldId="1444"/>
        </pc:sldMkLst>
      </pc:sldChg>
      <pc:sldChg chg="del">
        <pc:chgData name="Harryman, Daniel (2018)" userId="4e03d302-0f88-45fd-b751-9d16167c44bc" providerId="ADAL" clId="{9F53DA5F-0B40-C448-83A6-C63F3A49B3BE}" dt="2019-05-26T19:37:55.444" v="50" actId="2696"/>
        <pc:sldMkLst>
          <pc:docMk/>
          <pc:sldMk cId="1745977755" sldId="1445"/>
        </pc:sldMkLst>
      </pc:sldChg>
      <pc:sldChg chg="modSp">
        <pc:chgData name="Harryman, Daniel (2018)" userId="4e03d302-0f88-45fd-b751-9d16167c44bc" providerId="ADAL" clId="{9F53DA5F-0B40-C448-83A6-C63F3A49B3BE}" dt="2019-05-26T19:58:08.165" v="318" actId="1076"/>
        <pc:sldMkLst>
          <pc:docMk/>
          <pc:sldMk cId="1485248797" sldId="1446"/>
        </pc:sldMkLst>
        <pc:spChg chg="mod">
          <ac:chgData name="Harryman, Daniel (2018)" userId="4e03d302-0f88-45fd-b751-9d16167c44bc" providerId="ADAL" clId="{9F53DA5F-0B40-C448-83A6-C63F3A49B3BE}" dt="2019-05-26T19:39:35.055" v="111" actId="20577"/>
          <ac:spMkLst>
            <pc:docMk/>
            <pc:sldMk cId="1485248797" sldId="1446"/>
            <ac:spMk id="3" creationId="{CA0E6EA5-7749-0940-8528-2FF40C87260E}"/>
          </ac:spMkLst>
        </pc:spChg>
        <pc:picChg chg="mod">
          <ac:chgData name="Harryman, Daniel (2018)" userId="4e03d302-0f88-45fd-b751-9d16167c44bc" providerId="ADAL" clId="{9F53DA5F-0B40-C448-83A6-C63F3A49B3BE}" dt="2019-05-26T19:58:08.165" v="318" actId="1076"/>
          <ac:picMkLst>
            <pc:docMk/>
            <pc:sldMk cId="1485248797" sldId="1446"/>
            <ac:picMk id="5" creationId="{00C18F34-6442-5D4B-B262-20E2BDB8E31B}"/>
          </ac:picMkLst>
        </pc:picChg>
      </pc:sldChg>
      <pc:sldChg chg="del">
        <pc:chgData name="Harryman, Daniel (2018)" userId="4e03d302-0f88-45fd-b751-9d16167c44bc" providerId="ADAL" clId="{9F53DA5F-0B40-C448-83A6-C63F3A49B3BE}" dt="2019-05-26T19:37:55.452" v="51" actId="2696"/>
        <pc:sldMkLst>
          <pc:docMk/>
          <pc:sldMk cId="481896470" sldId="1447"/>
        </pc:sldMkLst>
      </pc:sldChg>
      <pc:sldChg chg="addSp delSp modSp add">
        <pc:chgData name="Harryman, Daniel (2018)" userId="4e03d302-0f88-45fd-b751-9d16167c44bc" providerId="ADAL" clId="{9F53DA5F-0B40-C448-83A6-C63F3A49B3BE}" dt="2019-05-26T20:02:24.374" v="345" actId="1076"/>
        <pc:sldMkLst>
          <pc:docMk/>
          <pc:sldMk cId="3176392731" sldId="1447"/>
        </pc:sldMkLst>
        <pc:spChg chg="add del">
          <ac:chgData name="Harryman, Daniel (2018)" userId="4e03d302-0f88-45fd-b751-9d16167c44bc" providerId="ADAL" clId="{9F53DA5F-0B40-C448-83A6-C63F3A49B3BE}" dt="2019-05-26T19:40:10.614" v="115"/>
          <ac:spMkLst>
            <pc:docMk/>
            <pc:sldMk cId="3176392731" sldId="1447"/>
            <ac:spMk id="2" creationId="{288F2D4C-F876-744D-B381-119758AFCCB2}"/>
          </ac:spMkLst>
        </pc:spChg>
        <pc:spChg chg="mod">
          <ac:chgData name="Harryman, Daniel (2018)" userId="4e03d302-0f88-45fd-b751-9d16167c44bc" providerId="ADAL" clId="{9F53DA5F-0B40-C448-83A6-C63F3A49B3BE}" dt="2019-05-26T19:59:05.414" v="336"/>
          <ac:spMkLst>
            <pc:docMk/>
            <pc:sldMk cId="3176392731" sldId="1447"/>
            <ac:spMk id="3" creationId="{CA0E6EA5-7749-0940-8528-2FF40C87260E}"/>
          </ac:spMkLst>
        </pc:spChg>
        <pc:picChg chg="del">
          <ac:chgData name="Harryman, Daniel (2018)" userId="4e03d302-0f88-45fd-b751-9d16167c44bc" providerId="ADAL" clId="{9F53DA5F-0B40-C448-83A6-C63F3A49B3BE}" dt="2019-05-26T19:40:07.184" v="113" actId="478"/>
          <ac:picMkLst>
            <pc:docMk/>
            <pc:sldMk cId="3176392731" sldId="1447"/>
            <ac:picMk id="5" creationId="{00C18F34-6442-5D4B-B262-20E2BDB8E31B}"/>
          </ac:picMkLst>
        </pc:picChg>
        <pc:picChg chg="add mod">
          <ac:chgData name="Harryman, Daniel (2018)" userId="4e03d302-0f88-45fd-b751-9d16167c44bc" providerId="ADAL" clId="{9F53DA5F-0B40-C448-83A6-C63F3A49B3BE}" dt="2019-05-26T20:02:24.374" v="345" actId="1076"/>
          <ac:picMkLst>
            <pc:docMk/>
            <pc:sldMk cId="3176392731" sldId="1447"/>
            <ac:picMk id="6" creationId="{94A6B0DC-4605-CD43-848B-809DBE193EB4}"/>
          </ac:picMkLst>
        </pc:picChg>
      </pc:sldChg>
      <pc:sldChg chg="del">
        <pc:chgData name="Harryman, Daniel (2018)" userId="4e03d302-0f88-45fd-b751-9d16167c44bc" providerId="ADAL" clId="{9F53DA5F-0B40-C448-83A6-C63F3A49B3BE}" dt="2019-05-26T19:37:55.007" v="19" actId="2696"/>
        <pc:sldMkLst>
          <pc:docMk/>
          <pc:sldMk cId="512184343" sldId="1448"/>
        </pc:sldMkLst>
      </pc:sldChg>
      <pc:sldChg chg="addSp delSp modSp add ord">
        <pc:chgData name="Harryman, Daniel (2018)" userId="4e03d302-0f88-45fd-b751-9d16167c44bc" providerId="ADAL" clId="{9F53DA5F-0B40-C448-83A6-C63F3A49B3BE}" dt="2019-05-26T20:08:34.517" v="384"/>
        <pc:sldMkLst>
          <pc:docMk/>
          <pc:sldMk cId="1931184604" sldId="1448"/>
        </pc:sldMkLst>
        <pc:spChg chg="mod">
          <ac:chgData name="Harryman, Daniel (2018)" userId="4e03d302-0f88-45fd-b751-9d16167c44bc" providerId="ADAL" clId="{9F53DA5F-0B40-C448-83A6-C63F3A49B3BE}" dt="2019-05-26T19:58:55.237" v="334" actId="20577"/>
          <ac:spMkLst>
            <pc:docMk/>
            <pc:sldMk cId="1931184604" sldId="1448"/>
            <ac:spMk id="3" creationId="{CA0E6EA5-7749-0940-8528-2FF40C87260E}"/>
          </ac:spMkLst>
        </pc:spChg>
        <pc:spChg chg="add del mod">
          <ac:chgData name="Harryman, Daniel (2018)" userId="4e03d302-0f88-45fd-b751-9d16167c44bc" providerId="ADAL" clId="{9F53DA5F-0B40-C448-83A6-C63F3A49B3BE}" dt="2019-05-26T19:52:54.362" v="217" actId="478"/>
          <ac:spMkLst>
            <pc:docMk/>
            <pc:sldMk cId="1931184604" sldId="1448"/>
            <ac:spMk id="8" creationId="{12791E54-0DF6-DE41-BB5C-6330032BDDE4}"/>
          </ac:spMkLst>
        </pc:spChg>
        <pc:spChg chg="add del">
          <ac:chgData name="Harryman, Daniel (2018)" userId="4e03d302-0f88-45fd-b751-9d16167c44bc" providerId="ADAL" clId="{9F53DA5F-0B40-C448-83A6-C63F3A49B3BE}" dt="2019-05-26T19:50:59.571" v="198"/>
          <ac:spMkLst>
            <pc:docMk/>
            <pc:sldMk cId="1931184604" sldId="1448"/>
            <ac:spMk id="9" creationId="{4309111D-2B15-B444-9ABC-42E4F1E208F5}"/>
          </ac:spMkLst>
        </pc:spChg>
        <pc:spChg chg="add del mod">
          <ac:chgData name="Harryman, Daniel (2018)" userId="4e03d302-0f88-45fd-b751-9d16167c44bc" providerId="ADAL" clId="{9F53DA5F-0B40-C448-83A6-C63F3A49B3BE}" dt="2019-05-26T19:52:57.576" v="219" actId="478"/>
          <ac:spMkLst>
            <pc:docMk/>
            <pc:sldMk cId="1931184604" sldId="1448"/>
            <ac:spMk id="10" creationId="{C8BE7BC7-763C-B942-A46F-182E168E223D}"/>
          </ac:spMkLst>
        </pc:spChg>
        <pc:picChg chg="add del mod">
          <ac:chgData name="Harryman, Daniel (2018)" userId="4e03d302-0f88-45fd-b751-9d16167c44bc" providerId="ADAL" clId="{9F53DA5F-0B40-C448-83A6-C63F3A49B3BE}" dt="2019-05-26T19:44:23.350" v="150" actId="478"/>
          <ac:picMkLst>
            <pc:docMk/>
            <pc:sldMk cId="1931184604" sldId="1448"/>
            <ac:picMk id="4" creationId="{85833C36-7D36-B74D-9BA3-C5AA31021545}"/>
          </ac:picMkLst>
        </pc:picChg>
        <pc:picChg chg="del">
          <ac:chgData name="Harryman, Daniel (2018)" userId="4e03d302-0f88-45fd-b751-9d16167c44bc" providerId="ADAL" clId="{9F53DA5F-0B40-C448-83A6-C63F3A49B3BE}" dt="2019-05-26T19:42:39.893" v="128" actId="478"/>
          <ac:picMkLst>
            <pc:docMk/>
            <pc:sldMk cId="1931184604" sldId="1448"/>
            <ac:picMk id="5" creationId="{00C18F34-6442-5D4B-B262-20E2BDB8E31B}"/>
          </ac:picMkLst>
        </pc:picChg>
        <pc:picChg chg="add mod">
          <ac:chgData name="Harryman, Daniel (2018)" userId="4e03d302-0f88-45fd-b751-9d16167c44bc" providerId="ADAL" clId="{9F53DA5F-0B40-C448-83A6-C63F3A49B3BE}" dt="2019-05-26T19:50:59.235" v="197" actId="1076"/>
          <ac:picMkLst>
            <pc:docMk/>
            <pc:sldMk cId="1931184604" sldId="1448"/>
            <ac:picMk id="7" creationId="{18A8C649-A4D2-4C4B-9DA9-0914CCC2713B}"/>
          </ac:picMkLst>
        </pc:picChg>
        <pc:picChg chg="add del mod">
          <ac:chgData name="Harryman, Daniel (2018)" userId="4e03d302-0f88-45fd-b751-9d16167c44bc" providerId="ADAL" clId="{9F53DA5F-0B40-C448-83A6-C63F3A49B3BE}" dt="2019-05-26T19:52:55.330" v="218" actId="478"/>
          <ac:picMkLst>
            <pc:docMk/>
            <pc:sldMk cId="1931184604" sldId="1448"/>
            <ac:picMk id="11" creationId="{00DB202F-424F-024A-BBE2-DCB79632E42D}"/>
          </ac:picMkLst>
        </pc:picChg>
      </pc:sldChg>
      <pc:sldChg chg="addSp delSp modSp add ord">
        <pc:chgData name="Harryman, Daniel (2018)" userId="4e03d302-0f88-45fd-b751-9d16167c44bc" providerId="ADAL" clId="{9F53DA5F-0B40-C448-83A6-C63F3A49B3BE}" dt="2019-05-26T19:58:46.510" v="329" actId="20577"/>
        <pc:sldMkLst>
          <pc:docMk/>
          <pc:sldMk cId="1769097816" sldId="1449"/>
        </pc:sldMkLst>
        <pc:spChg chg="mod">
          <ac:chgData name="Harryman, Daniel (2018)" userId="4e03d302-0f88-45fd-b751-9d16167c44bc" providerId="ADAL" clId="{9F53DA5F-0B40-C448-83A6-C63F3A49B3BE}" dt="2019-05-26T19:58:46.510" v="329" actId="20577"/>
          <ac:spMkLst>
            <pc:docMk/>
            <pc:sldMk cId="1769097816" sldId="1449"/>
            <ac:spMk id="3" creationId="{CA0E6EA5-7749-0940-8528-2FF40C87260E}"/>
          </ac:spMkLst>
        </pc:spChg>
        <pc:spChg chg="add mod">
          <ac:chgData name="Harryman, Daniel (2018)" userId="4e03d302-0f88-45fd-b751-9d16167c44bc" providerId="ADAL" clId="{9F53DA5F-0B40-C448-83A6-C63F3A49B3BE}" dt="2019-05-26T19:47:47.540" v="194" actId="1076"/>
          <ac:spMkLst>
            <pc:docMk/>
            <pc:sldMk cId="1769097816" sldId="1449"/>
            <ac:spMk id="8" creationId="{1B700E41-9071-B24A-AC50-BDAD81314836}"/>
          </ac:spMkLst>
        </pc:spChg>
        <pc:picChg chg="del">
          <ac:chgData name="Harryman, Daniel (2018)" userId="4e03d302-0f88-45fd-b751-9d16167c44bc" providerId="ADAL" clId="{9F53DA5F-0B40-C448-83A6-C63F3A49B3BE}" dt="2019-05-26T19:44:20.465" v="149" actId="478"/>
          <ac:picMkLst>
            <pc:docMk/>
            <pc:sldMk cId="1769097816" sldId="1449"/>
            <ac:picMk id="4" creationId="{85833C36-7D36-B74D-9BA3-C5AA31021545}"/>
          </ac:picMkLst>
        </pc:picChg>
        <pc:picChg chg="add mod">
          <ac:chgData name="Harryman, Daniel (2018)" userId="4e03d302-0f88-45fd-b751-9d16167c44bc" providerId="ADAL" clId="{9F53DA5F-0B40-C448-83A6-C63F3A49B3BE}" dt="2019-05-26T19:44:41.901" v="153" actId="27614"/>
          <ac:picMkLst>
            <pc:docMk/>
            <pc:sldMk cId="1769097816" sldId="1449"/>
            <ac:picMk id="5" creationId="{F460B746-465A-7B4E-B09B-1F97D0FBF5D3}"/>
          </ac:picMkLst>
        </pc:picChg>
        <pc:picChg chg="del">
          <ac:chgData name="Harryman, Daniel (2018)" userId="4e03d302-0f88-45fd-b751-9d16167c44bc" providerId="ADAL" clId="{9F53DA5F-0B40-C448-83A6-C63F3A49B3BE}" dt="2019-05-26T19:44:18.928" v="148" actId="478"/>
          <ac:picMkLst>
            <pc:docMk/>
            <pc:sldMk cId="1769097816" sldId="1449"/>
            <ac:picMk id="7" creationId="{18A8C649-A4D2-4C4B-9DA9-0914CCC2713B}"/>
          </ac:picMkLst>
        </pc:picChg>
      </pc:sldChg>
      <pc:sldChg chg="del">
        <pc:chgData name="Harryman, Daniel (2018)" userId="4e03d302-0f88-45fd-b751-9d16167c44bc" providerId="ADAL" clId="{9F53DA5F-0B40-C448-83A6-C63F3A49B3BE}" dt="2019-05-26T19:37:54.602" v="5" actId="2696"/>
        <pc:sldMkLst>
          <pc:docMk/>
          <pc:sldMk cId="304279071" sldId="1450"/>
        </pc:sldMkLst>
      </pc:sldChg>
      <pc:sldChg chg="addSp delSp modSp add del">
        <pc:chgData name="Harryman, Daniel (2018)" userId="4e03d302-0f88-45fd-b751-9d16167c44bc" providerId="ADAL" clId="{9F53DA5F-0B40-C448-83A6-C63F3A49B3BE}" dt="2019-05-26T19:52:50.806" v="216" actId="2696"/>
        <pc:sldMkLst>
          <pc:docMk/>
          <pc:sldMk cId="2558349221" sldId="1450"/>
        </pc:sldMkLst>
        <pc:spChg chg="add del mod">
          <ac:chgData name="Harryman, Daniel (2018)" userId="4e03d302-0f88-45fd-b751-9d16167c44bc" providerId="ADAL" clId="{9F53DA5F-0B40-C448-83A6-C63F3A49B3BE}" dt="2019-05-26T19:52:27.689" v="211"/>
          <ac:spMkLst>
            <pc:docMk/>
            <pc:sldMk cId="2558349221" sldId="1450"/>
            <ac:spMk id="2" creationId="{3AC5D912-BD32-B54B-8B1C-EC3D1812A51C}"/>
          </ac:spMkLst>
        </pc:spChg>
        <pc:spChg chg="add del">
          <ac:chgData name="Harryman, Daniel (2018)" userId="4e03d302-0f88-45fd-b751-9d16167c44bc" providerId="ADAL" clId="{9F53DA5F-0B40-C448-83A6-C63F3A49B3BE}" dt="2019-05-26T19:51:50.546" v="206"/>
          <ac:spMkLst>
            <pc:docMk/>
            <pc:sldMk cId="2558349221" sldId="1450"/>
            <ac:spMk id="4" creationId="{AFE1861C-7A85-F242-8EDD-F5D76DE4E67F}"/>
          </ac:spMkLst>
        </pc:spChg>
        <pc:spChg chg="del">
          <ac:chgData name="Harryman, Daniel (2018)" userId="4e03d302-0f88-45fd-b751-9d16167c44bc" providerId="ADAL" clId="{9F53DA5F-0B40-C448-83A6-C63F3A49B3BE}" dt="2019-05-26T19:51:06.958" v="201" actId="478"/>
          <ac:spMkLst>
            <pc:docMk/>
            <pc:sldMk cId="2558349221" sldId="1450"/>
            <ac:spMk id="8" creationId="{12791E54-0DF6-DE41-BB5C-6330032BDDE4}"/>
          </ac:spMkLst>
        </pc:spChg>
        <pc:picChg chg="del">
          <ac:chgData name="Harryman, Daniel (2018)" userId="4e03d302-0f88-45fd-b751-9d16167c44bc" providerId="ADAL" clId="{9F53DA5F-0B40-C448-83A6-C63F3A49B3BE}" dt="2019-05-26T19:51:05.846" v="200" actId="478"/>
          <ac:picMkLst>
            <pc:docMk/>
            <pc:sldMk cId="2558349221" sldId="1450"/>
            <ac:picMk id="7" creationId="{18A8C649-A4D2-4C4B-9DA9-0914CCC2713B}"/>
          </ac:picMkLst>
        </pc:picChg>
        <pc:picChg chg="add del mod">
          <ac:chgData name="Harryman, Daniel (2018)" userId="4e03d302-0f88-45fd-b751-9d16167c44bc" providerId="ADAL" clId="{9F53DA5F-0B40-C448-83A6-C63F3A49B3BE}" dt="2019-05-26T19:52:27.689" v="211"/>
          <ac:picMkLst>
            <pc:docMk/>
            <pc:sldMk cId="2558349221" sldId="1450"/>
            <ac:picMk id="2049" creationId="{164B0A8E-FA43-7F4D-AFC7-22310CDD99BE}"/>
          </ac:picMkLst>
        </pc:picChg>
      </pc:sldChg>
      <pc:sldChg chg="del">
        <pc:chgData name="Harryman, Daniel (2018)" userId="4e03d302-0f88-45fd-b751-9d16167c44bc" providerId="ADAL" clId="{9F53DA5F-0B40-C448-83A6-C63F3A49B3BE}" dt="2019-05-26T19:37:54.630" v="6" actId="2696"/>
        <pc:sldMkLst>
          <pc:docMk/>
          <pc:sldMk cId="469804079" sldId="1451"/>
        </pc:sldMkLst>
      </pc:sldChg>
      <pc:sldChg chg="addSp modSp add ord">
        <pc:chgData name="Harryman, Daniel (2018)" userId="4e03d302-0f88-45fd-b751-9d16167c44bc" providerId="ADAL" clId="{9F53DA5F-0B40-C448-83A6-C63F3A49B3BE}" dt="2019-05-26T20:08:34.517" v="384"/>
        <pc:sldMkLst>
          <pc:docMk/>
          <pc:sldMk cId="766708360" sldId="1451"/>
        </pc:sldMkLst>
        <pc:spChg chg="mod">
          <ac:chgData name="Harryman, Daniel (2018)" userId="4e03d302-0f88-45fd-b751-9d16167c44bc" providerId="ADAL" clId="{9F53DA5F-0B40-C448-83A6-C63F3A49B3BE}" dt="2019-05-26T19:59:01.089" v="335"/>
          <ac:spMkLst>
            <pc:docMk/>
            <pc:sldMk cId="766708360" sldId="1451"/>
            <ac:spMk id="3" creationId="{CA0E6EA5-7749-0940-8528-2FF40C87260E}"/>
          </ac:spMkLst>
        </pc:spChg>
        <pc:spChg chg="mod">
          <ac:chgData name="Harryman, Daniel (2018)" userId="4e03d302-0f88-45fd-b751-9d16167c44bc" providerId="ADAL" clId="{9F53DA5F-0B40-C448-83A6-C63F3A49B3BE}" dt="2019-05-26T19:55:20.052" v="245" actId="113"/>
          <ac:spMkLst>
            <pc:docMk/>
            <pc:sldMk cId="766708360" sldId="1451"/>
            <ac:spMk id="8" creationId="{12791E54-0DF6-DE41-BB5C-6330032BDDE4}"/>
          </ac:spMkLst>
        </pc:spChg>
        <pc:spChg chg="add mod">
          <ac:chgData name="Harryman, Daniel (2018)" userId="4e03d302-0f88-45fd-b751-9d16167c44bc" providerId="ADAL" clId="{9F53DA5F-0B40-C448-83A6-C63F3A49B3BE}" dt="2019-05-26T19:56:52.359" v="309" actId="1076"/>
          <ac:spMkLst>
            <pc:docMk/>
            <pc:sldMk cId="766708360" sldId="1451"/>
            <ac:spMk id="9" creationId="{1BDE4737-4FED-2648-BB97-95C2CA46C1FB}"/>
          </ac:spMkLst>
        </pc:spChg>
        <pc:spChg chg="mod">
          <ac:chgData name="Harryman, Daniel (2018)" userId="4e03d302-0f88-45fd-b751-9d16167c44bc" providerId="ADAL" clId="{9F53DA5F-0B40-C448-83A6-C63F3A49B3BE}" dt="2019-05-26T19:55:46.771" v="247" actId="1076"/>
          <ac:spMkLst>
            <pc:docMk/>
            <pc:sldMk cId="766708360" sldId="1451"/>
            <ac:spMk id="10" creationId="{C8BE7BC7-763C-B942-A46F-182E168E223D}"/>
          </ac:spMkLst>
        </pc:spChg>
        <pc:picChg chg="mod">
          <ac:chgData name="Harryman, Daniel (2018)" userId="4e03d302-0f88-45fd-b751-9d16167c44bc" providerId="ADAL" clId="{9F53DA5F-0B40-C448-83A6-C63F3A49B3BE}" dt="2019-05-26T20:02:07.232" v="344" actId="1076"/>
          <ac:picMkLst>
            <pc:docMk/>
            <pc:sldMk cId="766708360" sldId="1451"/>
            <ac:picMk id="11" creationId="{00DB202F-424F-024A-BBE2-DCB79632E42D}"/>
          </ac:picMkLst>
        </pc:picChg>
      </pc:sldChg>
      <pc:sldChg chg="del">
        <pc:chgData name="Harryman, Daniel (2018)" userId="4e03d302-0f88-45fd-b751-9d16167c44bc" providerId="ADAL" clId="{9F53DA5F-0B40-C448-83A6-C63F3A49B3BE}" dt="2019-05-26T19:37:54.652" v="7" actId="2696"/>
        <pc:sldMkLst>
          <pc:docMk/>
          <pc:sldMk cId="1913856157" sldId="1452"/>
        </pc:sldMkLst>
      </pc:sldChg>
      <pc:sldChg chg="addSp delSp modSp add">
        <pc:chgData name="Harryman, Daniel (2018)" userId="4e03d302-0f88-45fd-b751-9d16167c44bc" providerId="ADAL" clId="{9F53DA5F-0B40-C448-83A6-C63F3A49B3BE}" dt="2019-05-26T19:58:19.189" v="320" actId="1076"/>
        <pc:sldMkLst>
          <pc:docMk/>
          <pc:sldMk cId="2983145758" sldId="1452"/>
        </pc:sldMkLst>
        <pc:picChg chg="del">
          <ac:chgData name="Harryman, Daniel (2018)" userId="4e03d302-0f88-45fd-b751-9d16167c44bc" providerId="ADAL" clId="{9F53DA5F-0B40-C448-83A6-C63F3A49B3BE}" dt="2019-05-26T19:57:28.203" v="312" actId="478"/>
          <ac:picMkLst>
            <pc:docMk/>
            <pc:sldMk cId="2983145758" sldId="1452"/>
            <ac:picMk id="5" creationId="{00C18F34-6442-5D4B-B262-20E2BDB8E31B}"/>
          </ac:picMkLst>
        </pc:picChg>
        <pc:picChg chg="add mod">
          <ac:chgData name="Harryman, Daniel (2018)" userId="4e03d302-0f88-45fd-b751-9d16167c44bc" providerId="ADAL" clId="{9F53DA5F-0B40-C448-83A6-C63F3A49B3BE}" dt="2019-05-26T19:58:19.189" v="320" actId="1076"/>
          <ac:picMkLst>
            <pc:docMk/>
            <pc:sldMk cId="2983145758" sldId="1452"/>
            <ac:picMk id="5122" creationId="{F0938C6A-57F1-7D43-B4ED-079B053518F6}"/>
          </ac:picMkLst>
        </pc:picChg>
      </pc:sldChg>
      <pc:sldChg chg="addSp delSp modSp add">
        <pc:chgData name="Harryman, Daniel (2018)" userId="4e03d302-0f88-45fd-b751-9d16167c44bc" providerId="ADAL" clId="{9F53DA5F-0B40-C448-83A6-C63F3A49B3BE}" dt="2019-05-26T19:59:34.785" v="342" actId="1076"/>
        <pc:sldMkLst>
          <pc:docMk/>
          <pc:sldMk cId="1890486556" sldId="1453"/>
        </pc:sldMkLst>
        <pc:picChg chg="del">
          <ac:chgData name="Harryman, Daniel (2018)" userId="4e03d302-0f88-45fd-b751-9d16167c44bc" providerId="ADAL" clId="{9F53DA5F-0B40-C448-83A6-C63F3A49B3BE}" dt="2019-05-26T19:59:20.794" v="338" actId="478"/>
          <ac:picMkLst>
            <pc:docMk/>
            <pc:sldMk cId="1890486556" sldId="1453"/>
            <ac:picMk id="5122" creationId="{F0938C6A-57F1-7D43-B4ED-079B053518F6}"/>
          </ac:picMkLst>
        </pc:picChg>
        <pc:picChg chg="add mod">
          <ac:chgData name="Harryman, Daniel (2018)" userId="4e03d302-0f88-45fd-b751-9d16167c44bc" providerId="ADAL" clId="{9F53DA5F-0B40-C448-83A6-C63F3A49B3BE}" dt="2019-05-26T19:59:34.785" v="342" actId="1076"/>
          <ac:picMkLst>
            <pc:docMk/>
            <pc:sldMk cId="1890486556" sldId="1453"/>
            <ac:picMk id="6145" creationId="{ACC07289-7E53-A84A-96D9-5160188871A5}"/>
          </ac:picMkLst>
        </pc:picChg>
      </pc:sldChg>
      <pc:sldChg chg="del">
        <pc:chgData name="Harryman, Daniel (2018)" userId="4e03d302-0f88-45fd-b751-9d16167c44bc" providerId="ADAL" clId="{9F53DA5F-0B40-C448-83A6-C63F3A49B3BE}" dt="2019-05-26T19:37:54.670" v="8" actId="2696"/>
        <pc:sldMkLst>
          <pc:docMk/>
          <pc:sldMk cId="4283106484" sldId="1453"/>
        </pc:sldMkLst>
      </pc:sldChg>
      <pc:sldChg chg="addSp delSp modSp add">
        <pc:chgData name="Harryman, Daniel (2018)" userId="4e03d302-0f88-45fd-b751-9d16167c44bc" providerId="ADAL" clId="{9F53DA5F-0B40-C448-83A6-C63F3A49B3BE}" dt="2019-05-26T20:04:43.312" v="362" actId="1076"/>
        <pc:sldMkLst>
          <pc:docMk/>
          <pc:sldMk cId="2558521779" sldId="1454"/>
        </pc:sldMkLst>
        <pc:picChg chg="add del mod">
          <ac:chgData name="Harryman, Daniel (2018)" userId="4e03d302-0f88-45fd-b751-9d16167c44bc" providerId="ADAL" clId="{9F53DA5F-0B40-C448-83A6-C63F3A49B3BE}" dt="2019-05-26T20:04:36.203" v="359" actId="478"/>
          <ac:picMkLst>
            <pc:docMk/>
            <pc:sldMk cId="2558521779" sldId="1454"/>
            <ac:picMk id="4" creationId="{792991EA-5976-D64F-822D-900DF4E459DD}"/>
          </ac:picMkLst>
        </pc:picChg>
        <pc:picChg chg="del">
          <ac:chgData name="Harryman, Daniel (2018)" userId="4e03d302-0f88-45fd-b751-9d16167c44bc" providerId="ADAL" clId="{9F53DA5F-0B40-C448-83A6-C63F3A49B3BE}" dt="2019-05-26T20:02:38.372" v="347" actId="478"/>
          <ac:picMkLst>
            <pc:docMk/>
            <pc:sldMk cId="2558521779" sldId="1454"/>
            <ac:picMk id="6" creationId="{94A6B0DC-4605-CD43-848B-809DBE193EB4}"/>
          </ac:picMkLst>
        </pc:picChg>
        <pc:picChg chg="add mod">
          <ac:chgData name="Harryman, Daniel (2018)" userId="4e03d302-0f88-45fd-b751-9d16167c44bc" providerId="ADAL" clId="{9F53DA5F-0B40-C448-83A6-C63F3A49B3BE}" dt="2019-05-26T20:04:43.312" v="362" actId="1076"/>
          <ac:picMkLst>
            <pc:docMk/>
            <pc:sldMk cId="2558521779" sldId="1454"/>
            <ac:picMk id="7" creationId="{B14933E4-82D5-444E-BBDF-654135504B19}"/>
          </ac:picMkLst>
        </pc:picChg>
      </pc:sldChg>
      <pc:sldChg chg="del">
        <pc:chgData name="Harryman, Daniel (2018)" userId="4e03d302-0f88-45fd-b751-9d16167c44bc" providerId="ADAL" clId="{9F53DA5F-0B40-C448-83A6-C63F3A49B3BE}" dt="2019-05-26T19:37:54.685" v="9" actId="2696"/>
        <pc:sldMkLst>
          <pc:docMk/>
          <pc:sldMk cId="2632784244" sldId="1454"/>
        </pc:sldMkLst>
      </pc:sldChg>
      <pc:sldChg chg="del">
        <pc:chgData name="Harryman, Daniel (2018)" userId="4e03d302-0f88-45fd-b751-9d16167c44bc" providerId="ADAL" clId="{9F53DA5F-0B40-C448-83A6-C63F3A49B3BE}" dt="2019-05-26T19:37:54.727" v="10" actId="2696"/>
        <pc:sldMkLst>
          <pc:docMk/>
          <pc:sldMk cId="2296216779" sldId="1455"/>
        </pc:sldMkLst>
      </pc:sldChg>
      <pc:sldChg chg="addSp delSp modSp add">
        <pc:chgData name="Harryman, Daniel (2018)" userId="4e03d302-0f88-45fd-b751-9d16167c44bc" providerId="ADAL" clId="{9F53DA5F-0B40-C448-83A6-C63F3A49B3BE}" dt="2019-05-26T20:05:53.454" v="370" actId="1076"/>
        <pc:sldMkLst>
          <pc:docMk/>
          <pc:sldMk cId="2434227730" sldId="1455"/>
        </pc:sldMkLst>
        <pc:picChg chg="add mod">
          <ac:chgData name="Harryman, Daniel (2018)" userId="4e03d302-0f88-45fd-b751-9d16167c44bc" providerId="ADAL" clId="{9F53DA5F-0B40-C448-83A6-C63F3A49B3BE}" dt="2019-05-26T20:05:53.454" v="370" actId="1076"/>
          <ac:picMkLst>
            <pc:docMk/>
            <pc:sldMk cId="2434227730" sldId="1455"/>
            <ac:picMk id="4" creationId="{8CD66DBF-8BB5-D242-864A-21F73E42D941}"/>
          </ac:picMkLst>
        </pc:picChg>
        <pc:picChg chg="del">
          <ac:chgData name="Harryman, Daniel (2018)" userId="4e03d302-0f88-45fd-b751-9d16167c44bc" providerId="ADAL" clId="{9F53DA5F-0B40-C448-83A6-C63F3A49B3BE}" dt="2019-05-26T20:04:51.217" v="364" actId="478"/>
          <ac:picMkLst>
            <pc:docMk/>
            <pc:sldMk cId="2434227730" sldId="1455"/>
            <ac:picMk id="7" creationId="{B14933E4-82D5-444E-BBDF-654135504B19}"/>
          </ac:picMkLst>
        </pc:picChg>
      </pc:sldChg>
      <pc:sldChg chg="addSp delSp modSp add">
        <pc:chgData name="Harryman, Daniel (2018)" userId="4e03d302-0f88-45fd-b751-9d16167c44bc" providerId="ADAL" clId="{9F53DA5F-0B40-C448-83A6-C63F3A49B3BE}" dt="2019-05-26T20:07:38.872" v="383" actId="14100"/>
        <pc:sldMkLst>
          <pc:docMk/>
          <pc:sldMk cId="1755725688" sldId="1456"/>
        </pc:sldMkLst>
        <pc:spChg chg="add mod">
          <ac:chgData name="Harryman, Daniel (2018)" userId="4e03d302-0f88-45fd-b751-9d16167c44bc" providerId="ADAL" clId="{9F53DA5F-0B40-C448-83A6-C63F3A49B3BE}" dt="2019-05-26T20:07:38.872" v="383" actId="14100"/>
          <ac:spMkLst>
            <pc:docMk/>
            <pc:sldMk cId="1755725688" sldId="1456"/>
            <ac:spMk id="2" creationId="{98EA77E0-F29D-E248-9785-5E72B80225D7}"/>
          </ac:spMkLst>
        </pc:spChg>
        <pc:picChg chg="del">
          <ac:chgData name="Harryman, Daniel (2018)" userId="4e03d302-0f88-45fd-b751-9d16167c44bc" providerId="ADAL" clId="{9F53DA5F-0B40-C448-83A6-C63F3A49B3BE}" dt="2019-05-26T20:06:56.394" v="372" actId="478"/>
          <ac:picMkLst>
            <pc:docMk/>
            <pc:sldMk cId="1755725688" sldId="1456"/>
            <ac:picMk id="4" creationId="{8CD66DBF-8BB5-D242-864A-21F73E42D941}"/>
          </ac:picMkLst>
        </pc:picChg>
      </pc:sldChg>
      <pc:sldChg chg="del">
        <pc:chgData name="Harryman, Daniel (2018)" userId="4e03d302-0f88-45fd-b751-9d16167c44bc" providerId="ADAL" clId="{9F53DA5F-0B40-C448-83A6-C63F3A49B3BE}" dt="2019-05-26T19:37:54.788" v="11" actId="2696"/>
        <pc:sldMkLst>
          <pc:docMk/>
          <pc:sldMk cId="2538209222" sldId="1456"/>
        </pc:sldMkLst>
      </pc:sldChg>
      <pc:sldChg chg="del">
        <pc:chgData name="Harryman, Daniel (2018)" userId="4e03d302-0f88-45fd-b751-9d16167c44bc" providerId="ADAL" clId="{9F53DA5F-0B40-C448-83A6-C63F3A49B3BE}" dt="2019-05-26T19:37:54.835" v="12" actId="2696"/>
        <pc:sldMkLst>
          <pc:docMk/>
          <pc:sldMk cId="2374481421" sldId="1457"/>
        </pc:sldMkLst>
      </pc:sldChg>
      <pc:sldChg chg="del">
        <pc:chgData name="Harryman, Daniel (2018)" userId="4e03d302-0f88-45fd-b751-9d16167c44bc" providerId="ADAL" clId="{9F53DA5F-0B40-C448-83A6-C63F3A49B3BE}" dt="2019-05-26T19:37:54.904" v="13" actId="2696"/>
        <pc:sldMkLst>
          <pc:docMk/>
          <pc:sldMk cId="3345812118" sldId="1458"/>
        </pc:sldMkLst>
      </pc:sldChg>
      <pc:sldChg chg="del">
        <pc:chgData name="Harryman, Daniel (2018)" userId="4e03d302-0f88-45fd-b751-9d16167c44bc" providerId="ADAL" clId="{9F53DA5F-0B40-C448-83A6-C63F3A49B3BE}" dt="2019-05-26T19:37:55.038" v="21" actId="2696"/>
        <pc:sldMkLst>
          <pc:docMk/>
          <pc:sldMk cId="4271659733" sldId="1459"/>
        </pc:sldMkLst>
      </pc:sldChg>
      <pc:sldChg chg="del">
        <pc:chgData name="Harryman, Daniel (2018)" userId="4e03d302-0f88-45fd-b751-9d16167c44bc" providerId="ADAL" clId="{9F53DA5F-0B40-C448-83A6-C63F3A49B3BE}" dt="2019-05-26T19:37:55.095" v="26" actId="2696"/>
        <pc:sldMkLst>
          <pc:docMk/>
          <pc:sldMk cId="4022759398" sldId="1460"/>
        </pc:sldMkLst>
      </pc:sldChg>
      <pc:sldChg chg="del">
        <pc:chgData name="Harryman, Daniel (2018)" userId="4e03d302-0f88-45fd-b751-9d16167c44bc" providerId="ADAL" clId="{9F53DA5F-0B40-C448-83A6-C63F3A49B3BE}" dt="2019-05-26T19:37:55.060" v="22" actId="2696"/>
        <pc:sldMkLst>
          <pc:docMk/>
          <pc:sldMk cId="4291974699" sldId="1461"/>
        </pc:sldMkLst>
      </pc:sldChg>
      <pc:sldChg chg="del">
        <pc:chgData name="Harryman, Daniel (2018)" userId="4e03d302-0f88-45fd-b751-9d16167c44bc" providerId="ADAL" clId="{9F53DA5F-0B40-C448-83A6-C63F3A49B3BE}" dt="2019-05-26T19:37:55.102" v="27" actId="2696"/>
        <pc:sldMkLst>
          <pc:docMk/>
          <pc:sldMk cId="883319287" sldId="1462"/>
        </pc:sldMkLst>
      </pc:sldChg>
      <pc:sldChg chg="del">
        <pc:chgData name="Harryman, Daniel (2018)" userId="4e03d302-0f88-45fd-b751-9d16167c44bc" providerId="ADAL" clId="{9F53DA5F-0B40-C448-83A6-C63F3A49B3BE}" dt="2019-05-26T19:37:55.192" v="32" actId="2696"/>
        <pc:sldMkLst>
          <pc:docMk/>
          <pc:sldMk cId="2081891788" sldId="1463"/>
        </pc:sldMkLst>
      </pc:sldChg>
      <pc:sldChg chg="del">
        <pc:chgData name="Harryman, Daniel (2018)" userId="4e03d302-0f88-45fd-b751-9d16167c44bc" providerId="ADAL" clId="{9F53DA5F-0B40-C448-83A6-C63F3A49B3BE}" dt="2019-05-26T19:37:55.242" v="36" actId="2696"/>
        <pc:sldMkLst>
          <pc:docMk/>
          <pc:sldMk cId="3607996369" sldId="1464"/>
        </pc:sldMkLst>
      </pc:sldChg>
      <pc:sldChg chg="del">
        <pc:chgData name="Harryman, Daniel (2018)" userId="4e03d302-0f88-45fd-b751-9d16167c44bc" providerId="ADAL" clId="{9F53DA5F-0B40-C448-83A6-C63F3A49B3BE}" dt="2019-05-26T19:37:55.205" v="33" actId="2696"/>
        <pc:sldMkLst>
          <pc:docMk/>
          <pc:sldMk cId="3544528709" sldId="1465"/>
        </pc:sldMkLst>
      </pc:sldChg>
      <pc:sldChg chg="del">
        <pc:chgData name="Harryman, Daniel (2018)" userId="4e03d302-0f88-45fd-b751-9d16167c44bc" providerId="ADAL" clId="{9F53DA5F-0B40-C448-83A6-C63F3A49B3BE}" dt="2019-05-26T19:37:55.339" v="43" actId="2696"/>
        <pc:sldMkLst>
          <pc:docMk/>
          <pc:sldMk cId="2534411600" sldId="1469"/>
        </pc:sldMkLst>
      </pc:sldChg>
      <pc:sldChg chg="del">
        <pc:chgData name="Harryman, Daniel (2018)" userId="4e03d302-0f88-45fd-b751-9d16167c44bc" providerId="ADAL" clId="{9F53DA5F-0B40-C448-83A6-C63F3A49B3BE}" dt="2019-05-26T19:37:55.346" v="44" actId="2696"/>
        <pc:sldMkLst>
          <pc:docMk/>
          <pc:sldMk cId="245888664" sldId="1470"/>
        </pc:sldMkLst>
      </pc:sldChg>
      <pc:sldChg chg="del">
        <pc:chgData name="Harryman, Daniel (2018)" userId="4e03d302-0f88-45fd-b751-9d16167c44bc" providerId="ADAL" clId="{9F53DA5F-0B40-C448-83A6-C63F3A49B3BE}" dt="2019-05-26T19:37:55.327" v="42" actId="2696"/>
        <pc:sldMkLst>
          <pc:docMk/>
          <pc:sldMk cId="3237133149" sldId="1471"/>
        </pc:sldMkLst>
      </pc:sldChg>
      <pc:sldChg chg="del">
        <pc:chgData name="Harryman, Daniel (2018)" userId="4e03d302-0f88-45fd-b751-9d16167c44bc" providerId="ADAL" clId="{9F53DA5F-0B40-C448-83A6-C63F3A49B3BE}" dt="2019-05-26T19:37:55.360" v="45" actId="2696"/>
        <pc:sldMkLst>
          <pc:docMk/>
          <pc:sldMk cId="26401580" sldId="1472"/>
        </pc:sldMkLst>
      </pc:sldChg>
      <pc:sldChg chg="del">
        <pc:chgData name="Harryman, Daniel (2018)" userId="4e03d302-0f88-45fd-b751-9d16167c44bc" providerId="ADAL" clId="{9F53DA5F-0B40-C448-83A6-C63F3A49B3BE}" dt="2019-05-26T19:37:55.375" v="46" actId="2696"/>
        <pc:sldMkLst>
          <pc:docMk/>
          <pc:sldMk cId="3999348703" sldId="1473"/>
        </pc:sldMkLst>
      </pc:sldChg>
      <pc:sldChg chg="del">
        <pc:chgData name="Harryman, Daniel (2018)" userId="4e03d302-0f88-45fd-b751-9d16167c44bc" providerId="ADAL" clId="{9F53DA5F-0B40-C448-83A6-C63F3A49B3BE}" dt="2019-05-26T19:37:55.393" v="47" actId="2696"/>
        <pc:sldMkLst>
          <pc:docMk/>
          <pc:sldMk cId="4102924504" sldId="1475"/>
        </pc:sldMkLst>
      </pc:sldChg>
      <pc:sldChg chg="del">
        <pc:chgData name="Harryman, Daniel (2018)" userId="4e03d302-0f88-45fd-b751-9d16167c44bc" providerId="ADAL" clId="{9F53DA5F-0B40-C448-83A6-C63F3A49B3BE}" dt="2019-05-26T19:37:55.400" v="48" actId="2696"/>
        <pc:sldMkLst>
          <pc:docMk/>
          <pc:sldMk cId="819940096" sldId="1476"/>
        </pc:sldMkLst>
      </pc:sldChg>
      <pc:sldChg chg="del">
        <pc:chgData name="Harryman, Daniel (2018)" userId="4e03d302-0f88-45fd-b751-9d16167c44bc" providerId="ADAL" clId="{9F53DA5F-0B40-C448-83A6-C63F3A49B3BE}" dt="2019-05-26T19:37:55.217" v="34" actId="2696"/>
        <pc:sldMkLst>
          <pc:docMk/>
          <pc:sldMk cId="3240927546" sldId="1477"/>
        </pc:sldMkLst>
      </pc:sldChg>
      <pc:sldChg chg="del">
        <pc:chgData name="Harryman, Daniel (2018)" userId="4e03d302-0f88-45fd-b751-9d16167c44bc" providerId="ADAL" clId="{9F53DA5F-0B40-C448-83A6-C63F3A49B3BE}" dt="2019-05-26T19:37:55.230" v="35" actId="2696"/>
        <pc:sldMkLst>
          <pc:docMk/>
          <pc:sldMk cId="3318370907" sldId="1479"/>
        </pc:sldMkLst>
      </pc:sldChg>
      <pc:sldChg chg="del">
        <pc:chgData name="Harryman, Daniel (2018)" userId="4e03d302-0f88-45fd-b751-9d16167c44bc" providerId="ADAL" clId="{9F53DA5F-0B40-C448-83A6-C63F3A49B3BE}" dt="2019-05-26T19:37:55.255" v="37" actId="2696"/>
        <pc:sldMkLst>
          <pc:docMk/>
          <pc:sldMk cId="1902234442" sldId="1480"/>
        </pc:sldMkLst>
      </pc:sldChg>
      <pc:sldChg chg="del">
        <pc:chgData name="Harryman, Daniel (2018)" userId="4e03d302-0f88-45fd-b751-9d16167c44bc" providerId="ADAL" clId="{9F53DA5F-0B40-C448-83A6-C63F3A49B3BE}" dt="2019-05-26T19:37:55.270" v="38" actId="2696"/>
        <pc:sldMkLst>
          <pc:docMk/>
          <pc:sldMk cId="558705094" sldId="1481"/>
        </pc:sldMkLst>
      </pc:sldChg>
      <pc:sldChg chg="del">
        <pc:chgData name="Harryman, Daniel (2018)" userId="4e03d302-0f88-45fd-b751-9d16167c44bc" providerId="ADAL" clId="{9F53DA5F-0B40-C448-83A6-C63F3A49B3BE}" dt="2019-05-26T19:37:55.279" v="39" actId="2696"/>
        <pc:sldMkLst>
          <pc:docMk/>
          <pc:sldMk cId="581270959" sldId="1482"/>
        </pc:sldMkLst>
      </pc:sldChg>
      <pc:sldMasterChg chg="modSp">
        <pc:chgData name="Harryman, Daniel (2018)" userId="4e03d302-0f88-45fd-b751-9d16167c44bc" providerId="ADAL" clId="{9F53DA5F-0B40-C448-83A6-C63F3A49B3BE}" dt="2019-05-26T19:39:01.566" v="103" actId="20577"/>
        <pc:sldMasterMkLst>
          <pc:docMk/>
          <pc:sldMasterMk cId="1456263219" sldId="2147484176"/>
        </pc:sldMasterMkLst>
        <pc:spChg chg="mod">
          <ac:chgData name="Harryman, Daniel (2018)" userId="4e03d302-0f88-45fd-b751-9d16167c44bc" providerId="ADAL" clId="{9F53DA5F-0B40-C448-83A6-C63F3A49B3BE}" dt="2019-05-26T19:39:01.566" v="103" actId="20577"/>
          <ac:spMkLst>
            <pc:docMk/>
            <pc:sldMasterMk cId="1456263219" sldId="2147484176"/>
            <ac:spMk id="11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FDB42AC-EE5B-A14C-8573-1C1FA5D95F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A6647F-BE9C-FC47-8EA1-8AE80E6F301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3FCA8-CD35-C745-94E4-742BB8C3390C}" type="datetimeFigureOut">
              <a:rPr lang="en-US" smtClean="0"/>
              <a:t>5/26/19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A428F-D179-9F48-800E-D949A5B326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927778-FC3F-4147-962D-67363B7726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6E9B4-31D7-D34A-AC04-9A6097C14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888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5/26/19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B92621-0A0A-D54B-AEBE-2EF0ACF311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2475" y="116632"/>
            <a:ext cx="2358337" cy="7369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F7D0B0-3A7C-5C4B-952D-FAD9C6DEC44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53405" y="148764"/>
            <a:ext cx="778148" cy="7611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65E322-704A-714B-AFAC-A3266E20802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87566" y="116632"/>
            <a:ext cx="1482316" cy="7565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C9D3F8-3DF2-BC40-881A-B29FBF5E09E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04" y="22900"/>
            <a:ext cx="1392674" cy="9629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C305C6-7C27-D140-8345-551D567BC68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738189" y="176902"/>
            <a:ext cx="2303654" cy="70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30479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CDF1469-AE06-D34E-8C49-A13728ED34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354918"/>
            <a:ext cx="91440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7322744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BA6BD6-F535-F148-A89F-8FFE291269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354918"/>
            <a:ext cx="91440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617244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93E149-EBB4-9D4B-BB6E-92DB59A77A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354918"/>
            <a:ext cx="91440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170907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584" y="996773"/>
            <a:ext cx="7772400" cy="5024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54918"/>
            <a:ext cx="914041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562365"/>
            <a:ext cx="9140418" cy="253916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1050" baseline="0" dirty="0">
                <a:solidFill>
                  <a:srgbClr val="FFFFFF"/>
                </a:solidFill>
                <a:latin typeface="Arial" pitchFamily="34" charset="0"/>
              </a:rPr>
              <a:t>D. Harryman, </a:t>
            </a:r>
            <a:r>
              <a:rPr lang="en-GB" sz="1050" baseline="0" dirty="0" err="1">
                <a:solidFill>
                  <a:srgbClr val="FFFFFF"/>
                </a:solidFill>
                <a:latin typeface="Arial" pitchFamily="34" charset="0"/>
              </a:rPr>
              <a:t>L.Bobb</a:t>
            </a:r>
            <a:r>
              <a:rPr lang="en-GB" sz="105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                   	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6036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7" r:id="rId1"/>
    <p:sldLayoutId id="2147484339" r:id="rId2"/>
    <p:sldLayoutId id="2147484368" r:id="rId3"/>
    <p:sldLayoutId id="2147484394" r:id="rId4"/>
  </p:sldLayoutIdLst>
  <p:transition/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Helvetica" pitchFamily="2" charset="0"/>
          <a:ea typeface="ＭＳ Ｐゴシック" charset="-128"/>
          <a:cs typeface="Helvetica" pitchFamily="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Helvetica" pitchFamily="2" charset="0"/>
          <a:ea typeface="ＭＳ Ｐゴシック" charset="-128"/>
          <a:cs typeface="Helvetica" pitchFamily="2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Helvetica" pitchFamily="2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Helvetica" pitchFamily="2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Helvetica" pitchFamily="2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Helvetica" pitchFamily="2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orlabs.com/thorproduct.cfm?partnumber=AC254-100-AB" TargetMode="External"/><Relationship Id="rId2" Type="http://schemas.openxmlformats.org/officeDocument/2006/relationships/hyperlink" Target="https://www.thorlabs.com/thorproduct.cfm?partnumber=AC508-500-AB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17D20C-42A3-CE47-8A56-6330B6B3EA48}"/>
              </a:ext>
            </a:extLst>
          </p:cNvPr>
          <p:cNvSpPr/>
          <p:nvPr/>
        </p:nvSpPr>
        <p:spPr>
          <a:xfrm>
            <a:off x="1" y="2814537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rgbClr val="3027AA"/>
                </a:solidFill>
                <a:latin typeface="Helvetica" pitchFamily="2" charset="0"/>
              </a:rPr>
              <a:t>Optical System Design</a:t>
            </a:r>
          </a:p>
          <a:p>
            <a:r>
              <a:rPr lang="en-US" sz="4800" dirty="0">
                <a:solidFill>
                  <a:srgbClr val="3027AA"/>
                </a:solidFill>
                <a:latin typeface="Helvetica" pitchFamily="2" charset="0"/>
              </a:rPr>
              <a:t> </a:t>
            </a:r>
          </a:p>
          <a:p>
            <a:endParaRPr lang="en-US" dirty="0">
              <a:solidFill>
                <a:srgbClr val="3027AA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0928C6-5DC5-6B44-B863-A95E84E850E3}"/>
              </a:ext>
            </a:extLst>
          </p:cNvPr>
          <p:cNvSpPr/>
          <p:nvPr/>
        </p:nvSpPr>
        <p:spPr>
          <a:xfrm>
            <a:off x="-1" y="3784033"/>
            <a:ext cx="91439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3027AA"/>
                </a:solidFill>
                <a:latin typeface="Helvetica" pitchFamily="2" charset="0"/>
              </a:rPr>
              <a:t>- D Harryman, L </a:t>
            </a:r>
            <a:r>
              <a:rPr lang="en-US" sz="1800" dirty="0" err="1">
                <a:solidFill>
                  <a:srgbClr val="3027AA"/>
                </a:solidFill>
                <a:latin typeface="Helvetica" pitchFamily="2" charset="0"/>
              </a:rPr>
              <a:t>Bobb</a:t>
            </a:r>
            <a:endParaRPr lang="en-US" sz="1800" dirty="0">
              <a:solidFill>
                <a:srgbClr val="3027AA"/>
              </a:solidFill>
              <a:latin typeface="Helvetica" pitchFamily="2" charset="0"/>
            </a:endParaRPr>
          </a:p>
          <a:p>
            <a:endParaRPr lang="en-US" dirty="0">
              <a:solidFill>
                <a:srgbClr val="3027AA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719386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E6EA5-7749-0940-8528-2FF40C872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Optical System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8CD66DBF-8BB5-D242-864A-21F73E42D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20" y="1268760"/>
            <a:ext cx="7812360" cy="482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22773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E6EA5-7749-0940-8528-2FF40C872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Optical System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EA77E0-F29D-E248-9785-5E72B80225D7}"/>
              </a:ext>
            </a:extLst>
          </p:cNvPr>
          <p:cNvSpPr/>
          <p:nvPr/>
        </p:nvSpPr>
        <p:spPr>
          <a:xfrm>
            <a:off x="0" y="184395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u="sng" dirty="0">
                <a:solidFill>
                  <a:srgbClr val="000000"/>
                </a:solidFill>
                <a:ea typeface="Times New Roman" panose="02020603050405020304" pitchFamily="18" charset="0"/>
              </a:rPr>
              <a:t>Angular Lens </a:t>
            </a:r>
            <a:endParaRPr lang="en-GB" sz="20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AC508-500-AB - f = 500.0 mm, Ø50.8 mm Achromatic Doublet, ARC: 400 - 1100 nm</a:t>
            </a:r>
            <a:endParaRPr lang="en-GB" sz="20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u="sng" dirty="0">
                <a:solidFill>
                  <a:srgbClr val="000000"/>
                </a:solidFill>
                <a:ea typeface="Times New Roman" panose="02020603050405020304" pitchFamily="18" charset="0"/>
                <a:hlinkClick r:id="rId2"/>
              </a:rPr>
              <a:t>https://www.thorlabs.com/thorproduct.cfm?partnumber=AC508-500-AB</a:t>
            </a: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 </a:t>
            </a:r>
            <a:endParaRPr lang="en-GB" sz="20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£112.50</a:t>
            </a:r>
            <a:endParaRPr lang="en-GB" sz="20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 </a:t>
            </a:r>
            <a:endParaRPr lang="en-GB" sz="20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u="sng" dirty="0">
                <a:solidFill>
                  <a:srgbClr val="000000"/>
                </a:solidFill>
                <a:ea typeface="Times New Roman" panose="02020603050405020304" pitchFamily="18" charset="0"/>
              </a:rPr>
              <a:t>Imaging Lens</a:t>
            </a:r>
            <a:endParaRPr lang="en-GB" sz="20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AC254-100-AB - f = 100.0 mm, Ø1" Achromatic Doublet, ARC: 400 - 1100 nm</a:t>
            </a:r>
            <a:endParaRPr lang="en-GB" sz="20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u="sng" dirty="0">
                <a:solidFill>
                  <a:srgbClr val="000000"/>
                </a:solidFill>
                <a:ea typeface="Times New Roman" panose="02020603050405020304" pitchFamily="18" charset="0"/>
                <a:hlinkClick r:id="rId3"/>
              </a:rPr>
              <a:t>https://www.thorlabs.com/thorproduct.cfm?partnumber=AC254-100-AB</a:t>
            </a: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endParaRPr lang="en-GB" sz="20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£75.00</a:t>
            </a:r>
            <a:endParaRPr lang="en-GB" sz="20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72568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E6EA5-7749-0940-8528-2FF40C872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Optical System</a:t>
            </a:r>
          </a:p>
        </p:txBody>
      </p:sp>
      <p:pic>
        <p:nvPicPr>
          <p:cNvPr id="5" name="Picture 4" descr="A picture containing indoor, floor, building&#10;&#10;Description automatically generated">
            <a:extLst>
              <a:ext uri="{FF2B5EF4-FFF2-40B4-BE49-F238E27FC236}">
                <a16:creationId xmlns:a16="http://schemas.microsoft.com/office/drawing/2014/main" id="{00C18F34-6442-5D4B-B262-20E2BDB8E3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" y="980728"/>
            <a:ext cx="7200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24879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E6EA5-7749-0940-8528-2FF40C872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Optical System</a:t>
            </a:r>
          </a:p>
        </p:txBody>
      </p:sp>
      <p:pic>
        <p:nvPicPr>
          <p:cNvPr id="5122" name="Picture 2" descr="/var/folders/0r/ymft9f5x6vq927b0skhcl2bh0000gn/T/com.microsoft.Powerpoint/WebArchiveCopyPasteTempFiles/p351">
            <a:extLst>
              <a:ext uri="{FF2B5EF4-FFF2-40B4-BE49-F238E27FC236}">
                <a16:creationId xmlns:a16="http://schemas.microsoft.com/office/drawing/2014/main" id="{F0938C6A-57F1-7D43-B4ED-079B05351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250" y="980728"/>
            <a:ext cx="71975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14575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E6EA5-7749-0940-8528-2FF40C872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Optical System</a:t>
            </a:r>
          </a:p>
        </p:txBody>
      </p:sp>
      <p:pic>
        <p:nvPicPr>
          <p:cNvPr id="6145" name="Picture 1" descr="/var/folders/0r/ymft9f5x6vq927b0skhcl2bh0000gn/T/com.microsoft.Powerpoint/WebArchiveCopyPasteTempFiles/p336">
            <a:extLst>
              <a:ext uri="{FF2B5EF4-FFF2-40B4-BE49-F238E27FC236}">
                <a16:creationId xmlns:a16="http://schemas.microsoft.com/office/drawing/2014/main" id="{ACC07289-7E53-A84A-96D9-516018887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159" y="956357"/>
            <a:ext cx="5255681" cy="552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48655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E6EA5-7749-0940-8528-2FF40C872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Optical System</a:t>
            </a:r>
          </a:p>
        </p:txBody>
      </p:sp>
      <p:pic>
        <p:nvPicPr>
          <p:cNvPr id="7" name="Picture 6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18A8C649-A4D2-4C4B-9DA9-0914CCC271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3845"/>
            <a:ext cx="9144000" cy="329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18460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E6EA5-7749-0940-8528-2FF40C872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Optical System</a:t>
            </a:r>
          </a:p>
        </p:txBody>
      </p:sp>
      <p:pic>
        <p:nvPicPr>
          <p:cNvPr id="7" name="Picture 6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18A8C649-A4D2-4C4B-9DA9-0914CCC271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3845"/>
            <a:ext cx="9144000" cy="329031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2791E54-0DF6-DE41-BB5C-6330032BDDE4}"/>
              </a:ext>
            </a:extLst>
          </p:cNvPr>
          <p:cNvSpPr/>
          <p:nvPr/>
        </p:nvSpPr>
        <p:spPr>
          <a:xfrm>
            <a:off x="251520" y="969646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Gamma = 5900 =&gt; Lens Acceptance &gt; 0.17mRad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BE7BC7-763C-B942-A46F-182E168E223D}"/>
              </a:ext>
            </a:extLst>
          </p:cNvPr>
          <p:cNvSpPr/>
          <p:nvPr/>
        </p:nvSpPr>
        <p:spPr>
          <a:xfrm>
            <a:off x="251520" y="484332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For 10 pixels across:</a:t>
            </a:r>
            <a:endParaRPr lang="en-GB" dirty="0">
              <a:effectLst/>
            </a:endParaRPr>
          </a:p>
        </p:txBody>
      </p:sp>
      <p:pic>
        <p:nvPicPr>
          <p:cNvPr id="11" name="Picture 1" descr="/var/folders/0r/ymft9f5x6vq927b0skhcl2bh0000gn/T/com.microsoft.Powerpoint/WebArchiveCopyPasteTempFiles/p58">
            <a:extLst>
              <a:ext uri="{FF2B5EF4-FFF2-40B4-BE49-F238E27FC236}">
                <a16:creationId xmlns:a16="http://schemas.microsoft.com/office/drawing/2014/main" id="{00DB202F-424F-024A-BBE2-DCB79632E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74063"/>
            <a:ext cx="4847640" cy="600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BDE4737-4FED-2648-BB97-95C2CA46C1FB}"/>
              </a:ext>
            </a:extLst>
          </p:cNvPr>
          <p:cNvSpPr/>
          <p:nvPr/>
        </p:nvSpPr>
        <p:spPr>
          <a:xfrm>
            <a:off x="251520" y="5840201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effectLst/>
              </a:rPr>
              <a:t>500mm lens results in ≈ 8 pixels across 1/Gamma</a:t>
            </a:r>
          </a:p>
        </p:txBody>
      </p:sp>
    </p:spTree>
    <p:extLst>
      <p:ext uri="{BB962C8B-B14F-4D97-AF65-F5344CB8AC3E}">
        <p14:creationId xmlns:p14="http://schemas.microsoft.com/office/powerpoint/2010/main" val="76670836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E6EA5-7749-0940-8528-2FF40C872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Optical System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F460B746-465A-7B4E-B09B-1F97D0FBF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3845"/>
            <a:ext cx="9144000" cy="329031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B700E41-9071-B24A-AC50-BDAD81314836}"/>
              </a:ext>
            </a:extLst>
          </p:cNvPr>
          <p:cNvSpPr/>
          <p:nvPr/>
        </p:nvSpPr>
        <p:spPr>
          <a:xfrm>
            <a:off x="3149842" y="5445224"/>
            <a:ext cx="2844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Magnification = 0.2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09781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E6EA5-7749-0940-8528-2FF40C872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Optical System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4A6B0DC-4605-CD43-848B-809DBE193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2225842"/>
            <a:ext cx="9144000" cy="240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39273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E6EA5-7749-0940-8528-2FF40C872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Optical System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B14933E4-82D5-444E-BBDF-654135504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47" y="980728"/>
            <a:ext cx="7540306" cy="523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52177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2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104</Words>
  <Application>Microsoft Macintosh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Helvetica</vt:lpstr>
      <vt:lpstr>Times New Roman</vt:lpstr>
      <vt:lpstr>24_JAI</vt:lpstr>
      <vt:lpstr>PowerPoint Presentation</vt:lpstr>
      <vt:lpstr>Current Optical System</vt:lpstr>
      <vt:lpstr>Current Optical System</vt:lpstr>
      <vt:lpstr>Current Optical System</vt:lpstr>
      <vt:lpstr>Proposed Optical System</vt:lpstr>
      <vt:lpstr>Proposed Optical System</vt:lpstr>
      <vt:lpstr>Proposed Optical System</vt:lpstr>
      <vt:lpstr>Proposed Optical System</vt:lpstr>
      <vt:lpstr>Proposed Optical System</vt:lpstr>
      <vt:lpstr>Proposed Optical System</vt:lpstr>
      <vt:lpstr>Proposed Optical System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2019-04-15T09:22:48Z</cp:lastPrinted>
  <dcterms:created xsi:type="dcterms:W3CDTF">2012-10-01T19:51:04Z</dcterms:created>
  <dcterms:modified xsi:type="dcterms:W3CDTF">2019-05-26T20:08:44Z</dcterms:modified>
</cp:coreProperties>
</file>