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0"/>
  </p:notesMasterIdLst>
  <p:sldIdLst>
    <p:sldId id="277" r:id="rId2"/>
    <p:sldId id="316" r:id="rId3"/>
    <p:sldId id="296" r:id="rId4"/>
    <p:sldId id="309" r:id="rId5"/>
    <p:sldId id="330" r:id="rId6"/>
    <p:sldId id="258" r:id="rId7"/>
    <p:sldId id="259" r:id="rId8"/>
    <p:sldId id="260" r:id="rId9"/>
    <p:sldId id="332" r:id="rId10"/>
    <p:sldId id="331" r:id="rId11"/>
    <p:sldId id="334" r:id="rId12"/>
    <p:sldId id="335" r:id="rId13"/>
    <p:sldId id="337" r:id="rId14"/>
    <p:sldId id="317" r:id="rId15"/>
    <p:sldId id="318" r:id="rId16"/>
    <p:sldId id="319" r:id="rId17"/>
    <p:sldId id="320" r:id="rId18"/>
    <p:sldId id="321" r:id="rId19"/>
    <p:sldId id="328" r:id="rId20"/>
    <p:sldId id="325" r:id="rId21"/>
    <p:sldId id="326" r:id="rId22"/>
    <p:sldId id="324" r:id="rId23"/>
    <p:sldId id="327" r:id="rId24"/>
    <p:sldId id="323" r:id="rId25"/>
    <p:sldId id="338" r:id="rId26"/>
    <p:sldId id="315" r:id="rId27"/>
    <p:sldId id="329" r:id="rId28"/>
    <p:sldId id="339" r:id="rId29"/>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3" userDrawn="1">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hilipp Kolb" initials="PK" lastIdx="7" clrIdx="0">
    <p:extLst>
      <p:ext uri="{19B8F6BF-5375-455C-9EA6-DF929625EA0E}">
        <p15:presenceInfo xmlns:p15="http://schemas.microsoft.com/office/powerpoint/2012/main" userId="S::kolb@triumf.ca::62c6d504-fff0-421b-a882-e15e94bf33d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499" autoAdjust="0"/>
  </p:normalViewPr>
  <p:slideViewPr>
    <p:cSldViewPr snapToGrid="0">
      <p:cViewPr varScale="1">
        <p:scale>
          <a:sx n="96" d="100"/>
          <a:sy n="96" d="100"/>
        </p:scale>
        <p:origin x="426" y="78"/>
      </p:cViewPr>
      <p:guideLst>
        <p:guide orient="horz" pos="2160"/>
        <p:guide pos="3863"/>
      </p:guideLst>
    </p:cSldViewPr>
  </p:slideViewPr>
  <p:notesTextViewPr>
    <p:cViewPr>
      <p:scale>
        <a:sx n="1" d="1"/>
        <a:sy n="1" d="1"/>
      </p:scale>
      <p:origin x="0" y="0"/>
    </p:cViewPr>
  </p:notesTextViewPr>
  <p:notesViewPr>
    <p:cSldViewPr snapToGrid="0">
      <p:cViewPr>
        <p:scale>
          <a:sx n="1" d="2"/>
          <a:sy n="1" d="2"/>
        </p:scale>
        <p:origin x="0" y="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ipp Kolb" userId="62c6d504-fff0-421b-a882-e15e94bf33d0" providerId="ADAL" clId="{54E1C487-B1AA-48D4-A13F-0510B1E0167A}"/>
    <pc:docChg chg="undo custSel addSld delSld modSld sldOrd">
      <pc:chgData name="Philipp Kolb" userId="62c6d504-fff0-421b-a882-e15e94bf33d0" providerId="ADAL" clId="{54E1C487-B1AA-48D4-A13F-0510B1E0167A}" dt="2020-01-31T22:27:05.700" v="18939" actId="20577"/>
      <pc:docMkLst>
        <pc:docMk/>
      </pc:docMkLst>
      <pc:sldChg chg="addSp modSp add modNotesTx">
        <pc:chgData name="Philipp Kolb" userId="62c6d504-fff0-421b-a882-e15e94bf33d0" providerId="ADAL" clId="{54E1C487-B1AA-48D4-A13F-0510B1E0167A}" dt="2020-01-29T20:52:23.228" v="10963" actId="20577"/>
        <pc:sldMkLst>
          <pc:docMk/>
          <pc:sldMk cId="2683426379" sldId="258"/>
        </pc:sldMkLst>
        <pc:spChg chg="mod">
          <ac:chgData name="Philipp Kolb" userId="62c6d504-fff0-421b-a882-e15e94bf33d0" providerId="ADAL" clId="{54E1C487-B1AA-48D4-A13F-0510B1E0167A}" dt="2020-01-23T00:00:12.161" v="7244" actId="20577"/>
          <ac:spMkLst>
            <pc:docMk/>
            <pc:sldMk cId="2683426379" sldId="258"/>
            <ac:spMk id="2" creationId="{D4D84F91-2B66-4F0F-8335-99679A1D15A5}"/>
          </ac:spMkLst>
        </pc:spChg>
        <pc:spChg chg="add mod">
          <ac:chgData name="Philipp Kolb" userId="62c6d504-fff0-421b-a882-e15e94bf33d0" providerId="ADAL" clId="{54E1C487-B1AA-48D4-A13F-0510B1E0167A}" dt="2020-01-23T20:38:35.570" v="7636" actId="20577"/>
          <ac:spMkLst>
            <pc:docMk/>
            <pc:sldMk cId="2683426379" sldId="258"/>
            <ac:spMk id="3" creationId="{249A2BEA-F6FF-45F2-A33E-626166F46C65}"/>
          </ac:spMkLst>
        </pc:spChg>
        <pc:spChg chg="add mod">
          <ac:chgData name="Philipp Kolb" userId="62c6d504-fff0-421b-a882-e15e94bf33d0" providerId="ADAL" clId="{54E1C487-B1AA-48D4-A13F-0510B1E0167A}" dt="2020-01-24T19:37:14.739" v="8976" actId="404"/>
          <ac:spMkLst>
            <pc:docMk/>
            <pc:sldMk cId="2683426379" sldId="258"/>
            <ac:spMk id="5" creationId="{6D0639A6-B6D5-4AD2-B69F-60F2E6FF81CE}"/>
          </ac:spMkLst>
        </pc:spChg>
        <pc:spChg chg="mod">
          <ac:chgData name="Philipp Kolb" userId="62c6d504-fff0-421b-a882-e15e94bf33d0" providerId="ADAL" clId="{54E1C487-B1AA-48D4-A13F-0510B1E0167A}" dt="2020-01-24T19:37:57.803" v="8978" actId="947"/>
          <ac:spMkLst>
            <pc:docMk/>
            <pc:sldMk cId="2683426379" sldId="258"/>
            <ac:spMk id="8" creationId="{4DABF995-037F-477C-9B8F-408C5D1D6E67}"/>
          </ac:spMkLst>
        </pc:spChg>
        <pc:picChg chg="mod">
          <ac:chgData name="Philipp Kolb" userId="62c6d504-fff0-421b-a882-e15e94bf33d0" providerId="ADAL" clId="{54E1C487-B1AA-48D4-A13F-0510B1E0167A}" dt="2020-01-21T18:24:14.840" v="5543" actId="14826"/>
          <ac:picMkLst>
            <pc:docMk/>
            <pc:sldMk cId="2683426379" sldId="258"/>
            <ac:picMk id="7" creationId="{113227D7-34B7-473A-902B-0D936E8116E7}"/>
          </ac:picMkLst>
        </pc:picChg>
      </pc:sldChg>
      <pc:sldChg chg="addSp modSp add modNotesTx">
        <pc:chgData name="Philipp Kolb" userId="62c6d504-fff0-421b-a882-e15e94bf33d0" providerId="ADAL" clId="{54E1C487-B1AA-48D4-A13F-0510B1E0167A}" dt="2020-01-29T20:53:22.234" v="11140" actId="20577"/>
        <pc:sldMkLst>
          <pc:docMk/>
          <pc:sldMk cId="2435449746" sldId="259"/>
        </pc:sldMkLst>
        <pc:spChg chg="mod">
          <ac:chgData name="Philipp Kolb" userId="62c6d504-fff0-421b-a882-e15e94bf33d0" providerId="ADAL" clId="{54E1C487-B1AA-48D4-A13F-0510B1E0167A}" dt="2020-01-23T00:00:17.093" v="7245"/>
          <ac:spMkLst>
            <pc:docMk/>
            <pc:sldMk cId="2435449746" sldId="259"/>
            <ac:spMk id="2" creationId="{22ABE6A3-9DF0-4C8F-9575-C5E4E2858492}"/>
          </ac:spMkLst>
        </pc:spChg>
        <pc:spChg chg="mod">
          <ac:chgData name="Philipp Kolb" userId="62c6d504-fff0-421b-a882-e15e94bf33d0" providerId="ADAL" clId="{54E1C487-B1AA-48D4-A13F-0510B1E0167A}" dt="2020-01-22T23:53:30.831" v="7239" actId="20577"/>
          <ac:spMkLst>
            <pc:docMk/>
            <pc:sldMk cId="2435449746" sldId="259"/>
            <ac:spMk id="6" creationId="{36BD7E5C-BBE1-444F-84BA-EC7AB32F5DED}"/>
          </ac:spMkLst>
        </pc:spChg>
        <pc:spChg chg="add mod">
          <ac:chgData name="Philipp Kolb" userId="62c6d504-fff0-421b-a882-e15e94bf33d0" providerId="ADAL" clId="{54E1C487-B1AA-48D4-A13F-0510B1E0167A}" dt="2020-01-24T19:37:23.521" v="8977" actId="255"/>
          <ac:spMkLst>
            <pc:docMk/>
            <pc:sldMk cId="2435449746" sldId="259"/>
            <ac:spMk id="7" creationId="{FB4AC18D-3391-41EA-8BAF-D38DB6CD2A0E}"/>
          </ac:spMkLst>
        </pc:spChg>
        <pc:spChg chg="add">
          <ac:chgData name="Philipp Kolb" userId="62c6d504-fff0-421b-a882-e15e94bf33d0" providerId="ADAL" clId="{54E1C487-B1AA-48D4-A13F-0510B1E0167A}" dt="2020-01-23T20:38:39.807" v="7637"/>
          <ac:spMkLst>
            <pc:docMk/>
            <pc:sldMk cId="2435449746" sldId="259"/>
            <ac:spMk id="8" creationId="{17C236C6-6C0C-4355-B618-568198B3010D}"/>
          </ac:spMkLst>
        </pc:spChg>
        <pc:picChg chg="mod">
          <ac:chgData name="Philipp Kolb" userId="62c6d504-fff0-421b-a882-e15e94bf33d0" providerId="ADAL" clId="{54E1C487-B1AA-48D4-A13F-0510B1E0167A}" dt="2020-01-21T18:24:23.249" v="5544" actId="14826"/>
          <ac:picMkLst>
            <pc:docMk/>
            <pc:sldMk cId="2435449746" sldId="259"/>
            <ac:picMk id="5" creationId="{88847C14-C37A-4B54-A1BE-2B41C91CB2A8}"/>
          </ac:picMkLst>
        </pc:picChg>
      </pc:sldChg>
      <pc:sldChg chg="addSp delSp modSp add modAnim modNotesTx">
        <pc:chgData name="Philipp Kolb" userId="62c6d504-fff0-421b-a882-e15e94bf33d0" providerId="ADAL" clId="{54E1C487-B1AA-48D4-A13F-0510B1E0167A}" dt="2020-01-30T18:33:53.186" v="18713" actId="20577"/>
        <pc:sldMkLst>
          <pc:docMk/>
          <pc:sldMk cId="2399806182" sldId="260"/>
        </pc:sldMkLst>
        <pc:spChg chg="mod">
          <ac:chgData name="Philipp Kolb" userId="62c6d504-fff0-421b-a882-e15e94bf33d0" providerId="ADAL" clId="{54E1C487-B1AA-48D4-A13F-0510B1E0167A}" dt="2020-01-21T01:11:47.925" v="4698" actId="20577"/>
          <ac:spMkLst>
            <pc:docMk/>
            <pc:sldMk cId="2399806182" sldId="260"/>
            <ac:spMk id="2" creationId="{D5E86542-6688-4D9A-BD1E-FFCEFE5DB22C}"/>
          </ac:spMkLst>
        </pc:spChg>
        <pc:spChg chg="add del mod ord">
          <ac:chgData name="Philipp Kolb" userId="62c6d504-fff0-421b-a882-e15e94bf33d0" providerId="ADAL" clId="{54E1C487-B1AA-48D4-A13F-0510B1E0167A}" dt="2020-01-27T18:02:24.536" v="9157" actId="164"/>
          <ac:spMkLst>
            <pc:docMk/>
            <pc:sldMk cId="2399806182" sldId="260"/>
            <ac:spMk id="3" creationId="{AE53D16A-5989-4AF6-A19D-B6017CA3B01F}"/>
          </ac:spMkLst>
        </pc:spChg>
        <pc:spChg chg="add mod topLvl">
          <ac:chgData name="Philipp Kolb" userId="62c6d504-fff0-421b-a882-e15e94bf33d0" providerId="ADAL" clId="{54E1C487-B1AA-48D4-A13F-0510B1E0167A}" dt="2020-01-27T18:01:29.611" v="9144" actId="1076"/>
          <ac:spMkLst>
            <pc:docMk/>
            <pc:sldMk cId="2399806182" sldId="260"/>
            <ac:spMk id="4" creationId="{F938CB06-5D21-4536-8F29-0D74A9143FD7}"/>
          </ac:spMkLst>
        </pc:spChg>
        <pc:spChg chg="add del">
          <ac:chgData name="Philipp Kolb" userId="62c6d504-fff0-421b-a882-e15e94bf33d0" providerId="ADAL" clId="{54E1C487-B1AA-48D4-A13F-0510B1E0167A}" dt="2020-01-27T18:00:52.550" v="9135" actId="478"/>
          <ac:spMkLst>
            <pc:docMk/>
            <pc:sldMk cId="2399806182" sldId="260"/>
            <ac:spMk id="7" creationId="{6877FF41-2434-4000-90B1-3F3D25711872}"/>
          </ac:spMkLst>
        </pc:spChg>
        <pc:spChg chg="add mod topLvl">
          <ac:chgData name="Philipp Kolb" userId="62c6d504-fff0-421b-a882-e15e94bf33d0" providerId="ADAL" clId="{54E1C487-B1AA-48D4-A13F-0510B1E0167A}" dt="2020-01-27T18:01:13.760" v="9140" actId="164"/>
          <ac:spMkLst>
            <pc:docMk/>
            <pc:sldMk cId="2399806182" sldId="260"/>
            <ac:spMk id="9" creationId="{CFCCD6A4-0ED3-4418-82F9-5AC9536321BE}"/>
          </ac:spMkLst>
        </pc:spChg>
        <pc:spChg chg="add del">
          <ac:chgData name="Philipp Kolb" userId="62c6d504-fff0-421b-a882-e15e94bf33d0" providerId="ADAL" clId="{54E1C487-B1AA-48D4-A13F-0510B1E0167A}" dt="2020-01-27T18:01:10.383" v="9139"/>
          <ac:spMkLst>
            <pc:docMk/>
            <pc:sldMk cId="2399806182" sldId="260"/>
            <ac:spMk id="10" creationId="{02B764AA-F2F1-4101-8089-B934965C8FD1}"/>
          </ac:spMkLst>
        </pc:spChg>
        <pc:spChg chg="add mod">
          <ac:chgData name="Philipp Kolb" userId="62c6d504-fff0-421b-a882-e15e94bf33d0" providerId="ADAL" clId="{54E1C487-B1AA-48D4-A13F-0510B1E0167A}" dt="2020-01-28T22:24:54.210" v="9744" actId="113"/>
          <ac:spMkLst>
            <pc:docMk/>
            <pc:sldMk cId="2399806182" sldId="260"/>
            <ac:spMk id="11" creationId="{ED6866E3-DAEB-4565-8F84-17C563B8E03E}"/>
          </ac:spMkLst>
        </pc:spChg>
        <pc:spChg chg="add mod">
          <ac:chgData name="Philipp Kolb" userId="62c6d504-fff0-421b-a882-e15e94bf33d0" providerId="ADAL" clId="{54E1C487-B1AA-48D4-A13F-0510B1E0167A}" dt="2020-01-23T18:25:04.269" v="7326" actId="1076"/>
          <ac:spMkLst>
            <pc:docMk/>
            <pc:sldMk cId="2399806182" sldId="260"/>
            <ac:spMk id="13" creationId="{70A76A1A-3A9F-4801-9A33-E274AEB8AFD0}"/>
          </ac:spMkLst>
        </pc:spChg>
        <pc:spChg chg="add del mod">
          <ac:chgData name="Philipp Kolb" userId="62c6d504-fff0-421b-a882-e15e94bf33d0" providerId="ADAL" clId="{54E1C487-B1AA-48D4-A13F-0510B1E0167A}" dt="2020-01-27T17:45:51.304" v="9094" actId="478"/>
          <ac:spMkLst>
            <pc:docMk/>
            <pc:sldMk cId="2399806182" sldId="260"/>
            <ac:spMk id="15" creationId="{C93FA349-08C1-4486-BA55-D94B27338986}"/>
          </ac:spMkLst>
        </pc:spChg>
        <pc:spChg chg="add ord">
          <ac:chgData name="Philipp Kolb" userId="62c6d504-fff0-421b-a882-e15e94bf33d0" providerId="ADAL" clId="{54E1C487-B1AA-48D4-A13F-0510B1E0167A}" dt="2020-01-23T18:31:39.650" v="7335" actId="167"/>
          <ac:spMkLst>
            <pc:docMk/>
            <pc:sldMk cId="2399806182" sldId="260"/>
            <ac:spMk id="16" creationId="{19B333C5-E879-4069-BEBC-AEC0E84BB32A}"/>
          </ac:spMkLst>
        </pc:spChg>
        <pc:spChg chg="add ord">
          <ac:chgData name="Philipp Kolb" userId="62c6d504-fff0-421b-a882-e15e94bf33d0" providerId="ADAL" clId="{54E1C487-B1AA-48D4-A13F-0510B1E0167A}" dt="2020-01-23T18:31:39.650" v="7335" actId="167"/>
          <ac:spMkLst>
            <pc:docMk/>
            <pc:sldMk cId="2399806182" sldId="260"/>
            <ac:spMk id="17" creationId="{FB7542CD-0AF5-4385-ABEA-1EC1AC2C5C19}"/>
          </ac:spMkLst>
        </pc:spChg>
        <pc:spChg chg="add ord">
          <ac:chgData name="Philipp Kolb" userId="62c6d504-fff0-421b-a882-e15e94bf33d0" providerId="ADAL" clId="{54E1C487-B1AA-48D4-A13F-0510B1E0167A}" dt="2020-01-23T18:31:39.650" v="7335" actId="167"/>
          <ac:spMkLst>
            <pc:docMk/>
            <pc:sldMk cId="2399806182" sldId="260"/>
            <ac:spMk id="18" creationId="{81A13BA6-5874-4BD3-A86F-A293B9ABDF30}"/>
          </ac:spMkLst>
        </pc:spChg>
        <pc:spChg chg="add mod ord">
          <ac:chgData name="Philipp Kolb" userId="62c6d504-fff0-421b-a882-e15e94bf33d0" providerId="ADAL" clId="{54E1C487-B1AA-48D4-A13F-0510B1E0167A}" dt="2020-01-27T18:03:20.137" v="9161" actId="1076"/>
          <ac:spMkLst>
            <pc:docMk/>
            <pc:sldMk cId="2399806182" sldId="260"/>
            <ac:spMk id="19" creationId="{F1854D50-8C7E-469C-BE7A-02FF7D9BD185}"/>
          </ac:spMkLst>
        </pc:spChg>
        <pc:spChg chg="add del mod">
          <ac:chgData name="Philipp Kolb" userId="62c6d504-fff0-421b-a882-e15e94bf33d0" providerId="ADAL" clId="{54E1C487-B1AA-48D4-A13F-0510B1E0167A}" dt="2020-01-27T18:01:44.145" v="9146" actId="478"/>
          <ac:spMkLst>
            <pc:docMk/>
            <pc:sldMk cId="2399806182" sldId="260"/>
            <ac:spMk id="20" creationId="{B74886AB-BEB7-4F79-A8E1-ABBFA9004740}"/>
          </ac:spMkLst>
        </pc:spChg>
        <pc:spChg chg="add del mod">
          <ac:chgData name="Philipp Kolb" userId="62c6d504-fff0-421b-a882-e15e94bf33d0" providerId="ADAL" clId="{54E1C487-B1AA-48D4-A13F-0510B1E0167A}" dt="2020-01-27T17:50:34.764" v="9127" actId="478"/>
          <ac:spMkLst>
            <pc:docMk/>
            <pc:sldMk cId="2399806182" sldId="260"/>
            <ac:spMk id="21" creationId="{DBFA5145-C0BD-4D96-9EE4-C4E252419DFA}"/>
          </ac:spMkLst>
        </pc:spChg>
        <pc:spChg chg="add del mod">
          <ac:chgData name="Philipp Kolb" userId="62c6d504-fff0-421b-a882-e15e94bf33d0" providerId="ADAL" clId="{54E1C487-B1AA-48D4-A13F-0510B1E0167A}" dt="2020-01-27T18:01:47.115" v="9148" actId="478"/>
          <ac:spMkLst>
            <pc:docMk/>
            <pc:sldMk cId="2399806182" sldId="260"/>
            <ac:spMk id="22" creationId="{DA327598-AC2F-4A90-B010-346180C02423}"/>
          </ac:spMkLst>
        </pc:spChg>
        <pc:grpChg chg="add mod">
          <ac:chgData name="Philipp Kolb" userId="62c6d504-fff0-421b-a882-e15e94bf33d0" providerId="ADAL" clId="{54E1C487-B1AA-48D4-A13F-0510B1E0167A}" dt="2020-01-27T17:50:35.854" v="9129" actId="164"/>
          <ac:grpSpMkLst>
            <pc:docMk/>
            <pc:sldMk cId="2399806182" sldId="260"/>
            <ac:grpSpMk id="10" creationId="{C7328EC8-F61A-472E-A12D-D585B7CADF5D}"/>
          </ac:grpSpMkLst>
        </pc:grpChg>
        <pc:grpChg chg="add mod">
          <ac:chgData name="Philipp Kolb" userId="62c6d504-fff0-421b-a882-e15e94bf33d0" providerId="ADAL" clId="{54E1C487-B1AA-48D4-A13F-0510B1E0167A}" dt="2020-01-21T01:25:27.267" v="5159" actId="164"/>
          <ac:grpSpMkLst>
            <pc:docMk/>
            <pc:sldMk cId="2399806182" sldId="260"/>
            <ac:grpSpMk id="12" creationId="{0F33F659-D5E9-4A04-8128-1C66465351A4}"/>
          </ac:grpSpMkLst>
        </pc:grpChg>
        <pc:grpChg chg="add mod ord">
          <ac:chgData name="Philipp Kolb" userId="62c6d504-fff0-421b-a882-e15e94bf33d0" providerId="ADAL" clId="{54E1C487-B1AA-48D4-A13F-0510B1E0167A}" dt="2020-01-27T18:03:01.198" v="9158" actId="14826"/>
          <ac:grpSpMkLst>
            <pc:docMk/>
            <pc:sldMk cId="2399806182" sldId="260"/>
            <ac:grpSpMk id="12" creationId="{14CA662E-0FFF-45B3-AD1A-44C599CD616A}"/>
          </ac:grpSpMkLst>
        </pc:grpChg>
        <pc:grpChg chg="add mod">
          <ac:chgData name="Philipp Kolb" userId="62c6d504-fff0-421b-a882-e15e94bf33d0" providerId="ADAL" clId="{54E1C487-B1AA-48D4-A13F-0510B1E0167A}" dt="2020-01-27T17:50:35.314" v="9128" actId="164"/>
          <ac:grpSpMkLst>
            <pc:docMk/>
            <pc:sldMk cId="2399806182" sldId="260"/>
            <ac:grpSpMk id="12" creationId="{49807885-61C8-4D6D-8112-9B3752758D2C}"/>
          </ac:grpSpMkLst>
        </pc:grpChg>
        <pc:grpChg chg="add del mod">
          <ac:chgData name="Philipp Kolb" userId="62c6d504-fff0-421b-a882-e15e94bf33d0" providerId="ADAL" clId="{54E1C487-B1AA-48D4-A13F-0510B1E0167A}" dt="2020-01-23T18:24:17.311" v="7314" actId="165"/>
          <ac:grpSpMkLst>
            <pc:docMk/>
            <pc:sldMk cId="2399806182" sldId="260"/>
            <ac:grpSpMk id="14" creationId="{3151C5D9-8603-4DE6-81C0-1776D23E86DE}"/>
          </ac:grpSpMkLst>
        </pc:grpChg>
        <pc:grpChg chg="add mod">
          <ac:chgData name="Philipp Kolb" userId="62c6d504-fff0-421b-a882-e15e94bf33d0" providerId="ADAL" clId="{54E1C487-B1AA-48D4-A13F-0510B1E0167A}" dt="2020-01-27T18:01:18.990" v="9141" actId="164"/>
          <ac:grpSpMkLst>
            <pc:docMk/>
            <pc:sldMk cId="2399806182" sldId="260"/>
            <ac:grpSpMk id="14" creationId="{BEAB0130-B9B9-4ACA-84C2-0BC21E92EEDF}"/>
          </ac:grpSpMkLst>
        </pc:grpChg>
        <pc:grpChg chg="add del mod">
          <ac:chgData name="Philipp Kolb" userId="62c6d504-fff0-421b-a882-e15e94bf33d0" providerId="ADAL" clId="{54E1C487-B1AA-48D4-A13F-0510B1E0167A}" dt="2020-01-23T18:24:20.270" v="7315" actId="165"/>
          <ac:grpSpMkLst>
            <pc:docMk/>
            <pc:sldMk cId="2399806182" sldId="260"/>
            <ac:grpSpMk id="15" creationId="{C91B6FE7-2487-4E4A-834D-5F1CEC91CF84}"/>
          </ac:grpSpMkLst>
        </pc:grpChg>
        <pc:grpChg chg="add mod">
          <ac:chgData name="Philipp Kolb" userId="62c6d504-fff0-421b-a882-e15e94bf33d0" providerId="ADAL" clId="{54E1C487-B1AA-48D4-A13F-0510B1E0167A}" dt="2020-01-27T17:50:29.632" v="9117" actId="164"/>
          <ac:grpSpMkLst>
            <pc:docMk/>
            <pc:sldMk cId="2399806182" sldId="260"/>
            <ac:grpSpMk id="24" creationId="{69F853F9-378C-4651-96BD-FE56EB14AC14}"/>
          </ac:grpSpMkLst>
        </pc:grpChg>
        <pc:grpChg chg="add mod">
          <ac:chgData name="Philipp Kolb" userId="62c6d504-fff0-421b-a882-e15e94bf33d0" providerId="ADAL" clId="{54E1C487-B1AA-48D4-A13F-0510B1E0167A}" dt="2020-01-27T18:02:24.536" v="9157" actId="164"/>
          <ac:grpSpMkLst>
            <pc:docMk/>
            <pc:sldMk cId="2399806182" sldId="260"/>
            <ac:grpSpMk id="25" creationId="{F311405C-A7D0-428D-9E68-2B20F4D7B8F2}"/>
          </ac:grpSpMkLst>
        </pc:grpChg>
        <pc:picChg chg="add del mod">
          <ac:chgData name="Philipp Kolb" userId="62c6d504-fff0-421b-a882-e15e94bf33d0" providerId="ADAL" clId="{54E1C487-B1AA-48D4-A13F-0510B1E0167A}" dt="2020-01-27T18:01:45.985" v="9147" actId="478"/>
          <ac:picMkLst>
            <pc:docMk/>
            <pc:sldMk cId="2399806182" sldId="260"/>
            <ac:picMk id="5" creationId="{D589F290-5822-4804-AECC-C6E4C570D6C9}"/>
          </ac:picMkLst>
        </pc:picChg>
        <pc:picChg chg="add mod topLvl">
          <ac:chgData name="Philipp Kolb" userId="62c6d504-fff0-421b-a882-e15e94bf33d0" providerId="ADAL" clId="{54E1C487-B1AA-48D4-A13F-0510B1E0167A}" dt="2020-01-27T18:01:29.611" v="9144" actId="1076"/>
          <ac:picMkLst>
            <pc:docMk/>
            <pc:sldMk cId="2399806182" sldId="260"/>
            <ac:picMk id="6" creationId="{5F9664ED-2DCD-48F1-B355-E0DD44CC8278}"/>
          </ac:picMkLst>
        </pc:picChg>
        <pc:picChg chg="del">
          <ac:chgData name="Philipp Kolb" userId="62c6d504-fff0-421b-a882-e15e94bf33d0" providerId="ADAL" clId="{54E1C487-B1AA-48D4-A13F-0510B1E0167A}" dt="2020-01-21T01:11:35.802" v="4676" actId="478"/>
          <ac:picMkLst>
            <pc:docMk/>
            <pc:sldMk cId="2399806182" sldId="260"/>
            <ac:picMk id="7" creationId="{FEDBD036-5EFB-4DD3-93CB-15CF3D9B0B06}"/>
          </ac:picMkLst>
        </pc:picChg>
        <pc:picChg chg="add mod topLvl">
          <ac:chgData name="Philipp Kolb" userId="62c6d504-fff0-421b-a882-e15e94bf33d0" providerId="ADAL" clId="{54E1C487-B1AA-48D4-A13F-0510B1E0167A}" dt="2020-01-27T18:03:01.198" v="9158" actId="14826"/>
          <ac:picMkLst>
            <pc:docMk/>
            <pc:sldMk cId="2399806182" sldId="260"/>
            <ac:picMk id="8" creationId="{D95CE1BD-B287-4ECA-A6EB-A63C0E0B9D7F}"/>
          </ac:picMkLst>
        </pc:picChg>
        <pc:picChg chg="add del">
          <ac:chgData name="Philipp Kolb" userId="62c6d504-fff0-421b-a882-e15e94bf33d0" providerId="ADAL" clId="{54E1C487-B1AA-48D4-A13F-0510B1E0167A}" dt="2020-01-21T01:14:09.613" v="4747"/>
          <ac:picMkLst>
            <pc:docMk/>
            <pc:sldMk cId="2399806182" sldId="260"/>
            <ac:picMk id="10" creationId="{FEE12934-E349-4411-A495-7D0CE209940C}"/>
          </ac:picMkLst>
        </pc:picChg>
        <pc:picChg chg="add del mod ord">
          <ac:chgData name="Philipp Kolb" userId="62c6d504-fff0-421b-a882-e15e94bf33d0" providerId="ADAL" clId="{54E1C487-B1AA-48D4-A13F-0510B1E0167A}" dt="2020-01-27T17:50:33.404" v="9125"/>
          <ac:picMkLst>
            <pc:docMk/>
            <pc:sldMk cId="2399806182" sldId="260"/>
            <ac:picMk id="23" creationId="{4087F92F-435B-4F1A-8438-51326C2B9EE1}"/>
          </ac:picMkLst>
        </pc:picChg>
        <pc:picChg chg="add mod">
          <ac:chgData name="Philipp Kolb" userId="62c6d504-fff0-421b-a882-e15e94bf33d0" providerId="ADAL" clId="{54E1C487-B1AA-48D4-A13F-0510B1E0167A}" dt="2020-01-27T18:02:24.536" v="9157" actId="164"/>
          <ac:picMkLst>
            <pc:docMk/>
            <pc:sldMk cId="2399806182" sldId="260"/>
            <ac:picMk id="24" creationId="{826C3BBE-C0E4-4B0B-B3A6-59E0C4D9822E}"/>
          </ac:picMkLst>
        </pc:picChg>
      </pc:sldChg>
      <pc:sldChg chg="addSp delSp modSp">
        <pc:chgData name="Philipp Kolb" userId="62c6d504-fff0-421b-a882-e15e94bf33d0" providerId="ADAL" clId="{54E1C487-B1AA-48D4-A13F-0510B1E0167A}" dt="2020-01-31T22:27:05.700" v="18939" actId="20577"/>
        <pc:sldMkLst>
          <pc:docMk/>
          <pc:sldMk cId="504364876" sldId="277"/>
        </pc:sldMkLst>
        <pc:spChg chg="mod">
          <ac:chgData name="Philipp Kolb" userId="62c6d504-fff0-421b-a882-e15e94bf33d0" providerId="ADAL" clId="{54E1C487-B1AA-48D4-A13F-0510B1E0167A}" dt="2020-01-31T22:27:05.700" v="18939" actId="20577"/>
          <ac:spMkLst>
            <pc:docMk/>
            <pc:sldMk cId="504364876" sldId="277"/>
            <ac:spMk id="3" creationId="{3F81E90A-3B01-4CBB-A488-355554F1B557}"/>
          </ac:spMkLst>
        </pc:spChg>
        <pc:spChg chg="del">
          <ac:chgData name="Philipp Kolb" userId="62c6d504-fff0-421b-a882-e15e94bf33d0" providerId="ADAL" clId="{54E1C487-B1AA-48D4-A13F-0510B1E0167A}" dt="2020-01-02T19:24:07.179" v="487" actId="478"/>
          <ac:spMkLst>
            <pc:docMk/>
            <pc:sldMk cId="504364876" sldId="277"/>
            <ac:spMk id="4" creationId="{3D2F1F37-22BB-4EB5-969B-F9AE9B168A42}"/>
          </ac:spMkLst>
        </pc:spChg>
        <pc:spChg chg="mod">
          <ac:chgData name="Philipp Kolb" userId="62c6d504-fff0-421b-a882-e15e94bf33d0" providerId="ADAL" clId="{54E1C487-B1AA-48D4-A13F-0510B1E0167A}" dt="2020-01-02T17:36:23.826" v="111" actId="20577"/>
          <ac:spMkLst>
            <pc:docMk/>
            <pc:sldMk cId="504364876" sldId="277"/>
            <ac:spMk id="5" creationId="{793CBE9F-8DB2-495D-A0B8-E735206849C7}"/>
          </ac:spMkLst>
        </pc:spChg>
        <pc:spChg chg="add del">
          <ac:chgData name="Philipp Kolb" userId="62c6d504-fff0-421b-a882-e15e94bf33d0" providerId="ADAL" clId="{54E1C487-B1AA-48D4-A13F-0510B1E0167A}" dt="2020-01-02T19:24:04.863" v="486" actId="478"/>
          <ac:spMkLst>
            <pc:docMk/>
            <pc:sldMk cId="504364876" sldId="277"/>
            <ac:spMk id="6" creationId="{495ED73F-61CB-420F-9FB9-88922DA917D2}"/>
          </ac:spMkLst>
        </pc:spChg>
        <pc:spChg chg="del">
          <ac:chgData name="Philipp Kolb" userId="62c6d504-fff0-421b-a882-e15e94bf33d0" providerId="ADAL" clId="{54E1C487-B1AA-48D4-A13F-0510B1E0167A}" dt="2020-01-02T19:24:08.796" v="488" actId="478"/>
          <ac:spMkLst>
            <pc:docMk/>
            <pc:sldMk cId="504364876" sldId="277"/>
            <ac:spMk id="7" creationId="{9BAA7F39-7734-4FF8-AE35-6E19D77EC35B}"/>
          </ac:spMkLst>
        </pc:spChg>
        <pc:spChg chg="add del mod">
          <ac:chgData name="Philipp Kolb" userId="62c6d504-fff0-421b-a882-e15e94bf33d0" providerId="ADAL" clId="{54E1C487-B1AA-48D4-A13F-0510B1E0167A}" dt="2020-01-02T19:24:04.863" v="486" actId="478"/>
          <ac:spMkLst>
            <pc:docMk/>
            <pc:sldMk cId="504364876" sldId="277"/>
            <ac:spMk id="8" creationId="{C94DA0EE-A8A5-432F-A53C-E1ADC041A790}"/>
          </ac:spMkLst>
        </pc:spChg>
      </pc:sldChg>
      <pc:sldChg chg="modSp">
        <pc:chgData name="Philipp Kolb" userId="62c6d504-fff0-421b-a882-e15e94bf33d0" providerId="ADAL" clId="{54E1C487-B1AA-48D4-A13F-0510B1E0167A}" dt="2020-01-30T18:23:03.979" v="18359" actId="20577"/>
        <pc:sldMkLst>
          <pc:docMk/>
          <pc:sldMk cId="2251422721" sldId="296"/>
        </pc:sldMkLst>
        <pc:spChg chg="mod">
          <ac:chgData name="Philipp Kolb" userId="62c6d504-fff0-421b-a882-e15e94bf33d0" providerId="ADAL" clId="{54E1C487-B1AA-48D4-A13F-0510B1E0167A}" dt="2020-01-30T18:23:03.979" v="18359" actId="20577"/>
          <ac:spMkLst>
            <pc:docMk/>
            <pc:sldMk cId="2251422721" sldId="296"/>
            <ac:spMk id="3" creationId="{948CC4DC-35FA-48D2-882C-15614B0DA86D}"/>
          </ac:spMkLst>
        </pc:spChg>
      </pc:sldChg>
      <pc:sldChg chg="addSp delSp modSp modAnim modNotesTx">
        <pc:chgData name="Philipp Kolb" userId="62c6d504-fff0-421b-a882-e15e94bf33d0" providerId="ADAL" clId="{54E1C487-B1AA-48D4-A13F-0510B1E0167A}" dt="2020-01-30T18:30:12.934" v="18709" actId="20577"/>
        <pc:sldMkLst>
          <pc:docMk/>
          <pc:sldMk cId="2653204332" sldId="309"/>
        </pc:sldMkLst>
        <pc:spChg chg="add mod">
          <ac:chgData name="Philipp Kolb" userId="62c6d504-fff0-421b-a882-e15e94bf33d0" providerId="ADAL" clId="{54E1C487-B1AA-48D4-A13F-0510B1E0167A}" dt="2020-01-29T20:44:15.525" v="10030" actId="1076"/>
          <ac:spMkLst>
            <pc:docMk/>
            <pc:sldMk cId="2653204332" sldId="309"/>
            <ac:spMk id="4" creationId="{DCA984A2-5A64-49C6-9C71-8519F2830FDE}"/>
          </ac:spMkLst>
        </pc:spChg>
        <pc:spChg chg="mod">
          <ac:chgData name="Philipp Kolb" userId="62c6d504-fff0-421b-a882-e15e94bf33d0" providerId="ADAL" clId="{54E1C487-B1AA-48D4-A13F-0510B1E0167A}" dt="2020-01-24T19:35:22.138" v="8969" actId="20577"/>
          <ac:spMkLst>
            <pc:docMk/>
            <pc:sldMk cId="2653204332" sldId="309"/>
            <ac:spMk id="19" creationId="{3FFCDBD2-5DE1-47CE-9795-F331905ECFB4}"/>
          </ac:spMkLst>
        </pc:spChg>
        <pc:spChg chg="add mod">
          <ac:chgData name="Philipp Kolb" userId="62c6d504-fff0-421b-a882-e15e94bf33d0" providerId="ADAL" clId="{54E1C487-B1AA-48D4-A13F-0510B1E0167A}" dt="2020-01-29T20:48:08.002" v="10273" actId="1076"/>
          <ac:spMkLst>
            <pc:docMk/>
            <pc:sldMk cId="2653204332" sldId="309"/>
            <ac:spMk id="31" creationId="{75A39335-AE7E-45D4-AE20-94F52672D94F}"/>
          </ac:spMkLst>
        </pc:spChg>
        <pc:spChg chg="add mod">
          <ac:chgData name="Philipp Kolb" userId="62c6d504-fff0-421b-a882-e15e94bf33d0" providerId="ADAL" clId="{54E1C487-B1AA-48D4-A13F-0510B1E0167A}" dt="2020-01-29T20:48:14.707" v="10280" actId="1038"/>
          <ac:spMkLst>
            <pc:docMk/>
            <pc:sldMk cId="2653204332" sldId="309"/>
            <ac:spMk id="32" creationId="{013B7A90-9CEA-4B15-BA34-59C9DEDFA00A}"/>
          </ac:spMkLst>
        </pc:spChg>
        <pc:grpChg chg="mod">
          <ac:chgData name="Philipp Kolb" userId="62c6d504-fff0-421b-a882-e15e94bf33d0" providerId="ADAL" clId="{54E1C487-B1AA-48D4-A13F-0510B1E0167A}" dt="2020-01-30T18:26:08.773" v="18526" actId="1037"/>
          <ac:grpSpMkLst>
            <pc:docMk/>
            <pc:sldMk cId="2653204332" sldId="309"/>
            <ac:grpSpMk id="14" creationId="{943815E8-43E8-4E10-A8B4-486ECA3DF268}"/>
          </ac:grpSpMkLst>
        </pc:grpChg>
        <pc:picChg chg="mod">
          <ac:chgData name="Philipp Kolb" userId="62c6d504-fff0-421b-a882-e15e94bf33d0" providerId="ADAL" clId="{54E1C487-B1AA-48D4-A13F-0510B1E0167A}" dt="2020-01-30T18:24:37.359" v="18474" actId="1076"/>
          <ac:picMkLst>
            <pc:docMk/>
            <pc:sldMk cId="2653204332" sldId="309"/>
            <ac:picMk id="8" creationId="{9E137AF1-10C6-4B6C-95EE-15BDE782AB5A}"/>
          </ac:picMkLst>
        </pc:picChg>
        <pc:picChg chg="add del">
          <ac:chgData name="Philipp Kolb" userId="62c6d504-fff0-421b-a882-e15e94bf33d0" providerId="ADAL" clId="{54E1C487-B1AA-48D4-A13F-0510B1E0167A}" dt="2020-01-30T18:26:01.301" v="18502" actId="478"/>
          <ac:picMkLst>
            <pc:docMk/>
            <pc:sldMk cId="2653204332" sldId="309"/>
            <ac:picMk id="17" creationId="{6416B9C5-3421-4FA5-AE16-BE1F0D400BEB}"/>
          </ac:picMkLst>
        </pc:picChg>
        <pc:cxnChg chg="add mod">
          <ac:chgData name="Philipp Kolb" userId="62c6d504-fff0-421b-a882-e15e94bf33d0" providerId="ADAL" clId="{54E1C487-B1AA-48D4-A13F-0510B1E0167A}" dt="2020-01-29T20:48:21.039" v="10285" actId="1038"/>
          <ac:cxnSpMkLst>
            <pc:docMk/>
            <pc:sldMk cId="2653204332" sldId="309"/>
            <ac:cxnSpMk id="27" creationId="{4DBD4A57-7D2E-4CE1-8198-ECE94B6789D6}"/>
          </ac:cxnSpMkLst>
        </pc:cxnChg>
        <pc:cxnChg chg="add mod">
          <ac:chgData name="Philipp Kolb" userId="62c6d504-fff0-421b-a882-e15e94bf33d0" providerId="ADAL" clId="{54E1C487-B1AA-48D4-A13F-0510B1E0167A}" dt="2020-01-29T20:47:09.378" v="10253" actId="1076"/>
          <ac:cxnSpMkLst>
            <pc:docMk/>
            <pc:sldMk cId="2653204332" sldId="309"/>
            <ac:cxnSpMk id="28" creationId="{A773081C-C33B-456D-9EE9-9E9EBE569CE7}"/>
          </ac:cxnSpMkLst>
        </pc:cxnChg>
      </pc:sldChg>
      <pc:sldChg chg="modSp">
        <pc:chgData name="Philipp Kolb" userId="62c6d504-fff0-421b-a882-e15e94bf33d0" providerId="ADAL" clId="{54E1C487-B1AA-48D4-A13F-0510B1E0167A}" dt="2020-01-24T19:23:40.829" v="8723" actId="20577"/>
        <pc:sldMkLst>
          <pc:docMk/>
          <pc:sldMk cId="421288645" sldId="315"/>
        </pc:sldMkLst>
        <pc:spChg chg="mod">
          <ac:chgData name="Philipp Kolb" userId="62c6d504-fff0-421b-a882-e15e94bf33d0" providerId="ADAL" clId="{54E1C487-B1AA-48D4-A13F-0510B1E0167A}" dt="2020-01-24T19:23:40.829" v="8723" actId="20577"/>
          <ac:spMkLst>
            <pc:docMk/>
            <pc:sldMk cId="421288645" sldId="315"/>
            <ac:spMk id="3" creationId="{BCB5C778-7E40-4776-88CE-C168BEC83B83}"/>
          </ac:spMkLst>
        </pc:spChg>
      </pc:sldChg>
      <pc:sldChg chg="modSp add ord modNotesTx">
        <pc:chgData name="Philipp Kolb" userId="62c6d504-fff0-421b-a882-e15e94bf33d0" providerId="ADAL" clId="{54E1C487-B1AA-48D4-A13F-0510B1E0167A}" dt="2020-01-30T18:21:52.679" v="18357" actId="20577"/>
        <pc:sldMkLst>
          <pc:docMk/>
          <pc:sldMk cId="1014582096" sldId="316"/>
        </pc:sldMkLst>
        <pc:spChg chg="mod">
          <ac:chgData name="Philipp Kolb" userId="62c6d504-fff0-421b-a882-e15e94bf33d0" providerId="ADAL" clId="{54E1C487-B1AA-48D4-A13F-0510B1E0167A}" dt="2020-01-02T18:01:32.967" v="211" actId="20577"/>
          <ac:spMkLst>
            <pc:docMk/>
            <pc:sldMk cId="1014582096" sldId="316"/>
            <ac:spMk id="2" creationId="{8FE7C4FE-93F6-4EED-9061-79D3C7854C5D}"/>
          </ac:spMkLst>
        </pc:spChg>
        <pc:spChg chg="mod">
          <ac:chgData name="Philipp Kolb" userId="62c6d504-fff0-421b-a882-e15e94bf33d0" providerId="ADAL" clId="{54E1C487-B1AA-48D4-A13F-0510B1E0167A}" dt="2020-01-23T18:51:16.319" v="7507" actId="20577"/>
          <ac:spMkLst>
            <pc:docMk/>
            <pc:sldMk cId="1014582096" sldId="316"/>
            <ac:spMk id="3" creationId="{FE70A112-98CB-4E2E-9994-B1C726D9B34C}"/>
          </ac:spMkLst>
        </pc:spChg>
      </pc:sldChg>
      <pc:sldChg chg="addSp delSp modSp add modAnim addCm delCm modCm modNotesTx">
        <pc:chgData name="Philipp Kolb" userId="62c6d504-fff0-421b-a882-e15e94bf33d0" providerId="ADAL" clId="{54E1C487-B1AA-48D4-A13F-0510B1E0167A}" dt="2020-01-29T21:26:10.241" v="13593" actId="20577"/>
        <pc:sldMkLst>
          <pc:docMk/>
          <pc:sldMk cId="2622585088" sldId="317"/>
        </pc:sldMkLst>
        <pc:spChg chg="mod">
          <ac:chgData name="Philipp Kolb" userId="62c6d504-fff0-421b-a882-e15e94bf33d0" providerId="ADAL" clId="{54E1C487-B1AA-48D4-A13F-0510B1E0167A}" dt="2020-01-02T18:03:23.017" v="249" actId="20577"/>
          <ac:spMkLst>
            <pc:docMk/>
            <pc:sldMk cId="2622585088" sldId="317"/>
            <ac:spMk id="2" creationId="{F43076B3-43A9-4447-B191-B395B0B02107}"/>
          </ac:spMkLst>
        </pc:spChg>
        <pc:spChg chg="add mod">
          <ac:chgData name="Philipp Kolb" userId="62c6d504-fff0-421b-a882-e15e94bf33d0" providerId="ADAL" clId="{54E1C487-B1AA-48D4-A13F-0510B1E0167A}" dt="2020-01-27T19:22:31.099" v="9428" actId="14100"/>
          <ac:spMkLst>
            <pc:docMk/>
            <pc:sldMk cId="2622585088" sldId="317"/>
            <ac:spMk id="3" creationId="{267196C2-54D7-492B-B0D9-44A0434E73F9}"/>
          </ac:spMkLst>
        </pc:spChg>
        <pc:spChg chg="del">
          <ac:chgData name="Philipp Kolb" userId="62c6d504-fff0-421b-a882-e15e94bf33d0" providerId="ADAL" clId="{54E1C487-B1AA-48D4-A13F-0510B1E0167A}" dt="2020-01-02T18:03:40.491" v="250"/>
          <ac:spMkLst>
            <pc:docMk/>
            <pc:sldMk cId="2622585088" sldId="317"/>
            <ac:spMk id="3" creationId="{98213C80-B141-4F91-84AB-769C0F25D28E}"/>
          </ac:spMkLst>
        </pc:spChg>
        <pc:spChg chg="add del mod">
          <ac:chgData name="Philipp Kolb" userId="62c6d504-fff0-421b-a882-e15e94bf33d0" providerId="ADAL" clId="{54E1C487-B1AA-48D4-A13F-0510B1E0167A}" dt="2020-01-07T18:49:04.990" v="3650" actId="478"/>
          <ac:spMkLst>
            <pc:docMk/>
            <pc:sldMk cId="2622585088" sldId="317"/>
            <ac:spMk id="15" creationId="{F39841FF-1A82-4F6B-B951-FF6E7C7A6639}"/>
          </ac:spMkLst>
        </pc:spChg>
        <pc:spChg chg="add mod">
          <ac:chgData name="Philipp Kolb" userId="62c6d504-fff0-421b-a882-e15e94bf33d0" providerId="ADAL" clId="{54E1C487-B1AA-48D4-A13F-0510B1E0167A}" dt="2020-01-07T18:27:35.425" v="3645" actId="1076"/>
          <ac:spMkLst>
            <pc:docMk/>
            <pc:sldMk cId="2622585088" sldId="317"/>
            <ac:spMk id="17" creationId="{B0AE136F-2CBE-4144-B52C-9EAAB01AAB35}"/>
          </ac:spMkLst>
        </pc:spChg>
        <pc:picChg chg="add mod">
          <ac:chgData name="Philipp Kolb" userId="62c6d504-fff0-421b-a882-e15e94bf33d0" providerId="ADAL" clId="{54E1C487-B1AA-48D4-A13F-0510B1E0167A}" dt="2020-01-02T19:32:06.710" v="548" actId="1076"/>
          <ac:picMkLst>
            <pc:docMk/>
            <pc:sldMk cId="2622585088" sldId="317"/>
            <ac:picMk id="8" creationId="{EA0E6117-CD8F-4614-82B4-61FC639CDA45}"/>
          </ac:picMkLst>
        </pc:picChg>
        <pc:picChg chg="add mod ord">
          <ac:chgData name="Philipp Kolb" userId="62c6d504-fff0-421b-a882-e15e94bf33d0" providerId="ADAL" clId="{54E1C487-B1AA-48D4-A13F-0510B1E0167A}" dt="2020-01-07T18:27:30.189" v="3644" actId="1076"/>
          <ac:picMkLst>
            <pc:docMk/>
            <pc:sldMk cId="2622585088" sldId="317"/>
            <ac:picMk id="10" creationId="{46AD854C-F867-4440-8AED-A95B2D62F1B9}"/>
          </ac:picMkLst>
        </pc:picChg>
        <pc:picChg chg="add mod">
          <ac:chgData name="Philipp Kolb" userId="62c6d504-fff0-421b-a882-e15e94bf33d0" providerId="ADAL" clId="{54E1C487-B1AA-48D4-A13F-0510B1E0167A}" dt="2020-01-02T18:07:00.553" v="454" actId="1076"/>
          <ac:picMkLst>
            <pc:docMk/>
            <pc:sldMk cId="2622585088" sldId="317"/>
            <ac:picMk id="12" creationId="{355AE1C6-8B00-4E5C-B0E2-F0066B6A38DC}"/>
          </ac:picMkLst>
        </pc:picChg>
        <pc:picChg chg="add mod">
          <ac:chgData name="Philipp Kolb" userId="62c6d504-fff0-421b-a882-e15e94bf33d0" providerId="ADAL" clId="{54E1C487-B1AA-48D4-A13F-0510B1E0167A}" dt="2020-01-08T00:20:50.542" v="4442" actId="14826"/>
          <ac:picMkLst>
            <pc:docMk/>
            <pc:sldMk cId="2622585088" sldId="317"/>
            <ac:picMk id="14" creationId="{450C1229-9509-4200-946C-FFD36AA352E9}"/>
          </ac:picMkLst>
        </pc:picChg>
      </pc:sldChg>
      <pc:sldChg chg="addSp delSp modSp add addAnim delAnim modAnim modNotesTx">
        <pc:chgData name="Philipp Kolb" userId="62c6d504-fff0-421b-a882-e15e94bf33d0" providerId="ADAL" clId="{54E1C487-B1AA-48D4-A13F-0510B1E0167A}" dt="2020-01-31T17:41:29.075" v="18933" actId="478"/>
        <pc:sldMkLst>
          <pc:docMk/>
          <pc:sldMk cId="1832632183" sldId="318"/>
        </pc:sldMkLst>
        <pc:spChg chg="mod">
          <ac:chgData name="Philipp Kolb" userId="62c6d504-fff0-421b-a882-e15e94bf33d0" providerId="ADAL" clId="{54E1C487-B1AA-48D4-A13F-0510B1E0167A}" dt="2020-01-02T22:55:14.866" v="1782" actId="20577"/>
          <ac:spMkLst>
            <pc:docMk/>
            <pc:sldMk cId="1832632183" sldId="318"/>
            <ac:spMk id="2" creationId="{D78C44F5-7428-4889-BA82-D234F1085B76}"/>
          </ac:spMkLst>
        </pc:spChg>
        <pc:spChg chg="del">
          <ac:chgData name="Philipp Kolb" userId="62c6d504-fff0-421b-a882-e15e94bf33d0" providerId="ADAL" clId="{54E1C487-B1AA-48D4-A13F-0510B1E0167A}" dt="2020-01-02T19:24:35.447" v="489"/>
          <ac:spMkLst>
            <pc:docMk/>
            <pc:sldMk cId="1832632183" sldId="318"/>
            <ac:spMk id="3" creationId="{7A6C348C-4EEA-4632-89CD-019644DEE3AB}"/>
          </ac:spMkLst>
        </pc:spChg>
        <pc:spChg chg="add mod">
          <ac:chgData name="Philipp Kolb" userId="62c6d504-fff0-421b-a882-e15e94bf33d0" providerId="ADAL" clId="{54E1C487-B1AA-48D4-A13F-0510B1E0167A}" dt="2020-01-27T19:36:48.814" v="9444" actId="1076"/>
          <ac:spMkLst>
            <pc:docMk/>
            <pc:sldMk cId="1832632183" sldId="318"/>
            <ac:spMk id="3" creationId="{B22A0FEB-6ADF-4830-86E6-38955A1C4D1E}"/>
          </ac:spMkLst>
        </pc:spChg>
        <pc:spChg chg="mod">
          <ac:chgData name="Philipp Kolb" userId="62c6d504-fff0-421b-a882-e15e94bf33d0" providerId="ADAL" clId="{54E1C487-B1AA-48D4-A13F-0510B1E0167A}" dt="2020-01-31T17:41:05.012" v="18931" actId="1076"/>
          <ac:spMkLst>
            <pc:docMk/>
            <pc:sldMk cId="1832632183" sldId="318"/>
            <ac:spMk id="4" creationId="{884B9AFB-34F9-4EE5-80CD-2AFE7FF3E30C}"/>
          </ac:spMkLst>
        </pc:spChg>
        <pc:spChg chg="mod">
          <ac:chgData name="Philipp Kolb" userId="62c6d504-fff0-421b-a882-e15e94bf33d0" providerId="ADAL" clId="{54E1C487-B1AA-48D4-A13F-0510B1E0167A}" dt="2020-01-24T19:39:13.071" v="8981" actId="14100"/>
          <ac:spMkLst>
            <pc:docMk/>
            <pc:sldMk cId="1832632183" sldId="318"/>
            <ac:spMk id="14" creationId="{FB3C570F-8294-4BDA-83BE-6F9B89788D29}"/>
          </ac:spMkLst>
        </pc:spChg>
        <pc:spChg chg="add mod">
          <ac:chgData name="Philipp Kolb" userId="62c6d504-fff0-421b-a882-e15e94bf33d0" providerId="ADAL" clId="{54E1C487-B1AA-48D4-A13F-0510B1E0167A}" dt="2020-01-27T19:36:52.464" v="9445" actId="1076"/>
          <ac:spMkLst>
            <pc:docMk/>
            <pc:sldMk cId="1832632183" sldId="318"/>
            <ac:spMk id="16" creationId="{0D9E07E3-EB6E-4CE8-96B0-7C178ACF6BF9}"/>
          </ac:spMkLst>
        </pc:spChg>
        <pc:spChg chg="add mod">
          <ac:chgData name="Philipp Kolb" userId="62c6d504-fff0-421b-a882-e15e94bf33d0" providerId="ADAL" clId="{54E1C487-B1AA-48D4-A13F-0510B1E0167A}" dt="2020-01-18T20:47:32.543" v="4554" actId="404"/>
          <ac:spMkLst>
            <pc:docMk/>
            <pc:sldMk cId="1832632183" sldId="318"/>
            <ac:spMk id="17" creationId="{417B9A81-AF57-4510-AA14-73DCBBF504D3}"/>
          </ac:spMkLst>
        </pc:spChg>
        <pc:spChg chg="add mod">
          <ac:chgData name="Philipp Kolb" userId="62c6d504-fff0-421b-a882-e15e94bf33d0" providerId="ADAL" clId="{54E1C487-B1AA-48D4-A13F-0510B1E0167A}" dt="2020-01-29T17:35:16.023" v="9938" actId="20577"/>
          <ac:spMkLst>
            <pc:docMk/>
            <pc:sldMk cId="1832632183" sldId="318"/>
            <ac:spMk id="18" creationId="{DD12B18C-2114-4037-9488-43E31BB59FB9}"/>
          </ac:spMkLst>
        </pc:spChg>
        <pc:spChg chg="add del mod">
          <ac:chgData name="Philipp Kolb" userId="62c6d504-fff0-421b-a882-e15e94bf33d0" providerId="ADAL" clId="{54E1C487-B1AA-48D4-A13F-0510B1E0167A}" dt="2020-01-31T17:41:29.075" v="18933" actId="478"/>
          <ac:spMkLst>
            <pc:docMk/>
            <pc:sldMk cId="1832632183" sldId="318"/>
            <ac:spMk id="19" creationId="{51F6F44E-E2E5-465D-AFA2-DC59ED53BE32}"/>
          </ac:spMkLst>
        </pc:spChg>
        <pc:spChg chg="add del mod">
          <ac:chgData name="Philipp Kolb" userId="62c6d504-fff0-421b-a882-e15e94bf33d0" providerId="ADAL" clId="{54E1C487-B1AA-48D4-A13F-0510B1E0167A}" dt="2020-01-31T17:41:29.075" v="18933" actId="478"/>
          <ac:spMkLst>
            <pc:docMk/>
            <pc:sldMk cId="1832632183" sldId="318"/>
            <ac:spMk id="20" creationId="{FCFF5037-A020-4897-8392-6783E8EA1AA4}"/>
          </ac:spMkLst>
        </pc:spChg>
        <pc:spChg chg="add mod">
          <ac:chgData name="Philipp Kolb" userId="62c6d504-fff0-421b-a882-e15e94bf33d0" providerId="ADAL" clId="{54E1C487-B1AA-48D4-A13F-0510B1E0167A}" dt="2020-01-18T20:47:32.543" v="4554" actId="404"/>
          <ac:spMkLst>
            <pc:docMk/>
            <pc:sldMk cId="1832632183" sldId="318"/>
            <ac:spMk id="21" creationId="{EABA9150-0FA3-423F-8D09-824A3A447BA3}"/>
          </ac:spMkLst>
        </pc:spChg>
        <pc:picChg chg="add mod ord">
          <ac:chgData name="Philipp Kolb" userId="62c6d504-fff0-421b-a882-e15e94bf33d0" providerId="ADAL" clId="{54E1C487-B1AA-48D4-A13F-0510B1E0167A}" dt="2020-01-27T19:36:55.333" v="9446" actId="14100"/>
          <ac:picMkLst>
            <pc:docMk/>
            <pc:sldMk cId="1832632183" sldId="318"/>
            <ac:picMk id="9" creationId="{64B74FD8-44FA-4BD0-B0FC-F5424F22F1E9}"/>
          </ac:picMkLst>
        </pc:picChg>
        <pc:picChg chg="add mod ord">
          <ac:chgData name="Philipp Kolb" userId="62c6d504-fff0-421b-a882-e15e94bf33d0" providerId="ADAL" clId="{54E1C487-B1AA-48D4-A13F-0510B1E0167A}" dt="2020-01-27T23:26:14.194" v="9551" actId="14100"/>
          <ac:picMkLst>
            <pc:docMk/>
            <pc:sldMk cId="1832632183" sldId="318"/>
            <ac:picMk id="11" creationId="{F9978360-4F39-48E3-B936-4D8BC8BBE6E6}"/>
          </ac:picMkLst>
        </pc:picChg>
        <pc:picChg chg="add mod">
          <ac:chgData name="Philipp Kolb" userId="62c6d504-fff0-421b-a882-e15e94bf33d0" providerId="ADAL" clId="{54E1C487-B1AA-48D4-A13F-0510B1E0167A}" dt="2020-01-27T19:36:14.204" v="9437" actId="14100"/>
          <ac:picMkLst>
            <pc:docMk/>
            <pc:sldMk cId="1832632183" sldId="318"/>
            <ac:picMk id="13" creationId="{B3A13E85-3A7E-4307-B252-5EBC3AF06855}"/>
          </ac:picMkLst>
        </pc:picChg>
        <pc:picChg chg="add mod ord">
          <ac:chgData name="Philipp Kolb" userId="62c6d504-fff0-421b-a882-e15e94bf33d0" providerId="ADAL" clId="{54E1C487-B1AA-48D4-A13F-0510B1E0167A}" dt="2020-01-27T19:36:25.981" v="9441" actId="14100"/>
          <ac:picMkLst>
            <pc:docMk/>
            <pc:sldMk cId="1832632183" sldId="318"/>
            <ac:picMk id="15" creationId="{825B8C18-39D8-42E3-A131-4A5E8686761D}"/>
          </ac:picMkLst>
        </pc:picChg>
        <pc:picChg chg="add mod">
          <ac:chgData name="Philipp Kolb" userId="62c6d504-fff0-421b-a882-e15e94bf33d0" providerId="ADAL" clId="{54E1C487-B1AA-48D4-A13F-0510B1E0167A}" dt="2020-01-02T21:52:09.478" v="694" actId="571"/>
          <ac:picMkLst>
            <pc:docMk/>
            <pc:sldMk cId="1832632183" sldId="318"/>
            <ac:picMk id="16" creationId="{1CD6EE50-5801-4064-8059-1C0AD7B90672}"/>
          </ac:picMkLst>
        </pc:picChg>
        <pc:picChg chg="add mod">
          <ac:chgData name="Philipp Kolb" userId="62c6d504-fff0-421b-a882-e15e94bf33d0" providerId="ADAL" clId="{54E1C487-B1AA-48D4-A13F-0510B1E0167A}" dt="2020-01-02T21:52:09.478" v="694" actId="571"/>
          <ac:picMkLst>
            <pc:docMk/>
            <pc:sldMk cId="1832632183" sldId="318"/>
            <ac:picMk id="17" creationId="{5C8013B3-7B5A-4470-A087-35799878D58A}"/>
          </ac:picMkLst>
        </pc:picChg>
        <pc:cxnChg chg="add del mod">
          <ac:chgData name="Philipp Kolb" userId="62c6d504-fff0-421b-a882-e15e94bf33d0" providerId="ADAL" clId="{54E1C487-B1AA-48D4-A13F-0510B1E0167A}" dt="2020-01-31T17:41:29.075" v="18933" actId="478"/>
          <ac:cxnSpMkLst>
            <pc:docMk/>
            <pc:sldMk cId="1832632183" sldId="318"/>
            <ac:cxnSpMk id="22" creationId="{BF1032F5-B53E-482A-A912-B6DF7324B67D}"/>
          </ac:cxnSpMkLst>
        </pc:cxnChg>
      </pc:sldChg>
      <pc:sldChg chg="addSp delSp modSp add addCm delCm modCm modNotesTx">
        <pc:chgData name="Philipp Kolb" userId="62c6d504-fff0-421b-a882-e15e94bf33d0" providerId="ADAL" clId="{54E1C487-B1AA-48D4-A13F-0510B1E0167A}" dt="2020-01-29T21:31:29.036" v="14360" actId="20577"/>
        <pc:sldMkLst>
          <pc:docMk/>
          <pc:sldMk cId="204565761" sldId="319"/>
        </pc:sldMkLst>
        <pc:spChg chg="mod">
          <ac:chgData name="Philipp Kolb" userId="62c6d504-fff0-421b-a882-e15e94bf33d0" providerId="ADAL" clId="{54E1C487-B1AA-48D4-A13F-0510B1E0167A}" dt="2020-01-02T22:01:15.994" v="848" actId="20577"/>
          <ac:spMkLst>
            <pc:docMk/>
            <pc:sldMk cId="204565761" sldId="319"/>
            <ac:spMk id="2" creationId="{7AD2D3BD-AF4A-4834-B247-09321DF6F157}"/>
          </ac:spMkLst>
        </pc:spChg>
        <pc:spChg chg="del">
          <ac:chgData name="Philipp Kolb" userId="62c6d504-fff0-421b-a882-e15e94bf33d0" providerId="ADAL" clId="{54E1C487-B1AA-48D4-A13F-0510B1E0167A}" dt="2020-01-02T21:59:50.462" v="799"/>
          <ac:spMkLst>
            <pc:docMk/>
            <pc:sldMk cId="204565761" sldId="319"/>
            <ac:spMk id="3" creationId="{0BD50769-4F6B-4EFE-A8F9-7AB943D51763}"/>
          </ac:spMkLst>
        </pc:spChg>
        <pc:spChg chg="add mod">
          <ac:chgData name="Philipp Kolb" userId="62c6d504-fff0-421b-a882-e15e94bf33d0" providerId="ADAL" clId="{54E1C487-B1AA-48D4-A13F-0510B1E0167A}" dt="2020-01-23T18:20:09.927" v="7307" actId="1076"/>
          <ac:spMkLst>
            <pc:docMk/>
            <pc:sldMk cId="204565761" sldId="319"/>
            <ac:spMk id="11" creationId="{3F836BDE-F215-4DC1-8F19-86D2DC88EA98}"/>
          </ac:spMkLst>
        </pc:spChg>
        <pc:spChg chg="add mod">
          <ac:chgData name="Philipp Kolb" userId="62c6d504-fff0-421b-a882-e15e94bf33d0" providerId="ADAL" clId="{54E1C487-B1AA-48D4-A13F-0510B1E0167A}" dt="2020-01-23T18:20:05.535" v="7306" actId="1076"/>
          <ac:spMkLst>
            <pc:docMk/>
            <pc:sldMk cId="204565761" sldId="319"/>
            <ac:spMk id="12" creationId="{D260CF71-84C0-42E2-86DE-8D814506308E}"/>
          </ac:spMkLst>
        </pc:spChg>
        <pc:spChg chg="add mod">
          <ac:chgData name="Philipp Kolb" userId="62c6d504-fff0-421b-a882-e15e94bf33d0" providerId="ADAL" clId="{54E1C487-B1AA-48D4-A13F-0510B1E0167A}" dt="2020-01-02T22:54:57.535" v="1781" actId="20577"/>
          <ac:spMkLst>
            <pc:docMk/>
            <pc:sldMk cId="204565761" sldId="319"/>
            <ac:spMk id="14" creationId="{E3CA8018-1B11-4B49-9716-E81B0BD0D929}"/>
          </ac:spMkLst>
        </pc:spChg>
        <pc:spChg chg="add mod">
          <ac:chgData name="Philipp Kolb" userId="62c6d504-fff0-421b-a882-e15e94bf33d0" providerId="ADAL" clId="{54E1C487-B1AA-48D4-A13F-0510B1E0167A}" dt="2020-01-23T18:19:45.365" v="7301" actId="1076"/>
          <ac:spMkLst>
            <pc:docMk/>
            <pc:sldMk cId="204565761" sldId="319"/>
            <ac:spMk id="15" creationId="{483AB644-1FC9-4612-89C9-7889941F53D4}"/>
          </ac:spMkLst>
        </pc:spChg>
        <pc:spChg chg="add mod">
          <ac:chgData name="Philipp Kolb" userId="62c6d504-fff0-421b-a882-e15e94bf33d0" providerId="ADAL" clId="{54E1C487-B1AA-48D4-A13F-0510B1E0167A}" dt="2020-01-02T22:02:11.574" v="933" actId="1076"/>
          <ac:spMkLst>
            <pc:docMk/>
            <pc:sldMk cId="204565761" sldId="319"/>
            <ac:spMk id="16" creationId="{9BFBC624-AD6F-4F4F-8155-82F54D115097}"/>
          </ac:spMkLst>
        </pc:spChg>
        <pc:spChg chg="del">
          <ac:chgData name="Philipp Kolb" userId="62c6d504-fff0-421b-a882-e15e94bf33d0" providerId="ADAL" clId="{54E1C487-B1AA-48D4-A13F-0510B1E0167A}" dt="2020-01-27T18:03:32.969" v="9162" actId="478"/>
          <ac:spMkLst>
            <pc:docMk/>
            <pc:sldMk cId="204565761" sldId="319"/>
            <ac:spMk id="17" creationId="{5B56FD6B-38D9-435D-93CD-D66BAE362254}"/>
          </ac:spMkLst>
        </pc:spChg>
        <pc:spChg chg="add del">
          <ac:chgData name="Philipp Kolb" userId="62c6d504-fff0-421b-a882-e15e94bf33d0" providerId="ADAL" clId="{54E1C487-B1AA-48D4-A13F-0510B1E0167A}" dt="2020-01-02T22:02:08.098" v="932"/>
          <ac:spMkLst>
            <pc:docMk/>
            <pc:sldMk cId="204565761" sldId="319"/>
            <ac:spMk id="17" creationId="{F1F5EC40-D3DC-488B-8E61-FF3F597C687F}"/>
          </ac:spMkLst>
        </pc:spChg>
        <pc:spChg chg="add mod">
          <ac:chgData name="Philipp Kolb" userId="62c6d504-fff0-421b-a882-e15e94bf33d0" providerId="ADAL" clId="{54E1C487-B1AA-48D4-A13F-0510B1E0167A}" dt="2020-01-23T18:19:48.916" v="7302" actId="1076"/>
          <ac:spMkLst>
            <pc:docMk/>
            <pc:sldMk cId="204565761" sldId="319"/>
            <ac:spMk id="18" creationId="{FBD0DD2B-722E-451C-813B-43AC59386BA9}"/>
          </ac:spMkLst>
        </pc:spChg>
        <pc:picChg chg="add mod">
          <ac:chgData name="Philipp Kolb" userId="62c6d504-fff0-421b-a882-e15e94bf33d0" providerId="ADAL" clId="{54E1C487-B1AA-48D4-A13F-0510B1E0167A}" dt="2020-01-23T18:19:37.783" v="7299" actId="14100"/>
          <ac:picMkLst>
            <pc:docMk/>
            <pc:sldMk cId="204565761" sldId="319"/>
            <ac:picMk id="8" creationId="{E3A74ECC-ED73-46A9-AFCB-C7D2E5EA7B67}"/>
          </ac:picMkLst>
        </pc:picChg>
        <pc:picChg chg="add mod">
          <ac:chgData name="Philipp Kolb" userId="62c6d504-fff0-421b-a882-e15e94bf33d0" providerId="ADAL" clId="{54E1C487-B1AA-48D4-A13F-0510B1E0167A}" dt="2020-01-23T18:19:51.487" v="7303" actId="1076"/>
          <ac:picMkLst>
            <pc:docMk/>
            <pc:sldMk cId="204565761" sldId="319"/>
            <ac:picMk id="10" creationId="{D6A0E432-2193-41B3-A2B4-87FB751EE1C5}"/>
          </ac:picMkLst>
        </pc:picChg>
        <pc:picChg chg="add mod">
          <ac:chgData name="Philipp Kolb" userId="62c6d504-fff0-421b-a882-e15e94bf33d0" providerId="ADAL" clId="{54E1C487-B1AA-48D4-A13F-0510B1E0167A}" dt="2020-01-02T22:00:52.697" v="830" actId="571"/>
          <ac:picMkLst>
            <pc:docMk/>
            <pc:sldMk cId="204565761" sldId="319"/>
            <ac:picMk id="13" creationId="{E7C9022A-24DE-450F-BC4A-4FC589D76D6F}"/>
          </ac:picMkLst>
        </pc:picChg>
      </pc:sldChg>
      <pc:sldChg chg="addSp delSp modSp add addCm delCm modCm modNotesTx">
        <pc:chgData name="Philipp Kolb" userId="62c6d504-fff0-421b-a882-e15e94bf33d0" providerId="ADAL" clId="{54E1C487-B1AA-48D4-A13F-0510B1E0167A}" dt="2020-01-29T21:32:49.575" v="14592" actId="20577"/>
        <pc:sldMkLst>
          <pc:docMk/>
          <pc:sldMk cId="1331388900" sldId="320"/>
        </pc:sldMkLst>
        <pc:spChg chg="mod">
          <ac:chgData name="Philipp Kolb" userId="62c6d504-fff0-421b-a882-e15e94bf33d0" providerId="ADAL" clId="{54E1C487-B1AA-48D4-A13F-0510B1E0167A}" dt="2020-01-02T22:06:48.249" v="1076" actId="20577"/>
          <ac:spMkLst>
            <pc:docMk/>
            <pc:sldMk cId="1331388900" sldId="320"/>
            <ac:spMk id="2" creationId="{8E9BA0FA-EF3A-43A3-B6FB-C5120D65D950}"/>
          </ac:spMkLst>
        </pc:spChg>
        <pc:spChg chg="add del mod">
          <ac:chgData name="Philipp Kolb" userId="62c6d504-fff0-421b-a882-e15e94bf33d0" providerId="ADAL" clId="{54E1C487-B1AA-48D4-A13F-0510B1E0167A}" dt="2020-01-03T17:44:29.820" v="1992"/>
          <ac:spMkLst>
            <pc:docMk/>
            <pc:sldMk cId="1331388900" sldId="320"/>
            <ac:spMk id="3" creationId="{528F9C78-14C8-401D-9506-155BDE96CE7A}"/>
          </ac:spMkLst>
        </pc:spChg>
        <pc:spChg chg="del">
          <ac:chgData name="Philipp Kolb" userId="62c6d504-fff0-421b-a882-e15e94bf33d0" providerId="ADAL" clId="{54E1C487-B1AA-48D4-A13F-0510B1E0167A}" dt="2020-01-02T22:03:24.707" v="1000"/>
          <ac:spMkLst>
            <pc:docMk/>
            <pc:sldMk cId="1331388900" sldId="320"/>
            <ac:spMk id="3" creationId="{FD31A274-9C11-44E7-9519-5D01AD1A2827}"/>
          </ac:spMkLst>
        </pc:spChg>
        <pc:spChg chg="add mod">
          <ac:chgData name="Philipp Kolb" userId="62c6d504-fff0-421b-a882-e15e94bf33d0" providerId="ADAL" clId="{54E1C487-B1AA-48D4-A13F-0510B1E0167A}" dt="2020-01-07T23:39:27.387" v="3856" actId="1035"/>
          <ac:spMkLst>
            <pc:docMk/>
            <pc:sldMk cId="1331388900" sldId="320"/>
            <ac:spMk id="9" creationId="{506A821C-66F6-469A-97CE-0A10C1DE3F2A}"/>
          </ac:spMkLst>
        </pc:spChg>
        <pc:spChg chg="add del mod">
          <ac:chgData name="Philipp Kolb" userId="62c6d504-fff0-421b-a882-e15e94bf33d0" providerId="ADAL" clId="{54E1C487-B1AA-48D4-A13F-0510B1E0167A}" dt="2020-01-06T19:18:44.840" v="2750" actId="478"/>
          <ac:spMkLst>
            <pc:docMk/>
            <pc:sldMk cId="1331388900" sldId="320"/>
            <ac:spMk id="11" creationId="{5C8D4196-F200-41E6-BDCC-431705D6FBE2}"/>
          </ac:spMkLst>
        </pc:spChg>
        <pc:spChg chg="add mod">
          <ac:chgData name="Philipp Kolb" userId="62c6d504-fff0-421b-a882-e15e94bf33d0" providerId="ADAL" clId="{54E1C487-B1AA-48D4-A13F-0510B1E0167A}" dt="2020-01-07T23:40:06.521" v="3873" actId="1035"/>
          <ac:spMkLst>
            <pc:docMk/>
            <pc:sldMk cId="1331388900" sldId="320"/>
            <ac:spMk id="11" creationId="{CFCFDB22-FE49-4FED-B83D-E25A80B8EE64}"/>
          </ac:spMkLst>
        </pc:spChg>
        <pc:spChg chg="add mod">
          <ac:chgData name="Philipp Kolb" userId="62c6d504-fff0-421b-a882-e15e94bf33d0" providerId="ADAL" clId="{54E1C487-B1AA-48D4-A13F-0510B1E0167A}" dt="2020-01-07T23:40:06.521" v="3873" actId="1035"/>
          <ac:spMkLst>
            <pc:docMk/>
            <pc:sldMk cId="1331388900" sldId="320"/>
            <ac:spMk id="12" creationId="{4C6CE22E-ACB4-4BA9-A569-B1EEC4E7B389}"/>
          </ac:spMkLst>
        </pc:spChg>
        <pc:spChg chg="add del mod">
          <ac:chgData name="Philipp Kolb" userId="62c6d504-fff0-421b-a882-e15e94bf33d0" providerId="ADAL" clId="{54E1C487-B1AA-48D4-A13F-0510B1E0167A}" dt="2020-01-06T19:18:47.408" v="2751" actId="478"/>
          <ac:spMkLst>
            <pc:docMk/>
            <pc:sldMk cId="1331388900" sldId="320"/>
            <ac:spMk id="12" creationId="{ABFF67DB-2EB6-4419-BB71-B637E5B0A367}"/>
          </ac:spMkLst>
        </pc:spChg>
        <pc:spChg chg="add mod">
          <ac:chgData name="Philipp Kolb" userId="62c6d504-fff0-421b-a882-e15e94bf33d0" providerId="ADAL" clId="{54E1C487-B1AA-48D4-A13F-0510B1E0167A}" dt="2020-01-07T23:37:08.483" v="3845" actId="1076"/>
          <ac:spMkLst>
            <pc:docMk/>
            <pc:sldMk cId="1331388900" sldId="320"/>
            <ac:spMk id="13" creationId="{94EB3029-33DA-4CEF-85F2-E3BC438CFCAA}"/>
          </ac:spMkLst>
        </pc:spChg>
        <pc:spChg chg="add mod">
          <ac:chgData name="Philipp Kolb" userId="62c6d504-fff0-421b-a882-e15e94bf33d0" providerId="ADAL" clId="{54E1C487-B1AA-48D4-A13F-0510B1E0167A}" dt="2020-01-18T20:51:10.669" v="4592" actId="1036"/>
          <ac:spMkLst>
            <pc:docMk/>
            <pc:sldMk cId="1331388900" sldId="320"/>
            <ac:spMk id="14" creationId="{51B31254-E8DB-4977-887F-B6C8009340C5}"/>
          </ac:spMkLst>
        </pc:spChg>
        <pc:grpChg chg="add mod">
          <ac:chgData name="Philipp Kolb" userId="62c6d504-fff0-421b-a882-e15e94bf33d0" providerId="ADAL" clId="{54E1C487-B1AA-48D4-A13F-0510B1E0167A}" dt="2020-01-07T23:39:02.879" v="3852" actId="1076"/>
          <ac:grpSpMkLst>
            <pc:docMk/>
            <pc:sldMk cId="1331388900" sldId="320"/>
            <ac:grpSpMk id="3" creationId="{F98827BE-F389-45DD-8769-8248846CE637}"/>
          </ac:grpSpMkLst>
        </pc:grpChg>
        <pc:picChg chg="add mod">
          <ac:chgData name="Philipp Kolb" userId="62c6d504-fff0-421b-a882-e15e94bf33d0" providerId="ADAL" clId="{54E1C487-B1AA-48D4-A13F-0510B1E0167A}" dt="2020-01-23T17:59:47.797" v="7278" actId="14826"/>
          <ac:picMkLst>
            <pc:docMk/>
            <pc:sldMk cId="1331388900" sldId="320"/>
            <ac:picMk id="8" creationId="{FD54A7D7-5FFC-4FBC-9B0E-CF04C2C360E2}"/>
          </ac:picMkLst>
        </pc:picChg>
        <pc:picChg chg="add mod">
          <ac:chgData name="Philipp Kolb" userId="62c6d504-fff0-421b-a882-e15e94bf33d0" providerId="ADAL" clId="{54E1C487-B1AA-48D4-A13F-0510B1E0167A}" dt="2020-01-23T17:59:54.101" v="7279" actId="14826"/>
          <ac:picMkLst>
            <pc:docMk/>
            <pc:sldMk cId="1331388900" sldId="320"/>
            <ac:picMk id="10" creationId="{4F3379BB-E7A2-46C7-9DB7-6049FAA800CF}"/>
          </ac:picMkLst>
        </pc:picChg>
      </pc:sldChg>
      <pc:sldChg chg="addSp delSp modSp add modAnim addCm delCm modCm modNotesTx">
        <pc:chgData name="Philipp Kolb" userId="62c6d504-fff0-421b-a882-e15e94bf33d0" providerId="ADAL" clId="{54E1C487-B1AA-48D4-A13F-0510B1E0167A}" dt="2020-01-29T21:39:46.936" v="15097" actId="20577"/>
        <pc:sldMkLst>
          <pc:docMk/>
          <pc:sldMk cId="489195979" sldId="321"/>
        </pc:sldMkLst>
        <pc:spChg chg="mod">
          <ac:chgData name="Philipp Kolb" userId="62c6d504-fff0-421b-a882-e15e94bf33d0" providerId="ADAL" clId="{54E1C487-B1AA-48D4-A13F-0510B1E0167A}" dt="2020-01-07T23:40:30.378" v="3875" actId="114"/>
          <ac:spMkLst>
            <pc:docMk/>
            <pc:sldMk cId="489195979" sldId="321"/>
            <ac:spMk id="2" creationId="{BE671993-3A55-4155-984B-44A935B82887}"/>
          </ac:spMkLst>
        </pc:spChg>
        <pc:spChg chg="del">
          <ac:chgData name="Philipp Kolb" userId="62c6d504-fff0-421b-a882-e15e94bf33d0" providerId="ADAL" clId="{54E1C487-B1AA-48D4-A13F-0510B1E0167A}" dt="2020-01-02T22:07:09.242" v="1096"/>
          <ac:spMkLst>
            <pc:docMk/>
            <pc:sldMk cId="489195979" sldId="321"/>
            <ac:spMk id="3" creationId="{3BB3AA4F-372E-4244-AD14-BC4118034687}"/>
          </ac:spMkLst>
        </pc:spChg>
        <pc:spChg chg="add mod">
          <ac:chgData name="Philipp Kolb" userId="62c6d504-fff0-421b-a882-e15e94bf33d0" providerId="ADAL" clId="{54E1C487-B1AA-48D4-A13F-0510B1E0167A}" dt="2020-01-07T23:40:24.390" v="3874" actId="114"/>
          <ac:spMkLst>
            <pc:docMk/>
            <pc:sldMk cId="489195979" sldId="321"/>
            <ac:spMk id="7" creationId="{F9575D97-365C-4C5C-8778-20A2F31881A3}"/>
          </ac:spMkLst>
        </pc:spChg>
        <pc:spChg chg="add mod">
          <ac:chgData name="Philipp Kolb" userId="62c6d504-fff0-421b-a882-e15e94bf33d0" providerId="ADAL" clId="{54E1C487-B1AA-48D4-A13F-0510B1E0167A}" dt="2020-01-07T23:38:43.190" v="3850" actId="164"/>
          <ac:spMkLst>
            <pc:docMk/>
            <pc:sldMk cId="489195979" sldId="321"/>
            <ac:spMk id="8" creationId="{AC32BFF6-1CF2-47F8-933B-FFFA73057508}"/>
          </ac:spMkLst>
        </pc:spChg>
        <pc:spChg chg="add del mod">
          <ac:chgData name="Philipp Kolb" userId="62c6d504-fff0-421b-a882-e15e94bf33d0" providerId="ADAL" clId="{54E1C487-B1AA-48D4-A13F-0510B1E0167A}" dt="2020-01-06T19:22:35.238" v="2758" actId="478"/>
          <ac:spMkLst>
            <pc:docMk/>
            <pc:sldMk cId="489195979" sldId="321"/>
            <ac:spMk id="11" creationId="{F3B77625-BAA0-4A43-BDC7-B7A96DE8612A}"/>
          </ac:spMkLst>
        </pc:spChg>
        <pc:spChg chg="add del mod">
          <ac:chgData name="Philipp Kolb" userId="62c6d504-fff0-421b-a882-e15e94bf33d0" providerId="ADAL" clId="{54E1C487-B1AA-48D4-A13F-0510B1E0167A}" dt="2020-01-06T19:22:37.429" v="2759" actId="478"/>
          <ac:spMkLst>
            <pc:docMk/>
            <pc:sldMk cId="489195979" sldId="321"/>
            <ac:spMk id="12" creationId="{6F6B34C7-245E-4AAD-B100-75C2E9F4C04D}"/>
          </ac:spMkLst>
        </pc:spChg>
        <pc:spChg chg="add del mod">
          <ac:chgData name="Philipp Kolb" userId="62c6d504-fff0-421b-a882-e15e94bf33d0" providerId="ADAL" clId="{54E1C487-B1AA-48D4-A13F-0510B1E0167A}" dt="2020-01-02T22:14:40.504" v="1108"/>
          <ac:spMkLst>
            <pc:docMk/>
            <pc:sldMk cId="489195979" sldId="321"/>
            <ac:spMk id="14" creationId="{2C8D450A-D737-4B81-B23A-D6731D85059E}"/>
          </ac:spMkLst>
        </pc:spChg>
        <pc:spChg chg="add del">
          <ac:chgData name="Philipp Kolb" userId="62c6d504-fff0-421b-a882-e15e94bf33d0" providerId="ADAL" clId="{54E1C487-B1AA-48D4-A13F-0510B1E0167A}" dt="2020-01-07T00:11:55.596" v="3154"/>
          <ac:spMkLst>
            <pc:docMk/>
            <pc:sldMk cId="489195979" sldId="321"/>
            <ac:spMk id="14" creationId="{832B0649-8755-43DE-8A32-255365A6AD24}"/>
          </ac:spMkLst>
        </pc:spChg>
        <pc:spChg chg="add del mod">
          <ac:chgData name="Philipp Kolb" userId="62c6d504-fff0-421b-a882-e15e94bf33d0" providerId="ADAL" clId="{54E1C487-B1AA-48D4-A13F-0510B1E0167A}" dt="2020-01-07T00:11:50.879" v="3150" actId="478"/>
          <ac:spMkLst>
            <pc:docMk/>
            <pc:sldMk cId="489195979" sldId="321"/>
            <ac:spMk id="15" creationId="{CFDFC4C9-B602-4E91-95AF-4470267BE4C0}"/>
          </ac:spMkLst>
        </pc:spChg>
        <pc:spChg chg="add mod">
          <ac:chgData name="Philipp Kolb" userId="62c6d504-fff0-421b-a882-e15e94bf33d0" providerId="ADAL" clId="{54E1C487-B1AA-48D4-A13F-0510B1E0167A}" dt="2020-01-07T23:39:36.519" v="3857" actId="1036"/>
          <ac:spMkLst>
            <pc:docMk/>
            <pc:sldMk cId="489195979" sldId="321"/>
            <ac:spMk id="17" creationId="{4DD2BAB8-48E4-4963-9267-E1504DF3352D}"/>
          </ac:spMkLst>
        </pc:spChg>
        <pc:spChg chg="add mod">
          <ac:chgData name="Philipp Kolb" userId="62c6d504-fff0-421b-a882-e15e94bf33d0" providerId="ADAL" clId="{54E1C487-B1AA-48D4-A13F-0510B1E0167A}" dt="2020-01-23T17:43:39.290" v="7253" actId="403"/>
          <ac:spMkLst>
            <pc:docMk/>
            <pc:sldMk cId="489195979" sldId="321"/>
            <ac:spMk id="19" creationId="{67B769F3-D271-40A8-B270-1491E0099DC9}"/>
          </ac:spMkLst>
        </pc:spChg>
        <pc:spChg chg="add del mod">
          <ac:chgData name="Philipp Kolb" userId="62c6d504-fff0-421b-a882-e15e94bf33d0" providerId="ADAL" clId="{54E1C487-B1AA-48D4-A13F-0510B1E0167A}" dt="2020-01-02T22:15:07.257" v="1123" actId="767"/>
          <ac:spMkLst>
            <pc:docMk/>
            <pc:sldMk cId="489195979" sldId="321"/>
            <ac:spMk id="19" creationId="{DA94BC2D-F766-4020-8D37-C42EFA2F31E1}"/>
          </ac:spMkLst>
        </pc:spChg>
        <pc:spChg chg="add mod">
          <ac:chgData name="Philipp Kolb" userId="62c6d504-fff0-421b-a882-e15e94bf33d0" providerId="ADAL" clId="{54E1C487-B1AA-48D4-A13F-0510B1E0167A}" dt="2020-01-23T17:44:03.371" v="7254" actId="1076"/>
          <ac:spMkLst>
            <pc:docMk/>
            <pc:sldMk cId="489195979" sldId="321"/>
            <ac:spMk id="20" creationId="{69F40F70-7BFD-4E59-A83B-8D04E4D1EC91}"/>
          </ac:spMkLst>
        </pc:spChg>
        <pc:spChg chg="add del mod ord">
          <ac:chgData name="Philipp Kolb" userId="62c6d504-fff0-421b-a882-e15e94bf33d0" providerId="ADAL" clId="{54E1C487-B1AA-48D4-A13F-0510B1E0167A}" dt="2020-01-06T19:24:15.159" v="2773" actId="478"/>
          <ac:spMkLst>
            <pc:docMk/>
            <pc:sldMk cId="489195979" sldId="321"/>
            <ac:spMk id="24" creationId="{6FBE2E87-6119-42E8-8C80-1E78AAE251C4}"/>
          </ac:spMkLst>
        </pc:spChg>
        <pc:spChg chg="add del mod ord">
          <ac:chgData name="Philipp Kolb" userId="62c6d504-fff0-421b-a882-e15e94bf33d0" providerId="ADAL" clId="{54E1C487-B1AA-48D4-A13F-0510B1E0167A}" dt="2020-01-06T19:24:18.232" v="2774" actId="478"/>
          <ac:spMkLst>
            <pc:docMk/>
            <pc:sldMk cId="489195979" sldId="321"/>
            <ac:spMk id="25" creationId="{6E328135-F07A-4857-9003-E81EAEFA4A35}"/>
          </ac:spMkLst>
        </pc:spChg>
        <pc:spChg chg="add del mod">
          <ac:chgData name="Philipp Kolb" userId="62c6d504-fff0-421b-a882-e15e94bf33d0" providerId="ADAL" clId="{54E1C487-B1AA-48D4-A13F-0510B1E0167A}" dt="2020-01-02T22:18:06.563" v="1159"/>
          <ac:spMkLst>
            <pc:docMk/>
            <pc:sldMk cId="489195979" sldId="321"/>
            <ac:spMk id="26" creationId="{B9BEE190-89AB-43CD-B43A-53208B1779D2}"/>
          </ac:spMkLst>
        </pc:spChg>
        <pc:spChg chg="add mod">
          <ac:chgData name="Philipp Kolb" userId="62c6d504-fff0-421b-a882-e15e94bf33d0" providerId="ADAL" clId="{54E1C487-B1AA-48D4-A13F-0510B1E0167A}" dt="2020-01-29T17:50:26.107" v="10027" actId="6549"/>
          <ac:spMkLst>
            <pc:docMk/>
            <pc:sldMk cId="489195979" sldId="321"/>
            <ac:spMk id="27" creationId="{561E094F-5988-46E4-85AA-6AACD68B9EF7}"/>
          </ac:spMkLst>
        </pc:spChg>
        <pc:grpChg chg="add mod">
          <ac:chgData name="Philipp Kolb" userId="62c6d504-fff0-421b-a882-e15e94bf33d0" providerId="ADAL" clId="{54E1C487-B1AA-48D4-A13F-0510B1E0167A}" dt="2020-01-29T21:33:52.438" v="14727" actId="1076"/>
          <ac:grpSpMkLst>
            <pc:docMk/>
            <pc:sldMk cId="489195979" sldId="321"/>
            <ac:grpSpMk id="3" creationId="{2793BB2E-F0EA-4C8F-8BF8-1A3ED24181F4}"/>
          </ac:grpSpMkLst>
        </pc:grpChg>
        <pc:grpChg chg="add mod">
          <ac:chgData name="Philipp Kolb" userId="62c6d504-fff0-421b-a882-e15e94bf33d0" providerId="ADAL" clId="{54E1C487-B1AA-48D4-A13F-0510B1E0167A}" dt="2020-01-07T23:38:50.458" v="3851" actId="1076"/>
          <ac:grpSpMkLst>
            <pc:docMk/>
            <pc:sldMk cId="489195979" sldId="321"/>
            <ac:grpSpMk id="9" creationId="{36289BA3-BBD2-4441-954A-B9B8644DDD4F}"/>
          </ac:grpSpMkLst>
        </pc:grpChg>
        <pc:picChg chg="add del mod">
          <ac:chgData name="Philipp Kolb" userId="62c6d504-fff0-421b-a882-e15e94bf33d0" providerId="ADAL" clId="{54E1C487-B1AA-48D4-A13F-0510B1E0167A}" dt="2020-01-02T22:14:25.579" v="1106" actId="478"/>
          <ac:picMkLst>
            <pc:docMk/>
            <pc:sldMk cId="489195979" sldId="321"/>
            <ac:picMk id="8" creationId="{37615EB0-2AD7-48BA-869D-595BE3CCE07F}"/>
          </ac:picMkLst>
        </pc:picChg>
        <pc:picChg chg="add del mod">
          <ac:chgData name="Philipp Kolb" userId="62c6d504-fff0-421b-a882-e15e94bf33d0" providerId="ADAL" clId="{54E1C487-B1AA-48D4-A13F-0510B1E0167A}" dt="2020-01-02T22:14:27.164" v="1107" actId="478"/>
          <ac:picMkLst>
            <pc:docMk/>
            <pc:sldMk cId="489195979" sldId="321"/>
            <ac:picMk id="10" creationId="{0E50C54A-FC69-4365-9082-C297FF07B1EC}"/>
          </ac:picMkLst>
        </pc:picChg>
        <pc:picChg chg="add mod ord">
          <ac:chgData name="Philipp Kolb" userId="62c6d504-fff0-421b-a882-e15e94bf33d0" providerId="ADAL" clId="{54E1C487-B1AA-48D4-A13F-0510B1E0167A}" dt="2020-01-23T17:57:44.695" v="7263" actId="554"/>
          <ac:picMkLst>
            <pc:docMk/>
            <pc:sldMk cId="489195979" sldId="321"/>
            <ac:picMk id="16" creationId="{463F1738-1C87-4CD2-B512-2AE3ED49BDFF}"/>
          </ac:picMkLst>
        </pc:picChg>
        <pc:picChg chg="add mod ord">
          <ac:chgData name="Philipp Kolb" userId="62c6d504-fff0-421b-a882-e15e94bf33d0" providerId="ADAL" clId="{54E1C487-B1AA-48D4-A13F-0510B1E0167A}" dt="2020-01-23T17:57:44.695" v="7263" actId="554"/>
          <ac:picMkLst>
            <pc:docMk/>
            <pc:sldMk cId="489195979" sldId="321"/>
            <ac:picMk id="18" creationId="{2EA46A9E-EBF9-4757-B389-0C5869B1A7BA}"/>
          </ac:picMkLst>
        </pc:picChg>
        <pc:picChg chg="add mod ord">
          <ac:chgData name="Philipp Kolb" userId="62c6d504-fff0-421b-a882-e15e94bf33d0" providerId="ADAL" clId="{54E1C487-B1AA-48D4-A13F-0510B1E0167A}" dt="2020-01-23T17:59:08.770" v="7277" actId="14100"/>
          <ac:picMkLst>
            <pc:docMk/>
            <pc:sldMk cId="489195979" sldId="321"/>
            <ac:picMk id="21" creationId="{49F6DFAE-E014-4710-8845-A141CD7DD619}"/>
          </ac:picMkLst>
        </pc:picChg>
        <pc:picChg chg="add mod">
          <ac:chgData name="Philipp Kolb" userId="62c6d504-fff0-421b-a882-e15e94bf33d0" providerId="ADAL" clId="{54E1C487-B1AA-48D4-A13F-0510B1E0167A}" dt="2020-01-23T17:58:59.627" v="7275" actId="14100"/>
          <ac:picMkLst>
            <pc:docMk/>
            <pc:sldMk cId="489195979" sldId="321"/>
            <ac:picMk id="23" creationId="{0621158D-D8AB-456D-ADEB-8B2CF5BD7265}"/>
          </ac:picMkLst>
        </pc:picChg>
      </pc:sldChg>
      <pc:sldChg chg="addSp delSp modSp add modAnim modNotesTx">
        <pc:chgData name="Philipp Kolb" userId="62c6d504-fff0-421b-a882-e15e94bf33d0" providerId="ADAL" clId="{54E1C487-B1AA-48D4-A13F-0510B1E0167A}" dt="2020-01-29T22:41:49.580" v="17854" actId="313"/>
        <pc:sldMkLst>
          <pc:docMk/>
          <pc:sldMk cId="704473897" sldId="323"/>
        </pc:sldMkLst>
        <pc:spChg chg="mod">
          <ac:chgData name="Philipp Kolb" userId="62c6d504-fff0-421b-a882-e15e94bf33d0" providerId="ADAL" clId="{54E1C487-B1AA-48D4-A13F-0510B1E0167A}" dt="2020-01-22T23:35:30.923" v="7155" actId="1076"/>
          <ac:spMkLst>
            <pc:docMk/>
            <pc:sldMk cId="704473897" sldId="323"/>
            <ac:spMk id="2" creationId="{CFC42157-E034-4432-A0D9-13DEEFA100CE}"/>
          </ac:spMkLst>
        </pc:spChg>
        <pc:spChg chg="mod">
          <ac:chgData name="Philipp Kolb" userId="62c6d504-fff0-421b-a882-e15e94bf33d0" providerId="ADAL" clId="{54E1C487-B1AA-48D4-A13F-0510B1E0167A}" dt="2020-01-27T22:09:35.447" v="9457" actId="20577"/>
          <ac:spMkLst>
            <pc:docMk/>
            <pc:sldMk cId="704473897" sldId="323"/>
            <ac:spMk id="3" creationId="{519E2A14-6525-45F7-991A-9595F3768040}"/>
          </ac:spMkLst>
        </pc:spChg>
        <pc:picChg chg="add mod">
          <ac:chgData name="Philipp Kolb" userId="62c6d504-fff0-421b-a882-e15e94bf33d0" providerId="ADAL" clId="{54E1C487-B1AA-48D4-A13F-0510B1E0167A}" dt="2020-01-08T00:02:01.342" v="3893" actId="1076"/>
          <ac:picMkLst>
            <pc:docMk/>
            <pc:sldMk cId="704473897" sldId="323"/>
            <ac:picMk id="7" creationId="{3734EA83-E2C6-4BDB-98FB-3735B24EFA0F}"/>
          </ac:picMkLst>
        </pc:picChg>
        <pc:picChg chg="add mod">
          <ac:chgData name="Philipp Kolb" userId="62c6d504-fff0-421b-a882-e15e94bf33d0" providerId="ADAL" clId="{54E1C487-B1AA-48D4-A13F-0510B1E0167A}" dt="2020-01-07T23:42:35.309" v="3892" actId="1076"/>
          <ac:picMkLst>
            <pc:docMk/>
            <pc:sldMk cId="704473897" sldId="323"/>
            <ac:picMk id="8" creationId="{27B89436-5116-4556-A6FA-69BE374137C4}"/>
          </ac:picMkLst>
        </pc:picChg>
        <pc:picChg chg="add del mod">
          <ac:chgData name="Philipp Kolb" userId="62c6d504-fff0-421b-a882-e15e94bf33d0" providerId="ADAL" clId="{54E1C487-B1AA-48D4-A13F-0510B1E0167A}" dt="2020-01-08T00:03:20.667" v="3925" actId="478"/>
          <ac:picMkLst>
            <pc:docMk/>
            <pc:sldMk cId="704473897" sldId="323"/>
            <ac:picMk id="9" creationId="{A3FBF278-6D77-4992-81F1-2DC7BDC81672}"/>
          </ac:picMkLst>
        </pc:picChg>
      </pc:sldChg>
      <pc:sldChg chg="addSp delSp modSp add modAnim modNotesTx">
        <pc:chgData name="Philipp Kolb" userId="62c6d504-fff0-421b-a882-e15e94bf33d0" providerId="ADAL" clId="{54E1C487-B1AA-48D4-A13F-0510B1E0167A}" dt="2020-01-30T18:50:40.166" v="18923" actId="947"/>
        <pc:sldMkLst>
          <pc:docMk/>
          <pc:sldMk cId="1283033426" sldId="324"/>
        </pc:sldMkLst>
        <pc:spChg chg="mod">
          <ac:chgData name="Philipp Kolb" userId="62c6d504-fff0-421b-a882-e15e94bf33d0" providerId="ADAL" clId="{54E1C487-B1AA-48D4-A13F-0510B1E0167A}" dt="2020-01-07T00:06:28.472" v="3073" actId="20577"/>
          <ac:spMkLst>
            <pc:docMk/>
            <pc:sldMk cId="1283033426" sldId="324"/>
            <ac:spMk id="2" creationId="{F6E67FD6-4711-4DFF-9E7F-E6BEB63D661A}"/>
          </ac:spMkLst>
        </pc:spChg>
        <pc:spChg chg="del">
          <ac:chgData name="Philipp Kolb" userId="62c6d504-fff0-421b-a882-e15e94bf33d0" providerId="ADAL" clId="{54E1C487-B1AA-48D4-A13F-0510B1E0167A}" dt="2020-01-07T00:06:45.340" v="3074"/>
          <ac:spMkLst>
            <pc:docMk/>
            <pc:sldMk cId="1283033426" sldId="324"/>
            <ac:spMk id="3" creationId="{2E62358B-1E87-4FF0-9E07-25473D279072}"/>
          </ac:spMkLst>
        </pc:spChg>
        <pc:spChg chg="add mod">
          <ac:chgData name="Philipp Kolb" userId="62c6d504-fff0-421b-a882-e15e94bf33d0" providerId="ADAL" clId="{54E1C487-B1AA-48D4-A13F-0510B1E0167A}" dt="2020-01-30T18:50:40.166" v="18923" actId="947"/>
          <ac:spMkLst>
            <pc:docMk/>
            <pc:sldMk cId="1283033426" sldId="324"/>
            <ac:spMk id="3" creationId="{AE3B995F-3982-4876-8907-1135C8631908}"/>
          </ac:spMkLst>
        </pc:spChg>
        <pc:spChg chg="add mod">
          <ac:chgData name="Philipp Kolb" userId="62c6d504-fff0-421b-a882-e15e94bf33d0" providerId="ADAL" clId="{54E1C487-B1AA-48D4-A13F-0510B1E0167A}" dt="2020-01-28T22:56:46.322" v="9763" actId="1035"/>
          <ac:spMkLst>
            <pc:docMk/>
            <pc:sldMk cId="1283033426" sldId="324"/>
            <ac:spMk id="19" creationId="{EF1ACB69-2493-4BF3-BE2D-DA0B6C60BF70}"/>
          </ac:spMkLst>
        </pc:spChg>
        <pc:spChg chg="add mod">
          <ac:chgData name="Philipp Kolb" userId="62c6d504-fff0-421b-a882-e15e94bf33d0" providerId="ADAL" clId="{54E1C487-B1AA-48D4-A13F-0510B1E0167A}" dt="2020-01-28T22:56:46.322" v="9763" actId="1035"/>
          <ac:spMkLst>
            <pc:docMk/>
            <pc:sldMk cId="1283033426" sldId="324"/>
            <ac:spMk id="20" creationId="{53B7D617-4F6C-4692-B093-F831B7125925}"/>
          </ac:spMkLst>
        </pc:spChg>
        <pc:spChg chg="add mod">
          <ac:chgData name="Philipp Kolb" userId="62c6d504-fff0-421b-a882-e15e94bf33d0" providerId="ADAL" clId="{54E1C487-B1AA-48D4-A13F-0510B1E0167A}" dt="2020-01-28T22:56:46.322" v="9763" actId="1035"/>
          <ac:spMkLst>
            <pc:docMk/>
            <pc:sldMk cId="1283033426" sldId="324"/>
            <ac:spMk id="21" creationId="{3D021403-E144-4B6C-9BBF-6714ED609021}"/>
          </ac:spMkLst>
        </pc:spChg>
        <pc:picChg chg="add mod">
          <ac:chgData name="Philipp Kolb" userId="62c6d504-fff0-421b-a882-e15e94bf33d0" providerId="ADAL" clId="{54E1C487-B1AA-48D4-A13F-0510B1E0167A}" dt="2020-01-28T22:56:46.322" v="9763" actId="1035"/>
          <ac:picMkLst>
            <pc:docMk/>
            <pc:sldMk cId="1283033426" sldId="324"/>
            <ac:picMk id="8" creationId="{C7790AA9-4E3C-4AE1-B355-879E4BE74085}"/>
          </ac:picMkLst>
        </pc:picChg>
        <pc:picChg chg="add mod">
          <ac:chgData name="Philipp Kolb" userId="62c6d504-fff0-421b-a882-e15e94bf33d0" providerId="ADAL" clId="{54E1C487-B1AA-48D4-A13F-0510B1E0167A}" dt="2020-01-28T22:56:46.322" v="9763" actId="1035"/>
          <ac:picMkLst>
            <pc:docMk/>
            <pc:sldMk cId="1283033426" sldId="324"/>
            <ac:picMk id="10" creationId="{BC1E6D0A-BF6C-48A6-80EE-3AD921E61482}"/>
          </ac:picMkLst>
        </pc:picChg>
        <pc:picChg chg="add mod">
          <ac:chgData name="Philipp Kolb" userId="62c6d504-fff0-421b-a882-e15e94bf33d0" providerId="ADAL" clId="{54E1C487-B1AA-48D4-A13F-0510B1E0167A}" dt="2020-01-28T22:56:46.322" v="9763" actId="1035"/>
          <ac:picMkLst>
            <pc:docMk/>
            <pc:sldMk cId="1283033426" sldId="324"/>
            <ac:picMk id="12" creationId="{51F38540-D81E-422B-8885-BC3621C71122}"/>
          </ac:picMkLst>
        </pc:picChg>
        <pc:picChg chg="add mod">
          <ac:chgData name="Philipp Kolb" userId="62c6d504-fff0-421b-a882-e15e94bf33d0" providerId="ADAL" clId="{54E1C487-B1AA-48D4-A13F-0510B1E0167A}" dt="2020-01-28T22:56:46.322" v="9763" actId="1035"/>
          <ac:picMkLst>
            <pc:docMk/>
            <pc:sldMk cId="1283033426" sldId="324"/>
            <ac:picMk id="14" creationId="{16EC94B3-CFFD-46A6-B139-5447E1D062C2}"/>
          </ac:picMkLst>
        </pc:picChg>
        <pc:picChg chg="add mod">
          <ac:chgData name="Philipp Kolb" userId="62c6d504-fff0-421b-a882-e15e94bf33d0" providerId="ADAL" clId="{54E1C487-B1AA-48D4-A13F-0510B1E0167A}" dt="2020-01-28T22:56:46.322" v="9763" actId="1035"/>
          <ac:picMkLst>
            <pc:docMk/>
            <pc:sldMk cId="1283033426" sldId="324"/>
            <ac:picMk id="16" creationId="{41BB335E-2C4C-433B-B5DC-FF78AA31E9F5}"/>
          </ac:picMkLst>
        </pc:picChg>
        <pc:picChg chg="add mod">
          <ac:chgData name="Philipp Kolb" userId="62c6d504-fff0-421b-a882-e15e94bf33d0" providerId="ADAL" clId="{54E1C487-B1AA-48D4-A13F-0510B1E0167A}" dt="2020-01-28T22:56:46.322" v="9763" actId="1035"/>
          <ac:picMkLst>
            <pc:docMk/>
            <pc:sldMk cId="1283033426" sldId="324"/>
            <ac:picMk id="18" creationId="{6EAC05E2-94EC-4BF6-B039-6D7E6783EA70}"/>
          </ac:picMkLst>
        </pc:picChg>
      </pc:sldChg>
      <pc:sldChg chg="addSp delSp modSp add modNotesTx">
        <pc:chgData name="Philipp Kolb" userId="62c6d504-fff0-421b-a882-e15e94bf33d0" providerId="ADAL" clId="{54E1C487-B1AA-48D4-A13F-0510B1E0167A}" dt="2020-01-29T21:45:18.188" v="16134" actId="20577"/>
        <pc:sldMkLst>
          <pc:docMk/>
          <pc:sldMk cId="4041379859" sldId="325"/>
        </pc:sldMkLst>
        <pc:spChg chg="mod">
          <ac:chgData name="Philipp Kolb" userId="62c6d504-fff0-421b-a882-e15e94bf33d0" providerId="ADAL" clId="{54E1C487-B1AA-48D4-A13F-0510B1E0167A}" dt="2020-01-07T00:21:09.417" v="3218" actId="20577"/>
          <ac:spMkLst>
            <pc:docMk/>
            <pc:sldMk cId="4041379859" sldId="325"/>
            <ac:spMk id="2" creationId="{C6F1334E-57DA-428B-89DE-7460CCFC5481}"/>
          </ac:spMkLst>
        </pc:spChg>
        <pc:spChg chg="add mod">
          <ac:chgData name="Philipp Kolb" userId="62c6d504-fff0-421b-a882-e15e94bf33d0" providerId="ADAL" clId="{54E1C487-B1AA-48D4-A13F-0510B1E0167A}" dt="2020-01-21T23:27:02.233" v="6320" actId="12788"/>
          <ac:spMkLst>
            <pc:docMk/>
            <pc:sldMk cId="4041379859" sldId="325"/>
            <ac:spMk id="3" creationId="{0DBB4461-3601-48AA-83CD-ACD2010AFDD6}"/>
          </ac:spMkLst>
        </pc:spChg>
        <pc:spChg chg="del">
          <ac:chgData name="Philipp Kolb" userId="62c6d504-fff0-421b-a882-e15e94bf33d0" providerId="ADAL" clId="{54E1C487-B1AA-48D4-A13F-0510B1E0167A}" dt="2020-01-07T00:20:12.450" v="3160"/>
          <ac:spMkLst>
            <pc:docMk/>
            <pc:sldMk cId="4041379859" sldId="325"/>
            <ac:spMk id="3" creationId="{7F5EE805-6625-43C3-B74F-34ECE3A8DF9A}"/>
          </ac:spMkLst>
        </pc:spChg>
        <pc:spChg chg="add mod">
          <ac:chgData name="Philipp Kolb" userId="62c6d504-fff0-421b-a882-e15e94bf33d0" providerId="ADAL" clId="{54E1C487-B1AA-48D4-A13F-0510B1E0167A}" dt="2020-01-21T23:27:07.680" v="6321" actId="12788"/>
          <ac:spMkLst>
            <pc:docMk/>
            <pc:sldMk cId="4041379859" sldId="325"/>
            <ac:spMk id="11" creationId="{7EA94F08-5323-42C3-B0DD-7D9E2293EA09}"/>
          </ac:spMkLst>
        </pc:spChg>
        <pc:spChg chg="add mod">
          <ac:chgData name="Philipp Kolb" userId="62c6d504-fff0-421b-a882-e15e94bf33d0" providerId="ADAL" clId="{54E1C487-B1AA-48D4-A13F-0510B1E0167A}" dt="2020-01-27T19:38:18.562" v="9449" actId="1076"/>
          <ac:spMkLst>
            <pc:docMk/>
            <pc:sldMk cId="4041379859" sldId="325"/>
            <ac:spMk id="13" creationId="{FD1A9A9C-371B-4700-8EC3-31F78F896CCB}"/>
          </ac:spMkLst>
        </pc:spChg>
        <pc:spChg chg="add mod">
          <ac:chgData name="Philipp Kolb" userId="62c6d504-fff0-421b-a882-e15e94bf33d0" providerId="ADAL" clId="{54E1C487-B1AA-48D4-A13F-0510B1E0167A}" dt="2020-01-21T23:27:11.183" v="6322" actId="12788"/>
          <ac:spMkLst>
            <pc:docMk/>
            <pc:sldMk cId="4041379859" sldId="325"/>
            <ac:spMk id="14" creationId="{8E8BB139-1CD4-46A7-A030-9D8974FFD966}"/>
          </ac:spMkLst>
        </pc:spChg>
        <pc:picChg chg="add mod modCrop">
          <ac:chgData name="Philipp Kolb" userId="62c6d504-fff0-421b-a882-e15e94bf33d0" providerId="ADAL" clId="{54E1C487-B1AA-48D4-A13F-0510B1E0167A}" dt="2020-01-21T23:27:07.680" v="6321" actId="12788"/>
          <ac:picMkLst>
            <pc:docMk/>
            <pc:sldMk cId="4041379859" sldId="325"/>
            <ac:picMk id="8" creationId="{2CE682B4-DB3F-4820-ACE4-5C88481DC419}"/>
          </ac:picMkLst>
        </pc:picChg>
        <pc:picChg chg="add mod">
          <ac:chgData name="Philipp Kolb" userId="62c6d504-fff0-421b-a882-e15e94bf33d0" providerId="ADAL" clId="{54E1C487-B1AA-48D4-A13F-0510B1E0167A}" dt="2020-01-21T23:27:11.183" v="6322" actId="12788"/>
          <ac:picMkLst>
            <pc:docMk/>
            <pc:sldMk cId="4041379859" sldId="325"/>
            <ac:picMk id="10" creationId="{CFAF3726-AC3F-4F28-A847-2D6DCE5F1CAE}"/>
          </ac:picMkLst>
        </pc:picChg>
        <pc:picChg chg="add mod">
          <ac:chgData name="Philipp Kolb" userId="62c6d504-fff0-421b-a882-e15e94bf33d0" providerId="ADAL" clId="{54E1C487-B1AA-48D4-A13F-0510B1E0167A}" dt="2020-01-21T23:27:02.233" v="6320" actId="12788"/>
          <ac:picMkLst>
            <pc:docMk/>
            <pc:sldMk cId="4041379859" sldId="325"/>
            <ac:picMk id="12" creationId="{A5E06189-C33A-43DB-8FA4-C8930E544C96}"/>
          </ac:picMkLst>
        </pc:picChg>
      </pc:sldChg>
      <pc:sldChg chg="addSp delSp modSp add modNotesTx">
        <pc:chgData name="Philipp Kolb" userId="62c6d504-fff0-421b-a882-e15e94bf33d0" providerId="ADAL" clId="{54E1C487-B1AA-48D4-A13F-0510B1E0167A}" dt="2020-01-29T21:47:27.133" v="16455" actId="20577"/>
        <pc:sldMkLst>
          <pc:docMk/>
          <pc:sldMk cId="2628162251" sldId="326"/>
        </pc:sldMkLst>
        <pc:spChg chg="mod">
          <ac:chgData name="Philipp Kolb" userId="62c6d504-fff0-421b-a882-e15e94bf33d0" providerId="ADAL" clId="{54E1C487-B1AA-48D4-A13F-0510B1E0167A}" dt="2020-01-28T19:47:29.562" v="9667" actId="20577"/>
          <ac:spMkLst>
            <pc:docMk/>
            <pc:sldMk cId="2628162251" sldId="326"/>
            <ac:spMk id="2" creationId="{C2206ACF-7549-40A6-A196-B1931D744B05}"/>
          </ac:spMkLst>
        </pc:spChg>
        <pc:spChg chg="del">
          <ac:chgData name="Philipp Kolb" userId="62c6d504-fff0-421b-a882-e15e94bf33d0" providerId="ADAL" clId="{54E1C487-B1AA-48D4-A13F-0510B1E0167A}" dt="2020-01-07T00:40:03.597" v="3233"/>
          <ac:spMkLst>
            <pc:docMk/>
            <pc:sldMk cId="2628162251" sldId="326"/>
            <ac:spMk id="3" creationId="{4DF2241A-558D-479D-8636-A29999754C35}"/>
          </ac:spMkLst>
        </pc:spChg>
        <pc:spChg chg="add del mod">
          <ac:chgData name="Philipp Kolb" userId="62c6d504-fff0-421b-a882-e15e94bf33d0" providerId="ADAL" clId="{54E1C487-B1AA-48D4-A13F-0510B1E0167A}" dt="2020-01-21T23:14:38.240" v="6126" actId="478"/>
          <ac:spMkLst>
            <pc:docMk/>
            <pc:sldMk cId="2628162251" sldId="326"/>
            <ac:spMk id="7" creationId="{970FE2D9-F20C-45C7-9803-931554D734A6}"/>
          </ac:spMkLst>
        </pc:spChg>
        <pc:spChg chg="add mod">
          <ac:chgData name="Philipp Kolb" userId="62c6d504-fff0-421b-a882-e15e94bf33d0" providerId="ADAL" clId="{54E1C487-B1AA-48D4-A13F-0510B1E0167A}" dt="2020-01-22T23:39:57.500" v="7172" actId="1076"/>
          <ac:spMkLst>
            <pc:docMk/>
            <pc:sldMk cId="2628162251" sldId="326"/>
            <ac:spMk id="13" creationId="{EF2E22A4-3553-44C1-8817-E3BBC5E64158}"/>
          </ac:spMkLst>
        </pc:spChg>
        <pc:spChg chg="del mod">
          <ac:chgData name="Philipp Kolb" userId="62c6d504-fff0-421b-a882-e15e94bf33d0" providerId="ADAL" clId="{54E1C487-B1AA-48D4-A13F-0510B1E0167A}" dt="2020-01-27T22:10:57.839" v="9459" actId="478"/>
          <ac:spMkLst>
            <pc:docMk/>
            <pc:sldMk cId="2628162251" sldId="326"/>
            <ac:spMk id="17" creationId="{5ED1AC3A-D26E-417F-8506-BF80EA94B909}"/>
          </ac:spMkLst>
        </pc:spChg>
        <pc:spChg chg="mod">
          <ac:chgData name="Philipp Kolb" userId="62c6d504-fff0-421b-a882-e15e94bf33d0" providerId="ADAL" clId="{54E1C487-B1AA-48D4-A13F-0510B1E0167A}" dt="2020-01-27T22:20:54.710" v="9481" actId="20577"/>
          <ac:spMkLst>
            <pc:docMk/>
            <pc:sldMk cId="2628162251" sldId="326"/>
            <ac:spMk id="18" creationId="{7760067F-4307-4AB0-9FC4-99E7A3367A89}"/>
          </ac:spMkLst>
        </pc:spChg>
        <pc:spChg chg="del mod">
          <ac:chgData name="Philipp Kolb" userId="62c6d504-fff0-421b-a882-e15e94bf33d0" providerId="ADAL" clId="{54E1C487-B1AA-48D4-A13F-0510B1E0167A}" dt="2020-01-27T22:11:03.762" v="9462" actId="478"/>
          <ac:spMkLst>
            <pc:docMk/>
            <pc:sldMk cId="2628162251" sldId="326"/>
            <ac:spMk id="20" creationId="{EB71BB07-C697-482C-8E9C-3C893CEC87A8}"/>
          </ac:spMkLst>
        </pc:spChg>
        <pc:spChg chg="del mod">
          <ac:chgData name="Philipp Kolb" userId="62c6d504-fff0-421b-a882-e15e94bf33d0" providerId="ADAL" clId="{54E1C487-B1AA-48D4-A13F-0510B1E0167A}" dt="2020-01-27T22:10:59.638" v="9460" actId="478"/>
          <ac:spMkLst>
            <pc:docMk/>
            <pc:sldMk cId="2628162251" sldId="326"/>
            <ac:spMk id="22" creationId="{5F15F582-1CCD-4D43-ABA5-AB72892B726F}"/>
          </ac:spMkLst>
        </pc:spChg>
        <pc:spChg chg="add mod">
          <ac:chgData name="Philipp Kolb" userId="62c6d504-fff0-421b-a882-e15e94bf33d0" providerId="ADAL" clId="{54E1C487-B1AA-48D4-A13F-0510B1E0167A}" dt="2020-01-22T23:40:23.203" v="7181" actId="1076"/>
          <ac:spMkLst>
            <pc:docMk/>
            <pc:sldMk cId="2628162251" sldId="326"/>
            <ac:spMk id="25" creationId="{E079D1F0-77C9-4305-8384-29B0E2E739C1}"/>
          </ac:spMkLst>
        </pc:spChg>
        <pc:spChg chg="add mod">
          <ac:chgData name="Philipp Kolb" userId="62c6d504-fff0-421b-a882-e15e94bf33d0" providerId="ADAL" clId="{54E1C487-B1AA-48D4-A13F-0510B1E0167A}" dt="2020-01-21T23:19:48.803" v="6211" actId="1076"/>
          <ac:spMkLst>
            <pc:docMk/>
            <pc:sldMk cId="2628162251" sldId="326"/>
            <ac:spMk id="30" creationId="{A3060828-CD0B-4F90-B94D-330EAF54B6D1}"/>
          </ac:spMkLst>
        </pc:spChg>
        <pc:grpChg chg="add mod ord">
          <ac:chgData name="Philipp Kolb" userId="62c6d504-fff0-421b-a882-e15e94bf33d0" providerId="ADAL" clId="{54E1C487-B1AA-48D4-A13F-0510B1E0167A}" dt="2020-01-27T22:20:42.566" v="9479" actId="167"/>
          <ac:grpSpMkLst>
            <pc:docMk/>
            <pc:sldMk cId="2628162251" sldId="326"/>
            <ac:grpSpMk id="8" creationId="{D843A99B-9C34-41DC-A0E6-BFBD6DD82604}"/>
          </ac:grpSpMkLst>
        </pc:grpChg>
        <pc:grpChg chg="add mod">
          <ac:chgData name="Philipp Kolb" userId="62c6d504-fff0-421b-a882-e15e94bf33d0" providerId="ADAL" clId="{54E1C487-B1AA-48D4-A13F-0510B1E0167A}" dt="2020-01-21T23:16:36.204" v="6160" actId="1076"/>
          <ac:grpSpMkLst>
            <pc:docMk/>
            <pc:sldMk cId="2628162251" sldId="326"/>
            <ac:grpSpMk id="15" creationId="{97AFE764-0789-447D-B078-DC951F4D9891}"/>
          </ac:grpSpMkLst>
        </pc:grpChg>
        <pc:picChg chg="add del mod">
          <ac:chgData name="Philipp Kolb" userId="62c6d504-fff0-421b-a882-e15e94bf33d0" providerId="ADAL" clId="{54E1C487-B1AA-48D4-A13F-0510B1E0167A}" dt="2020-01-21T23:14:34.465" v="6124" actId="478"/>
          <ac:picMkLst>
            <pc:docMk/>
            <pc:sldMk cId="2628162251" sldId="326"/>
            <ac:picMk id="8" creationId="{7B6298AC-568A-4DD9-84C4-C1221273C8C7}"/>
          </ac:picMkLst>
        </pc:picChg>
        <pc:picChg chg="add del mod">
          <ac:chgData name="Philipp Kolb" userId="62c6d504-fff0-421b-a882-e15e94bf33d0" providerId="ADAL" clId="{54E1C487-B1AA-48D4-A13F-0510B1E0167A}" dt="2020-01-21T23:14:36.672" v="6125" actId="478"/>
          <ac:picMkLst>
            <pc:docMk/>
            <pc:sldMk cId="2628162251" sldId="326"/>
            <ac:picMk id="10" creationId="{7900A140-ECB6-4A66-B919-3AC7A0680E0E}"/>
          </ac:picMkLst>
        </pc:picChg>
        <pc:picChg chg="add mod ord">
          <ac:chgData name="Philipp Kolb" userId="62c6d504-fff0-421b-a882-e15e94bf33d0" providerId="ADAL" clId="{54E1C487-B1AA-48D4-A13F-0510B1E0167A}" dt="2020-01-27T22:20:37.077" v="9478" actId="164"/>
          <ac:picMkLst>
            <pc:docMk/>
            <pc:sldMk cId="2628162251" sldId="326"/>
            <ac:picMk id="11" creationId="{014EDA1A-D388-4084-99F0-D74D08A03028}"/>
          </ac:picMkLst>
        </pc:picChg>
        <pc:picChg chg="add del mod">
          <ac:chgData name="Philipp Kolb" userId="62c6d504-fff0-421b-a882-e15e94bf33d0" providerId="ADAL" clId="{54E1C487-B1AA-48D4-A13F-0510B1E0167A}" dt="2020-01-21T23:14:33.938" v="6123" actId="478"/>
          <ac:picMkLst>
            <pc:docMk/>
            <pc:sldMk cId="2628162251" sldId="326"/>
            <ac:picMk id="12" creationId="{F67C515C-FD6D-45C2-8C88-ABFA9897AB2E}"/>
          </ac:picMkLst>
        </pc:picChg>
        <pc:picChg chg="add mod">
          <ac:chgData name="Philipp Kolb" userId="62c6d504-fff0-421b-a882-e15e94bf33d0" providerId="ADAL" clId="{54E1C487-B1AA-48D4-A13F-0510B1E0167A}" dt="2020-01-27T22:25:09.802" v="9486" actId="14100"/>
          <ac:picMkLst>
            <pc:docMk/>
            <pc:sldMk cId="2628162251" sldId="326"/>
            <ac:picMk id="14" creationId="{65BB1B42-D6EE-461C-AA0B-67770B1141D1}"/>
          </ac:picMkLst>
        </pc:picChg>
        <pc:cxnChg chg="mod">
          <ac:chgData name="Philipp Kolb" userId="62c6d504-fff0-421b-a882-e15e94bf33d0" providerId="ADAL" clId="{54E1C487-B1AA-48D4-A13F-0510B1E0167A}" dt="2020-01-22T23:40:36.180" v="7182" actId="14100"/>
          <ac:cxnSpMkLst>
            <pc:docMk/>
            <pc:sldMk cId="2628162251" sldId="326"/>
            <ac:cxnSpMk id="19" creationId="{EC2B1620-154A-493F-862C-F6C92581ADCC}"/>
          </ac:cxnSpMkLst>
        </pc:cxnChg>
        <pc:cxnChg chg="del mod">
          <ac:chgData name="Philipp Kolb" userId="62c6d504-fff0-421b-a882-e15e94bf33d0" providerId="ADAL" clId="{54E1C487-B1AA-48D4-A13F-0510B1E0167A}" dt="2020-01-27T22:11:05.213" v="9463" actId="478"/>
          <ac:cxnSpMkLst>
            <pc:docMk/>
            <pc:sldMk cId="2628162251" sldId="326"/>
            <ac:cxnSpMk id="21" creationId="{22F39C60-C01B-46C6-8095-035E9186C0A6}"/>
          </ac:cxnSpMkLst>
        </pc:cxnChg>
        <pc:cxnChg chg="del">
          <ac:chgData name="Philipp Kolb" userId="62c6d504-fff0-421b-a882-e15e94bf33d0" providerId="ADAL" clId="{54E1C487-B1AA-48D4-A13F-0510B1E0167A}" dt="2020-01-27T22:11:01.476" v="9461" actId="478"/>
          <ac:cxnSpMkLst>
            <pc:docMk/>
            <pc:sldMk cId="2628162251" sldId="326"/>
            <ac:cxnSpMk id="23" creationId="{3D2D530A-D567-4916-ADF2-2D6D093F39E9}"/>
          </ac:cxnSpMkLst>
        </pc:cxnChg>
        <pc:cxnChg chg="del">
          <ac:chgData name="Philipp Kolb" userId="62c6d504-fff0-421b-a882-e15e94bf33d0" providerId="ADAL" clId="{54E1C487-B1AA-48D4-A13F-0510B1E0167A}" dt="2020-01-27T22:10:54.750" v="9458" actId="478"/>
          <ac:cxnSpMkLst>
            <pc:docMk/>
            <pc:sldMk cId="2628162251" sldId="326"/>
            <ac:cxnSpMk id="24" creationId="{FFB2706B-AD2C-4913-A5EF-06EBA1A11062}"/>
          </ac:cxnSpMkLst>
        </pc:cxnChg>
        <pc:cxnChg chg="add mod">
          <ac:chgData name="Philipp Kolb" userId="62c6d504-fff0-421b-a882-e15e94bf33d0" providerId="ADAL" clId="{54E1C487-B1AA-48D4-A13F-0510B1E0167A}" dt="2020-01-27T22:20:18.458" v="9477" actId="14100"/>
          <ac:cxnSpMkLst>
            <pc:docMk/>
            <pc:sldMk cId="2628162251" sldId="326"/>
            <ac:cxnSpMk id="31" creationId="{4209BA19-6DA6-45E9-B337-3FC63A53BCED}"/>
          </ac:cxnSpMkLst>
        </pc:cxnChg>
        <pc:cxnChg chg="add mod">
          <ac:chgData name="Philipp Kolb" userId="62c6d504-fff0-421b-a882-e15e94bf33d0" providerId="ADAL" clId="{54E1C487-B1AA-48D4-A13F-0510B1E0167A}" dt="2020-01-21T23:19:05.638" v="6202" actId="14100"/>
          <ac:cxnSpMkLst>
            <pc:docMk/>
            <pc:sldMk cId="2628162251" sldId="326"/>
            <ac:cxnSpMk id="32" creationId="{E7CC8434-5229-4871-8F53-44B558E3CDF2}"/>
          </ac:cxnSpMkLst>
        </pc:cxnChg>
        <pc:cxnChg chg="add mod">
          <ac:chgData name="Philipp Kolb" userId="62c6d504-fff0-421b-a882-e15e94bf33d0" providerId="ADAL" clId="{54E1C487-B1AA-48D4-A13F-0510B1E0167A}" dt="2020-01-22T23:40:15.142" v="7176" actId="14100"/>
          <ac:cxnSpMkLst>
            <pc:docMk/>
            <pc:sldMk cId="2628162251" sldId="326"/>
            <ac:cxnSpMk id="35" creationId="{03F54223-8400-4540-BD48-51192351B22E}"/>
          </ac:cxnSpMkLst>
        </pc:cxnChg>
        <pc:cxnChg chg="add mod">
          <ac:chgData name="Philipp Kolb" userId="62c6d504-fff0-421b-a882-e15e94bf33d0" providerId="ADAL" clId="{54E1C487-B1AA-48D4-A13F-0510B1E0167A}" dt="2020-01-22T23:40:11.551" v="7175" actId="14100"/>
          <ac:cxnSpMkLst>
            <pc:docMk/>
            <pc:sldMk cId="2628162251" sldId="326"/>
            <ac:cxnSpMk id="38" creationId="{318E8421-250B-4AB2-A98A-6C14E1EE51A5}"/>
          </ac:cxnSpMkLst>
        </pc:cxnChg>
        <pc:cxnChg chg="add mod">
          <ac:chgData name="Philipp Kolb" userId="62c6d504-fff0-421b-a882-e15e94bf33d0" providerId="ADAL" clId="{54E1C487-B1AA-48D4-A13F-0510B1E0167A}" dt="2020-01-24T18:48:50.270" v="8697" actId="1582"/>
          <ac:cxnSpMkLst>
            <pc:docMk/>
            <pc:sldMk cId="2628162251" sldId="326"/>
            <ac:cxnSpMk id="46" creationId="{CCE431F8-E5F9-4F32-8BF3-89A514927D2B}"/>
          </ac:cxnSpMkLst>
        </pc:cxnChg>
        <pc:cxnChg chg="add mod">
          <ac:chgData name="Philipp Kolb" userId="62c6d504-fff0-421b-a882-e15e94bf33d0" providerId="ADAL" clId="{54E1C487-B1AA-48D4-A13F-0510B1E0167A}" dt="2020-01-27T22:20:37.077" v="9478" actId="164"/>
          <ac:cxnSpMkLst>
            <pc:docMk/>
            <pc:sldMk cId="2628162251" sldId="326"/>
            <ac:cxnSpMk id="48" creationId="{E8553099-3F48-4C5B-91F5-9763E4A2784B}"/>
          </ac:cxnSpMkLst>
        </pc:cxnChg>
        <pc:cxnChg chg="add mod">
          <ac:chgData name="Philipp Kolb" userId="62c6d504-fff0-421b-a882-e15e94bf33d0" providerId="ADAL" clId="{54E1C487-B1AA-48D4-A13F-0510B1E0167A}" dt="2020-01-27T22:25:37.091" v="9500" actId="1035"/>
          <ac:cxnSpMkLst>
            <pc:docMk/>
            <pc:sldMk cId="2628162251" sldId="326"/>
            <ac:cxnSpMk id="49" creationId="{63E5437B-AADA-410E-8347-F314B28579FB}"/>
          </ac:cxnSpMkLst>
        </pc:cxnChg>
        <pc:cxnChg chg="add mod">
          <ac:chgData name="Philipp Kolb" userId="62c6d504-fff0-421b-a882-e15e94bf33d0" providerId="ADAL" clId="{54E1C487-B1AA-48D4-A13F-0510B1E0167A}" dt="2020-01-27T22:20:37.077" v="9478" actId="164"/>
          <ac:cxnSpMkLst>
            <pc:docMk/>
            <pc:sldMk cId="2628162251" sldId="326"/>
            <ac:cxnSpMk id="53" creationId="{64FCF522-1C8D-4DC4-AFDC-F7B646A3A98D}"/>
          </ac:cxnSpMkLst>
        </pc:cxnChg>
        <pc:cxnChg chg="add mod">
          <ac:chgData name="Philipp Kolb" userId="62c6d504-fff0-421b-a882-e15e94bf33d0" providerId="ADAL" clId="{54E1C487-B1AA-48D4-A13F-0510B1E0167A}" dt="2020-01-28T00:58:43.031" v="9641" actId="1035"/>
          <ac:cxnSpMkLst>
            <pc:docMk/>
            <pc:sldMk cId="2628162251" sldId="326"/>
            <ac:cxnSpMk id="55" creationId="{6603970E-270C-4F74-B5F3-9A2DFFC1B2BD}"/>
          </ac:cxnSpMkLst>
        </pc:cxnChg>
        <pc:cxnChg chg="add mod">
          <ac:chgData name="Philipp Kolb" userId="62c6d504-fff0-421b-a882-e15e94bf33d0" providerId="ADAL" clId="{54E1C487-B1AA-48D4-A13F-0510B1E0167A}" dt="2020-01-28T00:58:56.107" v="9645" actId="1035"/>
          <ac:cxnSpMkLst>
            <pc:docMk/>
            <pc:sldMk cId="2628162251" sldId="326"/>
            <ac:cxnSpMk id="57" creationId="{844C43CD-8200-47D4-8620-52257872DABF}"/>
          </ac:cxnSpMkLst>
        </pc:cxnChg>
      </pc:sldChg>
      <pc:sldChg chg="addSp modSp add modNotesTx">
        <pc:chgData name="Philipp Kolb" userId="62c6d504-fff0-421b-a882-e15e94bf33d0" providerId="ADAL" clId="{54E1C487-B1AA-48D4-A13F-0510B1E0167A}" dt="2020-01-29T21:49:48.315" v="16867" actId="20577"/>
        <pc:sldMkLst>
          <pc:docMk/>
          <pc:sldMk cId="1151969497" sldId="327"/>
        </pc:sldMkLst>
        <pc:spChg chg="mod">
          <ac:chgData name="Philipp Kolb" userId="62c6d504-fff0-421b-a882-e15e94bf33d0" providerId="ADAL" clId="{54E1C487-B1AA-48D4-A13F-0510B1E0167A}" dt="2020-01-07T18:11:17.724" v="3513" actId="20577"/>
          <ac:spMkLst>
            <pc:docMk/>
            <pc:sldMk cId="1151969497" sldId="327"/>
            <ac:spMk id="2" creationId="{3606296E-2DAE-4645-A27C-5F7DB6A9787D}"/>
          </ac:spMkLst>
        </pc:spChg>
        <pc:spChg chg="mod">
          <ac:chgData name="Philipp Kolb" userId="62c6d504-fff0-421b-a882-e15e94bf33d0" providerId="ADAL" clId="{54E1C487-B1AA-48D4-A13F-0510B1E0167A}" dt="2020-01-24T22:27:30.177" v="9047" actId="20577"/>
          <ac:spMkLst>
            <pc:docMk/>
            <pc:sldMk cId="1151969497" sldId="327"/>
            <ac:spMk id="3" creationId="{9DCA83E9-769C-4883-A36E-A2B5100CBD54}"/>
          </ac:spMkLst>
        </pc:spChg>
        <pc:spChg chg="add">
          <ac:chgData name="Philipp Kolb" userId="62c6d504-fff0-421b-a882-e15e94bf33d0" providerId="ADAL" clId="{54E1C487-B1AA-48D4-A13F-0510B1E0167A}" dt="2020-01-07T18:17:21.519" v="3557"/>
          <ac:spMkLst>
            <pc:docMk/>
            <pc:sldMk cId="1151969497" sldId="327"/>
            <ac:spMk id="9" creationId="{F315A26B-1C01-4636-9415-7BBEED8E80E0}"/>
          </ac:spMkLst>
        </pc:spChg>
        <pc:spChg chg="add">
          <ac:chgData name="Philipp Kolb" userId="62c6d504-fff0-421b-a882-e15e94bf33d0" providerId="ADAL" clId="{54E1C487-B1AA-48D4-A13F-0510B1E0167A}" dt="2020-01-07T18:17:21.519" v="3557"/>
          <ac:spMkLst>
            <pc:docMk/>
            <pc:sldMk cId="1151969497" sldId="327"/>
            <ac:spMk id="10" creationId="{BDA1E547-AA15-4B5F-9161-826D90BAA14F}"/>
          </ac:spMkLst>
        </pc:spChg>
        <pc:picChg chg="add mod">
          <ac:chgData name="Philipp Kolb" userId="62c6d504-fff0-421b-a882-e15e94bf33d0" providerId="ADAL" clId="{54E1C487-B1AA-48D4-A13F-0510B1E0167A}" dt="2020-01-28T00:58:26.036" v="9628" actId="1037"/>
          <ac:picMkLst>
            <pc:docMk/>
            <pc:sldMk cId="1151969497" sldId="327"/>
            <ac:picMk id="7" creationId="{1F66620C-96F7-4C54-A37B-7098CE9C5B2C}"/>
          </ac:picMkLst>
        </pc:picChg>
        <pc:picChg chg="add mod">
          <ac:chgData name="Philipp Kolb" userId="62c6d504-fff0-421b-a882-e15e94bf33d0" providerId="ADAL" clId="{54E1C487-B1AA-48D4-A13F-0510B1E0167A}" dt="2020-01-28T00:58:26.926" v="9629" actId="1037"/>
          <ac:picMkLst>
            <pc:docMk/>
            <pc:sldMk cId="1151969497" sldId="327"/>
            <ac:picMk id="8" creationId="{13BE28D9-F50C-4253-B1A7-65F07CB228D5}"/>
          </ac:picMkLst>
        </pc:picChg>
      </pc:sldChg>
      <pc:sldChg chg="addSp delSp modSp add ord delAnim modAnim modNotesTx">
        <pc:chgData name="Philipp Kolb" userId="62c6d504-fff0-421b-a882-e15e94bf33d0" providerId="ADAL" clId="{54E1C487-B1AA-48D4-A13F-0510B1E0167A}" dt="2020-01-29T21:43:34.505" v="15764" actId="20577"/>
        <pc:sldMkLst>
          <pc:docMk/>
          <pc:sldMk cId="3451887675" sldId="328"/>
        </pc:sldMkLst>
        <pc:spChg chg="mod">
          <ac:chgData name="Philipp Kolb" userId="62c6d504-fff0-421b-a882-e15e94bf33d0" providerId="ADAL" clId="{54E1C487-B1AA-48D4-A13F-0510B1E0167A}" dt="2020-01-21T23:13:46.613" v="6114" actId="20577"/>
          <ac:spMkLst>
            <pc:docMk/>
            <pc:sldMk cId="3451887675" sldId="328"/>
            <ac:spMk id="2" creationId="{8952031E-B81C-4F31-B540-C51848CB9AD5}"/>
          </ac:spMkLst>
        </pc:spChg>
        <pc:spChg chg="del">
          <ac:chgData name="Philipp Kolb" userId="62c6d504-fff0-421b-a882-e15e94bf33d0" providerId="ADAL" clId="{54E1C487-B1AA-48D4-A13F-0510B1E0167A}" dt="2020-01-21T22:44:04.833" v="6030"/>
          <ac:spMkLst>
            <pc:docMk/>
            <pc:sldMk cId="3451887675" sldId="328"/>
            <ac:spMk id="3" creationId="{DAE5816D-3121-44F8-A0FF-5E4482254DAF}"/>
          </ac:spMkLst>
        </pc:spChg>
        <pc:spChg chg="mod">
          <ac:chgData name="Philipp Kolb" userId="62c6d504-fff0-421b-a882-e15e94bf33d0" providerId="ADAL" clId="{54E1C487-B1AA-48D4-A13F-0510B1E0167A}" dt="2020-01-21T23:00:47" v="6082" actId="1076"/>
          <ac:spMkLst>
            <pc:docMk/>
            <pc:sldMk cId="3451887675" sldId="328"/>
            <ac:spMk id="6" creationId="{86130604-9338-423A-958C-EFCC85A3D48F}"/>
          </ac:spMkLst>
        </pc:spChg>
        <pc:spChg chg="add mod">
          <ac:chgData name="Philipp Kolb" userId="62c6d504-fff0-421b-a882-e15e94bf33d0" providerId="ADAL" clId="{54E1C487-B1AA-48D4-A13F-0510B1E0167A}" dt="2020-01-21T23:14:08.401" v="6120" actId="1076"/>
          <ac:spMkLst>
            <pc:docMk/>
            <pc:sldMk cId="3451887675" sldId="328"/>
            <ac:spMk id="10" creationId="{8F3D3B31-9554-420E-94A5-E969DBFE794C}"/>
          </ac:spMkLst>
        </pc:spChg>
        <pc:spChg chg="add mod">
          <ac:chgData name="Philipp Kolb" userId="62c6d504-fff0-421b-a882-e15e94bf33d0" providerId="ADAL" clId="{54E1C487-B1AA-48D4-A13F-0510B1E0167A}" dt="2020-01-27T22:21:01.265" v="9483" actId="20577"/>
          <ac:spMkLst>
            <pc:docMk/>
            <pc:sldMk cId="3451887675" sldId="328"/>
            <ac:spMk id="11" creationId="{1037DAD3-BB12-4759-A04B-34308D0815E6}"/>
          </ac:spMkLst>
        </pc:spChg>
        <pc:spChg chg="add mod">
          <ac:chgData name="Philipp Kolb" userId="62c6d504-fff0-421b-a882-e15e94bf33d0" providerId="ADAL" clId="{54E1C487-B1AA-48D4-A13F-0510B1E0167A}" dt="2020-01-21T23:08:47.727" v="6098" actId="1076"/>
          <ac:spMkLst>
            <pc:docMk/>
            <pc:sldMk cId="3451887675" sldId="328"/>
            <ac:spMk id="13" creationId="{5F652AFC-9A4A-464F-BB68-558808B2F344}"/>
          </ac:spMkLst>
        </pc:spChg>
        <pc:spChg chg="add mod">
          <ac:chgData name="Philipp Kolb" userId="62c6d504-fff0-421b-a882-e15e94bf33d0" providerId="ADAL" clId="{54E1C487-B1AA-48D4-A13F-0510B1E0167A}" dt="2020-01-21T23:00:53.063" v="6083" actId="164"/>
          <ac:spMkLst>
            <pc:docMk/>
            <pc:sldMk cId="3451887675" sldId="328"/>
            <ac:spMk id="15" creationId="{80C9BB75-F754-4EF5-A273-0E2D5E5E04A7}"/>
          </ac:spMkLst>
        </pc:spChg>
        <pc:spChg chg="add mod">
          <ac:chgData name="Philipp Kolb" userId="62c6d504-fff0-421b-a882-e15e94bf33d0" providerId="ADAL" clId="{54E1C487-B1AA-48D4-A13F-0510B1E0167A}" dt="2020-01-21T22:55:47.217" v="6068" actId="164"/>
          <ac:spMkLst>
            <pc:docMk/>
            <pc:sldMk cId="3451887675" sldId="328"/>
            <ac:spMk id="18" creationId="{36DDDDAA-F537-48A3-9AC2-BD955FA18D19}"/>
          </ac:spMkLst>
        </pc:spChg>
        <pc:spChg chg="add del mod">
          <ac:chgData name="Philipp Kolb" userId="62c6d504-fff0-421b-a882-e15e94bf33d0" providerId="ADAL" clId="{54E1C487-B1AA-48D4-A13F-0510B1E0167A}" dt="2020-01-21T22:44:41.012" v="6037" actId="478"/>
          <ac:spMkLst>
            <pc:docMk/>
            <pc:sldMk cId="3451887675" sldId="328"/>
            <ac:spMk id="24" creationId="{7D63A689-9E50-45B9-B273-ABDD988FD8C9}"/>
          </ac:spMkLst>
        </pc:spChg>
        <pc:spChg chg="add mod">
          <ac:chgData name="Philipp Kolb" userId="62c6d504-fff0-421b-a882-e15e94bf33d0" providerId="ADAL" clId="{54E1C487-B1AA-48D4-A13F-0510B1E0167A}" dt="2020-01-23T21:54:44.519" v="8463" actId="1076"/>
          <ac:spMkLst>
            <pc:docMk/>
            <pc:sldMk cId="3451887675" sldId="328"/>
            <ac:spMk id="40" creationId="{5C83695D-542D-4405-AFEF-D55DD4E25469}"/>
          </ac:spMkLst>
        </pc:spChg>
        <pc:grpChg chg="add mod">
          <ac:chgData name="Philipp Kolb" userId="62c6d504-fff0-421b-a882-e15e94bf33d0" providerId="ADAL" clId="{54E1C487-B1AA-48D4-A13F-0510B1E0167A}" dt="2020-01-21T23:14:16.408" v="6122" actId="1076"/>
          <ac:grpSpMkLst>
            <pc:docMk/>
            <pc:sldMk cId="3451887675" sldId="328"/>
            <ac:grpSpMk id="33" creationId="{6AFD09C7-128D-40B1-9D64-45F9E2A41906}"/>
          </ac:grpSpMkLst>
        </pc:grpChg>
        <pc:grpChg chg="add mod ord">
          <ac:chgData name="Philipp Kolb" userId="62c6d504-fff0-421b-a882-e15e94bf33d0" providerId="ADAL" clId="{54E1C487-B1AA-48D4-A13F-0510B1E0167A}" dt="2020-01-21T23:14:03.964" v="6119" actId="1076"/>
          <ac:grpSpMkLst>
            <pc:docMk/>
            <pc:sldMk cId="3451887675" sldId="328"/>
            <ac:grpSpMk id="34" creationId="{09D43BA9-F75A-4788-ACA7-36C3003E37D9}"/>
          </ac:grpSpMkLst>
        </pc:grpChg>
        <pc:picChg chg="add mod">
          <ac:chgData name="Philipp Kolb" userId="62c6d504-fff0-421b-a882-e15e94bf33d0" providerId="ADAL" clId="{54E1C487-B1AA-48D4-A13F-0510B1E0167A}" dt="2020-01-21T23:00:53.063" v="6083" actId="164"/>
          <ac:picMkLst>
            <pc:docMk/>
            <pc:sldMk cId="3451887675" sldId="328"/>
            <ac:picMk id="7" creationId="{952BA0B1-57B0-44D6-B251-D160990F8B82}"/>
          </ac:picMkLst>
        </pc:picChg>
        <pc:picChg chg="add mod modCrop">
          <ac:chgData name="Philipp Kolb" userId="62c6d504-fff0-421b-a882-e15e94bf33d0" providerId="ADAL" clId="{54E1C487-B1AA-48D4-A13F-0510B1E0167A}" dt="2020-01-23T21:52:38.356" v="8243" actId="732"/>
          <ac:picMkLst>
            <pc:docMk/>
            <pc:sldMk cId="3451887675" sldId="328"/>
            <ac:picMk id="8" creationId="{F7810643-C8DC-448A-BB05-A7C7AA08CCFB}"/>
          </ac:picMkLst>
        </pc:picChg>
        <pc:picChg chg="add del mod ord">
          <ac:chgData name="Philipp Kolb" userId="62c6d504-fff0-421b-a882-e15e94bf33d0" providerId="ADAL" clId="{54E1C487-B1AA-48D4-A13F-0510B1E0167A}" dt="2020-01-21T23:13:49.614" v="6115" actId="478"/>
          <ac:picMkLst>
            <pc:docMk/>
            <pc:sldMk cId="3451887675" sldId="328"/>
            <ac:picMk id="9" creationId="{21B3F76E-9276-4ACA-BC77-22823713F331}"/>
          </ac:picMkLst>
        </pc:picChg>
        <pc:picChg chg="add del mod">
          <ac:chgData name="Philipp Kolb" userId="62c6d504-fff0-421b-a882-e15e94bf33d0" providerId="ADAL" clId="{54E1C487-B1AA-48D4-A13F-0510B1E0167A}" dt="2020-01-21T22:44:19.427" v="6035" actId="478"/>
          <ac:picMkLst>
            <pc:docMk/>
            <pc:sldMk cId="3451887675" sldId="328"/>
            <ac:picMk id="20" creationId="{6B71477C-BF5E-4BE7-A958-5FE478C34471}"/>
          </ac:picMkLst>
        </pc:picChg>
        <pc:picChg chg="add del mod">
          <ac:chgData name="Philipp Kolb" userId="62c6d504-fff0-421b-a882-e15e94bf33d0" providerId="ADAL" clId="{54E1C487-B1AA-48D4-A13F-0510B1E0167A}" dt="2020-01-21T22:49:35.241" v="6038" actId="478"/>
          <ac:picMkLst>
            <pc:docMk/>
            <pc:sldMk cId="3451887675" sldId="328"/>
            <ac:picMk id="22" creationId="{85FFAE65-36E6-4091-9FBE-F09C5BD231CD}"/>
          </ac:picMkLst>
        </pc:picChg>
        <pc:picChg chg="add del mod">
          <ac:chgData name="Philipp Kolb" userId="62c6d504-fff0-421b-a882-e15e94bf33d0" providerId="ADAL" clId="{54E1C487-B1AA-48D4-A13F-0510B1E0167A}" dt="2020-01-21T22:49:43.337" v="6040" actId="478"/>
          <ac:picMkLst>
            <pc:docMk/>
            <pc:sldMk cId="3451887675" sldId="328"/>
            <ac:picMk id="26" creationId="{5D862791-92FD-494F-8549-02535C8935B7}"/>
          </ac:picMkLst>
        </pc:picChg>
        <pc:picChg chg="add mod">
          <ac:chgData name="Philipp Kolb" userId="62c6d504-fff0-421b-a882-e15e94bf33d0" providerId="ADAL" clId="{54E1C487-B1AA-48D4-A13F-0510B1E0167A}" dt="2020-01-21T23:14:01.133" v="6118" actId="1076"/>
          <ac:picMkLst>
            <pc:docMk/>
            <pc:sldMk cId="3451887675" sldId="328"/>
            <ac:picMk id="28" creationId="{20E26B93-C6E6-44AB-B0F9-A5BD80D5D108}"/>
          </ac:picMkLst>
        </pc:picChg>
        <pc:cxnChg chg="add mod">
          <ac:chgData name="Philipp Kolb" userId="62c6d504-fff0-421b-a882-e15e94bf33d0" providerId="ADAL" clId="{54E1C487-B1AA-48D4-A13F-0510B1E0167A}" dt="2020-01-21T23:01:42.660" v="6097" actId="14100"/>
          <ac:cxnSpMkLst>
            <pc:docMk/>
            <pc:sldMk cId="3451887675" sldId="328"/>
            <ac:cxnSpMk id="12" creationId="{E683C3EA-DE52-4386-847A-051B6D54FC0A}"/>
          </ac:cxnSpMkLst>
        </pc:cxnChg>
        <pc:cxnChg chg="add mod">
          <ac:chgData name="Philipp Kolb" userId="62c6d504-fff0-421b-a882-e15e94bf33d0" providerId="ADAL" clId="{54E1C487-B1AA-48D4-A13F-0510B1E0167A}" dt="2020-01-21T23:08:47.727" v="6098" actId="1076"/>
          <ac:cxnSpMkLst>
            <pc:docMk/>
            <pc:sldMk cId="3451887675" sldId="328"/>
            <ac:cxnSpMk id="14" creationId="{AEECEC88-F8A4-4E31-AB48-04AE1197ED42}"/>
          </ac:cxnSpMkLst>
        </pc:cxnChg>
        <pc:cxnChg chg="add mod">
          <ac:chgData name="Philipp Kolb" userId="62c6d504-fff0-421b-a882-e15e94bf33d0" providerId="ADAL" clId="{54E1C487-B1AA-48D4-A13F-0510B1E0167A}" dt="2020-01-21T23:00:53.063" v="6083" actId="164"/>
          <ac:cxnSpMkLst>
            <pc:docMk/>
            <pc:sldMk cId="3451887675" sldId="328"/>
            <ac:cxnSpMk id="16" creationId="{794B8921-A7EB-4495-8A29-8C0A8632171F}"/>
          </ac:cxnSpMkLst>
        </pc:cxnChg>
        <pc:cxnChg chg="add mod">
          <ac:chgData name="Philipp Kolb" userId="62c6d504-fff0-421b-a882-e15e94bf33d0" providerId="ADAL" clId="{54E1C487-B1AA-48D4-A13F-0510B1E0167A}" dt="2020-01-21T23:14:11.759" v="6121" actId="14100"/>
          <ac:cxnSpMkLst>
            <pc:docMk/>
            <pc:sldMk cId="3451887675" sldId="328"/>
            <ac:cxnSpMk id="17" creationId="{35B9D433-1FAC-416B-8A26-1A4CA5A281FB}"/>
          </ac:cxnSpMkLst>
        </pc:cxnChg>
        <pc:cxnChg chg="add mod">
          <ac:chgData name="Philipp Kolb" userId="62c6d504-fff0-421b-a882-e15e94bf33d0" providerId="ADAL" clId="{54E1C487-B1AA-48D4-A13F-0510B1E0167A}" dt="2020-01-24T22:26:46.363" v="8991" actId="1035"/>
          <ac:cxnSpMkLst>
            <pc:docMk/>
            <pc:sldMk cId="3451887675" sldId="328"/>
            <ac:cxnSpMk id="21" creationId="{D5320C1C-2754-4726-99CA-DD1026D0E902}"/>
          </ac:cxnSpMkLst>
        </pc:cxnChg>
        <pc:cxnChg chg="add mod">
          <ac:chgData name="Philipp Kolb" userId="62c6d504-fff0-421b-a882-e15e94bf33d0" providerId="ADAL" clId="{54E1C487-B1AA-48D4-A13F-0510B1E0167A}" dt="2020-01-24T22:26:34.447" v="8990" actId="1076"/>
          <ac:cxnSpMkLst>
            <pc:docMk/>
            <pc:sldMk cId="3451887675" sldId="328"/>
            <ac:cxnSpMk id="22" creationId="{29C3A972-5134-4274-BAA0-2A70DE70E99F}"/>
          </ac:cxnSpMkLst>
        </pc:cxnChg>
        <pc:cxnChg chg="add mod">
          <ac:chgData name="Philipp Kolb" userId="62c6d504-fff0-421b-a882-e15e94bf33d0" providerId="ADAL" clId="{54E1C487-B1AA-48D4-A13F-0510B1E0167A}" dt="2020-01-24T22:26:31.004" v="8989" actId="14100"/>
          <ac:cxnSpMkLst>
            <pc:docMk/>
            <pc:sldMk cId="3451887675" sldId="328"/>
            <ac:cxnSpMk id="23" creationId="{DE59CD74-AA09-4441-99F7-A3D207B4C6DD}"/>
          </ac:cxnSpMkLst>
        </pc:cxnChg>
      </pc:sldChg>
      <pc:sldChg chg="addSp delSp modSp add">
        <pc:chgData name="Philipp Kolb" userId="62c6d504-fff0-421b-a882-e15e94bf33d0" providerId="ADAL" clId="{54E1C487-B1AA-48D4-A13F-0510B1E0167A}" dt="2020-01-08T00:11:25.569" v="4441" actId="1076"/>
        <pc:sldMkLst>
          <pc:docMk/>
          <pc:sldMk cId="2583302745" sldId="329"/>
        </pc:sldMkLst>
        <pc:spChg chg="mod">
          <ac:chgData name="Philipp Kolb" userId="62c6d504-fff0-421b-a882-e15e94bf33d0" providerId="ADAL" clId="{54E1C487-B1AA-48D4-A13F-0510B1E0167A}" dt="2020-01-08T00:03:16.944" v="3923" actId="20577"/>
          <ac:spMkLst>
            <pc:docMk/>
            <pc:sldMk cId="2583302745" sldId="329"/>
            <ac:spMk id="2" creationId="{C8A34CB1-368C-44C9-8B21-858362CC0F0D}"/>
          </ac:spMkLst>
        </pc:spChg>
        <pc:spChg chg="del">
          <ac:chgData name="Philipp Kolb" userId="62c6d504-fff0-421b-a882-e15e94bf33d0" providerId="ADAL" clId="{54E1C487-B1AA-48D4-A13F-0510B1E0167A}" dt="2020-01-08T00:03:26.046" v="3927" actId="478"/>
          <ac:spMkLst>
            <pc:docMk/>
            <pc:sldMk cId="2583302745" sldId="329"/>
            <ac:spMk id="3" creationId="{CF89025C-DDAB-4CC2-AEAC-9DEE44008FCA}"/>
          </ac:spMkLst>
        </pc:spChg>
        <pc:spChg chg="add mod">
          <ac:chgData name="Philipp Kolb" userId="62c6d504-fff0-421b-a882-e15e94bf33d0" providerId="ADAL" clId="{54E1C487-B1AA-48D4-A13F-0510B1E0167A}" dt="2020-01-08T00:08:32.421" v="4255" actId="20577"/>
          <ac:spMkLst>
            <pc:docMk/>
            <pc:sldMk cId="2583302745" sldId="329"/>
            <ac:spMk id="23" creationId="{F1802187-6697-4405-8765-450D3C9B5748}"/>
          </ac:spMkLst>
        </pc:spChg>
        <pc:spChg chg="add del mod">
          <ac:chgData name="Philipp Kolb" userId="62c6d504-fff0-421b-a882-e15e94bf33d0" providerId="ADAL" clId="{54E1C487-B1AA-48D4-A13F-0510B1E0167A}" dt="2020-01-08T00:08:37.742" v="4256" actId="478"/>
          <ac:spMkLst>
            <pc:docMk/>
            <pc:sldMk cId="2583302745" sldId="329"/>
            <ac:spMk id="24" creationId="{8FE5E9DB-4BBA-485D-968A-1B3C8E13F059}"/>
          </ac:spMkLst>
        </pc:spChg>
        <pc:spChg chg="add mod">
          <ac:chgData name="Philipp Kolb" userId="62c6d504-fff0-421b-a882-e15e94bf33d0" providerId="ADAL" clId="{54E1C487-B1AA-48D4-A13F-0510B1E0167A}" dt="2020-01-08T00:09:52.830" v="4405" actId="20577"/>
          <ac:spMkLst>
            <pc:docMk/>
            <pc:sldMk cId="2583302745" sldId="329"/>
            <ac:spMk id="25" creationId="{99BA4D53-977B-4CD4-8821-0FDFDD4FBDCB}"/>
          </ac:spMkLst>
        </pc:spChg>
        <pc:spChg chg="add mod">
          <ac:chgData name="Philipp Kolb" userId="62c6d504-fff0-421b-a882-e15e94bf33d0" providerId="ADAL" clId="{54E1C487-B1AA-48D4-A13F-0510B1E0167A}" dt="2020-01-08T00:08:51.823" v="4258" actId="1076"/>
          <ac:spMkLst>
            <pc:docMk/>
            <pc:sldMk cId="2583302745" sldId="329"/>
            <ac:spMk id="29" creationId="{291DD16E-683D-4314-B630-B4DD6663182C}"/>
          </ac:spMkLst>
        </pc:spChg>
        <pc:spChg chg="add mod">
          <ac:chgData name="Philipp Kolb" userId="62c6d504-fff0-421b-a882-e15e94bf33d0" providerId="ADAL" clId="{54E1C487-B1AA-48D4-A13F-0510B1E0167A}" dt="2020-01-08T00:11:04.613" v="4436" actId="1076"/>
          <ac:spMkLst>
            <pc:docMk/>
            <pc:sldMk cId="2583302745" sldId="329"/>
            <ac:spMk id="30" creationId="{17331CA8-4714-47EE-A898-A0E417E2268D}"/>
          </ac:spMkLst>
        </pc:spChg>
        <pc:spChg chg="add mod">
          <ac:chgData name="Philipp Kolb" userId="62c6d504-fff0-421b-a882-e15e94bf33d0" providerId="ADAL" clId="{54E1C487-B1AA-48D4-A13F-0510B1E0167A}" dt="2020-01-08T00:11:08.245" v="4438" actId="1076"/>
          <ac:spMkLst>
            <pc:docMk/>
            <pc:sldMk cId="2583302745" sldId="329"/>
            <ac:spMk id="31" creationId="{A7D35EF0-BEA0-4842-BBC6-5679E6A94C77}"/>
          </ac:spMkLst>
        </pc:spChg>
        <pc:spChg chg="add mod">
          <ac:chgData name="Philipp Kolb" userId="62c6d504-fff0-421b-a882-e15e94bf33d0" providerId="ADAL" clId="{54E1C487-B1AA-48D4-A13F-0510B1E0167A}" dt="2020-01-08T00:11:25.569" v="4441" actId="1076"/>
          <ac:spMkLst>
            <pc:docMk/>
            <pc:sldMk cId="2583302745" sldId="329"/>
            <ac:spMk id="33" creationId="{1DEAFECA-2511-46D2-B115-51A0E6A78FAC}"/>
          </ac:spMkLst>
        </pc:spChg>
        <pc:grpChg chg="add mod">
          <ac:chgData name="Philipp Kolb" userId="62c6d504-fff0-421b-a882-e15e94bf33d0" providerId="ADAL" clId="{54E1C487-B1AA-48D4-A13F-0510B1E0167A}" dt="2020-01-08T00:08:57.185" v="4259" actId="1076"/>
          <ac:grpSpMkLst>
            <pc:docMk/>
            <pc:sldMk cId="2583302745" sldId="329"/>
            <ac:grpSpMk id="26" creationId="{157803CA-4619-4171-8BF1-50CDD76617B3}"/>
          </ac:grpSpMkLst>
        </pc:grpChg>
        <pc:grpChg chg="add mod">
          <ac:chgData name="Philipp Kolb" userId="62c6d504-fff0-421b-a882-e15e94bf33d0" providerId="ADAL" clId="{54E1C487-B1AA-48D4-A13F-0510B1E0167A}" dt="2020-01-08T00:08:47.361" v="4257" actId="1076"/>
          <ac:grpSpMkLst>
            <pc:docMk/>
            <pc:sldMk cId="2583302745" sldId="329"/>
            <ac:grpSpMk id="27" creationId="{E81F94BA-C340-49F5-80D8-5C180AA24CE5}"/>
          </ac:grpSpMkLst>
        </pc:grpChg>
        <pc:grpChg chg="add mod">
          <ac:chgData name="Philipp Kolb" userId="62c6d504-fff0-421b-a882-e15e94bf33d0" providerId="ADAL" clId="{54E1C487-B1AA-48D4-A13F-0510B1E0167A}" dt="2020-01-08T00:06:22.983" v="4033" actId="1076"/>
          <ac:grpSpMkLst>
            <pc:docMk/>
            <pc:sldMk cId="2583302745" sldId="329"/>
            <ac:grpSpMk id="28" creationId="{94B1DE37-1F2B-4333-9149-D36D43788FD9}"/>
          </ac:grpSpMkLst>
        </pc:grpChg>
        <pc:picChg chg="add mod">
          <ac:chgData name="Philipp Kolb" userId="62c6d504-fff0-421b-a882-e15e94bf33d0" providerId="ADAL" clId="{54E1C487-B1AA-48D4-A13F-0510B1E0167A}" dt="2020-01-08T00:06:12.574" v="4030" actId="164"/>
          <ac:picMkLst>
            <pc:docMk/>
            <pc:sldMk cId="2583302745" sldId="329"/>
            <ac:picMk id="7" creationId="{3F2520A2-CDD8-4FD4-8228-74E7C83B0293}"/>
          </ac:picMkLst>
        </pc:picChg>
        <pc:picChg chg="add mod">
          <ac:chgData name="Philipp Kolb" userId="62c6d504-fff0-421b-a882-e15e94bf33d0" providerId="ADAL" clId="{54E1C487-B1AA-48D4-A13F-0510B1E0167A}" dt="2020-01-08T00:06:07.333" v="4029" actId="164"/>
          <ac:picMkLst>
            <pc:docMk/>
            <pc:sldMk cId="2583302745" sldId="329"/>
            <ac:picMk id="10" creationId="{E1C1C6DC-1522-47C6-BA37-3B1280D80CBE}"/>
          </ac:picMkLst>
        </pc:picChg>
        <pc:picChg chg="add mod">
          <ac:chgData name="Philipp Kolb" userId="62c6d504-fff0-421b-a882-e15e94bf33d0" providerId="ADAL" clId="{54E1C487-B1AA-48D4-A13F-0510B1E0167A}" dt="2020-01-08T00:06:02.803" v="4028" actId="164"/>
          <ac:picMkLst>
            <pc:docMk/>
            <pc:sldMk cId="2583302745" sldId="329"/>
            <ac:picMk id="12" creationId="{30321050-D75D-4124-9D63-B832CF449973}"/>
          </ac:picMkLst>
        </pc:picChg>
        <pc:cxnChg chg="add mod">
          <ac:chgData name="Philipp Kolb" userId="62c6d504-fff0-421b-a882-e15e94bf33d0" providerId="ADAL" clId="{54E1C487-B1AA-48D4-A13F-0510B1E0167A}" dt="2020-01-08T00:06:12.574" v="4030" actId="164"/>
          <ac:cxnSpMkLst>
            <pc:docMk/>
            <pc:sldMk cId="2583302745" sldId="329"/>
            <ac:cxnSpMk id="9" creationId="{8D100C8F-E47F-484B-BC4A-B6C2BC9D9EE9}"/>
          </ac:cxnSpMkLst>
        </pc:cxnChg>
        <pc:cxnChg chg="add mod">
          <ac:chgData name="Philipp Kolb" userId="62c6d504-fff0-421b-a882-e15e94bf33d0" providerId="ADAL" clId="{54E1C487-B1AA-48D4-A13F-0510B1E0167A}" dt="2020-01-08T00:11:16.056" v="4439" actId="14100"/>
          <ac:cxnSpMkLst>
            <pc:docMk/>
            <pc:sldMk cId="2583302745" sldId="329"/>
            <ac:cxnSpMk id="11" creationId="{97EB0BC8-A343-4AF9-A278-68D918406CD9}"/>
          </ac:cxnSpMkLst>
        </pc:cxnChg>
        <pc:cxnChg chg="add mod">
          <ac:chgData name="Philipp Kolb" userId="62c6d504-fff0-421b-a882-e15e94bf33d0" providerId="ADAL" clId="{54E1C487-B1AA-48D4-A13F-0510B1E0167A}" dt="2020-01-08T00:06:02.803" v="4028" actId="164"/>
          <ac:cxnSpMkLst>
            <pc:docMk/>
            <pc:sldMk cId="2583302745" sldId="329"/>
            <ac:cxnSpMk id="13" creationId="{172A5D1F-8B75-4352-9490-A185E0C7CC32}"/>
          </ac:cxnSpMkLst>
        </pc:cxnChg>
        <pc:cxnChg chg="add mod">
          <ac:chgData name="Philipp Kolb" userId="62c6d504-fff0-421b-a882-e15e94bf33d0" providerId="ADAL" clId="{54E1C487-B1AA-48D4-A13F-0510B1E0167A}" dt="2020-01-08T00:06:02.803" v="4028" actId="164"/>
          <ac:cxnSpMkLst>
            <pc:docMk/>
            <pc:sldMk cId="2583302745" sldId="329"/>
            <ac:cxnSpMk id="14" creationId="{2ECBC14D-D690-498E-AD2E-C59C6C1BE7DD}"/>
          </ac:cxnSpMkLst>
        </pc:cxnChg>
        <pc:cxnChg chg="add mod">
          <ac:chgData name="Philipp Kolb" userId="62c6d504-fff0-421b-a882-e15e94bf33d0" providerId="ADAL" clId="{54E1C487-B1AA-48D4-A13F-0510B1E0167A}" dt="2020-01-08T00:06:02.803" v="4028" actId="164"/>
          <ac:cxnSpMkLst>
            <pc:docMk/>
            <pc:sldMk cId="2583302745" sldId="329"/>
            <ac:cxnSpMk id="15" creationId="{5A77E66F-AF0D-4CFB-BC32-7B86D09970ED}"/>
          </ac:cxnSpMkLst>
        </pc:cxnChg>
      </pc:sldChg>
      <pc:sldChg chg="addSp delSp modSp add modNotesTx">
        <pc:chgData name="Philipp Kolb" userId="62c6d504-fff0-421b-a882-e15e94bf33d0" providerId="ADAL" clId="{54E1C487-B1AA-48D4-A13F-0510B1E0167A}" dt="2020-01-29T20:51:14.707" v="10777" actId="313"/>
        <pc:sldMkLst>
          <pc:docMk/>
          <pc:sldMk cId="2550406197" sldId="330"/>
        </pc:sldMkLst>
        <pc:spChg chg="mod">
          <ac:chgData name="Philipp Kolb" userId="62c6d504-fff0-421b-a882-e15e94bf33d0" providerId="ADAL" clId="{54E1C487-B1AA-48D4-A13F-0510B1E0167A}" dt="2020-01-28T19:48:40.150" v="9726" actId="20577"/>
          <ac:spMkLst>
            <pc:docMk/>
            <pc:sldMk cId="2550406197" sldId="330"/>
            <ac:spMk id="2" creationId="{DB010739-DB6E-40C6-8A8B-456E68EB3544}"/>
          </ac:spMkLst>
        </pc:spChg>
        <pc:spChg chg="del">
          <ac:chgData name="Philipp Kolb" userId="62c6d504-fff0-421b-a882-e15e94bf33d0" providerId="ADAL" clId="{54E1C487-B1AA-48D4-A13F-0510B1E0167A}" dt="2020-01-21T01:07:17.777" v="4669" actId="478"/>
          <ac:spMkLst>
            <pc:docMk/>
            <pc:sldMk cId="2550406197" sldId="330"/>
            <ac:spMk id="3" creationId="{09A8B7F7-C233-46BE-8805-9483CC8AB20C}"/>
          </ac:spMkLst>
        </pc:spChg>
        <pc:spChg chg="add mod">
          <ac:chgData name="Philipp Kolb" userId="62c6d504-fff0-421b-a882-e15e94bf33d0" providerId="ADAL" clId="{54E1C487-B1AA-48D4-A13F-0510B1E0167A}" dt="2020-01-28T19:49:50.645" v="9743" actId="20577"/>
          <ac:spMkLst>
            <pc:docMk/>
            <pc:sldMk cId="2550406197" sldId="330"/>
            <ac:spMk id="8" creationId="{135B0E9C-0AA4-4708-BF5D-2BAE01175D7C}"/>
          </ac:spMkLst>
        </pc:spChg>
        <pc:spChg chg="add mod">
          <ac:chgData name="Philipp Kolb" userId="62c6d504-fff0-421b-a882-e15e94bf33d0" providerId="ADAL" clId="{54E1C487-B1AA-48D4-A13F-0510B1E0167A}" dt="2020-01-28T19:49:09.737" v="9736" actId="20577"/>
          <ac:spMkLst>
            <pc:docMk/>
            <pc:sldMk cId="2550406197" sldId="330"/>
            <ac:spMk id="10" creationId="{F9138AE3-CCDF-4274-B1E2-AC7593A16612}"/>
          </ac:spMkLst>
        </pc:spChg>
        <pc:picChg chg="add mod">
          <ac:chgData name="Philipp Kolb" userId="62c6d504-fff0-421b-a882-e15e94bf33d0" providerId="ADAL" clId="{54E1C487-B1AA-48D4-A13F-0510B1E0167A}" dt="2020-01-21T01:07:38.167" v="4671" actId="14826"/>
          <ac:picMkLst>
            <pc:docMk/>
            <pc:sldMk cId="2550406197" sldId="330"/>
            <ac:picMk id="7" creationId="{0F2C3333-949F-4FD7-939B-2CAAE4B3580F}"/>
          </ac:picMkLst>
        </pc:picChg>
        <pc:picChg chg="add mod">
          <ac:chgData name="Philipp Kolb" userId="62c6d504-fff0-421b-a882-e15e94bf33d0" providerId="ADAL" clId="{54E1C487-B1AA-48D4-A13F-0510B1E0167A}" dt="2020-01-21T18:42:28.368" v="5661" actId="1076"/>
          <ac:picMkLst>
            <pc:docMk/>
            <pc:sldMk cId="2550406197" sldId="330"/>
            <ac:picMk id="9" creationId="{E92594D1-5DD8-4F37-9DCB-47B9B284A417}"/>
          </ac:picMkLst>
        </pc:picChg>
      </pc:sldChg>
      <pc:sldChg chg="addSp delSp modSp add addCm delCm modCm modNotesTx">
        <pc:chgData name="Philipp Kolb" userId="62c6d504-fff0-421b-a882-e15e94bf33d0" providerId="ADAL" clId="{54E1C487-B1AA-48D4-A13F-0510B1E0167A}" dt="2020-01-30T18:38:57.242" v="18907" actId="20577"/>
        <pc:sldMkLst>
          <pc:docMk/>
          <pc:sldMk cId="3903480621" sldId="331"/>
        </pc:sldMkLst>
        <pc:spChg chg="mod">
          <ac:chgData name="Philipp Kolb" userId="62c6d504-fff0-421b-a882-e15e94bf33d0" providerId="ADAL" clId="{54E1C487-B1AA-48D4-A13F-0510B1E0167A}" dt="2020-01-24T18:07:19.326" v="8498" actId="20577"/>
          <ac:spMkLst>
            <pc:docMk/>
            <pc:sldMk cId="3903480621" sldId="331"/>
            <ac:spMk id="2" creationId="{4C348303-1A35-48A7-81D1-B5A522BE94B8}"/>
          </ac:spMkLst>
        </pc:spChg>
        <pc:spChg chg="del">
          <ac:chgData name="Philipp Kolb" userId="62c6d504-fff0-421b-a882-e15e94bf33d0" providerId="ADAL" clId="{54E1C487-B1AA-48D4-A13F-0510B1E0167A}" dt="2020-01-21T01:14:57.328" v="4750"/>
          <ac:spMkLst>
            <pc:docMk/>
            <pc:sldMk cId="3903480621" sldId="331"/>
            <ac:spMk id="3" creationId="{32E56BDA-00BD-487D-9341-A3B8F36BD341}"/>
          </ac:spMkLst>
        </pc:spChg>
        <pc:spChg chg="add del">
          <ac:chgData name="Philipp Kolb" userId="62c6d504-fff0-421b-a882-e15e94bf33d0" providerId="ADAL" clId="{54E1C487-B1AA-48D4-A13F-0510B1E0167A}" dt="2020-01-23T21:49:35.027" v="8234" actId="478"/>
          <ac:spMkLst>
            <pc:docMk/>
            <pc:sldMk cId="3903480621" sldId="331"/>
            <ac:spMk id="9" creationId="{EFF4B45B-B140-4068-9E1C-A5F14138B7FC}"/>
          </ac:spMkLst>
        </pc:spChg>
        <pc:spChg chg="add del mod">
          <ac:chgData name="Philipp Kolb" userId="62c6d504-fff0-421b-a882-e15e94bf33d0" providerId="ADAL" clId="{54E1C487-B1AA-48D4-A13F-0510B1E0167A}" dt="2020-01-23T21:49:29.955" v="8233" actId="478"/>
          <ac:spMkLst>
            <pc:docMk/>
            <pc:sldMk cId="3903480621" sldId="331"/>
            <ac:spMk id="10" creationId="{FE40C0A0-191F-4679-9078-98EFA722E65F}"/>
          </ac:spMkLst>
        </pc:spChg>
        <pc:spChg chg="add del mod">
          <ac:chgData name="Philipp Kolb" userId="62c6d504-fff0-421b-a882-e15e94bf33d0" providerId="ADAL" clId="{54E1C487-B1AA-48D4-A13F-0510B1E0167A}" dt="2020-01-22T00:12:04.824" v="6426" actId="478"/>
          <ac:spMkLst>
            <pc:docMk/>
            <pc:sldMk cId="3903480621" sldId="331"/>
            <ac:spMk id="11" creationId="{E7B5C61B-9549-43A9-B161-5D66381639FB}"/>
          </ac:spMkLst>
        </pc:spChg>
        <pc:spChg chg="add del">
          <ac:chgData name="Philipp Kolb" userId="62c6d504-fff0-421b-a882-e15e94bf33d0" providerId="ADAL" clId="{54E1C487-B1AA-48D4-A13F-0510B1E0167A}" dt="2020-01-24T18:19:01.427" v="8517"/>
          <ac:spMkLst>
            <pc:docMk/>
            <pc:sldMk cId="3903480621" sldId="331"/>
            <ac:spMk id="11" creationId="{F2C10421-39D6-45A4-A265-7E22E33CB023}"/>
          </ac:spMkLst>
        </pc:spChg>
        <pc:spChg chg="add mod">
          <ac:chgData name="Philipp Kolb" userId="62c6d504-fff0-421b-a882-e15e94bf33d0" providerId="ADAL" clId="{54E1C487-B1AA-48D4-A13F-0510B1E0167A}" dt="2020-01-30T18:38:57.242" v="18907" actId="20577"/>
          <ac:spMkLst>
            <pc:docMk/>
            <pc:sldMk cId="3903480621" sldId="331"/>
            <ac:spMk id="12" creationId="{9637D16C-7EDB-422A-ACFA-EF699E9E2C49}"/>
          </ac:spMkLst>
        </pc:spChg>
        <pc:spChg chg="mod">
          <ac:chgData name="Philipp Kolb" userId="62c6d504-fff0-421b-a882-e15e94bf33d0" providerId="ADAL" clId="{54E1C487-B1AA-48D4-A13F-0510B1E0167A}" dt="2020-01-28T00:16:15.079" v="9555" actId="113"/>
          <ac:spMkLst>
            <pc:docMk/>
            <pc:sldMk cId="3903480621" sldId="331"/>
            <ac:spMk id="14" creationId="{EBD37DB8-23CC-40F1-9D86-DE253231ECB7}"/>
          </ac:spMkLst>
        </pc:spChg>
        <pc:spChg chg="mod">
          <ac:chgData name="Philipp Kolb" userId="62c6d504-fff0-421b-a882-e15e94bf33d0" providerId="ADAL" clId="{54E1C487-B1AA-48D4-A13F-0510B1E0167A}" dt="2020-01-23T21:49:43.430" v="8237" actId="14100"/>
          <ac:spMkLst>
            <pc:docMk/>
            <pc:sldMk cId="3903480621" sldId="331"/>
            <ac:spMk id="15" creationId="{FCA19082-82B7-4A5F-9515-470A248562B7}"/>
          </ac:spMkLst>
        </pc:spChg>
        <pc:grpChg chg="add">
          <ac:chgData name="Philipp Kolb" userId="62c6d504-fff0-421b-a882-e15e94bf33d0" providerId="ADAL" clId="{54E1C487-B1AA-48D4-A13F-0510B1E0167A}" dt="2020-01-23T21:49:36.118" v="8235"/>
          <ac:grpSpMkLst>
            <pc:docMk/>
            <pc:sldMk cId="3903480621" sldId="331"/>
            <ac:grpSpMk id="13" creationId="{F85125E3-FDB7-4106-B212-E634F916F7FE}"/>
          </ac:grpSpMkLst>
        </pc:grpChg>
        <pc:picChg chg="add mod">
          <ac:chgData name="Philipp Kolb" userId="62c6d504-fff0-421b-a882-e15e94bf33d0" providerId="ADAL" clId="{54E1C487-B1AA-48D4-A13F-0510B1E0167A}" dt="2020-01-23T20:45:59.914" v="7773" actId="14826"/>
          <ac:picMkLst>
            <pc:docMk/>
            <pc:sldMk cId="3903480621" sldId="331"/>
            <ac:picMk id="8" creationId="{B8640B6B-7910-4CA6-9C90-357362CB3B5E}"/>
          </ac:picMkLst>
        </pc:picChg>
      </pc:sldChg>
      <pc:sldChg chg="addSp delSp modSp add ord addCm delCm modCm modNotesTx">
        <pc:chgData name="Philipp Kolb" userId="62c6d504-fff0-421b-a882-e15e94bf33d0" providerId="ADAL" clId="{54E1C487-B1AA-48D4-A13F-0510B1E0167A}" dt="2020-01-30T18:37:42.924" v="18833" actId="20577"/>
        <pc:sldMkLst>
          <pc:docMk/>
          <pc:sldMk cId="674250998" sldId="332"/>
        </pc:sldMkLst>
        <pc:spChg chg="mod">
          <ac:chgData name="Philipp Kolb" userId="62c6d504-fff0-421b-a882-e15e94bf33d0" providerId="ADAL" clId="{54E1C487-B1AA-48D4-A13F-0510B1E0167A}" dt="2020-01-24T18:07:27.526" v="8499"/>
          <ac:spMkLst>
            <pc:docMk/>
            <pc:sldMk cId="674250998" sldId="332"/>
            <ac:spMk id="2" creationId="{C87854B2-280B-4584-AF72-20206E3438F5}"/>
          </ac:spMkLst>
        </pc:spChg>
        <pc:spChg chg="del">
          <ac:chgData name="Philipp Kolb" userId="62c6d504-fff0-421b-a882-e15e94bf33d0" providerId="ADAL" clId="{54E1C487-B1AA-48D4-A13F-0510B1E0167A}" dt="2020-01-21T01:15:40.591" v="4771"/>
          <ac:spMkLst>
            <pc:docMk/>
            <pc:sldMk cId="674250998" sldId="332"/>
            <ac:spMk id="3" creationId="{02F590A6-8061-40D8-97AF-AE9A651F923F}"/>
          </ac:spMkLst>
        </pc:spChg>
        <pc:spChg chg="mod">
          <ac:chgData name="Philipp Kolb" userId="62c6d504-fff0-421b-a882-e15e94bf33d0" providerId="ADAL" clId="{54E1C487-B1AA-48D4-A13F-0510B1E0167A}" dt="2020-01-23T21:48:46.766" v="8229" actId="1076"/>
          <ac:spMkLst>
            <pc:docMk/>
            <pc:sldMk cId="674250998" sldId="332"/>
            <ac:spMk id="8" creationId="{A5FCC6D3-2BAD-42F8-AB7C-E56F99DABEBC}"/>
          </ac:spMkLst>
        </pc:spChg>
        <pc:spChg chg="add del mod">
          <ac:chgData name="Philipp Kolb" userId="62c6d504-fff0-421b-a882-e15e94bf33d0" providerId="ADAL" clId="{54E1C487-B1AA-48D4-A13F-0510B1E0167A}" dt="2020-01-24T18:19:07.185" v="8521"/>
          <ac:spMkLst>
            <pc:docMk/>
            <pc:sldMk cId="674250998" sldId="332"/>
            <ac:spMk id="12" creationId="{E31E4255-B845-40BD-AE4B-6E2434896A55}"/>
          </ac:spMkLst>
        </pc:spChg>
        <pc:spChg chg="add mod">
          <ac:chgData name="Philipp Kolb" userId="62c6d504-fff0-421b-a882-e15e94bf33d0" providerId="ADAL" clId="{54E1C487-B1AA-48D4-A13F-0510B1E0167A}" dt="2020-01-23T20:56:34.054" v="7891" actId="20577"/>
          <ac:spMkLst>
            <pc:docMk/>
            <pc:sldMk cId="674250998" sldId="332"/>
            <ac:spMk id="14" creationId="{6A371A90-DB52-46E9-B2C4-CF136295C594}"/>
          </ac:spMkLst>
        </pc:spChg>
        <pc:spChg chg="mod">
          <ac:chgData name="Philipp Kolb" userId="62c6d504-fff0-421b-a882-e15e94bf33d0" providerId="ADAL" clId="{54E1C487-B1AA-48D4-A13F-0510B1E0167A}" dt="2020-01-28T00:16:03.254" v="9553" actId="113"/>
          <ac:spMkLst>
            <pc:docMk/>
            <pc:sldMk cId="674250998" sldId="332"/>
            <ac:spMk id="16" creationId="{C280E8C0-1D45-4818-892D-63CCCD01B2A8}"/>
          </ac:spMkLst>
        </pc:spChg>
        <pc:spChg chg="mod">
          <ac:chgData name="Philipp Kolb" userId="62c6d504-fff0-421b-a882-e15e94bf33d0" providerId="ADAL" clId="{54E1C487-B1AA-48D4-A13F-0510B1E0167A}" dt="2020-01-28T00:16:36.115" v="9558" actId="14100"/>
          <ac:spMkLst>
            <pc:docMk/>
            <pc:sldMk cId="674250998" sldId="332"/>
            <ac:spMk id="17" creationId="{2E897D43-0D28-4813-8C6E-94328BE69F58}"/>
          </ac:spMkLst>
        </pc:spChg>
        <pc:grpChg chg="add del mod">
          <ac:chgData name="Philipp Kolb" userId="62c6d504-fff0-421b-a882-e15e94bf33d0" providerId="ADAL" clId="{54E1C487-B1AA-48D4-A13F-0510B1E0167A}" dt="2020-01-23T21:49:16.748" v="8231" actId="478"/>
          <ac:grpSpMkLst>
            <pc:docMk/>
            <pc:sldMk cId="674250998" sldId="332"/>
            <ac:grpSpMk id="7" creationId="{4989E8D6-9DEA-4B27-845C-33B062EDFBB4}"/>
          </ac:grpSpMkLst>
        </pc:grpChg>
        <pc:grpChg chg="add">
          <ac:chgData name="Philipp Kolb" userId="62c6d504-fff0-421b-a882-e15e94bf33d0" providerId="ADAL" clId="{54E1C487-B1AA-48D4-A13F-0510B1E0167A}" dt="2020-01-23T21:49:23.578" v="8232"/>
          <ac:grpSpMkLst>
            <pc:docMk/>
            <pc:sldMk cId="674250998" sldId="332"/>
            <ac:grpSpMk id="15" creationId="{C8149786-239E-44DE-AE4A-9C9BCE7A888D}"/>
          </ac:grpSpMkLst>
        </pc:grpChg>
        <pc:picChg chg="add mod">
          <ac:chgData name="Philipp Kolb" userId="62c6d504-fff0-421b-a882-e15e94bf33d0" providerId="ADAL" clId="{54E1C487-B1AA-48D4-A13F-0510B1E0167A}" dt="2020-01-23T20:46:59.940" v="7780" actId="14100"/>
          <ac:picMkLst>
            <pc:docMk/>
            <pc:sldMk cId="674250998" sldId="332"/>
            <ac:picMk id="11" creationId="{CFB942DD-D9F0-4A88-89B9-77454CC37977}"/>
          </ac:picMkLst>
        </pc:picChg>
        <pc:picChg chg="add mod">
          <ac:chgData name="Philipp Kolb" userId="62c6d504-fff0-421b-a882-e15e94bf33d0" providerId="ADAL" clId="{54E1C487-B1AA-48D4-A13F-0510B1E0167A}" dt="2020-01-23T20:46:55.189" v="7779" actId="554"/>
          <ac:picMkLst>
            <pc:docMk/>
            <pc:sldMk cId="674250998" sldId="332"/>
            <ac:picMk id="13" creationId="{BED0F5C8-999F-434C-B4D1-E9059D7B300E}"/>
          </ac:picMkLst>
        </pc:picChg>
      </pc:sldChg>
      <pc:sldChg chg="addSp delSp modSp add del ord modTransition modAnim">
        <pc:chgData name="Philipp Kolb" userId="62c6d504-fff0-421b-a882-e15e94bf33d0" providerId="ADAL" clId="{54E1C487-B1AA-48D4-A13F-0510B1E0167A}" dt="2020-01-29T20:42:15.837" v="10028" actId="2696"/>
        <pc:sldMkLst>
          <pc:docMk/>
          <pc:sldMk cId="2689244842" sldId="333"/>
        </pc:sldMkLst>
        <pc:spChg chg="mod">
          <ac:chgData name="Philipp Kolb" userId="62c6d504-fff0-421b-a882-e15e94bf33d0" providerId="ADAL" clId="{54E1C487-B1AA-48D4-A13F-0510B1E0167A}" dt="2020-01-24T18:39:32.345" v="8685" actId="947"/>
          <ac:spMkLst>
            <pc:docMk/>
            <pc:sldMk cId="2689244842" sldId="333"/>
            <ac:spMk id="2" creationId="{6300B4BE-EE11-4CDA-A4B4-0A0E2E846401}"/>
          </ac:spMkLst>
        </pc:spChg>
        <pc:spChg chg="del">
          <ac:chgData name="Philipp Kolb" userId="62c6d504-fff0-421b-a882-e15e94bf33d0" providerId="ADAL" clId="{54E1C487-B1AA-48D4-A13F-0510B1E0167A}" dt="2020-01-21T01:16:41.933" v="4826"/>
          <ac:spMkLst>
            <pc:docMk/>
            <pc:sldMk cId="2689244842" sldId="333"/>
            <ac:spMk id="3" creationId="{2B3ED6AB-6616-4448-8411-59DFD233BBD0}"/>
          </ac:spMkLst>
        </pc:spChg>
        <pc:spChg chg="add mod">
          <ac:chgData name="Philipp Kolb" userId="62c6d504-fff0-421b-a882-e15e94bf33d0" providerId="ADAL" clId="{54E1C487-B1AA-48D4-A13F-0510B1E0167A}" dt="2020-01-23T21:19:06.442" v="8053" actId="1076"/>
          <ac:spMkLst>
            <pc:docMk/>
            <pc:sldMk cId="2689244842" sldId="333"/>
            <ac:spMk id="9" creationId="{9493E6DB-2576-4622-A41E-F3DEEC9F1801}"/>
          </ac:spMkLst>
        </pc:spChg>
        <pc:spChg chg="add del mod">
          <ac:chgData name="Philipp Kolb" userId="62c6d504-fff0-421b-a882-e15e94bf33d0" providerId="ADAL" clId="{54E1C487-B1AA-48D4-A13F-0510B1E0167A}" dt="2020-01-22T23:29:42.672" v="6926"/>
          <ac:spMkLst>
            <pc:docMk/>
            <pc:sldMk cId="2689244842" sldId="333"/>
            <ac:spMk id="11" creationId="{88C37A39-618B-4F0A-8688-1D5BFA204F60}"/>
          </ac:spMkLst>
        </pc:spChg>
        <pc:spChg chg="add mod">
          <ac:chgData name="Philipp Kolb" userId="62c6d504-fff0-421b-a882-e15e94bf33d0" providerId="ADAL" clId="{54E1C487-B1AA-48D4-A13F-0510B1E0167A}" dt="2020-01-23T21:19:08.512" v="8054" actId="1076"/>
          <ac:spMkLst>
            <pc:docMk/>
            <pc:sldMk cId="2689244842" sldId="333"/>
            <ac:spMk id="12" creationId="{E603A5D0-64E4-47A4-AF95-0BBA103F77DD}"/>
          </ac:spMkLst>
        </pc:spChg>
        <pc:spChg chg="add del">
          <ac:chgData name="Philipp Kolb" userId="62c6d504-fff0-421b-a882-e15e94bf33d0" providerId="ADAL" clId="{54E1C487-B1AA-48D4-A13F-0510B1E0167A}" dt="2020-01-22T23:29:52.896" v="6929"/>
          <ac:spMkLst>
            <pc:docMk/>
            <pc:sldMk cId="2689244842" sldId="333"/>
            <ac:spMk id="13" creationId="{53C2C62A-1D85-4885-87B0-0300E27DB2F7}"/>
          </ac:spMkLst>
        </pc:spChg>
        <pc:spChg chg="add mod">
          <ac:chgData name="Philipp Kolb" userId="62c6d504-fff0-421b-a882-e15e94bf33d0" providerId="ADAL" clId="{54E1C487-B1AA-48D4-A13F-0510B1E0167A}" dt="2020-01-23T18:31:16.800" v="7333" actId="1076"/>
          <ac:spMkLst>
            <pc:docMk/>
            <pc:sldMk cId="2689244842" sldId="333"/>
            <ac:spMk id="14" creationId="{DAE5E4AB-3F09-48CC-B83D-367DDBA3FDCF}"/>
          </ac:spMkLst>
        </pc:spChg>
        <pc:spChg chg="mod">
          <ac:chgData name="Philipp Kolb" userId="62c6d504-fff0-421b-a882-e15e94bf33d0" providerId="ADAL" clId="{54E1C487-B1AA-48D4-A13F-0510B1E0167A}" dt="2020-01-23T18:33:50.985" v="7376" actId="207"/>
          <ac:spMkLst>
            <pc:docMk/>
            <pc:sldMk cId="2689244842" sldId="333"/>
            <ac:spMk id="16" creationId="{5B88A04D-EC43-4E9D-B2CA-DD1D7BF31BBE}"/>
          </ac:spMkLst>
        </pc:spChg>
        <pc:spChg chg="mod">
          <ac:chgData name="Philipp Kolb" userId="62c6d504-fff0-421b-a882-e15e94bf33d0" providerId="ADAL" clId="{54E1C487-B1AA-48D4-A13F-0510B1E0167A}" dt="2020-01-23T18:33:55.095" v="7377" actId="14100"/>
          <ac:spMkLst>
            <pc:docMk/>
            <pc:sldMk cId="2689244842" sldId="333"/>
            <ac:spMk id="17" creationId="{99977777-9027-4958-BB4E-E709D4A55074}"/>
          </ac:spMkLst>
        </pc:spChg>
        <pc:spChg chg="add del">
          <ac:chgData name="Philipp Kolb" userId="62c6d504-fff0-421b-a882-e15e94bf33d0" providerId="ADAL" clId="{54E1C487-B1AA-48D4-A13F-0510B1E0167A}" dt="2020-01-24T18:18:58.263" v="8514"/>
          <ac:spMkLst>
            <pc:docMk/>
            <pc:sldMk cId="2689244842" sldId="333"/>
            <ac:spMk id="18" creationId="{D6E7B5DC-2866-4C51-8595-AE73CB53A3C0}"/>
          </ac:spMkLst>
        </pc:spChg>
        <pc:spChg chg="add del">
          <ac:chgData name="Philipp Kolb" userId="62c6d504-fff0-421b-a882-e15e94bf33d0" providerId="ADAL" clId="{54E1C487-B1AA-48D4-A13F-0510B1E0167A}" dt="2020-01-24T18:48:15.162" v="8695" actId="478"/>
          <ac:spMkLst>
            <pc:docMk/>
            <pc:sldMk cId="2689244842" sldId="333"/>
            <ac:spMk id="19" creationId="{98F3E3B1-B4C5-4451-B5EC-2089002333E4}"/>
          </ac:spMkLst>
        </pc:spChg>
        <pc:spChg chg="add del">
          <ac:chgData name="Philipp Kolb" userId="62c6d504-fff0-421b-a882-e15e94bf33d0" providerId="ADAL" clId="{54E1C487-B1AA-48D4-A13F-0510B1E0167A}" dt="2020-01-24T18:48:15.162" v="8695" actId="478"/>
          <ac:spMkLst>
            <pc:docMk/>
            <pc:sldMk cId="2689244842" sldId="333"/>
            <ac:spMk id="20" creationId="{23B5FE08-70A5-44BE-B231-4D3D4C422888}"/>
          </ac:spMkLst>
        </pc:spChg>
        <pc:spChg chg="add del">
          <ac:chgData name="Philipp Kolb" userId="62c6d504-fff0-421b-a882-e15e94bf33d0" providerId="ADAL" clId="{54E1C487-B1AA-48D4-A13F-0510B1E0167A}" dt="2020-01-24T18:48:15.162" v="8695" actId="478"/>
          <ac:spMkLst>
            <pc:docMk/>
            <pc:sldMk cId="2689244842" sldId="333"/>
            <ac:spMk id="21" creationId="{96458A6E-C147-43AD-9A9D-0FA55DEC040B}"/>
          </ac:spMkLst>
        </pc:spChg>
        <pc:spChg chg="add del">
          <ac:chgData name="Philipp Kolb" userId="62c6d504-fff0-421b-a882-e15e94bf33d0" providerId="ADAL" clId="{54E1C487-B1AA-48D4-A13F-0510B1E0167A}" dt="2020-01-24T18:48:15.162" v="8695" actId="478"/>
          <ac:spMkLst>
            <pc:docMk/>
            <pc:sldMk cId="2689244842" sldId="333"/>
            <ac:spMk id="22" creationId="{1565F91D-02FD-45A7-806B-72BB5F283FE9}"/>
          </ac:spMkLst>
        </pc:spChg>
        <pc:spChg chg="add del">
          <ac:chgData name="Philipp Kolb" userId="62c6d504-fff0-421b-a882-e15e94bf33d0" providerId="ADAL" clId="{54E1C487-B1AA-48D4-A13F-0510B1E0167A}" dt="2020-01-24T18:48:15.162" v="8695" actId="478"/>
          <ac:spMkLst>
            <pc:docMk/>
            <pc:sldMk cId="2689244842" sldId="333"/>
            <ac:spMk id="23" creationId="{69DA6E21-0DFA-4C02-9684-8187A2AC8DAE}"/>
          </ac:spMkLst>
        </pc:spChg>
        <pc:grpChg chg="add">
          <ac:chgData name="Philipp Kolb" userId="62c6d504-fff0-421b-a882-e15e94bf33d0" providerId="ADAL" clId="{54E1C487-B1AA-48D4-A13F-0510B1E0167A}" dt="2020-01-23T18:33:30.949" v="7372"/>
          <ac:grpSpMkLst>
            <pc:docMk/>
            <pc:sldMk cId="2689244842" sldId="333"/>
            <ac:grpSpMk id="15" creationId="{458D5878-77DC-43F9-8F43-8A2A1CD40402}"/>
          </ac:grpSpMkLst>
        </pc:grpChg>
        <pc:graphicFrameChg chg="add mod modGraphic">
          <ac:chgData name="Philipp Kolb" userId="62c6d504-fff0-421b-a882-e15e94bf33d0" providerId="ADAL" clId="{54E1C487-B1AA-48D4-A13F-0510B1E0167A}" dt="2020-01-23T21:19:10.832" v="8055" actId="1076"/>
          <ac:graphicFrameMkLst>
            <pc:docMk/>
            <pc:sldMk cId="2689244842" sldId="333"/>
            <ac:graphicFrameMk id="10" creationId="{FC84C978-73DD-4AB4-AB6C-2720D7E405A6}"/>
          </ac:graphicFrameMkLst>
        </pc:graphicFrameChg>
        <pc:picChg chg="add mod">
          <ac:chgData name="Philipp Kolb" userId="62c6d504-fff0-421b-a882-e15e94bf33d0" providerId="ADAL" clId="{54E1C487-B1AA-48D4-A13F-0510B1E0167A}" dt="2020-01-22T22:50:49.833" v="6894" actId="14826"/>
          <ac:picMkLst>
            <pc:docMk/>
            <pc:sldMk cId="2689244842" sldId="333"/>
            <ac:picMk id="8" creationId="{930B9945-D940-4E38-993B-9595DC251364}"/>
          </ac:picMkLst>
        </pc:picChg>
      </pc:sldChg>
      <pc:sldChg chg="addSp delSp modSp add ord modAnim modNotesTx">
        <pc:chgData name="Philipp Kolb" userId="62c6d504-fff0-421b-a882-e15e94bf33d0" providerId="ADAL" clId="{54E1C487-B1AA-48D4-A13F-0510B1E0167A}" dt="2020-01-30T18:51:35.615" v="18924" actId="478"/>
        <pc:sldMkLst>
          <pc:docMk/>
          <pc:sldMk cId="1404243890" sldId="334"/>
        </pc:sldMkLst>
        <pc:spChg chg="mod">
          <ac:chgData name="Philipp Kolb" userId="62c6d504-fff0-421b-a882-e15e94bf33d0" providerId="ADAL" clId="{54E1C487-B1AA-48D4-A13F-0510B1E0167A}" dt="2020-01-24T18:06:33.512" v="8480" actId="20577"/>
          <ac:spMkLst>
            <pc:docMk/>
            <pc:sldMk cId="1404243890" sldId="334"/>
            <ac:spMk id="2" creationId="{CD881A5F-A9B5-4849-AAC1-12FB9DC40BCC}"/>
          </ac:spMkLst>
        </pc:spChg>
        <pc:spChg chg="del">
          <ac:chgData name="Philipp Kolb" userId="62c6d504-fff0-421b-a882-e15e94bf33d0" providerId="ADAL" clId="{54E1C487-B1AA-48D4-A13F-0510B1E0167A}" dt="2020-01-21T01:19:30.737" v="5102"/>
          <ac:spMkLst>
            <pc:docMk/>
            <pc:sldMk cId="1404243890" sldId="334"/>
            <ac:spMk id="3" creationId="{455C431F-BCF0-4BFA-AC26-946A9248FF00}"/>
          </ac:spMkLst>
        </pc:spChg>
        <pc:spChg chg="mod">
          <ac:chgData name="Philipp Kolb" userId="62c6d504-fff0-421b-a882-e15e94bf33d0" providerId="ADAL" clId="{54E1C487-B1AA-48D4-A13F-0510B1E0167A}" dt="2020-01-28T00:16:22.299" v="9556" actId="113"/>
          <ac:spMkLst>
            <pc:docMk/>
            <pc:sldMk cId="1404243890" sldId="334"/>
            <ac:spMk id="8" creationId="{2B002154-7A59-4C46-A8A8-D7CFE81BA056}"/>
          </ac:spMkLst>
        </pc:spChg>
        <pc:spChg chg="mod">
          <ac:chgData name="Philipp Kolb" userId="62c6d504-fff0-421b-a882-e15e94bf33d0" providerId="ADAL" clId="{54E1C487-B1AA-48D4-A13F-0510B1E0167A}" dt="2020-01-21T01:19:24.486" v="5101" actId="14100"/>
          <ac:spMkLst>
            <pc:docMk/>
            <pc:sldMk cId="1404243890" sldId="334"/>
            <ac:spMk id="9" creationId="{504F7EFD-1F6D-47E7-A300-B16ED592EA78}"/>
          </ac:spMkLst>
        </pc:spChg>
        <pc:spChg chg="add mod">
          <ac:chgData name="Philipp Kolb" userId="62c6d504-fff0-421b-a882-e15e94bf33d0" providerId="ADAL" clId="{54E1C487-B1AA-48D4-A13F-0510B1E0167A}" dt="2020-01-23T21:47:41.944" v="8180" actId="20577"/>
          <ac:spMkLst>
            <pc:docMk/>
            <pc:sldMk cId="1404243890" sldId="334"/>
            <ac:spMk id="22" creationId="{3667DEE3-995C-4902-A484-32A63AD5544E}"/>
          </ac:spMkLst>
        </pc:spChg>
        <pc:spChg chg="add mod">
          <ac:chgData name="Philipp Kolb" userId="62c6d504-fff0-421b-a882-e15e94bf33d0" providerId="ADAL" clId="{54E1C487-B1AA-48D4-A13F-0510B1E0167A}" dt="2020-01-22T21:40:08.402" v="6731" actId="20577"/>
          <ac:spMkLst>
            <pc:docMk/>
            <pc:sldMk cId="1404243890" sldId="334"/>
            <ac:spMk id="24" creationId="{0E33DE2C-7274-4948-B875-BFBCCEB9ACCD}"/>
          </ac:spMkLst>
        </pc:spChg>
        <pc:spChg chg="add mod">
          <ac:chgData name="Philipp Kolb" userId="62c6d504-fff0-421b-a882-e15e94bf33d0" providerId="ADAL" clId="{54E1C487-B1AA-48D4-A13F-0510B1E0167A}" dt="2020-01-22T21:11:47.713" v="6711" actId="1076"/>
          <ac:spMkLst>
            <pc:docMk/>
            <pc:sldMk cId="1404243890" sldId="334"/>
            <ac:spMk id="25" creationId="{45818FD2-17DD-41D3-8DB3-F8F59617A5DE}"/>
          </ac:spMkLst>
        </pc:spChg>
        <pc:spChg chg="add del mod">
          <ac:chgData name="Philipp Kolb" userId="62c6d504-fff0-421b-a882-e15e94bf33d0" providerId="ADAL" clId="{54E1C487-B1AA-48D4-A13F-0510B1E0167A}" dt="2020-01-30T18:51:35.615" v="18924" actId="478"/>
          <ac:spMkLst>
            <pc:docMk/>
            <pc:sldMk cId="1404243890" sldId="334"/>
            <ac:spMk id="31" creationId="{1378D7D9-5438-4F1D-8318-377085A4A169}"/>
          </ac:spMkLst>
        </pc:spChg>
        <pc:spChg chg="add del mod">
          <ac:chgData name="Philipp Kolb" userId="62c6d504-fff0-421b-a882-e15e94bf33d0" providerId="ADAL" clId="{54E1C487-B1AA-48D4-A13F-0510B1E0167A}" dt="2020-01-30T18:51:35.615" v="18924" actId="478"/>
          <ac:spMkLst>
            <pc:docMk/>
            <pc:sldMk cId="1404243890" sldId="334"/>
            <ac:spMk id="32" creationId="{B3E59FAB-DF20-4A9E-8631-7802DEA3CDE5}"/>
          </ac:spMkLst>
        </pc:spChg>
        <pc:spChg chg="add del mod">
          <ac:chgData name="Philipp Kolb" userId="62c6d504-fff0-421b-a882-e15e94bf33d0" providerId="ADAL" clId="{54E1C487-B1AA-48D4-A13F-0510B1E0167A}" dt="2020-01-30T18:51:35.615" v="18924" actId="478"/>
          <ac:spMkLst>
            <pc:docMk/>
            <pc:sldMk cId="1404243890" sldId="334"/>
            <ac:spMk id="33" creationId="{F9045783-7DB1-4892-893E-6003DE5427DE}"/>
          </ac:spMkLst>
        </pc:spChg>
        <pc:spChg chg="add del mod">
          <ac:chgData name="Philipp Kolb" userId="62c6d504-fff0-421b-a882-e15e94bf33d0" providerId="ADAL" clId="{54E1C487-B1AA-48D4-A13F-0510B1E0167A}" dt="2020-01-30T18:51:35.615" v="18924" actId="478"/>
          <ac:spMkLst>
            <pc:docMk/>
            <pc:sldMk cId="1404243890" sldId="334"/>
            <ac:spMk id="34" creationId="{5E5A2FF1-E707-4E09-9B41-B292773770B6}"/>
          </ac:spMkLst>
        </pc:spChg>
        <pc:spChg chg="add del mod">
          <ac:chgData name="Philipp Kolb" userId="62c6d504-fff0-421b-a882-e15e94bf33d0" providerId="ADAL" clId="{54E1C487-B1AA-48D4-A13F-0510B1E0167A}" dt="2020-01-30T18:51:35.615" v="18924" actId="478"/>
          <ac:spMkLst>
            <pc:docMk/>
            <pc:sldMk cId="1404243890" sldId="334"/>
            <ac:spMk id="35" creationId="{6A65C7EF-BD0E-46B4-9D7C-E2C053695880}"/>
          </ac:spMkLst>
        </pc:spChg>
        <pc:spChg chg="add del">
          <ac:chgData name="Philipp Kolb" userId="62c6d504-fff0-421b-a882-e15e94bf33d0" providerId="ADAL" clId="{54E1C487-B1AA-48D4-A13F-0510B1E0167A}" dt="2020-01-24T18:18:59.715" v="8516"/>
          <ac:spMkLst>
            <pc:docMk/>
            <pc:sldMk cId="1404243890" sldId="334"/>
            <ac:spMk id="36" creationId="{C23D08A2-2A9C-410D-8FC1-5B236161E839}"/>
          </ac:spMkLst>
        </pc:spChg>
        <pc:grpChg chg="add mod">
          <ac:chgData name="Philipp Kolb" userId="62c6d504-fff0-421b-a882-e15e94bf33d0" providerId="ADAL" clId="{54E1C487-B1AA-48D4-A13F-0510B1E0167A}" dt="2020-01-23T18:33:11.154" v="7366" actId="1076"/>
          <ac:grpSpMkLst>
            <pc:docMk/>
            <pc:sldMk cId="1404243890" sldId="334"/>
            <ac:grpSpMk id="7" creationId="{B35D0E71-ECB7-43A0-8135-B3560BC3F59C}"/>
          </ac:grpSpMkLst>
        </pc:grpChg>
        <pc:graphicFrameChg chg="add mod modGraphic">
          <ac:chgData name="Philipp Kolb" userId="62c6d504-fff0-421b-a882-e15e94bf33d0" providerId="ADAL" clId="{54E1C487-B1AA-48D4-A13F-0510B1E0167A}" dt="2020-01-22T21:07:53.513" v="6707" actId="554"/>
          <ac:graphicFrameMkLst>
            <pc:docMk/>
            <pc:sldMk cId="1404243890" sldId="334"/>
            <ac:graphicFrameMk id="23" creationId="{32F4EEB8-160F-4A5E-8C8B-73D478C1AA08}"/>
          </ac:graphicFrameMkLst>
        </pc:graphicFrameChg>
        <pc:graphicFrameChg chg="add mod modGraphic">
          <ac:chgData name="Philipp Kolb" userId="62c6d504-fff0-421b-a882-e15e94bf33d0" providerId="ADAL" clId="{54E1C487-B1AA-48D4-A13F-0510B1E0167A}" dt="2020-01-22T21:07:53.513" v="6707" actId="554"/>
          <ac:graphicFrameMkLst>
            <pc:docMk/>
            <pc:sldMk cId="1404243890" sldId="334"/>
            <ac:graphicFrameMk id="26" creationId="{5963BFD4-5DAD-489D-BA08-8255FC6A3A01}"/>
          </ac:graphicFrameMkLst>
        </pc:graphicFrameChg>
        <pc:graphicFrameChg chg="add mod ord modGraphic">
          <ac:chgData name="Philipp Kolb" userId="62c6d504-fff0-421b-a882-e15e94bf33d0" providerId="ADAL" clId="{54E1C487-B1AA-48D4-A13F-0510B1E0167A}" dt="2020-01-23T18:35:08.648" v="7426" actId="114"/>
          <ac:graphicFrameMkLst>
            <pc:docMk/>
            <pc:sldMk cId="1404243890" sldId="334"/>
            <ac:graphicFrameMk id="27" creationId="{E0682B77-A06D-443C-BD82-65752CF022EA}"/>
          </ac:graphicFrameMkLst>
        </pc:graphicFrameChg>
        <pc:graphicFrameChg chg="add mod ord modGraphic">
          <ac:chgData name="Philipp Kolb" userId="62c6d504-fff0-421b-a882-e15e94bf33d0" providerId="ADAL" clId="{54E1C487-B1AA-48D4-A13F-0510B1E0167A}" dt="2020-01-22T21:07:53.513" v="6707" actId="554"/>
          <ac:graphicFrameMkLst>
            <pc:docMk/>
            <pc:sldMk cId="1404243890" sldId="334"/>
            <ac:graphicFrameMk id="28" creationId="{1FA5C9CD-4DC5-4974-8D61-F385DA26E66D}"/>
          </ac:graphicFrameMkLst>
        </pc:graphicFrameChg>
        <pc:graphicFrameChg chg="add mod modGraphic">
          <ac:chgData name="Philipp Kolb" userId="62c6d504-fff0-421b-a882-e15e94bf33d0" providerId="ADAL" clId="{54E1C487-B1AA-48D4-A13F-0510B1E0167A}" dt="2020-01-22T21:07:53.513" v="6707" actId="554"/>
          <ac:graphicFrameMkLst>
            <pc:docMk/>
            <pc:sldMk cId="1404243890" sldId="334"/>
            <ac:graphicFrameMk id="29" creationId="{B6F78396-DB52-4BAE-8908-E20DE744B0AF}"/>
          </ac:graphicFrameMkLst>
        </pc:graphicFrameChg>
        <pc:graphicFrameChg chg="add mod ord modGraphic">
          <ac:chgData name="Philipp Kolb" userId="62c6d504-fff0-421b-a882-e15e94bf33d0" providerId="ADAL" clId="{54E1C487-B1AA-48D4-A13F-0510B1E0167A}" dt="2020-01-22T21:07:53.513" v="6707" actId="554"/>
          <ac:graphicFrameMkLst>
            <pc:docMk/>
            <pc:sldMk cId="1404243890" sldId="334"/>
            <ac:graphicFrameMk id="30" creationId="{27665353-4BE8-4B1B-BFFB-C12146A65E13}"/>
          </ac:graphicFrameMkLst>
        </pc:graphicFrameChg>
        <pc:picChg chg="add mod">
          <ac:chgData name="Philipp Kolb" userId="62c6d504-fff0-421b-a882-e15e94bf33d0" providerId="ADAL" clId="{54E1C487-B1AA-48D4-A13F-0510B1E0167A}" dt="2020-01-23T18:32:56.015" v="7344" actId="1076"/>
          <ac:picMkLst>
            <pc:docMk/>
            <pc:sldMk cId="1404243890" sldId="334"/>
            <ac:picMk id="11" creationId="{6AFDE536-DF43-4931-9DC2-1C898E690A4B}"/>
          </ac:picMkLst>
        </pc:picChg>
        <pc:picChg chg="add mod">
          <ac:chgData name="Philipp Kolb" userId="62c6d504-fff0-421b-a882-e15e94bf33d0" providerId="ADAL" clId="{54E1C487-B1AA-48D4-A13F-0510B1E0167A}" dt="2020-01-23T18:32:56.015" v="7344" actId="1076"/>
          <ac:picMkLst>
            <pc:docMk/>
            <pc:sldMk cId="1404243890" sldId="334"/>
            <ac:picMk id="13" creationId="{0FE6B2DD-36BF-40FF-A357-C3BDAD793DAD}"/>
          </ac:picMkLst>
        </pc:picChg>
        <pc:picChg chg="add mod">
          <ac:chgData name="Philipp Kolb" userId="62c6d504-fff0-421b-a882-e15e94bf33d0" providerId="ADAL" clId="{54E1C487-B1AA-48D4-A13F-0510B1E0167A}" dt="2020-01-23T18:32:56.015" v="7344" actId="1076"/>
          <ac:picMkLst>
            <pc:docMk/>
            <pc:sldMk cId="1404243890" sldId="334"/>
            <ac:picMk id="15" creationId="{C7B00D90-8393-4D45-9891-7862A2CC9C0C}"/>
          </ac:picMkLst>
        </pc:picChg>
        <pc:picChg chg="add mod">
          <ac:chgData name="Philipp Kolb" userId="62c6d504-fff0-421b-a882-e15e94bf33d0" providerId="ADAL" clId="{54E1C487-B1AA-48D4-A13F-0510B1E0167A}" dt="2020-01-23T18:32:56.015" v="7344" actId="1076"/>
          <ac:picMkLst>
            <pc:docMk/>
            <pc:sldMk cId="1404243890" sldId="334"/>
            <ac:picMk id="17" creationId="{4BB3905A-C3BA-455E-84DA-12362FC87B92}"/>
          </ac:picMkLst>
        </pc:picChg>
        <pc:picChg chg="add mod">
          <ac:chgData name="Philipp Kolb" userId="62c6d504-fff0-421b-a882-e15e94bf33d0" providerId="ADAL" clId="{54E1C487-B1AA-48D4-A13F-0510B1E0167A}" dt="2020-01-23T18:32:56.015" v="7344" actId="1076"/>
          <ac:picMkLst>
            <pc:docMk/>
            <pc:sldMk cId="1404243890" sldId="334"/>
            <ac:picMk id="19" creationId="{EFF848E2-91D0-4AF0-B2E1-68E0CFDF0E09}"/>
          </ac:picMkLst>
        </pc:picChg>
        <pc:picChg chg="add mod">
          <ac:chgData name="Philipp Kolb" userId="62c6d504-fff0-421b-a882-e15e94bf33d0" providerId="ADAL" clId="{54E1C487-B1AA-48D4-A13F-0510B1E0167A}" dt="2020-01-23T18:32:56.015" v="7344" actId="1076"/>
          <ac:picMkLst>
            <pc:docMk/>
            <pc:sldMk cId="1404243890" sldId="334"/>
            <ac:picMk id="21" creationId="{9B40288C-1D5D-4326-8897-F0ED9466218C}"/>
          </ac:picMkLst>
        </pc:picChg>
      </pc:sldChg>
      <pc:sldChg chg="addSp delSp modSp add modNotesTx">
        <pc:chgData name="Philipp Kolb" userId="62c6d504-fff0-421b-a882-e15e94bf33d0" providerId="ADAL" clId="{54E1C487-B1AA-48D4-A13F-0510B1E0167A}" dt="2020-01-29T21:06:50.067" v="13040" actId="20577"/>
        <pc:sldMkLst>
          <pc:docMk/>
          <pc:sldMk cId="2134983324" sldId="335"/>
        </pc:sldMkLst>
        <pc:spChg chg="mod">
          <ac:chgData name="Philipp Kolb" userId="62c6d504-fff0-421b-a882-e15e94bf33d0" providerId="ADAL" clId="{54E1C487-B1AA-48D4-A13F-0510B1E0167A}" dt="2020-01-27T23:13:45.751" v="9543" actId="20577"/>
          <ac:spMkLst>
            <pc:docMk/>
            <pc:sldMk cId="2134983324" sldId="335"/>
            <ac:spMk id="2" creationId="{6B0E186A-BC6F-47D1-8BD8-9068FA5C2DBE}"/>
          </ac:spMkLst>
        </pc:spChg>
        <pc:spChg chg="del">
          <ac:chgData name="Philipp Kolb" userId="62c6d504-fff0-421b-a882-e15e94bf33d0" providerId="ADAL" clId="{54E1C487-B1AA-48D4-A13F-0510B1E0167A}" dt="2020-01-22T23:31:52.910" v="6969"/>
          <ac:spMkLst>
            <pc:docMk/>
            <pc:sldMk cId="2134983324" sldId="335"/>
            <ac:spMk id="3" creationId="{E7F66785-CA13-41E2-A5CB-CF4EF79E2A96}"/>
          </ac:spMkLst>
        </pc:spChg>
        <pc:spChg chg="mod">
          <ac:chgData name="Philipp Kolb" userId="62c6d504-fff0-421b-a882-e15e94bf33d0" providerId="ADAL" clId="{54E1C487-B1AA-48D4-A13F-0510B1E0167A}" dt="2020-01-22T23:31:21.207" v="6967" actId="207"/>
          <ac:spMkLst>
            <pc:docMk/>
            <pc:sldMk cId="2134983324" sldId="335"/>
            <ac:spMk id="8" creationId="{D40F4295-3CFC-4F23-B126-6F6E02F38CA1}"/>
          </ac:spMkLst>
        </pc:spChg>
        <pc:spChg chg="mod">
          <ac:chgData name="Philipp Kolb" userId="62c6d504-fff0-421b-a882-e15e94bf33d0" providerId="ADAL" clId="{54E1C487-B1AA-48D4-A13F-0510B1E0167A}" dt="2020-01-22T23:31:09.964" v="6965" actId="1076"/>
          <ac:spMkLst>
            <pc:docMk/>
            <pc:sldMk cId="2134983324" sldId="335"/>
            <ac:spMk id="9" creationId="{C8D37D4C-503D-4417-9130-6BA37564CA3F}"/>
          </ac:spMkLst>
        </pc:spChg>
        <pc:spChg chg="add mod">
          <ac:chgData name="Philipp Kolb" userId="62c6d504-fff0-421b-a882-e15e94bf33d0" providerId="ADAL" clId="{54E1C487-B1AA-48D4-A13F-0510B1E0167A}" dt="2020-01-27T18:27:40.738" v="9323" actId="20577"/>
          <ac:spMkLst>
            <pc:docMk/>
            <pc:sldMk cId="2134983324" sldId="335"/>
            <ac:spMk id="12" creationId="{8AB091B0-5329-465C-8B00-B88FFCB76167}"/>
          </ac:spMkLst>
        </pc:spChg>
        <pc:spChg chg="mod">
          <ac:chgData name="Philipp Kolb" userId="62c6d504-fff0-421b-a882-e15e94bf33d0" providerId="ADAL" clId="{54E1C487-B1AA-48D4-A13F-0510B1E0167A}" dt="2020-01-28T00:16:27.593" v="9557" actId="113"/>
          <ac:spMkLst>
            <pc:docMk/>
            <pc:sldMk cId="2134983324" sldId="335"/>
            <ac:spMk id="14" creationId="{2456D7DB-9F5D-4150-94A8-F0E69BC25AEE}"/>
          </ac:spMkLst>
        </pc:spChg>
        <pc:spChg chg="mod">
          <ac:chgData name="Philipp Kolb" userId="62c6d504-fff0-421b-a882-e15e94bf33d0" providerId="ADAL" clId="{54E1C487-B1AA-48D4-A13F-0510B1E0167A}" dt="2020-01-23T18:34:08.802" v="7378" actId="1076"/>
          <ac:spMkLst>
            <pc:docMk/>
            <pc:sldMk cId="2134983324" sldId="335"/>
            <ac:spMk id="15" creationId="{CEE54BC6-49C2-4215-B163-B2B2FEEFF361}"/>
          </ac:spMkLst>
        </pc:spChg>
        <pc:spChg chg="add del">
          <ac:chgData name="Philipp Kolb" userId="62c6d504-fff0-421b-a882-e15e94bf33d0" providerId="ADAL" clId="{54E1C487-B1AA-48D4-A13F-0510B1E0167A}" dt="2020-01-24T18:18:58.693" v="8515"/>
          <ac:spMkLst>
            <pc:docMk/>
            <pc:sldMk cId="2134983324" sldId="335"/>
            <ac:spMk id="16" creationId="{C132CD37-9EC7-4494-893E-86CD0577B138}"/>
          </ac:spMkLst>
        </pc:spChg>
        <pc:grpChg chg="add del mod">
          <ac:chgData name="Philipp Kolb" userId="62c6d504-fff0-421b-a882-e15e94bf33d0" providerId="ADAL" clId="{54E1C487-B1AA-48D4-A13F-0510B1E0167A}" dt="2020-01-23T18:33:19.677" v="7368" actId="478"/>
          <ac:grpSpMkLst>
            <pc:docMk/>
            <pc:sldMk cId="2134983324" sldId="335"/>
            <ac:grpSpMk id="7" creationId="{50E2CEC0-0016-4C3C-BCEE-C4643FE152E4}"/>
          </ac:grpSpMkLst>
        </pc:grpChg>
        <pc:grpChg chg="add mod">
          <ac:chgData name="Philipp Kolb" userId="62c6d504-fff0-421b-a882-e15e94bf33d0" providerId="ADAL" clId="{54E1C487-B1AA-48D4-A13F-0510B1E0167A}" dt="2020-01-23T18:33:29.304" v="7371" actId="1035"/>
          <ac:grpSpMkLst>
            <pc:docMk/>
            <pc:sldMk cId="2134983324" sldId="335"/>
            <ac:grpSpMk id="13" creationId="{40319214-81C3-4F04-9EDB-ECBBCACE1FAB}"/>
          </ac:grpSpMkLst>
        </pc:grpChg>
        <pc:picChg chg="add mod">
          <ac:chgData name="Philipp Kolb" userId="62c6d504-fff0-421b-a882-e15e94bf33d0" providerId="ADAL" clId="{54E1C487-B1AA-48D4-A13F-0510B1E0167A}" dt="2020-01-27T23:13:33.368" v="9531" actId="14826"/>
          <ac:picMkLst>
            <pc:docMk/>
            <pc:sldMk cId="2134983324" sldId="335"/>
            <ac:picMk id="11" creationId="{188878E5-80E0-4F9B-8562-870475CAFAC3}"/>
          </ac:picMkLst>
        </pc:picChg>
      </pc:sldChg>
      <pc:sldChg chg="addSp delSp modSp add modNotesTx">
        <pc:chgData name="Philipp Kolb" userId="62c6d504-fff0-421b-a882-e15e94bf33d0" providerId="ADAL" clId="{54E1C487-B1AA-48D4-A13F-0510B1E0167A}" dt="2020-01-30T18:42:21.690" v="18922" actId="20577"/>
        <pc:sldMkLst>
          <pc:docMk/>
          <pc:sldMk cId="2922749287" sldId="337"/>
        </pc:sldMkLst>
        <pc:spChg chg="mod">
          <ac:chgData name="Philipp Kolb" userId="62c6d504-fff0-421b-a882-e15e94bf33d0" providerId="ADAL" clId="{54E1C487-B1AA-48D4-A13F-0510B1E0167A}" dt="2020-01-24T18:39:24.909" v="8684" actId="947"/>
          <ac:spMkLst>
            <pc:docMk/>
            <pc:sldMk cId="2922749287" sldId="337"/>
            <ac:spMk id="2" creationId="{6300B4BE-EE11-4CDA-A4B4-0A0E2E846401}"/>
          </ac:spMkLst>
        </pc:spChg>
        <pc:spChg chg="add mod">
          <ac:chgData name="Philipp Kolb" userId="62c6d504-fff0-421b-a882-e15e94bf33d0" providerId="ADAL" clId="{54E1C487-B1AA-48D4-A13F-0510B1E0167A}" dt="2020-01-27T18:27:03.208" v="9296" actId="20577"/>
          <ac:spMkLst>
            <pc:docMk/>
            <pc:sldMk cId="2922749287" sldId="337"/>
            <ac:spMk id="3" creationId="{9EB16B8A-7328-4185-A41A-0E5847C0288E}"/>
          </ac:spMkLst>
        </pc:spChg>
        <pc:spChg chg="del">
          <ac:chgData name="Philipp Kolb" userId="62c6d504-fff0-421b-a882-e15e94bf33d0" providerId="ADAL" clId="{54E1C487-B1AA-48D4-A13F-0510B1E0167A}" dt="2020-01-24T18:37:09.242" v="8527" actId="478"/>
          <ac:spMkLst>
            <pc:docMk/>
            <pc:sldMk cId="2922749287" sldId="337"/>
            <ac:spMk id="9" creationId="{9493E6DB-2576-4622-A41E-F3DEEC9F1801}"/>
          </ac:spMkLst>
        </pc:spChg>
        <pc:spChg chg="del">
          <ac:chgData name="Philipp Kolb" userId="62c6d504-fff0-421b-a882-e15e94bf33d0" providerId="ADAL" clId="{54E1C487-B1AA-48D4-A13F-0510B1E0167A}" dt="2020-01-24T18:37:07.231" v="8526" actId="478"/>
          <ac:spMkLst>
            <pc:docMk/>
            <pc:sldMk cId="2922749287" sldId="337"/>
            <ac:spMk id="12" creationId="{E603A5D0-64E4-47A4-AF95-0BBA103F77DD}"/>
          </ac:spMkLst>
        </pc:spChg>
        <pc:spChg chg="del">
          <ac:chgData name="Philipp Kolb" userId="62c6d504-fff0-421b-a882-e15e94bf33d0" providerId="ADAL" clId="{54E1C487-B1AA-48D4-A13F-0510B1E0167A}" dt="2020-01-24T18:38:42.554" v="8664" actId="478"/>
          <ac:spMkLst>
            <pc:docMk/>
            <pc:sldMk cId="2922749287" sldId="337"/>
            <ac:spMk id="14" creationId="{DAE5E4AB-3F09-48CC-B83D-367DDBA3FDCF}"/>
          </ac:spMkLst>
        </pc:spChg>
        <pc:spChg chg="add del mod">
          <ac:chgData name="Philipp Kolb" userId="62c6d504-fff0-421b-a882-e15e94bf33d0" providerId="ADAL" clId="{54E1C487-B1AA-48D4-A13F-0510B1E0167A}" dt="2020-01-27T18:08:00.070" v="9171" actId="478"/>
          <ac:spMkLst>
            <pc:docMk/>
            <pc:sldMk cId="2922749287" sldId="337"/>
            <ac:spMk id="18" creationId="{04667E6A-E8C5-451B-8A70-1C0287D6DEE8}"/>
          </ac:spMkLst>
        </pc:spChg>
        <pc:spChg chg="add del mod">
          <ac:chgData name="Philipp Kolb" userId="62c6d504-fff0-421b-a882-e15e94bf33d0" providerId="ADAL" clId="{54E1C487-B1AA-48D4-A13F-0510B1E0167A}" dt="2020-01-27T18:07:58.420" v="9170" actId="478"/>
          <ac:spMkLst>
            <pc:docMk/>
            <pc:sldMk cId="2922749287" sldId="337"/>
            <ac:spMk id="19" creationId="{7C4C14F8-EF86-4BD4-A2AE-0E1ADD9FB915}"/>
          </ac:spMkLst>
        </pc:spChg>
        <pc:spChg chg="add del mod">
          <ac:chgData name="Philipp Kolb" userId="62c6d504-fff0-421b-a882-e15e94bf33d0" providerId="ADAL" clId="{54E1C487-B1AA-48D4-A13F-0510B1E0167A}" dt="2020-01-27T18:07:55.439" v="9168" actId="478"/>
          <ac:spMkLst>
            <pc:docMk/>
            <pc:sldMk cId="2922749287" sldId="337"/>
            <ac:spMk id="20" creationId="{C9C6ADFA-E486-4810-A5D5-D1B93D289986}"/>
          </ac:spMkLst>
        </pc:spChg>
        <pc:spChg chg="add del mod">
          <ac:chgData name="Philipp Kolb" userId="62c6d504-fff0-421b-a882-e15e94bf33d0" providerId="ADAL" clId="{54E1C487-B1AA-48D4-A13F-0510B1E0167A}" dt="2020-01-27T18:07:53.919" v="9167" actId="478"/>
          <ac:spMkLst>
            <pc:docMk/>
            <pc:sldMk cId="2922749287" sldId="337"/>
            <ac:spMk id="21" creationId="{B906F8BD-0F32-408A-AD29-94728297245A}"/>
          </ac:spMkLst>
        </pc:spChg>
        <pc:spChg chg="add del mod">
          <ac:chgData name="Philipp Kolb" userId="62c6d504-fff0-421b-a882-e15e94bf33d0" providerId="ADAL" clId="{54E1C487-B1AA-48D4-A13F-0510B1E0167A}" dt="2020-01-27T18:07:56.870" v="9169" actId="478"/>
          <ac:spMkLst>
            <pc:docMk/>
            <pc:sldMk cId="2922749287" sldId="337"/>
            <ac:spMk id="22" creationId="{6E9F1906-4B4D-4DFC-8D2D-71BE2A3143FC}"/>
          </ac:spMkLst>
        </pc:spChg>
        <pc:graphicFrameChg chg="del">
          <ac:chgData name="Philipp Kolb" userId="62c6d504-fff0-421b-a882-e15e94bf33d0" providerId="ADAL" clId="{54E1C487-B1AA-48D4-A13F-0510B1E0167A}" dt="2020-01-24T18:37:07.231" v="8526" actId="478"/>
          <ac:graphicFrameMkLst>
            <pc:docMk/>
            <pc:sldMk cId="2922749287" sldId="337"/>
            <ac:graphicFrameMk id="10" creationId="{FC84C978-73DD-4AB4-AB6C-2720D7E405A6}"/>
          </ac:graphicFrameMkLst>
        </pc:graphicFrameChg>
        <pc:picChg chg="mod">
          <ac:chgData name="Philipp Kolb" userId="62c6d504-fff0-421b-a882-e15e94bf33d0" providerId="ADAL" clId="{54E1C487-B1AA-48D4-A13F-0510B1E0167A}" dt="2020-01-24T18:36:58.538" v="8525" actId="14826"/>
          <ac:picMkLst>
            <pc:docMk/>
            <pc:sldMk cId="2922749287" sldId="337"/>
            <ac:picMk id="8" creationId="{930B9945-D940-4E38-993B-9595DC251364}"/>
          </ac:picMkLst>
        </pc:picChg>
      </pc:sldChg>
      <pc:sldChg chg="modSp add ord">
        <pc:chgData name="Philipp Kolb" userId="62c6d504-fff0-421b-a882-e15e94bf33d0" providerId="ADAL" clId="{54E1C487-B1AA-48D4-A13F-0510B1E0167A}" dt="2020-01-30T18:18:53.296" v="17898"/>
        <pc:sldMkLst>
          <pc:docMk/>
          <pc:sldMk cId="2723749659" sldId="338"/>
        </pc:sldMkLst>
        <pc:spChg chg="mod">
          <ac:chgData name="Philipp Kolb" userId="62c6d504-fff0-421b-a882-e15e94bf33d0" providerId="ADAL" clId="{54E1C487-B1AA-48D4-A13F-0510B1E0167A}" dt="2020-01-24T19:23:49.241" v="8739" actId="20577"/>
          <ac:spMkLst>
            <pc:docMk/>
            <pc:sldMk cId="2723749659" sldId="338"/>
            <ac:spMk id="2" creationId="{AE839663-2AF5-45B5-8C95-932070D2F153}"/>
          </ac:spMkLst>
        </pc:spChg>
        <pc:spChg chg="mod">
          <ac:chgData name="Philipp Kolb" userId="62c6d504-fff0-421b-a882-e15e94bf33d0" providerId="ADAL" clId="{54E1C487-B1AA-48D4-A13F-0510B1E0167A}" dt="2020-01-29T21:56:59.857" v="17852" actId="20577"/>
          <ac:spMkLst>
            <pc:docMk/>
            <pc:sldMk cId="2723749659" sldId="338"/>
            <ac:spMk id="3" creationId="{248CDE78-E98C-4741-8FE3-9D5CA510D191}"/>
          </ac:spMkLst>
        </pc:spChg>
      </pc:sldChg>
      <pc:sldChg chg="addSp delSp modSp add">
        <pc:chgData name="Philipp Kolb" userId="62c6d504-fff0-421b-a882-e15e94bf33d0" providerId="ADAL" clId="{54E1C487-B1AA-48D4-A13F-0510B1E0167A}" dt="2020-01-29T17:49:36.066" v="10026" actId="1076"/>
        <pc:sldMkLst>
          <pc:docMk/>
          <pc:sldMk cId="3137706278" sldId="339"/>
        </pc:sldMkLst>
        <pc:spChg chg="mod">
          <ac:chgData name="Philipp Kolb" userId="62c6d504-fff0-421b-a882-e15e94bf33d0" providerId="ADAL" clId="{54E1C487-B1AA-48D4-A13F-0510B1E0167A}" dt="2020-01-29T17:47:07.913" v="9979" actId="20577"/>
          <ac:spMkLst>
            <pc:docMk/>
            <pc:sldMk cId="3137706278" sldId="339"/>
            <ac:spMk id="2" creationId="{88FE3448-9DEB-4A50-922A-49DA53810C70}"/>
          </ac:spMkLst>
        </pc:spChg>
        <pc:spChg chg="del">
          <ac:chgData name="Philipp Kolb" userId="62c6d504-fff0-421b-a882-e15e94bf33d0" providerId="ADAL" clId="{54E1C487-B1AA-48D4-A13F-0510B1E0167A}" dt="2020-01-29T17:47:31.441" v="9980" actId="478"/>
          <ac:spMkLst>
            <pc:docMk/>
            <pc:sldMk cId="3137706278" sldId="339"/>
            <ac:spMk id="3" creationId="{E5301A77-0492-4430-B740-49EB87F86165}"/>
          </ac:spMkLst>
        </pc:spChg>
        <pc:spChg chg="add mod">
          <ac:chgData name="Philipp Kolb" userId="62c6d504-fff0-421b-a882-e15e94bf33d0" providerId="ADAL" clId="{54E1C487-B1AA-48D4-A13F-0510B1E0167A}" dt="2020-01-29T17:49:36.066" v="10026" actId="1076"/>
          <ac:spMkLst>
            <pc:docMk/>
            <pc:sldMk cId="3137706278" sldId="339"/>
            <ac:spMk id="11" creationId="{69A7F5F2-EEBA-4D48-A83D-B1145CF86CDE}"/>
          </ac:spMkLst>
        </pc:spChg>
        <pc:spChg chg="add mod">
          <ac:chgData name="Philipp Kolb" userId="62c6d504-fff0-421b-a882-e15e94bf33d0" providerId="ADAL" clId="{54E1C487-B1AA-48D4-A13F-0510B1E0167A}" dt="2020-01-29T17:49:33.107" v="10025" actId="1076"/>
          <ac:spMkLst>
            <pc:docMk/>
            <pc:sldMk cId="3137706278" sldId="339"/>
            <ac:spMk id="12" creationId="{F1ACFF58-676A-4012-A059-BBFAA3F0780F}"/>
          </ac:spMkLst>
        </pc:spChg>
        <pc:picChg chg="add mod">
          <ac:chgData name="Philipp Kolb" userId="62c6d504-fff0-421b-a882-e15e94bf33d0" providerId="ADAL" clId="{54E1C487-B1AA-48D4-A13F-0510B1E0167A}" dt="2020-01-29T17:48:35.373" v="9992" actId="1076"/>
          <ac:picMkLst>
            <pc:docMk/>
            <pc:sldMk cId="3137706278" sldId="339"/>
            <ac:picMk id="8" creationId="{83EE4B08-E88E-450A-8920-ADA707ADCB65}"/>
          </ac:picMkLst>
        </pc:picChg>
        <pc:picChg chg="add mod">
          <ac:chgData name="Philipp Kolb" userId="62c6d504-fff0-421b-a882-e15e94bf33d0" providerId="ADAL" clId="{54E1C487-B1AA-48D4-A13F-0510B1E0167A}" dt="2020-01-29T17:48:36.527" v="9993" actId="1076"/>
          <ac:picMkLst>
            <pc:docMk/>
            <pc:sldMk cId="3137706278" sldId="339"/>
            <ac:picMk id="10" creationId="{7F0ED404-D748-4756-9767-599DD7CEA730}"/>
          </ac:picMkLst>
        </pc:picChg>
      </pc:sldChg>
    </pc:docChg>
  </pc:docChgLst>
  <pc:docChgLst>
    <pc:chgData name="Philipp Kolb" userId="62c6d504-fff0-421b-a882-e15e94bf33d0" providerId="ADAL" clId="{37F7AD60-6370-4F9B-8E74-7636E365B633}"/>
    <pc:docChg chg="custSel modSld">
      <pc:chgData name="Philipp Kolb" userId="62c6d504-fff0-421b-a882-e15e94bf33d0" providerId="ADAL" clId="{37F7AD60-6370-4F9B-8E74-7636E365B633}" dt="2020-01-31T21:10:18.311" v="44" actId="1036"/>
      <pc:docMkLst>
        <pc:docMk/>
      </pc:docMkLst>
      <pc:sldChg chg="addSp modSp">
        <pc:chgData name="Philipp Kolb" userId="62c6d504-fff0-421b-a882-e15e94bf33d0" providerId="ADAL" clId="{37F7AD60-6370-4F9B-8E74-7636E365B633}" dt="2020-01-25T19:38:46.969" v="33" actId="403"/>
        <pc:sldMkLst>
          <pc:docMk/>
          <pc:sldMk cId="2399806182" sldId="260"/>
        </pc:sldMkLst>
        <pc:spChg chg="add mod">
          <ac:chgData name="Philipp Kolb" userId="62c6d504-fff0-421b-a882-e15e94bf33d0" providerId="ADAL" clId="{37F7AD60-6370-4F9B-8E74-7636E365B633}" dt="2020-01-25T19:38:46.969" v="33" actId="403"/>
          <ac:spMkLst>
            <pc:docMk/>
            <pc:sldMk cId="2399806182" sldId="260"/>
            <ac:spMk id="7" creationId="{6877FF41-2434-4000-90B1-3F3D25711872}"/>
          </ac:spMkLst>
        </pc:spChg>
      </pc:sldChg>
      <pc:sldChg chg="delSp modSp delAnim modNotesTx">
        <pc:chgData name="Philipp Kolb" userId="62c6d504-fff0-421b-a882-e15e94bf33d0" providerId="ADAL" clId="{37F7AD60-6370-4F9B-8E74-7636E365B633}" dt="2020-01-31T21:10:18.311" v="44" actId="1036"/>
        <pc:sldMkLst>
          <pc:docMk/>
          <pc:sldMk cId="1832632183" sldId="318"/>
        </pc:sldMkLst>
        <pc:spChg chg="mod">
          <ac:chgData name="Philipp Kolb" userId="62c6d504-fff0-421b-a882-e15e94bf33d0" providerId="ADAL" clId="{37F7AD60-6370-4F9B-8E74-7636E365B633}" dt="2020-01-31T21:10:14.942" v="39" actId="1035"/>
          <ac:spMkLst>
            <pc:docMk/>
            <pc:sldMk cId="1832632183" sldId="318"/>
            <ac:spMk id="3" creationId="{B22A0FEB-6ADF-4830-86E6-38955A1C4D1E}"/>
          </ac:spMkLst>
        </pc:spChg>
        <pc:spChg chg="mod">
          <ac:chgData name="Philipp Kolb" userId="62c6d504-fff0-421b-a882-e15e94bf33d0" providerId="ADAL" clId="{37F7AD60-6370-4F9B-8E74-7636E365B633}" dt="2020-01-31T21:10:18.311" v="44" actId="1036"/>
          <ac:spMkLst>
            <pc:docMk/>
            <pc:sldMk cId="1832632183" sldId="318"/>
            <ac:spMk id="16" creationId="{0D9E07E3-EB6E-4CE8-96B0-7C178ACF6BF9}"/>
          </ac:spMkLst>
        </pc:spChg>
        <pc:spChg chg="del">
          <ac:chgData name="Philipp Kolb" userId="62c6d504-fff0-421b-a882-e15e94bf33d0" providerId="ADAL" clId="{37F7AD60-6370-4F9B-8E74-7636E365B633}" dt="2020-01-31T21:09:50.537" v="36" actId="478"/>
          <ac:spMkLst>
            <pc:docMk/>
            <pc:sldMk cId="1832632183" sldId="318"/>
            <ac:spMk id="19" creationId="{51F6F44E-E2E5-465D-AFA2-DC59ED53BE32}"/>
          </ac:spMkLst>
        </pc:spChg>
        <pc:spChg chg="del">
          <ac:chgData name="Philipp Kolb" userId="62c6d504-fff0-421b-a882-e15e94bf33d0" providerId="ADAL" clId="{37F7AD60-6370-4F9B-8E74-7636E365B633}" dt="2020-01-31T21:09:50.537" v="36" actId="478"/>
          <ac:spMkLst>
            <pc:docMk/>
            <pc:sldMk cId="1832632183" sldId="318"/>
            <ac:spMk id="20" creationId="{FCFF5037-A020-4897-8392-6783E8EA1AA4}"/>
          </ac:spMkLst>
        </pc:spChg>
        <pc:cxnChg chg="del">
          <ac:chgData name="Philipp Kolb" userId="62c6d504-fff0-421b-a882-e15e94bf33d0" providerId="ADAL" clId="{37F7AD60-6370-4F9B-8E74-7636E365B633}" dt="2020-01-31T21:09:50.537" v="36" actId="478"/>
          <ac:cxnSpMkLst>
            <pc:docMk/>
            <pc:sldMk cId="1832632183" sldId="318"/>
            <ac:cxnSpMk id="22" creationId="{BF1032F5-B53E-482A-A912-B6DF7324B67D}"/>
          </ac:cxnSpMkLst>
        </pc:cxnChg>
      </pc:sldChg>
      <pc:sldChg chg="addSp modSp">
        <pc:chgData name="Philipp Kolb" userId="62c6d504-fff0-421b-a882-e15e94bf33d0" providerId="ADAL" clId="{37F7AD60-6370-4F9B-8E74-7636E365B633}" dt="2020-01-26T02:00:02.589" v="35" actId="1076"/>
        <pc:sldMkLst>
          <pc:docMk/>
          <pc:sldMk cId="204565761" sldId="319"/>
        </pc:sldMkLst>
        <pc:spChg chg="add mod">
          <ac:chgData name="Philipp Kolb" userId="62c6d504-fff0-421b-a882-e15e94bf33d0" providerId="ADAL" clId="{37F7AD60-6370-4F9B-8E74-7636E365B633}" dt="2020-01-26T02:00:02.589" v="35" actId="1076"/>
          <ac:spMkLst>
            <pc:docMk/>
            <pc:sldMk cId="204565761" sldId="319"/>
            <ac:spMk id="17" creationId="{5B56FD6B-38D9-435D-93CD-D66BAE362254}"/>
          </ac:spMkLst>
        </pc:spChg>
      </pc:sldChg>
    </pc:docChg>
  </pc:docChgLst>
  <pc:docChgLst>
    <pc:chgData name="Philipp Kolb" userId="62c6d504-fff0-421b-a882-e15e94bf33d0" providerId="ADAL" clId="{AA5F5F85-2808-41DC-B470-D66418270D70}"/>
  </pc:docChgLst>
  <pc:docChgLst>
    <pc:chgData name="Philipp Kolb" userId="62c6d504-fff0-421b-a882-e15e94bf33d0" providerId="ADAL" clId="{5C702F52-CE8B-4A0A-9F1F-A5D7005649D1}"/>
    <pc:docChg chg="undo custSel modSld">
      <pc:chgData name="Philipp Kolb" userId="62c6d504-fff0-421b-a882-e15e94bf33d0" providerId="ADAL" clId="{5C702F52-CE8B-4A0A-9F1F-A5D7005649D1}" dt="2020-01-06T23:51:56.770" v="420" actId="14100"/>
      <pc:docMkLst>
        <pc:docMk/>
      </pc:docMkLst>
      <pc:sldChg chg="modSp">
        <pc:chgData name="Philipp Kolb" userId="62c6d504-fff0-421b-a882-e15e94bf33d0" providerId="ADAL" clId="{5C702F52-CE8B-4A0A-9F1F-A5D7005649D1}" dt="2020-01-06T21:38:09.251" v="28" actId="20577"/>
        <pc:sldMkLst>
          <pc:docMk/>
          <pc:sldMk cId="2251422721" sldId="296"/>
        </pc:sldMkLst>
        <pc:spChg chg="mod">
          <ac:chgData name="Philipp Kolb" userId="62c6d504-fff0-421b-a882-e15e94bf33d0" providerId="ADAL" clId="{5C702F52-CE8B-4A0A-9F1F-A5D7005649D1}" dt="2020-01-06T21:38:09.251" v="28" actId="20577"/>
          <ac:spMkLst>
            <pc:docMk/>
            <pc:sldMk cId="2251422721" sldId="296"/>
            <ac:spMk id="3" creationId="{948CC4DC-35FA-48D2-882C-15614B0DA86D}"/>
          </ac:spMkLst>
        </pc:spChg>
      </pc:sldChg>
      <pc:sldChg chg="addSp delSp modSp delAnim modAnim">
        <pc:chgData name="Philipp Kolb" userId="62c6d504-fff0-421b-a882-e15e94bf33d0" providerId="ADAL" clId="{5C702F52-CE8B-4A0A-9F1F-A5D7005649D1}" dt="2020-01-06T23:51:56.770" v="420" actId="14100"/>
        <pc:sldMkLst>
          <pc:docMk/>
          <pc:sldMk cId="2653204332" sldId="309"/>
        </pc:sldMkLst>
        <pc:spChg chg="mod">
          <ac:chgData name="Philipp Kolb" userId="62c6d504-fff0-421b-a882-e15e94bf33d0" providerId="ADAL" clId="{5C702F52-CE8B-4A0A-9F1F-A5D7005649D1}" dt="2020-01-06T23:50:35.346" v="415" actId="1076"/>
          <ac:spMkLst>
            <pc:docMk/>
            <pc:sldMk cId="2653204332" sldId="309"/>
            <ac:spMk id="2" creationId="{1671709D-464D-44D0-9707-780420FE9A64}"/>
          </ac:spMkLst>
        </pc:spChg>
        <pc:spChg chg="add del mod">
          <ac:chgData name="Philipp Kolb" userId="62c6d504-fff0-421b-a882-e15e94bf33d0" providerId="ADAL" clId="{5C702F52-CE8B-4A0A-9F1F-A5D7005649D1}" dt="2020-01-06T21:45:14.398" v="400" actId="21"/>
          <ac:spMkLst>
            <pc:docMk/>
            <pc:sldMk cId="2653204332" sldId="309"/>
            <ac:spMk id="4" creationId="{E2CB1005-17A9-41EB-A17E-6BE01555D0F7}"/>
          </ac:spMkLst>
        </pc:spChg>
        <pc:grpChg chg="mod">
          <ac:chgData name="Philipp Kolb" userId="62c6d504-fff0-421b-a882-e15e94bf33d0" providerId="ADAL" clId="{5C702F52-CE8B-4A0A-9F1F-A5D7005649D1}" dt="2020-01-06T23:51:56.770" v="420" actId="14100"/>
          <ac:grpSpMkLst>
            <pc:docMk/>
            <pc:sldMk cId="2653204332" sldId="309"/>
            <ac:grpSpMk id="14" creationId="{943815E8-43E8-4E10-A8B4-486ECA3DF268}"/>
          </ac:grpSpMkLst>
        </pc:grpChg>
        <pc:graphicFrameChg chg="mod modGraphic">
          <ac:chgData name="Philipp Kolb" userId="62c6d504-fff0-421b-a882-e15e94bf33d0" providerId="ADAL" clId="{5C702F52-CE8B-4A0A-9F1F-A5D7005649D1}" dt="2020-01-06T21:40:15.591" v="90" actId="20577"/>
          <ac:graphicFrameMkLst>
            <pc:docMk/>
            <pc:sldMk cId="2653204332" sldId="309"/>
            <ac:graphicFrameMk id="18" creationId="{E9E9B43B-D5AD-469C-AB13-267C478008C5}"/>
          </ac:graphicFrameMkLst>
        </pc:graphicFrameChg>
      </pc:sldChg>
      <pc:sldChg chg="modSp">
        <pc:chgData name="Philipp Kolb" userId="62c6d504-fff0-421b-a882-e15e94bf33d0" providerId="ADAL" clId="{5C702F52-CE8B-4A0A-9F1F-A5D7005649D1}" dt="2020-01-06T23:10:04.500" v="409" actId="1076"/>
        <pc:sldMkLst>
          <pc:docMk/>
          <pc:sldMk cId="2622585088" sldId="317"/>
        </pc:sldMkLst>
        <pc:spChg chg="mod">
          <ac:chgData name="Philipp Kolb" userId="62c6d504-fff0-421b-a882-e15e94bf33d0" providerId="ADAL" clId="{5C702F52-CE8B-4A0A-9F1F-A5D7005649D1}" dt="2020-01-06T23:10:04.500" v="409" actId="1076"/>
          <ac:spMkLst>
            <pc:docMk/>
            <pc:sldMk cId="2622585088" sldId="317"/>
            <ac:spMk id="3" creationId="{267196C2-54D7-492B-B0D9-44A0434E73F9}"/>
          </ac:spMkLst>
        </pc:spChg>
      </pc:sldChg>
      <pc:sldChg chg="addSp modSp modAnim">
        <pc:chgData name="Philipp Kolb" userId="62c6d504-fff0-421b-a882-e15e94bf33d0" providerId="ADAL" clId="{5C702F52-CE8B-4A0A-9F1F-A5D7005649D1}" dt="2020-01-06T21:46:15.675" v="408" actId="1076"/>
        <pc:sldMkLst>
          <pc:docMk/>
          <pc:sldMk cId="1832632183" sldId="318"/>
        </pc:sldMkLst>
        <pc:spChg chg="mod">
          <ac:chgData name="Philipp Kolb" userId="62c6d504-fff0-421b-a882-e15e94bf33d0" providerId="ADAL" clId="{5C702F52-CE8B-4A0A-9F1F-A5D7005649D1}" dt="2020-01-06T21:46:15.675" v="408" actId="1076"/>
          <ac:spMkLst>
            <pc:docMk/>
            <pc:sldMk cId="1832632183" sldId="318"/>
            <ac:spMk id="2" creationId="{D78C44F5-7428-4889-BA82-D234F1085B76}"/>
          </ac:spMkLst>
        </pc:spChg>
        <pc:spChg chg="add mod">
          <ac:chgData name="Philipp Kolb" userId="62c6d504-fff0-421b-a882-e15e94bf33d0" providerId="ADAL" clId="{5C702F52-CE8B-4A0A-9F1F-A5D7005649D1}" dt="2020-01-06T21:45:55.180" v="406" actId="313"/>
          <ac:spMkLst>
            <pc:docMk/>
            <pc:sldMk cId="1832632183" sldId="318"/>
            <ac:spMk id="14" creationId="{FB3C570F-8294-4BDA-83BE-6F9B89788D29}"/>
          </ac:spMkLst>
        </pc:spChg>
      </pc:sldChg>
      <pc:sldChg chg="modSp">
        <pc:chgData name="Philipp Kolb" userId="62c6d504-fff0-421b-a882-e15e94bf33d0" providerId="ADAL" clId="{5C702F52-CE8B-4A0A-9F1F-A5D7005649D1}" dt="2020-01-06T23:36:40.681" v="414" actId="1076"/>
        <pc:sldMkLst>
          <pc:docMk/>
          <pc:sldMk cId="489195979" sldId="321"/>
        </pc:sldMkLst>
        <pc:spChg chg="mod">
          <ac:chgData name="Philipp Kolb" userId="62c6d504-fff0-421b-a882-e15e94bf33d0" providerId="ADAL" clId="{5C702F52-CE8B-4A0A-9F1F-A5D7005649D1}" dt="2020-01-06T23:20:40.812" v="410" actId="1076"/>
          <ac:spMkLst>
            <pc:docMk/>
            <pc:sldMk cId="489195979" sldId="321"/>
            <ac:spMk id="27" creationId="{561E094F-5988-46E4-85AA-6AACD68B9EF7}"/>
          </ac:spMkLst>
        </pc:spChg>
        <pc:grpChg chg="mod">
          <ac:chgData name="Philipp Kolb" userId="62c6d504-fff0-421b-a882-e15e94bf33d0" providerId="ADAL" clId="{5C702F52-CE8B-4A0A-9F1F-A5D7005649D1}" dt="2020-01-06T23:36:40.681" v="414" actId="1076"/>
          <ac:grpSpMkLst>
            <pc:docMk/>
            <pc:sldMk cId="489195979" sldId="321"/>
            <ac:grpSpMk id="3" creationId="{2793BB2E-F0EA-4C8F-8BF8-1A3ED24181F4}"/>
          </ac:grpSpMkLst>
        </pc:grpChg>
      </pc:sldChg>
    </pc:docChg>
  </pc:docChgLst>
  <pc:docChgLst>
    <pc:chgData name="Philipp Kolb" userId="62c6d504-fff0-421b-a882-e15e94bf33d0" providerId="ADAL" clId="{10F9809E-E2A1-4FC8-98F5-D53F2DB2C7A4}"/>
  </pc:docChgLst>
  <pc:docChgLst>
    <pc:chgData name="Philipp Kolb" userId="62c6d504-fff0-421b-a882-e15e94bf33d0" providerId="ADAL" clId="{535E5A5F-2DA2-4AF1-ADA9-E4910082F5AF}"/>
  </pc:docChgLst>
  <pc:docChgLst>
    <pc:chgData name="Philipp Kolb" userId="62c6d504-fff0-421b-a882-e15e94bf33d0" providerId="ADAL" clId="{B28449AA-4BF5-44B2-B0C3-ED3D5C1EC28E}"/>
  </pc:docChgLst>
  <pc:docChgLst>
    <pc:chgData name="Philipp Kolb" userId="62c6d504-fff0-421b-a882-e15e94bf33d0" providerId="ADAL" clId="{61D290F2-8BC2-46CE-86DD-72B5F856823C}"/>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810" cy="481370"/>
          </a:xfrm>
          <a:prstGeom prst="rect">
            <a:avLst/>
          </a:prstGeom>
        </p:spPr>
        <p:txBody>
          <a:bodyPr vert="horz" lIns="94691" tIns="47346" rIns="94691" bIns="47346" rtlCol="0"/>
          <a:lstStyle>
            <a:lvl1pPr algn="l">
              <a:defRPr sz="1200"/>
            </a:lvl1pPr>
          </a:lstStyle>
          <a:p>
            <a:endParaRPr lang="en-CA"/>
          </a:p>
        </p:txBody>
      </p:sp>
      <p:sp>
        <p:nvSpPr>
          <p:cNvPr id="3" name="Date Placeholder 2"/>
          <p:cNvSpPr>
            <a:spLocks noGrp="1"/>
          </p:cNvSpPr>
          <p:nvPr>
            <p:ph type="dt" idx="1"/>
          </p:nvPr>
        </p:nvSpPr>
        <p:spPr>
          <a:xfrm>
            <a:off x="4143737" y="0"/>
            <a:ext cx="3169810" cy="481370"/>
          </a:xfrm>
          <a:prstGeom prst="rect">
            <a:avLst/>
          </a:prstGeom>
        </p:spPr>
        <p:txBody>
          <a:bodyPr vert="horz" lIns="94691" tIns="47346" rIns="94691" bIns="47346" rtlCol="0"/>
          <a:lstStyle>
            <a:lvl1pPr algn="r">
              <a:defRPr sz="1200"/>
            </a:lvl1pPr>
          </a:lstStyle>
          <a:p>
            <a:fld id="{28A25268-D818-400E-9AEB-213D9EC85BC9}" type="datetimeFigureOut">
              <a:rPr lang="en-CA" smtClean="0"/>
              <a:t>2020-01-31</a:t>
            </a:fld>
            <a:endParaRPr lang="en-CA"/>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4691" tIns="47346" rIns="94691" bIns="47346" rtlCol="0" anchor="ctr"/>
          <a:lstStyle/>
          <a:p>
            <a:endParaRPr lang="en-CA"/>
          </a:p>
        </p:txBody>
      </p:sp>
      <p:sp>
        <p:nvSpPr>
          <p:cNvPr id="5" name="Notes Placeholder 4"/>
          <p:cNvSpPr>
            <a:spLocks noGrp="1"/>
          </p:cNvSpPr>
          <p:nvPr>
            <p:ph type="body" sz="quarter" idx="3"/>
          </p:nvPr>
        </p:nvSpPr>
        <p:spPr>
          <a:xfrm>
            <a:off x="730860" y="4620497"/>
            <a:ext cx="5853483" cy="3780555"/>
          </a:xfrm>
          <a:prstGeom prst="rect">
            <a:avLst/>
          </a:prstGeom>
        </p:spPr>
        <p:txBody>
          <a:bodyPr vert="horz" lIns="94691" tIns="47346" rIns="94691" bIns="47346"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9119832"/>
            <a:ext cx="3169810" cy="481370"/>
          </a:xfrm>
          <a:prstGeom prst="rect">
            <a:avLst/>
          </a:prstGeom>
        </p:spPr>
        <p:txBody>
          <a:bodyPr vert="horz" lIns="94691" tIns="47346" rIns="94691" bIns="47346" rtlCol="0" anchor="b"/>
          <a:lstStyle>
            <a:lvl1pPr algn="l">
              <a:defRPr sz="1200"/>
            </a:lvl1pPr>
          </a:lstStyle>
          <a:p>
            <a:endParaRPr lang="en-CA"/>
          </a:p>
        </p:txBody>
      </p:sp>
      <p:sp>
        <p:nvSpPr>
          <p:cNvPr id="7" name="Slide Number Placeholder 6"/>
          <p:cNvSpPr>
            <a:spLocks noGrp="1"/>
          </p:cNvSpPr>
          <p:nvPr>
            <p:ph type="sldNum" sz="quarter" idx="5"/>
          </p:nvPr>
        </p:nvSpPr>
        <p:spPr>
          <a:xfrm>
            <a:off x="4143737" y="9119832"/>
            <a:ext cx="3169810" cy="481370"/>
          </a:xfrm>
          <a:prstGeom prst="rect">
            <a:avLst/>
          </a:prstGeom>
        </p:spPr>
        <p:txBody>
          <a:bodyPr vert="horz" lIns="94691" tIns="47346" rIns="94691" bIns="47346" rtlCol="0" anchor="b"/>
          <a:lstStyle>
            <a:lvl1pPr algn="r">
              <a:defRPr sz="1200"/>
            </a:lvl1pPr>
          </a:lstStyle>
          <a:p>
            <a:fld id="{9C751BFF-38BC-43EE-999D-28337098DAF1}" type="slidenum">
              <a:rPr lang="en-CA" smtClean="0"/>
              <a:t>‹#›</a:t>
            </a:fld>
            <a:endParaRPr lang="en-CA"/>
          </a:p>
        </p:txBody>
      </p:sp>
    </p:spTree>
    <p:extLst>
      <p:ext uri="{BB962C8B-B14F-4D97-AF65-F5344CB8AC3E}">
        <p14:creationId xmlns:p14="http://schemas.microsoft.com/office/powerpoint/2010/main" val="722109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9C751BFF-38BC-43EE-999D-28337098DAF1}" type="slidenum">
              <a:rPr lang="en-CA" smtClean="0"/>
              <a:t>1</a:t>
            </a:fld>
            <a:endParaRPr lang="en-CA"/>
          </a:p>
        </p:txBody>
      </p:sp>
    </p:spTree>
    <p:extLst>
      <p:ext uri="{BB962C8B-B14F-4D97-AF65-F5344CB8AC3E}">
        <p14:creationId xmlns:p14="http://schemas.microsoft.com/office/powerpoint/2010/main" val="7502385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Coming to the frequency dependence of the fit parameters. First off here is the coefficient A as a function of frequency at 10 </a:t>
            </a:r>
            <a:r>
              <a:rPr lang="en-CA" dirty="0" err="1"/>
              <a:t>mT</a:t>
            </a:r>
            <a:r>
              <a:rPr lang="en-CA" dirty="0"/>
              <a:t> peak surface field. All points fit fairly neatly on this fit line, which gives us this exponent around 2.1. The same analysis is done for the remaining field amplitudes and again we get exponents around 2. There seems to be some downwards trend with increasing field, but the fits become less certain.</a:t>
            </a:r>
          </a:p>
        </p:txBody>
      </p:sp>
      <p:sp>
        <p:nvSpPr>
          <p:cNvPr id="4" name="Slide Number Placeholder 3"/>
          <p:cNvSpPr>
            <a:spLocks noGrp="1"/>
          </p:cNvSpPr>
          <p:nvPr>
            <p:ph type="sldNum" sz="quarter" idx="5"/>
          </p:nvPr>
        </p:nvSpPr>
        <p:spPr/>
        <p:txBody>
          <a:bodyPr/>
          <a:lstStyle/>
          <a:p>
            <a:fld id="{9C751BFF-38BC-43EE-999D-28337098DAF1}" type="slidenum">
              <a:rPr lang="en-CA" smtClean="0"/>
              <a:t>11</a:t>
            </a:fld>
            <a:endParaRPr lang="en-CA"/>
          </a:p>
        </p:txBody>
      </p:sp>
    </p:spTree>
    <p:extLst>
      <p:ext uri="{BB962C8B-B14F-4D97-AF65-F5344CB8AC3E}">
        <p14:creationId xmlns:p14="http://schemas.microsoft.com/office/powerpoint/2010/main" val="24144187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Here is the same plot for the fit parameter C. Overall I don’t see a particular field of frequency dependence in this data. This leads us to the believe that this might be the same value for all and we’re looking into shared fit parameter between the datasets. </a:t>
            </a:r>
          </a:p>
        </p:txBody>
      </p:sp>
      <p:sp>
        <p:nvSpPr>
          <p:cNvPr id="4" name="Slide Number Placeholder 3"/>
          <p:cNvSpPr>
            <a:spLocks noGrp="1"/>
          </p:cNvSpPr>
          <p:nvPr>
            <p:ph type="sldNum" sz="quarter" idx="5"/>
          </p:nvPr>
        </p:nvSpPr>
        <p:spPr/>
        <p:txBody>
          <a:bodyPr/>
          <a:lstStyle/>
          <a:p>
            <a:fld id="{9C751BFF-38BC-43EE-999D-28337098DAF1}" type="slidenum">
              <a:rPr lang="en-CA" smtClean="0"/>
              <a:t>12</a:t>
            </a:fld>
            <a:endParaRPr lang="en-CA"/>
          </a:p>
        </p:txBody>
      </p:sp>
    </p:spTree>
    <p:extLst>
      <p:ext uri="{BB962C8B-B14F-4D97-AF65-F5344CB8AC3E}">
        <p14:creationId xmlns:p14="http://schemas.microsoft.com/office/powerpoint/2010/main" val="23568305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Now for </a:t>
            </a:r>
            <a:r>
              <a:rPr lang="en-CA" dirty="0" err="1"/>
              <a:t>Rti</a:t>
            </a:r>
            <a:r>
              <a:rPr lang="en-CA" dirty="0"/>
              <a:t>, there seems to be a increasing trend with increasing frequency, but there is a lot  of scatter at higher frequencies. This makes it difficult to define a clear trend. </a:t>
            </a:r>
          </a:p>
        </p:txBody>
      </p:sp>
      <p:sp>
        <p:nvSpPr>
          <p:cNvPr id="4" name="Slide Number Placeholder 3"/>
          <p:cNvSpPr>
            <a:spLocks noGrp="1"/>
          </p:cNvSpPr>
          <p:nvPr>
            <p:ph type="sldNum" sz="quarter" idx="5"/>
          </p:nvPr>
        </p:nvSpPr>
        <p:spPr/>
        <p:txBody>
          <a:bodyPr/>
          <a:lstStyle/>
          <a:p>
            <a:fld id="{9C751BFF-38BC-43EE-999D-28337098DAF1}" type="slidenum">
              <a:rPr lang="en-CA" smtClean="0"/>
              <a:t>13</a:t>
            </a:fld>
            <a:endParaRPr lang="en-CA"/>
          </a:p>
        </p:txBody>
      </p:sp>
    </p:spTree>
    <p:extLst>
      <p:ext uri="{BB962C8B-B14F-4D97-AF65-F5344CB8AC3E}">
        <p14:creationId xmlns:p14="http://schemas.microsoft.com/office/powerpoint/2010/main" val="19351107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Now I’d like to move to the latest results from the </a:t>
            </a:r>
            <a:r>
              <a:rPr lang="en-CA" dirty="0" err="1"/>
              <a:t>quarterwave</a:t>
            </a:r>
            <a:r>
              <a:rPr lang="en-CA" dirty="0"/>
              <a:t>. We did an 160C nitrogen infusion treatment, here you can see the temperature and pressure profile. Again we use these slotted </a:t>
            </a:r>
            <a:r>
              <a:rPr lang="en-CA" dirty="0" err="1"/>
              <a:t>Nb</a:t>
            </a:r>
            <a:r>
              <a:rPr lang="en-CA" dirty="0"/>
              <a:t> caps to provide line-of-sight cover with a reproduceable gas leak. </a:t>
            </a:r>
          </a:p>
        </p:txBody>
      </p:sp>
      <p:sp>
        <p:nvSpPr>
          <p:cNvPr id="4" name="Slide Number Placeholder 3"/>
          <p:cNvSpPr>
            <a:spLocks noGrp="1"/>
          </p:cNvSpPr>
          <p:nvPr>
            <p:ph type="sldNum" sz="quarter" idx="5"/>
          </p:nvPr>
        </p:nvSpPr>
        <p:spPr/>
        <p:txBody>
          <a:bodyPr/>
          <a:lstStyle/>
          <a:p>
            <a:fld id="{9C751BFF-38BC-43EE-999D-28337098DAF1}" type="slidenum">
              <a:rPr lang="en-CA" smtClean="0"/>
              <a:t>14</a:t>
            </a:fld>
            <a:endParaRPr lang="en-CA"/>
          </a:p>
        </p:txBody>
      </p:sp>
    </p:spTree>
    <p:extLst>
      <p:ext uri="{BB962C8B-B14F-4D97-AF65-F5344CB8AC3E}">
        <p14:creationId xmlns:p14="http://schemas.microsoft.com/office/powerpoint/2010/main" val="15333528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And here are the fixed temperature results in orange, compared to the previous 120C baked results, in blue. As you can see the performance is worse across the board. Higher resistance, lower quench field in all cases. We did have field emissions in there, so the assembly was not as clean as it could be but that’s not responsible for the low field performance. Potential causes for the poor performance that we already identified are a low purity nitrogen source and we can improve on the cavity cleanliness before installation in our furnace. </a:t>
            </a:r>
          </a:p>
        </p:txBody>
      </p:sp>
      <p:sp>
        <p:nvSpPr>
          <p:cNvPr id="4" name="Slide Number Placeholder 3"/>
          <p:cNvSpPr>
            <a:spLocks noGrp="1"/>
          </p:cNvSpPr>
          <p:nvPr>
            <p:ph type="sldNum" sz="quarter" idx="5"/>
          </p:nvPr>
        </p:nvSpPr>
        <p:spPr/>
        <p:txBody>
          <a:bodyPr/>
          <a:lstStyle/>
          <a:p>
            <a:fld id="{9C751BFF-38BC-43EE-999D-28337098DAF1}" type="slidenum">
              <a:rPr lang="en-CA" smtClean="0"/>
              <a:t>15</a:t>
            </a:fld>
            <a:endParaRPr lang="en-CA"/>
          </a:p>
        </p:txBody>
      </p:sp>
    </p:spTree>
    <p:extLst>
      <p:ext uri="{BB962C8B-B14F-4D97-AF65-F5344CB8AC3E}">
        <p14:creationId xmlns:p14="http://schemas.microsoft.com/office/powerpoint/2010/main" val="19464602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Again, we’re taking data during the cooldown to extract temperature dependence. </a:t>
            </a:r>
          </a:p>
        </p:txBody>
      </p:sp>
      <p:sp>
        <p:nvSpPr>
          <p:cNvPr id="4" name="Slide Number Placeholder 3"/>
          <p:cNvSpPr>
            <a:spLocks noGrp="1"/>
          </p:cNvSpPr>
          <p:nvPr>
            <p:ph type="sldNum" sz="quarter" idx="5"/>
          </p:nvPr>
        </p:nvSpPr>
        <p:spPr/>
        <p:txBody>
          <a:bodyPr/>
          <a:lstStyle/>
          <a:p>
            <a:fld id="{9C751BFF-38BC-43EE-999D-28337098DAF1}" type="slidenum">
              <a:rPr lang="en-CA" smtClean="0"/>
              <a:t>16</a:t>
            </a:fld>
            <a:endParaRPr lang="en-CA"/>
          </a:p>
        </p:txBody>
      </p:sp>
    </p:spTree>
    <p:extLst>
      <p:ext uri="{BB962C8B-B14F-4D97-AF65-F5344CB8AC3E}">
        <p14:creationId xmlns:p14="http://schemas.microsoft.com/office/powerpoint/2010/main" val="33635562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Looking at </a:t>
            </a:r>
            <a:r>
              <a:rPr lang="en-CA" dirty="0" err="1"/>
              <a:t>Rti</a:t>
            </a:r>
            <a:r>
              <a:rPr lang="en-CA" dirty="0"/>
              <a:t>, we got a sizable increase here but with overall similar trends, leading to the suspicion that the surface is somewhat contaminated with something undesirable.</a:t>
            </a:r>
          </a:p>
        </p:txBody>
      </p:sp>
      <p:sp>
        <p:nvSpPr>
          <p:cNvPr id="4" name="Slide Number Placeholder 3"/>
          <p:cNvSpPr>
            <a:spLocks noGrp="1"/>
          </p:cNvSpPr>
          <p:nvPr>
            <p:ph type="sldNum" sz="quarter" idx="5"/>
          </p:nvPr>
        </p:nvSpPr>
        <p:spPr/>
        <p:txBody>
          <a:bodyPr/>
          <a:lstStyle/>
          <a:p>
            <a:fld id="{9C751BFF-38BC-43EE-999D-28337098DAF1}" type="slidenum">
              <a:rPr lang="en-CA" smtClean="0"/>
              <a:t>17</a:t>
            </a:fld>
            <a:endParaRPr lang="en-CA"/>
          </a:p>
        </p:txBody>
      </p:sp>
    </p:spTree>
    <p:extLst>
      <p:ext uri="{BB962C8B-B14F-4D97-AF65-F5344CB8AC3E}">
        <p14:creationId xmlns:p14="http://schemas.microsoft.com/office/powerpoint/2010/main" val="38283477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We also see an increase in </a:t>
            </a:r>
            <a:r>
              <a:rPr lang="en-CA" dirty="0" err="1"/>
              <a:t>RTd</a:t>
            </a:r>
            <a:r>
              <a:rPr lang="en-CA" dirty="0"/>
              <a:t>, this time not just in amplitude but also in field dependence as you can see in these 4.2K plots. At 2.0K we actually see something interesting besides the increased resistance. There appears to be a minimum resistance right around 30mT, This could be an indication of the positive Q slope that has been seen in elliptical cavities.</a:t>
            </a:r>
          </a:p>
        </p:txBody>
      </p:sp>
      <p:sp>
        <p:nvSpPr>
          <p:cNvPr id="4" name="Slide Number Placeholder 3"/>
          <p:cNvSpPr>
            <a:spLocks noGrp="1"/>
          </p:cNvSpPr>
          <p:nvPr>
            <p:ph type="sldNum" sz="quarter" idx="5"/>
          </p:nvPr>
        </p:nvSpPr>
        <p:spPr/>
        <p:txBody>
          <a:bodyPr/>
          <a:lstStyle/>
          <a:p>
            <a:fld id="{9C751BFF-38BC-43EE-999D-28337098DAF1}" type="slidenum">
              <a:rPr lang="en-CA" smtClean="0"/>
              <a:t>18</a:t>
            </a:fld>
            <a:endParaRPr lang="en-CA"/>
          </a:p>
        </p:txBody>
      </p:sp>
    </p:spTree>
    <p:extLst>
      <p:ext uri="{BB962C8B-B14F-4D97-AF65-F5344CB8AC3E}">
        <p14:creationId xmlns:p14="http://schemas.microsoft.com/office/powerpoint/2010/main" val="40892253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One more topic of studies with these cavities is magnetic flux expulsion during cooldown. We’ve done some simulation on how we thing this might look and here is an animation of the </a:t>
            </a:r>
            <a:r>
              <a:rPr lang="en-CA" dirty="0" err="1"/>
              <a:t>quarterwave</a:t>
            </a:r>
            <a:r>
              <a:rPr lang="en-CA" dirty="0"/>
              <a:t> transitioning and expelling flux when gets into the Meissner state. In this plot is the magnetic field plotted at different spots along the cavity. I’d like to focus on the geometric center as that’s where my probes are. You can see first this dip in amplitude and then this rise above the applied field as the inner conductor becomes superconducting and flux is focused through the tip of the inner conductor.</a:t>
            </a:r>
          </a:p>
        </p:txBody>
      </p:sp>
      <p:sp>
        <p:nvSpPr>
          <p:cNvPr id="4" name="Slide Number Placeholder 3"/>
          <p:cNvSpPr>
            <a:spLocks noGrp="1"/>
          </p:cNvSpPr>
          <p:nvPr>
            <p:ph type="sldNum" sz="quarter" idx="5"/>
          </p:nvPr>
        </p:nvSpPr>
        <p:spPr/>
        <p:txBody>
          <a:bodyPr/>
          <a:lstStyle/>
          <a:p>
            <a:fld id="{9C751BFF-38BC-43EE-999D-28337098DAF1}" type="slidenum">
              <a:rPr lang="en-CA" smtClean="0"/>
              <a:t>19</a:t>
            </a:fld>
            <a:endParaRPr lang="en-CA"/>
          </a:p>
        </p:txBody>
      </p:sp>
    </p:spTree>
    <p:extLst>
      <p:ext uri="{BB962C8B-B14F-4D97-AF65-F5344CB8AC3E}">
        <p14:creationId xmlns:p14="http://schemas.microsoft.com/office/powerpoint/2010/main" val="41889804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To control the magnetic field we designed and build a set of 3D Helmholtz coils and installed them in the cryostat, between the nitrogen shield and the helium vessel. We have three fluxgate probes installed in the geometric center of the coils which is also the geometric center of the cavity.</a:t>
            </a:r>
          </a:p>
        </p:txBody>
      </p:sp>
      <p:sp>
        <p:nvSpPr>
          <p:cNvPr id="4" name="Slide Number Placeholder 3"/>
          <p:cNvSpPr>
            <a:spLocks noGrp="1"/>
          </p:cNvSpPr>
          <p:nvPr>
            <p:ph type="sldNum" sz="quarter" idx="5"/>
          </p:nvPr>
        </p:nvSpPr>
        <p:spPr/>
        <p:txBody>
          <a:bodyPr/>
          <a:lstStyle/>
          <a:p>
            <a:fld id="{9C751BFF-38BC-43EE-999D-28337098DAF1}" type="slidenum">
              <a:rPr lang="en-CA" smtClean="0"/>
              <a:t>20</a:t>
            </a:fld>
            <a:endParaRPr lang="en-CA"/>
          </a:p>
        </p:txBody>
      </p:sp>
    </p:spTree>
    <p:extLst>
      <p:ext uri="{BB962C8B-B14F-4D97-AF65-F5344CB8AC3E}">
        <p14:creationId xmlns:p14="http://schemas.microsoft.com/office/powerpoint/2010/main" val="497764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I’ll be talking about what motivated this study and the cavities we’re using. Then I’ll be going into the latest results from the halfwave cavity and combine this with the </a:t>
            </a:r>
            <a:r>
              <a:rPr lang="en-CA" dirty="0" err="1"/>
              <a:t>quarterwave</a:t>
            </a:r>
            <a:r>
              <a:rPr lang="en-CA" dirty="0"/>
              <a:t> data to show you some results of the frequency dependence of the resistance parameters. To finish up, I’ll show some results of the first Nitrogen infusion test of the our </a:t>
            </a:r>
            <a:r>
              <a:rPr lang="en-CA" dirty="0" err="1"/>
              <a:t>quarterwave</a:t>
            </a:r>
            <a:r>
              <a:rPr lang="en-CA" dirty="0"/>
              <a:t> cavity.</a:t>
            </a:r>
          </a:p>
        </p:txBody>
      </p:sp>
      <p:sp>
        <p:nvSpPr>
          <p:cNvPr id="4" name="Slide Number Placeholder 3"/>
          <p:cNvSpPr>
            <a:spLocks noGrp="1"/>
          </p:cNvSpPr>
          <p:nvPr>
            <p:ph type="sldNum" sz="quarter" idx="5"/>
          </p:nvPr>
        </p:nvSpPr>
        <p:spPr/>
        <p:txBody>
          <a:bodyPr/>
          <a:lstStyle/>
          <a:p>
            <a:fld id="{9C751BFF-38BC-43EE-999D-28337098DAF1}" type="slidenum">
              <a:rPr lang="en-CA" smtClean="0"/>
              <a:t>2</a:t>
            </a:fld>
            <a:endParaRPr lang="en-CA"/>
          </a:p>
        </p:txBody>
      </p:sp>
    </p:spTree>
    <p:extLst>
      <p:ext uri="{BB962C8B-B14F-4D97-AF65-F5344CB8AC3E}">
        <p14:creationId xmlns:p14="http://schemas.microsoft.com/office/powerpoint/2010/main" val="10630936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And here in this right hand plot is what we measure as we cool down. Again first a dip and then an increased in field magnitude, so the simulations are reasonable. We did three cooldowns, first with a compensated background field, then 10 and 20 </a:t>
            </a:r>
            <a:r>
              <a:rPr lang="en-CA" dirty="0" err="1"/>
              <a:t>uT</a:t>
            </a:r>
            <a:r>
              <a:rPr lang="en-CA" dirty="0"/>
              <a:t> in the vertical direction.</a:t>
            </a:r>
          </a:p>
        </p:txBody>
      </p:sp>
      <p:sp>
        <p:nvSpPr>
          <p:cNvPr id="4" name="Slide Number Placeholder 3"/>
          <p:cNvSpPr>
            <a:spLocks noGrp="1"/>
          </p:cNvSpPr>
          <p:nvPr>
            <p:ph type="sldNum" sz="quarter" idx="5"/>
          </p:nvPr>
        </p:nvSpPr>
        <p:spPr/>
        <p:txBody>
          <a:bodyPr/>
          <a:lstStyle/>
          <a:p>
            <a:fld id="{9C751BFF-38BC-43EE-999D-28337098DAF1}" type="slidenum">
              <a:rPr lang="en-CA" smtClean="0"/>
              <a:t>21</a:t>
            </a:fld>
            <a:endParaRPr lang="en-CA"/>
          </a:p>
        </p:txBody>
      </p:sp>
    </p:spTree>
    <p:extLst>
      <p:ext uri="{BB962C8B-B14F-4D97-AF65-F5344CB8AC3E}">
        <p14:creationId xmlns:p14="http://schemas.microsoft.com/office/powerpoint/2010/main" val="35626515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And here are the surface resistance plots at 2K for the two resonant modes. First here for the compensated field, then here 10 and here 20 </a:t>
            </a:r>
            <a:r>
              <a:rPr lang="en-CA" dirty="0" err="1"/>
              <a:t>uT</a:t>
            </a:r>
            <a:r>
              <a:rPr lang="en-CA" dirty="0"/>
              <a:t> cooled. As you can see there is a clear increase in resistance with the applied field.</a:t>
            </a:r>
          </a:p>
        </p:txBody>
      </p:sp>
      <p:sp>
        <p:nvSpPr>
          <p:cNvPr id="4" name="Slide Number Placeholder 3"/>
          <p:cNvSpPr>
            <a:spLocks noGrp="1"/>
          </p:cNvSpPr>
          <p:nvPr>
            <p:ph type="sldNum" sz="quarter" idx="5"/>
          </p:nvPr>
        </p:nvSpPr>
        <p:spPr/>
        <p:txBody>
          <a:bodyPr/>
          <a:lstStyle/>
          <a:p>
            <a:fld id="{9C751BFF-38BC-43EE-999D-28337098DAF1}" type="slidenum">
              <a:rPr lang="en-CA" smtClean="0"/>
              <a:t>22</a:t>
            </a:fld>
            <a:endParaRPr lang="en-CA"/>
          </a:p>
        </p:txBody>
      </p:sp>
    </p:spTree>
    <p:extLst>
      <p:ext uri="{BB962C8B-B14F-4D97-AF65-F5344CB8AC3E}">
        <p14:creationId xmlns:p14="http://schemas.microsoft.com/office/powerpoint/2010/main" val="3824942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And we see this increase in resistance mainly in </a:t>
            </a:r>
            <a:r>
              <a:rPr lang="en-CA" dirty="0" err="1"/>
              <a:t>Rti</a:t>
            </a:r>
            <a:r>
              <a:rPr lang="en-CA" dirty="0"/>
              <a:t> with about 0.5nOhm per </a:t>
            </a:r>
            <a:r>
              <a:rPr lang="en-CA" dirty="0" err="1"/>
              <a:t>uT</a:t>
            </a:r>
            <a:r>
              <a:rPr lang="en-CA" dirty="0"/>
              <a:t> at 217MHz and about 1.5nOHm per </a:t>
            </a:r>
            <a:r>
              <a:rPr lang="en-CA" dirty="0" err="1"/>
              <a:t>uT</a:t>
            </a:r>
            <a:r>
              <a:rPr lang="en-CA" dirty="0"/>
              <a:t> at 648MHz,</a:t>
            </a:r>
          </a:p>
        </p:txBody>
      </p:sp>
      <p:sp>
        <p:nvSpPr>
          <p:cNvPr id="4" name="Slide Number Placeholder 3"/>
          <p:cNvSpPr>
            <a:spLocks noGrp="1"/>
          </p:cNvSpPr>
          <p:nvPr>
            <p:ph type="sldNum" sz="quarter" idx="5"/>
          </p:nvPr>
        </p:nvSpPr>
        <p:spPr/>
        <p:txBody>
          <a:bodyPr/>
          <a:lstStyle/>
          <a:p>
            <a:fld id="{9C751BFF-38BC-43EE-999D-28337098DAF1}" type="slidenum">
              <a:rPr lang="en-CA" smtClean="0"/>
              <a:t>23</a:t>
            </a:fld>
            <a:endParaRPr lang="en-CA"/>
          </a:p>
        </p:txBody>
      </p:sp>
    </p:spTree>
    <p:extLst>
      <p:ext uri="{BB962C8B-B14F-4D97-AF65-F5344CB8AC3E}">
        <p14:creationId xmlns:p14="http://schemas.microsoft.com/office/powerpoint/2010/main" val="42193729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Finally, I hope to have shown you that we have a huge parameter space to explore with these cavities and a lot of interesting work can be done with them. In the near future we’ll go forward with a low temperature bake of the HWR while exploring the external magnetic field influence. And once optimized well go for an infusion treatment.</a:t>
            </a:r>
          </a:p>
          <a:p>
            <a:r>
              <a:rPr lang="en-CA" dirty="0"/>
              <a:t>Speaking of optimized infusion, that’s our goal for the QWR. In parallel we’re working on getting EP ready for these cavities so that we can also do EP studies and doping. There’s some more that we can explore on external magnetic field and how the cooldown changes things in terms of flux expulsion. </a:t>
            </a:r>
          </a:p>
          <a:p>
            <a:r>
              <a:rPr lang="en-CA" dirty="0"/>
              <a:t>At the same time we’re working on implementing shared parameter fitting and T &amp; H mapping.</a:t>
            </a:r>
          </a:p>
          <a:p>
            <a:endParaRPr lang="en-CA" dirty="0"/>
          </a:p>
        </p:txBody>
      </p:sp>
      <p:sp>
        <p:nvSpPr>
          <p:cNvPr id="4" name="Slide Number Placeholder 3"/>
          <p:cNvSpPr>
            <a:spLocks noGrp="1"/>
          </p:cNvSpPr>
          <p:nvPr>
            <p:ph type="sldNum" sz="quarter" idx="5"/>
          </p:nvPr>
        </p:nvSpPr>
        <p:spPr/>
        <p:txBody>
          <a:bodyPr/>
          <a:lstStyle/>
          <a:p>
            <a:fld id="{9C751BFF-38BC-43EE-999D-28337098DAF1}" type="slidenum">
              <a:rPr lang="en-CA" smtClean="0"/>
              <a:t>24</a:t>
            </a:fld>
            <a:endParaRPr lang="en-CA"/>
          </a:p>
        </p:txBody>
      </p:sp>
    </p:spTree>
    <p:extLst>
      <p:ext uri="{BB962C8B-B14F-4D97-AF65-F5344CB8AC3E}">
        <p14:creationId xmlns:p14="http://schemas.microsoft.com/office/powerpoint/2010/main" val="1461734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To answer these questions we designed two coaxial cavities. One quarter-wave, one halfwave. Roughly same size as a 1.3GHz elliptical cavity and their purpose is similar to a single cell cavity as a test cavity for new treatments. We test them in these TEM resonant modes to get the frequency dependence. We started with the QWR, but now the HWR is catching up and we’ll get a large dataset of surface resistance data at different frequencies. </a:t>
            </a:r>
          </a:p>
        </p:txBody>
      </p:sp>
      <p:sp>
        <p:nvSpPr>
          <p:cNvPr id="4" name="Slide Number Placeholder 3"/>
          <p:cNvSpPr>
            <a:spLocks noGrp="1"/>
          </p:cNvSpPr>
          <p:nvPr>
            <p:ph type="sldNum" sz="quarter" idx="5"/>
          </p:nvPr>
        </p:nvSpPr>
        <p:spPr/>
        <p:txBody>
          <a:bodyPr/>
          <a:lstStyle/>
          <a:p>
            <a:fld id="{9C751BFF-38BC-43EE-999D-28337098DAF1}" type="slidenum">
              <a:rPr lang="en-CA" smtClean="0"/>
              <a:t>4</a:t>
            </a:fld>
            <a:endParaRPr lang="en-CA"/>
          </a:p>
        </p:txBody>
      </p:sp>
    </p:spTree>
    <p:extLst>
      <p:ext uri="{BB962C8B-B14F-4D97-AF65-F5344CB8AC3E}">
        <p14:creationId xmlns:p14="http://schemas.microsoft.com/office/powerpoint/2010/main" val="350206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Latest surface treatment of the HWR is shown here. Degassing at 800C followed by 15um flash BCP. Here is a photo of our </a:t>
            </a:r>
            <a:r>
              <a:rPr lang="en-CA" dirty="0" err="1"/>
              <a:t>Nb</a:t>
            </a:r>
            <a:r>
              <a:rPr lang="en-CA" dirty="0"/>
              <a:t> caps used during heat treatment with a defined and reproduceable leak. </a:t>
            </a:r>
          </a:p>
        </p:txBody>
      </p:sp>
      <p:sp>
        <p:nvSpPr>
          <p:cNvPr id="4" name="Slide Number Placeholder 3"/>
          <p:cNvSpPr>
            <a:spLocks noGrp="1"/>
          </p:cNvSpPr>
          <p:nvPr>
            <p:ph type="sldNum" sz="quarter" idx="5"/>
          </p:nvPr>
        </p:nvSpPr>
        <p:spPr/>
        <p:txBody>
          <a:bodyPr/>
          <a:lstStyle/>
          <a:p>
            <a:fld id="{9C751BFF-38BC-43EE-999D-28337098DAF1}" type="slidenum">
              <a:rPr lang="en-CA" smtClean="0"/>
              <a:t>5</a:t>
            </a:fld>
            <a:endParaRPr lang="en-CA"/>
          </a:p>
        </p:txBody>
      </p:sp>
    </p:spTree>
    <p:extLst>
      <p:ext uri="{BB962C8B-B14F-4D97-AF65-F5344CB8AC3E}">
        <p14:creationId xmlns:p14="http://schemas.microsoft.com/office/powerpoint/2010/main" val="19836478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4K results are shown here, limitations are quench at 390 and 780MHz and amplifier power at 1166MHz. Clean curves without field </a:t>
            </a:r>
            <a:r>
              <a:rPr lang="en-CA" dirty="0" err="1"/>
              <a:t>emmissions</a:t>
            </a:r>
            <a:r>
              <a:rPr lang="en-CA" dirty="0"/>
              <a:t>.</a:t>
            </a:r>
          </a:p>
        </p:txBody>
      </p:sp>
      <p:sp>
        <p:nvSpPr>
          <p:cNvPr id="4" name="Slide Number Placeholder 3"/>
          <p:cNvSpPr>
            <a:spLocks noGrp="1"/>
          </p:cNvSpPr>
          <p:nvPr>
            <p:ph type="sldNum" sz="quarter" idx="5"/>
          </p:nvPr>
        </p:nvSpPr>
        <p:spPr/>
        <p:txBody>
          <a:bodyPr/>
          <a:lstStyle/>
          <a:p>
            <a:fld id="{9C751BFF-38BC-43EE-999D-28337098DAF1}" type="slidenum">
              <a:rPr lang="en-CA" smtClean="0"/>
              <a:t>6</a:t>
            </a:fld>
            <a:endParaRPr lang="en-CA"/>
          </a:p>
        </p:txBody>
      </p:sp>
    </p:spTree>
    <p:extLst>
      <p:ext uri="{BB962C8B-B14F-4D97-AF65-F5344CB8AC3E}">
        <p14:creationId xmlns:p14="http://schemas.microsoft.com/office/powerpoint/2010/main" val="27974800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And here are the 2K results. Again clean curves without field emissions. So what we are seeing her at high field is actually high field Q slope. </a:t>
            </a:r>
          </a:p>
        </p:txBody>
      </p:sp>
      <p:sp>
        <p:nvSpPr>
          <p:cNvPr id="4" name="Slide Number Placeholder 3"/>
          <p:cNvSpPr>
            <a:spLocks noGrp="1"/>
          </p:cNvSpPr>
          <p:nvPr>
            <p:ph type="sldNum" sz="quarter" idx="5"/>
          </p:nvPr>
        </p:nvSpPr>
        <p:spPr/>
        <p:txBody>
          <a:bodyPr/>
          <a:lstStyle/>
          <a:p>
            <a:fld id="{9C751BFF-38BC-43EE-999D-28337098DAF1}" type="slidenum">
              <a:rPr lang="en-CA" smtClean="0"/>
              <a:t>7</a:t>
            </a:fld>
            <a:endParaRPr lang="en-CA"/>
          </a:p>
        </p:txBody>
      </p:sp>
    </p:spTree>
    <p:extLst>
      <p:ext uri="{BB962C8B-B14F-4D97-AF65-F5344CB8AC3E}">
        <p14:creationId xmlns:p14="http://schemas.microsoft.com/office/powerpoint/2010/main" val="39882681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During the cooldown to 2K we collect data at fixed field amplitudes, fit that to this equation to extract the temperature dependence of the surface resistance. And now we combine this with data from a QWR cooldown with the same surface treatment.</a:t>
            </a:r>
          </a:p>
        </p:txBody>
      </p:sp>
      <p:sp>
        <p:nvSpPr>
          <p:cNvPr id="4" name="Slide Number Placeholder 3"/>
          <p:cNvSpPr>
            <a:spLocks noGrp="1"/>
          </p:cNvSpPr>
          <p:nvPr>
            <p:ph type="sldNum" sz="quarter" idx="5"/>
          </p:nvPr>
        </p:nvSpPr>
        <p:spPr/>
        <p:txBody>
          <a:bodyPr/>
          <a:lstStyle/>
          <a:p>
            <a:fld id="{9C751BFF-38BC-43EE-999D-28337098DAF1}" type="slidenum">
              <a:rPr lang="en-CA" smtClean="0"/>
              <a:t>8</a:t>
            </a:fld>
            <a:endParaRPr lang="en-CA"/>
          </a:p>
        </p:txBody>
      </p:sp>
    </p:spTree>
    <p:extLst>
      <p:ext uri="{BB962C8B-B14F-4D97-AF65-F5344CB8AC3E}">
        <p14:creationId xmlns:p14="http://schemas.microsoft.com/office/powerpoint/2010/main" val="1731564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First, here is the temperature dependent part of the surface resistance at 4.2K and at 2.0K as a function of peak surface field. As you can see we’ve got clear upwards trends with increasing field and increasing frequency, with a bit of a stronger field dependence in higher frequencies. Trends seem to be the same at both temperatures.</a:t>
            </a:r>
          </a:p>
        </p:txBody>
      </p:sp>
      <p:sp>
        <p:nvSpPr>
          <p:cNvPr id="4" name="Slide Number Placeholder 3"/>
          <p:cNvSpPr>
            <a:spLocks noGrp="1"/>
          </p:cNvSpPr>
          <p:nvPr>
            <p:ph type="sldNum" sz="quarter" idx="5"/>
          </p:nvPr>
        </p:nvSpPr>
        <p:spPr/>
        <p:txBody>
          <a:bodyPr/>
          <a:lstStyle/>
          <a:p>
            <a:fld id="{9C751BFF-38BC-43EE-999D-28337098DAF1}" type="slidenum">
              <a:rPr lang="en-CA" smtClean="0"/>
              <a:t>9</a:t>
            </a:fld>
            <a:endParaRPr lang="en-CA"/>
          </a:p>
        </p:txBody>
      </p:sp>
    </p:spTree>
    <p:extLst>
      <p:ext uri="{BB962C8B-B14F-4D97-AF65-F5344CB8AC3E}">
        <p14:creationId xmlns:p14="http://schemas.microsoft.com/office/powerpoint/2010/main" val="13939289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And here is the temperature independent part. As you can see there is not really a clear trend with increasing field, some modes decrease, some increase. </a:t>
            </a:r>
          </a:p>
        </p:txBody>
      </p:sp>
      <p:sp>
        <p:nvSpPr>
          <p:cNvPr id="4" name="Slide Number Placeholder 3"/>
          <p:cNvSpPr>
            <a:spLocks noGrp="1"/>
          </p:cNvSpPr>
          <p:nvPr>
            <p:ph type="sldNum" sz="quarter" idx="5"/>
          </p:nvPr>
        </p:nvSpPr>
        <p:spPr/>
        <p:txBody>
          <a:bodyPr/>
          <a:lstStyle/>
          <a:p>
            <a:fld id="{9C751BFF-38BC-43EE-999D-28337098DAF1}" type="slidenum">
              <a:rPr lang="en-CA" smtClean="0"/>
              <a:t>10</a:t>
            </a:fld>
            <a:endParaRPr lang="en-CA"/>
          </a:p>
        </p:txBody>
      </p:sp>
    </p:spTree>
    <p:extLst>
      <p:ext uri="{BB962C8B-B14F-4D97-AF65-F5344CB8AC3E}">
        <p14:creationId xmlns:p14="http://schemas.microsoft.com/office/powerpoint/2010/main" val="40780202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C42B8-50E6-4211-8550-35A8C3E5221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DFC53DAF-4A31-480A-A97A-E503A4FFD791}"/>
              </a:ext>
            </a:extLst>
          </p:cNvPr>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6EF0A9CF-9914-4ECD-B56C-A030D076665F}"/>
              </a:ext>
            </a:extLst>
          </p:cNvPr>
          <p:cNvSpPr>
            <a:spLocks noGrp="1"/>
          </p:cNvSpPr>
          <p:nvPr>
            <p:ph type="dt" sz="half" idx="10"/>
          </p:nvPr>
        </p:nvSpPr>
        <p:spPr/>
        <p:txBody>
          <a:bodyPr/>
          <a:lstStyle/>
          <a:p>
            <a:fld id="{91C99BF5-82F6-4591-92D5-45A396C4ACB0}" type="datetime1">
              <a:rPr lang="en-US" smtClean="0"/>
              <a:t>1/31/2020</a:t>
            </a:fld>
            <a:endParaRPr lang="en-CA"/>
          </a:p>
        </p:txBody>
      </p:sp>
      <p:sp>
        <p:nvSpPr>
          <p:cNvPr id="5" name="Footer Placeholder 4">
            <a:extLst>
              <a:ext uri="{FF2B5EF4-FFF2-40B4-BE49-F238E27FC236}">
                <a16:creationId xmlns:a16="http://schemas.microsoft.com/office/drawing/2014/main" id="{5E8EFC0E-CF4C-46C3-9B3B-B392522285DF}"/>
              </a:ext>
            </a:extLst>
          </p:cNvPr>
          <p:cNvSpPr>
            <a:spLocks noGrp="1"/>
          </p:cNvSpPr>
          <p:nvPr>
            <p:ph type="ftr" sz="quarter" idx="11"/>
          </p:nvPr>
        </p:nvSpPr>
        <p:spPr/>
        <p:txBody>
          <a:bodyPr/>
          <a:lstStyle/>
          <a:p>
            <a:r>
              <a:rPr lang="en-CA"/>
              <a:t>Philipp Kolb - TTC Feb 2020</a:t>
            </a:r>
          </a:p>
        </p:txBody>
      </p:sp>
      <p:sp>
        <p:nvSpPr>
          <p:cNvPr id="6" name="Slide Number Placeholder 5">
            <a:extLst>
              <a:ext uri="{FF2B5EF4-FFF2-40B4-BE49-F238E27FC236}">
                <a16:creationId xmlns:a16="http://schemas.microsoft.com/office/drawing/2014/main" id="{CD78B416-21F6-43B9-933C-F43D7F75FE1D}"/>
              </a:ext>
            </a:extLst>
          </p:cNvPr>
          <p:cNvSpPr>
            <a:spLocks noGrp="1"/>
          </p:cNvSpPr>
          <p:nvPr>
            <p:ph type="sldNum" sz="quarter" idx="12"/>
          </p:nvPr>
        </p:nvSpPr>
        <p:spPr/>
        <p:txBody>
          <a:bodyPr/>
          <a:lstStyle/>
          <a:p>
            <a:fld id="{4B5EFF41-8465-437F-BEE2-B86181D6AD03}" type="slidenum">
              <a:rPr lang="en-CA" smtClean="0"/>
              <a:t>‹#›</a:t>
            </a:fld>
            <a:endParaRPr lang="en-CA"/>
          </a:p>
        </p:txBody>
      </p:sp>
    </p:spTree>
    <p:extLst>
      <p:ext uri="{BB962C8B-B14F-4D97-AF65-F5344CB8AC3E}">
        <p14:creationId xmlns:p14="http://schemas.microsoft.com/office/powerpoint/2010/main" val="3714042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F493DD-82C5-4925-BE86-B878897FD746}"/>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B60359FC-82A4-48D0-97E4-07B7F648EC2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800896D9-513A-42FD-B1F2-7A55374DB299}"/>
              </a:ext>
            </a:extLst>
          </p:cNvPr>
          <p:cNvSpPr>
            <a:spLocks noGrp="1"/>
          </p:cNvSpPr>
          <p:nvPr>
            <p:ph type="dt" sz="half" idx="10"/>
          </p:nvPr>
        </p:nvSpPr>
        <p:spPr/>
        <p:txBody>
          <a:bodyPr/>
          <a:lstStyle/>
          <a:p>
            <a:fld id="{51114D31-4E5D-454A-943F-08433F9DFFAB}" type="datetime1">
              <a:rPr lang="en-US" smtClean="0"/>
              <a:t>1/31/2020</a:t>
            </a:fld>
            <a:endParaRPr lang="en-CA"/>
          </a:p>
        </p:txBody>
      </p:sp>
      <p:sp>
        <p:nvSpPr>
          <p:cNvPr id="5" name="Footer Placeholder 4">
            <a:extLst>
              <a:ext uri="{FF2B5EF4-FFF2-40B4-BE49-F238E27FC236}">
                <a16:creationId xmlns:a16="http://schemas.microsoft.com/office/drawing/2014/main" id="{2DAE4585-9E01-40D1-8C84-B3E848BFDE7A}"/>
              </a:ext>
            </a:extLst>
          </p:cNvPr>
          <p:cNvSpPr>
            <a:spLocks noGrp="1"/>
          </p:cNvSpPr>
          <p:nvPr>
            <p:ph type="ftr" sz="quarter" idx="11"/>
          </p:nvPr>
        </p:nvSpPr>
        <p:spPr/>
        <p:txBody>
          <a:bodyPr/>
          <a:lstStyle/>
          <a:p>
            <a:r>
              <a:rPr lang="en-CA"/>
              <a:t>Philipp Kolb - TTC Feb 2020</a:t>
            </a:r>
          </a:p>
        </p:txBody>
      </p:sp>
      <p:sp>
        <p:nvSpPr>
          <p:cNvPr id="6" name="Slide Number Placeholder 5">
            <a:extLst>
              <a:ext uri="{FF2B5EF4-FFF2-40B4-BE49-F238E27FC236}">
                <a16:creationId xmlns:a16="http://schemas.microsoft.com/office/drawing/2014/main" id="{02D5B296-B659-4CD7-ADAC-5A2A75FEF4EF}"/>
              </a:ext>
            </a:extLst>
          </p:cNvPr>
          <p:cNvSpPr>
            <a:spLocks noGrp="1"/>
          </p:cNvSpPr>
          <p:nvPr>
            <p:ph type="sldNum" sz="quarter" idx="12"/>
          </p:nvPr>
        </p:nvSpPr>
        <p:spPr/>
        <p:txBody>
          <a:bodyPr/>
          <a:lstStyle/>
          <a:p>
            <a:fld id="{4B5EFF41-8465-437F-BEE2-B86181D6AD03}" type="slidenum">
              <a:rPr lang="en-CA" smtClean="0"/>
              <a:t>‹#›</a:t>
            </a:fld>
            <a:endParaRPr lang="en-CA"/>
          </a:p>
        </p:txBody>
      </p:sp>
    </p:spTree>
    <p:extLst>
      <p:ext uri="{BB962C8B-B14F-4D97-AF65-F5344CB8AC3E}">
        <p14:creationId xmlns:p14="http://schemas.microsoft.com/office/powerpoint/2010/main" val="29733387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BB65ECE-4C36-4225-9362-1CB021876CA0}"/>
              </a:ext>
            </a:extLst>
          </p:cNvPr>
          <p:cNvSpPr>
            <a:spLocks noGrp="1"/>
          </p:cNvSpPr>
          <p:nvPr>
            <p:ph type="title" orient="vert"/>
          </p:nvPr>
        </p:nvSpPr>
        <p:spPr>
          <a:xfrm>
            <a:off x="8724901"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FABDE78C-C537-4FB0-889C-1ABF0DB29A3F}"/>
              </a:ext>
            </a:extLst>
          </p:cNvPr>
          <p:cNvSpPr>
            <a:spLocks noGrp="1"/>
          </p:cNvSpPr>
          <p:nvPr>
            <p:ph type="body" orient="vert" idx="1"/>
          </p:nvPr>
        </p:nvSpPr>
        <p:spPr>
          <a:xfrm>
            <a:off x="838201"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EC178764-0439-41D0-8095-79C6A535CF02}"/>
              </a:ext>
            </a:extLst>
          </p:cNvPr>
          <p:cNvSpPr>
            <a:spLocks noGrp="1"/>
          </p:cNvSpPr>
          <p:nvPr>
            <p:ph type="dt" sz="half" idx="10"/>
          </p:nvPr>
        </p:nvSpPr>
        <p:spPr/>
        <p:txBody>
          <a:bodyPr/>
          <a:lstStyle/>
          <a:p>
            <a:fld id="{F4890D75-8000-47E6-B721-CA7CC7E0CFC3}" type="datetime1">
              <a:rPr lang="en-US" smtClean="0"/>
              <a:t>1/31/2020</a:t>
            </a:fld>
            <a:endParaRPr lang="en-CA"/>
          </a:p>
        </p:txBody>
      </p:sp>
      <p:sp>
        <p:nvSpPr>
          <p:cNvPr id="5" name="Footer Placeholder 4">
            <a:extLst>
              <a:ext uri="{FF2B5EF4-FFF2-40B4-BE49-F238E27FC236}">
                <a16:creationId xmlns:a16="http://schemas.microsoft.com/office/drawing/2014/main" id="{43FF1C0D-9662-40FD-84D1-289BCEDCDE78}"/>
              </a:ext>
            </a:extLst>
          </p:cNvPr>
          <p:cNvSpPr>
            <a:spLocks noGrp="1"/>
          </p:cNvSpPr>
          <p:nvPr>
            <p:ph type="ftr" sz="quarter" idx="11"/>
          </p:nvPr>
        </p:nvSpPr>
        <p:spPr/>
        <p:txBody>
          <a:bodyPr/>
          <a:lstStyle/>
          <a:p>
            <a:r>
              <a:rPr lang="en-CA"/>
              <a:t>Philipp Kolb - TTC Feb 2020</a:t>
            </a:r>
          </a:p>
        </p:txBody>
      </p:sp>
      <p:sp>
        <p:nvSpPr>
          <p:cNvPr id="6" name="Slide Number Placeholder 5">
            <a:extLst>
              <a:ext uri="{FF2B5EF4-FFF2-40B4-BE49-F238E27FC236}">
                <a16:creationId xmlns:a16="http://schemas.microsoft.com/office/drawing/2014/main" id="{CED8884A-E64E-4784-BFE6-1DDAFED3F115}"/>
              </a:ext>
            </a:extLst>
          </p:cNvPr>
          <p:cNvSpPr>
            <a:spLocks noGrp="1"/>
          </p:cNvSpPr>
          <p:nvPr>
            <p:ph type="sldNum" sz="quarter" idx="12"/>
          </p:nvPr>
        </p:nvSpPr>
        <p:spPr/>
        <p:txBody>
          <a:bodyPr/>
          <a:lstStyle/>
          <a:p>
            <a:fld id="{4B5EFF41-8465-437F-BEE2-B86181D6AD03}" type="slidenum">
              <a:rPr lang="en-CA" smtClean="0"/>
              <a:t>‹#›</a:t>
            </a:fld>
            <a:endParaRPr lang="en-CA"/>
          </a:p>
        </p:txBody>
      </p:sp>
    </p:spTree>
    <p:extLst>
      <p:ext uri="{BB962C8B-B14F-4D97-AF65-F5344CB8AC3E}">
        <p14:creationId xmlns:p14="http://schemas.microsoft.com/office/powerpoint/2010/main" val="19876409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1270000" y="6346962"/>
            <a:ext cx="2743200" cy="365125"/>
          </a:xfrm>
          <a:prstGeom prst="rect">
            <a:avLst/>
          </a:prstGeom>
        </p:spPr>
        <p:txBody>
          <a:bodyPr/>
          <a:lstStyle>
            <a:lvl1pPr>
              <a:defRPr sz="900" b="0" i="1">
                <a:solidFill>
                  <a:srgbClr val="00B0F0"/>
                </a:solidFill>
                <a:latin typeface="Arial" charset="0"/>
                <a:ea typeface="Arial" charset="0"/>
                <a:cs typeface="Arial" charset="0"/>
              </a:defRPr>
            </a:lvl1pPr>
          </a:lstStyle>
          <a:p>
            <a:fld id="{4C83EDBA-A8AF-4176-B7F7-DC51C889AEB9}" type="datetime1">
              <a:rPr lang="en-US" smtClean="0"/>
              <a:t>1/31/2020</a:t>
            </a:fld>
            <a:endParaRPr lang="en-US"/>
          </a:p>
        </p:txBody>
      </p:sp>
      <p:cxnSp>
        <p:nvCxnSpPr>
          <p:cNvPr id="14" name="Straight Connector 13"/>
          <p:cNvCxnSpPr/>
          <p:nvPr userDrawn="1"/>
        </p:nvCxnSpPr>
        <p:spPr>
          <a:xfrm>
            <a:off x="1270000" y="4906619"/>
            <a:ext cx="10083800" cy="0"/>
          </a:xfrm>
          <a:prstGeom prst="line">
            <a:avLst/>
          </a:prstGeom>
          <a:ln w="19050">
            <a:solidFill>
              <a:srgbClr val="00B0F0"/>
            </a:solidFill>
          </a:ln>
        </p:spPr>
        <p:style>
          <a:lnRef idx="1">
            <a:schemeClr val="accent6"/>
          </a:lnRef>
          <a:fillRef idx="0">
            <a:schemeClr val="accent6"/>
          </a:fillRef>
          <a:effectRef idx="0">
            <a:schemeClr val="accent6"/>
          </a:effectRef>
          <a:fontRef idx="minor">
            <a:schemeClr val="tx1"/>
          </a:fontRef>
        </p:style>
      </p:cxnSp>
      <p:sp>
        <p:nvSpPr>
          <p:cNvPr id="3" name="Content Placeholder 2"/>
          <p:cNvSpPr>
            <a:spLocks noGrp="1"/>
          </p:cNvSpPr>
          <p:nvPr>
            <p:ph sz="quarter" idx="15" hasCustomPrompt="1"/>
          </p:nvPr>
        </p:nvSpPr>
        <p:spPr>
          <a:xfrm>
            <a:off x="1270000" y="1641820"/>
            <a:ext cx="10083800" cy="3010041"/>
          </a:xfrm>
          <a:prstGeom prst="rect">
            <a:avLst/>
          </a:prstGeom>
        </p:spPr>
        <p:txBody>
          <a:bodyPr/>
          <a:lstStyle>
            <a:lvl1pPr marL="0" indent="0">
              <a:lnSpc>
                <a:spcPct val="100000"/>
              </a:lnSpc>
              <a:buNone/>
              <a:defRPr sz="3200" b="0" i="0" baseline="0">
                <a:solidFill>
                  <a:srgbClr val="00B0F0"/>
                </a:solidFill>
                <a:latin typeface="Arial" charset="0"/>
                <a:ea typeface="Arial" charset="0"/>
                <a:cs typeface="Arial" charset="0"/>
              </a:defRPr>
            </a:lvl1pPr>
            <a:lvl2pPr marL="457189" indent="0">
              <a:buNone/>
              <a:defRPr sz="3000" b="1" i="0">
                <a:solidFill>
                  <a:srgbClr val="0096FF"/>
                </a:solidFill>
                <a:latin typeface="Arial Black" charset="0"/>
                <a:ea typeface="Arial Black" charset="0"/>
                <a:cs typeface="Arial Black" charset="0"/>
              </a:defRPr>
            </a:lvl2pPr>
            <a:lvl3pPr marL="914377" indent="0">
              <a:buNone/>
              <a:defRPr sz="3000" b="1" i="0">
                <a:solidFill>
                  <a:srgbClr val="0096FF"/>
                </a:solidFill>
                <a:latin typeface="Arial Black" charset="0"/>
                <a:ea typeface="Arial Black" charset="0"/>
                <a:cs typeface="Arial Black" charset="0"/>
              </a:defRPr>
            </a:lvl3pPr>
            <a:lvl4pPr marL="1371566" indent="0">
              <a:buNone/>
              <a:defRPr sz="3000" b="1" i="0">
                <a:solidFill>
                  <a:srgbClr val="0096FF"/>
                </a:solidFill>
                <a:latin typeface="Arial Black" charset="0"/>
                <a:ea typeface="Arial Black" charset="0"/>
                <a:cs typeface="Arial Black" charset="0"/>
              </a:defRPr>
            </a:lvl4pPr>
            <a:lvl5pPr marL="1828754" indent="0">
              <a:buNone/>
              <a:defRPr sz="3000" b="1" i="0">
                <a:solidFill>
                  <a:srgbClr val="0096FF"/>
                </a:solidFill>
                <a:latin typeface="Arial Black" charset="0"/>
                <a:ea typeface="Arial Black" charset="0"/>
                <a:cs typeface="Arial Black" charset="0"/>
              </a:defRPr>
            </a:lvl5pPr>
          </a:lstStyle>
          <a:p>
            <a:pPr lvl="0"/>
            <a:r>
              <a:rPr lang="en-US"/>
              <a:t>Presentation Title. Arial Regular 32pt</a:t>
            </a:r>
          </a:p>
        </p:txBody>
      </p:sp>
      <p:sp>
        <p:nvSpPr>
          <p:cNvPr id="20" name="Slide Number Placeholder 5"/>
          <p:cNvSpPr>
            <a:spLocks noGrp="1"/>
          </p:cNvSpPr>
          <p:nvPr>
            <p:ph type="sldNum" sz="quarter" idx="12"/>
          </p:nvPr>
        </p:nvSpPr>
        <p:spPr>
          <a:xfrm>
            <a:off x="8610600" y="6311900"/>
            <a:ext cx="2743200" cy="365125"/>
          </a:xfrm>
          <a:prstGeom prst="rect">
            <a:avLst/>
          </a:prstGeom>
        </p:spPr>
        <p:txBody>
          <a:bodyPr/>
          <a:lstStyle>
            <a:lvl1pPr algn="r">
              <a:defRPr sz="900" b="0" i="0">
                <a:solidFill>
                  <a:srgbClr val="00B0F0"/>
                </a:solidFill>
                <a:latin typeface="+mn-lt"/>
                <a:ea typeface="Arial" charset="0"/>
                <a:cs typeface="Arial" charset="0"/>
              </a:defRPr>
            </a:lvl1pPr>
          </a:lstStyle>
          <a:p>
            <a:fld id="{72890513-E58D-2644-ACDB-E89B1349FCEB}" type="slidenum">
              <a:rPr lang="en-US" smtClean="0"/>
              <a:pPr/>
              <a:t>‹#›</a:t>
            </a:fld>
            <a:endParaRPr lang="en-US"/>
          </a:p>
        </p:txBody>
      </p:sp>
      <p:sp>
        <p:nvSpPr>
          <p:cNvPr id="10" name="Content Placeholder 7"/>
          <p:cNvSpPr>
            <a:spLocks noGrp="1"/>
          </p:cNvSpPr>
          <p:nvPr>
            <p:ph sz="quarter" idx="17" hasCustomPrompt="1"/>
          </p:nvPr>
        </p:nvSpPr>
        <p:spPr>
          <a:xfrm>
            <a:off x="1270000" y="5110646"/>
            <a:ext cx="10083800" cy="742466"/>
          </a:xfrm>
          <a:prstGeom prst="rect">
            <a:avLst/>
          </a:prstGeom>
          <a:noFill/>
        </p:spPr>
        <p:txBody>
          <a:bodyPr/>
          <a:lstStyle>
            <a:lvl1pPr marL="0" indent="0">
              <a:buNone/>
              <a:defRPr sz="1600" b="0" i="0">
                <a:solidFill>
                  <a:srgbClr val="00B0F0"/>
                </a:solidFill>
                <a:latin typeface="Arial" charset="0"/>
                <a:ea typeface="Arial" charset="0"/>
                <a:cs typeface="Arial" charset="0"/>
              </a:defRPr>
            </a:lvl1pPr>
            <a:lvl2pPr marL="457189" indent="0">
              <a:buNone/>
              <a:defRPr sz="2400" b="0" i="0">
                <a:solidFill>
                  <a:srgbClr val="0096FF"/>
                </a:solidFill>
                <a:latin typeface="Arial" charset="0"/>
                <a:ea typeface="Arial" charset="0"/>
                <a:cs typeface="Arial" charset="0"/>
              </a:defRPr>
            </a:lvl2pPr>
            <a:lvl3pPr marL="914377" indent="0">
              <a:buNone/>
              <a:defRPr sz="2400" b="0" i="0">
                <a:solidFill>
                  <a:srgbClr val="0096FF"/>
                </a:solidFill>
                <a:latin typeface="Arial" charset="0"/>
                <a:ea typeface="Arial" charset="0"/>
                <a:cs typeface="Arial" charset="0"/>
              </a:defRPr>
            </a:lvl3pPr>
            <a:lvl4pPr marL="1371566" indent="0">
              <a:buNone/>
              <a:defRPr sz="2400" b="0" i="0">
                <a:solidFill>
                  <a:srgbClr val="0096FF"/>
                </a:solidFill>
                <a:latin typeface="Arial" charset="0"/>
                <a:ea typeface="Arial" charset="0"/>
                <a:cs typeface="Arial" charset="0"/>
              </a:defRPr>
            </a:lvl4pPr>
            <a:lvl5pPr marL="1828754" indent="0">
              <a:buNone/>
              <a:defRPr sz="2400" b="0" i="0">
                <a:solidFill>
                  <a:srgbClr val="0096FF"/>
                </a:solidFill>
                <a:latin typeface="Arial" charset="0"/>
                <a:ea typeface="Arial" charset="0"/>
                <a:cs typeface="Arial" charset="0"/>
              </a:defRPr>
            </a:lvl5pPr>
          </a:lstStyle>
          <a:p>
            <a:pPr lvl="0"/>
            <a:r>
              <a:rPr lang="en-US"/>
              <a:t>Presentation Subtitle-Arial Regular 16-Title Case</a:t>
            </a:r>
          </a:p>
          <a:p>
            <a:pPr lvl="0"/>
            <a:endParaRPr lang="en-US"/>
          </a:p>
        </p:txBody>
      </p:sp>
      <p:sp>
        <p:nvSpPr>
          <p:cNvPr id="11" name="Text Placeholder 10"/>
          <p:cNvSpPr>
            <a:spLocks noGrp="1"/>
          </p:cNvSpPr>
          <p:nvPr>
            <p:ph type="body" sz="quarter" idx="18" hasCustomPrompt="1"/>
          </p:nvPr>
        </p:nvSpPr>
        <p:spPr>
          <a:xfrm>
            <a:off x="4333875" y="6346825"/>
            <a:ext cx="3987800" cy="330200"/>
          </a:xfrm>
          <a:prstGeom prst="rect">
            <a:avLst/>
          </a:prstGeom>
        </p:spPr>
        <p:txBody>
          <a:bodyPr/>
          <a:lstStyle>
            <a:lvl1pPr marL="0" indent="0" algn="ctr">
              <a:buFontTx/>
              <a:buNone/>
              <a:defRPr sz="1200" b="0" i="1" baseline="0">
                <a:solidFill>
                  <a:srgbClr val="00B0F0"/>
                </a:solidFill>
              </a:defRPr>
            </a:lvl1pPr>
            <a:lvl2pPr>
              <a:defRPr sz="1200" b="1" i="1"/>
            </a:lvl2pPr>
            <a:lvl3pPr>
              <a:defRPr sz="1200" b="1" i="1"/>
            </a:lvl3pPr>
            <a:lvl4pPr>
              <a:defRPr sz="1200" b="1" i="1"/>
            </a:lvl4pPr>
            <a:lvl5pPr>
              <a:defRPr sz="1200" b="1" i="1"/>
            </a:lvl5pPr>
          </a:lstStyle>
          <a:p>
            <a:pPr lvl="0"/>
            <a:r>
              <a:rPr lang="en-US"/>
              <a:t>Author’s Full Name</a:t>
            </a:r>
          </a:p>
        </p:txBody>
      </p:sp>
      <p:sp>
        <p:nvSpPr>
          <p:cNvPr id="5" name="Rectangle 4"/>
          <p:cNvSpPr/>
          <p:nvPr userDrawn="1"/>
        </p:nvSpPr>
        <p:spPr>
          <a:xfrm>
            <a:off x="0" y="-11408"/>
            <a:ext cx="12192000" cy="1034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8279" y="313154"/>
            <a:ext cx="1783444" cy="324830"/>
          </a:xfrm>
          <a:prstGeom prst="rect">
            <a:avLst/>
          </a:prstGeom>
        </p:spPr>
      </p:pic>
    </p:spTree>
    <p:extLst>
      <p:ext uri="{BB962C8B-B14F-4D97-AF65-F5344CB8AC3E}">
        <p14:creationId xmlns:p14="http://schemas.microsoft.com/office/powerpoint/2010/main" val="1286932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F58F6-5FFA-41B7-8581-77B25CB51416}"/>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77115BF6-F12D-4273-A815-9372C18DC1D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7F065EEB-690C-422E-BB51-B13927A4FF0F}"/>
              </a:ext>
            </a:extLst>
          </p:cNvPr>
          <p:cNvSpPr>
            <a:spLocks noGrp="1"/>
          </p:cNvSpPr>
          <p:nvPr>
            <p:ph type="dt" sz="half" idx="10"/>
          </p:nvPr>
        </p:nvSpPr>
        <p:spPr/>
        <p:txBody>
          <a:bodyPr/>
          <a:lstStyle/>
          <a:p>
            <a:fld id="{C8751A01-AB6F-4968-8288-A11084F1C9C9}" type="datetime1">
              <a:rPr lang="en-US" smtClean="0"/>
              <a:t>1/31/2020</a:t>
            </a:fld>
            <a:endParaRPr lang="en-CA"/>
          </a:p>
        </p:txBody>
      </p:sp>
      <p:sp>
        <p:nvSpPr>
          <p:cNvPr id="5" name="Footer Placeholder 4">
            <a:extLst>
              <a:ext uri="{FF2B5EF4-FFF2-40B4-BE49-F238E27FC236}">
                <a16:creationId xmlns:a16="http://schemas.microsoft.com/office/drawing/2014/main" id="{8EA1DC20-C58F-49AA-BC1E-D8D3BD5BEEC8}"/>
              </a:ext>
            </a:extLst>
          </p:cNvPr>
          <p:cNvSpPr>
            <a:spLocks noGrp="1"/>
          </p:cNvSpPr>
          <p:nvPr>
            <p:ph type="ftr" sz="quarter" idx="11"/>
          </p:nvPr>
        </p:nvSpPr>
        <p:spPr/>
        <p:txBody>
          <a:bodyPr/>
          <a:lstStyle/>
          <a:p>
            <a:r>
              <a:rPr lang="en-CA"/>
              <a:t>Philipp Kolb - TTC Feb 2020</a:t>
            </a:r>
          </a:p>
        </p:txBody>
      </p:sp>
      <p:sp>
        <p:nvSpPr>
          <p:cNvPr id="6" name="Slide Number Placeholder 5">
            <a:extLst>
              <a:ext uri="{FF2B5EF4-FFF2-40B4-BE49-F238E27FC236}">
                <a16:creationId xmlns:a16="http://schemas.microsoft.com/office/drawing/2014/main" id="{ACCAAF16-1E66-4C2E-ADB4-1A19AB49F9F9}"/>
              </a:ext>
            </a:extLst>
          </p:cNvPr>
          <p:cNvSpPr>
            <a:spLocks noGrp="1"/>
          </p:cNvSpPr>
          <p:nvPr>
            <p:ph type="sldNum" sz="quarter" idx="12"/>
          </p:nvPr>
        </p:nvSpPr>
        <p:spPr/>
        <p:txBody>
          <a:bodyPr/>
          <a:lstStyle/>
          <a:p>
            <a:fld id="{4B5EFF41-8465-437F-BEE2-B86181D6AD03}" type="slidenum">
              <a:rPr lang="en-CA" smtClean="0"/>
              <a:t>‹#›</a:t>
            </a:fld>
            <a:endParaRPr lang="en-CA"/>
          </a:p>
        </p:txBody>
      </p:sp>
    </p:spTree>
    <p:extLst>
      <p:ext uri="{BB962C8B-B14F-4D97-AF65-F5344CB8AC3E}">
        <p14:creationId xmlns:p14="http://schemas.microsoft.com/office/powerpoint/2010/main" val="2680291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D191F-E23B-4BA7-B236-98C67129B2C5}"/>
              </a:ext>
            </a:extLst>
          </p:cNvPr>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33133D70-92AE-4AD0-832C-F447D9DD9826}"/>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E859252-E0B4-4BDF-B28B-3505FFF961BF}"/>
              </a:ext>
            </a:extLst>
          </p:cNvPr>
          <p:cNvSpPr>
            <a:spLocks noGrp="1"/>
          </p:cNvSpPr>
          <p:nvPr>
            <p:ph type="dt" sz="half" idx="10"/>
          </p:nvPr>
        </p:nvSpPr>
        <p:spPr/>
        <p:txBody>
          <a:bodyPr/>
          <a:lstStyle/>
          <a:p>
            <a:fld id="{033DE420-F822-49B8-B6FF-0488091BEE13}" type="datetime1">
              <a:rPr lang="en-US" smtClean="0"/>
              <a:t>1/31/2020</a:t>
            </a:fld>
            <a:endParaRPr lang="en-CA"/>
          </a:p>
        </p:txBody>
      </p:sp>
      <p:sp>
        <p:nvSpPr>
          <p:cNvPr id="5" name="Footer Placeholder 4">
            <a:extLst>
              <a:ext uri="{FF2B5EF4-FFF2-40B4-BE49-F238E27FC236}">
                <a16:creationId xmlns:a16="http://schemas.microsoft.com/office/drawing/2014/main" id="{CA750940-FE0F-4226-9C95-9215887BA7ED}"/>
              </a:ext>
            </a:extLst>
          </p:cNvPr>
          <p:cNvSpPr>
            <a:spLocks noGrp="1"/>
          </p:cNvSpPr>
          <p:nvPr>
            <p:ph type="ftr" sz="quarter" idx="11"/>
          </p:nvPr>
        </p:nvSpPr>
        <p:spPr/>
        <p:txBody>
          <a:bodyPr/>
          <a:lstStyle/>
          <a:p>
            <a:r>
              <a:rPr lang="en-CA"/>
              <a:t>Philipp Kolb - TTC Feb 2020</a:t>
            </a:r>
          </a:p>
        </p:txBody>
      </p:sp>
      <p:sp>
        <p:nvSpPr>
          <p:cNvPr id="6" name="Slide Number Placeholder 5">
            <a:extLst>
              <a:ext uri="{FF2B5EF4-FFF2-40B4-BE49-F238E27FC236}">
                <a16:creationId xmlns:a16="http://schemas.microsoft.com/office/drawing/2014/main" id="{8790ED45-743F-441B-9774-AD4DCABA9C73}"/>
              </a:ext>
            </a:extLst>
          </p:cNvPr>
          <p:cNvSpPr>
            <a:spLocks noGrp="1"/>
          </p:cNvSpPr>
          <p:nvPr>
            <p:ph type="sldNum" sz="quarter" idx="12"/>
          </p:nvPr>
        </p:nvSpPr>
        <p:spPr/>
        <p:txBody>
          <a:bodyPr/>
          <a:lstStyle/>
          <a:p>
            <a:fld id="{4B5EFF41-8465-437F-BEE2-B86181D6AD03}" type="slidenum">
              <a:rPr lang="en-CA" smtClean="0"/>
              <a:t>‹#›</a:t>
            </a:fld>
            <a:endParaRPr lang="en-CA"/>
          </a:p>
        </p:txBody>
      </p:sp>
    </p:spTree>
    <p:extLst>
      <p:ext uri="{BB962C8B-B14F-4D97-AF65-F5344CB8AC3E}">
        <p14:creationId xmlns:p14="http://schemas.microsoft.com/office/powerpoint/2010/main" val="791178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FEC9D-3BED-4112-80DD-7E8B0E2E3405}"/>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ED436B97-953A-49AB-A8E7-F977A9CFAB2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86A1458-154F-49C7-B807-19B4703B9DD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1E7C001B-F662-4BA5-AA86-A4B1404264BF}"/>
              </a:ext>
            </a:extLst>
          </p:cNvPr>
          <p:cNvSpPr>
            <a:spLocks noGrp="1"/>
          </p:cNvSpPr>
          <p:nvPr>
            <p:ph type="dt" sz="half" idx="10"/>
          </p:nvPr>
        </p:nvSpPr>
        <p:spPr/>
        <p:txBody>
          <a:bodyPr/>
          <a:lstStyle/>
          <a:p>
            <a:fld id="{B311EB0F-44AC-4052-BBC1-B39FAC79A5C2}" type="datetime1">
              <a:rPr lang="en-US" smtClean="0"/>
              <a:t>1/31/2020</a:t>
            </a:fld>
            <a:endParaRPr lang="en-CA"/>
          </a:p>
        </p:txBody>
      </p:sp>
      <p:sp>
        <p:nvSpPr>
          <p:cNvPr id="6" name="Footer Placeholder 5">
            <a:extLst>
              <a:ext uri="{FF2B5EF4-FFF2-40B4-BE49-F238E27FC236}">
                <a16:creationId xmlns:a16="http://schemas.microsoft.com/office/drawing/2014/main" id="{E6B2423A-E070-4F3D-A453-09B054C69D6D}"/>
              </a:ext>
            </a:extLst>
          </p:cNvPr>
          <p:cNvSpPr>
            <a:spLocks noGrp="1"/>
          </p:cNvSpPr>
          <p:nvPr>
            <p:ph type="ftr" sz="quarter" idx="11"/>
          </p:nvPr>
        </p:nvSpPr>
        <p:spPr/>
        <p:txBody>
          <a:bodyPr/>
          <a:lstStyle/>
          <a:p>
            <a:r>
              <a:rPr lang="en-CA"/>
              <a:t>Philipp Kolb - TTC Feb 2020</a:t>
            </a:r>
          </a:p>
        </p:txBody>
      </p:sp>
      <p:sp>
        <p:nvSpPr>
          <p:cNvPr id="7" name="Slide Number Placeholder 6">
            <a:extLst>
              <a:ext uri="{FF2B5EF4-FFF2-40B4-BE49-F238E27FC236}">
                <a16:creationId xmlns:a16="http://schemas.microsoft.com/office/drawing/2014/main" id="{59700325-A658-4E79-BDDE-B1B28A5E777A}"/>
              </a:ext>
            </a:extLst>
          </p:cNvPr>
          <p:cNvSpPr>
            <a:spLocks noGrp="1"/>
          </p:cNvSpPr>
          <p:nvPr>
            <p:ph type="sldNum" sz="quarter" idx="12"/>
          </p:nvPr>
        </p:nvSpPr>
        <p:spPr/>
        <p:txBody>
          <a:bodyPr/>
          <a:lstStyle/>
          <a:p>
            <a:fld id="{4B5EFF41-8465-437F-BEE2-B86181D6AD03}" type="slidenum">
              <a:rPr lang="en-CA" smtClean="0"/>
              <a:t>‹#›</a:t>
            </a:fld>
            <a:endParaRPr lang="en-CA"/>
          </a:p>
        </p:txBody>
      </p:sp>
    </p:spTree>
    <p:extLst>
      <p:ext uri="{BB962C8B-B14F-4D97-AF65-F5344CB8AC3E}">
        <p14:creationId xmlns:p14="http://schemas.microsoft.com/office/powerpoint/2010/main" val="1312616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51B50-EE1E-40CE-A7BD-584B073212B8}"/>
              </a:ext>
            </a:extLst>
          </p:cNvPr>
          <p:cNvSpPr>
            <a:spLocks noGrp="1"/>
          </p:cNvSpPr>
          <p:nvPr>
            <p:ph type="title"/>
          </p:nvPr>
        </p:nvSpPr>
        <p:spPr>
          <a:xfrm>
            <a:off x="839788" y="365127"/>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17AD90CF-9D56-4987-90CF-07F94D887188}"/>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8BFE24F-C50B-49B4-9E0E-8180AEBB584A}"/>
              </a:ext>
            </a:extLst>
          </p:cNvPr>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DA2D3514-F1F7-4310-9090-E3F189A5F171}"/>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D3912DB-28AC-4F38-9876-EC41F69DBFEB}"/>
              </a:ext>
            </a:extLst>
          </p:cNvPr>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E00F4D51-1FDA-4538-AC29-D3BB25B81B16}"/>
              </a:ext>
            </a:extLst>
          </p:cNvPr>
          <p:cNvSpPr>
            <a:spLocks noGrp="1"/>
          </p:cNvSpPr>
          <p:nvPr>
            <p:ph type="dt" sz="half" idx="10"/>
          </p:nvPr>
        </p:nvSpPr>
        <p:spPr/>
        <p:txBody>
          <a:bodyPr/>
          <a:lstStyle/>
          <a:p>
            <a:fld id="{854A9140-EA90-40BB-848F-833E02874F7C}" type="datetime1">
              <a:rPr lang="en-US" smtClean="0"/>
              <a:t>1/31/2020</a:t>
            </a:fld>
            <a:endParaRPr lang="en-CA"/>
          </a:p>
        </p:txBody>
      </p:sp>
      <p:sp>
        <p:nvSpPr>
          <p:cNvPr id="8" name="Footer Placeholder 7">
            <a:extLst>
              <a:ext uri="{FF2B5EF4-FFF2-40B4-BE49-F238E27FC236}">
                <a16:creationId xmlns:a16="http://schemas.microsoft.com/office/drawing/2014/main" id="{F3859921-31A1-476D-83DD-CFFDE7D24341}"/>
              </a:ext>
            </a:extLst>
          </p:cNvPr>
          <p:cNvSpPr>
            <a:spLocks noGrp="1"/>
          </p:cNvSpPr>
          <p:nvPr>
            <p:ph type="ftr" sz="quarter" idx="11"/>
          </p:nvPr>
        </p:nvSpPr>
        <p:spPr/>
        <p:txBody>
          <a:bodyPr/>
          <a:lstStyle/>
          <a:p>
            <a:r>
              <a:rPr lang="en-CA"/>
              <a:t>Philipp Kolb - TTC Feb 2020</a:t>
            </a:r>
          </a:p>
        </p:txBody>
      </p:sp>
      <p:sp>
        <p:nvSpPr>
          <p:cNvPr id="9" name="Slide Number Placeholder 8">
            <a:extLst>
              <a:ext uri="{FF2B5EF4-FFF2-40B4-BE49-F238E27FC236}">
                <a16:creationId xmlns:a16="http://schemas.microsoft.com/office/drawing/2014/main" id="{7D6B8E30-8430-44FB-9F8E-3AF9CF854481}"/>
              </a:ext>
            </a:extLst>
          </p:cNvPr>
          <p:cNvSpPr>
            <a:spLocks noGrp="1"/>
          </p:cNvSpPr>
          <p:nvPr>
            <p:ph type="sldNum" sz="quarter" idx="12"/>
          </p:nvPr>
        </p:nvSpPr>
        <p:spPr/>
        <p:txBody>
          <a:bodyPr/>
          <a:lstStyle/>
          <a:p>
            <a:fld id="{4B5EFF41-8465-437F-BEE2-B86181D6AD03}" type="slidenum">
              <a:rPr lang="en-CA" smtClean="0"/>
              <a:t>‹#›</a:t>
            </a:fld>
            <a:endParaRPr lang="en-CA"/>
          </a:p>
        </p:txBody>
      </p:sp>
    </p:spTree>
    <p:extLst>
      <p:ext uri="{BB962C8B-B14F-4D97-AF65-F5344CB8AC3E}">
        <p14:creationId xmlns:p14="http://schemas.microsoft.com/office/powerpoint/2010/main" val="2199654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3AA828-96BE-4C3E-BC2B-1C495E5C90FE}"/>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CC962EB7-7826-4744-A7BA-E4D0ABC81D08}"/>
              </a:ext>
            </a:extLst>
          </p:cNvPr>
          <p:cNvSpPr>
            <a:spLocks noGrp="1"/>
          </p:cNvSpPr>
          <p:nvPr>
            <p:ph type="dt" sz="half" idx="10"/>
          </p:nvPr>
        </p:nvSpPr>
        <p:spPr/>
        <p:txBody>
          <a:bodyPr/>
          <a:lstStyle/>
          <a:p>
            <a:fld id="{B7870873-26E0-468C-8B9E-9960F8FDAC57}" type="datetime1">
              <a:rPr lang="en-US" smtClean="0"/>
              <a:t>1/31/2020</a:t>
            </a:fld>
            <a:endParaRPr lang="en-CA"/>
          </a:p>
        </p:txBody>
      </p:sp>
      <p:sp>
        <p:nvSpPr>
          <p:cNvPr id="4" name="Footer Placeholder 3">
            <a:extLst>
              <a:ext uri="{FF2B5EF4-FFF2-40B4-BE49-F238E27FC236}">
                <a16:creationId xmlns:a16="http://schemas.microsoft.com/office/drawing/2014/main" id="{7AFB067B-3608-4F79-9210-A9493040ADE1}"/>
              </a:ext>
            </a:extLst>
          </p:cNvPr>
          <p:cNvSpPr>
            <a:spLocks noGrp="1"/>
          </p:cNvSpPr>
          <p:nvPr>
            <p:ph type="ftr" sz="quarter" idx="11"/>
          </p:nvPr>
        </p:nvSpPr>
        <p:spPr/>
        <p:txBody>
          <a:bodyPr/>
          <a:lstStyle/>
          <a:p>
            <a:r>
              <a:rPr lang="en-CA"/>
              <a:t>Philipp Kolb - TTC Feb 2020</a:t>
            </a:r>
          </a:p>
        </p:txBody>
      </p:sp>
      <p:sp>
        <p:nvSpPr>
          <p:cNvPr id="5" name="Slide Number Placeholder 4">
            <a:extLst>
              <a:ext uri="{FF2B5EF4-FFF2-40B4-BE49-F238E27FC236}">
                <a16:creationId xmlns:a16="http://schemas.microsoft.com/office/drawing/2014/main" id="{518DCCFE-1ED2-45AC-AB0A-C4A590D3568C}"/>
              </a:ext>
            </a:extLst>
          </p:cNvPr>
          <p:cNvSpPr>
            <a:spLocks noGrp="1"/>
          </p:cNvSpPr>
          <p:nvPr>
            <p:ph type="sldNum" sz="quarter" idx="12"/>
          </p:nvPr>
        </p:nvSpPr>
        <p:spPr/>
        <p:txBody>
          <a:bodyPr/>
          <a:lstStyle/>
          <a:p>
            <a:fld id="{4B5EFF41-8465-437F-BEE2-B86181D6AD03}" type="slidenum">
              <a:rPr lang="en-CA" smtClean="0"/>
              <a:t>‹#›</a:t>
            </a:fld>
            <a:endParaRPr lang="en-CA"/>
          </a:p>
        </p:txBody>
      </p:sp>
    </p:spTree>
    <p:extLst>
      <p:ext uri="{BB962C8B-B14F-4D97-AF65-F5344CB8AC3E}">
        <p14:creationId xmlns:p14="http://schemas.microsoft.com/office/powerpoint/2010/main" val="416245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C241514-6D94-4598-81A6-7BCABFF84A25}"/>
              </a:ext>
            </a:extLst>
          </p:cNvPr>
          <p:cNvSpPr>
            <a:spLocks noGrp="1"/>
          </p:cNvSpPr>
          <p:nvPr>
            <p:ph type="dt" sz="half" idx="10"/>
          </p:nvPr>
        </p:nvSpPr>
        <p:spPr/>
        <p:txBody>
          <a:bodyPr/>
          <a:lstStyle/>
          <a:p>
            <a:fld id="{8D8AB6EB-5D1B-4436-83DD-3BFCCB945288}" type="datetime1">
              <a:rPr lang="en-US" smtClean="0"/>
              <a:t>1/31/2020</a:t>
            </a:fld>
            <a:endParaRPr lang="en-CA"/>
          </a:p>
        </p:txBody>
      </p:sp>
      <p:sp>
        <p:nvSpPr>
          <p:cNvPr id="3" name="Footer Placeholder 2">
            <a:extLst>
              <a:ext uri="{FF2B5EF4-FFF2-40B4-BE49-F238E27FC236}">
                <a16:creationId xmlns:a16="http://schemas.microsoft.com/office/drawing/2014/main" id="{73DDE9A6-9AE4-426E-B754-B65941B25F10}"/>
              </a:ext>
            </a:extLst>
          </p:cNvPr>
          <p:cNvSpPr>
            <a:spLocks noGrp="1"/>
          </p:cNvSpPr>
          <p:nvPr>
            <p:ph type="ftr" sz="quarter" idx="11"/>
          </p:nvPr>
        </p:nvSpPr>
        <p:spPr/>
        <p:txBody>
          <a:bodyPr/>
          <a:lstStyle/>
          <a:p>
            <a:r>
              <a:rPr lang="en-CA"/>
              <a:t>Philipp Kolb - TTC Feb 2020</a:t>
            </a:r>
          </a:p>
        </p:txBody>
      </p:sp>
      <p:sp>
        <p:nvSpPr>
          <p:cNvPr id="4" name="Slide Number Placeholder 3">
            <a:extLst>
              <a:ext uri="{FF2B5EF4-FFF2-40B4-BE49-F238E27FC236}">
                <a16:creationId xmlns:a16="http://schemas.microsoft.com/office/drawing/2014/main" id="{6C31E33A-9165-4E23-805D-AC6E2AE11B27}"/>
              </a:ext>
            </a:extLst>
          </p:cNvPr>
          <p:cNvSpPr>
            <a:spLocks noGrp="1"/>
          </p:cNvSpPr>
          <p:nvPr>
            <p:ph type="sldNum" sz="quarter" idx="12"/>
          </p:nvPr>
        </p:nvSpPr>
        <p:spPr/>
        <p:txBody>
          <a:bodyPr/>
          <a:lstStyle/>
          <a:p>
            <a:fld id="{4B5EFF41-8465-437F-BEE2-B86181D6AD03}" type="slidenum">
              <a:rPr lang="en-CA" smtClean="0"/>
              <a:t>‹#›</a:t>
            </a:fld>
            <a:endParaRPr lang="en-CA"/>
          </a:p>
        </p:txBody>
      </p:sp>
    </p:spTree>
    <p:extLst>
      <p:ext uri="{BB962C8B-B14F-4D97-AF65-F5344CB8AC3E}">
        <p14:creationId xmlns:p14="http://schemas.microsoft.com/office/powerpoint/2010/main" val="211861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D85F9-F3F5-404D-B9F7-1C68696C6C7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390E0609-1885-4835-93AB-094465794FA8}"/>
              </a:ext>
            </a:extLst>
          </p:cNvPr>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EDD7B256-38E2-4017-8193-0EEB2A329D32}"/>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09BCA86-5F7A-48B6-A43C-C20BF73FC469}"/>
              </a:ext>
            </a:extLst>
          </p:cNvPr>
          <p:cNvSpPr>
            <a:spLocks noGrp="1"/>
          </p:cNvSpPr>
          <p:nvPr>
            <p:ph type="dt" sz="half" idx="10"/>
          </p:nvPr>
        </p:nvSpPr>
        <p:spPr/>
        <p:txBody>
          <a:bodyPr/>
          <a:lstStyle/>
          <a:p>
            <a:fld id="{AAA7CEB0-3F84-4914-A881-0CB0457C6C17}" type="datetime1">
              <a:rPr lang="en-US" smtClean="0"/>
              <a:t>1/31/2020</a:t>
            </a:fld>
            <a:endParaRPr lang="en-CA"/>
          </a:p>
        </p:txBody>
      </p:sp>
      <p:sp>
        <p:nvSpPr>
          <p:cNvPr id="6" name="Footer Placeholder 5">
            <a:extLst>
              <a:ext uri="{FF2B5EF4-FFF2-40B4-BE49-F238E27FC236}">
                <a16:creationId xmlns:a16="http://schemas.microsoft.com/office/drawing/2014/main" id="{9E7B810C-4048-4F33-9E68-576CF9571886}"/>
              </a:ext>
            </a:extLst>
          </p:cNvPr>
          <p:cNvSpPr>
            <a:spLocks noGrp="1"/>
          </p:cNvSpPr>
          <p:nvPr>
            <p:ph type="ftr" sz="quarter" idx="11"/>
          </p:nvPr>
        </p:nvSpPr>
        <p:spPr/>
        <p:txBody>
          <a:bodyPr/>
          <a:lstStyle/>
          <a:p>
            <a:r>
              <a:rPr lang="en-CA"/>
              <a:t>Philipp Kolb - TTC Feb 2020</a:t>
            </a:r>
          </a:p>
        </p:txBody>
      </p:sp>
      <p:sp>
        <p:nvSpPr>
          <p:cNvPr id="7" name="Slide Number Placeholder 6">
            <a:extLst>
              <a:ext uri="{FF2B5EF4-FFF2-40B4-BE49-F238E27FC236}">
                <a16:creationId xmlns:a16="http://schemas.microsoft.com/office/drawing/2014/main" id="{A14BDC68-C5E1-43C7-A593-BCDED9C3AA60}"/>
              </a:ext>
            </a:extLst>
          </p:cNvPr>
          <p:cNvSpPr>
            <a:spLocks noGrp="1"/>
          </p:cNvSpPr>
          <p:nvPr>
            <p:ph type="sldNum" sz="quarter" idx="12"/>
          </p:nvPr>
        </p:nvSpPr>
        <p:spPr/>
        <p:txBody>
          <a:bodyPr/>
          <a:lstStyle/>
          <a:p>
            <a:fld id="{4B5EFF41-8465-437F-BEE2-B86181D6AD03}" type="slidenum">
              <a:rPr lang="en-CA" smtClean="0"/>
              <a:t>‹#›</a:t>
            </a:fld>
            <a:endParaRPr lang="en-CA"/>
          </a:p>
        </p:txBody>
      </p:sp>
    </p:spTree>
    <p:extLst>
      <p:ext uri="{BB962C8B-B14F-4D97-AF65-F5344CB8AC3E}">
        <p14:creationId xmlns:p14="http://schemas.microsoft.com/office/powerpoint/2010/main" val="500067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DEE9A-5923-4CB7-8DDE-15F61350AD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C113DA49-7001-46C0-90D9-EA0134B7572A}"/>
              </a:ext>
            </a:extLst>
          </p:cNvPr>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CA"/>
          </a:p>
        </p:txBody>
      </p:sp>
      <p:sp>
        <p:nvSpPr>
          <p:cNvPr id="4" name="Text Placeholder 3">
            <a:extLst>
              <a:ext uri="{FF2B5EF4-FFF2-40B4-BE49-F238E27FC236}">
                <a16:creationId xmlns:a16="http://schemas.microsoft.com/office/drawing/2014/main" id="{FF64360A-075B-4505-8867-778F9A4F6410}"/>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13D5387-CF2A-453C-8BAC-505462EC272E}"/>
              </a:ext>
            </a:extLst>
          </p:cNvPr>
          <p:cNvSpPr>
            <a:spLocks noGrp="1"/>
          </p:cNvSpPr>
          <p:nvPr>
            <p:ph type="dt" sz="half" idx="10"/>
          </p:nvPr>
        </p:nvSpPr>
        <p:spPr/>
        <p:txBody>
          <a:bodyPr/>
          <a:lstStyle/>
          <a:p>
            <a:fld id="{DCE2D8F4-D134-4417-B885-687D518CD01F}" type="datetime1">
              <a:rPr lang="en-US" smtClean="0"/>
              <a:t>1/31/2020</a:t>
            </a:fld>
            <a:endParaRPr lang="en-CA"/>
          </a:p>
        </p:txBody>
      </p:sp>
      <p:sp>
        <p:nvSpPr>
          <p:cNvPr id="6" name="Footer Placeholder 5">
            <a:extLst>
              <a:ext uri="{FF2B5EF4-FFF2-40B4-BE49-F238E27FC236}">
                <a16:creationId xmlns:a16="http://schemas.microsoft.com/office/drawing/2014/main" id="{8B76765F-A7CF-4F0C-A24F-580C7809AAA9}"/>
              </a:ext>
            </a:extLst>
          </p:cNvPr>
          <p:cNvSpPr>
            <a:spLocks noGrp="1"/>
          </p:cNvSpPr>
          <p:nvPr>
            <p:ph type="ftr" sz="quarter" idx="11"/>
          </p:nvPr>
        </p:nvSpPr>
        <p:spPr/>
        <p:txBody>
          <a:bodyPr/>
          <a:lstStyle/>
          <a:p>
            <a:r>
              <a:rPr lang="en-CA"/>
              <a:t>Philipp Kolb - TTC Feb 2020</a:t>
            </a:r>
          </a:p>
        </p:txBody>
      </p:sp>
      <p:sp>
        <p:nvSpPr>
          <p:cNvPr id="7" name="Slide Number Placeholder 6">
            <a:extLst>
              <a:ext uri="{FF2B5EF4-FFF2-40B4-BE49-F238E27FC236}">
                <a16:creationId xmlns:a16="http://schemas.microsoft.com/office/drawing/2014/main" id="{05CA80A5-FC58-44AE-BB8A-50CEE90E87B5}"/>
              </a:ext>
            </a:extLst>
          </p:cNvPr>
          <p:cNvSpPr>
            <a:spLocks noGrp="1"/>
          </p:cNvSpPr>
          <p:nvPr>
            <p:ph type="sldNum" sz="quarter" idx="12"/>
          </p:nvPr>
        </p:nvSpPr>
        <p:spPr/>
        <p:txBody>
          <a:bodyPr/>
          <a:lstStyle/>
          <a:p>
            <a:fld id="{4B5EFF41-8465-437F-BEE2-B86181D6AD03}" type="slidenum">
              <a:rPr lang="en-CA" smtClean="0"/>
              <a:t>‹#›</a:t>
            </a:fld>
            <a:endParaRPr lang="en-CA"/>
          </a:p>
        </p:txBody>
      </p:sp>
    </p:spTree>
    <p:extLst>
      <p:ext uri="{BB962C8B-B14F-4D97-AF65-F5344CB8AC3E}">
        <p14:creationId xmlns:p14="http://schemas.microsoft.com/office/powerpoint/2010/main" val="4202800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20000"/>
            <a:lum/>
          </a:blip>
          <a:srcRect/>
          <a:stretch>
            <a:fillRect t="-9000" b="-9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B22718-F274-4BFA-8A9F-6D4E7299434F}"/>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9CFE9F29-6C2F-424B-8BBF-E84C3C1B34C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6297432-E4CE-4B15-8BBE-A997BB43ECF1}"/>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822C33-0D51-4EE6-81C9-CB20ADFF6216}" type="datetime1">
              <a:rPr lang="en-US" smtClean="0"/>
              <a:t>1/31/2020</a:t>
            </a:fld>
            <a:endParaRPr lang="en-CA"/>
          </a:p>
        </p:txBody>
      </p:sp>
      <p:sp>
        <p:nvSpPr>
          <p:cNvPr id="5" name="Footer Placeholder 4">
            <a:extLst>
              <a:ext uri="{FF2B5EF4-FFF2-40B4-BE49-F238E27FC236}">
                <a16:creationId xmlns:a16="http://schemas.microsoft.com/office/drawing/2014/main" id="{18C378D8-3B43-405A-A23E-17756DAE0158}"/>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CA"/>
              <a:t>Philipp Kolb - TTC Feb 2020</a:t>
            </a:r>
          </a:p>
        </p:txBody>
      </p:sp>
      <p:sp>
        <p:nvSpPr>
          <p:cNvPr id="6" name="Slide Number Placeholder 5">
            <a:extLst>
              <a:ext uri="{FF2B5EF4-FFF2-40B4-BE49-F238E27FC236}">
                <a16:creationId xmlns:a16="http://schemas.microsoft.com/office/drawing/2014/main" id="{B9EE61C2-9332-42B1-81D9-79BB70990335}"/>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5EFF41-8465-437F-BEE2-B86181D6AD03}" type="slidenum">
              <a:rPr lang="en-CA" smtClean="0"/>
              <a:t>‹#›</a:t>
            </a:fld>
            <a:endParaRPr lang="en-CA"/>
          </a:p>
        </p:txBody>
      </p:sp>
    </p:spTree>
    <p:extLst>
      <p:ext uri="{BB962C8B-B14F-4D97-AF65-F5344CB8AC3E}">
        <p14:creationId xmlns:p14="http://schemas.microsoft.com/office/powerpoint/2010/main" val="13354590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4.png"/><Relationship Id="rId7"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6.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37.png"/><Relationship Id="rId4" Type="http://schemas.openxmlformats.org/officeDocument/2006/relationships/image" Target="../media/image36.jpeg"/></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3.png"/></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45.png"/></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56.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7.png"/></Relationships>
</file>

<file path=ppt/slides/_rels/slide1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gi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56.jpeg"/></Relationships>
</file>

<file path=ppt/slides/_rels/slide2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2.png"/></Relationships>
</file>

<file path=ppt/slides/_rels/slide22.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2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24.xml.rels><?xml version="1.0" encoding="UTF-8" standalone="yes"?>
<Relationships xmlns="http://schemas.openxmlformats.org/package/2006/relationships"><Relationship Id="rId8" Type="http://schemas.openxmlformats.org/officeDocument/2006/relationships/image" Target="../media/image68.png"/><Relationship Id="rId3" Type="http://schemas.microsoft.com/office/2007/relationships/media" Target="../media/media2.mp4"/><Relationship Id="rId7" Type="http://schemas.openxmlformats.org/officeDocument/2006/relationships/image" Target="../media/image67.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notesSlide" Target="../notesSlides/notesSlide23.xml"/><Relationship Id="rId5" Type="http://schemas.openxmlformats.org/officeDocument/2006/relationships/slideLayout" Target="../slideLayouts/slideLayout2.xml"/><Relationship Id="rId4" Type="http://schemas.openxmlformats.org/officeDocument/2006/relationships/video" Target="../media/media2.mp4"/></Relationships>
</file>

<file path=ppt/slides/_rels/slide25.xml.rels><?xml version="1.0" encoding="UTF-8" standalone="yes"?>
<Relationships xmlns="http://schemas.openxmlformats.org/package/2006/relationships"><Relationship Id="rId3" Type="http://schemas.openxmlformats.org/officeDocument/2006/relationships/hyperlink" Target="http://accelconf.web.cern.ch/AccelConf/linac2018/doi/JACoW-LINAC2018-TUPO040.html" TargetMode="External"/><Relationship Id="rId7" Type="http://schemas.openxmlformats.org/officeDocument/2006/relationships/hyperlink" Target="https://aip.scitation.org/doi/10.1063/1.5030509" TargetMode="External"/><Relationship Id="rId2" Type="http://schemas.openxmlformats.org/officeDocument/2006/relationships/hyperlink" Target="http://accelconf.web.cern.ch/AccelConf/srf2017/papers/tupb065.pdf" TargetMode="External"/><Relationship Id="rId1" Type="http://schemas.openxmlformats.org/officeDocument/2006/relationships/slideLayout" Target="../slideLayouts/slideLayout2.xml"/><Relationship Id="rId6" Type="http://schemas.openxmlformats.org/officeDocument/2006/relationships/hyperlink" Target="https://journals.aps.org/prab/abstract/10.1103/PhysRevAccelBeams.21.122001" TargetMode="External"/><Relationship Id="rId5" Type="http://schemas.openxmlformats.org/officeDocument/2006/relationships/hyperlink" Target="http://accelconf.web.cern.ch/AccelConf/srf2019/papers/tup046.pdf" TargetMode="External"/><Relationship Id="rId4" Type="http://schemas.openxmlformats.org/officeDocument/2006/relationships/hyperlink" Target="https://indico.desy.de/indico/event/21337/session/19/contribution/56"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jpe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6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F81E90A-3B01-4CBB-A488-355554F1B557}"/>
              </a:ext>
            </a:extLst>
          </p:cNvPr>
          <p:cNvSpPr>
            <a:spLocks noGrp="1"/>
          </p:cNvSpPr>
          <p:nvPr>
            <p:ph sz="quarter" idx="15"/>
          </p:nvPr>
        </p:nvSpPr>
        <p:spPr>
          <a:xfrm>
            <a:off x="1270000" y="1641820"/>
            <a:ext cx="10083800" cy="3010041"/>
          </a:xfrm>
        </p:spPr>
        <p:txBody>
          <a:bodyPr>
            <a:normAutofit fontScale="92500" lnSpcReduction="10000"/>
          </a:bodyPr>
          <a:lstStyle/>
          <a:p>
            <a:pPr algn="ctr"/>
            <a:r>
              <a:rPr lang="en-CA" dirty="0"/>
              <a:t>Test Results from the TRIUMF Multi-Mode Coaxial Resonators</a:t>
            </a:r>
            <a:endParaRPr lang="en-CA" sz="4000" dirty="0"/>
          </a:p>
          <a:p>
            <a:pPr algn="ctr"/>
            <a:endParaRPr lang="en-CA" sz="4000" dirty="0"/>
          </a:p>
          <a:p>
            <a:pPr algn="ctr"/>
            <a:r>
              <a:rPr lang="en-CA" sz="2800" dirty="0"/>
              <a:t>TTC Meeting Feb 2020</a:t>
            </a:r>
          </a:p>
          <a:p>
            <a:pPr algn="ctr"/>
            <a:r>
              <a:rPr lang="en-CA" sz="2800" dirty="0"/>
              <a:t>Philipp Kolb, </a:t>
            </a:r>
          </a:p>
          <a:p>
            <a:pPr algn="ctr"/>
            <a:r>
              <a:rPr lang="en-CA" sz="2800"/>
              <a:t>Robert </a:t>
            </a:r>
            <a:r>
              <a:rPr lang="en-CA" sz="2800" dirty="0"/>
              <a:t>Laxdal, Zhongyuan Yao, Tobias Junginger (U of Victoria)</a:t>
            </a:r>
          </a:p>
        </p:txBody>
      </p:sp>
      <p:sp>
        <p:nvSpPr>
          <p:cNvPr id="5" name="Content Placeholder 4">
            <a:extLst>
              <a:ext uri="{FF2B5EF4-FFF2-40B4-BE49-F238E27FC236}">
                <a16:creationId xmlns:a16="http://schemas.microsoft.com/office/drawing/2014/main" id="{793CBE9F-8DB2-495D-A0B8-E735206849C7}"/>
              </a:ext>
            </a:extLst>
          </p:cNvPr>
          <p:cNvSpPr>
            <a:spLocks noGrp="1"/>
          </p:cNvSpPr>
          <p:nvPr>
            <p:ph sz="quarter" idx="17"/>
          </p:nvPr>
        </p:nvSpPr>
        <p:spPr>
          <a:xfrm>
            <a:off x="1512887" y="5128178"/>
            <a:ext cx="9598025" cy="742466"/>
          </a:xfrm>
        </p:spPr>
        <p:txBody>
          <a:bodyPr/>
          <a:lstStyle/>
          <a:p>
            <a:pPr algn="ctr"/>
            <a:r>
              <a:rPr lang="en-CA" dirty="0"/>
              <a:t>Combined results from QWR and HWR cooldowns with a first N2 infusion test on the QWR</a:t>
            </a:r>
          </a:p>
        </p:txBody>
      </p:sp>
      <p:sp>
        <p:nvSpPr>
          <p:cNvPr id="6" name="Text Placeholder 5">
            <a:extLst>
              <a:ext uri="{FF2B5EF4-FFF2-40B4-BE49-F238E27FC236}">
                <a16:creationId xmlns:a16="http://schemas.microsoft.com/office/drawing/2014/main" id="{495ED73F-61CB-420F-9FB9-88922DA917D2}"/>
              </a:ext>
            </a:extLst>
          </p:cNvPr>
          <p:cNvSpPr>
            <a:spLocks noGrp="1"/>
          </p:cNvSpPr>
          <p:nvPr>
            <p:ph type="body" sz="quarter" idx="18"/>
          </p:nvPr>
        </p:nvSpPr>
        <p:spPr>
          <a:xfrm>
            <a:off x="4318000" y="6329362"/>
            <a:ext cx="3987800" cy="330200"/>
          </a:xfrm>
        </p:spPr>
        <p:txBody>
          <a:bodyPr/>
          <a:lstStyle/>
          <a:p>
            <a:r>
              <a:rPr lang="en-CA" dirty="0"/>
              <a:t>Philipp Kolb</a:t>
            </a:r>
          </a:p>
        </p:txBody>
      </p:sp>
    </p:spTree>
    <p:extLst>
      <p:ext uri="{BB962C8B-B14F-4D97-AF65-F5344CB8AC3E}">
        <p14:creationId xmlns:p14="http://schemas.microsoft.com/office/powerpoint/2010/main" val="5043648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48303-1A35-48A7-81D1-B5A522BE94B8}"/>
              </a:ext>
            </a:extLst>
          </p:cNvPr>
          <p:cNvSpPr>
            <a:spLocks noGrp="1"/>
          </p:cNvSpPr>
          <p:nvPr>
            <p:ph type="title"/>
          </p:nvPr>
        </p:nvSpPr>
        <p:spPr/>
        <p:txBody>
          <a:bodyPr/>
          <a:lstStyle/>
          <a:p>
            <a:r>
              <a:rPr lang="en-CA" dirty="0"/>
              <a:t>Field dependence:</a:t>
            </a:r>
            <a:br>
              <a:rPr lang="en-CA" dirty="0"/>
            </a:br>
            <a:r>
              <a:rPr lang="en-CA" dirty="0"/>
              <a:t>R</a:t>
            </a:r>
            <a:r>
              <a:rPr lang="en-CA" baseline="-25000" dirty="0"/>
              <a:t>T</a:t>
            </a:r>
            <a:r>
              <a:rPr lang="en-CA" sz="2400" baseline="-25000" dirty="0"/>
              <a:t>(</a:t>
            </a:r>
            <a:r>
              <a:rPr lang="en-CA" sz="2400" baseline="-25000" dirty="0" err="1"/>
              <a:t>emperature</a:t>
            </a:r>
            <a:r>
              <a:rPr lang="en-CA" sz="2400" baseline="-25000" dirty="0"/>
              <a:t>)</a:t>
            </a:r>
            <a:r>
              <a:rPr lang="en-CA" baseline="-25000" dirty="0" err="1"/>
              <a:t>i</a:t>
            </a:r>
            <a:r>
              <a:rPr lang="en-CA" sz="2400" baseline="-25000" dirty="0"/>
              <a:t>(</a:t>
            </a:r>
            <a:r>
              <a:rPr lang="en-CA" sz="2400" baseline="-25000" dirty="0" err="1"/>
              <a:t>ndependent</a:t>
            </a:r>
            <a:r>
              <a:rPr lang="en-CA" sz="2400" baseline="-25000" dirty="0"/>
              <a:t>)</a:t>
            </a:r>
          </a:p>
        </p:txBody>
      </p:sp>
      <p:pic>
        <p:nvPicPr>
          <p:cNvPr id="8" name="Content Placeholder 7">
            <a:extLst>
              <a:ext uri="{FF2B5EF4-FFF2-40B4-BE49-F238E27FC236}">
                <a16:creationId xmlns:a16="http://schemas.microsoft.com/office/drawing/2014/main" id="{B8640B6B-7910-4CA6-9C90-357362CB3B5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00650" y="1745740"/>
            <a:ext cx="6330518" cy="4241238"/>
          </a:xfrm>
        </p:spPr>
      </p:pic>
      <p:sp>
        <p:nvSpPr>
          <p:cNvPr id="4" name="Date Placeholder 3">
            <a:extLst>
              <a:ext uri="{FF2B5EF4-FFF2-40B4-BE49-F238E27FC236}">
                <a16:creationId xmlns:a16="http://schemas.microsoft.com/office/drawing/2014/main" id="{D394C2F3-14C4-4EAF-87DB-BF82E8FF4CC5}"/>
              </a:ext>
            </a:extLst>
          </p:cNvPr>
          <p:cNvSpPr>
            <a:spLocks noGrp="1"/>
          </p:cNvSpPr>
          <p:nvPr>
            <p:ph type="dt" sz="half" idx="10"/>
          </p:nvPr>
        </p:nvSpPr>
        <p:spPr/>
        <p:txBody>
          <a:bodyPr/>
          <a:lstStyle/>
          <a:p>
            <a:fld id="{C8751A01-AB6F-4968-8288-A11084F1C9C9}" type="datetime1">
              <a:rPr lang="en-US" smtClean="0"/>
              <a:t>1/31/2020</a:t>
            </a:fld>
            <a:endParaRPr lang="en-CA"/>
          </a:p>
        </p:txBody>
      </p:sp>
      <p:sp>
        <p:nvSpPr>
          <p:cNvPr id="5" name="Footer Placeholder 4">
            <a:extLst>
              <a:ext uri="{FF2B5EF4-FFF2-40B4-BE49-F238E27FC236}">
                <a16:creationId xmlns:a16="http://schemas.microsoft.com/office/drawing/2014/main" id="{5923D5F1-D96B-45F9-AA2B-BB5174EB0F38}"/>
              </a:ext>
            </a:extLst>
          </p:cNvPr>
          <p:cNvSpPr>
            <a:spLocks noGrp="1"/>
          </p:cNvSpPr>
          <p:nvPr>
            <p:ph type="ftr" sz="quarter" idx="11"/>
          </p:nvPr>
        </p:nvSpPr>
        <p:spPr/>
        <p:txBody>
          <a:bodyPr/>
          <a:lstStyle/>
          <a:p>
            <a:r>
              <a:rPr lang="en-CA"/>
              <a:t>Philipp Kolb - TTC Feb 2020</a:t>
            </a:r>
          </a:p>
        </p:txBody>
      </p:sp>
      <p:sp>
        <p:nvSpPr>
          <p:cNvPr id="6" name="Slide Number Placeholder 5">
            <a:extLst>
              <a:ext uri="{FF2B5EF4-FFF2-40B4-BE49-F238E27FC236}">
                <a16:creationId xmlns:a16="http://schemas.microsoft.com/office/drawing/2014/main" id="{D28923D1-3495-4938-BE9A-2FA2CFD855E4}"/>
              </a:ext>
            </a:extLst>
          </p:cNvPr>
          <p:cNvSpPr>
            <a:spLocks noGrp="1"/>
          </p:cNvSpPr>
          <p:nvPr>
            <p:ph type="sldNum" sz="quarter" idx="12"/>
          </p:nvPr>
        </p:nvSpPr>
        <p:spPr/>
        <p:txBody>
          <a:bodyPr/>
          <a:lstStyle/>
          <a:p>
            <a:fld id="{4B5EFF41-8465-437F-BEE2-B86181D6AD03}" type="slidenum">
              <a:rPr lang="en-CA" smtClean="0"/>
              <a:t>10</a:t>
            </a:fld>
            <a:endParaRPr lang="en-CA"/>
          </a:p>
        </p:txBody>
      </p:sp>
      <p:sp>
        <p:nvSpPr>
          <p:cNvPr id="12" name="TextBox 11">
            <a:extLst>
              <a:ext uri="{FF2B5EF4-FFF2-40B4-BE49-F238E27FC236}">
                <a16:creationId xmlns:a16="http://schemas.microsoft.com/office/drawing/2014/main" id="{9637D16C-7EDB-422A-ACFA-EF699E9E2C49}"/>
              </a:ext>
            </a:extLst>
          </p:cNvPr>
          <p:cNvSpPr txBox="1"/>
          <p:nvPr/>
        </p:nvSpPr>
        <p:spPr>
          <a:xfrm>
            <a:off x="7258050" y="1838325"/>
            <a:ext cx="4648200" cy="1754326"/>
          </a:xfrm>
          <a:prstGeom prst="rect">
            <a:avLst/>
          </a:prstGeom>
          <a:noFill/>
        </p:spPr>
        <p:txBody>
          <a:bodyPr wrap="square" rtlCol="0">
            <a:spAutoFit/>
          </a:bodyPr>
          <a:lstStyle/>
          <a:p>
            <a:pPr marL="285750" indent="-285750">
              <a:buFont typeface="Arial" panose="020B0604020202020204" pitchFamily="34" charset="0"/>
              <a:buChar char="•"/>
            </a:pPr>
            <a:r>
              <a:rPr lang="en-CA" dirty="0"/>
              <a:t>Generally an increase with frequency is observed.</a:t>
            </a:r>
          </a:p>
          <a:p>
            <a:pPr marL="285750" indent="-285750">
              <a:buFont typeface="Arial" panose="020B0604020202020204" pitchFamily="34" charset="0"/>
              <a:buChar char="•"/>
            </a:pPr>
            <a:r>
              <a:rPr lang="en-CA" dirty="0"/>
              <a:t>Not a clear trend with increasing B</a:t>
            </a:r>
            <a:r>
              <a:rPr lang="en-CA" baseline="-25000" dirty="0"/>
              <a:t>p</a:t>
            </a:r>
            <a:r>
              <a:rPr lang="en-CA" dirty="0"/>
              <a:t> for the different modes, some modes decrease, some are increasing or have practically zero slope.</a:t>
            </a:r>
          </a:p>
        </p:txBody>
      </p:sp>
      <p:grpSp>
        <p:nvGrpSpPr>
          <p:cNvPr id="13" name="Group 12">
            <a:extLst>
              <a:ext uri="{FF2B5EF4-FFF2-40B4-BE49-F238E27FC236}">
                <a16:creationId xmlns:a16="http://schemas.microsoft.com/office/drawing/2014/main" id="{F85125E3-FDB7-4106-B212-E634F916F7FE}"/>
              </a:ext>
            </a:extLst>
          </p:cNvPr>
          <p:cNvGrpSpPr/>
          <p:nvPr/>
        </p:nvGrpSpPr>
        <p:grpSpPr>
          <a:xfrm>
            <a:off x="6096000" y="84540"/>
            <a:ext cx="6926145" cy="926279"/>
            <a:chOff x="6096000" y="468051"/>
            <a:chExt cx="6926145" cy="926279"/>
          </a:xfrm>
        </p:grpSpPr>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EBD37DB8-23CC-40F1-9D86-DE253231ECB7}"/>
                    </a:ext>
                  </a:extLst>
                </p:cNvPr>
                <p:cNvSpPr txBox="1"/>
                <p:nvPr/>
              </p:nvSpPr>
              <p:spPr>
                <a:xfrm>
                  <a:off x="6096000" y="468051"/>
                  <a:ext cx="6926145" cy="92627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CA" b="0" i="1" smtClean="0">
                                <a:latin typeface="Cambria Math" panose="02040503050406030204" pitchFamily="18" charset="0"/>
                              </a:rPr>
                            </m:ctrlPr>
                          </m:sSubSupPr>
                          <m:e>
                            <m:r>
                              <a:rPr lang="en-CA" b="0" i="1" smtClean="0">
                                <a:latin typeface="Cambria Math" panose="02040503050406030204" pitchFamily="18" charset="0"/>
                              </a:rPr>
                              <m:t>𝑅</m:t>
                            </m:r>
                          </m:e>
                          <m:sub>
                            <m:r>
                              <a:rPr lang="en-CA" b="0" i="1" smtClean="0">
                                <a:latin typeface="Cambria Math" panose="02040503050406030204" pitchFamily="18" charset="0"/>
                              </a:rPr>
                              <m:t>𝑆</m:t>
                            </m:r>
                          </m:sub>
                          <m:sup>
                            <m:r>
                              <a:rPr lang="en-CA" b="0" i="1" smtClean="0">
                                <a:latin typeface="Cambria Math" panose="02040503050406030204" pitchFamily="18" charset="0"/>
                              </a:rPr>
                              <m:t> </m:t>
                            </m:r>
                          </m:sup>
                        </m:sSubSup>
                        <m:r>
                          <a:rPr lang="en-CA" b="0" i="1" smtClean="0">
                            <a:latin typeface="Cambria Math" panose="02040503050406030204" pitchFamily="18" charset="0"/>
                          </a:rPr>
                          <m:t> (</m:t>
                        </m:r>
                        <m:r>
                          <a:rPr lang="en-CA" b="0" i="1" smtClean="0">
                            <a:latin typeface="Cambria Math" panose="02040503050406030204" pitchFamily="18" charset="0"/>
                          </a:rPr>
                          <m:t>𝐵</m:t>
                        </m:r>
                        <m:r>
                          <a:rPr lang="en-CA" b="0" i="1" smtClean="0">
                            <a:latin typeface="Cambria Math" panose="02040503050406030204" pitchFamily="18" charset="0"/>
                          </a:rPr>
                          <m:t>,</m:t>
                        </m:r>
                        <m:r>
                          <a:rPr lang="en-CA" b="0" i="1" smtClean="0">
                            <a:latin typeface="Cambria Math" panose="02040503050406030204" pitchFamily="18" charset="0"/>
                          </a:rPr>
                          <m:t>𝑇</m:t>
                        </m:r>
                        <m:r>
                          <a:rPr lang="en-CA" b="0" i="1" smtClean="0">
                            <a:latin typeface="Cambria Math" panose="02040503050406030204" pitchFamily="18" charset="0"/>
                          </a:rPr>
                          <m:t>)=</m:t>
                        </m:r>
                        <m:f>
                          <m:fPr>
                            <m:ctrlPr>
                              <a:rPr lang="en-CA" b="0" i="1" smtClean="0">
                                <a:solidFill>
                                  <a:schemeClr val="tx1"/>
                                </a:solidFill>
                                <a:latin typeface="Cambria Math" panose="02040503050406030204" pitchFamily="18" charset="0"/>
                              </a:rPr>
                            </m:ctrlPr>
                          </m:fPr>
                          <m:num>
                            <m:r>
                              <a:rPr lang="en-CA" b="0" i="1" smtClean="0">
                                <a:solidFill>
                                  <a:schemeClr val="tx1"/>
                                </a:solidFill>
                                <a:latin typeface="Cambria Math" panose="02040503050406030204" pitchFamily="18" charset="0"/>
                              </a:rPr>
                              <m:t>𝐴</m:t>
                            </m:r>
                            <m:d>
                              <m:dPr>
                                <m:ctrlPr>
                                  <a:rPr lang="en-CA" b="0" i="1" smtClean="0">
                                    <a:solidFill>
                                      <a:schemeClr val="tx1"/>
                                    </a:solidFill>
                                    <a:latin typeface="Cambria Math" panose="02040503050406030204" pitchFamily="18" charset="0"/>
                                  </a:rPr>
                                </m:ctrlPr>
                              </m:dPr>
                              <m:e>
                                <m:sSub>
                                  <m:sSubPr>
                                    <m:ctrlPr>
                                      <a:rPr lang="en-CA" b="0" i="1" smtClean="0">
                                        <a:solidFill>
                                          <a:schemeClr val="tx1"/>
                                        </a:solidFill>
                                        <a:latin typeface="Cambria Math" panose="02040503050406030204" pitchFamily="18" charset="0"/>
                                      </a:rPr>
                                    </m:ctrlPr>
                                  </m:sSubPr>
                                  <m:e>
                                    <m:r>
                                      <a:rPr lang="en-CA" b="0" i="1" smtClean="0">
                                        <a:solidFill>
                                          <a:schemeClr val="tx1"/>
                                        </a:solidFill>
                                        <a:latin typeface="Cambria Math" panose="02040503050406030204" pitchFamily="18" charset="0"/>
                                      </a:rPr>
                                      <m:t>𝐵</m:t>
                                    </m:r>
                                  </m:e>
                                  <m:sub>
                                    <m:r>
                                      <a:rPr lang="en-CA" b="0" i="1" smtClean="0">
                                        <a:solidFill>
                                          <a:schemeClr val="tx1"/>
                                        </a:solidFill>
                                        <a:latin typeface="Cambria Math" panose="02040503050406030204" pitchFamily="18" charset="0"/>
                                      </a:rPr>
                                      <m:t>𝑝</m:t>
                                    </m:r>
                                  </m:sub>
                                </m:sSub>
                                <m:r>
                                  <a:rPr lang="en-CA" b="0" i="1" smtClean="0">
                                    <a:solidFill>
                                      <a:schemeClr val="tx1"/>
                                    </a:solidFill>
                                    <a:latin typeface="Cambria Math" panose="02040503050406030204" pitchFamily="18" charset="0"/>
                                  </a:rPr>
                                  <m:t>, </m:t>
                                </m:r>
                                <m:r>
                                  <a:rPr lang="en-CA" b="0" i="1" smtClean="0">
                                    <a:solidFill>
                                      <a:schemeClr val="tx1"/>
                                    </a:solidFill>
                                    <a:latin typeface="Cambria Math" panose="02040503050406030204" pitchFamily="18" charset="0"/>
                                  </a:rPr>
                                  <m:t>𝜔</m:t>
                                </m:r>
                              </m:e>
                            </m:d>
                          </m:num>
                          <m:den>
                            <m:r>
                              <a:rPr lang="en-CA" b="0" i="1" smtClean="0">
                                <a:solidFill>
                                  <a:schemeClr val="tx1"/>
                                </a:solidFill>
                                <a:latin typeface="Cambria Math" panose="02040503050406030204" pitchFamily="18" charset="0"/>
                              </a:rPr>
                              <m:t>𝑇</m:t>
                            </m:r>
                          </m:den>
                        </m:f>
                        <m:func>
                          <m:funcPr>
                            <m:ctrlPr>
                              <a:rPr lang="en-CA" b="0" i="1" smtClean="0">
                                <a:solidFill>
                                  <a:schemeClr val="tx1"/>
                                </a:solidFill>
                                <a:latin typeface="Cambria Math" panose="02040503050406030204" pitchFamily="18" charset="0"/>
                              </a:rPr>
                            </m:ctrlPr>
                          </m:funcPr>
                          <m:fName>
                            <m:r>
                              <m:rPr>
                                <m:sty m:val="p"/>
                              </m:rPr>
                              <a:rPr lang="en-CA" b="0" i="0" smtClean="0">
                                <a:solidFill>
                                  <a:schemeClr val="tx1"/>
                                </a:solidFill>
                                <a:latin typeface="Cambria Math" panose="02040503050406030204" pitchFamily="18" charset="0"/>
                              </a:rPr>
                              <m:t>exp</m:t>
                            </m:r>
                          </m:fName>
                          <m:e>
                            <m:d>
                              <m:dPr>
                                <m:ctrlPr>
                                  <a:rPr lang="en-CA" b="0" i="1" smtClean="0">
                                    <a:solidFill>
                                      <a:schemeClr val="tx1"/>
                                    </a:solidFill>
                                    <a:latin typeface="Cambria Math" panose="02040503050406030204" pitchFamily="18" charset="0"/>
                                  </a:rPr>
                                </m:ctrlPr>
                              </m:dPr>
                              <m:e>
                                <m:r>
                                  <a:rPr lang="en-CA" b="0" i="1" smtClean="0">
                                    <a:solidFill>
                                      <a:schemeClr val="tx1"/>
                                    </a:solidFill>
                                    <a:latin typeface="Cambria Math" panose="02040503050406030204" pitchFamily="18" charset="0"/>
                                  </a:rPr>
                                  <m:t>−</m:t>
                                </m:r>
                                <m:f>
                                  <m:fPr>
                                    <m:ctrlPr>
                                      <a:rPr lang="en-CA" b="0" i="1" smtClean="0">
                                        <a:solidFill>
                                          <a:schemeClr val="tx1"/>
                                        </a:solidFill>
                                        <a:latin typeface="Cambria Math" panose="02040503050406030204" pitchFamily="18" charset="0"/>
                                      </a:rPr>
                                    </m:ctrlPr>
                                  </m:fPr>
                                  <m:num>
                                    <m:r>
                                      <a:rPr lang="en-CA" b="0" i="1" smtClean="0">
                                        <a:solidFill>
                                          <a:schemeClr val="tx1"/>
                                        </a:solidFill>
                                        <a:latin typeface="Cambria Math" panose="02040503050406030204" pitchFamily="18" charset="0"/>
                                      </a:rPr>
                                      <m:t>𝐶</m:t>
                                    </m:r>
                                    <m:d>
                                      <m:dPr>
                                        <m:ctrlPr>
                                          <a:rPr lang="en-CA" b="0" i="1" smtClean="0">
                                            <a:solidFill>
                                              <a:schemeClr val="tx1"/>
                                            </a:solidFill>
                                            <a:latin typeface="Cambria Math" panose="02040503050406030204" pitchFamily="18" charset="0"/>
                                          </a:rPr>
                                        </m:ctrlPr>
                                      </m:dPr>
                                      <m:e>
                                        <m:sSub>
                                          <m:sSubPr>
                                            <m:ctrlPr>
                                              <a:rPr lang="en-CA" b="0" i="1" smtClean="0">
                                                <a:solidFill>
                                                  <a:schemeClr val="tx1"/>
                                                </a:solidFill>
                                                <a:latin typeface="Cambria Math" panose="02040503050406030204" pitchFamily="18" charset="0"/>
                                              </a:rPr>
                                            </m:ctrlPr>
                                          </m:sSubPr>
                                          <m:e>
                                            <m:r>
                                              <a:rPr lang="en-CA" b="0" i="1" smtClean="0">
                                                <a:solidFill>
                                                  <a:schemeClr val="tx1"/>
                                                </a:solidFill>
                                                <a:latin typeface="Cambria Math" panose="02040503050406030204" pitchFamily="18" charset="0"/>
                                              </a:rPr>
                                              <m:t>𝐵</m:t>
                                            </m:r>
                                          </m:e>
                                          <m:sub>
                                            <m:r>
                                              <a:rPr lang="en-CA" b="0" i="1" smtClean="0">
                                                <a:solidFill>
                                                  <a:schemeClr val="tx1"/>
                                                </a:solidFill>
                                                <a:latin typeface="Cambria Math" panose="02040503050406030204" pitchFamily="18" charset="0"/>
                                              </a:rPr>
                                              <m:t>𝑝</m:t>
                                            </m:r>
                                          </m:sub>
                                        </m:sSub>
                                        <m:r>
                                          <a:rPr lang="en-CA" i="1">
                                            <a:solidFill>
                                              <a:schemeClr val="tx1"/>
                                            </a:solidFill>
                                            <a:latin typeface="Cambria Math" panose="02040503050406030204" pitchFamily="18" charset="0"/>
                                          </a:rPr>
                                          <m:t>, </m:t>
                                        </m:r>
                                        <m:r>
                                          <a:rPr lang="en-CA" i="1">
                                            <a:solidFill>
                                              <a:schemeClr val="tx1"/>
                                            </a:solidFill>
                                            <a:latin typeface="Cambria Math" panose="02040503050406030204" pitchFamily="18" charset="0"/>
                                          </a:rPr>
                                          <m:t>𝜔</m:t>
                                        </m:r>
                                      </m:e>
                                    </m:d>
                                  </m:num>
                                  <m:den>
                                    <m:r>
                                      <a:rPr lang="en-CA" b="0" i="1" smtClean="0">
                                        <a:solidFill>
                                          <a:schemeClr val="tx1"/>
                                        </a:solidFill>
                                        <a:latin typeface="Cambria Math" panose="02040503050406030204" pitchFamily="18" charset="0"/>
                                      </a:rPr>
                                      <m:t>𝑇</m:t>
                                    </m:r>
                                  </m:den>
                                </m:f>
                              </m:e>
                            </m:d>
                          </m:e>
                        </m:func>
                        <m:r>
                          <a:rPr lang="en-CA" b="0" i="1" smtClean="0">
                            <a:latin typeface="Cambria Math" panose="02040503050406030204" pitchFamily="18" charset="0"/>
                          </a:rPr>
                          <m:t>+</m:t>
                        </m:r>
                        <m:sSub>
                          <m:sSubPr>
                            <m:ctrlPr>
                              <a:rPr lang="en-CA" b="0" i="1" smtClean="0">
                                <a:solidFill>
                                  <a:srgbClr val="00B0F0"/>
                                </a:solidFill>
                                <a:latin typeface="Cambria Math" panose="02040503050406030204" pitchFamily="18" charset="0"/>
                              </a:rPr>
                            </m:ctrlPr>
                          </m:sSubPr>
                          <m:e>
                            <m:r>
                              <a:rPr lang="en-CA" b="0" i="1" smtClean="0">
                                <a:solidFill>
                                  <a:srgbClr val="00B0F0"/>
                                </a:solidFill>
                                <a:latin typeface="Cambria Math" panose="02040503050406030204" pitchFamily="18" charset="0"/>
                              </a:rPr>
                              <m:t>𝑅</m:t>
                            </m:r>
                          </m:e>
                          <m:sub>
                            <m:r>
                              <a:rPr lang="en-CA" b="0" i="1" smtClean="0">
                                <a:solidFill>
                                  <a:srgbClr val="00B0F0"/>
                                </a:solidFill>
                                <a:latin typeface="Cambria Math" panose="02040503050406030204" pitchFamily="18" charset="0"/>
                              </a:rPr>
                              <m:t>𝑇𝑖</m:t>
                            </m:r>
                          </m:sub>
                        </m:sSub>
                        <m:r>
                          <a:rPr lang="en-CA" b="0" i="1" smtClean="0">
                            <a:solidFill>
                              <a:srgbClr val="00B0F0"/>
                            </a:solidFill>
                            <a:latin typeface="Cambria Math" panose="02040503050406030204" pitchFamily="18" charset="0"/>
                          </a:rPr>
                          <m:t>(</m:t>
                        </m:r>
                        <m:sSub>
                          <m:sSubPr>
                            <m:ctrlPr>
                              <a:rPr lang="en-CA" b="0" i="1" smtClean="0">
                                <a:solidFill>
                                  <a:srgbClr val="00B0F0"/>
                                </a:solidFill>
                                <a:latin typeface="Cambria Math" panose="02040503050406030204" pitchFamily="18" charset="0"/>
                              </a:rPr>
                            </m:ctrlPr>
                          </m:sSubPr>
                          <m:e>
                            <m:r>
                              <a:rPr lang="en-CA" b="0" i="1" smtClean="0">
                                <a:solidFill>
                                  <a:srgbClr val="00B0F0"/>
                                </a:solidFill>
                                <a:latin typeface="Cambria Math" panose="02040503050406030204" pitchFamily="18" charset="0"/>
                              </a:rPr>
                              <m:t>𝐵</m:t>
                            </m:r>
                          </m:e>
                          <m:sub>
                            <m:r>
                              <a:rPr lang="en-CA" b="0" i="1" smtClean="0">
                                <a:solidFill>
                                  <a:srgbClr val="00B0F0"/>
                                </a:solidFill>
                                <a:latin typeface="Cambria Math" panose="02040503050406030204" pitchFamily="18" charset="0"/>
                              </a:rPr>
                              <m:t>𝑝</m:t>
                            </m:r>
                          </m:sub>
                        </m:sSub>
                        <m:r>
                          <a:rPr lang="en-CA" i="1">
                            <a:solidFill>
                              <a:srgbClr val="00B0F0"/>
                            </a:solidFill>
                            <a:latin typeface="Cambria Math" panose="02040503050406030204" pitchFamily="18" charset="0"/>
                          </a:rPr>
                          <m:t>, </m:t>
                        </m:r>
                        <m:r>
                          <a:rPr lang="en-CA" i="1">
                            <a:solidFill>
                              <a:srgbClr val="00B0F0"/>
                            </a:solidFill>
                            <a:latin typeface="Cambria Math" panose="02040503050406030204" pitchFamily="18" charset="0"/>
                          </a:rPr>
                          <m:t>𝜔</m:t>
                        </m:r>
                        <m:r>
                          <a:rPr lang="en-CA" b="0" i="1" smtClean="0">
                            <a:solidFill>
                              <a:srgbClr val="00B0F0"/>
                            </a:solidFill>
                            <a:latin typeface="Cambria Math" panose="02040503050406030204" pitchFamily="18" charset="0"/>
                          </a:rPr>
                          <m:t>)</m:t>
                        </m:r>
                      </m:oMath>
                    </m:oMathPara>
                  </a14:m>
                  <a:endParaRPr lang="en-CA" sz="2400" b="0" dirty="0">
                    <a:solidFill>
                      <a:srgbClr val="00B0F0"/>
                    </a:solidFill>
                  </a:endParaRPr>
                </a:p>
                <a:p>
                  <a:endParaRPr lang="en-CA" dirty="0"/>
                </a:p>
              </p:txBody>
            </p:sp>
          </mc:Choice>
          <mc:Fallback xmlns="">
            <p:sp>
              <p:nvSpPr>
                <p:cNvPr id="14" name="TextBox 13">
                  <a:extLst>
                    <a:ext uri="{FF2B5EF4-FFF2-40B4-BE49-F238E27FC236}">
                      <a16:creationId xmlns:a16="http://schemas.microsoft.com/office/drawing/2014/main" id="{EBD37DB8-23CC-40F1-9D86-DE253231ECB7}"/>
                    </a:ext>
                  </a:extLst>
                </p:cNvPr>
                <p:cNvSpPr txBox="1">
                  <a:spLocks noRot="1" noChangeAspect="1" noMove="1" noResize="1" noEditPoints="1" noAdjustHandles="1" noChangeArrowheads="1" noChangeShapeType="1" noTextEdit="1"/>
                </p:cNvSpPr>
                <p:nvPr/>
              </p:nvSpPr>
              <p:spPr>
                <a:xfrm>
                  <a:off x="6096000" y="468051"/>
                  <a:ext cx="6926145" cy="926279"/>
                </a:xfrm>
                <a:prstGeom prst="rect">
                  <a:avLst/>
                </a:prstGeom>
                <a:blipFill>
                  <a:blip r:embed="rId4"/>
                  <a:stretch>
                    <a:fillRect/>
                  </a:stretch>
                </a:blipFill>
              </p:spPr>
              <p:txBody>
                <a:bodyPr/>
                <a:lstStyle/>
                <a:p>
                  <a:r>
                    <a:rPr lang="en-US">
                      <a:noFill/>
                    </a:rPr>
                    <a:t> </a:t>
                  </a:r>
                </a:p>
              </p:txBody>
            </p:sp>
          </mc:Fallback>
        </mc:AlternateContent>
        <p:sp>
          <p:nvSpPr>
            <p:cNvPr id="15" name="Rectangle 14">
              <a:extLst>
                <a:ext uri="{FF2B5EF4-FFF2-40B4-BE49-F238E27FC236}">
                  <a16:creationId xmlns:a16="http://schemas.microsoft.com/office/drawing/2014/main" id="{FCA19082-82B7-4A5F-9515-470A248562B7}"/>
                </a:ext>
              </a:extLst>
            </p:cNvPr>
            <p:cNvSpPr/>
            <p:nvPr/>
          </p:nvSpPr>
          <p:spPr>
            <a:xfrm>
              <a:off x="11031684" y="601003"/>
              <a:ext cx="1079252" cy="413086"/>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Tree>
    <p:extLst>
      <p:ext uri="{BB962C8B-B14F-4D97-AF65-F5344CB8AC3E}">
        <p14:creationId xmlns:p14="http://schemas.microsoft.com/office/powerpoint/2010/main" val="39034806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81A5F-A9B5-4849-AAC1-12FB9DC40BCC}"/>
              </a:ext>
            </a:extLst>
          </p:cNvPr>
          <p:cNvSpPr>
            <a:spLocks noGrp="1"/>
          </p:cNvSpPr>
          <p:nvPr>
            <p:ph type="title"/>
          </p:nvPr>
        </p:nvSpPr>
        <p:spPr/>
        <p:txBody>
          <a:bodyPr/>
          <a:lstStyle/>
          <a:p>
            <a:r>
              <a:rPr lang="en-CA" dirty="0"/>
              <a:t>Frequency dependence:</a:t>
            </a:r>
            <a:br>
              <a:rPr lang="en-CA" dirty="0"/>
            </a:br>
            <a:r>
              <a:rPr lang="en-CA" dirty="0"/>
              <a:t>Coefficient A</a:t>
            </a:r>
          </a:p>
        </p:txBody>
      </p:sp>
      <p:pic>
        <p:nvPicPr>
          <p:cNvPr id="11" name="Content Placeholder 10">
            <a:extLst>
              <a:ext uri="{FF2B5EF4-FFF2-40B4-BE49-F238E27FC236}">
                <a16:creationId xmlns:a16="http://schemas.microsoft.com/office/drawing/2014/main" id="{6AFDE536-DF43-4931-9DC2-1C898E690A4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06373" y="1863521"/>
            <a:ext cx="6349197" cy="4320000"/>
          </a:xfrm>
        </p:spPr>
      </p:pic>
      <p:sp>
        <p:nvSpPr>
          <p:cNvPr id="4" name="Date Placeholder 3">
            <a:extLst>
              <a:ext uri="{FF2B5EF4-FFF2-40B4-BE49-F238E27FC236}">
                <a16:creationId xmlns:a16="http://schemas.microsoft.com/office/drawing/2014/main" id="{2E6938FE-6874-4F74-B2E2-7BC2F1FA945B}"/>
              </a:ext>
            </a:extLst>
          </p:cNvPr>
          <p:cNvSpPr>
            <a:spLocks noGrp="1"/>
          </p:cNvSpPr>
          <p:nvPr>
            <p:ph type="dt" sz="half" idx="10"/>
          </p:nvPr>
        </p:nvSpPr>
        <p:spPr/>
        <p:txBody>
          <a:bodyPr/>
          <a:lstStyle/>
          <a:p>
            <a:fld id="{C8751A01-AB6F-4968-8288-A11084F1C9C9}" type="datetime1">
              <a:rPr lang="en-US" smtClean="0"/>
              <a:t>1/31/2020</a:t>
            </a:fld>
            <a:endParaRPr lang="en-CA"/>
          </a:p>
        </p:txBody>
      </p:sp>
      <p:sp>
        <p:nvSpPr>
          <p:cNvPr id="5" name="Footer Placeholder 4">
            <a:extLst>
              <a:ext uri="{FF2B5EF4-FFF2-40B4-BE49-F238E27FC236}">
                <a16:creationId xmlns:a16="http://schemas.microsoft.com/office/drawing/2014/main" id="{73644416-D4E0-411B-B0E6-EC20DB217BF3}"/>
              </a:ext>
            </a:extLst>
          </p:cNvPr>
          <p:cNvSpPr>
            <a:spLocks noGrp="1"/>
          </p:cNvSpPr>
          <p:nvPr>
            <p:ph type="ftr" sz="quarter" idx="11"/>
          </p:nvPr>
        </p:nvSpPr>
        <p:spPr/>
        <p:txBody>
          <a:bodyPr/>
          <a:lstStyle/>
          <a:p>
            <a:r>
              <a:rPr lang="en-CA"/>
              <a:t>Philipp Kolb - TTC Feb 2020</a:t>
            </a:r>
          </a:p>
        </p:txBody>
      </p:sp>
      <p:sp>
        <p:nvSpPr>
          <p:cNvPr id="6" name="Slide Number Placeholder 5">
            <a:extLst>
              <a:ext uri="{FF2B5EF4-FFF2-40B4-BE49-F238E27FC236}">
                <a16:creationId xmlns:a16="http://schemas.microsoft.com/office/drawing/2014/main" id="{06BC185A-5542-479B-BD60-121D8FA0B95C}"/>
              </a:ext>
            </a:extLst>
          </p:cNvPr>
          <p:cNvSpPr>
            <a:spLocks noGrp="1"/>
          </p:cNvSpPr>
          <p:nvPr>
            <p:ph type="sldNum" sz="quarter" idx="12"/>
          </p:nvPr>
        </p:nvSpPr>
        <p:spPr/>
        <p:txBody>
          <a:bodyPr/>
          <a:lstStyle/>
          <a:p>
            <a:fld id="{4B5EFF41-8465-437F-BEE2-B86181D6AD03}" type="slidenum">
              <a:rPr lang="en-CA" smtClean="0"/>
              <a:t>11</a:t>
            </a:fld>
            <a:endParaRPr lang="en-CA"/>
          </a:p>
        </p:txBody>
      </p:sp>
      <p:grpSp>
        <p:nvGrpSpPr>
          <p:cNvPr id="7" name="Group 6">
            <a:extLst>
              <a:ext uri="{FF2B5EF4-FFF2-40B4-BE49-F238E27FC236}">
                <a16:creationId xmlns:a16="http://schemas.microsoft.com/office/drawing/2014/main" id="{B35D0E71-ECB7-43A0-8135-B3560BC3F59C}"/>
              </a:ext>
            </a:extLst>
          </p:cNvPr>
          <p:cNvGrpSpPr/>
          <p:nvPr/>
        </p:nvGrpSpPr>
        <p:grpSpPr>
          <a:xfrm>
            <a:off x="6096000" y="41690"/>
            <a:ext cx="6926145" cy="969129"/>
            <a:chOff x="6096000" y="425201"/>
            <a:chExt cx="6926145" cy="969129"/>
          </a:xfrm>
        </p:grpSpPr>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B002154-7A59-4C46-A8A8-D7CFE81BA056}"/>
                    </a:ext>
                  </a:extLst>
                </p:cNvPr>
                <p:cNvSpPr txBox="1"/>
                <p:nvPr/>
              </p:nvSpPr>
              <p:spPr>
                <a:xfrm>
                  <a:off x="6096000" y="468051"/>
                  <a:ext cx="6926145" cy="92627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CA" b="0" i="1" smtClean="0">
                                <a:latin typeface="Cambria Math" panose="02040503050406030204" pitchFamily="18" charset="0"/>
                              </a:rPr>
                            </m:ctrlPr>
                          </m:sSubSupPr>
                          <m:e>
                            <m:r>
                              <a:rPr lang="en-CA" b="0" i="1" smtClean="0">
                                <a:latin typeface="Cambria Math" panose="02040503050406030204" pitchFamily="18" charset="0"/>
                              </a:rPr>
                              <m:t>𝑅</m:t>
                            </m:r>
                          </m:e>
                          <m:sub>
                            <m:r>
                              <a:rPr lang="en-CA" b="0" i="1" smtClean="0">
                                <a:latin typeface="Cambria Math" panose="02040503050406030204" pitchFamily="18" charset="0"/>
                              </a:rPr>
                              <m:t>𝑆</m:t>
                            </m:r>
                          </m:sub>
                          <m:sup>
                            <m:r>
                              <a:rPr lang="en-CA" b="0" i="1" smtClean="0">
                                <a:latin typeface="Cambria Math" panose="02040503050406030204" pitchFamily="18" charset="0"/>
                              </a:rPr>
                              <m:t> </m:t>
                            </m:r>
                          </m:sup>
                        </m:sSubSup>
                        <m:r>
                          <a:rPr lang="en-CA" b="0" i="1" smtClean="0">
                            <a:latin typeface="Cambria Math" panose="02040503050406030204" pitchFamily="18" charset="0"/>
                          </a:rPr>
                          <m:t> (</m:t>
                        </m:r>
                        <m:r>
                          <a:rPr lang="en-CA" b="0" i="1" smtClean="0">
                            <a:latin typeface="Cambria Math" panose="02040503050406030204" pitchFamily="18" charset="0"/>
                          </a:rPr>
                          <m:t>𝐵</m:t>
                        </m:r>
                        <m:r>
                          <a:rPr lang="en-CA" b="0" i="1" smtClean="0">
                            <a:latin typeface="Cambria Math" panose="02040503050406030204" pitchFamily="18" charset="0"/>
                          </a:rPr>
                          <m:t>,</m:t>
                        </m:r>
                        <m:r>
                          <a:rPr lang="en-CA" b="0" i="1" smtClean="0">
                            <a:latin typeface="Cambria Math" panose="02040503050406030204" pitchFamily="18" charset="0"/>
                          </a:rPr>
                          <m:t>𝑇</m:t>
                        </m:r>
                        <m:r>
                          <a:rPr lang="en-CA" b="0" i="1" smtClean="0">
                            <a:latin typeface="Cambria Math" panose="02040503050406030204" pitchFamily="18" charset="0"/>
                          </a:rPr>
                          <m:t>)=</m:t>
                        </m:r>
                        <m:f>
                          <m:fPr>
                            <m:ctrlPr>
                              <a:rPr lang="en-CA" b="0" i="1" smtClean="0">
                                <a:solidFill>
                                  <a:schemeClr val="tx1"/>
                                </a:solidFill>
                                <a:latin typeface="Cambria Math" panose="02040503050406030204" pitchFamily="18" charset="0"/>
                              </a:rPr>
                            </m:ctrlPr>
                          </m:fPr>
                          <m:num>
                            <m:r>
                              <a:rPr lang="en-CA" b="0" i="1" smtClean="0">
                                <a:solidFill>
                                  <a:srgbClr val="00B0F0"/>
                                </a:solidFill>
                                <a:latin typeface="Cambria Math" panose="02040503050406030204" pitchFamily="18" charset="0"/>
                              </a:rPr>
                              <m:t>𝐴</m:t>
                            </m:r>
                            <m:d>
                              <m:dPr>
                                <m:ctrlPr>
                                  <a:rPr lang="en-CA" b="0" i="1" smtClean="0">
                                    <a:solidFill>
                                      <a:srgbClr val="00B0F0"/>
                                    </a:solidFill>
                                    <a:latin typeface="Cambria Math" panose="02040503050406030204" pitchFamily="18" charset="0"/>
                                  </a:rPr>
                                </m:ctrlPr>
                              </m:dPr>
                              <m:e>
                                <m:sSub>
                                  <m:sSubPr>
                                    <m:ctrlPr>
                                      <a:rPr lang="en-CA" b="0" i="1" smtClean="0">
                                        <a:solidFill>
                                          <a:srgbClr val="00B0F0"/>
                                        </a:solidFill>
                                        <a:latin typeface="Cambria Math" panose="02040503050406030204" pitchFamily="18" charset="0"/>
                                      </a:rPr>
                                    </m:ctrlPr>
                                  </m:sSubPr>
                                  <m:e>
                                    <m:r>
                                      <a:rPr lang="en-CA" b="0" i="1" smtClean="0">
                                        <a:solidFill>
                                          <a:srgbClr val="00B0F0"/>
                                        </a:solidFill>
                                        <a:latin typeface="Cambria Math" panose="02040503050406030204" pitchFamily="18" charset="0"/>
                                      </a:rPr>
                                      <m:t>𝐵</m:t>
                                    </m:r>
                                  </m:e>
                                  <m:sub>
                                    <m:r>
                                      <a:rPr lang="en-CA" b="0" i="1" smtClean="0">
                                        <a:solidFill>
                                          <a:srgbClr val="00B0F0"/>
                                        </a:solidFill>
                                        <a:latin typeface="Cambria Math" panose="02040503050406030204" pitchFamily="18" charset="0"/>
                                      </a:rPr>
                                      <m:t>𝑝</m:t>
                                    </m:r>
                                  </m:sub>
                                </m:sSub>
                                <m:r>
                                  <a:rPr lang="en-CA" b="0" i="1" smtClean="0">
                                    <a:solidFill>
                                      <a:srgbClr val="00B0F0"/>
                                    </a:solidFill>
                                    <a:latin typeface="Cambria Math" panose="02040503050406030204" pitchFamily="18" charset="0"/>
                                  </a:rPr>
                                  <m:t>, </m:t>
                                </m:r>
                                <m:r>
                                  <a:rPr lang="en-CA" b="0" i="1" smtClean="0">
                                    <a:solidFill>
                                      <a:srgbClr val="00B0F0"/>
                                    </a:solidFill>
                                    <a:latin typeface="Cambria Math" panose="02040503050406030204" pitchFamily="18" charset="0"/>
                                  </a:rPr>
                                  <m:t>𝜔</m:t>
                                </m:r>
                              </m:e>
                            </m:d>
                          </m:num>
                          <m:den>
                            <m:r>
                              <a:rPr lang="en-CA" b="0" i="1" smtClean="0">
                                <a:solidFill>
                                  <a:schemeClr val="tx1"/>
                                </a:solidFill>
                                <a:latin typeface="Cambria Math" panose="02040503050406030204" pitchFamily="18" charset="0"/>
                              </a:rPr>
                              <m:t>𝑇</m:t>
                            </m:r>
                          </m:den>
                        </m:f>
                        <m:func>
                          <m:funcPr>
                            <m:ctrlPr>
                              <a:rPr lang="en-CA" b="0" i="1" smtClean="0">
                                <a:solidFill>
                                  <a:schemeClr val="tx1"/>
                                </a:solidFill>
                                <a:latin typeface="Cambria Math" panose="02040503050406030204" pitchFamily="18" charset="0"/>
                              </a:rPr>
                            </m:ctrlPr>
                          </m:funcPr>
                          <m:fName>
                            <m:r>
                              <m:rPr>
                                <m:sty m:val="p"/>
                              </m:rPr>
                              <a:rPr lang="en-CA" b="0" i="0" smtClean="0">
                                <a:solidFill>
                                  <a:schemeClr val="tx1"/>
                                </a:solidFill>
                                <a:latin typeface="Cambria Math" panose="02040503050406030204" pitchFamily="18" charset="0"/>
                              </a:rPr>
                              <m:t>exp</m:t>
                            </m:r>
                          </m:fName>
                          <m:e>
                            <m:d>
                              <m:dPr>
                                <m:ctrlPr>
                                  <a:rPr lang="en-CA" b="0" i="1" smtClean="0">
                                    <a:solidFill>
                                      <a:schemeClr val="tx1"/>
                                    </a:solidFill>
                                    <a:latin typeface="Cambria Math" panose="02040503050406030204" pitchFamily="18" charset="0"/>
                                  </a:rPr>
                                </m:ctrlPr>
                              </m:dPr>
                              <m:e>
                                <m:r>
                                  <a:rPr lang="en-CA" b="0" i="1" smtClean="0">
                                    <a:solidFill>
                                      <a:schemeClr val="tx1"/>
                                    </a:solidFill>
                                    <a:latin typeface="Cambria Math" panose="02040503050406030204" pitchFamily="18" charset="0"/>
                                  </a:rPr>
                                  <m:t>−</m:t>
                                </m:r>
                                <m:f>
                                  <m:fPr>
                                    <m:ctrlPr>
                                      <a:rPr lang="en-CA" b="0" i="1" smtClean="0">
                                        <a:solidFill>
                                          <a:schemeClr val="tx1"/>
                                        </a:solidFill>
                                        <a:latin typeface="Cambria Math" panose="02040503050406030204" pitchFamily="18" charset="0"/>
                                      </a:rPr>
                                    </m:ctrlPr>
                                  </m:fPr>
                                  <m:num>
                                    <m:r>
                                      <a:rPr lang="en-CA" b="0" i="1" smtClean="0">
                                        <a:solidFill>
                                          <a:schemeClr val="tx1"/>
                                        </a:solidFill>
                                        <a:latin typeface="Cambria Math" panose="02040503050406030204" pitchFamily="18" charset="0"/>
                                      </a:rPr>
                                      <m:t>𝐶</m:t>
                                    </m:r>
                                    <m:d>
                                      <m:dPr>
                                        <m:ctrlPr>
                                          <a:rPr lang="en-CA" b="0" i="1" smtClean="0">
                                            <a:solidFill>
                                              <a:schemeClr val="tx1"/>
                                            </a:solidFill>
                                            <a:latin typeface="Cambria Math" panose="02040503050406030204" pitchFamily="18" charset="0"/>
                                          </a:rPr>
                                        </m:ctrlPr>
                                      </m:dPr>
                                      <m:e>
                                        <m:sSub>
                                          <m:sSubPr>
                                            <m:ctrlPr>
                                              <a:rPr lang="en-CA" b="0" i="1" smtClean="0">
                                                <a:solidFill>
                                                  <a:schemeClr val="tx1"/>
                                                </a:solidFill>
                                                <a:latin typeface="Cambria Math" panose="02040503050406030204" pitchFamily="18" charset="0"/>
                                              </a:rPr>
                                            </m:ctrlPr>
                                          </m:sSubPr>
                                          <m:e>
                                            <m:r>
                                              <a:rPr lang="en-CA" b="0" i="1" smtClean="0">
                                                <a:solidFill>
                                                  <a:schemeClr val="tx1"/>
                                                </a:solidFill>
                                                <a:latin typeface="Cambria Math" panose="02040503050406030204" pitchFamily="18" charset="0"/>
                                              </a:rPr>
                                              <m:t>𝐵</m:t>
                                            </m:r>
                                          </m:e>
                                          <m:sub>
                                            <m:r>
                                              <a:rPr lang="en-CA" b="0" i="1" smtClean="0">
                                                <a:solidFill>
                                                  <a:schemeClr val="tx1"/>
                                                </a:solidFill>
                                                <a:latin typeface="Cambria Math" panose="02040503050406030204" pitchFamily="18" charset="0"/>
                                              </a:rPr>
                                              <m:t>𝑝</m:t>
                                            </m:r>
                                          </m:sub>
                                        </m:sSub>
                                        <m:r>
                                          <a:rPr lang="en-CA" i="1">
                                            <a:solidFill>
                                              <a:schemeClr val="tx1"/>
                                            </a:solidFill>
                                            <a:latin typeface="Cambria Math" panose="02040503050406030204" pitchFamily="18" charset="0"/>
                                          </a:rPr>
                                          <m:t>, </m:t>
                                        </m:r>
                                        <m:r>
                                          <a:rPr lang="en-CA" i="1">
                                            <a:solidFill>
                                              <a:schemeClr val="tx1"/>
                                            </a:solidFill>
                                            <a:latin typeface="Cambria Math" panose="02040503050406030204" pitchFamily="18" charset="0"/>
                                          </a:rPr>
                                          <m:t>𝜔</m:t>
                                        </m:r>
                                      </m:e>
                                    </m:d>
                                  </m:num>
                                  <m:den>
                                    <m:r>
                                      <a:rPr lang="en-CA" b="0" i="1" smtClean="0">
                                        <a:solidFill>
                                          <a:schemeClr val="tx1"/>
                                        </a:solidFill>
                                        <a:latin typeface="Cambria Math" panose="02040503050406030204" pitchFamily="18" charset="0"/>
                                      </a:rPr>
                                      <m:t>𝑇</m:t>
                                    </m:r>
                                  </m:den>
                                </m:f>
                              </m:e>
                            </m:d>
                          </m:e>
                        </m:func>
                        <m:r>
                          <a:rPr lang="en-CA" b="0" i="1" smtClean="0">
                            <a:latin typeface="Cambria Math" panose="02040503050406030204" pitchFamily="18" charset="0"/>
                          </a:rPr>
                          <m:t>+</m:t>
                        </m:r>
                        <m:sSub>
                          <m:sSubPr>
                            <m:ctrlPr>
                              <a:rPr lang="en-CA" b="0" i="1" smtClean="0">
                                <a:latin typeface="Cambria Math" panose="02040503050406030204" pitchFamily="18" charset="0"/>
                              </a:rPr>
                            </m:ctrlPr>
                          </m:sSubPr>
                          <m:e>
                            <m:r>
                              <a:rPr lang="en-CA" b="0" i="1" smtClean="0">
                                <a:latin typeface="Cambria Math" panose="02040503050406030204" pitchFamily="18" charset="0"/>
                              </a:rPr>
                              <m:t>𝑅</m:t>
                            </m:r>
                          </m:e>
                          <m:sub>
                            <m:r>
                              <a:rPr lang="en-CA" b="0" i="1" smtClean="0">
                                <a:latin typeface="Cambria Math" panose="02040503050406030204" pitchFamily="18" charset="0"/>
                              </a:rPr>
                              <m:t>𝑇𝑖</m:t>
                            </m:r>
                          </m:sub>
                        </m:sSub>
                        <m:r>
                          <a:rPr lang="en-CA" b="0" i="1" smtClean="0">
                            <a:latin typeface="Cambria Math" panose="02040503050406030204" pitchFamily="18" charset="0"/>
                          </a:rPr>
                          <m:t>(</m:t>
                        </m:r>
                        <m:sSub>
                          <m:sSubPr>
                            <m:ctrlPr>
                              <a:rPr lang="en-CA" b="0" i="1" smtClean="0">
                                <a:latin typeface="Cambria Math" panose="02040503050406030204" pitchFamily="18" charset="0"/>
                              </a:rPr>
                            </m:ctrlPr>
                          </m:sSubPr>
                          <m:e>
                            <m:r>
                              <a:rPr lang="en-CA" b="0" i="1" smtClean="0">
                                <a:latin typeface="Cambria Math" panose="02040503050406030204" pitchFamily="18" charset="0"/>
                              </a:rPr>
                              <m:t>𝐵</m:t>
                            </m:r>
                          </m:e>
                          <m:sub>
                            <m:r>
                              <a:rPr lang="en-CA" b="0" i="1" smtClean="0">
                                <a:latin typeface="Cambria Math" panose="02040503050406030204" pitchFamily="18" charset="0"/>
                              </a:rPr>
                              <m:t>𝑝</m:t>
                            </m:r>
                          </m:sub>
                        </m:sSub>
                        <m:r>
                          <a:rPr lang="en-CA" i="1">
                            <a:latin typeface="Cambria Math" panose="02040503050406030204" pitchFamily="18" charset="0"/>
                          </a:rPr>
                          <m:t>, </m:t>
                        </m:r>
                        <m:r>
                          <a:rPr lang="en-CA" i="1">
                            <a:latin typeface="Cambria Math" panose="02040503050406030204" pitchFamily="18" charset="0"/>
                          </a:rPr>
                          <m:t>𝜔</m:t>
                        </m:r>
                        <m:r>
                          <a:rPr lang="en-CA" b="0" i="1" smtClean="0">
                            <a:latin typeface="Cambria Math" panose="02040503050406030204" pitchFamily="18" charset="0"/>
                          </a:rPr>
                          <m:t>)</m:t>
                        </m:r>
                      </m:oMath>
                    </m:oMathPara>
                  </a14:m>
                  <a:endParaRPr lang="en-CA" sz="2400" b="0" dirty="0"/>
                </a:p>
                <a:p>
                  <a:endParaRPr lang="en-CA" dirty="0"/>
                </a:p>
              </p:txBody>
            </p:sp>
          </mc:Choice>
          <mc:Fallback xmlns="">
            <p:sp>
              <p:nvSpPr>
                <p:cNvPr id="8" name="TextBox 7">
                  <a:extLst>
                    <a:ext uri="{FF2B5EF4-FFF2-40B4-BE49-F238E27FC236}">
                      <a16:creationId xmlns:a16="http://schemas.microsoft.com/office/drawing/2014/main" id="{2B002154-7A59-4C46-A8A8-D7CFE81BA056}"/>
                    </a:ext>
                  </a:extLst>
                </p:cNvPr>
                <p:cNvSpPr txBox="1">
                  <a:spLocks noRot="1" noChangeAspect="1" noMove="1" noResize="1" noEditPoints="1" noAdjustHandles="1" noChangeArrowheads="1" noChangeShapeType="1" noTextEdit="1"/>
                </p:cNvSpPr>
                <p:nvPr/>
              </p:nvSpPr>
              <p:spPr>
                <a:xfrm>
                  <a:off x="6096000" y="468051"/>
                  <a:ext cx="6926145" cy="926279"/>
                </a:xfrm>
                <a:prstGeom prst="rect">
                  <a:avLst/>
                </a:prstGeom>
                <a:blipFill>
                  <a:blip r:embed="rId4"/>
                  <a:stretch>
                    <a:fillRect/>
                  </a:stretch>
                </a:blipFill>
              </p:spPr>
              <p:txBody>
                <a:bodyPr/>
                <a:lstStyle/>
                <a:p>
                  <a:r>
                    <a:rPr lang="en-US">
                      <a:noFill/>
                    </a:rPr>
                    <a:t> </a:t>
                  </a:r>
                </a:p>
              </p:txBody>
            </p:sp>
          </mc:Fallback>
        </mc:AlternateContent>
        <p:sp>
          <p:nvSpPr>
            <p:cNvPr id="9" name="Rectangle 8">
              <a:extLst>
                <a:ext uri="{FF2B5EF4-FFF2-40B4-BE49-F238E27FC236}">
                  <a16:creationId xmlns:a16="http://schemas.microsoft.com/office/drawing/2014/main" id="{504F7EFD-1F6D-47E7-A300-B16ED592EA78}"/>
                </a:ext>
              </a:extLst>
            </p:cNvPr>
            <p:cNvSpPr/>
            <p:nvPr/>
          </p:nvSpPr>
          <p:spPr>
            <a:xfrm>
              <a:off x="8103659" y="425201"/>
              <a:ext cx="985819" cy="413086"/>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pic>
        <p:nvPicPr>
          <p:cNvPr id="13" name="Picture 12">
            <a:extLst>
              <a:ext uri="{FF2B5EF4-FFF2-40B4-BE49-F238E27FC236}">
                <a16:creationId xmlns:a16="http://schemas.microsoft.com/office/drawing/2014/main" id="{0FE6B2DD-36BF-40FF-A357-C3BDAD793D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6373" y="1863521"/>
            <a:ext cx="6349197" cy="4320000"/>
          </a:xfrm>
          <a:prstGeom prst="rect">
            <a:avLst/>
          </a:prstGeom>
        </p:spPr>
      </p:pic>
      <p:pic>
        <p:nvPicPr>
          <p:cNvPr id="15" name="Picture 14">
            <a:extLst>
              <a:ext uri="{FF2B5EF4-FFF2-40B4-BE49-F238E27FC236}">
                <a16:creationId xmlns:a16="http://schemas.microsoft.com/office/drawing/2014/main" id="{C7B00D90-8393-4D45-9891-7862A2CC9C0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6373" y="1863521"/>
            <a:ext cx="6349197" cy="4320000"/>
          </a:xfrm>
          <a:prstGeom prst="rect">
            <a:avLst/>
          </a:prstGeom>
        </p:spPr>
      </p:pic>
      <p:pic>
        <p:nvPicPr>
          <p:cNvPr id="17" name="Picture 16">
            <a:extLst>
              <a:ext uri="{FF2B5EF4-FFF2-40B4-BE49-F238E27FC236}">
                <a16:creationId xmlns:a16="http://schemas.microsoft.com/office/drawing/2014/main" id="{4BB3905A-C3BA-455E-84DA-12362FC87B9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6373" y="1863521"/>
            <a:ext cx="6349197" cy="4320000"/>
          </a:xfrm>
          <a:prstGeom prst="rect">
            <a:avLst/>
          </a:prstGeom>
        </p:spPr>
      </p:pic>
      <p:pic>
        <p:nvPicPr>
          <p:cNvPr id="19" name="Picture 18">
            <a:extLst>
              <a:ext uri="{FF2B5EF4-FFF2-40B4-BE49-F238E27FC236}">
                <a16:creationId xmlns:a16="http://schemas.microsoft.com/office/drawing/2014/main" id="{EFF848E2-91D0-4AF0-B2E1-68E0CFDF0E0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6373" y="1863521"/>
            <a:ext cx="6349197" cy="4320000"/>
          </a:xfrm>
          <a:prstGeom prst="rect">
            <a:avLst/>
          </a:prstGeom>
        </p:spPr>
      </p:pic>
      <p:pic>
        <p:nvPicPr>
          <p:cNvPr id="21" name="Picture 20">
            <a:extLst>
              <a:ext uri="{FF2B5EF4-FFF2-40B4-BE49-F238E27FC236}">
                <a16:creationId xmlns:a16="http://schemas.microsoft.com/office/drawing/2014/main" id="{9B40288C-1D5D-4326-8897-F0ED9466218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06373" y="1863521"/>
            <a:ext cx="6349197" cy="4320000"/>
          </a:xfrm>
          <a:prstGeom prst="rect">
            <a:avLst/>
          </a:prstGeom>
        </p:spPr>
      </p:pic>
      <p:sp>
        <p:nvSpPr>
          <p:cNvPr id="22" name="TextBox 21">
            <a:extLst>
              <a:ext uri="{FF2B5EF4-FFF2-40B4-BE49-F238E27FC236}">
                <a16:creationId xmlns:a16="http://schemas.microsoft.com/office/drawing/2014/main" id="{3667DEE3-995C-4902-A484-32A63AD5544E}"/>
              </a:ext>
            </a:extLst>
          </p:cNvPr>
          <p:cNvSpPr txBox="1"/>
          <p:nvPr/>
        </p:nvSpPr>
        <p:spPr>
          <a:xfrm>
            <a:off x="6986954" y="1496136"/>
            <a:ext cx="4940476" cy="369332"/>
          </a:xfrm>
          <a:prstGeom prst="rect">
            <a:avLst/>
          </a:prstGeom>
          <a:noFill/>
        </p:spPr>
        <p:txBody>
          <a:bodyPr wrap="square" rtlCol="0">
            <a:spAutoFit/>
          </a:bodyPr>
          <a:lstStyle/>
          <a:p>
            <a:pPr marL="285750" indent="-285750">
              <a:buFont typeface="Arial" panose="020B0604020202020204" pitchFamily="34" charset="0"/>
              <a:buChar char="•"/>
            </a:pPr>
            <a:r>
              <a:rPr lang="en-CA" dirty="0"/>
              <a:t>Fitted as a function of resonant frequency</a:t>
            </a:r>
          </a:p>
        </p:txBody>
      </p:sp>
      <p:graphicFrame>
        <p:nvGraphicFramePr>
          <p:cNvPr id="23" name="Table 22">
            <a:extLst>
              <a:ext uri="{FF2B5EF4-FFF2-40B4-BE49-F238E27FC236}">
                <a16:creationId xmlns:a16="http://schemas.microsoft.com/office/drawing/2014/main" id="{32F4EEB8-160F-4A5E-8C8B-73D478C1AA08}"/>
              </a:ext>
            </a:extLst>
          </p:cNvPr>
          <p:cNvGraphicFramePr>
            <a:graphicFrameLocks noGrp="1"/>
          </p:cNvGraphicFramePr>
          <p:nvPr>
            <p:extLst>
              <p:ext uri="{D42A27DB-BD31-4B8C-83A1-F6EECF244321}">
                <p14:modId xmlns:p14="http://schemas.microsoft.com/office/powerpoint/2010/main" val="3743612125"/>
              </p:ext>
            </p:extLst>
          </p:nvPr>
        </p:nvGraphicFramePr>
        <p:xfrm>
          <a:off x="8218230" y="2860749"/>
          <a:ext cx="2308075" cy="2590800"/>
        </p:xfrm>
        <a:graphic>
          <a:graphicData uri="http://schemas.openxmlformats.org/drawingml/2006/table">
            <a:tbl>
              <a:tblPr firstRow="1" bandRow="1">
                <a:tableStyleId>{5C22544A-7EE6-4342-B048-85BDC9FD1C3A}</a:tableStyleId>
              </a:tblPr>
              <a:tblGrid>
                <a:gridCol w="1050235">
                  <a:extLst>
                    <a:ext uri="{9D8B030D-6E8A-4147-A177-3AD203B41FA5}">
                      <a16:colId xmlns:a16="http://schemas.microsoft.com/office/drawing/2014/main" val="3639573990"/>
                    </a:ext>
                  </a:extLst>
                </a:gridCol>
                <a:gridCol w="1257840">
                  <a:extLst>
                    <a:ext uri="{9D8B030D-6E8A-4147-A177-3AD203B41FA5}">
                      <a16:colId xmlns:a16="http://schemas.microsoft.com/office/drawing/2014/main" val="4234970369"/>
                    </a:ext>
                  </a:extLst>
                </a:gridCol>
              </a:tblGrid>
              <a:tr h="370840">
                <a:tc>
                  <a:txBody>
                    <a:bodyPr/>
                    <a:lstStyle/>
                    <a:p>
                      <a:r>
                        <a:rPr lang="en-CA" dirty="0"/>
                        <a:t>Bp [</a:t>
                      </a:r>
                      <a:r>
                        <a:rPr lang="en-CA" dirty="0" err="1"/>
                        <a:t>mT</a:t>
                      </a:r>
                      <a:r>
                        <a:rPr lang="en-CA" dirty="0"/>
                        <a:t>]</a:t>
                      </a:r>
                    </a:p>
                  </a:txBody>
                  <a:tcPr/>
                </a:tc>
                <a:tc>
                  <a:txBody>
                    <a:bodyPr/>
                    <a:lstStyle/>
                    <a:p>
                      <a:r>
                        <a:rPr lang="en-CA" dirty="0"/>
                        <a:t>exponent</a:t>
                      </a:r>
                    </a:p>
                  </a:txBody>
                  <a:tcPr/>
                </a:tc>
                <a:extLst>
                  <a:ext uri="{0D108BD9-81ED-4DB2-BD59-A6C34878D82A}">
                    <a16:rowId xmlns:a16="http://schemas.microsoft.com/office/drawing/2014/main" val="896149483"/>
                  </a:ext>
                </a:extLst>
              </a:tr>
              <a:tr h="370840">
                <a:tc>
                  <a:txBody>
                    <a:bodyPr/>
                    <a:lstStyle/>
                    <a:p>
                      <a:r>
                        <a:rPr lang="en-CA" dirty="0"/>
                        <a:t>10</a:t>
                      </a:r>
                    </a:p>
                  </a:txBody>
                  <a:tcPr/>
                </a:tc>
                <a:tc>
                  <a:txBody>
                    <a:bodyPr/>
                    <a:lstStyle/>
                    <a:p>
                      <a:r>
                        <a:rPr lang="en-CA" dirty="0"/>
                        <a:t>2.08 ± 0.22</a:t>
                      </a:r>
                    </a:p>
                  </a:txBody>
                  <a:tcPr/>
                </a:tc>
                <a:extLst>
                  <a:ext uri="{0D108BD9-81ED-4DB2-BD59-A6C34878D82A}">
                    <a16:rowId xmlns:a16="http://schemas.microsoft.com/office/drawing/2014/main" val="1360190077"/>
                  </a:ext>
                </a:extLst>
              </a:tr>
              <a:tr h="370840">
                <a:tc>
                  <a:txBody>
                    <a:bodyPr/>
                    <a:lstStyle/>
                    <a:p>
                      <a:r>
                        <a:rPr lang="en-CA" dirty="0"/>
                        <a:t>20</a:t>
                      </a:r>
                    </a:p>
                  </a:txBody>
                  <a:tcPr/>
                </a:tc>
                <a:tc>
                  <a:txBody>
                    <a:bodyPr/>
                    <a:lstStyle/>
                    <a:p>
                      <a:r>
                        <a:rPr lang="en-CA" dirty="0"/>
                        <a:t>2.06 ± 0.34</a:t>
                      </a:r>
                    </a:p>
                  </a:txBody>
                  <a:tcPr/>
                </a:tc>
                <a:extLst>
                  <a:ext uri="{0D108BD9-81ED-4DB2-BD59-A6C34878D82A}">
                    <a16:rowId xmlns:a16="http://schemas.microsoft.com/office/drawing/2014/main" val="3540163365"/>
                  </a:ext>
                </a:extLst>
              </a:tr>
              <a:tr h="370840">
                <a:tc>
                  <a:txBody>
                    <a:bodyPr/>
                    <a:lstStyle/>
                    <a:p>
                      <a:r>
                        <a:rPr lang="en-CA" dirty="0"/>
                        <a:t>30</a:t>
                      </a:r>
                    </a:p>
                  </a:txBody>
                  <a:tcPr/>
                </a:tc>
                <a:tc>
                  <a:txBody>
                    <a:bodyPr/>
                    <a:lstStyle/>
                    <a:p>
                      <a:r>
                        <a:rPr lang="en-CA" dirty="0"/>
                        <a:t>2.02 ± 0.53</a:t>
                      </a:r>
                    </a:p>
                  </a:txBody>
                  <a:tcPr/>
                </a:tc>
                <a:extLst>
                  <a:ext uri="{0D108BD9-81ED-4DB2-BD59-A6C34878D82A}">
                    <a16:rowId xmlns:a16="http://schemas.microsoft.com/office/drawing/2014/main" val="555394989"/>
                  </a:ext>
                </a:extLst>
              </a:tr>
              <a:tr h="370840">
                <a:tc>
                  <a:txBody>
                    <a:bodyPr/>
                    <a:lstStyle/>
                    <a:p>
                      <a:r>
                        <a:rPr lang="en-CA" dirty="0"/>
                        <a:t>40</a:t>
                      </a:r>
                    </a:p>
                  </a:txBody>
                  <a:tcPr/>
                </a:tc>
                <a:tc>
                  <a:txBody>
                    <a:bodyPr/>
                    <a:lstStyle/>
                    <a:p>
                      <a:r>
                        <a:rPr lang="en-CA" dirty="0"/>
                        <a:t>1.86 ± 0.58</a:t>
                      </a:r>
                    </a:p>
                  </a:txBody>
                  <a:tcPr/>
                </a:tc>
                <a:extLst>
                  <a:ext uri="{0D108BD9-81ED-4DB2-BD59-A6C34878D82A}">
                    <a16:rowId xmlns:a16="http://schemas.microsoft.com/office/drawing/2014/main" val="109366310"/>
                  </a:ext>
                </a:extLst>
              </a:tr>
              <a:tr h="0">
                <a:tc>
                  <a:txBody>
                    <a:bodyPr/>
                    <a:lstStyle/>
                    <a:p>
                      <a:r>
                        <a:rPr lang="en-CA" dirty="0"/>
                        <a:t>50</a:t>
                      </a:r>
                    </a:p>
                  </a:txBody>
                  <a:tcPr/>
                </a:tc>
                <a:tc>
                  <a:txBody>
                    <a:bodyPr/>
                    <a:lstStyle/>
                    <a:p>
                      <a:r>
                        <a:rPr lang="en-CA" dirty="0"/>
                        <a:t>1.71 ± 0.71</a:t>
                      </a:r>
                    </a:p>
                  </a:txBody>
                  <a:tcPr/>
                </a:tc>
                <a:extLst>
                  <a:ext uri="{0D108BD9-81ED-4DB2-BD59-A6C34878D82A}">
                    <a16:rowId xmlns:a16="http://schemas.microsoft.com/office/drawing/2014/main" val="3583292024"/>
                  </a:ext>
                </a:extLst>
              </a:tr>
              <a:tr h="370840">
                <a:tc>
                  <a:txBody>
                    <a:bodyPr/>
                    <a:lstStyle/>
                    <a:p>
                      <a:r>
                        <a:rPr lang="en-CA" dirty="0"/>
                        <a:t>60</a:t>
                      </a:r>
                    </a:p>
                  </a:txBody>
                  <a:tcPr/>
                </a:tc>
                <a:tc>
                  <a:txBody>
                    <a:bodyPr/>
                    <a:lstStyle/>
                    <a:p>
                      <a:r>
                        <a:rPr lang="en-CA" dirty="0"/>
                        <a:t>1.76 ± 1.24</a:t>
                      </a:r>
                    </a:p>
                  </a:txBody>
                  <a:tcPr/>
                </a:tc>
                <a:extLst>
                  <a:ext uri="{0D108BD9-81ED-4DB2-BD59-A6C34878D82A}">
                    <a16:rowId xmlns:a16="http://schemas.microsoft.com/office/drawing/2014/main" val="2675910274"/>
                  </a:ext>
                </a:extLst>
              </a:tr>
            </a:tbl>
          </a:graphicData>
        </a:graphic>
      </p:graphicFrame>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0E33DE2C-7274-4948-B875-BFBCCEB9ACCD}"/>
                  </a:ext>
                </a:extLst>
              </p:cNvPr>
              <p:cNvSpPr txBox="1"/>
              <p:nvPr/>
            </p:nvSpPr>
            <p:spPr>
              <a:xfrm>
                <a:off x="8399322" y="2141063"/>
                <a:ext cx="1945890" cy="49244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CA" sz="3200" b="0" i="1" smtClean="0">
                          <a:latin typeface="Cambria Math" panose="02040503050406030204" pitchFamily="18" charset="0"/>
                        </a:rPr>
                        <m:t>𝐴</m:t>
                      </m:r>
                      <m:r>
                        <a:rPr lang="en-CA" sz="3200" b="0" i="1" smtClean="0">
                          <a:latin typeface="Cambria Math" panose="02040503050406030204" pitchFamily="18" charset="0"/>
                        </a:rPr>
                        <m:t>=</m:t>
                      </m:r>
                      <m:sSub>
                        <m:sSubPr>
                          <m:ctrlPr>
                            <a:rPr lang="en-CA" sz="3200" b="0" i="1" smtClean="0">
                              <a:latin typeface="Cambria Math" panose="02040503050406030204" pitchFamily="18" charset="0"/>
                            </a:rPr>
                          </m:ctrlPr>
                        </m:sSubPr>
                        <m:e>
                          <m:r>
                            <a:rPr lang="en-CA" sz="3200" b="0" i="1" smtClean="0">
                              <a:latin typeface="Cambria Math" panose="02040503050406030204" pitchFamily="18" charset="0"/>
                            </a:rPr>
                            <m:t>𝐴</m:t>
                          </m:r>
                        </m:e>
                        <m:sub>
                          <m:r>
                            <a:rPr lang="en-CA" sz="3200" b="0" i="1" smtClean="0">
                              <a:latin typeface="Cambria Math" panose="02040503050406030204" pitchFamily="18" charset="0"/>
                            </a:rPr>
                            <m:t>0</m:t>
                          </m:r>
                        </m:sub>
                      </m:sSub>
                      <m:sSup>
                        <m:sSupPr>
                          <m:ctrlPr>
                            <a:rPr lang="en-CA" sz="3200" b="0" i="1" smtClean="0">
                              <a:latin typeface="Cambria Math" panose="02040503050406030204" pitchFamily="18" charset="0"/>
                            </a:rPr>
                          </m:ctrlPr>
                        </m:sSupPr>
                        <m:e>
                          <m:r>
                            <a:rPr lang="en-CA" sz="3200" b="0" i="1" smtClean="0">
                              <a:latin typeface="Cambria Math" panose="02040503050406030204" pitchFamily="18" charset="0"/>
                            </a:rPr>
                            <m:t>𝑓</m:t>
                          </m:r>
                        </m:e>
                        <m:sup>
                          <m:r>
                            <a:rPr lang="en-CA" sz="3200" b="0" i="1" smtClean="0">
                              <a:latin typeface="Cambria Math" panose="02040503050406030204" pitchFamily="18" charset="0"/>
                            </a:rPr>
                            <m:t>𝑥</m:t>
                          </m:r>
                        </m:sup>
                      </m:sSup>
                    </m:oMath>
                  </m:oMathPara>
                </a14:m>
                <a:endParaRPr lang="en-CA" sz="3200" dirty="0"/>
              </a:p>
            </p:txBody>
          </p:sp>
        </mc:Choice>
        <mc:Fallback xmlns="">
          <p:sp>
            <p:nvSpPr>
              <p:cNvPr id="24" name="TextBox 23">
                <a:extLst>
                  <a:ext uri="{FF2B5EF4-FFF2-40B4-BE49-F238E27FC236}">
                    <a16:creationId xmlns:a16="http://schemas.microsoft.com/office/drawing/2014/main" id="{0E33DE2C-7274-4948-B875-BFBCCEB9ACCD}"/>
                  </a:ext>
                </a:extLst>
              </p:cNvPr>
              <p:cNvSpPr txBox="1">
                <a:spLocks noRot="1" noChangeAspect="1" noMove="1" noResize="1" noEditPoints="1" noAdjustHandles="1" noChangeArrowheads="1" noChangeShapeType="1" noTextEdit="1"/>
              </p:cNvSpPr>
              <p:nvPr/>
            </p:nvSpPr>
            <p:spPr>
              <a:xfrm>
                <a:off x="8399322" y="2141063"/>
                <a:ext cx="1945890" cy="492443"/>
              </a:xfrm>
              <a:prstGeom prst="rect">
                <a:avLst/>
              </a:prstGeom>
              <a:blipFill>
                <a:blip r:embed="rId10"/>
                <a:stretch>
                  <a:fillRect/>
                </a:stretch>
              </a:blipFill>
            </p:spPr>
            <p:txBody>
              <a:bodyPr/>
              <a:lstStyle/>
              <a:p>
                <a:r>
                  <a:rPr lang="en-US">
                    <a:noFill/>
                  </a:rPr>
                  <a:t> </a:t>
                </a:r>
              </a:p>
            </p:txBody>
          </p:sp>
        </mc:Fallback>
      </mc:AlternateContent>
      <p:sp>
        <p:nvSpPr>
          <p:cNvPr id="25" name="TextBox 24">
            <a:extLst>
              <a:ext uri="{FF2B5EF4-FFF2-40B4-BE49-F238E27FC236}">
                <a16:creationId xmlns:a16="http://schemas.microsoft.com/office/drawing/2014/main" id="{45818FD2-17DD-41D3-8DB3-F8F59617A5DE}"/>
              </a:ext>
            </a:extLst>
          </p:cNvPr>
          <p:cNvSpPr txBox="1"/>
          <p:nvPr/>
        </p:nvSpPr>
        <p:spPr>
          <a:xfrm>
            <a:off x="7415484" y="5515676"/>
            <a:ext cx="4114800" cy="307777"/>
          </a:xfrm>
          <a:prstGeom prst="rect">
            <a:avLst/>
          </a:prstGeom>
          <a:noFill/>
        </p:spPr>
        <p:txBody>
          <a:bodyPr wrap="square" rtlCol="0">
            <a:spAutoFit/>
          </a:bodyPr>
          <a:lstStyle/>
          <a:p>
            <a:r>
              <a:rPr lang="en-CA" sz="1400" dirty="0"/>
              <a:t>Uncertainty given by 95% confidence bounds from fit.</a:t>
            </a:r>
          </a:p>
        </p:txBody>
      </p:sp>
      <p:graphicFrame>
        <p:nvGraphicFramePr>
          <p:cNvPr id="26" name="Table 25">
            <a:extLst>
              <a:ext uri="{FF2B5EF4-FFF2-40B4-BE49-F238E27FC236}">
                <a16:creationId xmlns:a16="http://schemas.microsoft.com/office/drawing/2014/main" id="{5963BFD4-5DAD-489D-BA08-8255FC6A3A01}"/>
              </a:ext>
            </a:extLst>
          </p:cNvPr>
          <p:cNvGraphicFramePr>
            <a:graphicFrameLocks noGrp="1"/>
          </p:cNvGraphicFramePr>
          <p:nvPr>
            <p:extLst>
              <p:ext uri="{D42A27DB-BD31-4B8C-83A1-F6EECF244321}">
                <p14:modId xmlns:p14="http://schemas.microsoft.com/office/powerpoint/2010/main" val="3910516078"/>
              </p:ext>
            </p:extLst>
          </p:nvPr>
        </p:nvGraphicFramePr>
        <p:xfrm>
          <a:off x="8218230" y="2860749"/>
          <a:ext cx="2308075" cy="1854200"/>
        </p:xfrm>
        <a:graphic>
          <a:graphicData uri="http://schemas.openxmlformats.org/drawingml/2006/table">
            <a:tbl>
              <a:tblPr firstRow="1" bandRow="1">
                <a:tableStyleId>{5C22544A-7EE6-4342-B048-85BDC9FD1C3A}</a:tableStyleId>
              </a:tblPr>
              <a:tblGrid>
                <a:gridCol w="1050235">
                  <a:extLst>
                    <a:ext uri="{9D8B030D-6E8A-4147-A177-3AD203B41FA5}">
                      <a16:colId xmlns:a16="http://schemas.microsoft.com/office/drawing/2014/main" val="3639573990"/>
                    </a:ext>
                  </a:extLst>
                </a:gridCol>
                <a:gridCol w="1257840">
                  <a:extLst>
                    <a:ext uri="{9D8B030D-6E8A-4147-A177-3AD203B41FA5}">
                      <a16:colId xmlns:a16="http://schemas.microsoft.com/office/drawing/2014/main" val="4234970369"/>
                    </a:ext>
                  </a:extLst>
                </a:gridCol>
              </a:tblGrid>
              <a:tr h="370840">
                <a:tc>
                  <a:txBody>
                    <a:bodyPr/>
                    <a:lstStyle/>
                    <a:p>
                      <a:r>
                        <a:rPr lang="en-CA" dirty="0"/>
                        <a:t>Bp [</a:t>
                      </a:r>
                      <a:r>
                        <a:rPr lang="en-CA" dirty="0" err="1"/>
                        <a:t>mT</a:t>
                      </a:r>
                      <a:r>
                        <a:rPr lang="en-CA" dirty="0"/>
                        <a:t>]</a:t>
                      </a:r>
                    </a:p>
                  </a:txBody>
                  <a:tcPr/>
                </a:tc>
                <a:tc>
                  <a:txBody>
                    <a:bodyPr/>
                    <a:lstStyle/>
                    <a:p>
                      <a:r>
                        <a:rPr lang="en-CA" dirty="0"/>
                        <a:t>exponent</a:t>
                      </a:r>
                    </a:p>
                  </a:txBody>
                  <a:tcPr/>
                </a:tc>
                <a:extLst>
                  <a:ext uri="{0D108BD9-81ED-4DB2-BD59-A6C34878D82A}">
                    <a16:rowId xmlns:a16="http://schemas.microsoft.com/office/drawing/2014/main" val="896149483"/>
                  </a:ext>
                </a:extLst>
              </a:tr>
              <a:tr h="370840">
                <a:tc>
                  <a:txBody>
                    <a:bodyPr/>
                    <a:lstStyle/>
                    <a:p>
                      <a:r>
                        <a:rPr lang="en-CA" dirty="0"/>
                        <a:t>10</a:t>
                      </a:r>
                    </a:p>
                  </a:txBody>
                  <a:tcPr/>
                </a:tc>
                <a:tc>
                  <a:txBody>
                    <a:bodyPr/>
                    <a:lstStyle/>
                    <a:p>
                      <a:r>
                        <a:rPr lang="en-CA" dirty="0"/>
                        <a:t>2.08 ± 0.22</a:t>
                      </a:r>
                    </a:p>
                  </a:txBody>
                  <a:tcPr/>
                </a:tc>
                <a:extLst>
                  <a:ext uri="{0D108BD9-81ED-4DB2-BD59-A6C34878D82A}">
                    <a16:rowId xmlns:a16="http://schemas.microsoft.com/office/drawing/2014/main" val="1360190077"/>
                  </a:ext>
                </a:extLst>
              </a:tr>
              <a:tr h="370840">
                <a:tc>
                  <a:txBody>
                    <a:bodyPr/>
                    <a:lstStyle/>
                    <a:p>
                      <a:r>
                        <a:rPr lang="en-CA" dirty="0"/>
                        <a:t>20</a:t>
                      </a:r>
                    </a:p>
                  </a:txBody>
                  <a:tcPr/>
                </a:tc>
                <a:tc>
                  <a:txBody>
                    <a:bodyPr/>
                    <a:lstStyle/>
                    <a:p>
                      <a:r>
                        <a:rPr lang="en-CA" dirty="0"/>
                        <a:t>2.06 ± 0.34</a:t>
                      </a:r>
                    </a:p>
                  </a:txBody>
                  <a:tcPr/>
                </a:tc>
                <a:extLst>
                  <a:ext uri="{0D108BD9-81ED-4DB2-BD59-A6C34878D82A}">
                    <a16:rowId xmlns:a16="http://schemas.microsoft.com/office/drawing/2014/main" val="3540163365"/>
                  </a:ext>
                </a:extLst>
              </a:tr>
              <a:tr h="370840">
                <a:tc>
                  <a:txBody>
                    <a:bodyPr/>
                    <a:lstStyle/>
                    <a:p>
                      <a:r>
                        <a:rPr lang="en-CA" dirty="0"/>
                        <a:t>30</a:t>
                      </a:r>
                    </a:p>
                  </a:txBody>
                  <a:tcPr/>
                </a:tc>
                <a:tc>
                  <a:txBody>
                    <a:bodyPr/>
                    <a:lstStyle/>
                    <a:p>
                      <a:r>
                        <a:rPr lang="en-CA" dirty="0"/>
                        <a:t>2.02 ± 0.53</a:t>
                      </a:r>
                    </a:p>
                  </a:txBody>
                  <a:tcPr/>
                </a:tc>
                <a:extLst>
                  <a:ext uri="{0D108BD9-81ED-4DB2-BD59-A6C34878D82A}">
                    <a16:rowId xmlns:a16="http://schemas.microsoft.com/office/drawing/2014/main" val="555394989"/>
                  </a:ext>
                </a:extLst>
              </a:tr>
              <a:tr h="370840">
                <a:tc>
                  <a:txBody>
                    <a:bodyPr/>
                    <a:lstStyle/>
                    <a:p>
                      <a:r>
                        <a:rPr lang="en-CA" dirty="0"/>
                        <a:t>40</a:t>
                      </a:r>
                    </a:p>
                  </a:txBody>
                  <a:tcPr/>
                </a:tc>
                <a:tc>
                  <a:txBody>
                    <a:bodyPr/>
                    <a:lstStyle/>
                    <a:p>
                      <a:r>
                        <a:rPr lang="en-CA" dirty="0"/>
                        <a:t>1.86 ± 0.58</a:t>
                      </a:r>
                    </a:p>
                  </a:txBody>
                  <a:tcPr/>
                </a:tc>
                <a:extLst>
                  <a:ext uri="{0D108BD9-81ED-4DB2-BD59-A6C34878D82A}">
                    <a16:rowId xmlns:a16="http://schemas.microsoft.com/office/drawing/2014/main" val="109366310"/>
                  </a:ext>
                </a:extLst>
              </a:tr>
            </a:tbl>
          </a:graphicData>
        </a:graphic>
      </p:graphicFrame>
      <p:graphicFrame>
        <p:nvGraphicFramePr>
          <p:cNvPr id="29" name="Table 28">
            <a:extLst>
              <a:ext uri="{FF2B5EF4-FFF2-40B4-BE49-F238E27FC236}">
                <a16:creationId xmlns:a16="http://schemas.microsoft.com/office/drawing/2014/main" id="{B6F78396-DB52-4BAE-8908-E20DE744B0AF}"/>
              </a:ext>
            </a:extLst>
          </p:cNvPr>
          <p:cNvGraphicFramePr>
            <a:graphicFrameLocks noGrp="1"/>
          </p:cNvGraphicFramePr>
          <p:nvPr>
            <p:extLst>
              <p:ext uri="{D42A27DB-BD31-4B8C-83A1-F6EECF244321}">
                <p14:modId xmlns:p14="http://schemas.microsoft.com/office/powerpoint/2010/main" val="3099454926"/>
              </p:ext>
            </p:extLst>
          </p:nvPr>
        </p:nvGraphicFramePr>
        <p:xfrm>
          <a:off x="8218230" y="2860749"/>
          <a:ext cx="2308075" cy="741680"/>
        </p:xfrm>
        <a:graphic>
          <a:graphicData uri="http://schemas.openxmlformats.org/drawingml/2006/table">
            <a:tbl>
              <a:tblPr firstRow="1" bandRow="1">
                <a:tableStyleId>{5C22544A-7EE6-4342-B048-85BDC9FD1C3A}</a:tableStyleId>
              </a:tblPr>
              <a:tblGrid>
                <a:gridCol w="1050235">
                  <a:extLst>
                    <a:ext uri="{9D8B030D-6E8A-4147-A177-3AD203B41FA5}">
                      <a16:colId xmlns:a16="http://schemas.microsoft.com/office/drawing/2014/main" val="3639573990"/>
                    </a:ext>
                  </a:extLst>
                </a:gridCol>
                <a:gridCol w="1257840">
                  <a:extLst>
                    <a:ext uri="{9D8B030D-6E8A-4147-A177-3AD203B41FA5}">
                      <a16:colId xmlns:a16="http://schemas.microsoft.com/office/drawing/2014/main" val="4234970369"/>
                    </a:ext>
                  </a:extLst>
                </a:gridCol>
              </a:tblGrid>
              <a:tr h="370840">
                <a:tc>
                  <a:txBody>
                    <a:bodyPr/>
                    <a:lstStyle/>
                    <a:p>
                      <a:r>
                        <a:rPr lang="en-CA" dirty="0"/>
                        <a:t>Bp [</a:t>
                      </a:r>
                      <a:r>
                        <a:rPr lang="en-CA" dirty="0" err="1"/>
                        <a:t>mT</a:t>
                      </a:r>
                      <a:r>
                        <a:rPr lang="en-CA" dirty="0"/>
                        <a:t>]</a:t>
                      </a:r>
                    </a:p>
                  </a:txBody>
                  <a:tcPr/>
                </a:tc>
                <a:tc>
                  <a:txBody>
                    <a:bodyPr/>
                    <a:lstStyle/>
                    <a:p>
                      <a:r>
                        <a:rPr lang="en-CA" dirty="0"/>
                        <a:t>exponent</a:t>
                      </a:r>
                    </a:p>
                  </a:txBody>
                  <a:tcPr/>
                </a:tc>
                <a:extLst>
                  <a:ext uri="{0D108BD9-81ED-4DB2-BD59-A6C34878D82A}">
                    <a16:rowId xmlns:a16="http://schemas.microsoft.com/office/drawing/2014/main" val="896149483"/>
                  </a:ext>
                </a:extLst>
              </a:tr>
              <a:tr h="370840">
                <a:tc>
                  <a:txBody>
                    <a:bodyPr/>
                    <a:lstStyle/>
                    <a:p>
                      <a:r>
                        <a:rPr lang="en-CA" dirty="0"/>
                        <a:t>10</a:t>
                      </a:r>
                    </a:p>
                  </a:txBody>
                  <a:tcPr/>
                </a:tc>
                <a:tc>
                  <a:txBody>
                    <a:bodyPr/>
                    <a:lstStyle/>
                    <a:p>
                      <a:r>
                        <a:rPr lang="en-CA" dirty="0"/>
                        <a:t>2.08 ± 0.22</a:t>
                      </a:r>
                    </a:p>
                  </a:txBody>
                  <a:tcPr/>
                </a:tc>
                <a:extLst>
                  <a:ext uri="{0D108BD9-81ED-4DB2-BD59-A6C34878D82A}">
                    <a16:rowId xmlns:a16="http://schemas.microsoft.com/office/drawing/2014/main" val="1360190077"/>
                  </a:ext>
                </a:extLst>
              </a:tr>
            </a:tbl>
          </a:graphicData>
        </a:graphic>
      </p:graphicFrame>
      <p:graphicFrame>
        <p:nvGraphicFramePr>
          <p:cNvPr id="28" name="Table 27">
            <a:extLst>
              <a:ext uri="{FF2B5EF4-FFF2-40B4-BE49-F238E27FC236}">
                <a16:creationId xmlns:a16="http://schemas.microsoft.com/office/drawing/2014/main" id="{1FA5C9CD-4DC5-4974-8D61-F385DA26E66D}"/>
              </a:ext>
            </a:extLst>
          </p:cNvPr>
          <p:cNvGraphicFramePr>
            <a:graphicFrameLocks noGrp="1"/>
          </p:cNvGraphicFramePr>
          <p:nvPr>
            <p:extLst>
              <p:ext uri="{D42A27DB-BD31-4B8C-83A1-F6EECF244321}">
                <p14:modId xmlns:p14="http://schemas.microsoft.com/office/powerpoint/2010/main" val="944346129"/>
              </p:ext>
            </p:extLst>
          </p:nvPr>
        </p:nvGraphicFramePr>
        <p:xfrm>
          <a:off x="8218230" y="2860749"/>
          <a:ext cx="2308075" cy="1112520"/>
        </p:xfrm>
        <a:graphic>
          <a:graphicData uri="http://schemas.openxmlformats.org/drawingml/2006/table">
            <a:tbl>
              <a:tblPr firstRow="1" bandRow="1">
                <a:tableStyleId>{5C22544A-7EE6-4342-B048-85BDC9FD1C3A}</a:tableStyleId>
              </a:tblPr>
              <a:tblGrid>
                <a:gridCol w="1050235">
                  <a:extLst>
                    <a:ext uri="{9D8B030D-6E8A-4147-A177-3AD203B41FA5}">
                      <a16:colId xmlns:a16="http://schemas.microsoft.com/office/drawing/2014/main" val="3639573990"/>
                    </a:ext>
                  </a:extLst>
                </a:gridCol>
                <a:gridCol w="1257840">
                  <a:extLst>
                    <a:ext uri="{9D8B030D-6E8A-4147-A177-3AD203B41FA5}">
                      <a16:colId xmlns:a16="http://schemas.microsoft.com/office/drawing/2014/main" val="4234970369"/>
                    </a:ext>
                  </a:extLst>
                </a:gridCol>
              </a:tblGrid>
              <a:tr h="370840">
                <a:tc>
                  <a:txBody>
                    <a:bodyPr/>
                    <a:lstStyle/>
                    <a:p>
                      <a:r>
                        <a:rPr lang="en-CA" dirty="0"/>
                        <a:t>Bp [</a:t>
                      </a:r>
                      <a:r>
                        <a:rPr lang="en-CA" dirty="0" err="1"/>
                        <a:t>mT</a:t>
                      </a:r>
                      <a:r>
                        <a:rPr lang="en-CA" dirty="0"/>
                        <a:t>]</a:t>
                      </a:r>
                    </a:p>
                  </a:txBody>
                  <a:tcPr/>
                </a:tc>
                <a:tc>
                  <a:txBody>
                    <a:bodyPr/>
                    <a:lstStyle/>
                    <a:p>
                      <a:r>
                        <a:rPr lang="en-CA" dirty="0"/>
                        <a:t>exponent</a:t>
                      </a:r>
                    </a:p>
                  </a:txBody>
                  <a:tcPr/>
                </a:tc>
                <a:extLst>
                  <a:ext uri="{0D108BD9-81ED-4DB2-BD59-A6C34878D82A}">
                    <a16:rowId xmlns:a16="http://schemas.microsoft.com/office/drawing/2014/main" val="896149483"/>
                  </a:ext>
                </a:extLst>
              </a:tr>
              <a:tr h="370840">
                <a:tc>
                  <a:txBody>
                    <a:bodyPr/>
                    <a:lstStyle/>
                    <a:p>
                      <a:r>
                        <a:rPr lang="en-CA" dirty="0"/>
                        <a:t>10</a:t>
                      </a:r>
                    </a:p>
                  </a:txBody>
                  <a:tcPr/>
                </a:tc>
                <a:tc>
                  <a:txBody>
                    <a:bodyPr/>
                    <a:lstStyle/>
                    <a:p>
                      <a:r>
                        <a:rPr lang="en-CA" dirty="0"/>
                        <a:t>2.08 ± 0.22</a:t>
                      </a:r>
                    </a:p>
                  </a:txBody>
                  <a:tcPr/>
                </a:tc>
                <a:extLst>
                  <a:ext uri="{0D108BD9-81ED-4DB2-BD59-A6C34878D82A}">
                    <a16:rowId xmlns:a16="http://schemas.microsoft.com/office/drawing/2014/main" val="1360190077"/>
                  </a:ext>
                </a:extLst>
              </a:tr>
              <a:tr h="370840">
                <a:tc>
                  <a:txBody>
                    <a:bodyPr/>
                    <a:lstStyle/>
                    <a:p>
                      <a:r>
                        <a:rPr lang="en-CA" dirty="0"/>
                        <a:t>20</a:t>
                      </a:r>
                    </a:p>
                  </a:txBody>
                  <a:tcPr/>
                </a:tc>
                <a:tc>
                  <a:txBody>
                    <a:bodyPr/>
                    <a:lstStyle/>
                    <a:p>
                      <a:r>
                        <a:rPr lang="en-CA" dirty="0"/>
                        <a:t>2.06 ± 0.34</a:t>
                      </a:r>
                    </a:p>
                  </a:txBody>
                  <a:tcPr/>
                </a:tc>
                <a:extLst>
                  <a:ext uri="{0D108BD9-81ED-4DB2-BD59-A6C34878D82A}">
                    <a16:rowId xmlns:a16="http://schemas.microsoft.com/office/drawing/2014/main" val="3540163365"/>
                  </a:ext>
                </a:extLst>
              </a:tr>
            </a:tbl>
          </a:graphicData>
        </a:graphic>
      </p:graphicFrame>
      <p:graphicFrame>
        <p:nvGraphicFramePr>
          <p:cNvPr id="30" name="Table 29">
            <a:extLst>
              <a:ext uri="{FF2B5EF4-FFF2-40B4-BE49-F238E27FC236}">
                <a16:creationId xmlns:a16="http://schemas.microsoft.com/office/drawing/2014/main" id="{27665353-4BE8-4B1B-BFFB-C12146A65E13}"/>
              </a:ext>
            </a:extLst>
          </p:cNvPr>
          <p:cNvGraphicFramePr>
            <a:graphicFrameLocks noGrp="1"/>
          </p:cNvGraphicFramePr>
          <p:nvPr>
            <p:extLst>
              <p:ext uri="{D42A27DB-BD31-4B8C-83A1-F6EECF244321}">
                <p14:modId xmlns:p14="http://schemas.microsoft.com/office/powerpoint/2010/main" val="933007031"/>
              </p:ext>
            </p:extLst>
          </p:nvPr>
        </p:nvGraphicFramePr>
        <p:xfrm>
          <a:off x="8218230" y="2860749"/>
          <a:ext cx="2308075" cy="2219960"/>
        </p:xfrm>
        <a:graphic>
          <a:graphicData uri="http://schemas.openxmlformats.org/drawingml/2006/table">
            <a:tbl>
              <a:tblPr firstRow="1" bandRow="1">
                <a:tableStyleId>{5C22544A-7EE6-4342-B048-85BDC9FD1C3A}</a:tableStyleId>
              </a:tblPr>
              <a:tblGrid>
                <a:gridCol w="1050235">
                  <a:extLst>
                    <a:ext uri="{9D8B030D-6E8A-4147-A177-3AD203B41FA5}">
                      <a16:colId xmlns:a16="http://schemas.microsoft.com/office/drawing/2014/main" val="3639573990"/>
                    </a:ext>
                  </a:extLst>
                </a:gridCol>
                <a:gridCol w="1257840">
                  <a:extLst>
                    <a:ext uri="{9D8B030D-6E8A-4147-A177-3AD203B41FA5}">
                      <a16:colId xmlns:a16="http://schemas.microsoft.com/office/drawing/2014/main" val="4234970369"/>
                    </a:ext>
                  </a:extLst>
                </a:gridCol>
              </a:tblGrid>
              <a:tr h="370840">
                <a:tc>
                  <a:txBody>
                    <a:bodyPr/>
                    <a:lstStyle/>
                    <a:p>
                      <a:r>
                        <a:rPr lang="en-CA" dirty="0"/>
                        <a:t>Bp [</a:t>
                      </a:r>
                      <a:r>
                        <a:rPr lang="en-CA" dirty="0" err="1"/>
                        <a:t>mT</a:t>
                      </a:r>
                      <a:r>
                        <a:rPr lang="en-CA" dirty="0"/>
                        <a:t>]</a:t>
                      </a:r>
                    </a:p>
                  </a:txBody>
                  <a:tcPr/>
                </a:tc>
                <a:tc>
                  <a:txBody>
                    <a:bodyPr/>
                    <a:lstStyle/>
                    <a:p>
                      <a:r>
                        <a:rPr lang="en-CA" dirty="0"/>
                        <a:t>exponent</a:t>
                      </a:r>
                    </a:p>
                  </a:txBody>
                  <a:tcPr/>
                </a:tc>
                <a:extLst>
                  <a:ext uri="{0D108BD9-81ED-4DB2-BD59-A6C34878D82A}">
                    <a16:rowId xmlns:a16="http://schemas.microsoft.com/office/drawing/2014/main" val="896149483"/>
                  </a:ext>
                </a:extLst>
              </a:tr>
              <a:tr h="370840">
                <a:tc>
                  <a:txBody>
                    <a:bodyPr/>
                    <a:lstStyle/>
                    <a:p>
                      <a:r>
                        <a:rPr lang="en-CA" dirty="0"/>
                        <a:t>10</a:t>
                      </a:r>
                    </a:p>
                  </a:txBody>
                  <a:tcPr/>
                </a:tc>
                <a:tc>
                  <a:txBody>
                    <a:bodyPr/>
                    <a:lstStyle/>
                    <a:p>
                      <a:r>
                        <a:rPr lang="en-CA" dirty="0"/>
                        <a:t>2.08 ± 0.22</a:t>
                      </a:r>
                    </a:p>
                  </a:txBody>
                  <a:tcPr/>
                </a:tc>
                <a:extLst>
                  <a:ext uri="{0D108BD9-81ED-4DB2-BD59-A6C34878D82A}">
                    <a16:rowId xmlns:a16="http://schemas.microsoft.com/office/drawing/2014/main" val="1360190077"/>
                  </a:ext>
                </a:extLst>
              </a:tr>
              <a:tr h="370840">
                <a:tc>
                  <a:txBody>
                    <a:bodyPr/>
                    <a:lstStyle/>
                    <a:p>
                      <a:r>
                        <a:rPr lang="en-CA" dirty="0"/>
                        <a:t>20</a:t>
                      </a:r>
                    </a:p>
                  </a:txBody>
                  <a:tcPr/>
                </a:tc>
                <a:tc>
                  <a:txBody>
                    <a:bodyPr/>
                    <a:lstStyle/>
                    <a:p>
                      <a:r>
                        <a:rPr lang="en-CA" dirty="0"/>
                        <a:t>2.06 ± 0.34</a:t>
                      </a:r>
                    </a:p>
                  </a:txBody>
                  <a:tcPr/>
                </a:tc>
                <a:extLst>
                  <a:ext uri="{0D108BD9-81ED-4DB2-BD59-A6C34878D82A}">
                    <a16:rowId xmlns:a16="http://schemas.microsoft.com/office/drawing/2014/main" val="3540163365"/>
                  </a:ext>
                </a:extLst>
              </a:tr>
              <a:tr h="370840">
                <a:tc>
                  <a:txBody>
                    <a:bodyPr/>
                    <a:lstStyle/>
                    <a:p>
                      <a:r>
                        <a:rPr lang="en-CA" dirty="0"/>
                        <a:t>30</a:t>
                      </a:r>
                    </a:p>
                  </a:txBody>
                  <a:tcPr/>
                </a:tc>
                <a:tc>
                  <a:txBody>
                    <a:bodyPr/>
                    <a:lstStyle/>
                    <a:p>
                      <a:r>
                        <a:rPr lang="en-CA" dirty="0"/>
                        <a:t>2.02 ± 0.53</a:t>
                      </a:r>
                    </a:p>
                  </a:txBody>
                  <a:tcPr/>
                </a:tc>
                <a:extLst>
                  <a:ext uri="{0D108BD9-81ED-4DB2-BD59-A6C34878D82A}">
                    <a16:rowId xmlns:a16="http://schemas.microsoft.com/office/drawing/2014/main" val="555394989"/>
                  </a:ext>
                </a:extLst>
              </a:tr>
              <a:tr h="370840">
                <a:tc>
                  <a:txBody>
                    <a:bodyPr/>
                    <a:lstStyle/>
                    <a:p>
                      <a:r>
                        <a:rPr lang="en-CA" dirty="0"/>
                        <a:t>40</a:t>
                      </a:r>
                    </a:p>
                  </a:txBody>
                  <a:tcPr/>
                </a:tc>
                <a:tc>
                  <a:txBody>
                    <a:bodyPr/>
                    <a:lstStyle/>
                    <a:p>
                      <a:r>
                        <a:rPr lang="en-CA" dirty="0"/>
                        <a:t>1.86 ± 0.58</a:t>
                      </a:r>
                    </a:p>
                  </a:txBody>
                  <a:tcPr/>
                </a:tc>
                <a:extLst>
                  <a:ext uri="{0D108BD9-81ED-4DB2-BD59-A6C34878D82A}">
                    <a16:rowId xmlns:a16="http://schemas.microsoft.com/office/drawing/2014/main" val="109366310"/>
                  </a:ext>
                </a:extLst>
              </a:tr>
              <a:tr h="0">
                <a:tc>
                  <a:txBody>
                    <a:bodyPr/>
                    <a:lstStyle/>
                    <a:p>
                      <a:r>
                        <a:rPr lang="en-CA" dirty="0"/>
                        <a:t>50</a:t>
                      </a:r>
                    </a:p>
                  </a:txBody>
                  <a:tcPr/>
                </a:tc>
                <a:tc>
                  <a:txBody>
                    <a:bodyPr/>
                    <a:lstStyle/>
                    <a:p>
                      <a:r>
                        <a:rPr lang="en-CA" dirty="0"/>
                        <a:t>1.71 ± 0.71</a:t>
                      </a:r>
                    </a:p>
                  </a:txBody>
                  <a:tcPr/>
                </a:tc>
                <a:extLst>
                  <a:ext uri="{0D108BD9-81ED-4DB2-BD59-A6C34878D82A}">
                    <a16:rowId xmlns:a16="http://schemas.microsoft.com/office/drawing/2014/main" val="3583292024"/>
                  </a:ext>
                </a:extLst>
              </a:tr>
            </a:tbl>
          </a:graphicData>
        </a:graphic>
      </p:graphicFrame>
      <p:graphicFrame>
        <p:nvGraphicFramePr>
          <p:cNvPr id="27" name="Table 26">
            <a:extLst>
              <a:ext uri="{FF2B5EF4-FFF2-40B4-BE49-F238E27FC236}">
                <a16:creationId xmlns:a16="http://schemas.microsoft.com/office/drawing/2014/main" id="{E0682B77-A06D-443C-BD82-65752CF022EA}"/>
              </a:ext>
            </a:extLst>
          </p:cNvPr>
          <p:cNvGraphicFramePr>
            <a:graphicFrameLocks noGrp="1"/>
          </p:cNvGraphicFramePr>
          <p:nvPr>
            <p:extLst>
              <p:ext uri="{D42A27DB-BD31-4B8C-83A1-F6EECF244321}">
                <p14:modId xmlns:p14="http://schemas.microsoft.com/office/powerpoint/2010/main" val="3632357124"/>
              </p:ext>
            </p:extLst>
          </p:nvPr>
        </p:nvGraphicFramePr>
        <p:xfrm>
          <a:off x="8218230" y="2860749"/>
          <a:ext cx="2308075" cy="1483360"/>
        </p:xfrm>
        <a:graphic>
          <a:graphicData uri="http://schemas.openxmlformats.org/drawingml/2006/table">
            <a:tbl>
              <a:tblPr firstRow="1" bandRow="1">
                <a:tableStyleId>{5C22544A-7EE6-4342-B048-85BDC9FD1C3A}</a:tableStyleId>
              </a:tblPr>
              <a:tblGrid>
                <a:gridCol w="1050235">
                  <a:extLst>
                    <a:ext uri="{9D8B030D-6E8A-4147-A177-3AD203B41FA5}">
                      <a16:colId xmlns:a16="http://schemas.microsoft.com/office/drawing/2014/main" val="3639573990"/>
                    </a:ext>
                  </a:extLst>
                </a:gridCol>
                <a:gridCol w="1257840">
                  <a:extLst>
                    <a:ext uri="{9D8B030D-6E8A-4147-A177-3AD203B41FA5}">
                      <a16:colId xmlns:a16="http://schemas.microsoft.com/office/drawing/2014/main" val="4234970369"/>
                    </a:ext>
                  </a:extLst>
                </a:gridCol>
              </a:tblGrid>
              <a:tr h="370840">
                <a:tc>
                  <a:txBody>
                    <a:bodyPr/>
                    <a:lstStyle/>
                    <a:p>
                      <a:r>
                        <a:rPr lang="en-CA" dirty="0"/>
                        <a:t>Bp [</a:t>
                      </a:r>
                      <a:r>
                        <a:rPr lang="en-CA" dirty="0" err="1"/>
                        <a:t>mT</a:t>
                      </a:r>
                      <a:r>
                        <a:rPr lang="en-CA" dirty="0"/>
                        <a:t>]</a:t>
                      </a:r>
                    </a:p>
                  </a:txBody>
                  <a:tcPr/>
                </a:tc>
                <a:tc>
                  <a:txBody>
                    <a:bodyPr/>
                    <a:lstStyle/>
                    <a:p>
                      <a:r>
                        <a:rPr lang="en-CA" dirty="0"/>
                        <a:t>Exponent </a:t>
                      </a:r>
                      <a:r>
                        <a:rPr lang="en-CA" i="1" dirty="0"/>
                        <a:t>x</a:t>
                      </a:r>
                    </a:p>
                  </a:txBody>
                  <a:tcPr/>
                </a:tc>
                <a:extLst>
                  <a:ext uri="{0D108BD9-81ED-4DB2-BD59-A6C34878D82A}">
                    <a16:rowId xmlns:a16="http://schemas.microsoft.com/office/drawing/2014/main" val="896149483"/>
                  </a:ext>
                </a:extLst>
              </a:tr>
              <a:tr h="370840">
                <a:tc>
                  <a:txBody>
                    <a:bodyPr/>
                    <a:lstStyle/>
                    <a:p>
                      <a:r>
                        <a:rPr lang="en-CA" dirty="0"/>
                        <a:t>10</a:t>
                      </a:r>
                    </a:p>
                  </a:txBody>
                  <a:tcPr/>
                </a:tc>
                <a:tc>
                  <a:txBody>
                    <a:bodyPr/>
                    <a:lstStyle/>
                    <a:p>
                      <a:r>
                        <a:rPr lang="en-CA" dirty="0"/>
                        <a:t>2.08 ± 0.22</a:t>
                      </a:r>
                    </a:p>
                  </a:txBody>
                  <a:tcPr/>
                </a:tc>
                <a:extLst>
                  <a:ext uri="{0D108BD9-81ED-4DB2-BD59-A6C34878D82A}">
                    <a16:rowId xmlns:a16="http://schemas.microsoft.com/office/drawing/2014/main" val="1360190077"/>
                  </a:ext>
                </a:extLst>
              </a:tr>
              <a:tr h="370840">
                <a:tc>
                  <a:txBody>
                    <a:bodyPr/>
                    <a:lstStyle/>
                    <a:p>
                      <a:r>
                        <a:rPr lang="en-CA" dirty="0"/>
                        <a:t>20</a:t>
                      </a:r>
                    </a:p>
                  </a:txBody>
                  <a:tcPr/>
                </a:tc>
                <a:tc>
                  <a:txBody>
                    <a:bodyPr/>
                    <a:lstStyle/>
                    <a:p>
                      <a:r>
                        <a:rPr lang="en-CA" dirty="0"/>
                        <a:t>2.06 ± 0.34</a:t>
                      </a:r>
                    </a:p>
                  </a:txBody>
                  <a:tcPr/>
                </a:tc>
                <a:extLst>
                  <a:ext uri="{0D108BD9-81ED-4DB2-BD59-A6C34878D82A}">
                    <a16:rowId xmlns:a16="http://schemas.microsoft.com/office/drawing/2014/main" val="3540163365"/>
                  </a:ext>
                </a:extLst>
              </a:tr>
              <a:tr h="370840">
                <a:tc>
                  <a:txBody>
                    <a:bodyPr/>
                    <a:lstStyle/>
                    <a:p>
                      <a:r>
                        <a:rPr lang="en-CA" dirty="0"/>
                        <a:t>30</a:t>
                      </a:r>
                    </a:p>
                  </a:txBody>
                  <a:tcPr/>
                </a:tc>
                <a:tc>
                  <a:txBody>
                    <a:bodyPr/>
                    <a:lstStyle/>
                    <a:p>
                      <a:r>
                        <a:rPr lang="en-CA" dirty="0"/>
                        <a:t>2.02 ± 0.53</a:t>
                      </a:r>
                    </a:p>
                  </a:txBody>
                  <a:tcPr/>
                </a:tc>
                <a:extLst>
                  <a:ext uri="{0D108BD9-81ED-4DB2-BD59-A6C34878D82A}">
                    <a16:rowId xmlns:a16="http://schemas.microsoft.com/office/drawing/2014/main" val="555394989"/>
                  </a:ext>
                </a:extLst>
              </a:tr>
            </a:tbl>
          </a:graphicData>
        </a:graphic>
      </p:graphicFrame>
    </p:spTree>
    <p:extLst>
      <p:ext uri="{BB962C8B-B14F-4D97-AF65-F5344CB8AC3E}">
        <p14:creationId xmlns:p14="http://schemas.microsoft.com/office/powerpoint/2010/main" val="1404243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E186A-BC6F-47D1-8BD8-9068FA5C2DBE}"/>
              </a:ext>
            </a:extLst>
          </p:cNvPr>
          <p:cNvSpPr>
            <a:spLocks noGrp="1"/>
          </p:cNvSpPr>
          <p:nvPr>
            <p:ph type="title"/>
          </p:nvPr>
        </p:nvSpPr>
        <p:spPr/>
        <p:txBody>
          <a:bodyPr/>
          <a:lstStyle/>
          <a:p>
            <a:r>
              <a:rPr lang="en-CA" dirty="0"/>
              <a:t>Frequency dependence:</a:t>
            </a:r>
            <a:br>
              <a:rPr lang="en-CA" dirty="0"/>
            </a:br>
            <a:r>
              <a:rPr lang="en-CA" dirty="0"/>
              <a:t>“Energy gap” Parameter C</a:t>
            </a:r>
          </a:p>
        </p:txBody>
      </p:sp>
      <p:pic>
        <p:nvPicPr>
          <p:cNvPr id="11" name="Content Placeholder 10">
            <a:extLst>
              <a:ext uri="{FF2B5EF4-FFF2-40B4-BE49-F238E27FC236}">
                <a16:creationId xmlns:a16="http://schemas.microsoft.com/office/drawing/2014/main" id="{188878E5-80E0-4F9B-8562-870475CAFAC3}"/>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p:blipFill>
        <p:spPr>
          <a:xfrm>
            <a:off x="838200" y="1669097"/>
            <a:ext cx="6423062" cy="4310305"/>
          </a:xfrm>
        </p:spPr>
      </p:pic>
      <p:sp>
        <p:nvSpPr>
          <p:cNvPr id="4" name="Date Placeholder 3">
            <a:extLst>
              <a:ext uri="{FF2B5EF4-FFF2-40B4-BE49-F238E27FC236}">
                <a16:creationId xmlns:a16="http://schemas.microsoft.com/office/drawing/2014/main" id="{ADA1E57D-5BB3-4F3F-8D7F-53E83A4157DF}"/>
              </a:ext>
            </a:extLst>
          </p:cNvPr>
          <p:cNvSpPr>
            <a:spLocks noGrp="1"/>
          </p:cNvSpPr>
          <p:nvPr>
            <p:ph type="dt" sz="half" idx="10"/>
          </p:nvPr>
        </p:nvSpPr>
        <p:spPr/>
        <p:txBody>
          <a:bodyPr/>
          <a:lstStyle/>
          <a:p>
            <a:fld id="{C8751A01-AB6F-4968-8288-A11084F1C9C9}" type="datetime1">
              <a:rPr lang="en-US" smtClean="0"/>
              <a:t>1/31/2020</a:t>
            </a:fld>
            <a:endParaRPr lang="en-CA"/>
          </a:p>
        </p:txBody>
      </p:sp>
      <p:sp>
        <p:nvSpPr>
          <p:cNvPr id="5" name="Footer Placeholder 4">
            <a:extLst>
              <a:ext uri="{FF2B5EF4-FFF2-40B4-BE49-F238E27FC236}">
                <a16:creationId xmlns:a16="http://schemas.microsoft.com/office/drawing/2014/main" id="{A3F2740D-99B4-4DEC-AB93-BC6BDC1AB91F}"/>
              </a:ext>
            </a:extLst>
          </p:cNvPr>
          <p:cNvSpPr>
            <a:spLocks noGrp="1"/>
          </p:cNvSpPr>
          <p:nvPr>
            <p:ph type="ftr" sz="quarter" idx="11"/>
          </p:nvPr>
        </p:nvSpPr>
        <p:spPr/>
        <p:txBody>
          <a:bodyPr/>
          <a:lstStyle/>
          <a:p>
            <a:r>
              <a:rPr lang="en-CA"/>
              <a:t>Philipp Kolb - TTC Feb 2020</a:t>
            </a:r>
          </a:p>
        </p:txBody>
      </p:sp>
      <p:sp>
        <p:nvSpPr>
          <p:cNvPr id="6" name="Slide Number Placeholder 5">
            <a:extLst>
              <a:ext uri="{FF2B5EF4-FFF2-40B4-BE49-F238E27FC236}">
                <a16:creationId xmlns:a16="http://schemas.microsoft.com/office/drawing/2014/main" id="{9B50740B-F1C1-4EE3-88BD-430135FFE116}"/>
              </a:ext>
            </a:extLst>
          </p:cNvPr>
          <p:cNvSpPr>
            <a:spLocks noGrp="1"/>
          </p:cNvSpPr>
          <p:nvPr>
            <p:ph type="sldNum" sz="quarter" idx="12"/>
          </p:nvPr>
        </p:nvSpPr>
        <p:spPr/>
        <p:txBody>
          <a:bodyPr/>
          <a:lstStyle/>
          <a:p>
            <a:fld id="{4B5EFF41-8465-437F-BEE2-B86181D6AD03}" type="slidenum">
              <a:rPr lang="en-CA" smtClean="0"/>
              <a:t>12</a:t>
            </a:fld>
            <a:endParaRPr lang="en-CA"/>
          </a:p>
        </p:txBody>
      </p:sp>
      <p:sp>
        <p:nvSpPr>
          <p:cNvPr id="12" name="TextBox 11">
            <a:extLst>
              <a:ext uri="{FF2B5EF4-FFF2-40B4-BE49-F238E27FC236}">
                <a16:creationId xmlns:a16="http://schemas.microsoft.com/office/drawing/2014/main" id="{8AB091B0-5329-465C-8B00-B88FFCB76167}"/>
              </a:ext>
            </a:extLst>
          </p:cNvPr>
          <p:cNvSpPr txBox="1"/>
          <p:nvPr/>
        </p:nvSpPr>
        <p:spPr>
          <a:xfrm>
            <a:off x="7486651" y="2047124"/>
            <a:ext cx="4201258" cy="1477328"/>
          </a:xfrm>
          <a:prstGeom prst="rect">
            <a:avLst/>
          </a:prstGeom>
          <a:noFill/>
        </p:spPr>
        <p:txBody>
          <a:bodyPr wrap="square" rtlCol="0">
            <a:spAutoFit/>
          </a:bodyPr>
          <a:lstStyle/>
          <a:p>
            <a:pPr marL="285750" indent="-285750">
              <a:buFont typeface="Arial" panose="020B0604020202020204" pitchFamily="34" charset="0"/>
              <a:buChar char="•"/>
            </a:pPr>
            <a:r>
              <a:rPr lang="en-CA" dirty="0"/>
              <a:t>No strong frequency or field dependence.</a:t>
            </a:r>
          </a:p>
          <a:p>
            <a:pPr marL="285750" indent="-285750">
              <a:buFont typeface="Arial" panose="020B0604020202020204" pitchFamily="34" charset="0"/>
              <a:buChar char="•"/>
            </a:pPr>
            <a:r>
              <a:rPr lang="en-CA" dirty="0"/>
              <a:t>Candidate for shared fit between field &amp; frequency data sets. Work in progress.</a:t>
            </a:r>
          </a:p>
        </p:txBody>
      </p:sp>
      <p:grpSp>
        <p:nvGrpSpPr>
          <p:cNvPr id="13" name="Group 12">
            <a:extLst>
              <a:ext uri="{FF2B5EF4-FFF2-40B4-BE49-F238E27FC236}">
                <a16:creationId xmlns:a16="http://schemas.microsoft.com/office/drawing/2014/main" id="{40319214-81C3-4F04-9EDB-ECBBCACE1FAB}"/>
              </a:ext>
            </a:extLst>
          </p:cNvPr>
          <p:cNvGrpSpPr/>
          <p:nvPr/>
        </p:nvGrpSpPr>
        <p:grpSpPr>
          <a:xfrm>
            <a:off x="6096000" y="70288"/>
            <a:ext cx="6926145" cy="940531"/>
            <a:chOff x="6096000" y="453799"/>
            <a:chExt cx="6926145" cy="940531"/>
          </a:xfrm>
        </p:grpSpPr>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2456D7DB-9F5D-4150-94A8-F0E69BC25AEE}"/>
                    </a:ext>
                  </a:extLst>
                </p:cNvPr>
                <p:cNvSpPr txBox="1"/>
                <p:nvPr/>
              </p:nvSpPr>
              <p:spPr>
                <a:xfrm>
                  <a:off x="6096000" y="468051"/>
                  <a:ext cx="6926145" cy="92627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CA" b="0" i="1" smtClean="0">
                                <a:latin typeface="Cambria Math" panose="02040503050406030204" pitchFamily="18" charset="0"/>
                              </a:rPr>
                            </m:ctrlPr>
                          </m:sSubSupPr>
                          <m:e>
                            <m:r>
                              <a:rPr lang="en-CA" b="0" i="1" smtClean="0">
                                <a:latin typeface="Cambria Math" panose="02040503050406030204" pitchFamily="18" charset="0"/>
                              </a:rPr>
                              <m:t>𝑅</m:t>
                            </m:r>
                          </m:e>
                          <m:sub>
                            <m:r>
                              <a:rPr lang="en-CA" b="0" i="1" smtClean="0">
                                <a:latin typeface="Cambria Math" panose="02040503050406030204" pitchFamily="18" charset="0"/>
                              </a:rPr>
                              <m:t>𝑆</m:t>
                            </m:r>
                          </m:sub>
                          <m:sup>
                            <m:r>
                              <a:rPr lang="en-CA" b="0" i="1" smtClean="0">
                                <a:latin typeface="Cambria Math" panose="02040503050406030204" pitchFamily="18" charset="0"/>
                              </a:rPr>
                              <m:t> </m:t>
                            </m:r>
                          </m:sup>
                        </m:sSubSup>
                        <m:r>
                          <a:rPr lang="en-CA" b="0" i="1" smtClean="0">
                            <a:latin typeface="Cambria Math" panose="02040503050406030204" pitchFamily="18" charset="0"/>
                          </a:rPr>
                          <m:t> (</m:t>
                        </m:r>
                        <m:r>
                          <a:rPr lang="en-CA" b="0" i="1" smtClean="0">
                            <a:latin typeface="Cambria Math" panose="02040503050406030204" pitchFamily="18" charset="0"/>
                          </a:rPr>
                          <m:t>𝐵</m:t>
                        </m:r>
                        <m:r>
                          <a:rPr lang="en-CA" b="0" i="1" smtClean="0">
                            <a:latin typeface="Cambria Math" panose="02040503050406030204" pitchFamily="18" charset="0"/>
                          </a:rPr>
                          <m:t>,</m:t>
                        </m:r>
                        <m:r>
                          <a:rPr lang="en-CA" b="0" i="1" smtClean="0">
                            <a:latin typeface="Cambria Math" panose="02040503050406030204" pitchFamily="18" charset="0"/>
                          </a:rPr>
                          <m:t>𝑇</m:t>
                        </m:r>
                        <m:r>
                          <a:rPr lang="en-CA" b="0" i="1" smtClean="0">
                            <a:latin typeface="Cambria Math" panose="02040503050406030204" pitchFamily="18" charset="0"/>
                          </a:rPr>
                          <m:t>)=</m:t>
                        </m:r>
                        <m:f>
                          <m:fPr>
                            <m:ctrlPr>
                              <a:rPr lang="en-CA" b="0" i="1" smtClean="0">
                                <a:solidFill>
                                  <a:schemeClr val="tx1"/>
                                </a:solidFill>
                                <a:latin typeface="Cambria Math" panose="02040503050406030204" pitchFamily="18" charset="0"/>
                              </a:rPr>
                            </m:ctrlPr>
                          </m:fPr>
                          <m:num>
                            <m:r>
                              <a:rPr lang="en-CA" b="0" i="1" smtClean="0">
                                <a:solidFill>
                                  <a:schemeClr val="tx1"/>
                                </a:solidFill>
                                <a:latin typeface="Cambria Math" panose="02040503050406030204" pitchFamily="18" charset="0"/>
                              </a:rPr>
                              <m:t>𝐴</m:t>
                            </m:r>
                            <m:d>
                              <m:dPr>
                                <m:ctrlPr>
                                  <a:rPr lang="en-CA" b="0" i="1" smtClean="0">
                                    <a:solidFill>
                                      <a:schemeClr val="tx1"/>
                                    </a:solidFill>
                                    <a:latin typeface="Cambria Math" panose="02040503050406030204" pitchFamily="18" charset="0"/>
                                  </a:rPr>
                                </m:ctrlPr>
                              </m:dPr>
                              <m:e>
                                <m:sSub>
                                  <m:sSubPr>
                                    <m:ctrlPr>
                                      <a:rPr lang="en-CA" b="0" i="1" smtClean="0">
                                        <a:solidFill>
                                          <a:schemeClr val="tx1"/>
                                        </a:solidFill>
                                        <a:latin typeface="Cambria Math" panose="02040503050406030204" pitchFamily="18" charset="0"/>
                                      </a:rPr>
                                    </m:ctrlPr>
                                  </m:sSubPr>
                                  <m:e>
                                    <m:r>
                                      <a:rPr lang="en-CA" b="0" i="1" smtClean="0">
                                        <a:solidFill>
                                          <a:schemeClr val="tx1"/>
                                        </a:solidFill>
                                        <a:latin typeface="Cambria Math" panose="02040503050406030204" pitchFamily="18" charset="0"/>
                                      </a:rPr>
                                      <m:t>𝐵</m:t>
                                    </m:r>
                                  </m:e>
                                  <m:sub>
                                    <m:r>
                                      <a:rPr lang="en-CA" b="0" i="1" smtClean="0">
                                        <a:solidFill>
                                          <a:schemeClr val="tx1"/>
                                        </a:solidFill>
                                        <a:latin typeface="Cambria Math" panose="02040503050406030204" pitchFamily="18" charset="0"/>
                                      </a:rPr>
                                      <m:t>𝑝</m:t>
                                    </m:r>
                                  </m:sub>
                                </m:sSub>
                                <m:r>
                                  <a:rPr lang="en-CA" b="0" i="1" smtClean="0">
                                    <a:solidFill>
                                      <a:schemeClr val="tx1"/>
                                    </a:solidFill>
                                    <a:latin typeface="Cambria Math" panose="02040503050406030204" pitchFamily="18" charset="0"/>
                                  </a:rPr>
                                  <m:t>, </m:t>
                                </m:r>
                                <m:r>
                                  <a:rPr lang="en-CA" b="0" i="1" smtClean="0">
                                    <a:solidFill>
                                      <a:schemeClr val="tx1"/>
                                    </a:solidFill>
                                    <a:latin typeface="Cambria Math" panose="02040503050406030204" pitchFamily="18" charset="0"/>
                                  </a:rPr>
                                  <m:t>𝜔</m:t>
                                </m:r>
                              </m:e>
                            </m:d>
                          </m:num>
                          <m:den>
                            <m:r>
                              <a:rPr lang="en-CA" b="0" i="1" smtClean="0">
                                <a:solidFill>
                                  <a:schemeClr val="tx1"/>
                                </a:solidFill>
                                <a:latin typeface="Cambria Math" panose="02040503050406030204" pitchFamily="18" charset="0"/>
                              </a:rPr>
                              <m:t>𝑇</m:t>
                            </m:r>
                          </m:den>
                        </m:f>
                        <m:func>
                          <m:funcPr>
                            <m:ctrlPr>
                              <a:rPr lang="en-CA" b="0" i="1" smtClean="0">
                                <a:solidFill>
                                  <a:schemeClr val="tx1"/>
                                </a:solidFill>
                                <a:latin typeface="Cambria Math" panose="02040503050406030204" pitchFamily="18" charset="0"/>
                              </a:rPr>
                            </m:ctrlPr>
                          </m:funcPr>
                          <m:fName>
                            <m:r>
                              <m:rPr>
                                <m:sty m:val="p"/>
                              </m:rPr>
                              <a:rPr lang="en-CA" b="0" i="0" smtClean="0">
                                <a:solidFill>
                                  <a:schemeClr val="tx1"/>
                                </a:solidFill>
                                <a:latin typeface="Cambria Math" panose="02040503050406030204" pitchFamily="18" charset="0"/>
                              </a:rPr>
                              <m:t>exp</m:t>
                            </m:r>
                          </m:fName>
                          <m:e>
                            <m:d>
                              <m:dPr>
                                <m:ctrlPr>
                                  <a:rPr lang="en-CA" b="0" i="1" smtClean="0">
                                    <a:solidFill>
                                      <a:schemeClr val="tx1"/>
                                    </a:solidFill>
                                    <a:latin typeface="Cambria Math" panose="02040503050406030204" pitchFamily="18" charset="0"/>
                                  </a:rPr>
                                </m:ctrlPr>
                              </m:dPr>
                              <m:e>
                                <m:r>
                                  <a:rPr lang="en-CA" b="0" i="1" smtClean="0">
                                    <a:solidFill>
                                      <a:schemeClr val="tx1"/>
                                    </a:solidFill>
                                    <a:latin typeface="Cambria Math" panose="02040503050406030204" pitchFamily="18" charset="0"/>
                                  </a:rPr>
                                  <m:t>−</m:t>
                                </m:r>
                                <m:f>
                                  <m:fPr>
                                    <m:ctrlPr>
                                      <a:rPr lang="en-CA" b="0" i="1" smtClean="0">
                                        <a:solidFill>
                                          <a:schemeClr val="tx1"/>
                                        </a:solidFill>
                                        <a:latin typeface="Cambria Math" panose="02040503050406030204" pitchFamily="18" charset="0"/>
                                      </a:rPr>
                                    </m:ctrlPr>
                                  </m:fPr>
                                  <m:num>
                                    <m:r>
                                      <a:rPr lang="en-CA" b="0" i="1" smtClean="0">
                                        <a:solidFill>
                                          <a:srgbClr val="00B0F0"/>
                                        </a:solidFill>
                                        <a:latin typeface="Cambria Math" panose="02040503050406030204" pitchFamily="18" charset="0"/>
                                      </a:rPr>
                                      <m:t>𝐶</m:t>
                                    </m:r>
                                    <m:d>
                                      <m:dPr>
                                        <m:ctrlPr>
                                          <a:rPr lang="en-CA" b="0" i="1" smtClean="0">
                                            <a:solidFill>
                                              <a:srgbClr val="00B0F0"/>
                                            </a:solidFill>
                                            <a:latin typeface="Cambria Math" panose="02040503050406030204" pitchFamily="18" charset="0"/>
                                          </a:rPr>
                                        </m:ctrlPr>
                                      </m:dPr>
                                      <m:e>
                                        <m:sSub>
                                          <m:sSubPr>
                                            <m:ctrlPr>
                                              <a:rPr lang="en-CA" b="0" i="1" smtClean="0">
                                                <a:solidFill>
                                                  <a:srgbClr val="00B0F0"/>
                                                </a:solidFill>
                                                <a:latin typeface="Cambria Math" panose="02040503050406030204" pitchFamily="18" charset="0"/>
                                              </a:rPr>
                                            </m:ctrlPr>
                                          </m:sSubPr>
                                          <m:e>
                                            <m:r>
                                              <a:rPr lang="en-CA" b="0" i="1" smtClean="0">
                                                <a:solidFill>
                                                  <a:srgbClr val="00B0F0"/>
                                                </a:solidFill>
                                                <a:latin typeface="Cambria Math" panose="02040503050406030204" pitchFamily="18" charset="0"/>
                                              </a:rPr>
                                              <m:t>𝐵</m:t>
                                            </m:r>
                                          </m:e>
                                          <m:sub>
                                            <m:r>
                                              <a:rPr lang="en-CA" b="0" i="1" smtClean="0">
                                                <a:solidFill>
                                                  <a:srgbClr val="00B0F0"/>
                                                </a:solidFill>
                                                <a:latin typeface="Cambria Math" panose="02040503050406030204" pitchFamily="18" charset="0"/>
                                              </a:rPr>
                                              <m:t>𝑝</m:t>
                                            </m:r>
                                          </m:sub>
                                        </m:sSub>
                                        <m:r>
                                          <a:rPr lang="en-CA" i="1">
                                            <a:solidFill>
                                              <a:srgbClr val="00B0F0"/>
                                            </a:solidFill>
                                            <a:latin typeface="Cambria Math" panose="02040503050406030204" pitchFamily="18" charset="0"/>
                                          </a:rPr>
                                          <m:t>, </m:t>
                                        </m:r>
                                        <m:r>
                                          <a:rPr lang="en-CA" i="1">
                                            <a:solidFill>
                                              <a:srgbClr val="00B0F0"/>
                                            </a:solidFill>
                                            <a:latin typeface="Cambria Math" panose="02040503050406030204" pitchFamily="18" charset="0"/>
                                          </a:rPr>
                                          <m:t>𝜔</m:t>
                                        </m:r>
                                      </m:e>
                                    </m:d>
                                  </m:num>
                                  <m:den>
                                    <m:r>
                                      <a:rPr lang="en-CA" b="0" i="1" smtClean="0">
                                        <a:solidFill>
                                          <a:schemeClr val="tx1"/>
                                        </a:solidFill>
                                        <a:latin typeface="Cambria Math" panose="02040503050406030204" pitchFamily="18" charset="0"/>
                                      </a:rPr>
                                      <m:t>𝑇</m:t>
                                    </m:r>
                                  </m:den>
                                </m:f>
                              </m:e>
                            </m:d>
                          </m:e>
                        </m:func>
                        <m:r>
                          <a:rPr lang="en-CA" b="0" i="1" smtClean="0">
                            <a:latin typeface="Cambria Math" panose="02040503050406030204" pitchFamily="18" charset="0"/>
                          </a:rPr>
                          <m:t>+</m:t>
                        </m:r>
                        <m:sSub>
                          <m:sSubPr>
                            <m:ctrlPr>
                              <a:rPr lang="en-CA" b="0" i="1" smtClean="0">
                                <a:latin typeface="Cambria Math" panose="02040503050406030204" pitchFamily="18" charset="0"/>
                              </a:rPr>
                            </m:ctrlPr>
                          </m:sSubPr>
                          <m:e>
                            <m:r>
                              <a:rPr lang="en-CA" b="0" i="1" smtClean="0">
                                <a:latin typeface="Cambria Math" panose="02040503050406030204" pitchFamily="18" charset="0"/>
                              </a:rPr>
                              <m:t>𝑅</m:t>
                            </m:r>
                          </m:e>
                          <m:sub>
                            <m:r>
                              <a:rPr lang="en-CA" b="0" i="1" smtClean="0">
                                <a:latin typeface="Cambria Math" panose="02040503050406030204" pitchFamily="18" charset="0"/>
                              </a:rPr>
                              <m:t>𝑇𝑖</m:t>
                            </m:r>
                          </m:sub>
                        </m:sSub>
                        <m:r>
                          <a:rPr lang="en-CA" b="0" i="1" smtClean="0">
                            <a:latin typeface="Cambria Math" panose="02040503050406030204" pitchFamily="18" charset="0"/>
                          </a:rPr>
                          <m:t>(</m:t>
                        </m:r>
                        <m:sSub>
                          <m:sSubPr>
                            <m:ctrlPr>
                              <a:rPr lang="en-CA" b="0" i="1" smtClean="0">
                                <a:latin typeface="Cambria Math" panose="02040503050406030204" pitchFamily="18" charset="0"/>
                              </a:rPr>
                            </m:ctrlPr>
                          </m:sSubPr>
                          <m:e>
                            <m:r>
                              <a:rPr lang="en-CA" b="0" i="1" smtClean="0">
                                <a:latin typeface="Cambria Math" panose="02040503050406030204" pitchFamily="18" charset="0"/>
                              </a:rPr>
                              <m:t>𝐵</m:t>
                            </m:r>
                          </m:e>
                          <m:sub>
                            <m:r>
                              <a:rPr lang="en-CA" b="0" i="1" smtClean="0">
                                <a:latin typeface="Cambria Math" panose="02040503050406030204" pitchFamily="18" charset="0"/>
                              </a:rPr>
                              <m:t>𝑝</m:t>
                            </m:r>
                          </m:sub>
                        </m:sSub>
                        <m:r>
                          <a:rPr lang="en-CA" i="1">
                            <a:latin typeface="Cambria Math" panose="02040503050406030204" pitchFamily="18" charset="0"/>
                          </a:rPr>
                          <m:t>, </m:t>
                        </m:r>
                        <m:r>
                          <a:rPr lang="en-CA" i="1">
                            <a:latin typeface="Cambria Math" panose="02040503050406030204" pitchFamily="18" charset="0"/>
                          </a:rPr>
                          <m:t>𝜔</m:t>
                        </m:r>
                        <m:r>
                          <a:rPr lang="en-CA" b="0" i="1" smtClean="0">
                            <a:latin typeface="Cambria Math" panose="02040503050406030204" pitchFamily="18" charset="0"/>
                          </a:rPr>
                          <m:t>)</m:t>
                        </m:r>
                      </m:oMath>
                    </m:oMathPara>
                  </a14:m>
                  <a:endParaRPr lang="en-CA" sz="2400" b="0" dirty="0"/>
                </a:p>
                <a:p>
                  <a:endParaRPr lang="en-CA" dirty="0"/>
                </a:p>
              </p:txBody>
            </p:sp>
          </mc:Choice>
          <mc:Fallback xmlns="">
            <p:sp>
              <p:nvSpPr>
                <p:cNvPr id="14" name="TextBox 13">
                  <a:extLst>
                    <a:ext uri="{FF2B5EF4-FFF2-40B4-BE49-F238E27FC236}">
                      <a16:creationId xmlns:a16="http://schemas.microsoft.com/office/drawing/2014/main" id="{2456D7DB-9F5D-4150-94A8-F0E69BC25AEE}"/>
                    </a:ext>
                  </a:extLst>
                </p:cNvPr>
                <p:cNvSpPr txBox="1">
                  <a:spLocks noRot="1" noChangeAspect="1" noMove="1" noResize="1" noEditPoints="1" noAdjustHandles="1" noChangeArrowheads="1" noChangeShapeType="1" noTextEdit="1"/>
                </p:cNvSpPr>
                <p:nvPr/>
              </p:nvSpPr>
              <p:spPr>
                <a:xfrm>
                  <a:off x="6096000" y="468051"/>
                  <a:ext cx="6926145" cy="926279"/>
                </a:xfrm>
                <a:prstGeom prst="rect">
                  <a:avLst/>
                </a:prstGeom>
                <a:blipFill>
                  <a:blip r:embed="rId4"/>
                  <a:stretch>
                    <a:fillRect/>
                  </a:stretch>
                </a:blipFill>
              </p:spPr>
              <p:txBody>
                <a:bodyPr/>
                <a:lstStyle/>
                <a:p>
                  <a:r>
                    <a:rPr lang="en-US">
                      <a:noFill/>
                    </a:rPr>
                    <a:t> </a:t>
                  </a:r>
                </a:p>
              </p:txBody>
            </p:sp>
          </mc:Fallback>
        </mc:AlternateContent>
        <p:sp>
          <p:nvSpPr>
            <p:cNvPr id="15" name="Rectangle 14">
              <a:extLst>
                <a:ext uri="{FF2B5EF4-FFF2-40B4-BE49-F238E27FC236}">
                  <a16:creationId xmlns:a16="http://schemas.microsoft.com/office/drawing/2014/main" id="{CEE54BC6-49C2-4215-B163-B2B2FEEFF361}"/>
                </a:ext>
              </a:extLst>
            </p:cNvPr>
            <p:cNvSpPr/>
            <p:nvPr/>
          </p:nvSpPr>
          <p:spPr>
            <a:xfrm>
              <a:off x="9718450" y="453799"/>
              <a:ext cx="985819" cy="413086"/>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Tree>
    <p:extLst>
      <p:ext uri="{BB962C8B-B14F-4D97-AF65-F5344CB8AC3E}">
        <p14:creationId xmlns:p14="http://schemas.microsoft.com/office/powerpoint/2010/main" val="21349833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0B4BE-EE11-4CDA-A4B4-0A0E2E846401}"/>
              </a:ext>
            </a:extLst>
          </p:cNvPr>
          <p:cNvSpPr>
            <a:spLocks noGrp="1"/>
          </p:cNvSpPr>
          <p:nvPr>
            <p:ph type="title"/>
          </p:nvPr>
        </p:nvSpPr>
        <p:spPr/>
        <p:txBody>
          <a:bodyPr/>
          <a:lstStyle/>
          <a:p>
            <a:r>
              <a:rPr lang="en-CA" dirty="0"/>
              <a:t>Frequency dependence:</a:t>
            </a:r>
            <a:br>
              <a:rPr lang="en-CA" dirty="0"/>
            </a:br>
            <a:r>
              <a:rPr lang="en-CA" dirty="0" err="1"/>
              <a:t>R</a:t>
            </a:r>
            <a:r>
              <a:rPr lang="en-CA" baseline="-25000" dirty="0" err="1"/>
              <a:t>Ti</a:t>
            </a:r>
            <a:endParaRPr lang="en-CA" baseline="-25000" dirty="0"/>
          </a:p>
        </p:txBody>
      </p:sp>
      <p:pic>
        <p:nvPicPr>
          <p:cNvPr id="8" name="Content Placeholder 7">
            <a:extLst>
              <a:ext uri="{FF2B5EF4-FFF2-40B4-BE49-F238E27FC236}">
                <a16:creationId xmlns:a16="http://schemas.microsoft.com/office/drawing/2014/main" id="{930B9945-D940-4E38-993B-9595DC25136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94916" y="1690690"/>
            <a:ext cx="6487316" cy="4351337"/>
          </a:xfrm>
        </p:spPr>
      </p:pic>
      <p:sp>
        <p:nvSpPr>
          <p:cNvPr id="4" name="Date Placeholder 3">
            <a:extLst>
              <a:ext uri="{FF2B5EF4-FFF2-40B4-BE49-F238E27FC236}">
                <a16:creationId xmlns:a16="http://schemas.microsoft.com/office/drawing/2014/main" id="{E9A5DCE8-EF42-4E32-A22E-133B0F96F21D}"/>
              </a:ext>
            </a:extLst>
          </p:cNvPr>
          <p:cNvSpPr>
            <a:spLocks noGrp="1"/>
          </p:cNvSpPr>
          <p:nvPr>
            <p:ph type="dt" sz="half" idx="10"/>
          </p:nvPr>
        </p:nvSpPr>
        <p:spPr/>
        <p:txBody>
          <a:bodyPr/>
          <a:lstStyle/>
          <a:p>
            <a:fld id="{C8751A01-AB6F-4968-8288-A11084F1C9C9}" type="datetime1">
              <a:rPr lang="en-US" smtClean="0"/>
              <a:t>1/31/2020</a:t>
            </a:fld>
            <a:endParaRPr lang="en-CA"/>
          </a:p>
        </p:txBody>
      </p:sp>
      <p:sp>
        <p:nvSpPr>
          <p:cNvPr id="5" name="Footer Placeholder 4">
            <a:extLst>
              <a:ext uri="{FF2B5EF4-FFF2-40B4-BE49-F238E27FC236}">
                <a16:creationId xmlns:a16="http://schemas.microsoft.com/office/drawing/2014/main" id="{51E16406-0D28-489D-93C6-7ED1E659E163}"/>
              </a:ext>
            </a:extLst>
          </p:cNvPr>
          <p:cNvSpPr>
            <a:spLocks noGrp="1"/>
          </p:cNvSpPr>
          <p:nvPr>
            <p:ph type="ftr" sz="quarter" idx="11"/>
          </p:nvPr>
        </p:nvSpPr>
        <p:spPr/>
        <p:txBody>
          <a:bodyPr/>
          <a:lstStyle/>
          <a:p>
            <a:r>
              <a:rPr lang="en-CA"/>
              <a:t>Philipp Kolb - TTC Feb 2020</a:t>
            </a:r>
          </a:p>
        </p:txBody>
      </p:sp>
      <p:sp>
        <p:nvSpPr>
          <p:cNvPr id="6" name="Slide Number Placeholder 5">
            <a:extLst>
              <a:ext uri="{FF2B5EF4-FFF2-40B4-BE49-F238E27FC236}">
                <a16:creationId xmlns:a16="http://schemas.microsoft.com/office/drawing/2014/main" id="{452505EE-DC8A-4751-89B0-28B7F777F1F4}"/>
              </a:ext>
            </a:extLst>
          </p:cNvPr>
          <p:cNvSpPr>
            <a:spLocks noGrp="1"/>
          </p:cNvSpPr>
          <p:nvPr>
            <p:ph type="sldNum" sz="quarter" idx="12"/>
          </p:nvPr>
        </p:nvSpPr>
        <p:spPr/>
        <p:txBody>
          <a:bodyPr/>
          <a:lstStyle/>
          <a:p>
            <a:fld id="{4B5EFF41-8465-437F-BEE2-B86181D6AD03}" type="slidenum">
              <a:rPr lang="en-CA" smtClean="0"/>
              <a:t>13</a:t>
            </a:fld>
            <a:endParaRPr lang="en-CA"/>
          </a:p>
        </p:txBody>
      </p:sp>
      <p:grpSp>
        <p:nvGrpSpPr>
          <p:cNvPr id="15" name="Group 14">
            <a:extLst>
              <a:ext uri="{FF2B5EF4-FFF2-40B4-BE49-F238E27FC236}">
                <a16:creationId xmlns:a16="http://schemas.microsoft.com/office/drawing/2014/main" id="{458D5878-77DC-43F9-8F43-8A2A1CD40402}"/>
              </a:ext>
            </a:extLst>
          </p:cNvPr>
          <p:cNvGrpSpPr/>
          <p:nvPr/>
        </p:nvGrpSpPr>
        <p:grpSpPr>
          <a:xfrm>
            <a:off x="6096000" y="84540"/>
            <a:ext cx="6926145" cy="926279"/>
            <a:chOff x="6096000" y="468051"/>
            <a:chExt cx="6926145" cy="926279"/>
          </a:xfrm>
        </p:grpSpPr>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5B88A04D-EC43-4E9D-B2CA-DD1D7BF31BBE}"/>
                    </a:ext>
                  </a:extLst>
                </p:cNvPr>
                <p:cNvSpPr txBox="1"/>
                <p:nvPr/>
              </p:nvSpPr>
              <p:spPr>
                <a:xfrm>
                  <a:off x="6096000" y="468051"/>
                  <a:ext cx="6926145" cy="92627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CA" b="0" i="1" smtClean="0">
                                <a:latin typeface="Cambria Math" panose="02040503050406030204" pitchFamily="18" charset="0"/>
                              </a:rPr>
                            </m:ctrlPr>
                          </m:sSubSupPr>
                          <m:e>
                            <m:r>
                              <a:rPr lang="en-CA" b="0" i="1" smtClean="0">
                                <a:latin typeface="Cambria Math" panose="02040503050406030204" pitchFamily="18" charset="0"/>
                              </a:rPr>
                              <m:t>𝑅</m:t>
                            </m:r>
                          </m:e>
                          <m:sub>
                            <m:r>
                              <a:rPr lang="en-CA" b="0" i="1" smtClean="0">
                                <a:latin typeface="Cambria Math" panose="02040503050406030204" pitchFamily="18" charset="0"/>
                              </a:rPr>
                              <m:t>𝑆</m:t>
                            </m:r>
                          </m:sub>
                          <m:sup>
                            <m:r>
                              <a:rPr lang="en-CA" b="0" i="1" smtClean="0">
                                <a:latin typeface="Cambria Math" panose="02040503050406030204" pitchFamily="18" charset="0"/>
                              </a:rPr>
                              <m:t> </m:t>
                            </m:r>
                          </m:sup>
                        </m:sSubSup>
                        <m:r>
                          <a:rPr lang="en-CA" b="0" i="1" smtClean="0">
                            <a:latin typeface="Cambria Math" panose="02040503050406030204" pitchFamily="18" charset="0"/>
                          </a:rPr>
                          <m:t> (</m:t>
                        </m:r>
                        <m:r>
                          <a:rPr lang="en-CA" b="0" i="1" smtClean="0">
                            <a:latin typeface="Cambria Math" panose="02040503050406030204" pitchFamily="18" charset="0"/>
                          </a:rPr>
                          <m:t>𝐵</m:t>
                        </m:r>
                        <m:r>
                          <a:rPr lang="en-CA" b="0" i="1" smtClean="0">
                            <a:latin typeface="Cambria Math" panose="02040503050406030204" pitchFamily="18" charset="0"/>
                          </a:rPr>
                          <m:t>,</m:t>
                        </m:r>
                        <m:r>
                          <a:rPr lang="en-CA" b="0" i="1" smtClean="0">
                            <a:latin typeface="Cambria Math" panose="02040503050406030204" pitchFamily="18" charset="0"/>
                          </a:rPr>
                          <m:t>𝑇</m:t>
                        </m:r>
                        <m:r>
                          <a:rPr lang="en-CA" b="0" i="1" smtClean="0">
                            <a:latin typeface="Cambria Math" panose="02040503050406030204" pitchFamily="18" charset="0"/>
                          </a:rPr>
                          <m:t>)=</m:t>
                        </m:r>
                        <m:f>
                          <m:fPr>
                            <m:ctrlPr>
                              <a:rPr lang="en-CA" b="0" i="1" smtClean="0">
                                <a:solidFill>
                                  <a:schemeClr val="tx1"/>
                                </a:solidFill>
                                <a:latin typeface="Cambria Math" panose="02040503050406030204" pitchFamily="18" charset="0"/>
                              </a:rPr>
                            </m:ctrlPr>
                          </m:fPr>
                          <m:num>
                            <m:r>
                              <a:rPr lang="en-CA" b="0" i="1" smtClean="0">
                                <a:solidFill>
                                  <a:schemeClr val="tx1"/>
                                </a:solidFill>
                                <a:latin typeface="Cambria Math" panose="02040503050406030204" pitchFamily="18" charset="0"/>
                              </a:rPr>
                              <m:t>𝐴</m:t>
                            </m:r>
                            <m:d>
                              <m:dPr>
                                <m:ctrlPr>
                                  <a:rPr lang="en-CA" b="0" i="1" smtClean="0">
                                    <a:solidFill>
                                      <a:schemeClr val="tx1"/>
                                    </a:solidFill>
                                    <a:latin typeface="Cambria Math" panose="02040503050406030204" pitchFamily="18" charset="0"/>
                                  </a:rPr>
                                </m:ctrlPr>
                              </m:dPr>
                              <m:e>
                                <m:sSub>
                                  <m:sSubPr>
                                    <m:ctrlPr>
                                      <a:rPr lang="en-CA" b="0" i="1" smtClean="0">
                                        <a:solidFill>
                                          <a:schemeClr val="tx1"/>
                                        </a:solidFill>
                                        <a:latin typeface="Cambria Math" panose="02040503050406030204" pitchFamily="18" charset="0"/>
                                      </a:rPr>
                                    </m:ctrlPr>
                                  </m:sSubPr>
                                  <m:e>
                                    <m:r>
                                      <a:rPr lang="en-CA" b="0" i="1" smtClean="0">
                                        <a:solidFill>
                                          <a:schemeClr val="tx1"/>
                                        </a:solidFill>
                                        <a:latin typeface="Cambria Math" panose="02040503050406030204" pitchFamily="18" charset="0"/>
                                      </a:rPr>
                                      <m:t>𝐵</m:t>
                                    </m:r>
                                  </m:e>
                                  <m:sub>
                                    <m:r>
                                      <a:rPr lang="en-CA" b="0" i="1" smtClean="0">
                                        <a:solidFill>
                                          <a:schemeClr val="tx1"/>
                                        </a:solidFill>
                                        <a:latin typeface="Cambria Math" panose="02040503050406030204" pitchFamily="18" charset="0"/>
                                      </a:rPr>
                                      <m:t>𝑝</m:t>
                                    </m:r>
                                  </m:sub>
                                </m:sSub>
                                <m:r>
                                  <a:rPr lang="en-CA" b="0" i="1" smtClean="0">
                                    <a:solidFill>
                                      <a:schemeClr val="tx1"/>
                                    </a:solidFill>
                                    <a:latin typeface="Cambria Math" panose="02040503050406030204" pitchFamily="18" charset="0"/>
                                  </a:rPr>
                                  <m:t>, </m:t>
                                </m:r>
                                <m:r>
                                  <a:rPr lang="en-CA" b="0" i="1" smtClean="0">
                                    <a:solidFill>
                                      <a:schemeClr val="tx1"/>
                                    </a:solidFill>
                                    <a:latin typeface="Cambria Math" panose="02040503050406030204" pitchFamily="18" charset="0"/>
                                  </a:rPr>
                                  <m:t>𝜔</m:t>
                                </m:r>
                              </m:e>
                            </m:d>
                          </m:num>
                          <m:den>
                            <m:r>
                              <a:rPr lang="en-CA" b="0" i="1" smtClean="0">
                                <a:solidFill>
                                  <a:schemeClr val="tx1"/>
                                </a:solidFill>
                                <a:latin typeface="Cambria Math" panose="02040503050406030204" pitchFamily="18" charset="0"/>
                              </a:rPr>
                              <m:t>𝑇</m:t>
                            </m:r>
                          </m:den>
                        </m:f>
                        <m:func>
                          <m:funcPr>
                            <m:ctrlPr>
                              <a:rPr lang="en-CA" b="0" i="1" smtClean="0">
                                <a:solidFill>
                                  <a:schemeClr val="tx1"/>
                                </a:solidFill>
                                <a:latin typeface="Cambria Math" panose="02040503050406030204" pitchFamily="18" charset="0"/>
                              </a:rPr>
                            </m:ctrlPr>
                          </m:funcPr>
                          <m:fName>
                            <m:r>
                              <m:rPr>
                                <m:sty m:val="p"/>
                              </m:rPr>
                              <a:rPr lang="en-CA" b="0" i="0" smtClean="0">
                                <a:solidFill>
                                  <a:schemeClr val="tx1"/>
                                </a:solidFill>
                                <a:latin typeface="Cambria Math" panose="02040503050406030204" pitchFamily="18" charset="0"/>
                              </a:rPr>
                              <m:t>exp</m:t>
                            </m:r>
                          </m:fName>
                          <m:e>
                            <m:d>
                              <m:dPr>
                                <m:ctrlPr>
                                  <a:rPr lang="en-CA" b="0" i="1" smtClean="0">
                                    <a:solidFill>
                                      <a:schemeClr val="tx1"/>
                                    </a:solidFill>
                                    <a:latin typeface="Cambria Math" panose="02040503050406030204" pitchFamily="18" charset="0"/>
                                  </a:rPr>
                                </m:ctrlPr>
                              </m:dPr>
                              <m:e>
                                <m:r>
                                  <a:rPr lang="en-CA" b="0" i="1" smtClean="0">
                                    <a:solidFill>
                                      <a:schemeClr val="tx1"/>
                                    </a:solidFill>
                                    <a:latin typeface="Cambria Math" panose="02040503050406030204" pitchFamily="18" charset="0"/>
                                  </a:rPr>
                                  <m:t>−</m:t>
                                </m:r>
                                <m:f>
                                  <m:fPr>
                                    <m:ctrlPr>
                                      <a:rPr lang="en-CA" b="0" i="1" smtClean="0">
                                        <a:solidFill>
                                          <a:schemeClr val="tx1"/>
                                        </a:solidFill>
                                        <a:latin typeface="Cambria Math" panose="02040503050406030204" pitchFamily="18" charset="0"/>
                                      </a:rPr>
                                    </m:ctrlPr>
                                  </m:fPr>
                                  <m:num>
                                    <m:r>
                                      <a:rPr lang="en-CA" b="0" i="1" smtClean="0">
                                        <a:solidFill>
                                          <a:schemeClr val="tx1"/>
                                        </a:solidFill>
                                        <a:latin typeface="Cambria Math" panose="02040503050406030204" pitchFamily="18" charset="0"/>
                                      </a:rPr>
                                      <m:t>𝐶</m:t>
                                    </m:r>
                                    <m:d>
                                      <m:dPr>
                                        <m:ctrlPr>
                                          <a:rPr lang="en-CA" b="0" i="1" smtClean="0">
                                            <a:solidFill>
                                              <a:schemeClr val="tx1"/>
                                            </a:solidFill>
                                            <a:latin typeface="Cambria Math" panose="02040503050406030204" pitchFamily="18" charset="0"/>
                                          </a:rPr>
                                        </m:ctrlPr>
                                      </m:dPr>
                                      <m:e>
                                        <m:sSub>
                                          <m:sSubPr>
                                            <m:ctrlPr>
                                              <a:rPr lang="en-CA" b="0" i="1" smtClean="0">
                                                <a:solidFill>
                                                  <a:schemeClr val="tx1"/>
                                                </a:solidFill>
                                                <a:latin typeface="Cambria Math" panose="02040503050406030204" pitchFamily="18" charset="0"/>
                                              </a:rPr>
                                            </m:ctrlPr>
                                          </m:sSubPr>
                                          <m:e>
                                            <m:r>
                                              <a:rPr lang="en-CA" b="0" i="1" smtClean="0">
                                                <a:solidFill>
                                                  <a:schemeClr val="tx1"/>
                                                </a:solidFill>
                                                <a:latin typeface="Cambria Math" panose="02040503050406030204" pitchFamily="18" charset="0"/>
                                              </a:rPr>
                                              <m:t>𝐵</m:t>
                                            </m:r>
                                          </m:e>
                                          <m:sub>
                                            <m:r>
                                              <a:rPr lang="en-CA" b="0" i="1" smtClean="0">
                                                <a:solidFill>
                                                  <a:schemeClr val="tx1"/>
                                                </a:solidFill>
                                                <a:latin typeface="Cambria Math" panose="02040503050406030204" pitchFamily="18" charset="0"/>
                                              </a:rPr>
                                              <m:t>𝑝</m:t>
                                            </m:r>
                                          </m:sub>
                                        </m:sSub>
                                        <m:r>
                                          <a:rPr lang="en-CA" i="1">
                                            <a:solidFill>
                                              <a:schemeClr val="tx1"/>
                                            </a:solidFill>
                                            <a:latin typeface="Cambria Math" panose="02040503050406030204" pitchFamily="18" charset="0"/>
                                          </a:rPr>
                                          <m:t>, </m:t>
                                        </m:r>
                                        <m:r>
                                          <a:rPr lang="en-CA" i="1">
                                            <a:solidFill>
                                              <a:schemeClr val="tx1"/>
                                            </a:solidFill>
                                            <a:latin typeface="Cambria Math" panose="02040503050406030204" pitchFamily="18" charset="0"/>
                                          </a:rPr>
                                          <m:t>𝜔</m:t>
                                        </m:r>
                                      </m:e>
                                    </m:d>
                                  </m:num>
                                  <m:den>
                                    <m:r>
                                      <a:rPr lang="en-CA" b="0" i="1" smtClean="0">
                                        <a:solidFill>
                                          <a:schemeClr val="tx1"/>
                                        </a:solidFill>
                                        <a:latin typeface="Cambria Math" panose="02040503050406030204" pitchFamily="18" charset="0"/>
                                      </a:rPr>
                                      <m:t>𝑇</m:t>
                                    </m:r>
                                  </m:den>
                                </m:f>
                              </m:e>
                            </m:d>
                          </m:e>
                        </m:func>
                        <m:r>
                          <a:rPr lang="en-CA" b="0" i="1" smtClean="0">
                            <a:latin typeface="Cambria Math" panose="02040503050406030204" pitchFamily="18" charset="0"/>
                          </a:rPr>
                          <m:t>+</m:t>
                        </m:r>
                        <m:sSub>
                          <m:sSubPr>
                            <m:ctrlPr>
                              <a:rPr lang="en-CA" b="0" i="1" smtClean="0">
                                <a:solidFill>
                                  <a:srgbClr val="00B0F0"/>
                                </a:solidFill>
                                <a:latin typeface="Cambria Math" panose="02040503050406030204" pitchFamily="18" charset="0"/>
                              </a:rPr>
                            </m:ctrlPr>
                          </m:sSubPr>
                          <m:e>
                            <m:r>
                              <a:rPr lang="en-CA" b="0" i="1" smtClean="0">
                                <a:solidFill>
                                  <a:srgbClr val="00B0F0"/>
                                </a:solidFill>
                                <a:latin typeface="Cambria Math" panose="02040503050406030204" pitchFamily="18" charset="0"/>
                              </a:rPr>
                              <m:t>𝑅</m:t>
                            </m:r>
                          </m:e>
                          <m:sub>
                            <m:r>
                              <a:rPr lang="en-CA" b="0" i="1" smtClean="0">
                                <a:solidFill>
                                  <a:srgbClr val="00B0F0"/>
                                </a:solidFill>
                                <a:latin typeface="Cambria Math" panose="02040503050406030204" pitchFamily="18" charset="0"/>
                              </a:rPr>
                              <m:t>𝑇𝑖</m:t>
                            </m:r>
                          </m:sub>
                        </m:sSub>
                        <m:r>
                          <a:rPr lang="en-CA" b="0" i="1" smtClean="0">
                            <a:solidFill>
                              <a:srgbClr val="00B0F0"/>
                            </a:solidFill>
                            <a:latin typeface="Cambria Math" panose="02040503050406030204" pitchFamily="18" charset="0"/>
                          </a:rPr>
                          <m:t>(</m:t>
                        </m:r>
                        <m:sSub>
                          <m:sSubPr>
                            <m:ctrlPr>
                              <a:rPr lang="en-CA" b="0" i="1" smtClean="0">
                                <a:solidFill>
                                  <a:srgbClr val="00B0F0"/>
                                </a:solidFill>
                                <a:latin typeface="Cambria Math" panose="02040503050406030204" pitchFamily="18" charset="0"/>
                              </a:rPr>
                            </m:ctrlPr>
                          </m:sSubPr>
                          <m:e>
                            <m:r>
                              <a:rPr lang="en-CA" b="0" i="1" smtClean="0">
                                <a:solidFill>
                                  <a:srgbClr val="00B0F0"/>
                                </a:solidFill>
                                <a:latin typeface="Cambria Math" panose="02040503050406030204" pitchFamily="18" charset="0"/>
                              </a:rPr>
                              <m:t>𝐵</m:t>
                            </m:r>
                          </m:e>
                          <m:sub>
                            <m:r>
                              <a:rPr lang="en-CA" b="0" i="1" smtClean="0">
                                <a:solidFill>
                                  <a:srgbClr val="00B0F0"/>
                                </a:solidFill>
                                <a:latin typeface="Cambria Math" panose="02040503050406030204" pitchFamily="18" charset="0"/>
                              </a:rPr>
                              <m:t>𝑝</m:t>
                            </m:r>
                          </m:sub>
                        </m:sSub>
                        <m:r>
                          <a:rPr lang="en-CA" i="1">
                            <a:solidFill>
                              <a:srgbClr val="00B0F0"/>
                            </a:solidFill>
                            <a:latin typeface="Cambria Math" panose="02040503050406030204" pitchFamily="18" charset="0"/>
                          </a:rPr>
                          <m:t>, </m:t>
                        </m:r>
                        <m:r>
                          <a:rPr lang="en-CA" i="1">
                            <a:solidFill>
                              <a:srgbClr val="00B0F0"/>
                            </a:solidFill>
                            <a:latin typeface="Cambria Math" panose="02040503050406030204" pitchFamily="18" charset="0"/>
                          </a:rPr>
                          <m:t>𝜔</m:t>
                        </m:r>
                        <m:r>
                          <a:rPr lang="en-CA" b="0" i="1" smtClean="0">
                            <a:solidFill>
                              <a:srgbClr val="00B0F0"/>
                            </a:solidFill>
                            <a:latin typeface="Cambria Math" panose="02040503050406030204" pitchFamily="18" charset="0"/>
                          </a:rPr>
                          <m:t>)</m:t>
                        </m:r>
                      </m:oMath>
                    </m:oMathPara>
                  </a14:m>
                  <a:endParaRPr lang="en-CA" sz="2400" b="0" dirty="0">
                    <a:solidFill>
                      <a:srgbClr val="00B0F0"/>
                    </a:solidFill>
                  </a:endParaRPr>
                </a:p>
                <a:p>
                  <a:endParaRPr lang="en-CA" dirty="0"/>
                </a:p>
              </p:txBody>
            </p:sp>
          </mc:Choice>
          <mc:Fallback xmlns="">
            <p:sp>
              <p:nvSpPr>
                <p:cNvPr id="16" name="TextBox 15">
                  <a:extLst>
                    <a:ext uri="{FF2B5EF4-FFF2-40B4-BE49-F238E27FC236}">
                      <a16:creationId xmlns:a16="http://schemas.microsoft.com/office/drawing/2014/main" id="{5B88A04D-EC43-4E9D-B2CA-DD1D7BF31BBE}"/>
                    </a:ext>
                  </a:extLst>
                </p:cNvPr>
                <p:cNvSpPr txBox="1">
                  <a:spLocks noRot="1" noChangeAspect="1" noMove="1" noResize="1" noEditPoints="1" noAdjustHandles="1" noChangeArrowheads="1" noChangeShapeType="1" noTextEdit="1"/>
                </p:cNvSpPr>
                <p:nvPr/>
              </p:nvSpPr>
              <p:spPr>
                <a:xfrm>
                  <a:off x="6096000" y="468051"/>
                  <a:ext cx="6926145" cy="926279"/>
                </a:xfrm>
                <a:prstGeom prst="rect">
                  <a:avLst/>
                </a:prstGeom>
                <a:blipFill>
                  <a:blip r:embed="rId4"/>
                  <a:stretch>
                    <a:fillRect/>
                  </a:stretch>
                </a:blipFill>
              </p:spPr>
              <p:txBody>
                <a:bodyPr/>
                <a:lstStyle/>
                <a:p>
                  <a:r>
                    <a:rPr lang="en-US">
                      <a:noFill/>
                    </a:rPr>
                    <a:t> </a:t>
                  </a:r>
                </a:p>
              </p:txBody>
            </p:sp>
          </mc:Fallback>
        </mc:AlternateContent>
        <p:sp>
          <p:nvSpPr>
            <p:cNvPr id="17" name="Rectangle 16">
              <a:extLst>
                <a:ext uri="{FF2B5EF4-FFF2-40B4-BE49-F238E27FC236}">
                  <a16:creationId xmlns:a16="http://schemas.microsoft.com/office/drawing/2014/main" id="{99977777-9027-4958-BB4E-E709D4A55074}"/>
                </a:ext>
              </a:extLst>
            </p:cNvPr>
            <p:cNvSpPr/>
            <p:nvPr/>
          </p:nvSpPr>
          <p:spPr>
            <a:xfrm>
              <a:off x="11041434" y="605712"/>
              <a:ext cx="1079230" cy="413086"/>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3" name="TextBox 2">
            <a:extLst>
              <a:ext uri="{FF2B5EF4-FFF2-40B4-BE49-F238E27FC236}">
                <a16:creationId xmlns:a16="http://schemas.microsoft.com/office/drawing/2014/main" id="{9EB16B8A-7328-4185-A41A-0E5847C0288E}"/>
              </a:ext>
            </a:extLst>
          </p:cNvPr>
          <p:cNvSpPr txBox="1"/>
          <p:nvPr/>
        </p:nvSpPr>
        <p:spPr>
          <a:xfrm>
            <a:off x="7752945" y="1809344"/>
            <a:ext cx="4114801" cy="1200329"/>
          </a:xfrm>
          <a:prstGeom prst="rect">
            <a:avLst/>
          </a:prstGeom>
          <a:noFill/>
        </p:spPr>
        <p:txBody>
          <a:bodyPr wrap="square" rtlCol="0">
            <a:spAutoFit/>
          </a:bodyPr>
          <a:lstStyle/>
          <a:p>
            <a:pPr marL="285750" indent="-285750">
              <a:buFont typeface="Arial" panose="020B0604020202020204" pitchFamily="34" charset="0"/>
              <a:buChar char="•"/>
            </a:pPr>
            <a:r>
              <a:rPr lang="en-CA" dirty="0"/>
              <a:t>Unclear dependence of </a:t>
            </a:r>
            <a:r>
              <a:rPr lang="en-CA" dirty="0" err="1"/>
              <a:t>R</a:t>
            </a:r>
            <a:r>
              <a:rPr lang="en-CA" baseline="-25000" dirty="0" err="1"/>
              <a:t>Ti</a:t>
            </a:r>
            <a:r>
              <a:rPr lang="en-CA" dirty="0"/>
              <a:t> on frequency. </a:t>
            </a:r>
          </a:p>
          <a:p>
            <a:pPr marL="285750" indent="-285750">
              <a:buFont typeface="Arial" panose="020B0604020202020204" pitchFamily="34" charset="0"/>
              <a:buChar char="•"/>
            </a:pPr>
            <a:r>
              <a:rPr lang="en-CA" dirty="0"/>
              <a:t>There seems to be a lot of scatter happening at higher frequencies.</a:t>
            </a:r>
          </a:p>
        </p:txBody>
      </p:sp>
    </p:spTree>
    <p:extLst>
      <p:ext uri="{BB962C8B-B14F-4D97-AF65-F5344CB8AC3E}">
        <p14:creationId xmlns:p14="http://schemas.microsoft.com/office/powerpoint/2010/main" val="29227492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076B3-43A9-4447-B191-B395B0B02107}"/>
              </a:ext>
            </a:extLst>
          </p:cNvPr>
          <p:cNvSpPr>
            <a:spLocks noGrp="1"/>
          </p:cNvSpPr>
          <p:nvPr>
            <p:ph type="title"/>
          </p:nvPr>
        </p:nvSpPr>
        <p:spPr/>
        <p:txBody>
          <a:bodyPr/>
          <a:lstStyle/>
          <a:p>
            <a:r>
              <a:rPr lang="en-CA" dirty="0"/>
              <a:t>QWR infusion</a:t>
            </a:r>
          </a:p>
        </p:txBody>
      </p:sp>
      <p:pic>
        <p:nvPicPr>
          <p:cNvPr id="8" name="Content Placeholder 7" descr="A large building&#10;&#10;Description automatically generated">
            <a:extLst>
              <a:ext uri="{FF2B5EF4-FFF2-40B4-BE49-F238E27FC236}">
                <a16:creationId xmlns:a16="http://schemas.microsoft.com/office/drawing/2014/main" id="{EA0E6117-CD8F-4614-82B4-61FC639CDA4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610600" y="241302"/>
            <a:ext cx="3263503" cy="4351338"/>
          </a:xfrm>
        </p:spPr>
      </p:pic>
      <p:sp>
        <p:nvSpPr>
          <p:cNvPr id="4" name="Date Placeholder 3">
            <a:extLst>
              <a:ext uri="{FF2B5EF4-FFF2-40B4-BE49-F238E27FC236}">
                <a16:creationId xmlns:a16="http://schemas.microsoft.com/office/drawing/2014/main" id="{27921778-76C4-415D-9684-66470AA214F3}"/>
              </a:ext>
            </a:extLst>
          </p:cNvPr>
          <p:cNvSpPr>
            <a:spLocks noGrp="1"/>
          </p:cNvSpPr>
          <p:nvPr>
            <p:ph type="dt" sz="half" idx="10"/>
          </p:nvPr>
        </p:nvSpPr>
        <p:spPr/>
        <p:txBody>
          <a:bodyPr/>
          <a:lstStyle/>
          <a:p>
            <a:fld id="{D9500D45-E23E-4457-B7EE-724065C31936}" type="datetime1">
              <a:rPr lang="en-US" smtClean="0"/>
              <a:t>1/31/2020</a:t>
            </a:fld>
            <a:endParaRPr lang="en-CA"/>
          </a:p>
        </p:txBody>
      </p:sp>
      <p:sp>
        <p:nvSpPr>
          <p:cNvPr id="6" name="Slide Number Placeholder 5">
            <a:extLst>
              <a:ext uri="{FF2B5EF4-FFF2-40B4-BE49-F238E27FC236}">
                <a16:creationId xmlns:a16="http://schemas.microsoft.com/office/drawing/2014/main" id="{3EA60FA1-93BD-4397-A570-A889AB1325D2}"/>
              </a:ext>
            </a:extLst>
          </p:cNvPr>
          <p:cNvSpPr>
            <a:spLocks noGrp="1"/>
          </p:cNvSpPr>
          <p:nvPr>
            <p:ph type="sldNum" sz="quarter" idx="12"/>
          </p:nvPr>
        </p:nvSpPr>
        <p:spPr/>
        <p:txBody>
          <a:bodyPr/>
          <a:lstStyle/>
          <a:p>
            <a:fld id="{4B5EFF41-8465-437F-BEE2-B86181D6AD03}" type="slidenum">
              <a:rPr lang="en-CA" smtClean="0"/>
              <a:t>14</a:t>
            </a:fld>
            <a:endParaRPr lang="en-CA" dirty="0"/>
          </a:p>
        </p:txBody>
      </p:sp>
      <p:pic>
        <p:nvPicPr>
          <p:cNvPr id="12" name="Picture 11" descr="A picture containing indoor, table, blender, kitchen&#10;&#10;Description automatically generated">
            <a:extLst>
              <a:ext uri="{FF2B5EF4-FFF2-40B4-BE49-F238E27FC236}">
                <a16:creationId xmlns:a16="http://schemas.microsoft.com/office/drawing/2014/main" id="{355AE1C6-8B00-4E5C-B0E2-F0066B6A38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18005" y="455448"/>
            <a:ext cx="2082491" cy="2776654"/>
          </a:xfrm>
          <a:prstGeom prst="rect">
            <a:avLst/>
          </a:prstGeom>
        </p:spPr>
      </p:pic>
      <p:pic>
        <p:nvPicPr>
          <p:cNvPr id="14" name="Picture 13">
            <a:extLst>
              <a:ext uri="{FF2B5EF4-FFF2-40B4-BE49-F238E27FC236}">
                <a16:creationId xmlns:a16="http://schemas.microsoft.com/office/drawing/2014/main" id="{450C1229-9509-4200-946C-FFD36AA352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3240" y="1556039"/>
            <a:ext cx="5911028" cy="3658907"/>
          </a:xfrm>
          <a:prstGeom prst="rect">
            <a:avLst/>
          </a:prstGeom>
        </p:spPr>
      </p:pic>
      <p:sp>
        <p:nvSpPr>
          <p:cNvPr id="16" name="Footer Placeholder 15">
            <a:extLst>
              <a:ext uri="{FF2B5EF4-FFF2-40B4-BE49-F238E27FC236}">
                <a16:creationId xmlns:a16="http://schemas.microsoft.com/office/drawing/2014/main" id="{C6ED038B-1A62-4DC8-BFA8-367FD40725A7}"/>
              </a:ext>
            </a:extLst>
          </p:cNvPr>
          <p:cNvSpPr>
            <a:spLocks noGrp="1"/>
          </p:cNvSpPr>
          <p:nvPr>
            <p:ph type="ftr" sz="quarter" idx="11"/>
          </p:nvPr>
        </p:nvSpPr>
        <p:spPr/>
        <p:txBody>
          <a:bodyPr/>
          <a:lstStyle/>
          <a:p>
            <a:r>
              <a:rPr lang="en-CA" dirty="0"/>
              <a:t>Philipp Kolb - TTC Feb 2020</a:t>
            </a:r>
          </a:p>
        </p:txBody>
      </p:sp>
      <p:pic>
        <p:nvPicPr>
          <p:cNvPr id="10" name="Picture 9" descr="A picture containing indoor, kitchen, wall, pot&#10;&#10;Description automatically generated">
            <a:extLst>
              <a:ext uri="{FF2B5EF4-FFF2-40B4-BE49-F238E27FC236}">
                <a16:creationId xmlns:a16="http://schemas.microsoft.com/office/drawing/2014/main" id="{46AD854C-F867-4440-8AED-A95B2D62F1B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44772" y="3301098"/>
            <a:ext cx="4237464" cy="3178098"/>
          </a:xfrm>
          <a:prstGeom prst="rect">
            <a:avLst/>
          </a:prstGeom>
        </p:spPr>
      </p:pic>
      <p:sp>
        <p:nvSpPr>
          <p:cNvPr id="17" name="TextBox 16">
            <a:extLst>
              <a:ext uri="{FF2B5EF4-FFF2-40B4-BE49-F238E27FC236}">
                <a16:creationId xmlns:a16="http://schemas.microsoft.com/office/drawing/2014/main" id="{B0AE136F-2CBE-4144-B52C-9EAAB01AAB35}"/>
              </a:ext>
            </a:extLst>
          </p:cNvPr>
          <p:cNvSpPr txBox="1"/>
          <p:nvPr/>
        </p:nvSpPr>
        <p:spPr>
          <a:xfrm>
            <a:off x="6438835" y="5479222"/>
            <a:ext cx="3803516" cy="92333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noFill/>
          </a:ln>
        </p:spPr>
        <p:txBody>
          <a:bodyPr wrap="square" rtlCol="0">
            <a:spAutoFit/>
          </a:bodyPr>
          <a:lstStyle/>
          <a:p>
            <a:r>
              <a:rPr lang="en-CA" dirty="0"/>
              <a:t>Slotted caps provide line of sight cover for RF surface and defined &amp; reproduceable leak for gas flow.</a:t>
            </a:r>
          </a:p>
        </p:txBody>
      </p:sp>
      <p:sp>
        <p:nvSpPr>
          <p:cNvPr id="3" name="TextBox 2">
            <a:extLst>
              <a:ext uri="{FF2B5EF4-FFF2-40B4-BE49-F238E27FC236}">
                <a16:creationId xmlns:a16="http://schemas.microsoft.com/office/drawing/2014/main" id="{267196C2-54D7-492B-B0D9-44A0434E73F9}"/>
              </a:ext>
            </a:extLst>
          </p:cNvPr>
          <p:cNvSpPr txBox="1"/>
          <p:nvPr/>
        </p:nvSpPr>
        <p:spPr>
          <a:xfrm>
            <a:off x="1443208" y="5360724"/>
            <a:ext cx="3585992" cy="646331"/>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txBody>
          <a:bodyPr wrap="square" rtlCol="0">
            <a:spAutoFit/>
          </a:bodyPr>
          <a:lstStyle/>
          <a:p>
            <a:r>
              <a:rPr lang="en-CA" dirty="0"/>
              <a:t>3h @ 800C + 48h @ 160C with 25mTorr N2 injected into hot zone.</a:t>
            </a:r>
          </a:p>
        </p:txBody>
      </p:sp>
    </p:spTree>
    <p:extLst>
      <p:ext uri="{BB962C8B-B14F-4D97-AF65-F5344CB8AC3E}">
        <p14:creationId xmlns:p14="http://schemas.microsoft.com/office/powerpoint/2010/main" val="2622585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C44F5-7428-4889-BA82-D234F1085B76}"/>
              </a:ext>
            </a:extLst>
          </p:cNvPr>
          <p:cNvSpPr>
            <a:spLocks noGrp="1"/>
          </p:cNvSpPr>
          <p:nvPr>
            <p:ph type="title"/>
          </p:nvPr>
        </p:nvSpPr>
        <p:spPr>
          <a:xfrm>
            <a:off x="838200" y="327421"/>
            <a:ext cx="10515600" cy="1325563"/>
          </a:xfrm>
        </p:spPr>
        <p:txBody>
          <a:bodyPr/>
          <a:lstStyle/>
          <a:p>
            <a:r>
              <a:rPr lang="en-CA" dirty="0"/>
              <a:t>QWR infusion results</a:t>
            </a:r>
          </a:p>
        </p:txBody>
      </p:sp>
      <p:sp>
        <p:nvSpPr>
          <p:cNvPr id="4" name="Date Placeholder 3">
            <a:extLst>
              <a:ext uri="{FF2B5EF4-FFF2-40B4-BE49-F238E27FC236}">
                <a16:creationId xmlns:a16="http://schemas.microsoft.com/office/drawing/2014/main" id="{884B9AFB-34F9-4EE5-80CD-2AFE7FF3E30C}"/>
              </a:ext>
            </a:extLst>
          </p:cNvPr>
          <p:cNvSpPr>
            <a:spLocks noGrp="1"/>
          </p:cNvSpPr>
          <p:nvPr>
            <p:ph type="dt" sz="half" idx="10"/>
          </p:nvPr>
        </p:nvSpPr>
        <p:spPr>
          <a:xfrm>
            <a:off x="838200" y="6356352"/>
            <a:ext cx="2743200" cy="365125"/>
          </a:xfrm>
        </p:spPr>
        <p:txBody>
          <a:bodyPr/>
          <a:lstStyle/>
          <a:p>
            <a:fld id="{9E0D1034-5A22-4581-8775-541D0B1C69FC}" type="datetime1">
              <a:rPr lang="en-US" smtClean="0"/>
              <a:t>1/31/2020</a:t>
            </a:fld>
            <a:endParaRPr lang="en-CA"/>
          </a:p>
        </p:txBody>
      </p:sp>
      <p:sp>
        <p:nvSpPr>
          <p:cNvPr id="6" name="Slide Number Placeholder 5">
            <a:extLst>
              <a:ext uri="{FF2B5EF4-FFF2-40B4-BE49-F238E27FC236}">
                <a16:creationId xmlns:a16="http://schemas.microsoft.com/office/drawing/2014/main" id="{C7C9F050-834C-47ED-AA27-7CF82DBF815C}"/>
              </a:ext>
            </a:extLst>
          </p:cNvPr>
          <p:cNvSpPr>
            <a:spLocks noGrp="1"/>
          </p:cNvSpPr>
          <p:nvPr>
            <p:ph type="sldNum" sz="quarter" idx="12"/>
          </p:nvPr>
        </p:nvSpPr>
        <p:spPr/>
        <p:txBody>
          <a:bodyPr/>
          <a:lstStyle/>
          <a:p>
            <a:fld id="{4B5EFF41-8465-437F-BEE2-B86181D6AD03}" type="slidenum">
              <a:rPr lang="en-CA" smtClean="0"/>
              <a:t>15</a:t>
            </a:fld>
            <a:endParaRPr lang="en-CA"/>
          </a:p>
        </p:txBody>
      </p:sp>
      <p:sp>
        <p:nvSpPr>
          <p:cNvPr id="7" name="Footer Placeholder 6">
            <a:extLst>
              <a:ext uri="{FF2B5EF4-FFF2-40B4-BE49-F238E27FC236}">
                <a16:creationId xmlns:a16="http://schemas.microsoft.com/office/drawing/2014/main" id="{631ED87E-C7C7-4E20-B0DB-3A68007DFE84}"/>
              </a:ext>
            </a:extLst>
          </p:cNvPr>
          <p:cNvSpPr>
            <a:spLocks noGrp="1"/>
          </p:cNvSpPr>
          <p:nvPr>
            <p:ph type="ftr" sz="quarter" idx="11"/>
          </p:nvPr>
        </p:nvSpPr>
        <p:spPr/>
        <p:txBody>
          <a:bodyPr/>
          <a:lstStyle/>
          <a:p>
            <a:r>
              <a:rPr lang="en-CA"/>
              <a:t>Philipp Kolb - TTC Feb 2020</a:t>
            </a:r>
          </a:p>
        </p:txBody>
      </p:sp>
      <p:pic>
        <p:nvPicPr>
          <p:cNvPr id="11" name="Picture 10">
            <a:extLst>
              <a:ext uri="{FF2B5EF4-FFF2-40B4-BE49-F238E27FC236}">
                <a16:creationId xmlns:a16="http://schemas.microsoft.com/office/drawing/2014/main" id="{F9978360-4F39-48E3-B936-4D8BC8BBE6E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405153" y="3649987"/>
            <a:ext cx="3718833" cy="2510468"/>
          </a:xfrm>
          <a:prstGeom prst="rect">
            <a:avLst/>
          </a:prstGeom>
        </p:spPr>
      </p:pic>
      <p:pic>
        <p:nvPicPr>
          <p:cNvPr id="13" name="Picture 12">
            <a:extLst>
              <a:ext uri="{FF2B5EF4-FFF2-40B4-BE49-F238E27FC236}">
                <a16:creationId xmlns:a16="http://schemas.microsoft.com/office/drawing/2014/main" id="{B3A13E85-3A7E-4307-B252-5EBC3AF06855}"/>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405153" y="1193949"/>
            <a:ext cx="3718836" cy="2462138"/>
          </a:xfrm>
          <a:prstGeom prst="rect">
            <a:avLst/>
          </a:prstGeom>
        </p:spPr>
      </p:pic>
      <p:pic>
        <p:nvPicPr>
          <p:cNvPr id="9" name="Content Placeholder 8">
            <a:extLst>
              <a:ext uri="{FF2B5EF4-FFF2-40B4-BE49-F238E27FC236}">
                <a16:creationId xmlns:a16="http://schemas.microsoft.com/office/drawing/2014/main" id="{64B74FD8-44FA-4BD0-B0FC-F5424F22F1E9}"/>
              </a:ext>
            </a:extLst>
          </p:cNvPr>
          <p:cNvPicPr>
            <a:picLocks noGrp="1" noChangeAspect="1"/>
          </p:cNvPicPr>
          <p:nvPr>
            <p:ph idx="1"/>
          </p:nvPr>
        </p:nvPicPr>
        <p:blipFill>
          <a:blip r:embed="rId5">
            <a:extLst>
              <a:ext uri="{28A0092B-C50C-407E-A947-70E740481C1C}">
                <a14:useLocalDpi xmlns:a14="http://schemas.microsoft.com/office/drawing/2010/main" val="0"/>
              </a:ext>
            </a:extLst>
          </a:blip>
          <a:srcRect/>
          <a:stretch/>
        </p:blipFill>
        <p:spPr>
          <a:xfrm>
            <a:off x="8123989" y="1193948"/>
            <a:ext cx="3701200" cy="2367240"/>
          </a:xfrm>
        </p:spPr>
      </p:pic>
      <p:pic>
        <p:nvPicPr>
          <p:cNvPr id="15" name="Picture 14">
            <a:extLst>
              <a:ext uri="{FF2B5EF4-FFF2-40B4-BE49-F238E27FC236}">
                <a16:creationId xmlns:a16="http://schemas.microsoft.com/office/drawing/2014/main" id="{825B8C18-39D8-42E3-A131-4A5E8686761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123987" y="3561187"/>
            <a:ext cx="3701201" cy="2605367"/>
          </a:xfrm>
          <a:prstGeom prst="rect">
            <a:avLst/>
          </a:prstGeom>
        </p:spPr>
      </p:pic>
      <p:sp>
        <p:nvSpPr>
          <p:cNvPr id="18" name="TextBox 17">
            <a:extLst>
              <a:ext uri="{FF2B5EF4-FFF2-40B4-BE49-F238E27FC236}">
                <a16:creationId xmlns:a16="http://schemas.microsoft.com/office/drawing/2014/main" id="{DD12B18C-2114-4037-9488-43E31BB59FB9}"/>
              </a:ext>
            </a:extLst>
          </p:cNvPr>
          <p:cNvSpPr txBox="1"/>
          <p:nvPr/>
        </p:nvSpPr>
        <p:spPr>
          <a:xfrm>
            <a:off x="667983" y="1690690"/>
            <a:ext cx="3532542" cy="3693319"/>
          </a:xfrm>
          <a:prstGeom prst="rect">
            <a:avLst/>
          </a:prstGeom>
          <a:noFill/>
        </p:spPr>
        <p:txBody>
          <a:bodyPr wrap="square" rtlCol="0">
            <a:spAutoFit/>
          </a:bodyPr>
          <a:lstStyle/>
          <a:p>
            <a:r>
              <a:rPr lang="en-CA" dirty="0"/>
              <a:t>Added additional surface resistance to the cavity, made it overall worse in both Rs and quench field. Gradient limited by field emissions.</a:t>
            </a:r>
          </a:p>
          <a:p>
            <a:r>
              <a:rPr lang="en-CA" dirty="0"/>
              <a:t> </a:t>
            </a:r>
          </a:p>
          <a:p>
            <a:r>
              <a:rPr lang="en-CA" dirty="0"/>
              <a:t>Potential causes for low performance: </a:t>
            </a:r>
          </a:p>
          <a:p>
            <a:pPr marL="285750" indent="-285750">
              <a:buFont typeface="Arial" panose="020B0604020202020204" pitchFamily="34" charset="0"/>
              <a:buChar char="•"/>
            </a:pPr>
            <a:r>
              <a:rPr lang="en-CA" dirty="0"/>
              <a:t>Used low purity nitrogen source, higher purity N2 gas will be used in future.</a:t>
            </a:r>
          </a:p>
          <a:p>
            <a:pPr marL="285750" indent="-285750">
              <a:buFont typeface="Arial" panose="020B0604020202020204" pitchFamily="34" charset="0"/>
              <a:buChar char="•"/>
            </a:pPr>
            <a:r>
              <a:rPr lang="en-CA" dirty="0"/>
              <a:t>Cavity cleanliness before installation in furnace can be improved.</a:t>
            </a:r>
          </a:p>
        </p:txBody>
      </p:sp>
      <p:sp>
        <p:nvSpPr>
          <p:cNvPr id="14" name="TextBox 13">
            <a:extLst>
              <a:ext uri="{FF2B5EF4-FFF2-40B4-BE49-F238E27FC236}">
                <a16:creationId xmlns:a16="http://schemas.microsoft.com/office/drawing/2014/main" id="{FB3C570F-8294-4BDA-83BE-6F9B89788D29}"/>
              </a:ext>
            </a:extLst>
          </p:cNvPr>
          <p:cNvSpPr txBox="1"/>
          <p:nvPr/>
        </p:nvSpPr>
        <p:spPr>
          <a:xfrm>
            <a:off x="7439025" y="67533"/>
            <a:ext cx="4591748" cy="55399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txBody>
          <a:bodyPr wrap="square" rtlCol="0">
            <a:spAutoFit/>
          </a:bodyPr>
          <a:lstStyle/>
          <a:p>
            <a:r>
              <a:rPr lang="en-US" sz="1000" dirty="0"/>
              <a:t>Surface resistances are </a:t>
            </a:r>
            <a:r>
              <a:rPr lang="en-US" sz="1000" b="1" dirty="0"/>
              <a:t>NOT</a:t>
            </a:r>
            <a:r>
              <a:rPr lang="en-US" sz="1000" dirty="0"/>
              <a:t> corrected for field distribution. Correction factors are all very similar and would only make a difference once compared to elliptical cavities which is not done here, hence no correction necessary.</a:t>
            </a:r>
            <a:endParaRPr lang="en-CA" sz="1000" dirty="0"/>
          </a:p>
        </p:txBody>
      </p:sp>
      <p:sp>
        <p:nvSpPr>
          <p:cNvPr id="3" name="TextBox 2">
            <a:extLst>
              <a:ext uri="{FF2B5EF4-FFF2-40B4-BE49-F238E27FC236}">
                <a16:creationId xmlns:a16="http://schemas.microsoft.com/office/drawing/2014/main" id="{B22A0FEB-6ADF-4830-86E6-38955A1C4D1E}"/>
              </a:ext>
            </a:extLst>
          </p:cNvPr>
          <p:cNvSpPr txBox="1"/>
          <p:nvPr/>
        </p:nvSpPr>
        <p:spPr>
          <a:xfrm>
            <a:off x="5915687" y="848340"/>
            <a:ext cx="1228221" cy="461665"/>
          </a:xfrm>
          <a:prstGeom prst="rect">
            <a:avLst/>
          </a:prstGeom>
          <a:noFill/>
        </p:spPr>
        <p:txBody>
          <a:bodyPr wrap="none" rtlCol="0">
            <a:spAutoFit/>
          </a:bodyPr>
          <a:lstStyle/>
          <a:p>
            <a:r>
              <a:rPr lang="en-CA" sz="2400" dirty="0"/>
              <a:t>217MHz</a:t>
            </a:r>
          </a:p>
        </p:txBody>
      </p:sp>
      <p:sp>
        <p:nvSpPr>
          <p:cNvPr id="16" name="TextBox 15">
            <a:extLst>
              <a:ext uri="{FF2B5EF4-FFF2-40B4-BE49-F238E27FC236}">
                <a16:creationId xmlns:a16="http://schemas.microsoft.com/office/drawing/2014/main" id="{0D9E07E3-EB6E-4CE8-96B0-7C178ACF6BF9}"/>
              </a:ext>
            </a:extLst>
          </p:cNvPr>
          <p:cNvSpPr txBox="1"/>
          <p:nvPr/>
        </p:nvSpPr>
        <p:spPr>
          <a:xfrm>
            <a:off x="9378642" y="851101"/>
            <a:ext cx="1228221" cy="461665"/>
          </a:xfrm>
          <a:prstGeom prst="rect">
            <a:avLst/>
          </a:prstGeom>
          <a:noFill/>
        </p:spPr>
        <p:txBody>
          <a:bodyPr wrap="none" rtlCol="0">
            <a:spAutoFit/>
          </a:bodyPr>
          <a:lstStyle/>
          <a:p>
            <a:r>
              <a:rPr lang="en-CA" sz="2400" dirty="0"/>
              <a:t>648MHz</a:t>
            </a:r>
          </a:p>
        </p:txBody>
      </p:sp>
      <p:sp>
        <p:nvSpPr>
          <p:cNvPr id="17" name="TextBox 16">
            <a:extLst>
              <a:ext uri="{FF2B5EF4-FFF2-40B4-BE49-F238E27FC236}">
                <a16:creationId xmlns:a16="http://schemas.microsoft.com/office/drawing/2014/main" id="{417B9A81-AF57-4510-AA14-73DCBBF504D3}"/>
              </a:ext>
            </a:extLst>
          </p:cNvPr>
          <p:cNvSpPr txBox="1"/>
          <p:nvPr/>
        </p:nvSpPr>
        <p:spPr>
          <a:xfrm rot="16200000">
            <a:off x="3854044" y="2241862"/>
            <a:ext cx="732893" cy="461665"/>
          </a:xfrm>
          <a:prstGeom prst="rect">
            <a:avLst/>
          </a:prstGeom>
          <a:noFill/>
        </p:spPr>
        <p:txBody>
          <a:bodyPr wrap="none" rtlCol="0">
            <a:spAutoFit/>
          </a:bodyPr>
          <a:lstStyle/>
          <a:p>
            <a:r>
              <a:rPr lang="en-CA" sz="2400" dirty="0"/>
              <a:t>4.2K</a:t>
            </a:r>
          </a:p>
        </p:txBody>
      </p:sp>
      <p:sp>
        <p:nvSpPr>
          <p:cNvPr id="21" name="TextBox 20">
            <a:extLst>
              <a:ext uri="{FF2B5EF4-FFF2-40B4-BE49-F238E27FC236}">
                <a16:creationId xmlns:a16="http://schemas.microsoft.com/office/drawing/2014/main" id="{EABA9150-0FA3-423F-8D09-824A3A447BA3}"/>
              </a:ext>
            </a:extLst>
          </p:cNvPr>
          <p:cNvSpPr txBox="1"/>
          <p:nvPr/>
        </p:nvSpPr>
        <p:spPr>
          <a:xfrm rot="16200000">
            <a:off x="3854044" y="4442482"/>
            <a:ext cx="732893" cy="461665"/>
          </a:xfrm>
          <a:prstGeom prst="rect">
            <a:avLst/>
          </a:prstGeom>
          <a:noFill/>
        </p:spPr>
        <p:txBody>
          <a:bodyPr wrap="none" rtlCol="0">
            <a:spAutoFit/>
          </a:bodyPr>
          <a:lstStyle/>
          <a:p>
            <a:r>
              <a:rPr lang="en-CA" sz="2400" dirty="0"/>
              <a:t>2.1K</a:t>
            </a:r>
          </a:p>
        </p:txBody>
      </p:sp>
    </p:spTree>
    <p:extLst>
      <p:ext uri="{BB962C8B-B14F-4D97-AF65-F5344CB8AC3E}">
        <p14:creationId xmlns:p14="http://schemas.microsoft.com/office/powerpoint/2010/main" val="18326321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2D3BD-AF4A-4834-B247-09321DF6F157}"/>
              </a:ext>
            </a:extLst>
          </p:cNvPr>
          <p:cNvSpPr>
            <a:spLocks noGrp="1"/>
          </p:cNvSpPr>
          <p:nvPr>
            <p:ph type="title"/>
          </p:nvPr>
        </p:nvSpPr>
        <p:spPr/>
        <p:txBody>
          <a:bodyPr/>
          <a:lstStyle/>
          <a:p>
            <a:r>
              <a:rPr lang="en-CA" dirty="0"/>
              <a:t>Cooldown data</a:t>
            </a:r>
          </a:p>
        </p:txBody>
      </p:sp>
      <p:pic>
        <p:nvPicPr>
          <p:cNvPr id="8" name="Content Placeholder 7" descr="A screenshot of a cell phone&#10;&#10;Description automatically generated">
            <a:extLst>
              <a:ext uri="{FF2B5EF4-FFF2-40B4-BE49-F238E27FC236}">
                <a16:creationId xmlns:a16="http://schemas.microsoft.com/office/drawing/2014/main" id="{E3A74ECC-ED73-46A9-AFCB-C7D2E5EA7B6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85738" y="2533305"/>
            <a:ext cx="5255646" cy="3600000"/>
          </a:xfrm>
        </p:spPr>
      </p:pic>
      <p:sp>
        <p:nvSpPr>
          <p:cNvPr id="4" name="Date Placeholder 3">
            <a:extLst>
              <a:ext uri="{FF2B5EF4-FFF2-40B4-BE49-F238E27FC236}">
                <a16:creationId xmlns:a16="http://schemas.microsoft.com/office/drawing/2014/main" id="{C54C38BF-1DB7-4E95-95F8-03FBC07BC562}"/>
              </a:ext>
            </a:extLst>
          </p:cNvPr>
          <p:cNvSpPr>
            <a:spLocks noGrp="1"/>
          </p:cNvSpPr>
          <p:nvPr>
            <p:ph type="dt" sz="half" idx="10"/>
          </p:nvPr>
        </p:nvSpPr>
        <p:spPr/>
        <p:txBody>
          <a:bodyPr/>
          <a:lstStyle/>
          <a:p>
            <a:fld id="{C8751A01-AB6F-4968-8288-A11084F1C9C9}" type="datetime1">
              <a:rPr lang="en-US" smtClean="0"/>
              <a:t>1/31/2020</a:t>
            </a:fld>
            <a:endParaRPr lang="en-CA"/>
          </a:p>
        </p:txBody>
      </p:sp>
      <p:sp>
        <p:nvSpPr>
          <p:cNvPr id="5" name="Footer Placeholder 4">
            <a:extLst>
              <a:ext uri="{FF2B5EF4-FFF2-40B4-BE49-F238E27FC236}">
                <a16:creationId xmlns:a16="http://schemas.microsoft.com/office/drawing/2014/main" id="{212DC3BE-D10E-4743-B042-04118C147B03}"/>
              </a:ext>
            </a:extLst>
          </p:cNvPr>
          <p:cNvSpPr>
            <a:spLocks noGrp="1"/>
          </p:cNvSpPr>
          <p:nvPr>
            <p:ph type="ftr" sz="quarter" idx="11"/>
          </p:nvPr>
        </p:nvSpPr>
        <p:spPr/>
        <p:txBody>
          <a:bodyPr/>
          <a:lstStyle/>
          <a:p>
            <a:r>
              <a:rPr lang="en-CA" dirty="0"/>
              <a:t>Philipp Kolb - TTC Feb 2020</a:t>
            </a:r>
          </a:p>
        </p:txBody>
      </p:sp>
      <p:sp>
        <p:nvSpPr>
          <p:cNvPr id="6" name="Slide Number Placeholder 5">
            <a:extLst>
              <a:ext uri="{FF2B5EF4-FFF2-40B4-BE49-F238E27FC236}">
                <a16:creationId xmlns:a16="http://schemas.microsoft.com/office/drawing/2014/main" id="{DDFF9D76-6FDF-402D-8A5A-9FD99D8098EA}"/>
              </a:ext>
            </a:extLst>
          </p:cNvPr>
          <p:cNvSpPr>
            <a:spLocks noGrp="1"/>
          </p:cNvSpPr>
          <p:nvPr>
            <p:ph type="sldNum" sz="quarter" idx="12"/>
          </p:nvPr>
        </p:nvSpPr>
        <p:spPr/>
        <p:txBody>
          <a:bodyPr/>
          <a:lstStyle/>
          <a:p>
            <a:fld id="{4B5EFF41-8465-437F-BEE2-B86181D6AD03}" type="slidenum">
              <a:rPr lang="en-CA" smtClean="0"/>
              <a:t>16</a:t>
            </a:fld>
            <a:endParaRPr lang="en-CA" dirty="0"/>
          </a:p>
        </p:txBody>
      </p:sp>
      <p:pic>
        <p:nvPicPr>
          <p:cNvPr id="10" name="Picture 9">
            <a:extLst>
              <a:ext uri="{FF2B5EF4-FFF2-40B4-BE49-F238E27FC236}">
                <a16:creationId xmlns:a16="http://schemas.microsoft.com/office/drawing/2014/main" id="{D6A0E432-2193-41B3-A2B4-87FB751EE1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84656" y="309768"/>
            <a:ext cx="5255647" cy="3600000"/>
          </a:xfrm>
          <a:prstGeom prst="rect">
            <a:avLst/>
          </a:prstGeom>
        </p:spPr>
      </p:pic>
      <p:sp>
        <p:nvSpPr>
          <p:cNvPr id="11" name="TextBox 10">
            <a:extLst>
              <a:ext uri="{FF2B5EF4-FFF2-40B4-BE49-F238E27FC236}">
                <a16:creationId xmlns:a16="http://schemas.microsoft.com/office/drawing/2014/main" id="{3F836BDE-F215-4DC1-8F19-86D2DC88EA98}"/>
              </a:ext>
            </a:extLst>
          </p:cNvPr>
          <p:cNvSpPr txBox="1"/>
          <p:nvPr/>
        </p:nvSpPr>
        <p:spPr>
          <a:xfrm>
            <a:off x="8528211" y="450032"/>
            <a:ext cx="968535" cy="369332"/>
          </a:xfrm>
          <a:prstGeom prst="rect">
            <a:avLst/>
          </a:prstGeom>
          <a:noFill/>
        </p:spPr>
        <p:txBody>
          <a:bodyPr wrap="none" rtlCol="0">
            <a:spAutoFit/>
          </a:bodyPr>
          <a:lstStyle/>
          <a:p>
            <a:r>
              <a:rPr lang="en-CA" dirty="0"/>
              <a:t>648MHz</a:t>
            </a:r>
          </a:p>
        </p:txBody>
      </p:sp>
      <p:sp>
        <p:nvSpPr>
          <p:cNvPr id="12" name="TextBox 11">
            <a:extLst>
              <a:ext uri="{FF2B5EF4-FFF2-40B4-BE49-F238E27FC236}">
                <a16:creationId xmlns:a16="http://schemas.microsoft.com/office/drawing/2014/main" id="{D260CF71-84C0-42E2-86DE-8D814506308E}"/>
              </a:ext>
            </a:extLst>
          </p:cNvPr>
          <p:cNvSpPr txBox="1"/>
          <p:nvPr/>
        </p:nvSpPr>
        <p:spPr>
          <a:xfrm>
            <a:off x="2529293" y="2649117"/>
            <a:ext cx="968535" cy="369332"/>
          </a:xfrm>
          <a:prstGeom prst="rect">
            <a:avLst/>
          </a:prstGeom>
          <a:noFill/>
        </p:spPr>
        <p:txBody>
          <a:bodyPr wrap="none" rtlCol="0">
            <a:spAutoFit/>
          </a:bodyPr>
          <a:lstStyle/>
          <a:p>
            <a:r>
              <a:rPr lang="en-CA" dirty="0"/>
              <a:t>217MHz</a:t>
            </a:r>
          </a:p>
        </p:txBody>
      </p:sp>
      <p:sp>
        <p:nvSpPr>
          <p:cNvPr id="14" name="TextBox 13">
            <a:extLst>
              <a:ext uri="{FF2B5EF4-FFF2-40B4-BE49-F238E27FC236}">
                <a16:creationId xmlns:a16="http://schemas.microsoft.com/office/drawing/2014/main" id="{E3CA8018-1B11-4B49-9716-E81B0BD0D929}"/>
              </a:ext>
            </a:extLst>
          </p:cNvPr>
          <p:cNvSpPr txBox="1"/>
          <p:nvPr/>
        </p:nvSpPr>
        <p:spPr>
          <a:xfrm>
            <a:off x="671838" y="1428750"/>
            <a:ext cx="5279756" cy="646331"/>
          </a:xfrm>
          <a:prstGeom prst="rect">
            <a:avLst/>
          </a:prstGeom>
          <a:noFill/>
        </p:spPr>
        <p:txBody>
          <a:bodyPr wrap="square" rtlCol="0">
            <a:spAutoFit/>
          </a:bodyPr>
          <a:lstStyle/>
          <a:p>
            <a:r>
              <a:rPr lang="en-CA" dirty="0"/>
              <a:t>To extract temperature depended and independent parts as function of peak surface magnetic field</a:t>
            </a: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483AB644-1FC9-4612-89C9-7889941F53D4}"/>
                  </a:ext>
                </a:extLst>
              </p:cNvPr>
              <p:cNvSpPr txBox="1"/>
              <p:nvPr/>
            </p:nvSpPr>
            <p:spPr>
              <a:xfrm>
                <a:off x="6207267" y="4464497"/>
                <a:ext cx="6106205" cy="150746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CA" sz="2400" b="0" i="1" smtClean="0">
                              <a:latin typeface="Cambria Math" panose="02040503050406030204" pitchFamily="18" charset="0"/>
                            </a:rPr>
                          </m:ctrlPr>
                        </m:sSubSupPr>
                        <m:e>
                          <m:r>
                            <a:rPr lang="en-CA" sz="2400" b="0" i="1" smtClean="0">
                              <a:latin typeface="Cambria Math" panose="02040503050406030204" pitchFamily="18" charset="0"/>
                            </a:rPr>
                            <m:t>𝑅</m:t>
                          </m:r>
                        </m:e>
                        <m:sub>
                          <m:r>
                            <a:rPr lang="en-CA" sz="2400" b="0" i="1" smtClean="0">
                              <a:latin typeface="Cambria Math" panose="02040503050406030204" pitchFamily="18" charset="0"/>
                            </a:rPr>
                            <m:t>𝑆</m:t>
                          </m:r>
                        </m:sub>
                        <m:sup>
                          <m:r>
                            <a:rPr lang="en-CA" sz="2400" b="0" i="1" smtClean="0">
                              <a:latin typeface="Cambria Math" panose="02040503050406030204" pitchFamily="18" charset="0"/>
                            </a:rPr>
                            <m:t> </m:t>
                          </m:r>
                        </m:sup>
                      </m:sSubSup>
                      <m:r>
                        <a:rPr lang="en-CA" sz="2400" b="0" i="1" smtClean="0">
                          <a:latin typeface="Cambria Math" panose="02040503050406030204" pitchFamily="18" charset="0"/>
                        </a:rPr>
                        <m:t> (</m:t>
                      </m:r>
                      <m:r>
                        <a:rPr lang="en-CA" sz="2400" b="0" i="1" smtClean="0">
                          <a:latin typeface="Cambria Math" panose="02040503050406030204" pitchFamily="18" charset="0"/>
                        </a:rPr>
                        <m:t>𝐵</m:t>
                      </m:r>
                      <m:r>
                        <a:rPr lang="en-CA" sz="2400" b="0" i="1" smtClean="0">
                          <a:latin typeface="Cambria Math" panose="02040503050406030204" pitchFamily="18" charset="0"/>
                        </a:rPr>
                        <m:t>,</m:t>
                      </m:r>
                      <m:r>
                        <a:rPr lang="en-CA" sz="2400" b="0" i="1" smtClean="0">
                          <a:latin typeface="Cambria Math" panose="02040503050406030204" pitchFamily="18" charset="0"/>
                        </a:rPr>
                        <m:t>𝑇</m:t>
                      </m:r>
                      <m:r>
                        <a:rPr lang="en-CA" sz="2400" b="0" i="1" smtClean="0">
                          <a:latin typeface="Cambria Math" panose="02040503050406030204" pitchFamily="18" charset="0"/>
                        </a:rPr>
                        <m:t>)=</m:t>
                      </m:r>
                      <m:f>
                        <m:fPr>
                          <m:ctrlPr>
                            <a:rPr lang="en-CA" sz="2400" b="0" i="1" smtClean="0">
                              <a:latin typeface="Cambria Math" panose="02040503050406030204" pitchFamily="18" charset="0"/>
                            </a:rPr>
                          </m:ctrlPr>
                        </m:fPr>
                        <m:num>
                          <m:r>
                            <a:rPr lang="en-CA" sz="2400" b="0" i="1" smtClean="0">
                              <a:latin typeface="Cambria Math" panose="02040503050406030204" pitchFamily="18" charset="0"/>
                            </a:rPr>
                            <m:t>𝐴</m:t>
                          </m:r>
                          <m:d>
                            <m:dPr>
                              <m:ctrlPr>
                                <a:rPr lang="en-CA" sz="2400" b="0" i="1" smtClean="0">
                                  <a:latin typeface="Cambria Math" panose="02040503050406030204" pitchFamily="18" charset="0"/>
                                </a:rPr>
                              </m:ctrlPr>
                            </m:dPr>
                            <m:e>
                              <m:sSub>
                                <m:sSubPr>
                                  <m:ctrlPr>
                                    <a:rPr lang="en-CA" sz="2400" b="0" i="1" smtClean="0">
                                      <a:latin typeface="Cambria Math" panose="02040503050406030204" pitchFamily="18" charset="0"/>
                                    </a:rPr>
                                  </m:ctrlPr>
                                </m:sSubPr>
                                <m:e>
                                  <m:r>
                                    <a:rPr lang="en-CA" sz="2400" b="0" i="1" smtClean="0">
                                      <a:latin typeface="Cambria Math" panose="02040503050406030204" pitchFamily="18" charset="0"/>
                                    </a:rPr>
                                    <m:t>𝐵</m:t>
                                  </m:r>
                                </m:e>
                                <m:sub>
                                  <m:r>
                                    <a:rPr lang="en-CA" sz="2400" b="0" i="1" smtClean="0">
                                      <a:latin typeface="Cambria Math" panose="02040503050406030204" pitchFamily="18" charset="0"/>
                                    </a:rPr>
                                    <m:t>𝑝</m:t>
                                  </m:r>
                                </m:sub>
                              </m:sSub>
                              <m:r>
                                <a:rPr lang="en-CA" sz="2400" b="0" i="1" smtClean="0">
                                  <a:latin typeface="Cambria Math" panose="02040503050406030204" pitchFamily="18" charset="0"/>
                                </a:rPr>
                                <m:t>, </m:t>
                              </m:r>
                              <m:r>
                                <a:rPr lang="en-CA" sz="2400" b="0" i="1" smtClean="0">
                                  <a:latin typeface="Cambria Math" panose="02040503050406030204" pitchFamily="18" charset="0"/>
                                </a:rPr>
                                <m:t>𝜔</m:t>
                              </m:r>
                            </m:e>
                          </m:d>
                        </m:num>
                        <m:den>
                          <m:r>
                            <a:rPr lang="en-CA" sz="2400" b="0" i="1" smtClean="0">
                              <a:latin typeface="Cambria Math" panose="02040503050406030204" pitchFamily="18" charset="0"/>
                            </a:rPr>
                            <m:t>𝑇</m:t>
                          </m:r>
                        </m:den>
                      </m:f>
                      <m:func>
                        <m:funcPr>
                          <m:ctrlPr>
                            <a:rPr lang="en-CA" sz="2400" b="0" i="1" smtClean="0">
                              <a:latin typeface="Cambria Math" panose="02040503050406030204" pitchFamily="18" charset="0"/>
                            </a:rPr>
                          </m:ctrlPr>
                        </m:funcPr>
                        <m:fName>
                          <m:r>
                            <m:rPr>
                              <m:sty m:val="p"/>
                            </m:rPr>
                            <a:rPr lang="en-CA" sz="2400" b="0" i="0" smtClean="0">
                              <a:latin typeface="Cambria Math" panose="02040503050406030204" pitchFamily="18" charset="0"/>
                            </a:rPr>
                            <m:t>exp</m:t>
                          </m:r>
                        </m:fName>
                        <m:e>
                          <m:d>
                            <m:dPr>
                              <m:ctrlPr>
                                <a:rPr lang="en-CA" sz="2400" b="0" i="1" smtClean="0">
                                  <a:latin typeface="Cambria Math" panose="02040503050406030204" pitchFamily="18" charset="0"/>
                                </a:rPr>
                              </m:ctrlPr>
                            </m:dPr>
                            <m:e>
                              <m:r>
                                <a:rPr lang="en-CA" sz="2400" b="0" i="1" smtClean="0">
                                  <a:latin typeface="Cambria Math" panose="02040503050406030204" pitchFamily="18" charset="0"/>
                                </a:rPr>
                                <m:t>−</m:t>
                              </m:r>
                              <m:f>
                                <m:fPr>
                                  <m:ctrlPr>
                                    <a:rPr lang="en-CA" sz="2400" b="0" i="1" smtClean="0">
                                      <a:latin typeface="Cambria Math" panose="02040503050406030204" pitchFamily="18" charset="0"/>
                                    </a:rPr>
                                  </m:ctrlPr>
                                </m:fPr>
                                <m:num>
                                  <m:r>
                                    <a:rPr lang="en-CA" sz="2400" b="0" i="1" smtClean="0">
                                      <a:latin typeface="Cambria Math" panose="02040503050406030204" pitchFamily="18" charset="0"/>
                                    </a:rPr>
                                    <m:t>𝐶</m:t>
                                  </m:r>
                                  <m:d>
                                    <m:dPr>
                                      <m:ctrlPr>
                                        <a:rPr lang="en-CA" sz="2400" b="0" i="1" smtClean="0">
                                          <a:latin typeface="Cambria Math" panose="02040503050406030204" pitchFamily="18" charset="0"/>
                                        </a:rPr>
                                      </m:ctrlPr>
                                    </m:dPr>
                                    <m:e>
                                      <m:sSub>
                                        <m:sSubPr>
                                          <m:ctrlPr>
                                            <a:rPr lang="en-CA" sz="2400" b="0" i="1" smtClean="0">
                                              <a:latin typeface="Cambria Math" panose="02040503050406030204" pitchFamily="18" charset="0"/>
                                            </a:rPr>
                                          </m:ctrlPr>
                                        </m:sSubPr>
                                        <m:e>
                                          <m:r>
                                            <a:rPr lang="en-CA" sz="2400" b="0" i="1" smtClean="0">
                                              <a:latin typeface="Cambria Math" panose="02040503050406030204" pitchFamily="18" charset="0"/>
                                            </a:rPr>
                                            <m:t>𝐵</m:t>
                                          </m:r>
                                        </m:e>
                                        <m:sub>
                                          <m:r>
                                            <a:rPr lang="en-CA" sz="2400" b="0" i="1" smtClean="0">
                                              <a:latin typeface="Cambria Math" panose="02040503050406030204" pitchFamily="18" charset="0"/>
                                            </a:rPr>
                                            <m:t>𝑝</m:t>
                                          </m:r>
                                        </m:sub>
                                      </m:sSub>
                                      <m:r>
                                        <a:rPr lang="en-CA" sz="2400" i="1">
                                          <a:latin typeface="Cambria Math" panose="02040503050406030204" pitchFamily="18" charset="0"/>
                                        </a:rPr>
                                        <m:t>, </m:t>
                                      </m:r>
                                      <m:r>
                                        <a:rPr lang="en-CA" sz="2400" i="1">
                                          <a:latin typeface="Cambria Math" panose="02040503050406030204" pitchFamily="18" charset="0"/>
                                        </a:rPr>
                                        <m:t>𝜔</m:t>
                                      </m:r>
                                    </m:e>
                                  </m:d>
                                </m:num>
                                <m:den>
                                  <m:r>
                                    <a:rPr lang="en-CA" sz="2400" b="0" i="1" smtClean="0">
                                      <a:latin typeface="Cambria Math" panose="02040503050406030204" pitchFamily="18" charset="0"/>
                                    </a:rPr>
                                    <m:t>𝑇</m:t>
                                  </m:r>
                                </m:den>
                              </m:f>
                            </m:e>
                          </m:d>
                        </m:e>
                      </m:func>
                      <m:r>
                        <a:rPr lang="en-CA" sz="2400" b="0" i="1" smtClean="0">
                          <a:latin typeface="Cambria Math" panose="02040503050406030204" pitchFamily="18" charset="0"/>
                        </a:rPr>
                        <m:t>+</m:t>
                      </m:r>
                      <m:sSub>
                        <m:sSubPr>
                          <m:ctrlPr>
                            <a:rPr lang="en-CA" sz="2400" b="0" i="1" smtClean="0">
                              <a:latin typeface="Cambria Math" panose="02040503050406030204" pitchFamily="18" charset="0"/>
                            </a:rPr>
                          </m:ctrlPr>
                        </m:sSubPr>
                        <m:e>
                          <m:r>
                            <a:rPr lang="en-CA" sz="2400" b="0" i="1" smtClean="0">
                              <a:latin typeface="Cambria Math" panose="02040503050406030204" pitchFamily="18" charset="0"/>
                            </a:rPr>
                            <m:t>𝑅</m:t>
                          </m:r>
                        </m:e>
                        <m:sub>
                          <m:r>
                            <a:rPr lang="en-CA" sz="2400" b="0" i="1" smtClean="0">
                              <a:latin typeface="Cambria Math" panose="02040503050406030204" pitchFamily="18" charset="0"/>
                            </a:rPr>
                            <m:t>𝑇𝑖</m:t>
                          </m:r>
                        </m:sub>
                      </m:sSub>
                      <m:r>
                        <a:rPr lang="en-CA" sz="2400" b="0" i="1" smtClean="0">
                          <a:latin typeface="Cambria Math" panose="02040503050406030204" pitchFamily="18" charset="0"/>
                        </a:rPr>
                        <m:t>(</m:t>
                      </m:r>
                      <m:sSub>
                        <m:sSubPr>
                          <m:ctrlPr>
                            <a:rPr lang="en-CA" sz="2400" b="0" i="1" smtClean="0">
                              <a:latin typeface="Cambria Math" panose="02040503050406030204" pitchFamily="18" charset="0"/>
                            </a:rPr>
                          </m:ctrlPr>
                        </m:sSubPr>
                        <m:e>
                          <m:r>
                            <a:rPr lang="en-CA" sz="2400" b="0" i="1" smtClean="0">
                              <a:latin typeface="Cambria Math" panose="02040503050406030204" pitchFamily="18" charset="0"/>
                            </a:rPr>
                            <m:t>𝐵</m:t>
                          </m:r>
                        </m:e>
                        <m:sub>
                          <m:r>
                            <a:rPr lang="en-CA" sz="2400" b="0" i="1" smtClean="0">
                              <a:latin typeface="Cambria Math" panose="02040503050406030204" pitchFamily="18" charset="0"/>
                            </a:rPr>
                            <m:t>𝑝</m:t>
                          </m:r>
                        </m:sub>
                      </m:sSub>
                      <m:r>
                        <a:rPr lang="en-CA" sz="2400" i="1">
                          <a:latin typeface="Cambria Math" panose="02040503050406030204" pitchFamily="18" charset="0"/>
                        </a:rPr>
                        <m:t>, </m:t>
                      </m:r>
                      <m:r>
                        <a:rPr lang="en-CA" sz="2400" i="1">
                          <a:latin typeface="Cambria Math" panose="02040503050406030204" pitchFamily="18" charset="0"/>
                        </a:rPr>
                        <m:t>𝜔</m:t>
                      </m:r>
                      <m:r>
                        <a:rPr lang="en-CA" sz="2400" b="0" i="1" smtClean="0">
                          <a:latin typeface="Cambria Math" panose="02040503050406030204" pitchFamily="18" charset="0"/>
                        </a:rPr>
                        <m:t>)</m:t>
                      </m:r>
                    </m:oMath>
                  </m:oMathPara>
                </a14:m>
                <a:endParaRPr lang="en-CA" sz="2400" b="0" dirty="0"/>
              </a:p>
              <a:p>
                <a:endParaRPr lang="en-CA" dirty="0"/>
              </a:p>
            </p:txBody>
          </p:sp>
        </mc:Choice>
        <mc:Fallback xmlns="">
          <p:sp>
            <p:nvSpPr>
              <p:cNvPr id="15" name="TextBox 14">
                <a:extLst>
                  <a:ext uri="{FF2B5EF4-FFF2-40B4-BE49-F238E27FC236}">
                    <a16:creationId xmlns:a16="http://schemas.microsoft.com/office/drawing/2014/main" id="{483AB644-1FC9-4612-89C9-7889941F53D4}"/>
                  </a:ext>
                </a:extLst>
              </p:cNvPr>
              <p:cNvSpPr txBox="1">
                <a:spLocks noRot="1" noChangeAspect="1" noMove="1" noResize="1" noEditPoints="1" noAdjustHandles="1" noChangeArrowheads="1" noChangeShapeType="1" noTextEdit="1"/>
              </p:cNvSpPr>
              <p:nvPr/>
            </p:nvSpPr>
            <p:spPr>
              <a:xfrm>
                <a:off x="6207267" y="4464497"/>
                <a:ext cx="6106205" cy="1507464"/>
              </a:xfrm>
              <a:prstGeom prst="rect">
                <a:avLst/>
              </a:prstGeom>
              <a:blipFill>
                <a:blip r:embed="rId5"/>
                <a:stretch>
                  <a:fillRect/>
                </a:stretch>
              </a:blipFill>
            </p:spPr>
            <p:txBody>
              <a:bodyPr/>
              <a:lstStyle/>
              <a:p>
                <a:r>
                  <a:rPr lang="en-US">
                    <a:noFill/>
                  </a:rPr>
                  <a:t> </a:t>
                </a:r>
              </a:p>
            </p:txBody>
          </p:sp>
        </mc:Fallback>
      </mc:AlternateContent>
      <p:sp>
        <p:nvSpPr>
          <p:cNvPr id="16" name="TextBox 15">
            <a:extLst>
              <a:ext uri="{FF2B5EF4-FFF2-40B4-BE49-F238E27FC236}">
                <a16:creationId xmlns:a16="http://schemas.microsoft.com/office/drawing/2014/main" id="{9BFBC624-AD6F-4F4F-8155-82F54D115097}"/>
              </a:ext>
            </a:extLst>
          </p:cNvPr>
          <p:cNvSpPr txBox="1"/>
          <p:nvPr/>
        </p:nvSpPr>
        <p:spPr>
          <a:xfrm>
            <a:off x="5887364" y="4132815"/>
            <a:ext cx="1731500" cy="369332"/>
          </a:xfrm>
          <a:prstGeom prst="rect">
            <a:avLst/>
          </a:prstGeom>
          <a:noFill/>
        </p:spPr>
        <p:txBody>
          <a:bodyPr wrap="none" rtlCol="0">
            <a:spAutoFit/>
          </a:bodyPr>
          <a:lstStyle/>
          <a:p>
            <a:r>
              <a:rPr lang="en-CA" dirty="0"/>
              <a:t>Fitting function: </a:t>
            </a:r>
          </a:p>
        </p:txBody>
      </p:sp>
      <p:sp>
        <p:nvSpPr>
          <p:cNvPr id="18" name="TextBox 17">
            <a:extLst>
              <a:ext uri="{FF2B5EF4-FFF2-40B4-BE49-F238E27FC236}">
                <a16:creationId xmlns:a16="http://schemas.microsoft.com/office/drawing/2014/main" id="{FBD0DD2B-722E-451C-813B-43AC59386BA9}"/>
              </a:ext>
            </a:extLst>
          </p:cNvPr>
          <p:cNvSpPr txBox="1"/>
          <p:nvPr/>
        </p:nvSpPr>
        <p:spPr>
          <a:xfrm>
            <a:off x="6140669" y="5763973"/>
            <a:ext cx="3119700" cy="369332"/>
          </a:xfrm>
          <a:prstGeom prst="rect">
            <a:avLst/>
          </a:prstGeom>
          <a:noFill/>
        </p:spPr>
        <p:txBody>
          <a:bodyPr wrap="none" rtlCol="0">
            <a:spAutoFit/>
          </a:bodyPr>
          <a:lstStyle/>
          <a:p>
            <a:r>
              <a:rPr lang="en-CA" dirty="0"/>
              <a:t>With </a:t>
            </a:r>
            <a:r>
              <a:rPr lang="en-CA" i="1" dirty="0"/>
              <a:t>A, C, </a:t>
            </a:r>
            <a:r>
              <a:rPr lang="en-CA" i="1" dirty="0" err="1"/>
              <a:t>R</a:t>
            </a:r>
            <a:r>
              <a:rPr lang="en-CA" i="1" baseline="-25000" dirty="0" err="1"/>
              <a:t>Ti</a:t>
            </a:r>
            <a:r>
              <a:rPr lang="en-CA" i="1" dirty="0"/>
              <a:t> </a:t>
            </a:r>
            <a:r>
              <a:rPr lang="en-CA" dirty="0"/>
              <a:t>as fit parameters.</a:t>
            </a:r>
          </a:p>
        </p:txBody>
      </p:sp>
    </p:spTree>
    <p:extLst>
      <p:ext uri="{BB962C8B-B14F-4D97-AF65-F5344CB8AC3E}">
        <p14:creationId xmlns:p14="http://schemas.microsoft.com/office/powerpoint/2010/main" val="2045657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BA0FA-EF3A-43A3-B6FB-C5120D65D950}"/>
              </a:ext>
            </a:extLst>
          </p:cNvPr>
          <p:cNvSpPr>
            <a:spLocks noGrp="1"/>
          </p:cNvSpPr>
          <p:nvPr>
            <p:ph type="title"/>
          </p:nvPr>
        </p:nvSpPr>
        <p:spPr/>
        <p:txBody>
          <a:bodyPr/>
          <a:lstStyle/>
          <a:p>
            <a:r>
              <a:rPr lang="en-CA" dirty="0" err="1"/>
              <a:t>R</a:t>
            </a:r>
            <a:r>
              <a:rPr lang="en-CA" baseline="-25000" dirty="0" err="1"/>
              <a:t>Ti</a:t>
            </a:r>
            <a:r>
              <a:rPr lang="en-CA" baseline="-25000" dirty="0"/>
              <a:t> </a:t>
            </a:r>
            <a:r>
              <a:rPr lang="en-CA" dirty="0"/>
              <a:t> after infusion</a:t>
            </a:r>
            <a:endParaRPr lang="en-CA" baseline="-25000" dirty="0"/>
          </a:p>
        </p:txBody>
      </p:sp>
      <p:pic>
        <p:nvPicPr>
          <p:cNvPr id="8" name="Content Placeholder 7">
            <a:extLst>
              <a:ext uri="{FF2B5EF4-FFF2-40B4-BE49-F238E27FC236}">
                <a16:creationId xmlns:a16="http://schemas.microsoft.com/office/drawing/2014/main" id="{FD54A7D7-5FFC-4FBC-9B0E-CF04C2C360E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10173" y="1788536"/>
            <a:ext cx="5385827" cy="3608326"/>
          </a:xfrm>
        </p:spPr>
      </p:pic>
      <p:sp>
        <p:nvSpPr>
          <p:cNvPr id="4" name="Date Placeholder 3">
            <a:extLst>
              <a:ext uri="{FF2B5EF4-FFF2-40B4-BE49-F238E27FC236}">
                <a16:creationId xmlns:a16="http://schemas.microsoft.com/office/drawing/2014/main" id="{394A0F7C-D9F0-46F1-B124-064C372CBF8C}"/>
              </a:ext>
            </a:extLst>
          </p:cNvPr>
          <p:cNvSpPr>
            <a:spLocks noGrp="1"/>
          </p:cNvSpPr>
          <p:nvPr>
            <p:ph type="dt" sz="half" idx="10"/>
          </p:nvPr>
        </p:nvSpPr>
        <p:spPr/>
        <p:txBody>
          <a:bodyPr/>
          <a:lstStyle/>
          <a:p>
            <a:fld id="{C8751A01-AB6F-4968-8288-A11084F1C9C9}" type="datetime1">
              <a:rPr lang="en-US" smtClean="0"/>
              <a:t>1/31/2020</a:t>
            </a:fld>
            <a:endParaRPr lang="en-CA"/>
          </a:p>
        </p:txBody>
      </p:sp>
      <p:sp>
        <p:nvSpPr>
          <p:cNvPr id="5" name="Footer Placeholder 4">
            <a:extLst>
              <a:ext uri="{FF2B5EF4-FFF2-40B4-BE49-F238E27FC236}">
                <a16:creationId xmlns:a16="http://schemas.microsoft.com/office/drawing/2014/main" id="{2940315B-E147-4C32-A31C-2824A46BFDB1}"/>
              </a:ext>
            </a:extLst>
          </p:cNvPr>
          <p:cNvSpPr>
            <a:spLocks noGrp="1"/>
          </p:cNvSpPr>
          <p:nvPr>
            <p:ph type="ftr" sz="quarter" idx="11"/>
          </p:nvPr>
        </p:nvSpPr>
        <p:spPr/>
        <p:txBody>
          <a:bodyPr/>
          <a:lstStyle/>
          <a:p>
            <a:r>
              <a:rPr lang="en-CA"/>
              <a:t>Philipp Kolb - TTC Feb 2020</a:t>
            </a:r>
          </a:p>
        </p:txBody>
      </p:sp>
      <p:sp>
        <p:nvSpPr>
          <p:cNvPr id="6" name="Slide Number Placeholder 5">
            <a:extLst>
              <a:ext uri="{FF2B5EF4-FFF2-40B4-BE49-F238E27FC236}">
                <a16:creationId xmlns:a16="http://schemas.microsoft.com/office/drawing/2014/main" id="{BA6353D0-B9AF-4FA8-BB16-DB28480C5FB6}"/>
              </a:ext>
            </a:extLst>
          </p:cNvPr>
          <p:cNvSpPr>
            <a:spLocks noGrp="1"/>
          </p:cNvSpPr>
          <p:nvPr>
            <p:ph type="sldNum" sz="quarter" idx="12"/>
          </p:nvPr>
        </p:nvSpPr>
        <p:spPr/>
        <p:txBody>
          <a:bodyPr/>
          <a:lstStyle/>
          <a:p>
            <a:fld id="{4B5EFF41-8465-437F-BEE2-B86181D6AD03}" type="slidenum">
              <a:rPr lang="en-CA" smtClean="0"/>
              <a:t>17</a:t>
            </a:fld>
            <a:endParaRPr lang="en-CA"/>
          </a:p>
        </p:txBody>
      </p:sp>
      <p:pic>
        <p:nvPicPr>
          <p:cNvPr id="10" name="Picture 9">
            <a:extLst>
              <a:ext uri="{FF2B5EF4-FFF2-40B4-BE49-F238E27FC236}">
                <a16:creationId xmlns:a16="http://schemas.microsoft.com/office/drawing/2014/main" id="{4F3379BB-E7A2-46C7-9DB7-6049FAA800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1788536"/>
            <a:ext cx="5385827" cy="3608326"/>
          </a:xfrm>
          <a:prstGeom prst="rect">
            <a:avLst/>
          </a:prstGeom>
        </p:spPr>
      </p:pic>
      <p:sp>
        <p:nvSpPr>
          <p:cNvPr id="13" name="TextBox 12">
            <a:extLst>
              <a:ext uri="{FF2B5EF4-FFF2-40B4-BE49-F238E27FC236}">
                <a16:creationId xmlns:a16="http://schemas.microsoft.com/office/drawing/2014/main" id="{94EB3029-33DA-4CEF-85F2-E3BC438CFCAA}"/>
              </a:ext>
            </a:extLst>
          </p:cNvPr>
          <p:cNvSpPr txBox="1"/>
          <p:nvPr/>
        </p:nvSpPr>
        <p:spPr>
          <a:xfrm>
            <a:off x="1006610" y="5712636"/>
            <a:ext cx="4989443" cy="646331"/>
          </a:xfrm>
          <a:prstGeom prst="rect">
            <a:avLst/>
          </a:prstGeom>
          <a:noFill/>
        </p:spPr>
        <p:txBody>
          <a:bodyPr wrap="none" rtlCol="0">
            <a:spAutoFit/>
          </a:bodyPr>
          <a:lstStyle/>
          <a:p>
            <a:pPr marL="285750" indent="-285750">
              <a:buFont typeface="Arial" panose="020B0604020202020204" pitchFamily="34" charset="0"/>
              <a:buChar char="•"/>
            </a:pPr>
            <a:r>
              <a:rPr lang="en-CA" dirty="0"/>
              <a:t>Increased </a:t>
            </a:r>
            <a:r>
              <a:rPr lang="en-CA" dirty="0" err="1"/>
              <a:t>R</a:t>
            </a:r>
            <a:r>
              <a:rPr lang="en-CA" baseline="-25000" dirty="0" err="1"/>
              <a:t>Ti</a:t>
            </a:r>
            <a:r>
              <a:rPr lang="en-CA" dirty="0"/>
              <a:t> compared to degas/</a:t>
            </a:r>
            <a:r>
              <a:rPr lang="en-CA" dirty="0" err="1"/>
              <a:t>flashBCP</a:t>
            </a:r>
            <a:r>
              <a:rPr lang="en-CA" dirty="0"/>
              <a:t>/120C</a:t>
            </a:r>
          </a:p>
          <a:p>
            <a:pPr marL="285750" indent="-285750">
              <a:buFont typeface="Arial" panose="020B0604020202020204" pitchFamily="34" charset="0"/>
              <a:buChar char="•"/>
            </a:pPr>
            <a:r>
              <a:rPr lang="en-CA" dirty="0"/>
              <a:t>Similar trends</a:t>
            </a:r>
          </a:p>
        </p:txBody>
      </p:sp>
      <p:sp>
        <p:nvSpPr>
          <p:cNvPr id="11" name="TextBox 10">
            <a:extLst>
              <a:ext uri="{FF2B5EF4-FFF2-40B4-BE49-F238E27FC236}">
                <a16:creationId xmlns:a16="http://schemas.microsoft.com/office/drawing/2014/main" id="{CFCFDB22-FE49-4FED-B83D-E25A80B8EE64}"/>
              </a:ext>
            </a:extLst>
          </p:cNvPr>
          <p:cNvSpPr txBox="1"/>
          <p:nvPr/>
        </p:nvSpPr>
        <p:spPr>
          <a:xfrm>
            <a:off x="3097132" y="1368357"/>
            <a:ext cx="968535" cy="369332"/>
          </a:xfrm>
          <a:prstGeom prst="rect">
            <a:avLst/>
          </a:prstGeom>
          <a:noFill/>
        </p:spPr>
        <p:txBody>
          <a:bodyPr wrap="none" rtlCol="0">
            <a:spAutoFit/>
          </a:bodyPr>
          <a:lstStyle/>
          <a:p>
            <a:r>
              <a:rPr lang="en-CA" dirty="0"/>
              <a:t>217MHz</a:t>
            </a:r>
          </a:p>
        </p:txBody>
      </p:sp>
      <p:sp>
        <p:nvSpPr>
          <p:cNvPr id="12" name="TextBox 11">
            <a:extLst>
              <a:ext uri="{FF2B5EF4-FFF2-40B4-BE49-F238E27FC236}">
                <a16:creationId xmlns:a16="http://schemas.microsoft.com/office/drawing/2014/main" id="{4C6CE22E-ACB4-4BA9-A569-B1EEC4E7B389}"/>
              </a:ext>
            </a:extLst>
          </p:cNvPr>
          <p:cNvSpPr txBox="1"/>
          <p:nvPr/>
        </p:nvSpPr>
        <p:spPr>
          <a:xfrm>
            <a:off x="8735652" y="1368357"/>
            <a:ext cx="968535" cy="369332"/>
          </a:xfrm>
          <a:prstGeom prst="rect">
            <a:avLst/>
          </a:prstGeom>
          <a:noFill/>
        </p:spPr>
        <p:txBody>
          <a:bodyPr wrap="none" rtlCol="0">
            <a:spAutoFit/>
          </a:bodyPr>
          <a:lstStyle/>
          <a:p>
            <a:r>
              <a:rPr lang="en-CA" dirty="0"/>
              <a:t>648MHz</a:t>
            </a:r>
          </a:p>
        </p:txBody>
      </p:sp>
      <p:grpSp>
        <p:nvGrpSpPr>
          <p:cNvPr id="3" name="Group 2">
            <a:extLst>
              <a:ext uri="{FF2B5EF4-FFF2-40B4-BE49-F238E27FC236}">
                <a16:creationId xmlns:a16="http://schemas.microsoft.com/office/drawing/2014/main" id="{F98827BE-F389-45DD-8769-8248846CE637}"/>
              </a:ext>
            </a:extLst>
          </p:cNvPr>
          <p:cNvGrpSpPr/>
          <p:nvPr/>
        </p:nvGrpSpPr>
        <p:grpSpPr>
          <a:xfrm>
            <a:off x="5801577" y="386774"/>
            <a:ext cx="6926145" cy="956192"/>
            <a:chOff x="6096000" y="455751"/>
            <a:chExt cx="6926145" cy="956192"/>
          </a:xfrm>
        </p:grpSpPr>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06A821C-66F6-469A-97CE-0A10C1DE3F2A}"/>
                    </a:ext>
                  </a:extLst>
                </p:cNvPr>
                <p:cNvSpPr txBox="1"/>
                <p:nvPr/>
              </p:nvSpPr>
              <p:spPr>
                <a:xfrm>
                  <a:off x="6096000" y="485664"/>
                  <a:ext cx="6926145" cy="92627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CA" b="0" i="1" smtClean="0">
                                <a:latin typeface="Cambria Math" panose="02040503050406030204" pitchFamily="18" charset="0"/>
                              </a:rPr>
                            </m:ctrlPr>
                          </m:sSubSupPr>
                          <m:e>
                            <m:r>
                              <a:rPr lang="en-CA" b="0" i="1" smtClean="0">
                                <a:latin typeface="Cambria Math" panose="02040503050406030204" pitchFamily="18" charset="0"/>
                              </a:rPr>
                              <m:t>𝑅</m:t>
                            </m:r>
                          </m:e>
                          <m:sub>
                            <m:r>
                              <a:rPr lang="en-CA" b="0" i="1" smtClean="0">
                                <a:latin typeface="Cambria Math" panose="02040503050406030204" pitchFamily="18" charset="0"/>
                              </a:rPr>
                              <m:t>𝑆</m:t>
                            </m:r>
                          </m:sub>
                          <m:sup>
                            <m:r>
                              <a:rPr lang="en-CA" b="0" i="1" smtClean="0">
                                <a:latin typeface="Cambria Math" panose="02040503050406030204" pitchFamily="18" charset="0"/>
                              </a:rPr>
                              <m:t> </m:t>
                            </m:r>
                          </m:sup>
                        </m:sSubSup>
                        <m:r>
                          <a:rPr lang="en-CA" b="0" i="1" smtClean="0">
                            <a:latin typeface="Cambria Math" panose="02040503050406030204" pitchFamily="18" charset="0"/>
                          </a:rPr>
                          <m:t> (</m:t>
                        </m:r>
                        <m:r>
                          <a:rPr lang="en-CA" b="0" i="1" smtClean="0">
                            <a:latin typeface="Cambria Math" panose="02040503050406030204" pitchFamily="18" charset="0"/>
                          </a:rPr>
                          <m:t>𝐵</m:t>
                        </m:r>
                        <m:r>
                          <a:rPr lang="en-CA" b="0" i="1" smtClean="0">
                            <a:latin typeface="Cambria Math" panose="02040503050406030204" pitchFamily="18" charset="0"/>
                          </a:rPr>
                          <m:t>,</m:t>
                        </m:r>
                        <m:r>
                          <a:rPr lang="en-CA" b="0" i="1" smtClean="0">
                            <a:latin typeface="Cambria Math" panose="02040503050406030204" pitchFamily="18" charset="0"/>
                          </a:rPr>
                          <m:t>𝑇</m:t>
                        </m:r>
                        <m:r>
                          <a:rPr lang="en-CA" b="0" i="1" smtClean="0">
                            <a:latin typeface="Cambria Math" panose="02040503050406030204" pitchFamily="18" charset="0"/>
                          </a:rPr>
                          <m:t>)=</m:t>
                        </m:r>
                        <m:f>
                          <m:fPr>
                            <m:ctrlPr>
                              <a:rPr lang="en-CA" b="0" i="1" smtClean="0">
                                <a:latin typeface="Cambria Math" panose="02040503050406030204" pitchFamily="18" charset="0"/>
                              </a:rPr>
                            </m:ctrlPr>
                          </m:fPr>
                          <m:num>
                            <m:r>
                              <a:rPr lang="en-CA" b="0" i="1" smtClean="0">
                                <a:latin typeface="Cambria Math" panose="02040503050406030204" pitchFamily="18" charset="0"/>
                              </a:rPr>
                              <m:t>𝐴</m:t>
                            </m:r>
                            <m:d>
                              <m:dPr>
                                <m:ctrlPr>
                                  <a:rPr lang="en-CA" b="0" i="1" smtClean="0">
                                    <a:latin typeface="Cambria Math" panose="02040503050406030204" pitchFamily="18" charset="0"/>
                                  </a:rPr>
                                </m:ctrlPr>
                              </m:dPr>
                              <m:e>
                                <m:sSub>
                                  <m:sSubPr>
                                    <m:ctrlPr>
                                      <a:rPr lang="en-CA" b="0" i="1" smtClean="0">
                                        <a:latin typeface="Cambria Math" panose="02040503050406030204" pitchFamily="18" charset="0"/>
                                      </a:rPr>
                                    </m:ctrlPr>
                                  </m:sSubPr>
                                  <m:e>
                                    <m:r>
                                      <a:rPr lang="en-CA" b="0" i="1" smtClean="0">
                                        <a:latin typeface="Cambria Math" panose="02040503050406030204" pitchFamily="18" charset="0"/>
                                      </a:rPr>
                                      <m:t>𝐵</m:t>
                                    </m:r>
                                  </m:e>
                                  <m:sub>
                                    <m:r>
                                      <a:rPr lang="en-CA" b="0" i="1" smtClean="0">
                                        <a:latin typeface="Cambria Math" panose="02040503050406030204" pitchFamily="18" charset="0"/>
                                      </a:rPr>
                                      <m:t>𝑝</m:t>
                                    </m:r>
                                  </m:sub>
                                </m:sSub>
                                <m:r>
                                  <a:rPr lang="en-CA" b="0" i="1" smtClean="0">
                                    <a:latin typeface="Cambria Math" panose="02040503050406030204" pitchFamily="18" charset="0"/>
                                  </a:rPr>
                                  <m:t>, </m:t>
                                </m:r>
                                <m:r>
                                  <a:rPr lang="en-CA" b="0" i="1" smtClean="0">
                                    <a:latin typeface="Cambria Math" panose="02040503050406030204" pitchFamily="18" charset="0"/>
                                  </a:rPr>
                                  <m:t>𝜔</m:t>
                                </m:r>
                              </m:e>
                            </m:d>
                          </m:num>
                          <m:den>
                            <m:r>
                              <a:rPr lang="en-CA" b="0" i="1" smtClean="0">
                                <a:latin typeface="Cambria Math" panose="02040503050406030204" pitchFamily="18" charset="0"/>
                              </a:rPr>
                              <m:t>𝑇</m:t>
                            </m:r>
                          </m:den>
                        </m:f>
                        <m:func>
                          <m:funcPr>
                            <m:ctrlPr>
                              <a:rPr lang="en-CA" b="0" i="1" smtClean="0">
                                <a:latin typeface="Cambria Math" panose="02040503050406030204" pitchFamily="18" charset="0"/>
                              </a:rPr>
                            </m:ctrlPr>
                          </m:funcPr>
                          <m:fName>
                            <m:r>
                              <m:rPr>
                                <m:sty m:val="p"/>
                              </m:rPr>
                              <a:rPr lang="en-CA" b="0" i="0" smtClean="0">
                                <a:latin typeface="Cambria Math" panose="02040503050406030204" pitchFamily="18" charset="0"/>
                              </a:rPr>
                              <m:t>exp</m:t>
                            </m:r>
                          </m:fName>
                          <m:e>
                            <m:d>
                              <m:dPr>
                                <m:ctrlPr>
                                  <a:rPr lang="en-CA" b="0" i="1" smtClean="0">
                                    <a:latin typeface="Cambria Math" panose="02040503050406030204" pitchFamily="18" charset="0"/>
                                  </a:rPr>
                                </m:ctrlPr>
                              </m:dPr>
                              <m:e>
                                <m:r>
                                  <a:rPr lang="en-CA" b="0" i="1" smtClean="0">
                                    <a:latin typeface="Cambria Math" panose="02040503050406030204" pitchFamily="18" charset="0"/>
                                  </a:rPr>
                                  <m:t>−</m:t>
                                </m:r>
                                <m:f>
                                  <m:fPr>
                                    <m:ctrlPr>
                                      <a:rPr lang="en-CA" b="0" i="1" smtClean="0">
                                        <a:latin typeface="Cambria Math" panose="02040503050406030204" pitchFamily="18" charset="0"/>
                                      </a:rPr>
                                    </m:ctrlPr>
                                  </m:fPr>
                                  <m:num>
                                    <m:r>
                                      <a:rPr lang="en-CA" b="0" i="1" smtClean="0">
                                        <a:latin typeface="Cambria Math" panose="02040503050406030204" pitchFamily="18" charset="0"/>
                                      </a:rPr>
                                      <m:t>𝐶</m:t>
                                    </m:r>
                                    <m:d>
                                      <m:dPr>
                                        <m:ctrlPr>
                                          <a:rPr lang="en-CA" b="0" i="1" smtClean="0">
                                            <a:latin typeface="Cambria Math" panose="02040503050406030204" pitchFamily="18" charset="0"/>
                                          </a:rPr>
                                        </m:ctrlPr>
                                      </m:dPr>
                                      <m:e>
                                        <m:sSub>
                                          <m:sSubPr>
                                            <m:ctrlPr>
                                              <a:rPr lang="en-CA" b="0" i="1" smtClean="0">
                                                <a:latin typeface="Cambria Math" panose="02040503050406030204" pitchFamily="18" charset="0"/>
                                              </a:rPr>
                                            </m:ctrlPr>
                                          </m:sSubPr>
                                          <m:e>
                                            <m:r>
                                              <a:rPr lang="en-CA" b="0" i="1" smtClean="0">
                                                <a:latin typeface="Cambria Math" panose="02040503050406030204" pitchFamily="18" charset="0"/>
                                              </a:rPr>
                                              <m:t>𝐵</m:t>
                                            </m:r>
                                          </m:e>
                                          <m:sub>
                                            <m:r>
                                              <a:rPr lang="en-CA" b="0" i="1" smtClean="0">
                                                <a:latin typeface="Cambria Math" panose="02040503050406030204" pitchFamily="18" charset="0"/>
                                              </a:rPr>
                                              <m:t>𝑝</m:t>
                                            </m:r>
                                          </m:sub>
                                        </m:sSub>
                                        <m:r>
                                          <a:rPr lang="en-CA" i="1">
                                            <a:latin typeface="Cambria Math" panose="02040503050406030204" pitchFamily="18" charset="0"/>
                                          </a:rPr>
                                          <m:t>, </m:t>
                                        </m:r>
                                        <m:r>
                                          <a:rPr lang="en-CA" i="1">
                                            <a:latin typeface="Cambria Math" panose="02040503050406030204" pitchFamily="18" charset="0"/>
                                          </a:rPr>
                                          <m:t>𝜔</m:t>
                                        </m:r>
                                      </m:e>
                                    </m:d>
                                  </m:num>
                                  <m:den>
                                    <m:r>
                                      <a:rPr lang="en-CA" b="0" i="1" smtClean="0">
                                        <a:latin typeface="Cambria Math" panose="02040503050406030204" pitchFamily="18" charset="0"/>
                                      </a:rPr>
                                      <m:t>𝑇</m:t>
                                    </m:r>
                                  </m:den>
                                </m:f>
                              </m:e>
                            </m:d>
                          </m:e>
                        </m:func>
                        <m:r>
                          <a:rPr lang="en-CA" b="0" i="1" smtClean="0">
                            <a:latin typeface="Cambria Math" panose="02040503050406030204" pitchFamily="18" charset="0"/>
                          </a:rPr>
                          <m:t>+</m:t>
                        </m:r>
                        <m:sSub>
                          <m:sSubPr>
                            <m:ctrlPr>
                              <a:rPr lang="en-CA" b="0" i="1" smtClean="0">
                                <a:solidFill>
                                  <a:srgbClr val="00B0F0"/>
                                </a:solidFill>
                                <a:latin typeface="Cambria Math" panose="02040503050406030204" pitchFamily="18" charset="0"/>
                              </a:rPr>
                            </m:ctrlPr>
                          </m:sSubPr>
                          <m:e>
                            <m:r>
                              <a:rPr lang="en-CA" b="0" i="1" smtClean="0">
                                <a:solidFill>
                                  <a:srgbClr val="00B0F0"/>
                                </a:solidFill>
                                <a:latin typeface="Cambria Math" panose="02040503050406030204" pitchFamily="18" charset="0"/>
                              </a:rPr>
                              <m:t>𝑅</m:t>
                            </m:r>
                          </m:e>
                          <m:sub>
                            <m:r>
                              <a:rPr lang="en-CA" b="0" i="1" smtClean="0">
                                <a:solidFill>
                                  <a:srgbClr val="00B0F0"/>
                                </a:solidFill>
                                <a:latin typeface="Cambria Math" panose="02040503050406030204" pitchFamily="18" charset="0"/>
                              </a:rPr>
                              <m:t>𝑇𝑖</m:t>
                            </m:r>
                          </m:sub>
                        </m:sSub>
                        <m:r>
                          <a:rPr lang="en-CA" b="0" i="1" smtClean="0">
                            <a:solidFill>
                              <a:srgbClr val="00B0F0"/>
                            </a:solidFill>
                            <a:latin typeface="Cambria Math" panose="02040503050406030204" pitchFamily="18" charset="0"/>
                          </a:rPr>
                          <m:t>(</m:t>
                        </m:r>
                        <m:sSub>
                          <m:sSubPr>
                            <m:ctrlPr>
                              <a:rPr lang="en-CA" b="0" i="1" smtClean="0">
                                <a:solidFill>
                                  <a:srgbClr val="00B0F0"/>
                                </a:solidFill>
                                <a:latin typeface="Cambria Math" panose="02040503050406030204" pitchFamily="18" charset="0"/>
                              </a:rPr>
                            </m:ctrlPr>
                          </m:sSubPr>
                          <m:e>
                            <m:r>
                              <a:rPr lang="en-CA" b="0" i="1" smtClean="0">
                                <a:solidFill>
                                  <a:srgbClr val="00B0F0"/>
                                </a:solidFill>
                                <a:latin typeface="Cambria Math" panose="02040503050406030204" pitchFamily="18" charset="0"/>
                              </a:rPr>
                              <m:t>𝐵</m:t>
                            </m:r>
                          </m:e>
                          <m:sub>
                            <m:r>
                              <a:rPr lang="en-CA" b="0" i="1" smtClean="0">
                                <a:solidFill>
                                  <a:srgbClr val="00B0F0"/>
                                </a:solidFill>
                                <a:latin typeface="Cambria Math" panose="02040503050406030204" pitchFamily="18" charset="0"/>
                              </a:rPr>
                              <m:t>𝑝</m:t>
                            </m:r>
                          </m:sub>
                        </m:sSub>
                        <m:r>
                          <a:rPr lang="en-CA" i="1">
                            <a:solidFill>
                              <a:srgbClr val="00B0F0"/>
                            </a:solidFill>
                            <a:latin typeface="Cambria Math" panose="02040503050406030204" pitchFamily="18" charset="0"/>
                          </a:rPr>
                          <m:t>, </m:t>
                        </m:r>
                        <m:r>
                          <a:rPr lang="en-CA" i="1">
                            <a:solidFill>
                              <a:srgbClr val="00B0F0"/>
                            </a:solidFill>
                            <a:latin typeface="Cambria Math" panose="02040503050406030204" pitchFamily="18" charset="0"/>
                          </a:rPr>
                          <m:t>𝜔</m:t>
                        </m:r>
                        <m:r>
                          <a:rPr lang="en-CA" b="0" i="1" smtClean="0">
                            <a:solidFill>
                              <a:srgbClr val="00B0F0"/>
                            </a:solidFill>
                            <a:latin typeface="Cambria Math" panose="02040503050406030204" pitchFamily="18" charset="0"/>
                          </a:rPr>
                          <m:t>)</m:t>
                        </m:r>
                      </m:oMath>
                    </m:oMathPara>
                  </a14:m>
                  <a:endParaRPr lang="en-CA" sz="2400" b="0" dirty="0">
                    <a:solidFill>
                      <a:srgbClr val="00B0F0"/>
                    </a:solidFill>
                  </a:endParaRPr>
                </a:p>
                <a:p>
                  <a:endParaRPr lang="en-CA" dirty="0"/>
                </a:p>
              </p:txBody>
            </p:sp>
          </mc:Choice>
          <mc:Fallback xmlns="">
            <p:sp>
              <p:nvSpPr>
                <p:cNvPr id="9" name="TextBox 8">
                  <a:extLst>
                    <a:ext uri="{FF2B5EF4-FFF2-40B4-BE49-F238E27FC236}">
                      <a16:creationId xmlns:a16="http://schemas.microsoft.com/office/drawing/2014/main" id="{506A821C-66F6-469A-97CE-0A10C1DE3F2A}"/>
                    </a:ext>
                  </a:extLst>
                </p:cNvPr>
                <p:cNvSpPr txBox="1">
                  <a:spLocks noRot="1" noChangeAspect="1" noMove="1" noResize="1" noEditPoints="1" noAdjustHandles="1" noChangeArrowheads="1" noChangeShapeType="1" noTextEdit="1"/>
                </p:cNvSpPr>
                <p:nvPr/>
              </p:nvSpPr>
              <p:spPr>
                <a:xfrm>
                  <a:off x="6096000" y="485664"/>
                  <a:ext cx="6926145" cy="926279"/>
                </a:xfrm>
                <a:prstGeom prst="rect">
                  <a:avLst/>
                </a:prstGeom>
                <a:blipFill>
                  <a:blip r:embed="rId5"/>
                  <a:stretch>
                    <a:fillRect/>
                  </a:stretch>
                </a:blipFill>
              </p:spPr>
              <p:txBody>
                <a:bodyPr/>
                <a:lstStyle/>
                <a:p>
                  <a:r>
                    <a:rPr lang="en-US">
                      <a:noFill/>
                    </a:rPr>
                    <a:t> </a:t>
                  </a:r>
                </a:p>
              </p:txBody>
            </p:sp>
          </mc:Fallback>
        </mc:AlternateContent>
        <p:sp>
          <p:nvSpPr>
            <p:cNvPr id="14" name="Rectangle 13">
              <a:extLst>
                <a:ext uri="{FF2B5EF4-FFF2-40B4-BE49-F238E27FC236}">
                  <a16:creationId xmlns:a16="http://schemas.microsoft.com/office/drawing/2014/main" id="{51B31254-E8DB-4977-887F-B6C8009340C5}"/>
                </a:ext>
              </a:extLst>
            </p:cNvPr>
            <p:cNvSpPr/>
            <p:nvPr/>
          </p:nvSpPr>
          <p:spPr>
            <a:xfrm>
              <a:off x="11016522" y="455751"/>
              <a:ext cx="1144788" cy="777623"/>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Tree>
    <p:extLst>
      <p:ext uri="{BB962C8B-B14F-4D97-AF65-F5344CB8AC3E}">
        <p14:creationId xmlns:p14="http://schemas.microsoft.com/office/powerpoint/2010/main" val="13313889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Content Placeholder 15">
            <a:extLst>
              <a:ext uri="{FF2B5EF4-FFF2-40B4-BE49-F238E27FC236}">
                <a16:creationId xmlns:a16="http://schemas.microsoft.com/office/drawing/2014/main" id="{463F1738-1C87-4CD2-B512-2AE3ED49BDF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007605" y="1765126"/>
            <a:ext cx="5458978" cy="3590192"/>
          </a:xfrm>
        </p:spPr>
      </p:pic>
      <p:pic>
        <p:nvPicPr>
          <p:cNvPr id="18" name="Picture 17">
            <a:extLst>
              <a:ext uri="{FF2B5EF4-FFF2-40B4-BE49-F238E27FC236}">
                <a16:creationId xmlns:a16="http://schemas.microsoft.com/office/drawing/2014/main" id="{2EA46A9E-EBF9-4757-B389-0C5869B1A7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626" y="1765126"/>
            <a:ext cx="5458978" cy="3590192"/>
          </a:xfrm>
          <a:prstGeom prst="rect">
            <a:avLst/>
          </a:prstGeom>
        </p:spPr>
      </p:pic>
      <p:sp>
        <p:nvSpPr>
          <p:cNvPr id="2" name="Title 1">
            <a:extLst>
              <a:ext uri="{FF2B5EF4-FFF2-40B4-BE49-F238E27FC236}">
                <a16:creationId xmlns:a16="http://schemas.microsoft.com/office/drawing/2014/main" id="{BE671993-3A55-4155-984B-44A935B82887}"/>
              </a:ext>
            </a:extLst>
          </p:cNvPr>
          <p:cNvSpPr>
            <a:spLocks noGrp="1"/>
          </p:cNvSpPr>
          <p:nvPr>
            <p:ph type="title"/>
          </p:nvPr>
        </p:nvSpPr>
        <p:spPr/>
        <p:txBody>
          <a:bodyPr/>
          <a:lstStyle/>
          <a:p>
            <a:r>
              <a:rPr lang="en-CA" i="1" dirty="0" err="1"/>
              <a:t>R</a:t>
            </a:r>
            <a:r>
              <a:rPr lang="en-CA" i="1" baseline="-25000" dirty="0" err="1"/>
              <a:t>Td</a:t>
            </a:r>
            <a:r>
              <a:rPr lang="en-CA" dirty="0"/>
              <a:t> after infusion</a:t>
            </a:r>
          </a:p>
        </p:txBody>
      </p:sp>
      <p:sp>
        <p:nvSpPr>
          <p:cNvPr id="4" name="Date Placeholder 3">
            <a:extLst>
              <a:ext uri="{FF2B5EF4-FFF2-40B4-BE49-F238E27FC236}">
                <a16:creationId xmlns:a16="http://schemas.microsoft.com/office/drawing/2014/main" id="{16CB8B36-0A9D-4DF7-9CB6-D6E51EFB51E4}"/>
              </a:ext>
            </a:extLst>
          </p:cNvPr>
          <p:cNvSpPr>
            <a:spLocks noGrp="1"/>
          </p:cNvSpPr>
          <p:nvPr>
            <p:ph type="dt" sz="half" idx="10"/>
          </p:nvPr>
        </p:nvSpPr>
        <p:spPr/>
        <p:txBody>
          <a:bodyPr/>
          <a:lstStyle/>
          <a:p>
            <a:fld id="{C8751A01-AB6F-4968-8288-A11084F1C9C9}" type="datetime1">
              <a:rPr lang="en-US" smtClean="0"/>
              <a:t>1/31/2020</a:t>
            </a:fld>
            <a:endParaRPr lang="en-CA"/>
          </a:p>
        </p:txBody>
      </p:sp>
      <p:sp>
        <p:nvSpPr>
          <p:cNvPr id="5" name="Footer Placeholder 4">
            <a:extLst>
              <a:ext uri="{FF2B5EF4-FFF2-40B4-BE49-F238E27FC236}">
                <a16:creationId xmlns:a16="http://schemas.microsoft.com/office/drawing/2014/main" id="{19238902-85D9-4EBF-8271-680660CD665C}"/>
              </a:ext>
            </a:extLst>
          </p:cNvPr>
          <p:cNvSpPr>
            <a:spLocks noGrp="1"/>
          </p:cNvSpPr>
          <p:nvPr>
            <p:ph type="ftr" sz="quarter" idx="11"/>
          </p:nvPr>
        </p:nvSpPr>
        <p:spPr/>
        <p:txBody>
          <a:bodyPr/>
          <a:lstStyle/>
          <a:p>
            <a:r>
              <a:rPr lang="en-CA" dirty="0"/>
              <a:t>Philipp Kolb - TTC Feb 2020</a:t>
            </a:r>
          </a:p>
        </p:txBody>
      </p:sp>
      <p:sp>
        <p:nvSpPr>
          <p:cNvPr id="6" name="Slide Number Placeholder 5">
            <a:extLst>
              <a:ext uri="{FF2B5EF4-FFF2-40B4-BE49-F238E27FC236}">
                <a16:creationId xmlns:a16="http://schemas.microsoft.com/office/drawing/2014/main" id="{4E91CE67-EF8E-454A-ABBC-84D5292F7B9A}"/>
              </a:ext>
            </a:extLst>
          </p:cNvPr>
          <p:cNvSpPr>
            <a:spLocks noGrp="1"/>
          </p:cNvSpPr>
          <p:nvPr>
            <p:ph type="sldNum" sz="quarter" idx="12"/>
          </p:nvPr>
        </p:nvSpPr>
        <p:spPr/>
        <p:txBody>
          <a:bodyPr/>
          <a:lstStyle/>
          <a:p>
            <a:fld id="{4B5EFF41-8465-437F-BEE2-B86181D6AD03}" type="slidenum">
              <a:rPr lang="en-CA" smtClean="0"/>
              <a:t>18</a:t>
            </a:fld>
            <a:endParaRPr lang="en-CA"/>
          </a:p>
        </p:txBody>
      </p:sp>
      <p:grpSp>
        <p:nvGrpSpPr>
          <p:cNvPr id="3" name="Group 2">
            <a:extLst>
              <a:ext uri="{FF2B5EF4-FFF2-40B4-BE49-F238E27FC236}">
                <a16:creationId xmlns:a16="http://schemas.microsoft.com/office/drawing/2014/main" id="{2793BB2E-F0EA-4C8F-8BF8-1A3ED24181F4}"/>
              </a:ext>
            </a:extLst>
          </p:cNvPr>
          <p:cNvGrpSpPr/>
          <p:nvPr/>
        </p:nvGrpSpPr>
        <p:grpSpPr>
          <a:xfrm>
            <a:off x="562720" y="1778125"/>
            <a:ext cx="10903863" cy="3601737"/>
            <a:chOff x="543677" y="1965155"/>
            <a:chExt cx="10903863" cy="3601737"/>
          </a:xfrm>
        </p:grpSpPr>
        <p:pic>
          <p:nvPicPr>
            <p:cNvPr id="21" name="Picture 20">
              <a:extLst>
                <a:ext uri="{FF2B5EF4-FFF2-40B4-BE49-F238E27FC236}">
                  <a16:creationId xmlns:a16="http://schemas.microsoft.com/office/drawing/2014/main" id="{49F6DFAE-E014-4710-8845-A141CD7DD61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3677" y="1976699"/>
              <a:ext cx="5458978" cy="3590193"/>
            </a:xfrm>
            <a:prstGeom prst="rect">
              <a:avLst/>
            </a:prstGeom>
          </p:spPr>
        </p:pic>
        <p:pic>
          <p:nvPicPr>
            <p:cNvPr id="23" name="Picture 22">
              <a:extLst>
                <a:ext uri="{FF2B5EF4-FFF2-40B4-BE49-F238E27FC236}">
                  <a16:creationId xmlns:a16="http://schemas.microsoft.com/office/drawing/2014/main" id="{0621158D-D8AB-456D-ADEB-8B2CF5BD726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41618" y="1965155"/>
              <a:ext cx="5405922" cy="3563923"/>
            </a:xfrm>
            <a:prstGeom prst="rect">
              <a:avLst/>
            </a:prstGeom>
          </p:spPr>
        </p:pic>
      </p:grpSp>
      <p:sp>
        <p:nvSpPr>
          <p:cNvPr id="27" name="TextBox 26">
            <a:extLst>
              <a:ext uri="{FF2B5EF4-FFF2-40B4-BE49-F238E27FC236}">
                <a16:creationId xmlns:a16="http://schemas.microsoft.com/office/drawing/2014/main" id="{561E094F-5988-46E4-85AA-6AACD68B9EF7}"/>
              </a:ext>
            </a:extLst>
          </p:cNvPr>
          <p:cNvSpPr txBox="1"/>
          <p:nvPr/>
        </p:nvSpPr>
        <p:spPr>
          <a:xfrm>
            <a:off x="1306336" y="3646631"/>
            <a:ext cx="3044677" cy="646331"/>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noFill/>
          </a:ln>
        </p:spPr>
        <p:txBody>
          <a:bodyPr wrap="square" rtlCol="0">
            <a:spAutoFit/>
          </a:bodyPr>
          <a:lstStyle/>
          <a:p>
            <a:r>
              <a:rPr lang="en-CA" i="1" dirty="0" err="1"/>
              <a:t>R</a:t>
            </a:r>
            <a:r>
              <a:rPr lang="en-CA" i="1" baseline="-25000" dirty="0" err="1"/>
              <a:t>Td</a:t>
            </a:r>
            <a:r>
              <a:rPr lang="en-CA" dirty="0"/>
              <a:t> minimum appears at around Bp = 30mT at 217MHz.</a:t>
            </a:r>
          </a:p>
        </p:txBody>
      </p:sp>
      <p:sp>
        <p:nvSpPr>
          <p:cNvPr id="7" name="TextBox 6">
            <a:extLst>
              <a:ext uri="{FF2B5EF4-FFF2-40B4-BE49-F238E27FC236}">
                <a16:creationId xmlns:a16="http://schemas.microsoft.com/office/drawing/2014/main" id="{F9575D97-365C-4C5C-8778-20A2F31881A3}"/>
              </a:ext>
            </a:extLst>
          </p:cNvPr>
          <p:cNvSpPr txBox="1"/>
          <p:nvPr/>
        </p:nvSpPr>
        <p:spPr>
          <a:xfrm>
            <a:off x="548626" y="5582248"/>
            <a:ext cx="7604774" cy="369332"/>
          </a:xfrm>
          <a:prstGeom prst="rect">
            <a:avLst/>
          </a:prstGeom>
          <a:noFill/>
        </p:spPr>
        <p:txBody>
          <a:bodyPr wrap="square" rtlCol="0">
            <a:spAutoFit/>
          </a:bodyPr>
          <a:lstStyle/>
          <a:p>
            <a:r>
              <a:rPr lang="en-CA" dirty="0"/>
              <a:t>Overall increased </a:t>
            </a:r>
            <a:r>
              <a:rPr lang="en-CA" i="1" dirty="0" err="1"/>
              <a:t>R</a:t>
            </a:r>
            <a:r>
              <a:rPr lang="en-CA" i="1" baseline="-25000" dirty="0" err="1"/>
              <a:t>Td</a:t>
            </a:r>
            <a:r>
              <a:rPr lang="en-CA" i="1" dirty="0"/>
              <a:t> </a:t>
            </a:r>
            <a:r>
              <a:rPr lang="en-CA" dirty="0"/>
              <a:t>and increased field dependence.</a:t>
            </a:r>
          </a:p>
        </p:txBody>
      </p:sp>
      <p:sp>
        <p:nvSpPr>
          <p:cNvPr id="19" name="TextBox 18">
            <a:extLst>
              <a:ext uri="{FF2B5EF4-FFF2-40B4-BE49-F238E27FC236}">
                <a16:creationId xmlns:a16="http://schemas.microsoft.com/office/drawing/2014/main" id="{67B769F3-D271-40A8-B270-1491E0099DC9}"/>
              </a:ext>
            </a:extLst>
          </p:cNvPr>
          <p:cNvSpPr txBox="1"/>
          <p:nvPr/>
        </p:nvSpPr>
        <p:spPr>
          <a:xfrm>
            <a:off x="3140612" y="1425279"/>
            <a:ext cx="1228221" cy="461665"/>
          </a:xfrm>
          <a:prstGeom prst="rect">
            <a:avLst/>
          </a:prstGeom>
          <a:noFill/>
        </p:spPr>
        <p:txBody>
          <a:bodyPr wrap="none" rtlCol="0">
            <a:spAutoFit/>
          </a:bodyPr>
          <a:lstStyle/>
          <a:p>
            <a:r>
              <a:rPr lang="en-CA" sz="2400" dirty="0"/>
              <a:t>217MHz</a:t>
            </a:r>
          </a:p>
        </p:txBody>
      </p:sp>
      <p:sp>
        <p:nvSpPr>
          <p:cNvPr id="20" name="TextBox 19">
            <a:extLst>
              <a:ext uri="{FF2B5EF4-FFF2-40B4-BE49-F238E27FC236}">
                <a16:creationId xmlns:a16="http://schemas.microsoft.com/office/drawing/2014/main" id="{69F40F70-7BFD-4E59-A83B-8D04E4D1EC91}"/>
              </a:ext>
            </a:extLst>
          </p:cNvPr>
          <p:cNvSpPr txBox="1"/>
          <p:nvPr/>
        </p:nvSpPr>
        <p:spPr>
          <a:xfrm>
            <a:off x="8271867" y="1407242"/>
            <a:ext cx="1228221" cy="461665"/>
          </a:xfrm>
          <a:prstGeom prst="rect">
            <a:avLst/>
          </a:prstGeom>
          <a:noFill/>
        </p:spPr>
        <p:txBody>
          <a:bodyPr wrap="none" rtlCol="0">
            <a:spAutoFit/>
          </a:bodyPr>
          <a:lstStyle/>
          <a:p>
            <a:r>
              <a:rPr lang="en-CA" sz="2400" dirty="0"/>
              <a:t>648MHz</a:t>
            </a:r>
          </a:p>
        </p:txBody>
      </p:sp>
      <p:grpSp>
        <p:nvGrpSpPr>
          <p:cNvPr id="9" name="Group 8">
            <a:extLst>
              <a:ext uri="{FF2B5EF4-FFF2-40B4-BE49-F238E27FC236}">
                <a16:creationId xmlns:a16="http://schemas.microsoft.com/office/drawing/2014/main" id="{36289BA3-BBD2-4441-954A-B9B8644DDD4F}"/>
              </a:ext>
            </a:extLst>
          </p:cNvPr>
          <p:cNvGrpSpPr/>
          <p:nvPr/>
        </p:nvGrpSpPr>
        <p:grpSpPr>
          <a:xfrm>
            <a:off x="5800326" y="282197"/>
            <a:ext cx="6926145" cy="1052059"/>
            <a:chOff x="6096000" y="342271"/>
            <a:chExt cx="6926145" cy="1052059"/>
          </a:xfrm>
        </p:grpSpPr>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4DD2BAB8-48E4-4963-9267-E1504DF3352D}"/>
                    </a:ext>
                  </a:extLst>
                </p:cNvPr>
                <p:cNvSpPr txBox="1"/>
                <p:nvPr/>
              </p:nvSpPr>
              <p:spPr>
                <a:xfrm>
                  <a:off x="6096000" y="468051"/>
                  <a:ext cx="6926145" cy="92627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CA" b="0" i="1" smtClean="0">
                                <a:latin typeface="Cambria Math" panose="02040503050406030204" pitchFamily="18" charset="0"/>
                              </a:rPr>
                            </m:ctrlPr>
                          </m:sSubSupPr>
                          <m:e>
                            <m:r>
                              <a:rPr lang="en-CA" b="0" i="1" smtClean="0">
                                <a:latin typeface="Cambria Math" panose="02040503050406030204" pitchFamily="18" charset="0"/>
                              </a:rPr>
                              <m:t>𝑅</m:t>
                            </m:r>
                          </m:e>
                          <m:sub>
                            <m:r>
                              <a:rPr lang="en-CA" b="0" i="1" smtClean="0">
                                <a:latin typeface="Cambria Math" panose="02040503050406030204" pitchFamily="18" charset="0"/>
                              </a:rPr>
                              <m:t>𝑆</m:t>
                            </m:r>
                          </m:sub>
                          <m:sup>
                            <m:r>
                              <a:rPr lang="en-CA" b="0" i="1" smtClean="0">
                                <a:latin typeface="Cambria Math" panose="02040503050406030204" pitchFamily="18" charset="0"/>
                              </a:rPr>
                              <m:t> </m:t>
                            </m:r>
                          </m:sup>
                        </m:sSubSup>
                        <m:r>
                          <a:rPr lang="en-CA" b="0" i="1" smtClean="0">
                            <a:latin typeface="Cambria Math" panose="02040503050406030204" pitchFamily="18" charset="0"/>
                          </a:rPr>
                          <m:t> (</m:t>
                        </m:r>
                        <m:r>
                          <a:rPr lang="en-CA" b="0" i="1" smtClean="0">
                            <a:latin typeface="Cambria Math" panose="02040503050406030204" pitchFamily="18" charset="0"/>
                          </a:rPr>
                          <m:t>𝐵</m:t>
                        </m:r>
                        <m:r>
                          <a:rPr lang="en-CA" b="0" i="1" smtClean="0">
                            <a:latin typeface="Cambria Math" panose="02040503050406030204" pitchFamily="18" charset="0"/>
                          </a:rPr>
                          <m:t>,</m:t>
                        </m:r>
                        <m:r>
                          <a:rPr lang="en-CA" b="0" i="1" smtClean="0">
                            <a:latin typeface="Cambria Math" panose="02040503050406030204" pitchFamily="18" charset="0"/>
                          </a:rPr>
                          <m:t>𝑇</m:t>
                        </m:r>
                        <m:r>
                          <a:rPr lang="en-CA" b="0" i="1" smtClean="0">
                            <a:latin typeface="Cambria Math" panose="02040503050406030204" pitchFamily="18" charset="0"/>
                          </a:rPr>
                          <m:t>)=</m:t>
                        </m:r>
                        <m:f>
                          <m:fPr>
                            <m:ctrlPr>
                              <a:rPr lang="en-CA" b="0" i="1" smtClean="0">
                                <a:solidFill>
                                  <a:srgbClr val="00B0F0"/>
                                </a:solidFill>
                                <a:latin typeface="Cambria Math" panose="02040503050406030204" pitchFamily="18" charset="0"/>
                              </a:rPr>
                            </m:ctrlPr>
                          </m:fPr>
                          <m:num>
                            <m:r>
                              <a:rPr lang="en-CA" b="0" i="1" smtClean="0">
                                <a:solidFill>
                                  <a:srgbClr val="00B0F0"/>
                                </a:solidFill>
                                <a:latin typeface="Cambria Math" panose="02040503050406030204" pitchFamily="18" charset="0"/>
                              </a:rPr>
                              <m:t>𝐴</m:t>
                            </m:r>
                            <m:d>
                              <m:dPr>
                                <m:ctrlPr>
                                  <a:rPr lang="en-CA" b="0" i="1" smtClean="0">
                                    <a:solidFill>
                                      <a:srgbClr val="00B0F0"/>
                                    </a:solidFill>
                                    <a:latin typeface="Cambria Math" panose="02040503050406030204" pitchFamily="18" charset="0"/>
                                  </a:rPr>
                                </m:ctrlPr>
                              </m:dPr>
                              <m:e>
                                <m:sSub>
                                  <m:sSubPr>
                                    <m:ctrlPr>
                                      <a:rPr lang="en-CA" b="0" i="1" smtClean="0">
                                        <a:solidFill>
                                          <a:srgbClr val="00B0F0"/>
                                        </a:solidFill>
                                        <a:latin typeface="Cambria Math" panose="02040503050406030204" pitchFamily="18" charset="0"/>
                                      </a:rPr>
                                    </m:ctrlPr>
                                  </m:sSubPr>
                                  <m:e>
                                    <m:r>
                                      <a:rPr lang="en-CA" b="0" i="1" smtClean="0">
                                        <a:solidFill>
                                          <a:srgbClr val="00B0F0"/>
                                        </a:solidFill>
                                        <a:latin typeface="Cambria Math" panose="02040503050406030204" pitchFamily="18" charset="0"/>
                                      </a:rPr>
                                      <m:t>𝐵</m:t>
                                    </m:r>
                                  </m:e>
                                  <m:sub>
                                    <m:r>
                                      <a:rPr lang="en-CA" b="0" i="1" smtClean="0">
                                        <a:solidFill>
                                          <a:srgbClr val="00B0F0"/>
                                        </a:solidFill>
                                        <a:latin typeface="Cambria Math" panose="02040503050406030204" pitchFamily="18" charset="0"/>
                                      </a:rPr>
                                      <m:t>𝑝</m:t>
                                    </m:r>
                                  </m:sub>
                                </m:sSub>
                                <m:r>
                                  <a:rPr lang="en-CA" b="0" i="1" smtClean="0">
                                    <a:solidFill>
                                      <a:srgbClr val="00B0F0"/>
                                    </a:solidFill>
                                    <a:latin typeface="Cambria Math" panose="02040503050406030204" pitchFamily="18" charset="0"/>
                                  </a:rPr>
                                  <m:t>, </m:t>
                                </m:r>
                                <m:r>
                                  <a:rPr lang="en-CA" b="0" i="1" smtClean="0">
                                    <a:solidFill>
                                      <a:srgbClr val="00B0F0"/>
                                    </a:solidFill>
                                    <a:latin typeface="Cambria Math" panose="02040503050406030204" pitchFamily="18" charset="0"/>
                                  </a:rPr>
                                  <m:t>𝜔</m:t>
                                </m:r>
                              </m:e>
                            </m:d>
                          </m:num>
                          <m:den>
                            <m:r>
                              <a:rPr lang="en-CA" b="0" i="1" smtClean="0">
                                <a:solidFill>
                                  <a:srgbClr val="00B0F0"/>
                                </a:solidFill>
                                <a:latin typeface="Cambria Math" panose="02040503050406030204" pitchFamily="18" charset="0"/>
                              </a:rPr>
                              <m:t>𝑇</m:t>
                            </m:r>
                          </m:den>
                        </m:f>
                        <m:func>
                          <m:funcPr>
                            <m:ctrlPr>
                              <a:rPr lang="en-CA" b="0" i="1" smtClean="0">
                                <a:solidFill>
                                  <a:srgbClr val="00B0F0"/>
                                </a:solidFill>
                                <a:latin typeface="Cambria Math" panose="02040503050406030204" pitchFamily="18" charset="0"/>
                              </a:rPr>
                            </m:ctrlPr>
                          </m:funcPr>
                          <m:fName>
                            <m:r>
                              <m:rPr>
                                <m:sty m:val="p"/>
                              </m:rPr>
                              <a:rPr lang="en-CA" b="0" i="0" smtClean="0">
                                <a:solidFill>
                                  <a:srgbClr val="00B0F0"/>
                                </a:solidFill>
                                <a:latin typeface="Cambria Math" panose="02040503050406030204" pitchFamily="18" charset="0"/>
                              </a:rPr>
                              <m:t>exp</m:t>
                            </m:r>
                          </m:fName>
                          <m:e>
                            <m:d>
                              <m:dPr>
                                <m:ctrlPr>
                                  <a:rPr lang="en-CA" b="0" i="1" smtClean="0">
                                    <a:solidFill>
                                      <a:srgbClr val="00B0F0"/>
                                    </a:solidFill>
                                    <a:latin typeface="Cambria Math" panose="02040503050406030204" pitchFamily="18" charset="0"/>
                                  </a:rPr>
                                </m:ctrlPr>
                              </m:dPr>
                              <m:e>
                                <m:r>
                                  <a:rPr lang="en-CA" b="0" i="1" smtClean="0">
                                    <a:solidFill>
                                      <a:srgbClr val="00B0F0"/>
                                    </a:solidFill>
                                    <a:latin typeface="Cambria Math" panose="02040503050406030204" pitchFamily="18" charset="0"/>
                                  </a:rPr>
                                  <m:t>−</m:t>
                                </m:r>
                                <m:f>
                                  <m:fPr>
                                    <m:ctrlPr>
                                      <a:rPr lang="en-CA" b="0" i="1" smtClean="0">
                                        <a:solidFill>
                                          <a:srgbClr val="00B0F0"/>
                                        </a:solidFill>
                                        <a:latin typeface="Cambria Math" panose="02040503050406030204" pitchFamily="18" charset="0"/>
                                      </a:rPr>
                                    </m:ctrlPr>
                                  </m:fPr>
                                  <m:num>
                                    <m:r>
                                      <a:rPr lang="en-CA" b="0" i="1" smtClean="0">
                                        <a:solidFill>
                                          <a:srgbClr val="00B0F0"/>
                                        </a:solidFill>
                                        <a:latin typeface="Cambria Math" panose="02040503050406030204" pitchFamily="18" charset="0"/>
                                      </a:rPr>
                                      <m:t>𝐶</m:t>
                                    </m:r>
                                    <m:d>
                                      <m:dPr>
                                        <m:ctrlPr>
                                          <a:rPr lang="en-CA" b="0" i="1" smtClean="0">
                                            <a:solidFill>
                                              <a:srgbClr val="00B0F0"/>
                                            </a:solidFill>
                                            <a:latin typeface="Cambria Math" panose="02040503050406030204" pitchFamily="18" charset="0"/>
                                          </a:rPr>
                                        </m:ctrlPr>
                                      </m:dPr>
                                      <m:e>
                                        <m:sSub>
                                          <m:sSubPr>
                                            <m:ctrlPr>
                                              <a:rPr lang="en-CA" b="0" i="1" smtClean="0">
                                                <a:solidFill>
                                                  <a:srgbClr val="00B0F0"/>
                                                </a:solidFill>
                                                <a:latin typeface="Cambria Math" panose="02040503050406030204" pitchFamily="18" charset="0"/>
                                              </a:rPr>
                                            </m:ctrlPr>
                                          </m:sSubPr>
                                          <m:e>
                                            <m:r>
                                              <a:rPr lang="en-CA" b="0" i="1" smtClean="0">
                                                <a:solidFill>
                                                  <a:srgbClr val="00B0F0"/>
                                                </a:solidFill>
                                                <a:latin typeface="Cambria Math" panose="02040503050406030204" pitchFamily="18" charset="0"/>
                                              </a:rPr>
                                              <m:t>𝐵</m:t>
                                            </m:r>
                                          </m:e>
                                          <m:sub>
                                            <m:r>
                                              <a:rPr lang="en-CA" b="0" i="1" smtClean="0">
                                                <a:solidFill>
                                                  <a:srgbClr val="00B0F0"/>
                                                </a:solidFill>
                                                <a:latin typeface="Cambria Math" panose="02040503050406030204" pitchFamily="18" charset="0"/>
                                              </a:rPr>
                                              <m:t>𝑝</m:t>
                                            </m:r>
                                          </m:sub>
                                        </m:sSub>
                                        <m:r>
                                          <a:rPr lang="en-CA" i="1">
                                            <a:solidFill>
                                              <a:srgbClr val="00B0F0"/>
                                            </a:solidFill>
                                            <a:latin typeface="Cambria Math" panose="02040503050406030204" pitchFamily="18" charset="0"/>
                                          </a:rPr>
                                          <m:t>, </m:t>
                                        </m:r>
                                        <m:r>
                                          <a:rPr lang="en-CA" i="1">
                                            <a:solidFill>
                                              <a:srgbClr val="00B0F0"/>
                                            </a:solidFill>
                                            <a:latin typeface="Cambria Math" panose="02040503050406030204" pitchFamily="18" charset="0"/>
                                          </a:rPr>
                                          <m:t>𝜔</m:t>
                                        </m:r>
                                      </m:e>
                                    </m:d>
                                  </m:num>
                                  <m:den>
                                    <m:r>
                                      <a:rPr lang="en-CA" b="0" i="1" smtClean="0">
                                        <a:solidFill>
                                          <a:srgbClr val="00B0F0"/>
                                        </a:solidFill>
                                        <a:latin typeface="Cambria Math" panose="02040503050406030204" pitchFamily="18" charset="0"/>
                                      </a:rPr>
                                      <m:t>𝑇</m:t>
                                    </m:r>
                                  </m:den>
                                </m:f>
                              </m:e>
                            </m:d>
                          </m:e>
                        </m:func>
                        <m:r>
                          <a:rPr lang="en-CA" b="0" i="1" smtClean="0">
                            <a:latin typeface="Cambria Math" panose="02040503050406030204" pitchFamily="18" charset="0"/>
                          </a:rPr>
                          <m:t>+</m:t>
                        </m:r>
                        <m:sSub>
                          <m:sSubPr>
                            <m:ctrlPr>
                              <a:rPr lang="en-CA" b="0" i="1" smtClean="0">
                                <a:latin typeface="Cambria Math" panose="02040503050406030204" pitchFamily="18" charset="0"/>
                              </a:rPr>
                            </m:ctrlPr>
                          </m:sSubPr>
                          <m:e>
                            <m:r>
                              <a:rPr lang="en-CA" b="0" i="1" smtClean="0">
                                <a:latin typeface="Cambria Math" panose="02040503050406030204" pitchFamily="18" charset="0"/>
                              </a:rPr>
                              <m:t>𝑅</m:t>
                            </m:r>
                          </m:e>
                          <m:sub>
                            <m:r>
                              <a:rPr lang="en-CA" b="0" i="1" smtClean="0">
                                <a:latin typeface="Cambria Math" panose="02040503050406030204" pitchFamily="18" charset="0"/>
                              </a:rPr>
                              <m:t>𝑇𝑖</m:t>
                            </m:r>
                          </m:sub>
                        </m:sSub>
                        <m:r>
                          <a:rPr lang="en-CA" b="0" i="1" smtClean="0">
                            <a:latin typeface="Cambria Math" panose="02040503050406030204" pitchFamily="18" charset="0"/>
                          </a:rPr>
                          <m:t>(</m:t>
                        </m:r>
                        <m:sSub>
                          <m:sSubPr>
                            <m:ctrlPr>
                              <a:rPr lang="en-CA" b="0" i="1" smtClean="0">
                                <a:latin typeface="Cambria Math" panose="02040503050406030204" pitchFamily="18" charset="0"/>
                              </a:rPr>
                            </m:ctrlPr>
                          </m:sSubPr>
                          <m:e>
                            <m:r>
                              <a:rPr lang="en-CA" b="0" i="1" smtClean="0">
                                <a:latin typeface="Cambria Math" panose="02040503050406030204" pitchFamily="18" charset="0"/>
                              </a:rPr>
                              <m:t>𝐵</m:t>
                            </m:r>
                          </m:e>
                          <m:sub>
                            <m:r>
                              <a:rPr lang="en-CA" b="0" i="1" smtClean="0">
                                <a:latin typeface="Cambria Math" panose="02040503050406030204" pitchFamily="18" charset="0"/>
                              </a:rPr>
                              <m:t>𝑝</m:t>
                            </m:r>
                          </m:sub>
                        </m:sSub>
                        <m:r>
                          <a:rPr lang="en-CA" i="1">
                            <a:latin typeface="Cambria Math" panose="02040503050406030204" pitchFamily="18" charset="0"/>
                          </a:rPr>
                          <m:t>, </m:t>
                        </m:r>
                        <m:r>
                          <a:rPr lang="en-CA" i="1">
                            <a:latin typeface="Cambria Math" panose="02040503050406030204" pitchFamily="18" charset="0"/>
                          </a:rPr>
                          <m:t>𝜔</m:t>
                        </m:r>
                        <m:r>
                          <a:rPr lang="en-CA" b="0" i="1" smtClean="0">
                            <a:latin typeface="Cambria Math" panose="02040503050406030204" pitchFamily="18" charset="0"/>
                          </a:rPr>
                          <m:t>)</m:t>
                        </m:r>
                      </m:oMath>
                    </m:oMathPara>
                  </a14:m>
                  <a:endParaRPr lang="en-CA" sz="2400" b="0" dirty="0"/>
                </a:p>
                <a:p>
                  <a:endParaRPr lang="en-CA" dirty="0"/>
                </a:p>
              </p:txBody>
            </p:sp>
          </mc:Choice>
          <mc:Fallback xmlns="">
            <p:sp>
              <p:nvSpPr>
                <p:cNvPr id="17" name="TextBox 16">
                  <a:extLst>
                    <a:ext uri="{FF2B5EF4-FFF2-40B4-BE49-F238E27FC236}">
                      <a16:creationId xmlns:a16="http://schemas.microsoft.com/office/drawing/2014/main" id="{4DD2BAB8-48E4-4963-9267-E1504DF3352D}"/>
                    </a:ext>
                  </a:extLst>
                </p:cNvPr>
                <p:cNvSpPr txBox="1">
                  <a:spLocks noRot="1" noChangeAspect="1" noMove="1" noResize="1" noEditPoints="1" noAdjustHandles="1" noChangeArrowheads="1" noChangeShapeType="1" noTextEdit="1"/>
                </p:cNvSpPr>
                <p:nvPr/>
              </p:nvSpPr>
              <p:spPr>
                <a:xfrm>
                  <a:off x="6096000" y="468051"/>
                  <a:ext cx="6926145" cy="926279"/>
                </a:xfrm>
                <a:prstGeom prst="rect">
                  <a:avLst/>
                </a:prstGeom>
                <a:blipFill>
                  <a:blip r:embed="rId7"/>
                  <a:stretch>
                    <a:fillRect/>
                  </a:stretch>
                </a:blipFill>
              </p:spPr>
              <p:txBody>
                <a:bodyPr/>
                <a:lstStyle/>
                <a:p>
                  <a:r>
                    <a:rPr lang="en-US">
                      <a:noFill/>
                    </a:rPr>
                    <a:t> </a:t>
                  </a:r>
                </a:p>
              </p:txBody>
            </p:sp>
          </mc:Fallback>
        </mc:AlternateContent>
        <p:sp>
          <p:nvSpPr>
            <p:cNvPr id="8" name="Rectangle 7">
              <a:extLst>
                <a:ext uri="{FF2B5EF4-FFF2-40B4-BE49-F238E27FC236}">
                  <a16:creationId xmlns:a16="http://schemas.microsoft.com/office/drawing/2014/main" id="{AC32BFF6-1CF2-47F8-933B-FFFA73057508}"/>
                </a:ext>
              </a:extLst>
            </p:cNvPr>
            <p:cNvSpPr/>
            <p:nvPr/>
          </p:nvSpPr>
          <p:spPr>
            <a:xfrm>
              <a:off x="8103659" y="342271"/>
              <a:ext cx="2756317" cy="896878"/>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Tree>
    <p:extLst>
      <p:ext uri="{BB962C8B-B14F-4D97-AF65-F5344CB8AC3E}">
        <p14:creationId xmlns:p14="http://schemas.microsoft.com/office/powerpoint/2010/main" val="489195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2031E-B81C-4F31-B540-C51848CB9AD5}"/>
              </a:ext>
            </a:extLst>
          </p:cNvPr>
          <p:cNvSpPr>
            <a:spLocks noGrp="1"/>
          </p:cNvSpPr>
          <p:nvPr>
            <p:ph type="title"/>
          </p:nvPr>
        </p:nvSpPr>
        <p:spPr/>
        <p:txBody>
          <a:bodyPr/>
          <a:lstStyle/>
          <a:p>
            <a:r>
              <a:rPr lang="en-CA" dirty="0"/>
              <a:t>QWR : Magnetic Expulsion Simulation</a:t>
            </a:r>
          </a:p>
        </p:txBody>
      </p:sp>
      <p:sp>
        <p:nvSpPr>
          <p:cNvPr id="4" name="Date Placeholder 3">
            <a:extLst>
              <a:ext uri="{FF2B5EF4-FFF2-40B4-BE49-F238E27FC236}">
                <a16:creationId xmlns:a16="http://schemas.microsoft.com/office/drawing/2014/main" id="{8FBBC5B5-2658-4750-9F43-D7B435CD4D82}"/>
              </a:ext>
            </a:extLst>
          </p:cNvPr>
          <p:cNvSpPr>
            <a:spLocks noGrp="1"/>
          </p:cNvSpPr>
          <p:nvPr>
            <p:ph type="dt" sz="half" idx="10"/>
          </p:nvPr>
        </p:nvSpPr>
        <p:spPr/>
        <p:txBody>
          <a:bodyPr/>
          <a:lstStyle/>
          <a:p>
            <a:fld id="{C8751A01-AB6F-4968-8288-A11084F1C9C9}" type="datetime1">
              <a:rPr lang="en-US" smtClean="0"/>
              <a:t>1/31/2020</a:t>
            </a:fld>
            <a:endParaRPr lang="en-CA"/>
          </a:p>
        </p:txBody>
      </p:sp>
      <p:sp>
        <p:nvSpPr>
          <p:cNvPr id="5" name="Footer Placeholder 4">
            <a:extLst>
              <a:ext uri="{FF2B5EF4-FFF2-40B4-BE49-F238E27FC236}">
                <a16:creationId xmlns:a16="http://schemas.microsoft.com/office/drawing/2014/main" id="{E74C68FB-F56B-4F94-81BC-130F6C4C132D}"/>
              </a:ext>
            </a:extLst>
          </p:cNvPr>
          <p:cNvSpPr>
            <a:spLocks noGrp="1"/>
          </p:cNvSpPr>
          <p:nvPr>
            <p:ph type="ftr" sz="quarter" idx="11"/>
          </p:nvPr>
        </p:nvSpPr>
        <p:spPr/>
        <p:txBody>
          <a:bodyPr/>
          <a:lstStyle/>
          <a:p>
            <a:r>
              <a:rPr lang="en-CA" dirty="0"/>
              <a:t>Philipp Kolb - TTC Feb 2020</a:t>
            </a:r>
          </a:p>
        </p:txBody>
      </p:sp>
      <p:sp>
        <p:nvSpPr>
          <p:cNvPr id="6" name="Slide Number Placeholder 5">
            <a:extLst>
              <a:ext uri="{FF2B5EF4-FFF2-40B4-BE49-F238E27FC236}">
                <a16:creationId xmlns:a16="http://schemas.microsoft.com/office/drawing/2014/main" id="{86130604-9338-423A-958C-EFCC85A3D48F}"/>
              </a:ext>
            </a:extLst>
          </p:cNvPr>
          <p:cNvSpPr>
            <a:spLocks noGrp="1"/>
          </p:cNvSpPr>
          <p:nvPr>
            <p:ph type="sldNum" sz="quarter" idx="12"/>
          </p:nvPr>
        </p:nvSpPr>
        <p:spPr>
          <a:xfrm>
            <a:off x="8610600" y="6356352"/>
            <a:ext cx="2743200" cy="365125"/>
          </a:xfrm>
        </p:spPr>
        <p:txBody>
          <a:bodyPr/>
          <a:lstStyle/>
          <a:p>
            <a:fld id="{4B5EFF41-8465-437F-BEE2-B86181D6AD03}" type="slidenum">
              <a:rPr lang="en-CA" smtClean="0"/>
              <a:t>19</a:t>
            </a:fld>
            <a:endParaRPr lang="en-CA"/>
          </a:p>
        </p:txBody>
      </p:sp>
      <p:grpSp>
        <p:nvGrpSpPr>
          <p:cNvPr id="33" name="Group 32">
            <a:extLst>
              <a:ext uri="{FF2B5EF4-FFF2-40B4-BE49-F238E27FC236}">
                <a16:creationId xmlns:a16="http://schemas.microsoft.com/office/drawing/2014/main" id="{6AFD09C7-128D-40B1-9D64-45F9E2A41906}"/>
              </a:ext>
            </a:extLst>
          </p:cNvPr>
          <p:cNvGrpSpPr/>
          <p:nvPr/>
        </p:nvGrpSpPr>
        <p:grpSpPr>
          <a:xfrm>
            <a:off x="2419393" y="1893201"/>
            <a:ext cx="6545420" cy="3622450"/>
            <a:chOff x="2862239" y="2580120"/>
            <a:chExt cx="6545420" cy="3622450"/>
          </a:xfrm>
        </p:grpSpPr>
        <p:pic>
          <p:nvPicPr>
            <p:cNvPr id="8" name="Google Shape;418;p60">
              <a:extLst>
                <a:ext uri="{FF2B5EF4-FFF2-40B4-BE49-F238E27FC236}">
                  <a16:creationId xmlns:a16="http://schemas.microsoft.com/office/drawing/2014/main" id="{F7810643-C8DC-448A-BB05-A7C7AA08CCFB}"/>
                </a:ext>
              </a:extLst>
            </p:cNvPr>
            <p:cNvPicPr preferRelativeResize="0"/>
            <p:nvPr/>
          </p:nvPicPr>
          <p:blipFill rotWithShape="1">
            <a:blip r:embed="rId3">
              <a:alphaModFix/>
            </a:blip>
            <a:srcRect t="2943" b="2608"/>
            <a:stretch/>
          </p:blipFill>
          <p:spPr>
            <a:xfrm>
              <a:off x="2862239" y="2580120"/>
              <a:ext cx="6545420" cy="3341478"/>
            </a:xfrm>
            <a:prstGeom prst="rect">
              <a:avLst/>
            </a:prstGeom>
            <a:noFill/>
            <a:ln>
              <a:noFill/>
            </a:ln>
          </p:spPr>
        </p:pic>
        <p:sp>
          <p:nvSpPr>
            <p:cNvPr id="18" name="TextBox 17">
              <a:extLst>
                <a:ext uri="{FF2B5EF4-FFF2-40B4-BE49-F238E27FC236}">
                  <a16:creationId xmlns:a16="http://schemas.microsoft.com/office/drawing/2014/main" id="{36DDDDAA-F537-48A3-9AC2-BD955FA18D19}"/>
                </a:ext>
              </a:extLst>
            </p:cNvPr>
            <p:cNvSpPr txBox="1"/>
            <p:nvPr/>
          </p:nvSpPr>
          <p:spPr>
            <a:xfrm>
              <a:off x="5497595" y="5894793"/>
              <a:ext cx="1274708" cy="307777"/>
            </a:xfrm>
            <a:prstGeom prst="rect">
              <a:avLst/>
            </a:prstGeom>
            <a:noFill/>
          </p:spPr>
          <p:txBody>
            <a:bodyPr wrap="none" rtlCol="0">
              <a:spAutoFit/>
            </a:bodyPr>
            <a:lstStyle/>
            <a:p>
              <a:r>
                <a:rPr lang="en-CA" sz="1400" dirty="0"/>
                <a:t>Arb. Timesteps</a:t>
              </a:r>
            </a:p>
          </p:txBody>
        </p:sp>
      </p:grpSp>
      <p:pic>
        <p:nvPicPr>
          <p:cNvPr id="28" name="Picture 27">
            <a:extLst>
              <a:ext uri="{FF2B5EF4-FFF2-40B4-BE49-F238E27FC236}">
                <a16:creationId xmlns:a16="http://schemas.microsoft.com/office/drawing/2014/main" id="{20E26B93-C6E6-44AB-B0F9-A5BD80D5D1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1063" y="1662241"/>
            <a:ext cx="2015447" cy="4135141"/>
          </a:xfrm>
          <a:prstGeom prst="rect">
            <a:avLst/>
          </a:prstGeom>
        </p:spPr>
      </p:pic>
      <p:grpSp>
        <p:nvGrpSpPr>
          <p:cNvPr id="34" name="Group 33">
            <a:extLst>
              <a:ext uri="{FF2B5EF4-FFF2-40B4-BE49-F238E27FC236}">
                <a16:creationId xmlns:a16="http://schemas.microsoft.com/office/drawing/2014/main" id="{09D43BA9-F75A-4788-ACA7-36C3003E37D9}"/>
              </a:ext>
            </a:extLst>
          </p:cNvPr>
          <p:cNvGrpSpPr/>
          <p:nvPr/>
        </p:nvGrpSpPr>
        <p:grpSpPr>
          <a:xfrm>
            <a:off x="7589770" y="1027908"/>
            <a:ext cx="4337255" cy="5341237"/>
            <a:chOff x="8608946" y="1856520"/>
            <a:chExt cx="4337255" cy="5341237"/>
          </a:xfrm>
        </p:grpSpPr>
        <p:pic>
          <p:nvPicPr>
            <p:cNvPr id="7" name="Google Shape;417;p60">
              <a:extLst>
                <a:ext uri="{FF2B5EF4-FFF2-40B4-BE49-F238E27FC236}">
                  <a16:creationId xmlns:a16="http://schemas.microsoft.com/office/drawing/2014/main" id="{952BA0B1-57B0-44D6-B251-D160990F8B82}"/>
                </a:ext>
              </a:extLst>
            </p:cNvPr>
            <p:cNvPicPr preferRelativeResize="0"/>
            <p:nvPr/>
          </p:nvPicPr>
          <p:blipFill>
            <a:blip r:embed="rId5">
              <a:alphaModFix/>
            </a:blip>
            <a:stretch>
              <a:fillRect/>
            </a:stretch>
          </p:blipFill>
          <p:spPr>
            <a:xfrm>
              <a:off x="10463167" y="3209215"/>
              <a:ext cx="1469473" cy="3445587"/>
            </a:xfrm>
            <a:prstGeom prst="rect">
              <a:avLst/>
            </a:prstGeom>
            <a:noFill/>
            <a:ln>
              <a:noFill/>
            </a:ln>
          </p:spPr>
        </p:pic>
        <p:sp>
          <p:nvSpPr>
            <p:cNvPr id="10" name="Google Shape;420;p60">
              <a:extLst>
                <a:ext uri="{FF2B5EF4-FFF2-40B4-BE49-F238E27FC236}">
                  <a16:creationId xmlns:a16="http://schemas.microsoft.com/office/drawing/2014/main" id="{8F3D3B31-9554-420E-94A5-E969DBFE794C}"/>
                </a:ext>
              </a:extLst>
            </p:cNvPr>
            <p:cNvSpPr txBox="1"/>
            <p:nvPr/>
          </p:nvSpPr>
          <p:spPr>
            <a:xfrm>
              <a:off x="11490967" y="6737357"/>
              <a:ext cx="1455234" cy="460400"/>
            </a:xfrm>
            <a:prstGeom prst="rect">
              <a:avLst/>
            </a:prstGeom>
            <a:noFill/>
            <a:ln>
              <a:noFill/>
            </a:ln>
          </p:spPr>
          <p:txBody>
            <a:bodyPr spcFirstLastPara="1" wrap="square" lIns="121900" tIns="121900" rIns="121900" bIns="121900" anchor="t" anchorCtr="0">
              <a:noAutofit/>
            </a:bodyPr>
            <a:lstStyle/>
            <a:p>
              <a:r>
                <a:rPr lang="en" sz="2400" b="1" dirty="0"/>
                <a:t>Tip of IC</a:t>
              </a:r>
              <a:endParaRPr sz="2400" b="1" dirty="0"/>
            </a:p>
          </p:txBody>
        </p:sp>
        <p:sp>
          <p:nvSpPr>
            <p:cNvPr id="11" name="Google Shape;422;p60">
              <a:extLst>
                <a:ext uri="{FF2B5EF4-FFF2-40B4-BE49-F238E27FC236}">
                  <a16:creationId xmlns:a16="http://schemas.microsoft.com/office/drawing/2014/main" id="{1037DAD3-BB12-4759-A04B-34308D0815E6}"/>
                </a:ext>
              </a:extLst>
            </p:cNvPr>
            <p:cNvSpPr txBox="1"/>
            <p:nvPr/>
          </p:nvSpPr>
          <p:spPr>
            <a:xfrm>
              <a:off x="8608946" y="6053818"/>
              <a:ext cx="2456900" cy="460400"/>
            </a:xfrm>
            <a:prstGeom prst="rect">
              <a:avLst/>
            </a:prstGeom>
            <a:noFill/>
            <a:ln>
              <a:noFill/>
            </a:ln>
          </p:spPr>
          <p:txBody>
            <a:bodyPr spcFirstLastPara="1" wrap="square" lIns="121900" tIns="121900" rIns="121900" bIns="121900" anchor="t" anchorCtr="0">
              <a:noAutofit/>
            </a:bodyPr>
            <a:lstStyle/>
            <a:p>
              <a:pPr algn="ctr"/>
              <a:r>
                <a:rPr lang="en" sz="2400" b="1" dirty="0"/>
                <a:t>Geo. Cente</a:t>
              </a:r>
              <a:r>
                <a:rPr lang="en-CA" sz="2400" b="1" dirty="0"/>
                <a:t>r</a:t>
              </a:r>
              <a:endParaRPr sz="2400" b="1" dirty="0"/>
            </a:p>
          </p:txBody>
        </p:sp>
        <p:cxnSp>
          <p:nvCxnSpPr>
            <p:cNvPr id="12" name="Google Shape;423;p60">
              <a:extLst>
                <a:ext uri="{FF2B5EF4-FFF2-40B4-BE49-F238E27FC236}">
                  <a16:creationId xmlns:a16="http://schemas.microsoft.com/office/drawing/2014/main" id="{E683C3EA-DE52-4386-847A-051B6D54FC0A}"/>
                </a:ext>
              </a:extLst>
            </p:cNvPr>
            <p:cNvCxnSpPr>
              <a:cxnSpLocks/>
              <a:stCxn id="11" idx="0"/>
            </p:cNvCxnSpPr>
            <p:nvPr/>
          </p:nvCxnSpPr>
          <p:spPr>
            <a:xfrm flipV="1">
              <a:off x="9837396" y="5035470"/>
              <a:ext cx="1272571" cy="1018348"/>
            </a:xfrm>
            <a:prstGeom prst="straightConnector1">
              <a:avLst/>
            </a:prstGeom>
            <a:noFill/>
            <a:ln w="28575" cap="flat" cmpd="sng">
              <a:solidFill>
                <a:srgbClr val="000000"/>
              </a:solidFill>
              <a:prstDash val="solid"/>
              <a:round/>
              <a:headEnd type="none" w="med" len="med"/>
              <a:tailEnd type="triangle" w="med" len="med"/>
            </a:ln>
          </p:spPr>
        </p:cxnSp>
        <p:sp>
          <p:nvSpPr>
            <p:cNvPr id="13" name="Google Shape;424;p60">
              <a:extLst>
                <a:ext uri="{FF2B5EF4-FFF2-40B4-BE49-F238E27FC236}">
                  <a16:creationId xmlns:a16="http://schemas.microsoft.com/office/drawing/2014/main" id="{5F652AFC-9A4A-464F-BB68-558808B2F344}"/>
                </a:ext>
              </a:extLst>
            </p:cNvPr>
            <p:cNvSpPr txBox="1"/>
            <p:nvPr/>
          </p:nvSpPr>
          <p:spPr>
            <a:xfrm>
              <a:off x="9668567" y="1998213"/>
              <a:ext cx="1589200" cy="723600"/>
            </a:xfrm>
            <a:prstGeom prst="rect">
              <a:avLst/>
            </a:prstGeom>
            <a:noFill/>
            <a:ln>
              <a:noFill/>
            </a:ln>
          </p:spPr>
          <p:txBody>
            <a:bodyPr spcFirstLastPara="1" wrap="square" lIns="121900" tIns="121900" rIns="121900" bIns="121900" anchor="t" anchorCtr="0">
              <a:noAutofit/>
            </a:bodyPr>
            <a:lstStyle/>
            <a:p>
              <a:r>
                <a:rPr lang="en" sz="2400" b="1" dirty="0"/>
                <a:t>Halfway Top Plate</a:t>
              </a:r>
              <a:endParaRPr sz="2400" b="1" dirty="0"/>
            </a:p>
          </p:txBody>
        </p:sp>
        <p:cxnSp>
          <p:nvCxnSpPr>
            <p:cNvPr id="14" name="Google Shape;425;p60">
              <a:extLst>
                <a:ext uri="{FF2B5EF4-FFF2-40B4-BE49-F238E27FC236}">
                  <a16:creationId xmlns:a16="http://schemas.microsoft.com/office/drawing/2014/main" id="{AEECEC88-F8A4-4E31-AB48-04AE1197ED42}"/>
                </a:ext>
              </a:extLst>
            </p:cNvPr>
            <p:cNvCxnSpPr>
              <a:cxnSpLocks/>
              <a:stCxn id="13" idx="2"/>
            </p:cNvCxnSpPr>
            <p:nvPr/>
          </p:nvCxnSpPr>
          <p:spPr>
            <a:xfrm>
              <a:off x="10463167" y="2721813"/>
              <a:ext cx="244241" cy="589167"/>
            </a:xfrm>
            <a:prstGeom prst="straightConnector1">
              <a:avLst/>
            </a:prstGeom>
            <a:noFill/>
            <a:ln w="28575" cap="flat" cmpd="sng">
              <a:solidFill>
                <a:srgbClr val="000000"/>
              </a:solidFill>
              <a:prstDash val="solid"/>
              <a:round/>
              <a:headEnd type="none" w="med" len="med"/>
              <a:tailEnd type="triangle" w="med" len="med"/>
            </a:ln>
          </p:spPr>
        </p:cxnSp>
        <p:sp>
          <p:nvSpPr>
            <p:cNvPr id="15" name="Google Shape;426;p60">
              <a:extLst>
                <a:ext uri="{FF2B5EF4-FFF2-40B4-BE49-F238E27FC236}">
                  <a16:creationId xmlns:a16="http://schemas.microsoft.com/office/drawing/2014/main" id="{80C9BB75-F754-4EF5-A273-0E2D5E5E04A7}"/>
                </a:ext>
              </a:extLst>
            </p:cNvPr>
            <p:cNvSpPr txBox="1"/>
            <p:nvPr/>
          </p:nvSpPr>
          <p:spPr>
            <a:xfrm>
              <a:off x="10865726" y="1856520"/>
              <a:ext cx="1589200" cy="723600"/>
            </a:xfrm>
            <a:prstGeom prst="rect">
              <a:avLst/>
            </a:prstGeom>
            <a:noFill/>
            <a:ln>
              <a:noFill/>
            </a:ln>
          </p:spPr>
          <p:txBody>
            <a:bodyPr spcFirstLastPara="1" wrap="square" lIns="121900" tIns="121900" rIns="121900" bIns="121900" anchor="t" anchorCtr="0">
              <a:noAutofit/>
            </a:bodyPr>
            <a:lstStyle/>
            <a:p>
              <a:pPr algn="ctr"/>
              <a:r>
                <a:rPr lang="en" sz="2400" b="1" dirty="0"/>
                <a:t>Halfway Up IC</a:t>
              </a:r>
              <a:endParaRPr sz="2400" b="1" dirty="0"/>
            </a:p>
            <a:p>
              <a:endParaRPr sz="2400" b="1" dirty="0"/>
            </a:p>
          </p:txBody>
        </p:sp>
        <p:cxnSp>
          <p:nvCxnSpPr>
            <p:cNvPr id="16" name="Google Shape;427;p60">
              <a:extLst>
                <a:ext uri="{FF2B5EF4-FFF2-40B4-BE49-F238E27FC236}">
                  <a16:creationId xmlns:a16="http://schemas.microsoft.com/office/drawing/2014/main" id="{794B8921-A7EB-4495-8A29-8C0A8632171F}"/>
                </a:ext>
              </a:extLst>
            </p:cNvPr>
            <p:cNvCxnSpPr/>
            <p:nvPr/>
          </p:nvCxnSpPr>
          <p:spPr>
            <a:xfrm flipH="1">
              <a:off x="11013526" y="2615763"/>
              <a:ext cx="646800" cy="1842000"/>
            </a:xfrm>
            <a:prstGeom prst="straightConnector1">
              <a:avLst/>
            </a:prstGeom>
            <a:noFill/>
            <a:ln w="28575" cap="flat" cmpd="sng">
              <a:solidFill>
                <a:srgbClr val="000000"/>
              </a:solidFill>
              <a:prstDash val="solid"/>
              <a:round/>
              <a:headEnd type="none" w="med" len="med"/>
              <a:tailEnd type="triangle" w="med" len="med"/>
            </a:ln>
          </p:spPr>
        </p:cxnSp>
        <p:cxnSp>
          <p:nvCxnSpPr>
            <p:cNvPr id="17" name="Google Shape;421;p60">
              <a:extLst>
                <a:ext uri="{FF2B5EF4-FFF2-40B4-BE49-F238E27FC236}">
                  <a16:creationId xmlns:a16="http://schemas.microsoft.com/office/drawing/2014/main" id="{35B9D433-1FAC-416B-8A26-1A4CA5A281FB}"/>
                </a:ext>
              </a:extLst>
            </p:cNvPr>
            <p:cNvCxnSpPr>
              <a:cxnSpLocks/>
            </p:cNvCxnSpPr>
            <p:nvPr/>
          </p:nvCxnSpPr>
          <p:spPr>
            <a:xfrm flipH="1" flipV="1">
              <a:off x="11202850" y="5517539"/>
              <a:ext cx="888068" cy="1361511"/>
            </a:xfrm>
            <a:prstGeom prst="straightConnector1">
              <a:avLst/>
            </a:prstGeom>
            <a:noFill/>
            <a:ln w="28575" cap="flat" cmpd="sng">
              <a:solidFill>
                <a:srgbClr val="000000"/>
              </a:solidFill>
              <a:prstDash val="solid"/>
              <a:round/>
              <a:headEnd type="none" w="med" len="med"/>
              <a:tailEnd type="triangle" w="med" len="med"/>
            </a:ln>
          </p:spPr>
        </p:cxnSp>
      </p:grpSp>
      <p:sp>
        <p:nvSpPr>
          <p:cNvPr id="40" name="TextBox 39">
            <a:extLst>
              <a:ext uri="{FF2B5EF4-FFF2-40B4-BE49-F238E27FC236}">
                <a16:creationId xmlns:a16="http://schemas.microsoft.com/office/drawing/2014/main" id="{5C83695D-542D-4405-AFEF-D55DD4E25469}"/>
              </a:ext>
            </a:extLst>
          </p:cNvPr>
          <p:cNvSpPr txBox="1"/>
          <p:nvPr/>
        </p:nvSpPr>
        <p:spPr>
          <a:xfrm>
            <a:off x="1994055" y="6121163"/>
            <a:ext cx="7572056" cy="276999"/>
          </a:xfrm>
          <a:prstGeom prst="rect">
            <a:avLst/>
          </a:prstGeom>
          <a:noFill/>
        </p:spPr>
        <p:txBody>
          <a:bodyPr wrap="square" rtlCol="0">
            <a:spAutoFit/>
          </a:bodyPr>
          <a:lstStyle/>
          <a:p>
            <a:r>
              <a:rPr lang="en-CA" sz="1200" dirty="0"/>
              <a:t>Last time step in simulation when tip becomes </a:t>
            </a:r>
            <a:r>
              <a:rPr lang="en-CA" sz="1200" dirty="0" err="1"/>
              <a:t>sc</a:t>
            </a:r>
            <a:r>
              <a:rPr lang="en-CA" sz="1200" dirty="0"/>
              <a:t> seems unphysical, presumably flux gets trapped and frozen in  there. </a:t>
            </a:r>
          </a:p>
        </p:txBody>
      </p:sp>
      <p:cxnSp>
        <p:nvCxnSpPr>
          <p:cNvPr id="21" name="Straight Connector 20">
            <a:extLst>
              <a:ext uri="{FF2B5EF4-FFF2-40B4-BE49-F238E27FC236}">
                <a16:creationId xmlns:a16="http://schemas.microsoft.com/office/drawing/2014/main" id="{D5320C1C-2754-4726-99CA-DD1026D0E902}"/>
              </a:ext>
            </a:extLst>
          </p:cNvPr>
          <p:cNvCxnSpPr>
            <a:cxnSpLocks/>
          </p:cNvCxnSpPr>
          <p:nvPr/>
        </p:nvCxnSpPr>
        <p:spPr>
          <a:xfrm>
            <a:off x="3002799" y="3811349"/>
            <a:ext cx="5962014"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29C3A972-5134-4274-BAA0-2A70DE70E99F}"/>
              </a:ext>
            </a:extLst>
          </p:cNvPr>
          <p:cNvCxnSpPr>
            <a:cxnSpLocks/>
          </p:cNvCxnSpPr>
          <p:nvPr/>
        </p:nvCxnSpPr>
        <p:spPr>
          <a:xfrm>
            <a:off x="6130583" y="3820874"/>
            <a:ext cx="0" cy="865426"/>
          </a:xfrm>
          <a:prstGeom prst="straightConnector1">
            <a:avLst/>
          </a:prstGeom>
          <a:ln w="38100">
            <a:solidFill>
              <a:srgbClr val="7030A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DE59CD74-AA09-4441-99F7-A3D207B4C6DD}"/>
              </a:ext>
            </a:extLst>
          </p:cNvPr>
          <p:cNvCxnSpPr>
            <a:cxnSpLocks/>
          </p:cNvCxnSpPr>
          <p:nvPr/>
        </p:nvCxnSpPr>
        <p:spPr>
          <a:xfrm>
            <a:off x="7368833" y="3333750"/>
            <a:ext cx="0" cy="487124"/>
          </a:xfrm>
          <a:prstGeom prst="straightConnector1">
            <a:avLst/>
          </a:prstGeom>
          <a:ln w="38100">
            <a:solidFill>
              <a:srgbClr val="7030A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18876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7C4FE-93F6-4EED-9061-79D3C7854C5D}"/>
              </a:ext>
            </a:extLst>
          </p:cNvPr>
          <p:cNvSpPr>
            <a:spLocks noGrp="1"/>
          </p:cNvSpPr>
          <p:nvPr>
            <p:ph type="title"/>
          </p:nvPr>
        </p:nvSpPr>
        <p:spPr/>
        <p:txBody>
          <a:bodyPr/>
          <a:lstStyle/>
          <a:p>
            <a:r>
              <a:rPr lang="en-CA" dirty="0"/>
              <a:t>Outline</a:t>
            </a:r>
          </a:p>
        </p:txBody>
      </p:sp>
      <p:sp>
        <p:nvSpPr>
          <p:cNvPr id="3" name="Content Placeholder 2">
            <a:extLst>
              <a:ext uri="{FF2B5EF4-FFF2-40B4-BE49-F238E27FC236}">
                <a16:creationId xmlns:a16="http://schemas.microsoft.com/office/drawing/2014/main" id="{FE70A112-98CB-4E2E-9994-B1C726D9B34C}"/>
              </a:ext>
            </a:extLst>
          </p:cNvPr>
          <p:cNvSpPr>
            <a:spLocks noGrp="1"/>
          </p:cNvSpPr>
          <p:nvPr>
            <p:ph idx="1"/>
          </p:nvPr>
        </p:nvSpPr>
        <p:spPr/>
        <p:txBody>
          <a:bodyPr/>
          <a:lstStyle/>
          <a:p>
            <a:r>
              <a:rPr lang="en-CA" dirty="0"/>
              <a:t>Motivation</a:t>
            </a:r>
          </a:p>
          <a:p>
            <a:r>
              <a:rPr lang="en-CA" dirty="0"/>
              <a:t>Cavities</a:t>
            </a:r>
          </a:p>
          <a:p>
            <a:r>
              <a:rPr lang="en-CA" dirty="0"/>
              <a:t>HWR after degassing + flash BCP combined with QWR data</a:t>
            </a:r>
          </a:p>
          <a:p>
            <a:pPr lvl="1"/>
            <a:r>
              <a:rPr lang="en-CA" dirty="0"/>
              <a:t>Frequency dependence of resistance parameters.</a:t>
            </a:r>
          </a:p>
          <a:p>
            <a:r>
              <a:rPr lang="en-CA" dirty="0"/>
              <a:t>QWR N2 infusion (+mag field expulsion)</a:t>
            </a:r>
          </a:p>
          <a:p>
            <a:endParaRPr lang="en-CA" dirty="0"/>
          </a:p>
          <a:p>
            <a:endParaRPr lang="en-CA" dirty="0"/>
          </a:p>
        </p:txBody>
      </p:sp>
      <p:sp>
        <p:nvSpPr>
          <p:cNvPr id="4" name="Date Placeholder 3">
            <a:extLst>
              <a:ext uri="{FF2B5EF4-FFF2-40B4-BE49-F238E27FC236}">
                <a16:creationId xmlns:a16="http://schemas.microsoft.com/office/drawing/2014/main" id="{08EB9515-4F0E-4519-BDAF-D1E5222A5FB1}"/>
              </a:ext>
            </a:extLst>
          </p:cNvPr>
          <p:cNvSpPr>
            <a:spLocks noGrp="1"/>
          </p:cNvSpPr>
          <p:nvPr>
            <p:ph type="dt" sz="half" idx="10"/>
          </p:nvPr>
        </p:nvSpPr>
        <p:spPr/>
        <p:txBody>
          <a:bodyPr/>
          <a:lstStyle/>
          <a:p>
            <a:fld id="{E0FF212B-BAF7-4C03-AA7C-7E73EDBA71A1}" type="datetime1">
              <a:rPr lang="en-US" smtClean="0"/>
              <a:t>1/31/2020</a:t>
            </a:fld>
            <a:endParaRPr lang="en-CA"/>
          </a:p>
        </p:txBody>
      </p:sp>
      <p:sp>
        <p:nvSpPr>
          <p:cNvPr id="6" name="Slide Number Placeholder 5">
            <a:extLst>
              <a:ext uri="{FF2B5EF4-FFF2-40B4-BE49-F238E27FC236}">
                <a16:creationId xmlns:a16="http://schemas.microsoft.com/office/drawing/2014/main" id="{ED848361-B3A7-4FFA-9F51-894BFE47A67B}"/>
              </a:ext>
            </a:extLst>
          </p:cNvPr>
          <p:cNvSpPr>
            <a:spLocks noGrp="1"/>
          </p:cNvSpPr>
          <p:nvPr>
            <p:ph type="sldNum" sz="quarter" idx="12"/>
          </p:nvPr>
        </p:nvSpPr>
        <p:spPr/>
        <p:txBody>
          <a:bodyPr/>
          <a:lstStyle/>
          <a:p>
            <a:fld id="{4B5EFF41-8465-437F-BEE2-B86181D6AD03}" type="slidenum">
              <a:rPr lang="en-CA" smtClean="0"/>
              <a:t>2</a:t>
            </a:fld>
            <a:endParaRPr lang="en-CA"/>
          </a:p>
        </p:txBody>
      </p:sp>
      <p:sp>
        <p:nvSpPr>
          <p:cNvPr id="7" name="Footer Placeholder 6">
            <a:extLst>
              <a:ext uri="{FF2B5EF4-FFF2-40B4-BE49-F238E27FC236}">
                <a16:creationId xmlns:a16="http://schemas.microsoft.com/office/drawing/2014/main" id="{E8A5216D-DE06-4EED-AA6D-21566C95AE37}"/>
              </a:ext>
            </a:extLst>
          </p:cNvPr>
          <p:cNvSpPr>
            <a:spLocks noGrp="1"/>
          </p:cNvSpPr>
          <p:nvPr>
            <p:ph type="ftr" sz="quarter" idx="11"/>
          </p:nvPr>
        </p:nvSpPr>
        <p:spPr/>
        <p:txBody>
          <a:bodyPr/>
          <a:lstStyle/>
          <a:p>
            <a:r>
              <a:rPr lang="en-CA"/>
              <a:t>Philipp Kolb - TTC Feb 2020</a:t>
            </a:r>
          </a:p>
        </p:txBody>
      </p:sp>
    </p:spTree>
    <p:extLst>
      <p:ext uri="{BB962C8B-B14F-4D97-AF65-F5344CB8AC3E}">
        <p14:creationId xmlns:p14="http://schemas.microsoft.com/office/powerpoint/2010/main" val="10145820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1334E-57DA-428B-89DE-7460CCFC5481}"/>
              </a:ext>
            </a:extLst>
          </p:cNvPr>
          <p:cNvSpPr>
            <a:spLocks noGrp="1"/>
          </p:cNvSpPr>
          <p:nvPr>
            <p:ph type="title"/>
          </p:nvPr>
        </p:nvSpPr>
        <p:spPr/>
        <p:txBody>
          <a:bodyPr/>
          <a:lstStyle/>
          <a:p>
            <a:r>
              <a:rPr lang="en-CA" dirty="0"/>
              <a:t>3D Helmholtz coils</a:t>
            </a:r>
          </a:p>
        </p:txBody>
      </p:sp>
      <p:pic>
        <p:nvPicPr>
          <p:cNvPr id="8" name="Content Placeholder 7" descr="A picture containing indoor, floor, table&#10;&#10;Description automatically generated">
            <a:extLst>
              <a:ext uri="{FF2B5EF4-FFF2-40B4-BE49-F238E27FC236}">
                <a16:creationId xmlns:a16="http://schemas.microsoft.com/office/drawing/2014/main" id="{2CE682B4-DB3F-4820-ACE4-5C88481DC419}"/>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11474" t="20795" r="20521" b="18132"/>
          <a:stretch/>
        </p:blipFill>
        <p:spPr>
          <a:xfrm>
            <a:off x="3419300" y="1655767"/>
            <a:ext cx="3008316" cy="3602232"/>
          </a:xfrm>
        </p:spPr>
      </p:pic>
      <p:sp>
        <p:nvSpPr>
          <p:cNvPr id="4" name="Date Placeholder 3">
            <a:extLst>
              <a:ext uri="{FF2B5EF4-FFF2-40B4-BE49-F238E27FC236}">
                <a16:creationId xmlns:a16="http://schemas.microsoft.com/office/drawing/2014/main" id="{4E0E1501-9F6A-4F18-906D-BFB5825BA17B}"/>
              </a:ext>
            </a:extLst>
          </p:cNvPr>
          <p:cNvSpPr>
            <a:spLocks noGrp="1"/>
          </p:cNvSpPr>
          <p:nvPr>
            <p:ph type="dt" sz="half" idx="10"/>
          </p:nvPr>
        </p:nvSpPr>
        <p:spPr/>
        <p:txBody>
          <a:bodyPr/>
          <a:lstStyle/>
          <a:p>
            <a:fld id="{C8751A01-AB6F-4968-8288-A11084F1C9C9}" type="datetime1">
              <a:rPr lang="en-US" smtClean="0"/>
              <a:t>1/31/2020</a:t>
            </a:fld>
            <a:endParaRPr lang="en-CA"/>
          </a:p>
        </p:txBody>
      </p:sp>
      <p:sp>
        <p:nvSpPr>
          <p:cNvPr id="5" name="Footer Placeholder 4">
            <a:extLst>
              <a:ext uri="{FF2B5EF4-FFF2-40B4-BE49-F238E27FC236}">
                <a16:creationId xmlns:a16="http://schemas.microsoft.com/office/drawing/2014/main" id="{508A7599-C69C-496B-AC12-4E059D03C07A}"/>
              </a:ext>
            </a:extLst>
          </p:cNvPr>
          <p:cNvSpPr>
            <a:spLocks noGrp="1"/>
          </p:cNvSpPr>
          <p:nvPr>
            <p:ph type="ftr" sz="quarter" idx="11"/>
          </p:nvPr>
        </p:nvSpPr>
        <p:spPr/>
        <p:txBody>
          <a:bodyPr/>
          <a:lstStyle/>
          <a:p>
            <a:r>
              <a:rPr lang="en-CA" dirty="0"/>
              <a:t>Philipp Kolb - TTC Feb 2020</a:t>
            </a:r>
          </a:p>
        </p:txBody>
      </p:sp>
      <p:sp>
        <p:nvSpPr>
          <p:cNvPr id="6" name="Slide Number Placeholder 5">
            <a:extLst>
              <a:ext uri="{FF2B5EF4-FFF2-40B4-BE49-F238E27FC236}">
                <a16:creationId xmlns:a16="http://schemas.microsoft.com/office/drawing/2014/main" id="{61A6D018-EBC8-4023-85D1-9636A45505D4}"/>
              </a:ext>
            </a:extLst>
          </p:cNvPr>
          <p:cNvSpPr>
            <a:spLocks noGrp="1"/>
          </p:cNvSpPr>
          <p:nvPr>
            <p:ph type="sldNum" sz="quarter" idx="12"/>
          </p:nvPr>
        </p:nvSpPr>
        <p:spPr/>
        <p:txBody>
          <a:bodyPr/>
          <a:lstStyle/>
          <a:p>
            <a:fld id="{4B5EFF41-8465-437F-BEE2-B86181D6AD03}" type="slidenum">
              <a:rPr lang="en-CA" smtClean="0"/>
              <a:t>20</a:t>
            </a:fld>
            <a:endParaRPr lang="en-CA"/>
          </a:p>
        </p:txBody>
      </p:sp>
      <p:pic>
        <p:nvPicPr>
          <p:cNvPr id="10" name="Picture 9" descr="A picture containing floor, indoor&#10;&#10;Description automatically generated">
            <a:extLst>
              <a:ext uri="{FF2B5EF4-FFF2-40B4-BE49-F238E27FC236}">
                <a16:creationId xmlns:a16="http://schemas.microsoft.com/office/drawing/2014/main" id="{CFAF3726-AC3F-4F28-A847-2D6DCE5F1C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66151" y="1655767"/>
            <a:ext cx="2701674" cy="3602232"/>
          </a:xfrm>
          <a:prstGeom prst="rect">
            <a:avLst/>
          </a:prstGeom>
        </p:spPr>
      </p:pic>
      <p:pic>
        <p:nvPicPr>
          <p:cNvPr id="12" name="Picture 11" descr="A picture containing linedrawing, map&#10;&#10;Description automatically generated">
            <a:extLst>
              <a:ext uri="{FF2B5EF4-FFF2-40B4-BE49-F238E27FC236}">
                <a16:creationId xmlns:a16="http://schemas.microsoft.com/office/drawing/2014/main" id="{A5E06189-C33A-43DB-8FA4-C8930E544C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4978" y="1655767"/>
            <a:ext cx="2595058" cy="3602232"/>
          </a:xfrm>
          <a:prstGeom prst="rect">
            <a:avLst/>
          </a:prstGeom>
        </p:spPr>
      </p:pic>
      <p:sp>
        <p:nvSpPr>
          <p:cNvPr id="13" name="TextBox 12">
            <a:extLst>
              <a:ext uri="{FF2B5EF4-FFF2-40B4-BE49-F238E27FC236}">
                <a16:creationId xmlns:a16="http://schemas.microsoft.com/office/drawing/2014/main" id="{FD1A9A9C-371B-4700-8EC3-31F78F896CCB}"/>
              </a:ext>
            </a:extLst>
          </p:cNvPr>
          <p:cNvSpPr txBox="1"/>
          <p:nvPr/>
        </p:nvSpPr>
        <p:spPr>
          <a:xfrm>
            <a:off x="9435109" y="1655767"/>
            <a:ext cx="2237078" cy="2031325"/>
          </a:xfrm>
          <a:prstGeom prst="rect">
            <a:avLst/>
          </a:prstGeom>
          <a:noFill/>
        </p:spPr>
        <p:txBody>
          <a:bodyPr wrap="square" rtlCol="0">
            <a:spAutoFit/>
          </a:bodyPr>
          <a:lstStyle/>
          <a:p>
            <a:r>
              <a:rPr lang="en-CA" dirty="0"/>
              <a:t>B field measurement using 3 </a:t>
            </a:r>
            <a:r>
              <a:rPr lang="en-CA" dirty="0" err="1"/>
              <a:t>Bartington</a:t>
            </a:r>
            <a:r>
              <a:rPr lang="en-CA" dirty="0"/>
              <a:t> fluxgate probes located in center of cavity\HH coils to measure vertical and horizontal fields. </a:t>
            </a:r>
          </a:p>
        </p:txBody>
      </p:sp>
      <p:sp>
        <p:nvSpPr>
          <p:cNvPr id="3" name="TextBox 2">
            <a:extLst>
              <a:ext uri="{FF2B5EF4-FFF2-40B4-BE49-F238E27FC236}">
                <a16:creationId xmlns:a16="http://schemas.microsoft.com/office/drawing/2014/main" id="{0DBB4461-3601-48AA-83CD-ACD2010AFDD6}"/>
              </a:ext>
            </a:extLst>
          </p:cNvPr>
          <p:cNvSpPr txBox="1"/>
          <p:nvPr/>
        </p:nvSpPr>
        <p:spPr>
          <a:xfrm>
            <a:off x="1170813" y="1286435"/>
            <a:ext cx="1603388" cy="369332"/>
          </a:xfrm>
          <a:prstGeom prst="rect">
            <a:avLst/>
          </a:prstGeom>
          <a:noFill/>
        </p:spPr>
        <p:txBody>
          <a:bodyPr wrap="none" rtlCol="0">
            <a:spAutoFit/>
          </a:bodyPr>
          <a:lstStyle/>
          <a:p>
            <a:r>
              <a:rPr lang="en-CA" dirty="0"/>
              <a:t>Mech. Drawing</a:t>
            </a:r>
          </a:p>
        </p:txBody>
      </p:sp>
      <p:sp>
        <p:nvSpPr>
          <p:cNvPr id="11" name="TextBox 10">
            <a:extLst>
              <a:ext uri="{FF2B5EF4-FFF2-40B4-BE49-F238E27FC236}">
                <a16:creationId xmlns:a16="http://schemas.microsoft.com/office/drawing/2014/main" id="{7EA94F08-5323-42C3-B0DD-7D9E2293EA09}"/>
              </a:ext>
            </a:extLst>
          </p:cNvPr>
          <p:cNvSpPr txBox="1"/>
          <p:nvPr/>
        </p:nvSpPr>
        <p:spPr>
          <a:xfrm>
            <a:off x="4056073" y="1286435"/>
            <a:ext cx="1734770" cy="369332"/>
          </a:xfrm>
          <a:prstGeom prst="rect">
            <a:avLst/>
          </a:prstGeom>
          <a:noFill/>
        </p:spPr>
        <p:txBody>
          <a:bodyPr wrap="none" rtlCol="0">
            <a:spAutoFit/>
          </a:bodyPr>
          <a:lstStyle/>
          <a:p>
            <a:r>
              <a:rPr lang="en-CA" dirty="0"/>
              <a:t>During assembly</a:t>
            </a:r>
          </a:p>
        </p:txBody>
      </p:sp>
      <p:sp>
        <p:nvSpPr>
          <p:cNvPr id="14" name="TextBox 13">
            <a:extLst>
              <a:ext uri="{FF2B5EF4-FFF2-40B4-BE49-F238E27FC236}">
                <a16:creationId xmlns:a16="http://schemas.microsoft.com/office/drawing/2014/main" id="{8E8BB139-1CD4-46A7-A030-9D8974FFD966}"/>
              </a:ext>
            </a:extLst>
          </p:cNvPr>
          <p:cNvSpPr txBox="1"/>
          <p:nvPr/>
        </p:nvSpPr>
        <p:spPr>
          <a:xfrm>
            <a:off x="6886097" y="1286435"/>
            <a:ext cx="2061783" cy="369332"/>
          </a:xfrm>
          <a:prstGeom prst="rect">
            <a:avLst/>
          </a:prstGeom>
          <a:noFill/>
        </p:spPr>
        <p:txBody>
          <a:bodyPr wrap="none" rtlCol="0">
            <a:spAutoFit/>
          </a:bodyPr>
          <a:lstStyle/>
          <a:p>
            <a:r>
              <a:rPr lang="en-CA" dirty="0"/>
              <a:t>Installed in cryostat</a:t>
            </a:r>
          </a:p>
        </p:txBody>
      </p:sp>
    </p:spTree>
    <p:extLst>
      <p:ext uri="{BB962C8B-B14F-4D97-AF65-F5344CB8AC3E}">
        <p14:creationId xmlns:p14="http://schemas.microsoft.com/office/powerpoint/2010/main" val="40413798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D843A99B-9C34-41DC-A0E6-BFBD6DD82604}"/>
              </a:ext>
            </a:extLst>
          </p:cNvPr>
          <p:cNvGrpSpPr/>
          <p:nvPr/>
        </p:nvGrpSpPr>
        <p:grpSpPr>
          <a:xfrm>
            <a:off x="5553465" y="2138660"/>
            <a:ext cx="5243461" cy="3341478"/>
            <a:chOff x="5553465" y="2138660"/>
            <a:chExt cx="5243461" cy="3341478"/>
          </a:xfrm>
        </p:grpSpPr>
        <p:pic>
          <p:nvPicPr>
            <p:cNvPr id="11" name="Picture 10" descr="A close up of a map&#10;&#10;Description automatically generated">
              <a:extLst>
                <a:ext uri="{FF2B5EF4-FFF2-40B4-BE49-F238E27FC236}">
                  <a16:creationId xmlns:a16="http://schemas.microsoft.com/office/drawing/2014/main" id="{014EDA1A-D388-4084-99F0-D74D08A030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53465" y="2138660"/>
              <a:ext cx="5243461" cy="3341478"/>
            </a:xfrm>
            <a:prstGeom prst="rect">
              <a:avLst/>
            </a:prstGeom>
          </p:spPr>
        </p:pic>
        <p:cxnSp>
          <p:nvCxnSpPr>
            <p:cNvPr id="48" name="Straight Arrow Connector 47">
              <a:extLst>
                <a:ext uri="{FF2B5EF4-FFF2-40B4-BE49-F238E27FC236}">
                  <a16:creationId xmlns:a16="http://schemas.microsoft.com/office/drawing/2014/main" id="{E8553099-3F48-4C5B-91F5-9763E4A2784B}"/>
                </a:ext>
              </a:extLst>
            </p:cNvPr>
            <p:cNvCxnSpPr>
              <a:cxnSpLocks/>
            </p:cNvCxnSpPr>
            <p:nvPr/>
          </p:nvCxnSpPr>
          <p:spPr>
            <a:xfrm>
              <a:off x="9242254" y="2867025"/>
              <a:ext cx="0" cy="306149"/>
            </a:xfrm>
            <a:prstGeom prst="straightConnector1">
              <a:avLst/>
            </a:prstGeom>
            <a:ln w="38100">
              <a:solidFill>
                <a:srgbClr val="7030A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64FCF522-1C8D-4DC4-AFDC-F7B646A3A98D}"/>
                </a:ext>
              </a:extLst>
            </p:cNvPr>
            <p:cNvCxnSpPr>
              <a:cxnSpLocks/>
            </p:cNvCxnSpPr>
            <p:nvPr/>
          </p:nvCxnSpPr>
          <p:spPr>
            <a:xfrm>
              <a:off x="8502308" y="3175834"/>
              <a:ext cx="0" cy="529391"/>
            </a:xfrm>
            <a:prstGeom prst="straightConnector1">
              <a:avLst/>
            </a:prstGeom>
            <a:ln w="38100">
              <a:solidFill>
                <a:srgbClr val="7030A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C2206ACF-7549-40A6-A196-B1931D744B05}"/>
              </a:ext>
            </a:extLst>
          </p:cNvPr>
          <p:cNvSpPr>
            <a:spLocks noGrp="1"/>
          </p:cNvSpPr>
          <p:nvPr>
            <p:ph type="title"/>
          </p:nvPr>
        </p:nvSpPr>
        <p:spPr/>
        <p:txBody>
          <a:bodyPr/>
          <a:lstStyle/>
          <a:p>
            <a:r>
              <a:rPr lang="en-CA" dirty="0"/>
              <a:t>Transition through T</a:t>
            </a:r>
            <a:r>
              <a:rPr lang="en-CA" baseline="-25000" dirty="0"/>
              <a:t>C</a:t>
            </a:r>
          </a:p>
        </p:txBody>
      </p:sp>
      <p:sp>
        <p:nvSpPr>
          <p:cNvPr id="4" name="Date Placeholder 3">
            <a:extLst>
              <a:ext uri="{FF2B5EF4-FFF2-40B4-BE49-F238E27FC236}">
                <a16:creationId xmlns:a16="http://schemas.microsoft.com/office/drawing/2014/main" id="{343E0871-1426-41B5-B7A4-68F40CE8C126}"/>
              </a:ext>
            </a:extLst>
          </p:cNvPr>
          <p:cNvSpPr>
            <a:spLocks noGrp="1"/>
          </p:cNvSpPr>
          <p:nvPr>
            <p:ph type="dt" sz="half" idx="10"/>
          </p:nvPr>
        </p:nvSpPr>
        <p:spPr/>
        <p:txBody>
          <a:bodyPr/>
          <a:lstStyle/>
          <a:p>
            <a:fld id="{C8751A01-AB6F-4968-8288-A11084F1C9C9}" type="datetime1">
              <a:rPr lang="en-US" smtClean="0"/>
              <a:t>1/31/2020</a:t>
            </a:fld>
            <a:endParaRPr lang="en-CA" dirty="0"/>
          </a:p>
        </p:txBody>
      </p:sp>
      <p:sp>
        <p:nvSpPr>
          <p:cNvPr id="5" name="Footer Placeholder 4">
            <a:extLst>
              <a:ext uri="{FF2B5EF4-FFF2-40B4-BE49-F238E27FC236}">
                <a16:creationId xmlns:a16="http://schemas.microsoft.com/office/drawing/2014/main" id="{BEFF2786-FB62-4C68-A4BD-B79C5CF97FB3}"/>
              </a:ext>
            </a:extLst>
          </p:cNvPr>
          <p:cNvSpPr>
            <a:spLocks noGrp="1"/>
          </p:cNvSpPr>
          <p:nvPr>
            <p:ph type="ftr" sz="quarter" idx="11"/>
          </p:nvPr>
        </p:nvSpPr>
        <p:spPr/>
        <p:txBody>
          <a:bodyPr/>
          <a:lstStyle/>
          <a:p>
            <a:r>
              <a:rPr lang="en-CA"/>
              <a:t>Philipp Kolb - TTC Feb 2020</a:t>
            </a:r>
          </a:p>
        </p:txBody>
      </p:sp>
      <p:sp>
        <p:nvSpPr>
          <p:cNvPr id="6" name="Slide Number Placeholder 5">
            <a:extLst>
              <a:ext uri="{FF2B5EF4-FFF2-40B4-BE49-F238E27FC236}">
                <a16:creationId xmlns:a16="http://schemas.microsoft.com/office/drawing/2014/main" id="{F2A34CD6-FDD8-4F3A-8ABA-954F51D1CD6D}"/>
              </a:ext>
            </a:extLst>
          </p:cNvPr>
          <p:cNvSpPr>
            <a:spLocks noGrp="1"/>
          </p:cNvSpPr>
          <p:nvPr>
            <p:ph type="sldNum" sz="quarter" idx="12"/>
          </p:nvPr>
        </p:nvSpPr>
        <p:spPr/>
        <p:txBody>
          <a:bodyPr/>
          <a:lstStyle/>
          <a:p>
            <a:fld id="{4B5EFF41-8465-437F-BEE2-B86181D6AD03}" type="slidenum">
              <a:rPr lang="en-CA" smtClean="0"/>
              <a:t>21</a:t>
            </a:fld>
            <a:endParaRPr lang="en-CA"/>
          </a:p>
        </p:txBody>
      </p:sp>
      <p:sp>
        <p:nvSpPr>
          <p:cNvPr id="13" name="TextBox 12">
            <a:extLst>
              <a:ext uri="{FF2B5EF4-FFF2-40B4-BE49-F238E27FC236}">
                <a16:creationId xmlns:a16="http://schemas.microsoft.com/office/drawing/2014/main" id="{EF2E22A4-3553-44C1-8817-E3BBC5E64158}"/>
              </a:ext>
            </a:extLst>
          </p:cNvPr>
          <p:cNvSpPr txBox="1"/>
          <p:nvPr/>
        </p:nvSpPr>
        <p:spPr>
          <a:xfrm>
            <a:off x="5679589" y="5480138"/>
            <a:ext cx="5547288" cy="369332"/>
          </a:xfrm>
          <a:prstGeom prst="rect">
            <a:avLst/>
          </a:prstGeom>
          <a:noFill/>
        </p:spPr>
        <p:txBody>
          <a:bodyPr wrap="none" rtlCol="0">
            <a:spAutoFit/>
          </a:bodyPr>
          <a:lstStyle/>
          <a:p>
            <a:r>
              <a:rPr lang="en-CA" dirty="0"/>
              <a:t>Measured at geometric center of cavity + Helmholtz Coils</a:t>
            </a:r>
          </a:p>
        </p:txBody>
      </p:sp>
      <p:pic>
        <p:nvPicPr>
          <p:cNvPr id="14" name="Google Shape;418;p60">
            <a:extLst>
              <a:ext uri="{FF2B5EF4-FFF2-40B4-BE49-F238E27FC236}">
                <a16:creationId xmlns:a16="http://schemas.microsoft.com/office/drawing/2014/main" id="{65BB1B42-D6EE-461C-AA0B-67770B1141D1}"/>
              </a:ext>
            </a:extLst>
          </p:cNvPr>
          <p:cNvPicPr preferRelativeResize="0"/>
          <p:nvPr/>
        </p:nvPicPr>
        <p:blipFill rotWithShape="1">
          <a:blip r:embed="rId4">
            <a:alphaModFix/>
          </a:blip>
          <a:srcRect t="2943" b="2608"/>
          <a:stretch/>
        </p:blipFill>
        <p:spPr>
          <a:xfrm>
            <a:off x="535607" y="2140587"/>
            <a:ext cx="5018409" cy="3339548"/>
          </a:xfrm>
          <a:prstGeom prst="rect">
            <a:avLst/>
          </a:prstGeom>
          <a:noFill/>
          <a:ln>
            <a:noFill/>
          </a:ln>
        </p:spPr>
      </p:pic>
      <p:grpSp>
        <p:nvGrpSpPr>
          <p:cNvPr id="15" name="Group 14">
            <a:extLst>
              <a:ext uri="{FF2B5EF4-FFF2-40B4-BE49-F238E27FC236}">
                <a16:creationId xmlns:a16="http://schemas.microsoft.com/office/drawing/2014/main" id="{97AFE764-0789-447D-B078-DC951F4D9891}"/>
              </a:ext>
            </a:extLst>
          </p:cNvPr>
          <p:cNvGrpSpPr/>
          <p:nvPr/>
        </p:nvGrpSpPr>
        <p:grpSpPr>
          <a:xfrm>
            <a:off x="8906657" y="849486"/>
            <a:ext cx="2465783" cy="2163812"/>
            <a:chOff x="8490362" y="3209215"/>
            <a:chExt cx="3442278" cy="3445587"/>
          </a:xfrm>
        </p:grpSpPr>
        <p:pic>
          <p:nvPicPr>
            <p:cNvPr id="16" name="Google Shape;417;p60">
              <a:extLst>
                <a:ext uri="{FF2B5EF4-FFF2-40B4-BE49-F238E27FC236}">
                  <a16:creationId xmlns:a16="http://schemas.microsoft.com/office/drawing/2014/main" id="{3EBA8705-88B9-4488-B1E8-5FF9CCC1A2CA}"/>
                </a:ext>
              </a:extLst>
            </p:cNvPr>
            <p:cNvPicPr preferRelativeResize="0"/>
            <p:nvPr/>
          </p:nvPicPr>
          <p:blipFill>
            <a:blip r:embed="rId5">
              <a:alphaModFix/>
            </a:blip>
            <a:stretch>
              <a:fillRect/>
            </a:stretch>
          </p:blipFill>
          <p:spPr>
            <a:xfrm>
              <a:off x="10463167" y="3209215"/>
              <a:ext cx="1469473" cy="3445587"/>
            </a:xfrm>
            <a:prstGeom prst="rect">
              <a:avLst/>
            </a:prstGeom>
            <a:noFill/>
            <a:ln>
              <a:noFill/>
            </a:ln>
          </p:spPr>
        </p:pic>
        <p:sp>
          <p:nvSpPr>
            <p:cNvPr id="18" name="Google Shape;422;p60">
              <a:extLst>
                <a:ext uri="{FF2B5EF4-FFF2-40B4-BE49-F238E27FC236}">
                  <a16:creationId xmlns:a16="http://schemas.microsoft.com/office/drawing/2014/main" id="{7760067F-4307-4AB0-9FC4-99E7A3367A89}"/>
                </a:ext>
              </a:extLst>
            </p:cNvPr>
            <p:cNvSpPr txBox="1"/>
            <p:nvPr/>
          </p:nvSpPr>
          <p:spPr>
            <a:xfrm>
              <a:off x="8490362" y="5747599"/>
              <a:ext cx="2456900" cy="643948"/>
            </a:xfrm>
            <a:prstGeom prst="rect">
              <a:avLst/>
            </a:prstGeom>
            <a:noFill/>
            <a:ln>
              <a:noFill/>
            </a:ln>
          </p:spPr>
          <p:txBody>
            <a:bodyPr spcFirstLastPara="1" wrap="square" lIns="121900" tIns="121900" rIns="121900" bIns="121900" anchor="t" anchorCtr="0">
              <a:noAutofit/>
            </a:bodyPr>
            <a:lstStyle/>
            <a:p>
              <a:pPr algn="ctr"/>
              <a:r>
                <a:rPr lang="en" sz="1600" dirty="0"/>
                <a:t>Geo. Cente</a:t>
              </a:r>
              <a:r>
                <a:rPr lang="en-CA" sz="1600" dirty="0"/>
                <a:t>r</a:t>
              </a:r>
              <a:endParaRPr sz="1600" dirty="0"/>
            </a:p>
          </p:txBody>
        </p:sp>
        <p:cxnSp>
          <p:nvCxnSpPr>
            <p:cNvPr id="19" name="Google Shape;423;p60">
              <a:extLst>
                <a:ext uri="{FF2B5EF4-FFF2-40B4-BE49-F238E27FC236}">
                  <a16:creationId xmlns:a16="http://schemas.microsoft.com/office/drawing/2014/main" id="{EC2B1620-154A-493F-862C-F6C92581ADCC}"/>
                </a:ext>
              </a:extLst>
            </p:cNvPr>
            <p:cNvCxnSpPr>
              <a:cxnSpLocks/>
            </p:cNvCxnSpPr>
            <p:nvPr/>
          </p:nvCxnSpPr>
          <p:spPr>
            <a:xfrm flipV="1">
              <a:off x="9872168" y="5036124"/>
              <a:ext cx="1257046" cy="915572"/>
            </a:xfrm>
            <a:prstGeom prst="straightConnector1">
              <a:avLst/>
            </a:prstGeom>
            <a:noFill/>
            <a:ln w="28575" cap="flat" cmpd="sng">
              <a:solidFill>
                <a:srgbClr val="000000"/>
              </a:solidFill>
              <a:prstDash val="solid"/>
              <a:round/>
              <a:headEnd type="none" w="med" len="med"/>
              <a:tailEnd type="triangle" w="med" len="med"/>
            </a:ln>
          </p:spPr>
        </p:cxnSp>
      </p:grpSp>
      <p:sp>
        <p:nvSpPr>
          <p:cNvPr id="25" name="TextBox 24">
            <a:extLst>
              <a:ext uri="{FF2B5EF4-FFF2-40B4-BE49-F238E27FC236}">
                <a16:creationId xmlns:a16="http://schemas.microsoft.com/office/drawing/2014/main" id="{E079D1F0-77C9-4305-8384-29B0E2E739C1}"/>
              </a:ext>
            </a:extLst>
          </p:cNvPr>
          <p:cNvSpPr txBox="1"/>
          <p:nvPr/>
        </p:nvSpPr>
        <p:spPr>
          <a:xfrm>
            <a:off x="2593224" y="5584348"/>
            <a:ext cx="1274708" cy="307777"/>
          </a:xfrm>
          <a:prstGeom prst="rect">
            <a:avLst/>
          </a:prstGeom>
          <a:noFill/>
        </p:spPr>
        <p:txBody>
          <a:bodyPr wrap="none" rtlCol="0">
            <a:spAutoFit/>
          </a:bodyPr>
          <a:lstStyle/>
          <a:p>
            <a:r>
              <a:rPr lang="en-CA" sz="1400" dirty="0"/>
              <a:t>Arb. Timesteps</a:t>
            </a:r>
          </a:p>
        </p:txBody>
      </p:sp>
      <p:sp>
        <p:nvSpPr>
          <p:cNvPr id="30" name="TextBox 29">
            <a:extLst>
              <a:ext uri="{FF2B5EF4-FFF2-40B4-BE49-F238E27FC236}">
                <a16:creationId xmlns:a16="http://schemas.microsoft.com/office/drawing/2014/main" id="{A3060828-CD0B-4F90-B94D-330EAF54B6D1}"/>
              </a:ext>
            </a:extLst>
          </p:cNvPr>
          <p:cNvSpPr txBox="1"/>
          <p:nvPr/>
        </p:nvSpPr>
        <p:spPr>
          <a:xfrm>
            <a:off x="8502308" y="811027"/>
            <a:ext cx="1479892" cy="338554"/>
          </a:xfrm>
          <a:prstGeom prst="rect">
            <a:avLst/>
          </a:prstGeom>
          <a:noFill/>
        </p:spPr>
        <p:txBody>
          <a:bodyPr wrap="none" rtlCol="0">
            <a:spAutoFit/>
          </a:bodyPr>
          <a:lstStyle/>
          <a:p>
            <a:r>
              <a:rPr lang="en-CA" sz="1600" dirty="0"/>
              <a:t>Loc. of T sensor</a:t>
            </a:r>
          </a:p>
        </p:txBody>
      </p:sp>
      <p:cxnSp>
        <p:nvCxnSpPr>
          <p:cNvPr id="32" name="Google Shape;425;p60">
            <a:extLst>
              <a:ext uri="{FF2B5EF4-FFF2-40B4-BE49-F238E27FC236}">
                <a16:creationId xmlns:a16="http://schemas.microsoft.com/office/drawing/2014/main" id="{E7CC8434-5229-4871-8F53-44B558E3CDF2}"/>
              </a:ext>
            </a:extLst>
          </p:cNvPr>
          <p:cNvCxnSpPr>
            <a:cxnSpLocks/>
          </p:cNvCxnSpPr>
          <p:nvPr/>
        </p:nvCxnSpPr>
        <p:spPr>
          <a:xfrm flipV="1">
            <a:off x="9872787" y="926204"/>
            <a:ext cx="621989" cy="74544"/>
          </a:xfrm>
          <a:prstGeom prst="straightConnector1">
            <a:avLst/>
          </a:prstGeom>
          <a:noFill/>
          <a:ln w="28575" cap="flat" cmpd="sng">
            <a:solidFill>
              <a:srgbClr val="000000"/>
            </a:solidFill>
            <a:prstDash val="solid"/>
            <a:round/>
            <a:headEnd type="none" w="med" len="med"/>
            <a:tailEnd type="triangle" w="med" len="med"/>
          </a:ln>
        </p:spPr>
      </p:cxnSp>
      <p:cxnSp>
        <p:nvCxnSpPr>
          <p:cNvPr id="35" name="Google Shape;425;p60">
            <a:extLst>
              <a:ext uri="{FF2B5EF4-FFF2-40B4-BE49-F238E27FC236}">
                <a16:creationId xmlns:a16="http://schemas.microsoft.com/office/drawing/2014/main" id="{03F54223-8400-4540-BD48-51192351B22E}"/>
              </a:ext>
            </a:extLst>
          </p:cNvPr>
          <p:cNvCxnSpPr>
            <a:cxnSpLocks/>
          </p:cNvCxnSpPr>
          <p:nvPr/>
        </p:nvCxnSpPr>
        <p:spPr>
          <a:xfrm flipH="1">
            <a:off x="7282110" y="1078604"/>
            <a:ext cx="1328490" cy="2534668"/>
          </a:xfrm>
          <a:prstGeom prst="straightConnector1">
            <a:avLst/>
          </a:prstGeom>
          <a:noFill/>
          <a:ln w="28575" cap="flat" cmpd="sng">
            <a:solidFill>
              <a:srgbClr val="000000"/>
            </a:solidFill>
            <a:prstDash val="solid"/>
            <a:round/>
            <a:headEnd type="none" w="med" len="med"/>
            <a:tailEnd type="triangle" w="med" len="med"/>
          </a:ln>
        </p:spPr>
      </p:cxnSp>
      <p:cxnSp>
        <p:nvCxnSpPr>
          <p:cNvPr id="38" name="Google Shape;425;p60">
            <a:extLst>
              <a:ext uri="{FF2B5EF4-FFF2-40B4-BE49-F238E27FC236}">
                <a16:creationId xmlns:a16="http://schemas.microsoft.com/office/drawing/2014/main" id="{318E8421-250B-4AB2-A98A-6C14E1EE51A5}"/>
              </a:ext>
            </a:extLst>
          </p:cNvPr>
          <p:cNvCxnSpPr>
            <a:cxnSpLocks/>
          </p:cNvCxnSpPr>
          <p:nvPr/>
        </p:nvCxnSpPr>
        <p:spPr>
          <a:xfrm flipH="1">
            <a:off x="9123700" y="2696973"/>
            <a:ext cx="118554" cy="143157"/>
          </a:xfrm>
          <a:prstGeom prst="straightConnector1">
            <a:avLst/>
          </a:prstGeom>
          <a:noFill/>
          <a:ln w="28575" cap="flat" cmpd="sng">
            <a:solidFill>
              <a:srgbClr val="000000"/>
            </a:solidFill>
            <a:prstDash val="solid"/>
            <a:round/>
            <a:headEnd type="none" w="med" len="med"/>
            <a:tailEnd type="triangle" w="med" len="med"/>
          </a:ln>
        </p:spPr>
      </p:cxnSp>
      <p:cxnSp>
        <p:nvCxnSpPr>
          <p:cNvPr id="46" name="Straight Connector 45">
            <a:extLst>
              <a:ext uri="{FF2B5EF4-FFF2-40B4-BE49-F238E27FC236}">
                <a16:creationId xmlns:a16="http://schemas.microsoft.com/office/drawing/2014/main" id="{CCE431F8-E5F9-4F32-8BF3-89A514927D2B}"/>
              </a:ext>
            </a:extLst>
          </p:cNvPr>
          <p:cNvCxnSpPr/>
          <p:nvPr/>
        </p:nvCxnSpPr>
        <p:spPr>
          <a:xfrm>
            <a:off x="6962775" y="3192224"/>
            <a:ext cx="3429000"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63E5437B-AADA-410E-8347-F314B28579FB}"/>
              </a:ext>
            </a:extLst>
          </p:cNvPr>
          <p:cNvCxnSpPr>
            <a:cxnSpLocks/>
          </p:cNvCxnSpPr>
          <p:nvPr/>
        </p:nvCxnSpPr>
        <p:spPr>
          <a:xfrm>
            <a:off x="878724" y="4049467"/>
            <a:ext cx="4670529"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6603970E-270C-4F74-B5F3-9A2DFFC1B2BD}"/>
              </a:ext>
            </a:extLst>
          </p:cNvPr>
          <p:cNvCxnSpPr>
            <a:cxnSpLocks/>
          </p:cNvCxnSpPr>
          <p:nvPr/>
        </p:nvCxnSpPr>
        <p:spPr>
          <a:xfrm>
            <a:off x="3482633" y="4058999"/>
            <a:ext cx="0" cy="903526"/>
          </a:xfrm>
          <a:prstGeom prst="straightConnector1">
            <a:avLst/>
          </a:prstGeom>
          <a:ln w="38100">
            <a:solidFill>
              <a:srgbClr val="7030A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844C43CD-8200-47D4-8620-52257872DABF}"/>
              </a:ext>
            </a:extLst>
          </p:cNvPr>
          <p:cNvCxnSpPr>
            <a:cxnSpLocks/>
          </p:cNvCxnSpPr>
          <p:nvPr/>
        </p:nvCxnSpPr>
        <p:spPr>
          <a:xfrm>
            <a:off x="4387508" y="3594222"/>
            <a:ext cx="0" cy="472241"/>
          </a:xfrm>
          <a:prstGeom prst="straightConnector1">
            <a:avLst/>
          </a:prstGeom>
          <a:ln w="38100">
            <a:solidFill>
              <a:srgbClr val="7030A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Google Shape;425;p60">
            <a:extLst>
              <a:ext uri="{FF2B5EF4-FFF2-40B4-BE49-F238E27FC236}">
                <a16:creationId xmlns:a16="http://schemas.microsoft.com/office/drawing/2014/main" id="{4209BA19-6DA6-45E9-B337-3FC63A53BCED}"/>
              </a:ext>
            </a:extLst>
          </p:cNvPr>
          <p:cNvCxnSpPr>
            <a:cxnSpLocks/>
          </p:cNvCxnSpPr>
          <p:nvPr/>
        </p:nvCxnSpPr>
        <p:spPr>
          <a:xfrm flipH="1">
            <a:off x="4657725" y="2696973"/>
            <a:ext cx="4584529" cy="987854"/>
          </a:xfrm>
          <a:prstGeom prst="straightConnector1">
            <a:avLst/>
          </a:prstGeom>
          <a:noFill/>
          <a:ln w="28575" cap="flat" cmpd="sng">
            <a:solidFill>
              <a:srgbClr val="000000"/>
            </a:solidFill>
            <a:prstDash val="solid"/>
            <a:round/>
            <a:headEnd type="none" w="med" len="med"/>
            <a:tailEnd type="triangle" w="med" len="med"/>
          </a:ln>
        </p:spPr>
      </p:cxnSp>
    </p:spTree>
    <p:extLst>
      <p:ext uri="{BB962C8B-B14F-4D97-AF65-F5344CB8AC3E}">
        <p14:creationId xmlns:p14="http://schemas.microsoft.com/office/powerpoint/2010/main" val="26281622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E67FD6-4711-4DFF-9E7F-E6BEB63D661A}"/>
              </a:ext>
            </a:extLst>
          </p:cNvPr>
          <p:cNvSpPr>
            <a:spLocks noGrp="1"/>
          </p:cNvSpPr>
          <p:nvPr>
            <p:ph type="title"/>
          </p:nvPr>
        </p:nvSpPr>
        <p:spPr/>
        <p:txBody>
          <a:bodyPr/>
          <a:lstStyle/>
          <a:p>
            <a:r>
              <a:rPr lang="en-CA" dirty="0"/>
              <a:t>External Magnetic Field Expulsion Studies</a:t>
            </a:r>
          </a:p>
        </p:txBody>
      </p:sp>
      <p:pic>
        <p:nvPicPr>
          <p:cNvPr id="8" name="Content Placeholder 7" descr="A close up of text on a white background&#10;&#10;Description automatically generated">
            <a:extLst>
              <a:ext uri="{FF2B5EF4-FFF2-40B4-BE49-F238E27FC236}">
                <a16:creationId xmlns:a16="http://schemas.microsoft.com/office/drawing/2014/main" id="{C7790AA9-4E3C-4AE1-B355-879E4BE7408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096000" y="2305275"/>
            <a:ext cx="5411689" cy="3600000"/>
          </a:xfrm>
        </p:spPr>
      </p:pic>
      <p:sp>
        <p:nvSpPr>
          <p:cNvPr id="4" name="Date Placeholder 3">
            <a:extLst>
              <a:ext uri="{FF2B5EF4-FFF2-40B4-BE49-F238E27FC236}">
                <a16:creationId xmlns:a16="http://schemas.microsoft.com/office/drawing/2014/main" id="{C39CB783-4FD9-41AB-B8EC-318FCDE1F8D1}"/>
              </a:ext>
            </a:extLst>
          </p:cNvPr>
          <p:cNvSpPr>
            <a:spLocks noGrp="1"/>
          </p:cNvSpPr>
          <p:nvPr>
            <p:ph type="dt" sz="half" idx="10"/>
          </p:nvPr>
        </p:nvSpPr>
        <p:spPr/>
        <p:txBody>
          <a:bodyPr/>
          <a:lstStyle/>
          <a:p>
            <a:fld id="{C8751A01-AB6F-4968-8288-A11084F1C9C9}" type="datetime1">
              <a:rPr lang="en-US" smtClean="0"/>
              <a:t>1/31/2020</a:t>
            </a:fld>
            <a:endParaRPr lang="en-CA"/>
          </a:p>
        </p:txBody>
      </p:sp>
      <p:sp>
        <p:nvSpPr>
          <p:cNvPr id="5" name="Footer Placeholder 4">
            <a:extLst>
              <a:ext uri="{FF2B5EF4-FFF2-40B4-BE49-F238E27FC236}">
                <a16:creationId xmlns:a16="http://schemas.microsoft.com/office/drawing/2014/main" id="{A4C8D8BF-4AAD-4E4E-A19B-32286DB35516}"/>
              </a:ext>
            </a:extLst>
          </p:cNvPr>
          <p:cNvSpPr>
            <a:spLocks noGrp="1"/>
          </p:cNvSpPr>
          <p:nvPr>
            <p:ph type="ftr" sz="quarter" idx="11"/>
          </p:nvPr>
        </p:nvSpPr>
        <p:spPr/>
        <p:txBody>
          <a:bodyPr/>
          <a:lstStyle/>
          <a:p>
            <a:r>
              <a:rPr lang="en-CA"/>
              <a:t>Philipp Kolb - TTC Feb 2020</a:t>
            </a:r>
          </a:p>
        </p:txBody>
      </p:sp>
      <p:sp>
        <p:nvSpPr>
          <p:cNvPr id="6" name="Slide Number Placeholder 5">
            <a:extLst>
              <a:ext uri="{FF2B5EF4-FFF2-40B4-BE49-F238E27FC236}">
                <a16:creationId xmlns:a16="http://schemas.microsoft.com/office/drawing/2014/main" id="{421C22B5-26E5-4926-A25D-B4248A4559EA}"/>
              </a:ext>
            </a:extLst>
          </p:cNvPr>
          <p:cNvSpPr>
            <a:spLocks noGrp="1"/>
          </p:cNvSpPr>
          <p:nvPr>
            <p:ph type="sldNum" sz="quarter" idx="12"/>
          </p:nvPr>
        </p:nvSpPr>
        <p:spPr/>
        <p:txBody>
          <a:bodyPr/>
          <a:lstStyle/>
          <a:p>
            <a:fld id="{4B5EFF41-8465-437F-BEE2-B86181D6AD03}" type="slidenum">
              <a:rPr lang="en-CA" smtClean="0"/>
              <a:t>22</a:t>
            </a:fld>
            <a:endParaRPr lang="en-CA"/>
          </a:p>
        </p:txBody>
      </p:sp>
      <p:pic>
        <p:nvPicPr>
          <p:cNvPr id="10" name="Picture 9" descr="A close up of text on a white background&#10;&#10;Description automatically generated">
            <a:extLst>
              <a:ext uri="{FF2B5EF4-FFF2-40B4-BE49-F238E27FC236}">
                <a16:creationId xmlns:a16="http://schemas.microsoft.com/office/drawing/2014/main" id="{BC1E6D0A-BF6C-48A6-80EE-3AD921E614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9507" y="2305275"/>
            <a:ext cx="5306493" cy="3600000"/>
          </a:xfrm>
          <a:prstGeom prst="rect">
            <a:avLst/>
          </a:prstGeom>
        </p:spPr>
      </p:pic>
      <p:pic>
        <p:nvPicPr>
          <p:cNvPr id="12" name="Picture 11" descr="A close up of a map&#10;&#10;Description automatically generated">
            <a:extLst>
              <a:ext uri="{FF2B5EF4-FFF2-40B4-BE49-F238E27FC236}">
                <a16:creationId xmlns:a16="http://schemas.microsoft.com/office/drawing/2014/main" id="{51F38540-D81E-422B-8885-BC3621C711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0" y="2305275"/>
            <a:ext cx="5411689" cy="3600000"/>
          </a:xfrm>
          <a:prstGeom prst="rect">
            <a:avLst/>
          </a:prstGeom>
        </p:spPr>
      </p:pic>
      <p:pic>
        <p:nvPicPr>
          <p:cNvPr id="14" name="Picture 13" descr="A close up of a map&#10;&#10;Description automatically generated">
            <a:extLst>
              <a:ext uri="{FF2B5EF4-FFF2-40B4-BE49-F238E27FC236}">
                <a16:creationId xmlns:a16="http://schemas.microsoft.com/office/drawing/2014/main" id="{16EC94B3-CFFD-46A6-B139-5447E1D062C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9507" y="2305275"/>
            <a:ext cx="5306493" cy="3600000"/>
          </a:xfrm>
          <a:prstGeom prst="rect">
            <a:avLst/>
          </a:prstGeom>
        </p:spPr>
      </p:pic>
      <p:pic>
        <p:nvPicPr>
          <p:cNvPr id="16" name="Picture 15" descr="A close up of a map&#10;&#10;Description automatically generated">
            <a:extLst>
              <a:ext uri="{FF2B5EF4-FFF2-40B4-BE49-F238E27FC236}">
                <a16:creationId xmlns:a16="http://schemas.microsoft.com/office/drawing/2014/main" id="{41BB335E-2C4C-433B-B5DC-FF78AA31E9F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96000" y="2305275"/>
            <a:ext cx="5411689" cy="3600000"/>
          </a:xfrm>
          <a:prstGeom prst="rect">
            <a:avLst/>
          </a:prstGeom>
        </p:spPr>
      </p:pic>
      <p:pic>
        <p:nvPicPr>
          <p:cNvPr id="18" name="Picture 17" descr="A close up of a map&#10;&#10;Description automatically generated">
            <a:extLst>
              <a:ext uri="{FF2B5EF4-FFF2-40B4-BE49-F238E27FC236}">
                <a16:creationId xmlns:a16="http://schemas.microsoft.com/office/drawing/2014/main" id="{6EAC05E2-94EC-4BF6-B039-6D7E6783EA7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9507" y="2305275"/>
            <a:ext cx="5306493" cy="3600000"/>
          </a:xfrm>
          <a:prstGeom prst="rect">
            <a:avLst/>
          </a:prstGeom>
        </p:spPr>
      </p:pic>
      <p:sp>
        <p:nvSpPr>
          <p:cNvPr id="19" name="TextBox 18">
            <a:extLst>
              <a:ext uri="{FF2B5EF4-FFF2-40B4-BE49-F238E27FC236}">
                <a16:creationId xmlns:a16="http://schemas.microsoft.com/office/drawing/2014/main" id="{EF1ACB69-2493-4BF3-BE2D-DA0B6C60BF70}"/>
              </a:ext>
            </a:extLst>
          </p:cNvPr>
          <p:cNvSpPr txBox="1"/>
          <p:nvPr/>
        </p:nvSpPr>
        <p:spPr>
          <a:xfrm>
            <a:off x="3140612" y="1904671"/>
            <a:ext cx="968535" cy="369332"/>
          </a:xfrm>
          <a:prstGeom prst="rect">
            <a:avLst/>
          </a:prstGeom>
          <a:noFill/>
        </p:spPr>
        <p:txBody>
          <a:bodyPr wrap="none" rtlCol="0">
            <a:spAutoFit/>
          </a:bodyPr>
          <a:lstStyle/>
          <a:p>
            <a:r>
              <a:rPr lang="en-CA" dirty="0"/>
              <a:t>217MHz</a:t>
            </a:r>
          </a:p>
        </p:txBody>
      </p:sp>
      <p:sp>
        <p:nvSpPr>
          <p:cNvPr id="20" name="TextBox 19">
            <a:extLst>
              <a:ext uri="{FF2B5EF4-FFF2-40B4-BE49-F238E27FC236}">
                <a16:creationId xmlns:a16="http://schemas.microsoft.com/office/drawing/2014/main" id="{53B7D617-4F6C-4692-B093-F831B7125925}"/>
              </a:ext>
            </a:extLst>
          </p:cNvPr>
          <p:cNvSpPr txBox="1"/>
          <p:nvPr/>
        </p:nvSpPr>
        <p:spPr>
          <a:xfrm>
            <a:off x="8779132" y="1904671"/>
            <a:ext cx="968535" cy="369332"/>
          </a:xfrm>
          <a:prstGeom prst="rect">
            <a:avLst/>
          </a:prstGeom>
          <a:noFill/>
        </p:spPr>
        <p:txBody>
          <a:bodyPr wrap="none" rtlCol="0">
            <a:spAutoFit/>
          </a:bodyPr>
          <a:lstStyle/>
          <a:p>
            <a:r>
              <a:rPr lang="en-CA" dirty="0"/>
              <a:t>648MHz</a:t>
            </a:r>
          </a:p>
        </p:txBody>
      </p:sp>
      <p:sp>
        <p:nvSpPr>
          <p:cNvPr id="21" name="TextBox 20">
            <a:extLst>
              <a:ext uri="{FF2B5EF4-FFF2-40B4-BE49-F238E27FC236}">
                <a16:creationId xmlns:a16="http://schemas.microsoft.com/office/drawing/2014/main" id="{3D021403-E144-4B6C-9BBF-6714ED609021}"/>
              </a:ext>
            </a:extLst>
          </p:cNvPr>
          <p:cNvSpPr txBox="1"/>
          <p:nvPr/>
        </p:nvSpPr>
        <p:spPr>
          <a:xfrm>
            <a:off x="789507" y="6019800"/>
            <a:ext cx="5739007" cy="369332"/>
          </a:xfrm>
          <a:prstGeom prst="rect">
            <a:avLst/>
          </a:prstGeom>
          <a:noFill/>
        </p:spPr>
        <p:txBody>
          <a:bodyPr wrap="none" rtlCol="0">
            <a:spAutoFit/>
          </a:bodyPr>
          <a:lstStyle/>
          <a:p>
            <a:r>
              <a:rPr lang="en-CA" dirty="0"/>
              <a:t>4.2K no changes visible, all Curves are on top of each other.</a:t>
            </a:r>
          </a:p>
        </p:txBody>
      </p:sp>
      <p:sp>
        <p:nvSpPr>
          <p:cNvPr id="3" name="TextBox 2">
            <a:extLst>
              <a:ext uri="{FF2B5EF4-FFF2-40B4-BE49-F238E27FC236}">
                <a16:creationId xmlns:a16="http://schemas.microsoft.com/office/drawing/2014/main" id="{AE3B995F-3982-4876-8907-1135C8631908}"/>
              </a:ext>
            </a:extLst>
          </p:cNvPr>
          <p:cNvSpPr txBox="1"/>
          <p:nvPr/>
        </p:nvSpPr>
        <p:spPr>
          <a:xfrm>
            <a:off x="495300" y="1438275"/>
            <a:ext cx="10622844" cy="369332"/>
          </a:xfrm>
          <a:prstGeom prst="rect">
            <a:avLst/>
          </a:prstGeom>
          <a:noFill/>
        </p:spPr>
        <p:txBody>
          <a:bodyPr wrap="none" rtlCol="0">
            <a:spAutoFit/>
          </a:bodyPr>
          <a:lstStyle/>
          <a:p>
            <a:r>
              <a:rPr lang="en-CA" dirty="0"/>
              <a:t>Cavity thermally cycled through T</a:t>
            </a:r>
            <a:r>
              <a:rPr lang="en-CA" baseline="-25000" dirty="0"/>
              <a:t>C</a:t>
            </a:r>
            <a:r>
              <a:rPr lang="en-CA" dirty="0"/>
              <a:t> with 0, 10 and 20 </a:t>
            </a:r>
            <a:r>
              <a:rPr lang="el-GR" dirty="0"/>
              <a:t>μ</a:t>
            </a:r>
            <a:r>
              <a:rPr lang="en-CA" dirty="0"/>
              <a:t>T external magnetic background field in vertical direction.</a:t>
            </a:r>
          </a:p>
        </p:txBody>
      </p:sp>
    </p:spTree>
    <p:extLst>
      <p:ext uri="{BB962C8B-B14F-4D97-AF65-F5344CB8AC3E}">
        <p14:creationId xmlns:p14="http://schemas.microsoft.com/office/powerpoint/2010/main" val="1283033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6296E-2DAE-4645-A27C-5F7DB6A9787D}"/>
              </a:ext>
            </a:extLst>
          </p:cNvPr>
          <p:cNvSpPr>
            <a:spLocks noGrp="1"/>
          </p:cNvSpPr>
          <p:nvPr>
            <p:ph type="title"/>
          </p:nvPr>
        </p:nvSpPr>
        <p:spPr/>
        <p:txBody>
          <a:bodyPr/>
          <a:lstStyle/>
          <a:p>
            <a:r>
              <a:rPr lang="en-CA" dirty="0"/>
              <a:t>External magnetic field contributions</a:t>
            </a:r>
          </a:p>
        </p:txBody>
      </p:sp>
      <p:sp>
        <p:nvSpPr>
          <p:cNvPr id="3" name="Content Placeholder 2">
            <a:extLst>
              <a:ext uri="{FF2B5EF4-FFF2-40B4-BE49-F238E27FC236}">
                <a16:creationId xmlns:a16="http://schemas.microsoft.com/office/drawing/2014/main" id="{9DCA83E9-769C-4883-A36E-A2B5100CBD54}"/>
              </a:ext>
            </a:extLst>
          </p:cNvPr>
          <p:cNvSpPr>
            <a:spLocks noGrp="1"/>
          </p:cNvSpPr>
          <p:nvPr>
            <p:ph idx="1"/>
          </p:nvPr>
        </p:nvSpPr>
        <p:spPr>
          <a:xfrm>
            <a:off x="838200" y="5352585"/>
            <a:ext cx="10515600" cy="824378"/>
          </a:xfrm>
        </p:spPr>
        <p:txBody>
          <a:bodyPr>
            <a:normAutofit fontScale="92500" lnSpcReduction="20000"/>
          </a:bodyPr>
          <a:lstStyle/>
          <a:p>
            <a:r>
              <a:rPr lang="en-CA" dirty="0"/>
              <a:t>0.5 n</a:t>
            </a:r>
            <a:r>
              <a:rPr lang="el-GR" dirty="0"/>
              <a:t>Ω</a:t>
            </a:r>
            <a:r>
              <a:rPr lang="en-CA" dirty="0"/>
              <a:t>/</a:t>
            </a:r>
            <a:r>
              <a:rPr lang="el-GR" dirty="0"/>
              <a:t>μ</a:t>
            </a:r>
            <a:r>
              <a:rPr lang="en-CA" dirty="0"/>
              <a:t>T at 217MHz</a:t>
            </a:r>
          </a:p>
          <a:p>
            <a:r>
              <a:rPr lang="en-CA" dirty="0"/>
              <a:t>1.2-1.7 n</a:t>
            </a:r>
            <a:r>
              <a:rPr lang="el-GR" dirty="0"/>
              <a:t>Ω</a:t>
            </a:r>
            <a:r>
              <a:rPr lang="en-CA" dirty="0"/>
              <a:t>/</a:t>
            </a:r>
            <a:r>
              <a:rPr lang="el-GR" dirty="0"/>
              <a:t>μ</a:t>
            </a:r>
            <a:r>
              <a:rPr lang="en-CA" dirty="0"/>
              <a:t>T at 648MHz, some field dependence</a:t>
            </a:r>
          </a:p>
        </p:txBody>
      </p:sp>
      <p:sp>
        <p:nvSpPr>
          <p:cNvPr id="4" name="Date Placeholder 3">
            <a:extLst>
              <a:ext uri="{FF2B5EF4-FFF2-40B4-BE49-F238E27FC236}">
                <a16:creationId xmlns:a16="http://schemas.microsoft.com/office/drawing/2014/main" id="{9B8D0354-7B63-4351-B51A-8C77227BAC05}"/>
              </a:ext>
            </a:extLst>
          </p:cNvPr>
          <p:cNvSpPr>
            <a:spLocks noGrp="1"/>
          </p:cNvSpPr>
          <p:nvPr>
            <p:ph type="dt" sz="half" idx="10"/>
          </p:nvPr>
        </p:nvSpPr>
        <p:spPr/>
        <p:txBody>
          <a:bodyPr/>
          <a:lstStyle/>
          <a:p>
            <a:fld id="{C8751A01-AB6F-4968-8288-A11084F1C9C9}" type="datetime1">
              <a:rPr lang="en-US" smtClean="0"/>
              <a:t>1/31/2020</a:t>
            </a:fld>
            <a:endParaRPr lang="en-CA"/>
          </a:p>
        </p:txBody>
      </p:sp>
      <p:sp>
        <p:nvSpPr>
          <p:cNvPr id="5" name="Footer Placeholder 4">
            <a:extLst>
              <a:ext uri="{FF2B5EF4-FFF2-40B4-BE49-F238E27FC236}">
                <a16:creationId xmlns:a16="http://schemas.microsoft.com/office/drawing/2014/main" id="{66A03144-4A04-40BF-A295-00F5545E2A3C}"/>
              </a:ext>
            </a:extLst>
          </p:cNvPr>
          <p:cNvSpPr>
            <a:spLocks noGrp="1"/>
          </p:cNvSpPr>
          <p:nvPr>
            <p:ph type="ftr" sz="quarter" idx="11"/>
          </p:nvPr>
        </p:nvSpPr>
        <p:spPr/>
        <p:txBody>
          <a:bodyPr/>
          <a:lstStyle/>
          <a:p>
            <a:r>
              <a:rPr lang="en-CA"/>
              <a:t>Philipp Kolb - TTC Feb 2020</a:t>
            </a:r>
          </a:p>
        </p:txBody>
      </p:sp>
      <p:sp>
        <p:nvSpPr>
          <p:cNvPr id="6" name="Slide Number Placeholder 5">
            <a:extLst>
              <a:ext uri="{FF2B5EF4-FFF2-40B4-BE49-F238E27FC236}">
                <a16:creationId xmlns:a16="http://schemas.microsoft.com/office/drawing/2014/main" id="{87DF0264-3D20-4E1E-9491-D2CEB7B6057B}"/>
              </a:ext>
            </a:extLst>
          </p:cNvPr>
          <p:cNvSpPr>
            <a:spLocks noGrp="1"/>
          </p:cNvSpPr>
          <p:nvPr>
            <p:ph type="sldNum" sz="quarter" idx="12"/>
          </p:nvPr>
        </p:nvSpPr>
        <p:spPr/>
        <p:txBody>
          <a:bodyPr/>
          <a:lstStyle/>
          <a:p>
            <a:fld id="{4B5EFF41-8465-437F-BEE2-B86181D6AD03}" type="slidenum">
              <a:rPr lang="en-CA" smtClean="0"/>
              <a:t>23</a:t>
            </a:fld>
            <a:endParaRPr lang="en-CA"/>
          </a:p>
        </p:txBody>
      </p:sp>
      <p:pic>
        <p:nvPicPr>
          <p:cNvPr id="7" name="Content Placeholder 4">
            <a:extLst>
              <a:ext uri="{FF2B5EF4-FFF2-40B4-BE49-F238E27FC236}">
                <a16:creationId xmlns:a16="http://schemas.microsoft.com/office/drawing/2014/main" id="{1F66620C-96F7-4C54-A37B-7098CE9C5B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320" y="1639390"/>
            <a:ext cx="5259740" cy="3599999"/>
          </a:xfrm>
          <a:prstGeom prst="rect">
            <a:avLst/>
          </a:prstGeom>
        </p:spPr>
      </p:pic>
      <p:pic>
        <p:nvPicPr>
          <p:cNvPr id="8" name="Picture 7">
            <a:extLst>
              <a:ext uri="{FF2B5EF4-FFF2-40B4-BE49-F238E27FC236}">
                <a16:creationId xmlns:a16="http://schemas.microsoft.com/office/drawing/2014/main" id="{13BE28D9-F50C-4253-B1A7-65F07CB228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7310" y="1639389"/>
            <a:ext cx="5199969" cy="3608885"/>
          </a:xfrm>
          <a:prstGeom prst="rect">
            <a:avLst/>
          </a:prstGeom>
        </p:spPr>
      </p:pic>
      <p:sp>
        <p:nvSpPr>
          <p:cNvPr id="9" name="TextBox 8">
            <a:extLst>
              <a:ext uri="{FF2B5EF4-FFF2-40B4-BE49-F238E27FC236}">
                <a16:creationId xmlns:a16="http://schemas.microsoft.com/office/drawing/2014/main" id="{F315A26B-1C01-4636-9415-7BBEED8E80E0}"/>
              </a:ext>
            </a:extLst>
          </p:cNvPr>
          <p:cNvSpPr txBox="1"/>
          <p:nvPr/>
        </p:nvSpPr>
        <p:spPr>
          <a:xfrm>
            <a:off x="3140612" y="1361746"/>
            <a:ext cx="968535" cy="369332"/>
          </a:xfrm>
          <a:prstGeom prst="rect">
            <a:avLst/>
          </a:prstGeom>
          <a:noFill/>
        </p:spPr>
        <p:txBody>
          <a:bodyPr wrap="none" rtlCol="0">
            <a:spAutoFit/>
          </a:bodyPr>
          <a:lstStyle/>
          <a:p>
            <a:r>
              <a:rPr lang="en-CA" dirty="0"/>
              <a:t>217MHz</a:t>
            </a:r>
          </a:p>
        </p:txBody>
      </p:sp>
      <p:sp>
        <p:nvSpPr>
          <p:cNvPr id="10" name="TextBox 9">
            <a:extLst>
              <a:ext uri="{FF2B5EF4-FFF2-40B4-BE49-F238E27FC236}">
                <a16:creationId xmlns:a16="http://schemas.microsoft.com/office/drawing/2014/main" id="{BDA1E547-AA15-4B5F-9161-826D90BAA14F}"/>
              </a:ext>
            </a:extLst>
          </p:cNvPr>
          <p:cNvSpPr txBox="1"/>
          <p:nvPr/>
        </p:nvSpPr>
        <p:spPr>
          <a:xfrm>
            <a:off x="8779132" y="1361746"/>
            <a:ext cx="968535" cy="369332"/>
          </a:xfrm>
          <a:prstGeom prst="rect">
            <a:avLst/>
          </a:prstGeom>
          <a:noFill/>
        </p:spPr>
        <p:txBody>
          <a:bodyPr wrap="none" rtlCol="0">
            <a:spAutoFit/>
          </a:bodyPr>
          <a:lstStyle/>
          <a:p>
            <a:r>
              <a:rPr lang="en-CA" dirty="0"/>
              <a:t>648MHz</a:t>
            </a:r>
          </a:p>
        </p:txBody>
      </p:sp>
    </p:spTree>
    <p:extLst>
      <p:ext uri="{BB962C8B-B14F-4D97-AF65-F5344CB8AC3E}">
        <p14:creationId xmlns:p14="http://schemas.microsoft.com/office/powerpoint/2010/main" val="11519694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42157-E034-4432-A0D9-13DEEFA100CE}"/>
              </a:ext>
            </a:extLst>
          </p:cNvPr>
          <p:cNvSpPr>
            <a:spLocks noGrp="1"/>
          </p:cNvSpPr>
          <p:nvPr>
            <p:ph type="title"/>
          </p:nvPr>
        </p:nvSpPr>
        <p:spPr>
          <a:xfrm>
            <a:off x="838200" y="365127"/>
            <a:ext cx="10515600" cy="1325563"/>
          </a:xfrm>
        </p:spPr>
        <p:txBody>
          <a:bodyPr/>
          <a:lstStyle/>
          <a:p>
            <a:r>
              <a:rPr lang="en-CA" dirty="0"/>
              <a:t>Next steps</a:t>
            </a:r>
          </a:p>
        </p:txBody>
      </p:sp>
      <p:sp>
        <p:nvSpPr>
          <p:cNvPr id="3" name="Content Placeholder 2">
            <a:extLst>
              <a:ext uri="{FF2B5EF4-FFF2-40B4-BE49-F238E27FC236}">
                <a16:creationId xmlns:a16="http://schemas.microsoft.com/office/drawing/2014/main" id="{519E2A14-6525-45F7-991A-9595F3768040}"/>
              </a:ext>
            </a:extLst>
          </p:cNvPr>
          <p:cNvSpPr>
            <a:spLocks noGrp="1"/>
          </p:cNvSpPr>
          <p:nvPr>
            <p:ph idx="1"/>
          </p:nvPr>
        </p:nvSpPr>
        <p:spPr>
          <a:xfrm>
            <a:off x="838200" y="1428750"/>
            <a:ext cx="7229475" cy="4748213"/>
          </a:xfrm>
        </p:spPr>
        <p:txBody>
          <a:bodyPr>
            <a:normAutofit fontScale="85000" lnSpcReduction="20000"/>
          </a:bodyPr>
          <a:lstStyle/>
          <a:p>
            <a:r>
              <a:rPr lang="en-CA" dirty="0"/>
              <a:t>Huge parameter space to explore with these cavities</a:t>
            </a:r>
          </a:p>
          <a:p>
            <a:r>
              <a:rPr lang="en-CA" dirty="0"/>
              <a:t>HWR:</a:t>
            </a:r>
          </a:p>
          <a:p>
            <a:pPr lvl="1"/>
            <a:r>
              <a:rPr lang="en-CA" dirty="0"/>
              <a:t>120C/48h bake</a:t>
            </a:r>
          </a:p>
          <a:p>
            <a:pPr lvl="1"/>
            <a:r>
              <a:rPr lang="en-CA" dirty="0"/>
              <a:t>Exploring external magnetic field influence</a:t>
            </a:r>
          </a:p>
          <a:p>
            <a:pPr lvl="1"/>
            <a:r>
              <a:rPr lang="en-CA" dirty="0"/>
              <a:t>N2 infusion once optimized on QWR</a:t>
            </a:r>
          </a:p>
          <a:p>
            <a:r>
              <a:rPr lang="en-CA" dirty="0"/>
              <a:t>QWR:</a:t>
            </a:r>
          </a:p>
          <a:p>
            <a:pPr lvl="1"/>
            <a:r>
              <a:rPr lang="en-CA" dirty="0"/>
              <a:t>Optimization of infusion technique</a:t>
            </a:r>
          </a:p>
          <a:p>
            <a:pPr lvl="1"/>
            <a:r>
              <a:rPr lang="en-CA" dirty="0"/>
              <a:t>Development of Electropolishing for N2 doping</a:t>
            </a:r>
          </a:p>
          <a:p>
            <a:pPr lvl="1"/>
            <a:r>
              <a:rPr lang="en-CA" dirty="0"/>
              <a:t>Further exploration of external magnetic field influence</a:t>
            </a:r>
          </a:p>
          <a:p>
            <a:pPr lvl="1"/>
            <a:r>
              <a:rPr lang="en-CA" dirty="0"/>
              <a:t>Cooldown studies</a:t>
            </a:r>
          </a:p>
          <a:p>
            <a:pPr lvl="2"/>
            <a:r>
              <a:rPr lang="en-CA" dirty="0"/>
              <a:t>Cooldown from outside/inside/both</a:t>
            </a:r>
          </a:p>
          <a:p>
            <a:r>
              <a:rPr lang="en-CA" dirty="0"/>
              <a:t>Improved fitting routine</a:t>
            </a:r>
          </a:p>
          <a:p>
            <a:pPr lvl="1"/>
            <a:r>
              <a:rPr lang="en-CA" dirty="0"/>
              <a:t>Shared fit parameters between B</a:t>
            </a:r>
            <a:r>
              <a:rPr lang="en-CA" baseline="-25000" dirty="0"/>
              <a:t>p</a:t>
            </a:r>
            <a:r>
              <a:rPr lang="en-CA" dirty="0"/>
              <a:t>, </a:t>
            </a:r>
            <a:r>
              <a:rPr lang="el-GR" dirty="0"/>
              <a:t>ω</a:t>
            </a:r>
            <a:endParaRPr lang="en-CA" dirty="0"/>
          </a:p>
          <a:p>
            <a:r>
              <a:rPr lang="en-CA" dirty="0"/>
              <a:t>Looking into T &amp; H mapping for more diagnostics</a:t>
            </a:r>
          </a:p>
        </p:txBody>
      </p:sp>
      <p:sp>
        <p:nvSpPr>
          <p:cNvPr id="4" name="Date Placeholder 3">
            <a:extLst>
              <a:ext uri="{FF2B5EF4-FFF2-40B4-BE49-F238E27FC236}">
                <a16:creationId xmlns:a16="http://schemas.microsoft.com/office/drawing/2014/main" id="{F203A1A4-3509-4631-BA4F-0032F76769FA}"/>
              </a:ext>
            </a:extLst>
          </p:cNvPr>
          <p:cNvSpPr>
            <a:spLocks noGrp="1"/>
          </p:cNvSpPr>
          <p:nvPr>
            <p:ph type="dt" sz="half" idx="10"/>
          </p:nvPr>
        </p:nvSpPr>
        <p:spPr/>
        <p:txBody>
          <a:bodyPr/>
          <a:lstStyle/>
          <a:p>
            <a:fld id="{C8751A01-AB6F-4968-8288-A11084F1C9C9}" type="datetime1">
              <a:rPr lang="en-US" smtClean="0"/>
              <a:t>1/31/2020</a:t>
            </a:fld>
            <a:endParaRPr lang="en-CA"/>
          </a:p>
        </p:txBody>
      </p:sp>
      <p:sp>
        <p:nvSpPr>
          <p:cNvPr id="5" name="Footer Placeholder 4">
            <a:extLst>
              <a:ext uri="{FF2B5EF4-FFF2-40B4-BE49-F238E27FC236}">
                <a16:creationId xmlns:a16="http://schemas.microsoft.com/office/drawing/2014/main" id="{9DA5F818-1A14-46AE-987C-784D35A28777}"/>
              </a:ext>
            </a:extLst>
          </p:cNvPr>
          <p:cNvSpPr>
            <a:spLocks noGrp="1"/>
          </p:cNvSpPr>
          <p:nvPr>
            <p:ph type="ftr" sz="quarter" idx="11"/>
          </p:nvPr>
        </p:nvSpPr>
        <p:spPr/>
        <p:txBody>
          <a:bodyPr/>
          <a:lstStyle/>
          <a:p>
            <a:r>
              <a:rPr lang="en-CA"/>
              <a:t>Philipp Kolb - TTC Feb 2020</a:t>
            </a:r>
          </a:p>
        </p:txBody>
      </p:sp>
      <p:sp>
        <p:nvSpPr>
          <p:cNvPr id="6" name="Slide Number Placeholder 5">
            <a:extLst>
              <a:ext uri="{FF2B5EF4-FFF2-40B4-BE49-F238E27FC236}">
                <a16:creationId xmlns:a16="http://schemas.microsoft.com/office/drawing/2014/main" id="{DBC8EBFC-ED6A-468E-B1B4-57166E37767C}"/>
              </a:ext>
            </a:extLst>
          </p:cNvPr>
          <p:cNvSpPr>
            <a:spLocks noGrp="1"/>
          </p:cNvSpPr>
          <p:nvPr>
            <p:ph type="sldNum" sz="quarter" idx="12"/>
          </p:nvPr>
        </p:nvSpPr>
        <p:spPr/>
        <p:txBody>
          <a:bodyPr/>
          <a:lstStyle/>
          <a:p>
            <a:fld id="{4B5EFF41-8465-437F-BEE2-B86181D6AD03}" type="slidenum">
              <a:rPr lang="en-CA" smtClean="0"/>
              <a:t>24</a:t>
            </a:fld>
            <a:endParaRPr lang="en-CA"/>
          </a:p>
        </p:txBody>
      </p:sp>
      <p:pic>
        <p:nvPicPr>
          <p:cNvPr id="7" name="EP Tool Full Assembly Rotating and Pivoting.mp4">
            <a:hlinkClick r:id="" action="ppaction://media"/>
            <a:extLst>
              <a:ext uri="{FF2B5EF4-FFF2-40B4-BE49-F238E27FC236}">
                <a16:creationId xmlns:a16="http://schemas.microsoft.com/office/drawing/2014/main" id="{3734EA83-E2C6-4BDB-98FB-3735B24EFA0F}"/>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7"/>
          <a:srcRect l="26993" t="17381" r="20149"/>
          <a:stretch/>
        </p:blipFill>
        <p:spPr>
          <a:xfrm>
            <a:off x="8215851" y="2365371"/>
            <a:ext cx="3366547" cy="3946527"/>
          </a:xfrm>
          <a:prstGeom prst="rect">
            <a:avLst/>
          </a:prstGeom>
        </p:spPr>
      </p:pic>
      <p:pic>
        <p:nvPicPr>
          <p:cNvPr id="8" name="Acid Manifold Detail 5 RPM.mp4">
            <a:hlinkClick r:id="" action="ppaction://media"/>
            <a:extLst>
              <a:ext uri="{FF2B5EF4-FFF2-40B4-BE49-F238E27FC236}">
                <a16:creationId xmlns:a16="http://schemas.microsoft.com/office/drawing/2014/main" id="{27B89436-5116-4556-A6FA-69BE374137C4}"/>
              </a:ext>
            </a:extLst>
          </p:cNvPr>
          <p:cNvPicPr>
            <a:picLocks noChangeAspect="1"/>
          </p:cNvPicPr>
          <p:nvPr>
            <a:videoFile r:link="rId4"/>
            <p:extLst>
              <p:ext uri="{DAA4B4D4-6D71-4841-9C94-3DE7FCFB9230}">
                <p14:media xmlns:p14="http://schemas.microsoft.com/office/powerpoint/2010/main" r:embed="rId3"/>
              </p:ext>
            </p:extLst>
          </p:nvPr>
        </p:nvPicPr>
        <p:blipFill>
          <a:blip r:embed="rId8"/>
          <a:stretch>
            <a:fillRect/>
          </a:stretch>
        </p:blipFill>
        <p:spPr>
          <a:xfrm>
            <a:off x="8215851" y="224042"/>
            <a:ext cx="3366548" cy="1893683"/>
          </a:xfrm>
          <a:prstGeom prst="rect">
            <a:avLst/>
          </a:prstGeom>
        </p:spPr>
      </p:pic>
    </p:spTree>
    <p:extLst>
      <p:ext uri="{BB962C8B-B14F-4D97-AF65-F5344CB8AC3E}">
        <p14:creationId xmlns:p14="http://schemas.microsoft.com/office/powerpoint/2010/main" val="70447389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seq concurrent="1" nextAc="seek">
              <p:cTn id="7" restart="whenNotActive" fill="hold" evtFilter="cancelBubble" nodeType="interactiveSeq">
                <p:stCondLst>
                  <p:cond evt="onClick" delay="0">
                    <p:tgtEl>
                      <p:spTgt spid="8"/>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8"/>
                                        </p:tgtEl>
                                      </p:cBhvr>
                                    </p:cmd>
                                  </p:childTnLst>
                                </p:cTn>
                              </p:par>
                            </p:childTnLst>
                          </p:cTn>
                        </p:par>
                      </p:childTnLst>
                    </p:cTn>
                  </p:par>
                </p:childTnLst>
              </p:cTn>
              <p:nextCondLst>
                <p:cond evt="onClick" delay="0">
                  <p:tgtEl>
                    <p:spTgt spid="8"/>
                  </p:tgtEl>
                </p:cond>
              </p:nextCondLst>
            </p:seq>
            <p:video>
              <p:cMediaNode vol="80000">
                <p:cTn id="12" fill="hold" display="0">
                  <p:stCondLst>
                    <p:cond delay="indefinite"/>
                  </p:stCondLst>
                </p:cTn>
                <p:tgtEl>
                  <p:spTgt spid="7"/>
                </p:tgtEl>
              </p:cMediaNode>
            </p:video>
            <p:video>
              <p:cMediaNode vol="80000">
                <p:cTn id="13" fill="hold" display="0">
                  <p:stCondLst>
                    <p:cond delay="indefinite"/>
                  </p:stCondLst>
                </p:cTn>
                <p:tgtEl>
                  <p:spTgt spid="8"/>
                </p:tgtEl>
              </p:cMediaNode>
            </p:vide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39663-2AF5-45B5-8C95-932070D2F153}"/>
              </a:ext>
            </a:extLst>
          </p:cNvPr>
          <p:cNvSpPr>
            <a:spLocks noGrp="1"/>
          </p:cNvSpPr>
          <p:nvPr>
            <p:ph type="title"/>
          </p:nvPr>
        </p:nvSpPr>
        <p:spPr/>
        <p:txBody>
          <a:bodyPr/>
          <a:lstStyle/>
          <a:p>
            <a:r>
              <a:rPr lang="en-CA" dirty="0"/>
              <a:t>Some references</a:t>
            </a:r>
          </a:p>
        </p:txBody>
      </p:sp>
      <p:sp>
        <p:nvSpPr>
          <p:cNvPr id="3" name="Content Placeholder 2">
            <a:extLst>
              <a:ext uri="{FF2B5EF4-FFF2-40B4-BE49-F238E27FC236}">
                <a16:creationId xmlns:a16="http://schemas.microsoft.com/office/drawing/2014/main" id="{248CDE78-E98C-4741-8FE3-9D5CA510D191}"/>
              </a:ext>
            </a:extLst>
          </p:cNvPr>
          <p:cNvSpPr>
            <a:spLocks noGrp="1"/>
          </p:cNvSpPr>
          <p:nvPr>
            <p:ph idx="1"/>
          </p:nvPr>
        </p:nvSpPr>
        <p:spPr/>
        <p:txBody>
          <a:bodyPr/>
          <a:lstStyle/>
          <a:p>
            <a:r>
              <a:rPr lang="en-CA" dirty="0"/>
              <a:t>Cavity design: Z. Yao: SRF2017 </a:t>
            </a:r>
            <a:r>
              <a:rPr lang="en-CA" dirty="0">
                <a:hlinkClick r:id="rId2"/>
              </a:rPr>
              <a:t>TUPB065</a:t>
            </a:r>
            <a:r>
              <a:rPr lang="en-CA" dirty="0"/>
              <a:t>, </a:t>
            </a:r>
            <a:r>
              <a:rPr lang="en-CA" dirty="0">
                <a:hlinkClick r:id="rId3"/>
              </a:rPr>
              <a:t>LINAC2018</a:t>
            </a:r>
            <a:endParaRPr lang="en-CA" dirty="0"/>
          </a:p>
          <a:p>
            <a:r>
              <a:rPr lang="en-CA" dirty="0"/>
              <a:t>First QWR cold test results: P. Kolb: </a:t>
            </a:r>
            <a:r>
              <a:rPr lang="en-CA" dirty="0">
                <a:hlinkClick r:id="rId4"/>
              </a:rPr>
              <a:t>TTC 2019 Vancouver</a:t>
            </a:r>
            <a:endParaRPr lang="en-CA" dirty="0"/>
          </a:p>
          <a:p>
            <a:r>
              <a:rPr lang="en-CA" dirty="0"/>
              <a:t>Further QWR test results: P. Kolb, SRF2019: </a:t>
            </a:r>
            <a:r>
              <a:rPr lang="en-CA" dirty="0">
                <a:hlinkClick r:id="rId5"/>
              </a:rPr>
              <a:t>TUP046</a:t>
            </a:r>
            <a:endParaRPr lang="en-CA" dirty="0"/>
          </a:p>
          <a:p>
            <a:r>
              <a:rPr lang="en-CA" dirty="0"/>
              <a:t>Field Distribution correction:  J. Delayen: </a:t>
            </a:r>
            <a:r>
              <a:rPr lang="en-US" dirty="0">
                <a:hlinkClick r:id="rId6"/>
              </a:rPr>
              <a:t>Phys. Rev. Accel. Beams 21, 122001 </a:t>
            </a:r>
            <a:endParaRPr lang="en-US" dirty="0"/>
          </a:p>
          <a:p>
            <a:r>
              <a:rPr lang="en-US" dirty="0"/>
              <a:t>T &amp; H mapping: B. Schmitz: </a:t>
            </a:r>
            <a:r>
              <a:rPr lang="en-US" dirty="0">
                <a:hlinkClick r:id="rId7"/>
              </a:rPr>
              <a:t>Rev. Sci. Inst. 89, 054706</a:t>
            </a:r>
            <a:endParaRPr lang="en-US" dirty="0"/>
          </a:p>
          <a:p>
            <a:endParaRPr lang="en-CA" dirty="0"/>
          </a:p>
        </p:txBody>
      </p:sp>
      <p:sp>
        <p:nvSpPr>
          <p:cNvPr id="4" name="Date Placeholder 3">
            <a:extLst>
              <a:ext uri="{FF2B5EF4-FFF2-40B4-BE49-F238E27FC236}">
                <a16:creationId xmlns:a16="http://schemas.microsoft.com/office/drawing/2014/main" id="{DA8928F7-04D5-4EA9-84EA-F1731F16A144}"/>
              </a:ext>
            </a:extLst>
          </p:cNvPr>
          <p:cNvSpPr>
            <a:spLocks noGrp="1"/>
          </p:cNvSpPr>
          <p:nvPr>
            <p:ph type="dt" sz="half" idx="10"/>
          </p:nvPr>
        </p:nvSpPr>
        <p:spPr/>
        <p:txBody>
          <a:bodyPr/>
          <a:lstStyle/>
          <a:p>
            <a:fld id="{C8751A01-AB6F-4968-8288-A11084F1C9C9}" type="datetime1">
              <a:rPr lang="en-US" smtClean="0"/>
              <a:t>1/31/2020</a:t>
            </a:fld>
            <a:endParaRPr lang="en-CA"/>
          </a:p>
        </p:txBody>
      </p:sp>
      <p:sp>
        <p:nvSpPr>
          <p:cNvPr id="5" name="Footer Placeholder 4">
            <a:extLst>
              <a:ext uri="{FF2B5EF4-FFF2-40B4-BE49-F238E27FC236}">
                <a16:creationId xmlns:a16="http://schemas.microsoft.com/office/drawing/2014/main" id="{B83AA1B2-0F52-46C7-BD2C-510256ECD752}"/>
              </a:ext>
            </a:extLst>
          </p:cNvPr>
          <p:cNvSpPr>
            <a:spLocks noGrp="1"/>
          </p:cNvSpPr>
          <p:nvPr>
            <p:ph type="ftr" sz="quarter" idx="11"/>
          </p:nvPr>
        </p:nvSpPr>
        <p:spPr/>
        <p:txBody>
          <a:bodyPr/>
          <a:lstStyle/>
          <a:p>
            <a:r>
              <a:rPr lang="en-CA"/>
              <a:t>Philipp Kolb - TTC Feb 2020</a:t>
            </a:r>
          </a:p>
        </p:txBody>
      </p:sp>
      <p:sp>
        <p:nvSpPr>
          <p:cNvPr id="6" name="Slide Number Placeholder 5">
            <a:extLst>
              <a:ext uri="{FF2B5EF4-FFF2-40B4-BE49-F238E27FC236}">
                <a16:creationId xmlns:a16="http://schemas.microsoft.com/office/drawing/2014/main" id="{0C1C3492-3EF7-4D74-BBF4-8A514C1BC5A8}"/>
              </a:ext>
            </a:extLst>
          </p:cNvPr>
          <p:cNvSpPr>
            <a:spLocks noGrp="1"/>
          </p:cNvSpPr>
          <p:nvPr>
            <p:ph type="sldNum" sz="quarter" idx="12"/>
          </p:nvPr>
        </p:nvSpPr>
        <p:spPr/>
        <p:txBody>
          <a:bodyPr/>
          <a:lstStyle/>
          <a:p>
            <a:fld id="{4B5EFF41-8465-437F-BEE2-B86181D6AD03}" type="slidenum">
              <a:rPr lang="en-CA" smtClean="0"/>
              <a:t>25</a:t>
            </a:fld>
            <a:endParaRPr lang="en-CA"/>
          </a:p>
        </p:txBody>
      </p:sp>
    </p:spTree>
    <p:extLst>
      <p:ext uri="{BB962C8B-B14F-4D97-AF65-F5344CB8AC3E}">
        <p14:creationId xmlns:p14="http://schemas.microsoft.com/office/powerpoint/2010/main" val="27237496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4F6A9-D7DB-4361-BE25-35D5B3DD3691}"/>
              </a:ext>
            </a:extLst>
          </p:cNvPr>
          <p:cNvSpPr>
            <a:spLocks noGrp="1"/>
          </p:cNvSpPr>
          <p:nvPr>
            <p:ph type="title"/>
          </p:nvPr>
        </p:nvSpPr>
        <p:spPr/>
        <p:txBody>
          <a:bodyPr/>
          <a:lstStyle/>
          <a:p>
            <a:r>
              <a:rPr lang="en-US" dirty="0"/>
              <a:t>Thanks!</a:t>
            </a:r>
            <a:endParaRPr lang="en-CA" dirty="0"/>
          </a:p>
        </p:txBody>
      </p:sp>
      <p:sp>
        <p:nvSpPr>
          <p:cNvPr id="3" name="Content Placeholder 2">
            <a:extLst>
              <a:ext uri="{FF2B5EF4-FFF2-40B4-BE49-F238E27FC236}">
                <a16:creationId xmlns:a16="http://schemas.microsoft.com/office/drawing/2014/main" id="{BCB5C778-7E40-4776-88CE-C168BEC83B83}"/>
              </a:ext>
            </a:extLst>
          </p:cNvPr>
          <p:cNvSpPr>
            <a:spLocks noGrp="1"/>
          </p:cNvSpPr>
          <p:nvPr>
            <p:ph idx="1"/>
          </p:nvPr>
        </p:nvSpPr>
        <p:spPr/>
        <p:txBody>
          <a:bodyPr/>
          <a:lstStyle/>
          <a:p>
            <a:pPr marL="0" indent="0">
              <a:buNone/>
            </a:pPr>
            <a:r>
              <a:rPr lang="en-CA" dirty="0"/>
              <a:t>Thanks go to the people who make things happen in the background:</a:t>
            </a:r>
          </a:p>
          <a:p>
            <a:pPr marL="457189" lvl="1" indent="0">
              <a:buNone/>
            </a:pPr>
            <a:r>
              <a:rPr lang="en-CA" dirty="0"/>
              <a:t>Bhalwinder Waraich, James Keir, Devon Lang, David Kishi, Johnson Cheung, Bryan Dury, Melissa </a:t>
            </a:r>
            <a:r>
              <a:rPr lang="en-CA" dirty="0" err="1"/>
              <a:t>Biaocci</a:t>
            </a:r>
            <a:r>
              <a:rPr lang="en-CA" dirty="0"/>
              <a:t>, Marc Vanderbanck …</a:t>
            </a:r>
          </a:p>
          <a:p>
            <a:pPr marL="0" indent="0">
              <a:buNone/>
            </a:pPr>
            <a:endParaRPr lang="en-US" dirty="0"/>
          </a:p>
          <a:p>
            <a:pPr marL="0" indent="0">
              <a:buNone/>
            </a:pPr>
            <a:r>
              <a:rPr lang="en-US" dirty="0"/>
              <a:t>And you for your attention!</a:t>
            </a:r>
            <a:endParaRPr lang="en-CA" dirty="0"/>
          </a:p>
        </p:txBody>
      </p:sp>
      <p:sp>
        <p:nvSpPr>
          <p:cNvPr id="4" name="Date Placeholder 3">
            <a:extLst>
              <a:ext uri="{FF2B5EF4-FFF2-40B4-BE49-F238E27FC236}">
                <a16:creationId xmlns:a16="http://schemas.microsoft.com/office/drawing/2014/main" id="{986D7AB5-A577-452C-A760-84BCFDE519AC}"/>
              </a:ext>
            </a:extLst>
          </p:cNvPr>
          <p:cNvSpPr>
            <a:spLocks noGrp="1"/>
          </p:cNvSpPr>
          <p:nvPr>
            <p:ph type="dt" sz="half" idx="10"/>
          </p:nvPr>
        </p:nvSpPr>
        <p:spPr/>
        <p:txBody>
          <a:bodyPr/>
          <a:lstStyle/>
          <a:p>
            <a:fld id="{4184CE02-FB5E-4D33-ABD8-4A843A2C2CB1}" type="datetime1">
              <a:rPr lang="en-US" smtClean="0"/>
              <a:t>1/31/2020</a:t>
            </a:fld>
            <a:endParaRPr lang="en-CA"/>
          </a:p>
        </p:txBody>
      </p:sp>
      <p:sp>
        <p:nvSpPr>
          <p:cNvPr id="6" name="Slide Number Placeholder 5">
            <a:extLst>
              <a:ext uri="{FF2B5EF4-FFF2-40B4-BE49-F238E27FC236}">
                <a16:creationId xmlns:a16="http://schemas.microsoft.com/office/drawing/2014/main" id="{AA69C8DF-4A95-4B0D-AF26-00B7A1A9E936}"/>
              </a:ext>
            </a:extLst>
          </p:cNvPr>
          <p:cNvSpPr>
            <a:spLocks noGrp="1"/>
          </p:cNvSpPr>
          <p:nvPr>
            <p:ph type="sldNum" sz="quarter" idx="12"/>
          </p:nvPr>
        </p:nvSpPr>
        <p:spPr/>
        <p:txBody>
          <a:bodyPr/>
          <a:lstStyle/>
          <a:p>
            <a:fld id="{4B5EFF41-8465-437F-BEE2-B86181D6AD03}" type="slidenum">
              <a:rPr lang="en-CA" smtClean="0"/>
              <a:t>26</a:t>
            </a:fld>
            <a:endParaRPr lang="en-CA"/>
          </a:p>
        </p:txBody>
      </p:sp>
      <p:sp>
        <p:nvSpPr>
          <p:cNvPr id="7" name="Footer Placeholder 6">
            <a:extLst>
              <a:ext uri="{FF2B5EF4-FFF2-40B4-BE49-F238E27FC236}">
                <a16:creationId xmlns:a16="http://schemas.microsoft.com/office/drawing/2014/main" id="{6DF6EAD2-E129-49EC-A704-421A1700747F}"/>
              </a:ext>
            </a:extLst>
          </p:cNvPr>
          <p:cNvSpPr>
            <a:spLocks noGrp="1"/>
          </p:cNvSpPr>
          <p:nvPr>
            <p:ph type="ftr" sz="quarter" idx="11"/>
          </p:nvPr>
        </p:nvSpPr>
        <p:spPr/>
        <p:txBody>
          <a:bodyPr/>
          <a:lstStyle/>
          <a:p>
            <a:r>
              <a:rPr lang="en-CA"/>
              <a:t>Philipp Kolb - TTC Feb 2020</a:t>
            </a:r>
          </a:p>
        </p:txBody>
      </p:sp>
    </p:spTree>
    <p:extLst>
      <p:ext uri="{BB962C8B-B14F-4D97-AF65-F5344CB8AC3E}">
        <p14:creationId xmlns:p14="http://schemas.microsoft.com/office/powerpoint/2010/main" val="4212886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34CB1-368C-44C9-8B21-858362CC0F0D}"/>
              </a:ext>
            </a:extLst>
          </p:cNvPr>
          <p:cNvSpPr>
            <a:spLocks noGrp="1"/>
          </p:cNvSpPr>
          <p:nvPr>
            <p:ph type="title"/>
          </p:nvPr>
        </p:nvSpPr>
        <p:spPr/>
        <p:txBody>
          <a:bodyPr/>
          <a:lstStyle/>
          <a:p>
            <a:r>
              <a:rPr lang="en-CA" dirty="0"/>
              <a:t>QWR cooldown scenarios</a:t>
            </a:r>
          </a:p>
        </p:txBody>
      </p:sp>
      <p:sp>
        <p:nvSpPr>
          <p:cNvPr id="4" name="Date Placeholder 3">
            <a:extLst>
              <a:ext uri="{FF2B5EF4-FFF2-40B4-BE49-F238E27FC236}">
                <a16:creationId xmlns:a16="http://schemas.microsoft.com/office/drawing/2014/main" id="{D8F17BD4-808C-4D7D-AADF-FB5B513531F5}"/>
              </a:ext>
            </a:extLst>
          </p:cNvPr>
          <p:cNvSpPr>
            <a:spLocks noGrp="1"/>
          </p:cNvSpPr>
          <p:nvPr>
            <p:ph type="dt" sz="half" idx="10"/>
          </p:nvPr>
        </p:nvSpPr>
        <p:spPr/>
        <p:txBody>
          <a:bodyPr/>
          <a:lstStyle/>
          <a:p>
            <a:fld id="{C8751A01-AB6F-4968-8288-A11084F1C9C9}" type="datetime1">
              <a:rPr lang="en-US" smtClean="0"/>
              <a:t>1/31/2020</a:t>
            </a:fld>
            <a:endParaRPr lang="en-CA"/>
          </a:p>
        </p:txBody>
      </p:sp>
      <p:sp>
        <p:nvSpPr>
          <p:cNvPr id="5" name="Footer Placeholder 4">
            <a:extLst>
              <a:ext uri="{FF2B5EF4-FFF2-40B4-BE49-F238E27FC236}">
                <a16:creationId xmlns:a16="http://schemas.microsoft.com/office/drawing/2014/main" id="{553D35B6-CA8A-4766-8CA6-32842A65A160}"/>
              </a:ext>
            </a:extLst>
          </p:cNvPr>
          <p:cNvSpPr>
            <a:spLocks noGrp="1"/>
          </p:cNvSpPr>
          <p:nvPr>
            <p:ph type="ftr" sz="quarter" idx="11"/>
          </p:nvPr>
        </p:nvSpPr>
        <p:spPr/>
        <p:txBody>
          <a:bodyPr/>
          <a:lstStyle/>
          <a:p>
            <a:r>
              <a:rPr lang="en-CA"/>
              <a:t>Philipp Kolb - TTC Feb 2020</a:t>
            </a:r>
          </a:p>
        </p:txBody>
      </p:sp>
      <p:sp>
        <p:nvSpPr>
          <p:cNvPr id="6" name="Slide Number Placeholder 5">
            <a:extLst>
              <a:ext uri="{FF2B5EF4-FFF2-40B4-BE49-F238E27FC236}">
                <a16:creationId xmlns:a16="http://schemas.microsoft.com/office/drawing/2014/main" id="{3BC1C80A-B9D0-4CFF-9F7F-559AD5AE9CD7}"/>
              </a:ext>
            </a:extLst>
          </p:cNvPr>
          <p:cNvSpPr>
            <a:spLocks noGrp="1"/>
          </p:cNvSpPr>
          <p:nvPr>
            <p:ph type="sldNum" sz="quarter" idx="12"/>
          </p:nvPr>
        </p:nvSpPr>
        <p:spPr/>
        <p:txBody>
          <a:bodyPr/>
          <a:lstStyle/>
          <a:p>
            <a:fld id="{4B5EFF41-8465-437F-BEE2-B86181D6AD03}" type="slidenum">
              <a:rPr lang="en-CA" smtClean="0"/>
              <a:t>27</a:t>
            </a:fld>
            <a:endParaRPr lang="en-CA"/>
          </a:p>
        </p:txBody>
      </p:sp>
      <p:grpSp>
        <p:nvGrpSpPr>
          <p:cNvPr id="28" name="Group 27">
            <a:extLst>
              <a:ext uri="{FF2B5EF4-FFF2-40B4-BE49-F238E27FC236}">
                <a16:creationId xmlns:a16="http://schemas.microsoft.com/office/drawing/2014/main" id="{94B1DE37-1F2B-4333-9149-D36D43788FD9}"/>
              </a:ext>
            </a:extLst>
          </p:cNvPr>
          <p:cNvGrpSpPr/>
          <p:nvPr/>
        </p:nvGrpSpPr>
        <p:grpSpPr>
          <a:xfrm>
            <a:off x="407888" y="1432339"/>
            <a:ext cx="1444427" cy="3518405"/>
            <a:chOff x="1487586" y="2209800"/>
            <a:chExt cx="1444427" cy="3518405"/>
          </a:xfrm>
        </p:grpSpPr>
        <p:pic>
          <p:nvPicPr>
            <p:cNvPr id="7" name="Picture 2">
              <a:extLst>
                <a:ext uri="{FF2B5EF4-FFF2-40B4-BE49-F238E27FC236}">
                  <a16:creationId xmlns:a16="http://schemas.microsoft.com/office/drawing/2014/main" id="{3F2520A2-CDD8-4FD4-8228-74E7C83B029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1487586" y="2839117"/>
              <a:ext cx="1444427" cy="2889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Straight Arrow Connector 8">
              <a:extLst>
                <a:ext uri="{FF2B5EF4-FFF2-40B4-BE49-F238E27FC236}">
                  <a16:creationId xmlns:a16="http://schemas.microsoft.com/office/drawing/2014/main" id="{8D100C8F-E47F-484B-BC4A-B6C2BC9D9EE9}"/>
                </a:ext>
              </a:extLst>
            </p:cNvPr>
            <p:cNvCxnSpPr/>
            <p:nvPr/>
          </p:nvCxnSpPr>
          <p:spPr>
            <a:xfrm>
              <a:off x="1628775" y="2209800"/>
              <a:ext cx="0" cy="25527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grpSp>
        <p:nvGrpSpPr>
          <p:cNvPr id="27" name="Group 26">
            <a:extLst>
              <a:ext uri="{FF2B5EF4-FFF2-40B4-BE49-F238E27FC236}">
                <a16:creationId xmlns:a16="http://schemas.microsoft.com/office/drawing/2014/main" id="{E81F94BA-C340-49F5-80D8-5C180AA24CE5}"/>
              </a:ext>
            </a:extLst>
          </p:cNvPr>
          <p:cNvGrpSpPr/>
          <p:nvPr/>
        </p:nvGrpSpPr>
        <p:grpSpPr>
          <a:xfrm>
            <a:off x="3962395" y="1526553"/>
            <a:ext cx="1444427" cy="3424191"/>
            <a:chOff x="4316511" y="2282375"/>
            <a:chExt cx="1444427" cy="3424191"/>
          </a:xfrm>
        </p:grpSpPr>
        <p:pic>
          <p:nvPicPr>
            <p:cNvPr id="10" name="Picture 2">
              <a:extLst>
                <a:ext uri="{FF2B5EF4-FFF2-40B4-BE49-F238E27FC236}">
                  <a16:creationId xmlns:a16="http://schemas.microsoft.com/office/drawing/2014/main" id="{E1C1C6DC-1522-47C6-BA37-3B1280D80CB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4316511" y="2817478"/>
              <a:ext cx="1444427" cy="2889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Straight Arrow Connector 10">
              <a:extLst>
                <a:ext uri="{FF2B5EF4-FFF2-40B4-BE49-F238E27FC236}">
                  <a16:creationId xmlns:a16="http://schemas.microsoft.com/office/drawing/2014/main" id="{97EB0BC8-A343-4AF9-A278-68D918406CD9}"/>
                </a:ext>
              </a:extLst>
            </p:cNvPr>
            <p:cNvCxnSpPr>
              <a:cxnSpLocks/>
            </p:cNvCxnSpPr>
            <p:nvPr/>
          </p:nvCxnSpPr>
          <p:spPr>
            <a:xfrm>
              <a:off x="4981575" y="2282375"/>
              <a:ext cx="0" cy="234418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grpSp>
        <p:nvGrpSpPr>
          <p:cNvPr id="26" name="Group 25">
            <a:extLst>
              <a:ext uri="{FF2B5EF4-FFF2-40B4-BE49-F238E27FC236}">
                <a16:creationId xmlns:a16="http://schemas.microsoft.com/office/drawing/2014/main" id="{157803CA-4619-4171-8BF1-50CDD76617B3}"/>
              </a:ext>
            </a:extLst>
          </p:cNvPr>
          <p:cNvGrpSpPr/>
          <p:nvPr/>
        </p:nvGrpSpPr>
        <p:grpSpPr>
          <a:xfrm>
            <a:off x="7751654" y="1079914"/>
            <a:ext cx="1444427" cy="3870830"/>
            <a:chOff x="8002686" y="1857375"/>
            <a:chExt cx="1444427" cy="3870830"/>
          </a:xfrm>
        </p:grpSpPr>
        <p:pic>
          <p:nvPicPr>
            <p:cNvPr id="12" name="Picture 2">
              <a:extLst>
                <a:ext uri="{FF2B5EF4-FFF2-40B4-BE49-F238E27FC236}">
                  <a16:creationId xmlns:a16="http://schemas.microsoft.com/office/drawing/2014/main" id="{30321050-D75D-4124-9D63-B832CF44997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8002686" y="2839117"/>
              <a:ext cx="1444427" cy="2889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3" name="Straight Arrow Connector 12">
              <a:extLst>
                <a:ext uri="{FF2B5EF4-FFF2-40B4-BE49-F238E27FC236}">
                  <a16:creationId xmlns:a16="http://schemas.microsoft.com/office/drawing/2014/main" id="{172A5D1F-8B75-4352-9490-A185E0C7CC32}"/>
                </a:ext>
              </a:extLst>
            </p:cNvPr>
            <p:cNvCxnSpPr>
              <a:cxnSpLocks/>
            </p:cNvCxnSpPr>
            <p:nvPr/>
          </p:nvCxnSpPr>
          <p:spPr>
            <a:xfrm>
              <a:off x="8143875" y="2495550"/>
              <a:ext cx="9525" cy="24765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ECBC14D-D690-498E-AD2E-C59C6C1BE7DD}"/>
                </a:ext>
              </a:extLst>
            </p:cNvPr>
            <p:cNvCxnSpPr>
              <a:cxnSpLocks/>
            </p:cNvCxnSpPr>
            <p:nvPr/>
          </p:nvCxnSpPr>
          <p:spPr>
            <a:xfrm>
              <a:off x="8677275" y="1857375"/>
              <a:ext cx="0" cy="276918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A77E66F-AF0D-4CFB-BC32-7B86D09970ED}"/>
                </a:ext>
              </a:extLst>
            </p:cNvPr>
            <p:cNvCxnSpPr>
              <a:cxnSpLocks/>
            </p:cNvCxnSpPr>
            <p:nvPr/>
          </p:nvCxnSpPr>
          <p:spPr>
            <a:xfrm flipH="1">
              <a:off x="8143875" y="2495550"/>
              <a:ext cx="5334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sp>
        <p:nvSpPr>
          <p:cNvPr id="23" name="TextBox 22">
            <a:extLst>
              <a:ext uri="{FF2B5EF4-FFF2-40B4-BE49-F238E27FC236}">
                <a16:creationId xmlns:a16="http://schemas.microsoft.com/office/drawing/2014/main" id="{F1802187-6697-4405-8765-450D3C9B5748}"/>
              </a:ext>
            </a:extLst>
          </p:cNvPr>
          <p:cNvSpPr txBox="1"/>
          <p:nvPr/>
        </p:nvSpPr>
        <p:spPr>
          <a:xfrm>
            <a:off x="1878906" y="2220325"/>
            <a:ext cx="2083489" cy="2031325"/>
          </a:xfrm>
          <a:prstGeom prst="rect">
            <a:avLst/>
          </a:prstGeom>
          <a:noFill/>
        </p:spPr>
        <p:txBody>
          <a:bodyPr wrap="square" rtlCol="0">
            <a:spAutoFit/>
          </a:bodyPr>
          <a:lstStyle/>
          <a:p>
            <a:r>
              <a:rPr lang="en-CA" dirty="0"/>
              <a:t>Outside cooldown:</a:t>
            </a:r>
          </a:p>
          <a:p>
            <a:r>
              <a:rPr lang="en-CA" dirty="0"/>
              <a:t>Currently done, tip of inner conductor (high E field) transitions last, trapping magnetic flux there.</a:t>
            </a:r>
          </a:p>
        </p:txBody>
      </p:sp>
      <p:sp>
        <p:nvSpPr>
          <p:cNvPr id="25" name="TextBox 24">
            <a:extLst>
              <a:ext uri="{FF2B5EF4-FFF2-40B4-BE49-F238E27FC236}">
                <a16:creationId xmlns:a16="http://schemas.microsoft.com/office/drawing/2014/main" id="{99BA4D53-977B-4CD4-8821-0FDFDD4FBDCB}"/>
              </a:ext>
            </a:extLst>
          </p:cNvPr>
          <p:cNvSpPr txBox="1"/>
          <p:nvPr/>
        </p:nvSpPr>
        <p:spPr>
          <a:xfrm>
            <a:off x="9260427" y="2033009"/>
            <a:ext cx="2269264" cy="2585323"/>
          </a:xfrm>
          <a:prstGeom prst="rect">
            <a:avLst/>
          </a:prstGeom>
          <a:noFill/>
        </p:spPr>
        <p:txBody>
          <a:bodyPr wrap="square" rtlCol="0">
            <a:spAutoFit/>
          </a:bodyPr>
          <a:lstStyle/>
          <a:p>
            <a:r>
              <a:rPr lang="en-CA" dirty="0"/>
              <a:t>Cooldown from out- and inside the inner conductor:</a:t>
            </a:r>
          </a:p>
          <a:p>
            <a:r>
              <a:rPr lang="en-CA" dirty="0"/>
              <a:t>Currently done in ISAC-II accelerator, potential to push magnetic field to top plate and trapping it in high H field area.</a:t>
            </a:r>
          </a:p>
        </p:txBody>
      </p:sp>
      <p:sp>
        <p:nvSpPr>
          <p:cNvPr id="29" name="TextBox 28">
            <a:extLst>
              <a:ext uri="{FF2B5EF4-FFF2-40B4-BE49-F238E27FC236}">
                <a16:creationId xmlns:a16="http://schemas.microsoft.com/office/drawing/2014/main" id="{291DD16E-683D-4314-B630-B4DD6663182C}"/>
              </a:ext>
            </a:extLst>
          </p:cNvPr>
          <p:cNvSpPr txBox="1"/>
          <p:nvPr/>
        </p:nvSpPr>
        <p:spPr>
          <a:xfrm>
            <a:off x="5481053" y="2220325"/>
            <a:ext cx="2083489" cy="2308324"/>
          </a:xfrm>
          <a:prstGeom prst="rect">
            <a:avLst/>
          </a:prstGeom>
          <a:noFill/>
        </p:spPr>
        <p:txBody>
          <a:bodyPr wrap="square" rtlCol="0">
            <a:spAutoFit/>
          </a:bodyPr>
          <a:lstStyle/>
          <a:p>
            <a:r>
              <a:rPr lang="en-CA" dirty="0"/>
              <a:t>Inside cooldown:</a:t>
            </a:r>
          </a:p>
          <a:p>
            <a:r>
              <a:rPr lang="en-CA" dirty="0"/>
              <a:t>Tip of inner conductor transitions first, pushing magnetic flux towards bottom plate into low field area.</a:t>
            </a:r>
          </a:p>
        </p:txBody>
      </p:sp>
      <p:sp>
        <p:nvSpPr>
          <p:cNvPr id="30" name="TextBox 29">
            <a:extLst>
              <a:ext uri="{FF2B5EF4-FFF2-40B4-BE49-F238E27FC236}">
                <a16:creationId xmlns:a16="http://schemas.microsoft.com/office/drawing/2014/main" id="{17331CA8-4714-47EE-A898-A0E417E2268D}"/>
              </a:ext>
            </a:extLst>
          </p:cNvPr>
          <p:cNvSpPr txBox="1"/>
          <p:nvPr/>
        </p:nvSpPr>
        <p:spPr>
          <a:xfrm>
            <a:off x="592243" y="1401509"/>
            <a:ext cx="1207382" cy="369332"/>
          </a:xfrm>
          <a:prstGeom prst="rect">
            <a:avLst/>
          </a:prstGeom>
          <a:noFill/>
        </p:spPr>
        <p:txBody>
          <a:bodyPr wrap="none" rtlCol="0">
            <a:spAutoFit/>
          </a:bodyPr>
          <a:lstStyle/>
          <a:p>
            <a:r>
              <a:rPr lang="en-CA" dirty="0" err="1"/>
              <a:t>LHe</a:t>
            </a:r>
            <a:r>
              <a:rPr lang="en-CA" dirty="0"/>
              <a:t> supply</a:t>
            </a:r>
          </a:p>
        </p:txBody>
      </p:sp>
      <p:sp>
        <p:nvSpPr>
          <p:cNvPr id="31" name="TextBox 30">
            <a:extLst>
              <a:ext uri="{FF2B5EF4-FFF2-40B4-BE49-F238E27FC236}">
                <a16:creationId xmlns:a16="http://schemas.microsoft.com/office/drawing/2014/main" id="{A7D35EF0-BEA0-4842-BBC6-5679E6A94C77}"/>
              </a:ext>
            </a:extLst>
          </p:cNvPr>
          <p:cNvSpPr txBox="1"/>
          <p:nvPr/>
        </p:nvSpPr>
        <p:spPr>
          <a:xfrm>
            <a:off x="4665552" y="1341887"/>
            <a:ext cx="1207382" cy="369332"/>
          </a:xfrm>
          <a:prstGeom prst="rect">
            <a:avLst/>
          </a:prstGeom>
          <a:noFill/>
        </p:spPr>
        <p:txBody>
          <a:bodyPr wrap="none" rtlCol="0">
            <a:spAutoFit/>
          </a:bodyPr>
          <a:lstStyle/>
          <a:p>
            <a:r>
              <a:rPr lang="en-CA" dirty="0" err="1"/>
              <a:t>LHe</a:t>
            </a:r>
            <a:r>
              <a:rPr lang="en-CA" dirty="0"/>
              <a:t> supply</a:t>
            </a:r>
          </a:p>
        </p:txBody>
      </p:sp>
      <p:sp>
        <p:nvSpPr>
          <p:cNvPr id="33" name="TextBox 32">
            <a:extLst>
              <a:ext uri="{FF2B5EF4-FFF2-40B4-BE49-F238E27FC236}">
                <a16:creationId xmlns:a16="http://schemas.microsoft.com/office/drawing/2014/main" id="{1DEAFECA-2511-46D2-B115-51A0E6A78FAC}"/>
              </a:ext>
            </a:extLst>
          </p:cNvPr>
          <p:cNvSpPr txBox="1"/>
          <p:nvPr/>
        </p:nvSpPr>
        <p:spPr>
          <a:xfrm>
            <a:off x="8355953" y="1027908"/>
            <a:ext cx="1207382" cy="369332"/>
          </a:xfrm>
          <a:prstGeom prst="rect">
            <a:avLst/>
          </a:prstGeom>
          <a:noFill/>
        </p:spPr>
        <p:txBody>
          <a:bodyPr wrap="none" rtlCol="0">
            <a:spAutoFit/>
          </a:bodyPr>
          <a:lstStyle/>
          <a:p>
            <a:r>
              <a:rPr lang="en-CA" dirty="0" err="1"/>
              <a:t>LHe</a:t>
            </a:r>
            <a:r>
              <a:rPr lang="en-CA" dirty="0"/>
              <a:t> supply</a:t>
            </a:r>
          </a:p>
        </p:txBody>
      </p:sp>
    </p:spTree>
    <p:extLst>
      <p:ext uri="{BB962C8B-B14F-4D97-AF65-F5344CB8AC3E}">
        <p14:creationId xmlns:p14="http://schemas.microsoft.com/office/powerpoint/2010/main" val="25833027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E3448-9DEB-4A50-922A-49DA53810C70}"/>
              </a:ext>
            </a:extLst>
          </p:cNvPr>
          <p:cNvSpPr>
            <a:spLocks noGrp="1"/>
          </p:cNvSpPr>
          <p:nvPr>
            <p:ph type="title"/>
          </p:nvPr>
        </p:nvSpPr>
        <p:spPr/>
        <p:txBody>
          <a:bodyPr/>
          <a:lstStyle/>
          <a:p>
            <a:r>
              <a:rPr lang="en-CA" dirty="0"/>
              <a:t>N2 Infusion Fit Parameters</a:t>
            </a:r>
          </a:p>
        </p:txBody>
      </p:sp>
      <p:sp>
        <p:nvSpPr>
          <p:cNvPr id="4" name="Date Placeholder 3">
            <a:extLst>
              <a:ext uri="{FF2B5EF4-FFF2-40B4-BE49-F238E27FC236}">
                <a16:creationId xmlns:a16="http://schemas.microsoft.com/office/drawing/2014/main" id="{6C56398F-7CE1-4606-BF57-8B25CC34F3FC}"/>
              </a:ext>
            </a:extLst>
          </p:cNvPr>
          <p:cNvSpPr>
            <a:spLocks noGrp="1"/>
          </p:cNvSpPr>
          <p:nvPr>
            <p:ph type="dt" sz="half" idx="10"/>
          </p:nvPr>
        </p:nvSpPr>
        <p:spPr/>
        <p:txBody>
          <a:bodyPr/>
          <a:lstStyle/>
          <a:p>
            <a:fld id="{C8751A01-AB6F-4968-8288-A11084F1C9C9}" type="datetime1">
              <a:rPr lang="en-US" smtClean="0"/>
              <a:t>1/31/2020</a:t>
            </a:fld>
            <a:endParaRPr lang="en-CA"/>
          </a:p>
        </p:txBody>
      </p:sp>
      <p:sp>
        <p:nvSpPr>
          <p:cNvPr id="5" name="Footer Placeholder 4">
            <a:extLst>
              <a:ext uri="{FF2B5EF4-FFF2-40B4-BE49-F238E27FC236}">
                <a16:creationId xmlns:a16="http://schemas.microsoft.com/office/drawing/2014/main" id="{DD2FA681-CCE5-4604-B695-473177EA3104}"/>
              </a:ext>
            </a:extLst>
          </p:cNvPr>
          <p:cNvSpPr>
            <a:spLocks noGrp="1"/>
          </p:cNvSpPr>
          <p:nvPr>
            <p:ph type="ftr" sz="quarter" idx="11"/>
          </p:nvPr>
        </p:nvSpPr>
        <p:spPr/>
        <p:txBody>
          <a:bodyPr/>
          <a:lstStyle/>
          <a:p>
            <a:r>
              <a:rPr lang="en-CA"/>
              <a:t>Philipp Kolb - TTC Feb 2020</a:t>
            </a:r>
          </a:p>
        </p:txBody>
      </p:sp>
      <p:sp>
        <p:nvSpPr>
          <p:cNvPr id="6" name="Slide Number Placeholder 5">
            <a:extLst>
              <a:ext uri="{FF2B5EF4-FFF2-40B4-BE49-F238E27FC236}">
                <a16:creationId xmlns:a16="http://schemas.microsoft.com/office/drawing/2014/main" id="{A9257C78-AF4E-4A05-A5EE-71D7A536F060}"/>
              </a:ext>
            </a:extLst>
          </p:cNvPr>
          <p:cNvSpPr>
            <a:spLocks noGrp="1"/>
          </p:cNvSpPr>
          <p:nvPr>
            <p:ph type="sldNum" sz="quarter" idx="12"/>
          </p:nvPr>
        </p:nvSpPr>
        <p:spPr/>
        <p:txBody>
          <a:bodyPr/>
          <a:lstStyle/>
          <a:p>
            <a:fld id="{4B5EFF41-8465-437F-BEE2-B86181D6AD03}" type="slidenum">
              <a:rPr lang="en-CA" smtClean="0"/>
              <a:t>28</a:t>
            </a:fld>
            <a:endParaRPr lang="en-CA"/>
          </a:p>
        </p:txBody>
      </p:sp>
      <p:pic>
        <p:nvPicPr>
          <p:cNvPr id="8" name="Picture 7">
            <a:extLst>
              <a:ext uri="{FF2B5EF4-FFF2-40B4-BE49-F238E27FC236}">
                <a16:creationId xmlns:a16="http://schemas.microsoft.com/office/drawing/2014/main" id="{83EE4B08-E88E-450A-8920-ADA707ADCB65}"/>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096000" y="1269000"/>
            <a:ext cx="5355665" cy="3600000"/>
          </a:xfrm>
          <a:prstGeom prst="rect">
            <a:avLst/>
          </a:prstGeom>
        </p:spPr>
      </p:pic>
      <p:pic>
        <p:nvPicPr>
          <p:cNvPr id="10" name="Picture 9" descr="A screenshot of a cell phone&#10;&#10;Description automatically generated">
            <a:extLst>
              <a:ext uri="{FF2B5EF4-FFF2-40B4-BE49-F238E27FC236}">
                <a16:creationId xmlns:a16="http://schemas.microsoft.com/office/drawing/2014/main" id="{7F0ED404-D748-4756-9767-599DD7CEA7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807" y="1269000"/>
            <a:ext cx="5787193" cy="3600000"/>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69A7F5F2-EEBA-4D48-A83D-B1145CF86CDE}"/>
                  </a:ext>
                </a:extLst>
              </p:cNvPr>
              <p:cNvSpPr txBox="1"/>
              <p:nvPr/>
            </p:nvSpPr>
            <p:spPr>
              <a:xfrm>
                <a:off x="1707328" y="5179800"/>
                <a:ext cx="8274872" cy="114274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CA" sz="2400" b="0" i="1" smtClean="0">
                              <a:latin typeface="Cambria Math" panose="02040503050406030204" pitchFamily="18" charset="0"/>
                            </a:rPr>
                          </m:ctrlPr>
                        </m:sSubSupPr>
                        <m:e>
                          <m:r>
                            <a:rPr lang="en-CA" sz="2400" b="0" i="1" smtClean="0">
                              <a:latin typeface="Cambria Math" panose="02040503050406030204" pitchFamily="18" charset="0"/>
                            </a:rPr>
                            <m:t>𝑅</m:t>
                          </m:r>
                        </m:e>
                        <m:sub>
                          <m:r>
                            <a:rPr lang="en-CA" sz="2400" b="0" i="1" smtClean="0">
                              <a:latin typeface="Cambria Math" panose="02040503050406030204" pitchFamily="18" charset="0"/>
                            </a:rPr>
                            <m:t>𝑆</m:t>
                          </m:r>
                        </m:sub>
                        <m:sup>
                          <m:r>
                            <a:rPr lang="en-CA" sz="2400" b="0" i="1" smtClean="0">
                              <a:latin typeface="Cambria Math" panose="02040503050406030204" pitchFamily="18" charset="0"/>
                            </a:rPr>
                            <m:t> </m:t>
                          </m:r>
                        </m:sup>
                      </m:sSubSup>
                      <m:r>
                        <a:rPr lang="en-CA" sz="2400" b="0" i="1" smtClean="0">
                          <a:latin typeface="Cambria Math" panose="02040503050406030204" pitchFamily="18" charset="0"/>
                        </a:rPr>
                        <m:t> (</m:t>
                      </m:r>
                      <m:r>
                        <a:rPr lang="en-CA" sz="2400" b="0" i="1" smtClean="0">
                          <a:latin typeface="Cambria Math" panose="02040503050406030204" pitchFamily="18" charset="0"/>
                        </a:rPr>
                        <m:t>𝐵</m:t>
                      </m:r>
                      <m:r>
                        <a:rPr lang="en-CA" sz="2400" b="0" i="1" smtClean="0">
                          <a:latin typeface="Cambria Math" panose="02040503050406030204" pitchFamily="18" charset="0"/>
                        </a:rPr>
                        <m:t>,</m:t>
                      </m:r>
                      <m:r>
                        <a:rPr lang="en-CA" sz="2400" b="0" i="1" smtClean="0">
                          <a:latin typeface="Cambria Math" panose="02040503050406030204" pitchFamily="18" charset="0"/>
                        </a:rPr>
                        <m:t>𝑇</m:t>
                      </m:r>
                      <m:r>
                        <a:rPr lang="en-CA" sz="2400" b="0" i="1" smtClean="0">
                          <a:latin typeface="Cambria Math" panose="02040503050406030204" pitchFamily="18" charset="0"/>
                        </a:rPr>
                        <m:t>)=</m:t>
                      </m:r>
                      <m:f>
                        <m:fPr>
                          <m:ctrlPr>
                            <a:rPr lang="en-CA" sz="2400" b="0" i="1" smtClean="0">
                              <a:latin typeface="Cambria Math" panose="02040503050406030204" pitchFamily="18" charset="0"/>
                            </a:rPr>
                          </m:ctrlPr>
                        </m:fPr>
                        <m:num>
                          <m:r>
                            <a:rPr lang="en-CA" sz="2400" b="0" i="1" smtClean="0">
                              <a:latin typeface="Cambria Math" panose="02040503050406030204" pitchFamily="18" charset="0"/>
                            </a:rPr>
                            <m:t>𝐴</m:t>
                          </m:r>
                          <m:d>
                            <m:dPr>
                              <m:ctrlPr>
                                <a:rPr lang="en-CA" sz="2400" b="0" i="1" smtClean="0">
                                  <a:latin typeface="Cambria Math" panose="02040503050406030204" pitchFamily="18" charset="0"/>
                                </a:rPr>
                              </m:ctrlPr>
                            </m:dPr>
                            <m:e>
                              <m:sSub>
                                <m:sSubPr>
                                  <m:ctrlPr>
                                    <a:rPr lang="en-CA" sz="2400" b="0" i="1" smtClean="0">
                                      <a:latin typeface="Cambria Math" panose="02040503050406030204" pitchFamily="18" charset="0"/>
                                    </a:rPr>
                                  </m:ctrlPr>
                                </m:sSubPr>
                                <m:e>
                                  <m:r>
                                    <a:rPr lang="en-CA" sz="2400" b="0" i="1" smtClean="0">
                                      <a:latin typeface="Cambria Math" panose="02040503050406030204" pitchFamily="18" charset="0"/>
                                    </a:rPr>
                                    <m:t>𝐵</m:t>
                                  </m:r>
                                </m:e>
                                <m:sub>
                                  <m:r>
                                    <a:rPr lang="en-CA" sz="2400" b="0" i="1" smtClean="0">
                                      <a:latin typeface="Cambria Math" panose="02040503050406030204" pitchFamily="18" charset="0"/>
                                    </a:rPr>
                                    <m:t>𝑝</m:t>
                                  </m:r>
                                </m:sub>
                              </m:sSub>
                              <m:r>
                                <a:rPr lang="en-CA" sz="2400" b="0" i="1" smtClean="0">
                                  <a:latin typeface="Cambria Math" panose="02040503050406030204" pitchFamily="18" charset="0"/>
                                </a:rPr>
                                <m:t>, </m:t>
                              </m:r>
                              <m:r>
                                <a:rPr lang="en-CA" sz="2400" b="0" i="1" smtClean="0">
                                  <a:latin typeface="Cambria Math" panose="02040503050406030204" pitchFamily="18" charset="0"/>
                                </a:rPr>
                                <m:t>𝜔</m:t>
                              </m:r>
                            </m:e>
                          </m:d>
                        </m:num>
                        <m:den>
                          <m:r>
                            <a:rPr lang="en-CA" sz="2400" b="0" i="1" smtClean="0">
                              <a:latin typeface="Cambria Math" panose="02040503050406030204" pitchFamily="18" charset="0"/>
                            </a:rPr>
                            <m:t>𝑇</m:t>
                          </m:r>
                        </m:den>
                      </m:f>
                      <m:func>
                        <m:funcPr>
                          <m:ctrlPr>
                            <a:rPr lang="en-CA" sz="2400" b="0" i="1" smtClean="0">
                              <a:latin typeface="Cambria Math" panose="02040503050406030204" pitchFamily="18" charset="0"/>
                            </a:rPr>
                          </m:ctrlPr>
                        </m:funcPr>
                        <m:fName>
                          <m:r>
                            <m:rPr>
                              <m:sty m:val="p"/>
                            </m:rPr>
                            <a:rPr lang="en-CA" sz="2400" b="0" i="0" smtClean="0">
                              <a:latin typeface="Cambria Math" panose="02040503050406030204" pitchFamily="18" charset="0"/>
                            </a:rPr>
                            <m:t>exp</m:t>
                          </m:r>
                        </m:fName>
                        <m:e>
                          <m:d>
                            <m:dPr>
                              <m:ctrlPr>
                                <a:rPr lang="en-CA" sz="2400" b="0" i="1" smtClean="0">
                                  <a:latin typeface="Cambria Math" panose="02040503050406030204" pitchFamily="18" charset="0"/>
                                </a:rPr>
                              </m:ctrlPr>
                            </m:dPr>
                            <m:e>
                              <m:r>
                                <a:rPr lang="en-CA" sz="2400" b="0" i="1" smtClean="0">
                                  <a:latin typeface="Cambria Math" panose="02040503050406030204" pitchFamily="18" charset="0"/>
                                </a:rPr>
                                <m:t>−</m:t>
                              </m:r>
                              <m:f>
                                <m:fPr>
                                  <m:ctrlPr>
                                    <a:rPr lang="en-CA" sz="2400" b="0" i="1" smtClean="0">
                                      <a:latin typeface="Cambria Math" panose="02040503050406030204" pitchFamily="18" charset="0"/>
                                    </a:rPr>
                                  </m:ctrlPr>
                                </m:fPr>
                                <m:num>
                                  <m:r>
                                    <a:rPr lang="en-CA" sz="2400" b="0" i="1" smtClean="0">
                                      <a:latin typeface="Cambria Math" panose="02040503050406030204" pitchFamily="18" charset="0"/>
                                    </a:rPr>
                                    <m:t>𝐶</m:t>
                                  </m:r>
                                  <m:d>
                                    <m:dPr>
                                      <m:ctrlPr>
                                        <a:rPr lang="en-CA" sz="2400" b="0" i="1" smtClean="0">
                                          <a:latin typeface="Cambria Math" panose="02040503050406030204" pitchFamily="18" charset="0"/>
                                        </a:rPr>
                                      </m:ctrlPr>
                                    </m:dPr>
                                    <m:e>
                                      <m:sSub>
                                        <m:sSubPr>
                                          <m:ctrlPr>
                                            <a:rPr lang="en-CA" sz="2400" b="0" i="1" smtClean="0">
                                              <a:latin typeface="Cambria Math" panose="02040503050406030204" pitchFamily="18" charset="0"/>
                                            </a:rPr>
                                          </m:ctrlPr>
                                        </m:sSubPr>
                                        <m:e>
                                          <m:r>
                                            <a:rPr lang="en-CA" sz="2400" b="0" i="1" smtClean="0">
                                              <a:latin typeface="Cambria Math" panose="02040503050406030204" pitchFamily="18" charset="0"/>
                                            </a:rPr>
                                            <m:t>𝐵</m:t>
                                          </m:r>
                                        </m:e>
                                        <m:sub>
                                          <m:r>
                                            <a:rPr lang="en-CA" sz="2400" b="0" i="1" smtClean="0">
                                              <a:latin typeface="Cambria Math" panose="02040503050406030204" pitchFamily="18" charset="0"/>
                                            </a:rPr>
                                            <m:t>𝑝</m:t>
                                          </m:r>
                                        </m:sub>
                                      </m:sSub>
                                      <m:r>
                                        <a:rPr lang="en-CA" sz="2400" i="1">
                                          <a:latin typeface="Cambria Math" panose="02040503050406030204" pitchFamily="18" charset="0"/>
                                        </a:rPr>
                                        <m:t>, </m:t>
                                      </m:r>
                                      <m:r>
                                        <a:rPr lang="en-CA" sz="2400" i="1">
                                          <a:latin typeface="Cambria Math" panose="02040503050406030204" pitchFamily="18" charset="0"/>
                                        </a:rPr>
                                        <m:t>𝜔</m:t>
                                      </m:r>
                                    </m:e>
                                  </m:d>
                                </m:num>
                                <m:den>
                                  <m:r>
                                    <a:rPr lang="en-CA" sz="2400" b="0" i="1" smtClean="0">
                                      <a:latin typeface="Cambria Math" panose="02040503050406030204" pitchFamily="18" charset="0"/>
                                    </a:rPr>
                                    <m:t>𝑇</m:t>
                                  </m:r>
                                </m:den>
                              </m:f>
                            </m:e>
                          </m:d>
                        </m:e>
                      </m:func>
                      <m:r>
                        <a:rPr lang="en-CA" sz="2400" b="0" i="1" smtClean="0">
                          <a:latin typeface="Cambria Math" panose="02040503050406030204" pitchFamily="18" charset="0"/>
                        </a:rPr>
                        <m:t>+</m:t>
                      </m:r>
                      <m:sSub>
                        <m:sSubPr>
                          <m:ctrlPr>
                            <a:rPr lang="en-CA" sz="2400" b="0" i="1" smtClean="0">
                              <a:latin typeface="Cambria Math" panose="02040503050406030204" pitchFamily="18" charset="0"/>
                            </a:rPr>
                          </m:ctrlPr>
                        </m:sSubPr>
                        <m:e>
                          <m:r>
                            <a:rPr lang="en-CA" sz="2400" b="0" i="1" smtClean="0">
                              <a:latin typeface="Cambria Math" panose="02040503050406030204" pitchFamily="18" charset="0"/>
                            </a:rPr>
                            <m:t>𝑅</m:t>
                          </m:r>
                        </m:e>
                        <m:sub>
                          <m:r>
                            <a:rPr lang="en-CA" sz="2400" b="0" i="1" smtClean="0">
                              <a:latin typeface="Cambria Math" panose="02040503050406030204" pitchFamily="18" charset="0"/>
                            </a:rPr>
                            <m:t>𝑇𝑖</m:t>
                          </m:r>
                        </m:sub>
                      </m:sSub>
                      <m:r>
                        <a:rPr lang="en-CA" sz="2400" b="0" i="1" smtClean="0">
                          <a:latin typeface="Cambria Math" panose="02040503050406030204" pitchFamily="18" charset="0"/>
                        </a:rPr>
                        <m:t>(</m:t>
                      </m:r>
                      <m:sSub>
                        <m:sSubPr>
                          <m:ctrlPr>
                            <a:rPr lang="en-CA" sz="2400" b="0" i="1" smtClean="0">
                              <a:latin typeface="Cambria Math" panose="02040503050406030204" pitchFamily="18" charset="0"/>
                            </a:rPr>
                          </m:ctrlPr>
                        </m:sSubPr>
                        <m:e>
                          <m:r>
                            <a:rPr lang="en-CA" sz="2400" b="0" i="1" smtClean="0">
                              <a:latin typeface="Cambria Math" panose="02040503050406030204" pitchFamily="18" charset="0"/>
                            </a:rPr>
                            <m:t>𝐵</m:t>
                          </m:r>
                        </m:e>
                        <m:sub>
                          <m:r>
                            <a:rPr lang="en-CA" sz="2400" b="0" i="1" smtClean="0">
                              <a:latin typeface="Cambria Math" panose="02040503050406030204" pitchFamily="18" charset="0"/>
                            </a:rPr>
                            <m:t>𝑝</m:t>
                          </m:r>
                        </m:sub>
                      </m:sSub>
                      <m:r>
                        <a:rPr lang="en-CA" sz="2400" i="1">
                          <a:latin typeface="Cambria Math" panose="02040503050406030204" pitchFamily="18" charset="0"/>
                        </a:rPr>
                        <m:t>, </m:t>
                      </m:r>
                      <m:r>
                        <a:rPr lang="en-CA" sz="2400" i="1">
                          <a:latin typeface="Cambria Math" panose="02040503050406030204" pitchFamily="18" charset="0"/>
                        </a:rPr>
                        <m:t>𝜔</m:t>
                      </m:r>
                      <m:r>
                        <a:rPr lang="en-CA" sz="2400" b="0" i="1" smtClean="0">
                          <a:latin typeface="Cambria Math" panose="02040503050406030204" pitchFamily="18" charset="0"/>
                        </a:rPr>
                        <m:t>)</m:t>
                      </m:r>
                    </m:oMath>
                  </m:oMathPara>
                </a14:m>
                <a:endParaRPr lang="en-CA" sz="2400" b="0" dirty="0"/>
              </a:p>
              <a:p>
                <a:endParaRPr lang="en-CA" dirty="0"/>
              </a:p>
            </p:txBody>
          </p:sp>
        </mc:Choice>
        <mc:Fallback xmlns="">
          <p:sp>
            <p:nvSpPr>
              <p:cNvPr id="11" name="TextBox 10">
                <a:extLst>
                  <a:ext uri="{FF2B5EF4-FFF2-40B4-BE49-F238E27FC236}">
                    <a16:creationId xmlns:a16="http://schemas.microsoft.com/office/drawing/2014/main" id="{69A7F5F2-EEBA-4D48-A83D-B1145CF86CDE}"/>
                  </a:ext>
                </a:extLst>
              </p:cNvPr>
              <p:cNvSpPr txBox="1">
                <a:spLocks noRot="1" noChangeAspect="1" noMove="1" noResize="1" noEditPoints="1" noAdjustHandles="1" noChangeArrowheads="1" noChangeShapeType="1" noTextEdit="1"/>
              </p:cNvSpPr>
              <p:nvPr/>
            </p:nvSpPr>
            <p:spPr>
              <a:xfrm>
                <a:off x="1707328" y="5179800"/>
                <a:ext cx="8274872" cy="1142749"/>
              </a:xfrm>
              <a:prstGeom prst="rect">
                <a:avLst/>
              </a:prstGeom>
              <a:blipFill>
                <a:blip r:embed="rId4"/>
                <a:stretch>
                  <a:fillRect/>
                </a:stretch>
              </a:blipFill>
            </p:spPr>
            <p:txBody>
              <a:bodyPr/>
              <a:lstStyle/>
              <a:p>
                <a:r>
                  <a:rPr lang="en-CA">
                    <a:noFill/>
                  </a:rPr>
                  <a:t> </a:t>
                </a:r>
              </a:p>
            </p:txBody>
          </p:sp>
        </mc:Fallback>
      </mc:AlternateContent>
      <p:sp>
        <p:nvSpPr>
          <p:cNvPr id="12" name="TextBox 11">
            <a:extLst>
              <a:ext uri="{FF2B5EF4-FFF2-40B4-BE49-F238E27FC236}">
                <a16:creationId xmlns:a16="http://schemas.microsoft.com/office/drawing/2014/main" id="{F1ACFF58-676A-4012-A059-BBFAA3F0780F}"/>
              </a:ext>
            </a:extLst>
          </p:cNvPr>
          <p:cNvSpPr txBox="1"/>
          <p:nvPr/>
        </p:nvSpPr>
        <p:spPr>
          <a:xfrm>
            <a:off x="9982200" y="4868999"/>
            <a:ext cx="1539460" cy="276999"/>
          </a:xfrm>
          <a:prstGeom prst="rect">
            <a:avLst/>
          </a:prstGeom>
          <a:noFill/>
        </p:spPr>
        <p:txBody>
          <a:bodyPr wrap="none" rtlCol="0">
            <a:spAutoFit/>
          </a:bodyPr>
          <a:lstStyle/>
          <a:p>
            <a:r>
              <a:rPr lang="en-CA" sz="1200" dirty="0"/>
              <a:t>Zero field cooled data</a:t>
            </a:r>
          </a:p>
        </p:txBody>
      </p:sp>
    </p:spTree>
    <p:extLst>
      <p:ext uri="{BB962C8B-B14F-4D97-AF65-F5344CB8AC3E}">
        <p14:creationId xmlns:p14="http://schemas.microsoft.com/office/powerpoint/2010/main" val="3137706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3FAE9-F159-4DEB-9B2E-5A74FDFECCFF}"/>
              </a:ext>
            </a:extLst>
          </p:cNvPr>
          <p:cNvSpPr>
            <a:spLocks noGrp="1"/>
          </p:cNvSpPr>
          <p:nvPr>
            <p:ph type="title"/>
          </p:nvPr>
        </p:nvSpPr>
        <p:spPr/>
        <p:txBody>
          <a:bodyPr/>
          <a:lstStyle/>
          <a:p>
            <a:r>
              <a:rPr lang="en-CA" dirty="0"/>
              <a:t>Motivation</a:t>
            </a:r>
          </a:p>
        </p:txBody>
      </p:sp>
      <p:sp>
        <p:nvSpPr>
          <p:cNvPr id="3" name="Content Placeholder 2">
            <a:extLst>
              <a:ext uri="{FF2B5EF4-FFF2-40B4-BE49-F238E27FC236}">
                <a16:creationId xmlns:a16="http://schemas.microsoft.com/office/drawing/2014/main" id="{948CC4DC-35FA-48D2-882C-15614B0DA86D}"/>
              </a:ext>
            </a:extLst>
          </p:cNvPr>
          <p:cNvSpPr>
            <a:spLocks noGrp="1"/>
          </p:cNvSpPr>
          <p:nvPr>
            <p:ph idx="1"/>
          </p:nvPr>
        </p:nvSpPr>
        <p:spPr/>
        <p:txBody>
          <a:bodyPr/>
          <a:lstStyle/>
          <a:p>
            <a:r>
              <a:rPr lang="en-CA" dirty="0"/>
              <a:t>Great improvements on Q</a:t>
            </a:r>
            <a:r>
              <a:rPr lang="en-CA" baseline="-25000" dirty="0"/>
              <a:t>0</a:t>
            </a:r>
            <a:r>
              <a:rPr lang="en-CA" dirty="0"/>
              <a:t> and </a:t>
            </a:r>
            <a:r>
              <a:rPr lang="en-CA" dirty="0" err="1"/>
              <a:t>E</a:t>
            </a:r>
            <a:r>
              <a:rPr lang="en-CA" baseline="-25000" dirty="0" err="1"/>
              <a:t>acc</a:t>
            </a:r>
            <a:r>
              <a:rPr lang="en-CA" dirty="0"/>
              <a:t> in recent years</a:t>
            </a:r>
          </a:p>
          <a:p>
            <a:pPr lvl="1"/>
            <a:r>
              <a:rPr lang="en-CA" dirty="0"/>
              <a:t>N2 doping &amp; infusion, two-step “magic” baking, Nb3Sn…</a:t>
            </a:r>
          </a:p>
          <a:p>
            <a:r>
              <a:rPr lang="en-CA" dirty="0"/>
              <a:t>But research is focused on 1.3GHz, elliptical cavities for big projects like LCLS-II, ILC… operating around 2.0K.</a:t>
            </a:r>
          </a:p>
          <a:p>
            <a:r>
              <a:rPr lang="en-CA" dirty="0"/>
              <a:t>What about low frequency, TEM cavities? What exactly is the frequency dependence of the surface resistance? Are they useful at 4.2K? Are these new treatments useful for heavy ion accelerators that use QWR/HWR cavities at 80-400MHz?</a:t>
            </a:r>
          </a:p>
          <a:p>
            <a:endParaRPr lang="en-CA" dirty="0"/>
          </a:p>
        </p:txBody>
      </p:sp>
      <p:sp>
        <p:nvSpPr>
          <p:cNvPr id="4" name="Slide Number Placeholder 3">
            <a:extLst>
              <a:ext uri="{FF2B5EF4-FFF2-40B4-BE49-F238E27FC236}">
                <a16:creationId xmlns:a16="http://schemas.microsoft.com/office/drawing/2014/main" id="{36F28F4D-4349-49C1-AF02-84B3AFD9B457}"/>
              </a:ext>
            </a:extLst>
          </p:cNvPr>
          <p:cNvSpPr>
            <a:spLocks noGrp="1"/>
          </p:cNvSpPr>
          <p:nvPr>
            <p:ph type="sldNum" sz="quarter" idx="12"/>
          </p:nvPr>
        </p:nvSpPr>
        <p:spPr/>
        <p:txBody>
          <a:bodyPr/>
          <a:lstStyle/>
          <a:p>
            <a:fld id="{4B5EFF41-8465-437F-BEE2-B86181D6AD03}" type="slidenum">
              <a:rPr lang="en-CA" smtClean="0"/>
              <a:t>3</a:t>
            </a:fld>
            <a:endParaRPr lang="en-CA"/>
          </a:p>
        </p:txBody>
      </p:sp>
      <p:sp>
        <p:nvSpPr>
          <p:cNvPr id="6" name="Date Placeholder 5">
            <a:extLst>
              <a:ext uri="{FF2B5EF4-FFF2-40B4-BE49-F238E27FC236}">
                <a16:creationId xmlns:a16="http://schemas.microsoft.com/office/drawing/2014/main" id="{2BFB2CC3-854D-4919-9E0F-C32BA3FAFD16}"/>
              </a:ext>
            </a:extLst>
          </p:cNvPr>
          <p:cNvSpPr>
            <a:spLocks noGrp="1"/>
          </p:cNvSpPr>
          <p:nvPr>
            <p:ph type="dt" sz="half" idx="10"/>
          </p:nvPr>
        </p:nvSpPr>
        <p:spPr/>
        <p:txBody>
          <a:bodyPr/>
          <a:lstStyle/>
          <a:p>
            <a:fld id="{488421ED-9B77-4712-8434-A9E25C6A1816}" type="datetime1">
              <a:rPr lang="en-US" smtClean="0"/>
              <a:t>1/31/2020</a:t>
            </a:fld>
            <a:endParaRPr lang="en-CA" dirty="0"/>
          </a:p>
        </p:txBody>
      </p:sp>
      <p:sp>
        <p:nvSpPr>
          <p:cNvPr id="7" name="Footer Placeholder 6">
            <a:extLst>
              <a:ext uri="{FF2B5EF4-FFF2-40B4-BE49-F238E27FC236}">
                <a16:creationId xmlns:a16="http://schemas.microsoft.com/office/drawing/2014/main" id="{956229A9-B475-40E9-9C7E-9ED73CADE6E2}"/>
              </a:ext>
            </a:extLst>
          </p:cNvPr>
          <p:cNvSpPr>
            <a:spLocks noGrp="1"/>
          </p:cNvSpPr>
          <p:nvPr>
            <p:ph type="ftr" sz="quarter" idx="11"/>
          </p:nvPr>
        </p:nvSpPr>
        <p:spPr/>
        <p:txBody>
          <a:bodyPr/>
          <a:lstStyle/>
          <a:p>
            <a:r>
              <a:rPr lang="en-CA"/>
              <a:t>Philipp Kolb - TTC Feb 2020</a:t>
            </a:r>
          </a:p>
        </p:txBody>
      </p:sp>
    </p:spTree>
    <p:extLst>
      <p:ext uri="{BB962C8B-B14F-4D97-AF65-F5344CB8AC3E}">
        <p14:creationId xmlns:p14="http://schemas.microsoft.com/office/powerpoint/2010/main" val="22514227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1709D-464D-44D0-9707-780420FE9A64}"/>
              </a:ext>
            </a:extLst>
          </p:cNvPr>
          <p:cNvSpPr>
            <a:spLocks noGrp="1"/>
          </p:cNvSpPr>
          <p:nvPr>
            <p:ph type="title"/>
          </p:nvPr>
        </p:nvSpPr>
        <p:spPr>
          <a:xfrm>
            <a:off x="838200" y="346273"/>
            <a:ext cx="10515600" cy="1325563"/>
          </a:xfrm>
        </p:spPr>
        <p:txBody>
          <a:bodyPr/>
          <a:lstStyle/>
          <a:p>
            <a:r>
              <a:rPr lang="en-CA"/>
              <a:t>Coax Test Cavities</a:t>
            </a:r>
          </a:p>
        </p:txBody>
      </p:sp>
      <p:sp>
        <p:nvSpPr>
          <p:cNvPr id="5" name="Slide Number Placeholder 4">
            <a:extLst>
              <a:ext uri="{FF2B5EF4-FFF2-40B4-BE49-F238E27FC236}">
                <a16:creationId xmlns:a16="http://schemas.microsoft.com/office/drawing/2014/main" id="{1A735C55-8E68-4879-94B0-A3AA53EE8766}"/>
              </a:ext>
            </a:extLst>
          </p:cNvPr>
          <p:cNvSpPr>
            <a:spLocks noGrp="1"/>
          </p:cNvSpPr>
          <p:nvPr>
            <p:ph type="sldNum" sz="quarter" idx="12"/>
          </p:nvPr>
        </p:nvSpPr>
        <p:spPr/>
        <p:txBody>
          <a:bodyPr/>
          <a:lstStyle/>
          <a:p>
            <a:fld id="{4B5EFF41-8465-437F-BEE2-B86181D6AD03}" type="slidenum">
              <a:rPr lang="en-CA" smtClean="0"/>
              <a:t>4</a:t>
            </a:fld>
            <a:endParaRPr lang="en-CA"/>
          </a:p>
        </p:txBody>
      </p:sp>
      <p:pic>
        <p:nvPicPr>
          <p:cNvPr id="6" name="Picture 2">
            <a:extLst>
              <a:ext uri="{FF2B5EF4-FFF2-40B4-BE49-F238E27FC236}">
                <a16:creationId xmlns:a16="http://schemas.microsoft.com/office/drawing/2014/main" id="{1ECD53A9-96BE-4EA5-81FA-DD64D4877B3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6250788" y="648367"/>
            <a:ext cx="1117204" cy="22345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a:extLst>
              <a:ext uri="{FF2B5EF4-FFF2-40B4-BE49-F238E27FC236}">
                <a16:creationId xmlns:a16="http://schemas.microsoft.com/office/drawing/2014/main" id="{1B138906-A6E8-40DE-A19C-94FDAD9FD5C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7373023" y="648367"/>
            <a:ext cx="1117202" cy="22345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Content Placeholder 7">
            <a:extLst>
              <a:ext uri="{FF2B5EF4-FFF2-40B4-BE49-F238E27FC236}">
                <a16:creationId xmlns:a16="http://schemas.microsoft.com/office/drawing/2014/main" id="{9E137AF1-10C6-4B6C-95EE-15BDE782AB5A}"/>
              </a:ext>
            </a:extLst>
          </p:cNvPr>
          <p:cNvPicPr>
            <a:picLocks noGrp="1" noChangeAspect="1"/>
          </p:cNvPicPr>
          <p:nvPr>
            <p:ph idx="1"/>
          </p:nvPr>
        </p:nvPicPr>
        <p:blipFill>
          <a:blip r:embed="rId5" cstate="print">
            <a:extLst>
              <a:ext uri="{28A0092B-C50C-407E-A947-70E740481C1C}">
                <a14:useLocalDpi xmlns:a14="http://schemas.microsoft.com/office/drawing/2010/main" val="0"/>
              </a:ext>
            </a:extLst>
          </a:blip>
          <a:stretch>
            <a:fillRect/>
          </a:stretch>
        </p:blipFill>
        <p:spPr bwMode="auto">
          <a:xfrm>
            <a:off x="6134278" y="3349846"/>
            <a:ext cx="2344737" cy="2707832"/>
          </a:xfrm>
          <a:prstGeom prst="rect">
            <a:avLst/>
          </a:prstGeom>
          <a:noFill/>
        </p:spPr>
      </p:pic>
      <p:grpSp>
        <p:nvGrpSpPr>
          <p:cNvPr id="9" name="Group 8">
            <a:extLst>
              <a:ext uri="{FF2B5EF4-FFF2-40B4-BE49-F238E27FC236}">
                <a16:creationId xmlns:a16="http://schemas.microsoft.com/office/drawing/2014/main" id="{FFE69981-E7F6-4728-A80C-557431F8D386}"/>
              </a:ext>
            </a:extLst>
          </p:cNvPr>
          <p:cNvGrpSpPr>
            <a:grpSpLocks noChangeAspect="1"/>
          </p:cNvGrpSpPr>
          <p:nvPr/>
        </p:nvGrpSpPr>
        <p:grpSpPr>
          <a:xfrm rot="10800000" flipH="1" flipV="1">
            <a:off x="8693769" y="1753019"/>
            <a:ext cx="3362858" cy="1524484"/>
            <a:chOff x="1410650" y="20096119"/>
            <a:chExt cx="6837447" cy="3241686"/>
          </a:xfrm>
        </p:grpSpPr>
        <p:pic>
          <p:nvPicPr>
            <p:cNvPr id="10" name="Picture 8">
              <a:extLst>
                <a:ext uri="{FF2B5EF4-FFF2-40B4-BE49-F238E27FC236}">
                  <a16:creationId xmlns:a16="http://schemas.microsoft.com/office/drawing/2014/main" id="{B6689B64-4840-41B0-95D8-4D45624ADCD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10650" y="20096119"/>
              <a:ext cx="1828800" cy="3241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9">
              <a:extLst>
                <a:ext uri="{FF2B5EF4-FFF2-40B4-BE49-F238E27FC236}">
                  <a16:creationId xmlns:a16="http://schemas.microsoft.com/office/drawing/2014/main" id="{BE9B4ABF-CC00-4591-8B7E-73341008DF9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80199" y="20096119"/>
              <a:ext cx="1828800" cy="3241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0">
              <a:extLst>
                <a:ext uri="{FF2B5EF4-FFF2-40B4-BE49-F238E27FC236}">
                  <a16:creationId xmlns:a16="http://schemas.microsoft.com/office/drawing/2014/main" id="{6FFCFBC7-C113-4F39-B301-D805E4B129D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49748" y="20096119"/>
              <a:ext cx="1828800" cy="3241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11">
              <a:extLst>
                <a:ext uri="{FF2B5EF4-FFF2-40B4-BE49-F238E27FC236}">
                  <a16:creationId xmlns:a16="http://schemas.microsoft.com/office/drawing/2014/main" id="{96A13C73-BFE7-4BA9-8786-40BDD9318E6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19297" y="20096119"/>
              <a:ext cx="1828800" cy="3241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4" name="Group 13">
            <a:extLst>
              <a:ext uri="{FF2B5EF4-FFF2-40B4-BE49-F238E27FC236}">
                <a16:creationId xmlns:a16="http://schemas.microsoft.com/office/drawing/2014/main" id="{943815E8-43E8-4E10-A8B4-486ECA3DF268}"/>
              </a:ext>
            </a:extLst>
          </p:cNvPr>
          <p:cNvGrpSpPr>
            <a:grpSpLocks noChangeAspect="1"/>
          </p:cNvGrpSpPr>
          <p:nvPr/>
        </p:nvGrpSpPr>
        <p:grpSpPr>
          <a:xfrm rot="10800000" flipH="1" flipV="1">
            <a:off x="9396206" y="88728"/>
            <a:ext cx="1813019" cy="1676933"/>
            <a:chOff x="2456897" y="16636436"/>
            <a:chExt cx="3352800" cy="3243273"/>
          </a:xfrm>
        </p:grpSpPr>
        <p:pic>
          <p:nvPicPr>
            <p:cNvPr id="15" name="Picture 3">
              <a:extLst>
                <a:ext uri="{FF2B5EF4-FFF2-40B4-BE49-F238E27FC236}">
                  <a16:creationId xmlns:a16="http://schemas.microsoft.com/office/drawing/2014/main" id="{EF0E728E-F20E-4AE9-894B-F35A901FD5A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56897" y="16636436"/>
              <a:ext cx="1828800" cy="3241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4">
              <a:extLst>
                <a:ext uri="{FF2B5EF4-FFF2-40B4-BE49-F238E27FC236}">
                  <a16:creationId xmlns:a16="http://schemas.microsoft.com/office/drawing/2014/main" id="{102B954C-F36D-44EC-AFE7-AE86D347014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80897" y="16638023"/>
              <a:ext cx="1828800" cy="3241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aphicFrame>
        <p:nvGraphicFramePr>
          <p:cNvPr id="18" name="Table 17">
            <a:extLst>
              <a:ext uri="{FF2B5EF4-FFF2-40B4-BE49-F238E27FC236}">
                <a16:creationId xmlns:a16="http://schemas.microsoft.com/office/drawing/2014/main" id="{E9E9B43B-D5AD-469C-AB13-267C478008C5}"/>
              </a:ext>
            </a:extLst>
          </p:cNvPr>
          <p:cNvGraphicFramePr>
            <a:graphicFrameLocks noGrp="1"/>
          </p:cNvGraphicFramePr>
          <p:nvPr>
            <p:extLst>
              <p:ext uri="{D42A27DB-BD31-4B8C-83A1-F6EECF244321}">
                <p14:modId xmlns:p14="http://schemas.microsoft.com/office/powerpoint/2010/main" val="969971277"/>
              </p:ext>
            </p:extLst>
          </p:nvPr>
        </p:nvGraphicFramePr>
        <p:xfrm>
          <a:off x="8610601" y="3349846"/>
          <a:ext cx="3362859" cy="3291490"/>
        </p:xfrm>
        <a:graphic>
          <a:graphicData uri="http://schemas.openxmlformats.org/drawingml/2006/table">
            <a:tbl>
              <a:tblPr>
                <a:tableStyleId>{9D7B26C5-4107-4FEC-AEDC-1716B250A1EF}</a:tableStyleId>
              </a:tblPr>
              <a:tblGrid>
                <a:gridCol w="735083">
                  <a:extLst>
                    <a:ext uri="{9D8B030D-6E8A-4147-A177-3AD203B41FA5}">
                      <a16:colId xmlns:a16="http://schemas.microsoft.com/office/drawing/2014/main" val="2162269947"/>
                    </a:ext>
                  </a:extLst>
                </a:gridCol>
                <a:gridCol w="684772">
                  <a:extLst>
                    <a:ext uri="{9D8B030D-6E8A-4147-A177-3AD203B41FA5}">
                      <a16:colId xmlns:a16="http://schemas.microsoft.com/office/drawing/2014/main" val="1196025489"/>
                    </a:ext>
                  </a:extLst>
                </a:gridCol>
                <a:gridCol w="998905">
                  <a:extLst>
                    <a:ext uri="{9D8B030D-6E8A-4147-A177-3AD203B41FA5}">
                      <a16:colId xmlns:a16="http://schemas.microsoft.com/office/drawing/2014/main" val="2121069625"/>
                    </a:ext>
                  </a:extLst>
                </a:gridCol>
                <a:gridCol w="944099">
                  <a:extLst>
                    <a:ext uri="{9D8B030D-6E8A-4147-A177-3AD203B41FA5}">
                      <a16:colId xmlns:a16="http://schemas.microsoft.com/office/drawing/2014/main" val="949321842"/>
                    </a:ext>
                  </a:extLst>
                </a:gridCol>
              </a:tblGrid>
              <a:tr h="198593">
                <a:tc>
                  <a:txBody>
                    <a:bodyPr/>
                    <a:lstStyle/>
                    <a:p>
                      <a:pPr marL="0" marR="0" algn="ctr" defTabSz="3027487" rtl="0" eaLnBrk="1" latinLnBrk="0" hangingPunct="1">
                        <a:spcBef>
                          <a:spcPts val="100"/>
                        </a:spcBef>
                        <a:spcAft>
                          <a:spcPts val="100"/>
                        </a:spcAft>
                      </a:pPr>
                      <a:r>
                        <a:rPr lang="en-GB" sz="1100" b="1" kern="800">
                          <a:solidFill>
                            <a:schemeClr val="bg1">
                              <a:lumMod val="50000"/>
                            </a:schemeClr>
                          </a:solidFill>
                          <a:effectLst/>
                          <a:latin typeface="+mn-lt"/>
                          <a:ea typeface="+mn-ea"/>
                          <a:cs typeface="+mn-cs"/>
                        </a:rPr>
                        <a:t>QWR</a:t>
                      </a:r>
                      <a:endParaRPr lang="en-CA" sz="1100" b="1" kern="800">
                        <a:solidFill>
                          <a:schemeClr val="bg1">
                            <a:lumMod val="50000"/>
                          </a:schemeClr>
                        </a:solidFill>
                        <a:effectLst/>
                        <a:latin typeface="+mn-lt"/>
                        <a:ea typeface="+mn-ea"/>
                        <a:cs typeface="+mn-cs"/>
                      </a:endParaRPr>
                    </a:p>
                  </a:txBody>
                  <a:tcPr marL="68580" marR="68580" marT="0" marB="0">
                    <a:lnB w="12700" cap="flat" cmpd="sng" algn="ctr">
                      <a:solidFill>
                        <a:schemeClr val="tx1"/>
                      </a:solidFill>
                      <a:prstDash val="solid"/>
                      <a:round/>
                      <a:headEnd type="none" w="med" len="med"/>
                      <a:tailEnd type="none" w="med" len="med"/>
                    </a:lnB>
                    <a:solidFill>
                      <a:schemeClr val="bg1"/>
                    </a:solidFill>
                  </a:tcPr>
                </a:tc>
                <a:tc>
                  <a:txBody>
                    <a:bodyPr/>
                    <a:lstStyle/>
                    <a:p>
                      <a:pPr marL="0" marR="0" algn="ctr" defTabSz="3027487" rtl="0" eaLnBrk="1" latinLnBrk="0" hangingPunct="1">
                        <a:spcBef>
                          <a:spcPts val="100"/>
                        </a:spcBef>
                        <a:spcAft>
                          <a:spcPts val="100"/>
                        </a:spcAft>
                      </a:pPr>
                      <a:r>
                        <a:rPr lang="en-GB" sz="1100" b="1" kern="800">
                          <a:solidFill>
                            <a:schemeClr val="bg1">
                              <a:lumMod val="50000"/>
                            </a:schemeClr>
                          </a:solidFill>
                          <a:effectLst/>
                          <a:latin typeface="+mn-lt"/>
                          <a:ea typeface="+mn-ea"/>
                          <a:cs typeface="+mn-cs"/>
                        </a:rPr>
                        <a:t>Simu. /MHz</a:t>
                      </a:r>
                      <a:endParaRPr lang="en-CA" sz="1100" b="1" kern="800">
                        <a:solidFill>
                          <a:schemeClr val="bg1">
                            <a:lumMod val="50000"/>
                          </a:schemeClr>
                        </a:solidFill>
                        <a:effectLst/>
                        <a:latin typeface="+mn-lt"/>
                        <a:ea typeface="+mn-ea"/>
                        <a:cs typeface="+mn-cs"/>
                      </a:endParaRPr>
                    </a:p>
                  </a:txBody>
                  <a:tcPr marL="68580" marR="68580" marT="0" marB="0">
                    <a:lnB w="12700" cap="flat" cmpd="sng" algn="ctr">
                      <a:solidFill>
                        <a:schemeClr val="tx1"/>
                      </a:solidFill>
                      <a:prstDash val="solid"/>
                      <a:round/>
                      <a:headEnd type="none" w="med" len="med"/>
                      <a:tailEnd type="none" w="med" len="med"/>
                    </a:lnB>
                    <a:solidFill>
                      <a:schemeClr val="bg1"/>
                    </a:solidFill>
                  </a:tcPr>
                </a:tc>
                <a:tc>
                  <a:txBody>
                    <a:bodyPr/>
                    <a:lstStyle/>
                    <a:p>
                      <a:pPr marL="0" marR="0" algn="ctr" defTabSz="3027487" rtl="0" eaLnBrk="1" latinLnBrk="0" hangingPunct="1">
                        <a:spcBef>
                          <a:spcPts val="100"/>
                        </a:spcBef>
                        <a:spcAft>
                          <a:spcPts val="100"/>
                        </a:spcAft>
                      </a:pPr>
                      <a:r>
                        <a:rPr lang="en-GB" sz="1100" b="1" kern="800" dirty="0">
                          <a:solidFill>
                            <a:schemeClr val="bg1">
                              <a:lumMod val="50000"/>
                            </a:schemeClr>
                          </a:solidFill>
                          <a:effectLst/>
                          <a:latin typeface="+mn-lt"/>
                          <a:ea typeface="+mn-ea"/>
                          <a:cs typeface="+mn-cs"/>
                        </a:rPr>
                        <a:t>Meas. </a:t>
                      </a:r>
                    </a:p>
                    <a:p>
                      <a:pPr marL="0" marR="0" algn="ctr" defTabSz="3027487" rtl="0" eaLnBrk="1" latinLnBrk="0" hangingPunct="1">
                        <a:spcBef>
                          <a:spcPts val="100"/>
                        </a:spcBef>
                        <a:spcAft>
                          <a:spcPts val="100"/>
                        </a:spcAft>
                      </a:pPr>
                      <a:r>
                        <a:rPr lang="en-GB" sz="1100" b="1" kern="800" dirty="0">
                          <a:solidFill>
                            <a:schemeClr val="bg1">
                              <a:lumMod val="50000"/>
                            </a:schemeClr>
                          </a:solidFill>
                          <a:effectLst/>
                          <a:latin typeface="+mn-lt"/>
                          <a:ea typeface="+mn-ea"/>
                          <a:cs typeface="+mn-cs"/>
                        </a:rPr>
                        <a:t>/MHz</a:t>
                      </a:r>
                      <a:endParaRPr lang="en-CA" sz="1100" b="1" kern="800" dirty="0">
                        <a:solidFill>
                          <a:schemeClr val="bg1">
                            <a:lumMod val="50000"/>
                          </a:schemeClr>
                        </a:solidFill>
                        <a:effectLst/>
                        <a:latin typeface="+mn-lt"/>
                        <a:ea typeface="+mn-ea"/>
                        <a:cs typeface="+mn-cs"/>
                      </a:endParaRPr>
                    </a:p>
                  </a:txBody>
                  <a:tcPr marL="68580" marR="68580" marT="0" marB="0">
                    <a:lnB w="12700" cap="flat" cmpd="sng" algn="ctr">
                      <a:solidFill>
                        <a:schemeClr val="tx1"/>
                      </a:solidFill>
                      <a:prstDash val="solid"/>
                      <a:round/>
                      <a:headEnd type="none" w="med" len="med"/>
                      <a:tailEnd type="none" w="med" len="med"/>
                    </a:lnB>
                    <a:solidFill>
                      <a:schemeClr val="bg1"/>
                    </a:solidFill>
                  </a:tcPr>
                </a:tc>
                <a:tc>
                  <a:txBody>
                    <a:bodyPr/>
                    <a:lstStyle/>
                    <a:p>
                      <a:pPr marL="0" marR="0" algn="ctr" defTabSz="3027487" rtl="0" eaLnBrk="1" latinLnBrk="0" hangingPunct="1">
                        <a:spcBef>
                          <a:spcPts val="100"/>
                        </a:spcBef>
                        <a:spcAft>
                          <a:spcPts val="100"/>
                        </a:spcAft>
                      </a:pPr>
                      <a:r>
                        <a:rPr lang="en-US" sz="1100" b="1" kern="800" dirty="0">
                          <a:solidFill>
                            <a:schemeClr val="bg1">
                              <a:lumMod val="50000"/>
                            </a:schemeClr>
                          </a:solidFill>
                          <a:effectLst/>
                          <a:latin typeface="+mn-lt"/>
                          <a:ea typeface="+mn-ea"/>
                          <a:cs typeface="+mn-cs"/>
                        </a:rPr>
                        <a:t>Geo. Factor /Ohm</a:t>
                      </a:r>
                      <a:endParaRPr lang="en-CA" sz="1100" b="1" kern="800" dirty="0">
                        <a:solidFill>
                          <a:schemeClr val="bg1">
                            <a:lumMod val="50000"/>
                          </a:schemeClr>
                        </a:solidFill>
                        <a:effectLst/>
                        <a:latin typeface="+mn-lt"/>
                        <a:ea typeface="+mn-ea"/>
                        <a:cs typeface="+mn-cs"/>
                      </a:endParaRPr>
                    </a:p>
                  </a:txBody>
                  <a:tcPr marL="68580" marR="68580" marT="0" marB="0">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00366056"/>
                  </a:ext>
                </a:extLst>
              </a:tr>
              <a:tr h="198593">
                <a:tc>
                  <a:txBody>
                    <a:bodyPr/>
                    <a:lstStyle/>
                    <a:p>
                      <a:pPr marL="0" marR="0" algn="ctr" defTabSz="3027487" rtl="0" eaLnBrk="1" latinLnBrk="0" hangingPunct="1">
                        <a:spcBef>
                          <a:spcPts val="100"/>
                        </a:spcBef>
                        <a:spcAft>
                          <a:spcPts val="100"/>
                        </a:spcAft>
                      </a:pPr>
                      <a:r>
                        <a:rPr lang="en-GB" sz="1100" b="0" i="0" kern="800" dirty="0">
                          <a:solidFill>
                            <a:srgbClr val="00B050"/>
                          </a:solidFill>
                          <a:effectLst/>
                          <a:latin typeface="+mn-lt"/>
                          <a:ea typeface="+mn-ea"/>
                          <a:cs typeface="+mn-cs"/>
                        </a:rPr>
                        <a:t>TEM</a:t>
                      </a:r>
                      <a:endParaRPr lang="en-CA" sz="1100" b="0" i="0" kern="800" dirty="0">
                        <a:solidFill>
                          <a:srgbClr val="00B050"/>
                        </a:solidFill>
                        <a:effectLst/>
                        <a:latin typeface="+mn-lt"/>
                        <a:ea typeface="+mn-ea"/>
                        <a:cs typeface="+mn-cs"/>
                      </a:endParaRPr>
                    </a:p>
                  </a:txBody>
                  <a:tcPr marL="68580" marR="68580" marT="0" marB="0">
                    <a:lnT w="12700" cap="flat" cmpd="sng" algn="ctr">
                      <a:solidFill>
                        <a:schemeClr val="tx1"/>
                      </a:solidFill>
                      <a:prstDash val="solid"/>
                      <a:round/>
                      <a:headEnd type="none" w="med" len="med"/>
                      <a:tailEnd type="none" w="med" len="med"/>
                    </a:lnT>
                    <a:solidFill>
                      <a:schemeClr val="bg1"/>
                    </a:solidFill>
                  </a:tcPr>
                </a:tc>
                <a:tc>
                  <a:txBody>
                    <a:bodyPr/>
                    <a:lstStyle/>
                    <a:p>
                      <a:pPr marL="0" marR="0" algn="ctr" defTabSz="3027487" rtl="0" eaLnBrk="1" latinLnBrk="0" hangingPunct="1">
                        <a:spcBef>
                          <a:spcPts val="100"/>
                        </a:spcBef>
                        <a:spcAft>
                          <a:spcPts val="100"/>
                        </a:spcAft>
                      </a:pPr>
                      <a:r>
                        <a:rPr lang="en-GB" sz="1100" b="0" i="0" kern="800">
                          <a:solidFill>
                            <a:srgbClr val="00B050"/>
                          </a:solidFill>
                          <a:effectLst/>
                          <a:latin typeface="+mn-lt"/>
                          <a:ea typeface="+mn-ea"/>
                          <a:cs typeface="+mn-cs"/>
                        </a:rPr>
                        <a:t>217</a:t>
                      </a:r>
                      <a:endParaRPr lang="en-CA" sz="1100" b="0" i="0" kern="800">
                        <a:solidFill>
                          <a:srgbClr val="00B050"/>
                        </a:solidFill>
                        <a:effectLst/>
                        <a:latin typeface="+mn-lt"/>
                        <a:ea typeface="+mn-ea"/>
                        <a:cs typeface="+mn-cs"/>
                      </a:endParaRPr>
                    </a:p>
                  </a:txBody>
                  <a:tcPr marL="68580" marR="68580" marT="0" marB="0">
                    <a:lnT w="12700" cap="flat" cmpd="sng" algn="ctr">
                      <a:solidFill>
                        <a:schemeClr val="tx1"/>
                      </a:solidFill>
                      <a:prstDash val="solid"/>
                      <a:round/>
                      <a:headEnd type="none" w="med" len="med"/>
                      <a:tailEnd type="none" w="med" len="med"/>
                    </a:lnT>
                    <a:solidFill>
                      <a:schemeClr val="bg1"/>
                    </a:solidFill>
                  </a:tcPr>
                </a:tc>
                <a:tc>
                  <a:txBody>
                    <a:bodyPr/>
                    <a:lstStyle/>
                    <a:p>
                      <a:pPr marL="0" marR="0" algn="ctr" defTabSz="3027487" rtl="0" eaLnBrk="1" latinLnBrk="0" hangingPunct="1">
                        <a:spcBef>
                          <a:spcPts val="100"/>
                        </a:spcBef>
                        <a:spcAft>
                          <a:spcPts val="100"/>
                        </a:spcAft>
                      </a:pPr>
                      <a:r>
                        <a:rPr lang="en-GB" sz="1100" b="0" i="0" kern="800">
                          <a:solidFill>
                            <a:srgbClr val="00B050"/>
                          </a:solidFill>
                          <a:effectLst/>
                          <a:latin typeface="+mn-lt"/>
                          <a:ea typeface="+mn-ea"/>
                          <a:cs typeface="+mn-cs"/>
                        </a:rPr>
                        <a:t>217.4</a:t>
                      </a:r>
                      <a:endParaRPr lang="en-CA" sz="1100" b="0" i="0" kern="800">
                        <a:solidFill>
                          <a:srgbClr val="00B050"/>
                        </a:solidFill>
                        <a:effectLst/>
                        <a:latin typeface="+mn-lt"/>
                        <a:ea typeface="+mn-ea"/>
                        <a:cs typeface="+mn-cs"/>
                      </a:endParaRPr>
                    </a:p>
                  </a:txBody>
                  <a:tcPr marL="68580" marR="68580" marT="0" marB="0">
                    <a:lnT w="12700" cap="flat" cmpd="sng" algn="ctr">
                      <a:solidFill>
                        <a:schemeClr val="tx1"/>
                      </a:solidFill>
                      <a:prstDash val="solid"/>
                      <a:round/>
                      <a:headEnd type="none" w="med" len="med"/>
                      <a:tailEnd type="none" w="med" len="med"/>
                    </a:lnT>
                    <a:solidFill>
                      <a:schemeClr val="bg1"/>
                    </a:solidFill>
                  </a:tcPr>
                </a:tc>
                <a:tc>
                  <a:txBody>
                    <a:bodyPr/>
                    <a:lstStyle/>
                    <a:p>
                      <a:pPr marL="0" marR="0" algn="ctr" defTabSz="3027487" rtl="0" eaLnBrk="1" latinLnBrk="0" hangingPunct="1">
                        <a:spcBef>
                          <a:spcPts val="100"/>
                        </a:spcBef>
                        <a:spcAft>
                          <a:spcPts val="100"/>
                        </a:spcAft>
                      </a:pPr>
                      <a:r>
                        <a:rPr lang="en-US" sz="1100" b="0" i="0" kern="800" dirty="0">
                          <a:solidFill>
                            <a:srgbClr val="00B050"/>
                          </a:solidFill>
                          <a:effectLst/>
                          <a:latin typeface="+mn-lt"/>
                          <a:ea typeface="+mn-ea"/>
                          <a:cs typeface="+mn-cs"/>
                        </a:rPr>
                        <a:t>37.47</a:t>
                      </a:r>
                      <a:endParaRPr lang="en-CA" sz="1100" b="0" i="0" kern="800" dirty="0">
                        <a:solidFill>
                          <a:srgbClr val="00B050"/>
                        </a:solidFill>
                        <a:effectLst/>
                        <a:latin typeface="+mn-lt"/>
                        <a:ea typeface="+mn-ea"/>
                        <a:cs typeface="+mn-cs"/>
                      </a:endParaRPr>
                    </a:p>
                  </a:txBody>
                  <a:tcPr marL="68580" marR="68580" marT="0" marB="0">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534648141"/>
                  </a:ext>
                </a:extLst>
              </a:tr>
              <a:tr h="212414">
                <a:tc>
                  <a:txBody>
                    <a:bodyPr/>
                    <a:lstStyle/>
                    <a:p>
                      <a:pPr marL="0" marR="0" algn="ctr" defTabSz="3027487" rtl="0" eaLnBrk="1" latinLnBrk="0" hangingPunct="1">
                        <a:spcBef>
                          <a:spcPts val="100"/>
                        </a:spcBef>
                        <a:spcAft>
                          <a:spcPts val="100"/>
                        </a:spcAft>
                      </a:pPr>
                      <a:r>
                        <a:rPr lang="en-GB" sz="1100" b="0" i="0" kern="800">
                          <a:solidFill>
                            <a:srgbClr val="00B050"/>
                          </a:solidFill>
                          <a:effectLst/>
                          <a:latin typeface="+mn-lt"/>
                          <a:ea typeface="+mn-ea"/>
                          <a:cs typeface="+mn-cs"/>
                        </a:rPr>
                        <a:t>TEM</a:t>
                      </a:r>
                      <a:endParaRPr lang="en-CA" sz="1100" b="0" i="0" kern="800">
                        <a:solidFill>
                          <a:srgbClr val="00B050"/>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GB" sz="1100" b="0" i="0" kern="800" dirty="0">
                          <a:solidFill>
                            <a:srgbClr val="00B050"/>
                          </a:solidFill>
                          <a:effectLst/>
                          <a:latin typeface="+mn-lt"/>
                          <a:ea typeface="+mn-ea"/>
                          <a:cs typeface="+mn-cs"/>
                        </a:rPr>
                        <a:t>647</a:t>
                      </a:r>
                      <a:endParaRPr lang="en-CA" sz="1100" b="0" i="0" kern="800" dirty="0">
                        <a:solidFill>
                          <a:srgbClr val="00B050"/>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GB" sz="1100" b="0" i="0" kern="800">
                          <a:solidFill>
                            <a:srgbClr val="00B050"/>
                          </a:solidFill>
                          <a:effectLst/>
                          <a:latin typeface="+mn-lt"/>
                          <a:ea typeface="+mn-ea"/>
                          <a:cs typeface="+mn-cs"/>
                        </a:rPr>
                        <a:t>647.3</a:t>
                      </a:r>
                      <a:endParaRPr lang="en-CA" sz="1100" b="0" i="0" kern="800">
                        <a:solidFill>
                          <a:srgbClr val="00B050"/>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US" sz="1100" b="0" i="0" kern="800" dirty="0">
                          <a:solidFill>
                            <a:srgbClr val="00B050"/>
                          </a:solidFill>
                          <a:effectLst/>
                          <a:latin typeface="+mn-lt"/>
                          <a:ea typeface="+mn-ea"/>
                          <a:cs typeface="+mn-cs"/>
                        </a:rPr>
                        <a:t>113.7</a:t>
                      </a:r>
                      <a:endParaRPr lang="en-CA" sz="1100" b="0" i="0" kern="800" dirty="0">
                        <a:solidFill>
                          <a:srgbClr val="00B050"/>
                        </a:solidFill>
                        <a:effectLst/>
                        <a:latin typeface="+mn-lt"/>
                        <a:ea typeface="+mn-ea"/>
                        <a:cs typeface="+mn-cs"/>
                      </a:endParaRPr>
                    </a:p>
                  </a:txBody>
                  <a:tcPr marL="68580" marR="68580" marT="0" marB="0">
                    <a:solidFill>
                      <a:schemeClr val="bg1"/>
                    </a:solidFill>
                  </a:tcPr>
                </a:tc>
                <a:extLst>
                  <a:ext uri="{0D108BD9-81ED-4DB2-BD59-A6C34878D82A}">
                    <a16:rowId xmlns:a16="http://schemas.microsoft.com/office/drawing/2014/main" val="4269347677"/>
                  </a:ext>
                </a:extLst>
              </a:tr>
              <a:tr h="198593">
                <a:tc>
                  <a:txBody>
                    <a:bodyPr/>
                    <a:lstStyle/>
                    <a:p>
                      <a:pPr marL="0" marR="0" algn="ctr" defTabSz="3027487" rtl="0" eaLnBrk="1" latinLnBrk="0" hangingPunct="1">
                        <a:spcBef>
                          <a:spcPts val="100"/>
                        </a:spcBef>
                        <a:spcAft>
                          <a:spcPts val="100"/>
                        </a:spcAft>
                      </a:pPr>
                      <a:r>
                        <a:rPr lang="en-GB" sz="1100" b="0" i="0" kern="800">
                          <a:solidFill>
                            <a:schemeClr val="bg1">
                              <a:lumMod val="50000"/>
                            </a:schemeClr>
                          </a:solidFill>
                          <a:effectLst/>
                          <a:latin typeface="+mn-lt"/>
                          <a:ea typeface="+mn-ea"/>
                          <a:cs typeface="+mn-cs"/>
                        </a:rPr>
                        <a:t>TE111</a:t>
                      </a:r>
                      <a:endParaRPr lang="en-CA" sz="1100" b="0" i="0" kern="800">
                        <a:solidFill>
                          <a:schemeClr val="bg1">
                            <a:lumMod val="50000"/>
                          </a:schemeClr>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GB" sz="1100" b="0" i="0" kern="800">
                          <a:solidFill>
                            <a:schemeClr val="bg1">
                              <a:lumMod val="50000"/>
                            </a:schemeClr>
                          </a:solidFill>
                          <a:effectLst/>
                          <a:latin typeface="+mn-lt"/>
                          <a:ea typeface="+mn-ea"/>
                          <a:cs typeface="+mn-cs"/>
                        </a:rPr>
                        <a:t>892</a:t>
                      </a:r>
                      <a:endParaRPr lang="en-CA" sz="1100" b="0" i="0" kern="800">
                        <a:solidFill>
                          <a:schemeClr val="bg1">
                            <a:lumMod val="50000"/>
                          </a:schemeClr>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GB" sz="1100" b="0" i="0" kern="800">
                          <a:solidFill>
                            <a:schemeClr val="bg1">
                              <a:lumMod val="50000"/>
                            </a:schemeClr>
                          </a:solidFill>
                          <a:effectLst/>
                          <a:latin typeface="+mn-lt"/>
                          <a:ea typeface="+mn-ea"/>
                          <a:cs typeface="+mn-cs"/>
                        </a:rPr>
                        <a:t>–</a:t>
                      </a:r>
                      <a:endParaRPr lang="en-CA" sz="1100" b="0" i="0" kern="800">
                        <a:solidFill>
                          <a:schemeClr val="bg1">
                            <a:lumMod val="50000"/>
                          </a:schemeClr>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endParaRPr lang="en-CA" sz="1100" b="0" i="0" kern="800" dirty="0">
                        <a:solidFill>
                          <a:schemeClr val="bg1">
                            <a:lumMod val="50000"/>
                          </a:schemeClr>
                        </a:solidFill>
                        <a:effectLst/>
                        <a:latin typeface="+mn-lt"/>
                        <a:ea typeface="+mn-ea"/>
                        <a:cs typeface="+mn-cs"/>
                      </a:endParaRPr>
                    </a:p>
                  </a:txBody>
                  <a:tcPr marL="68580" marR="68580" marT="0" marB="0">
                    <a:solidFill>
                      <a:schemeClr val="bg1"/>
                    </a:solidFill>
                  </a:tcPr>
                </a:tc>
                <a:extLst>
                  <a:ext uri="{0D108BD9-81ED-4DB2-BD59-A6C34878D82A}">
                    <a16:rowId xmlns:a16="http://schemas.microsoft.com/office/drawing/2014/main" val="3186887916"/>
                  </a:ext>
                </a:extLst>
              </a:tr>
              <a:tr h="198593">
                <a:tc>
                  <a:txBody>
                    <a:bodyPr/>
                    <a:lstStyle/>
                    <a:p>
                      <a:pPr marL="0" marR="0" algn="ctr" defTabSz="3027487" rtl="0" eaLnBrk="1" latinLnBrk="0" hangingPunct="1">
                        <a:spcBef>
                          <a:spcPts val="100"/>
                        </a:spcBef>
                        <a:spcAft>
                          <a:spcPts val="100"/>
                        </a:spcAft>
                      </a:pPr>
                      <a:r>
                        <a:rPr lang="en-GB" sz="1100" b="0" i="0" kern="800">
                          <a:solidFill>
                            <a:schemeClr val="bg1">
                              <a:lumMod val="50000"/>
                            </a:schemeClr>
                          </a:solidFill>
                          <a:effectLst/>
                          <a:latin typeface="+mn-lt"/>
                          <a:ea typeface="+mn-ea"/>
                          <a:cs typeface="+mn-cs"/>
                        </a:rPr>
                        <a:t>TEM</a:t>
                      </a:r>
                      <a:endParaRPr lang="en-CA" sz="1100" b="0" i="0" kern="800">
                        <a:solidFill>
                          <a:schemeClr val="bg1">
                            <a:lumMod val="50000"/>
                          </a:schemeClr>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GB" sz="1100" b="0" i="0" kern="800" dirty="0">
                          <a:solidFill>
                            <a:schemeClr val="bg1">
                              <a:lumMod val="50000"/>
                            </a:schemeClr>
                          </a:solidFill>
                          <a:effectLst/>
                          <a:latin typeface="+mn-lt"/>
                          <a:ea typeface="+mn-ea"/>
                          <a:cs typeface="+mn-cs"/>
                        </a:rPr>
                        <a:t>1055</a:t>
                      </a:r>
                      <a:endParaRPr lang="en-CA" sz="1100" b="0" i="0" kern="800" dirty="0">
                        <a:solidFill>
                          <a:schemeClr val="bg1">
                            <a:lumMod val="50000"/>
                          </a:schemeClr>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GB" sz="1100" b="0" i="0" kern="800" dirty="0">
                          <a:solidFill>
                            <a:schemeClr val="bg1">
                              <a:lumMod val="50000"/>
                            </a:schemeClr>
                          </a:solidFill>
                          <a:effectLst/>
                          <a:latin typeface="+mn-lt"/>
                          <a:ea typeface="+mn-ea"/>
                          <a:cs typeface="+mn-cs"/>
                        </a:rPr>
                        <a:t>1054.2</a:t>
                      </a:r>
                      <a:endParaRPr lang="en-CA" sz="1100" b="0" i="0" kern="800" dirty="0">
                        <a:solidFill>
                          <a:schemeClr val="bg1">
                            <a:lumMod val="50000"/>
                          </a:schemeClr>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endParaRPr lang="en-CA" sz="1100" b="0" i="0" kern="800" dirty="0">
                        <a:solidFill>
                          <a:schemeClr val="bg1">
                            <a:lumMod val="50000"/>
                          </a:schemeClr>
                        </a:solidFill>
                        <a:effectLst/>
                        <a:latin typeface="+mn-lt"/>
                        <a:ea typeface="+mn-ea"/>
                        <a:cs typeface="+mn-cs"/>
                      </a:endParaRPr>
                    </a:p>
                  </a:txBody>
                  <a:tcPr marL="68580" marR="68580" marT="0" marB="0">
                    <a:solidFill>
                      <a:schemeClr val="bg1"/>
                    </a:solidFill>
                  </a:tcPr>
                </a:tc>
                <a:extLst>
                  <a:ext uri="{0D108BD9-81ED-4DB2-BD59-A6C34878D82A}">
                    <a16:rowId xmlns:a16="http://schemas.microsoft.com/office/drawing/2014/main" val="2084953220"/>
                  </a:ext>
                </a:extLst>
              </a:tr>
              <a:tr h="198593">
                <a:tc>
                  <a:txBody>
                    <a:bodyPr/>
                    <a:lstStyle/>
                    <a:p>
                      <a:pPr marL="0" marR="0" algn="ctr" defTabSz="3027487" rtl="0" eaLnBrk="1" latinLnBrk="0" hangingPunct="1">
                        <a:spcBef>
                          <a:spcPts val="100"/>
                        </a:spcBef>
                        <a:spcAft>
                          <a:spcPts val="100"/>
                        </a:spcAft>
                      </a:pPr>
                      <a:r>
                        <a:rPr lang="en-GB" sz="1100" b="0" i="0" kern="800">
                          <a:solidFill>
                            <a:schemeClr val="bg1">
                              <a:lumMod val="50000"/>
                            </a:schemeClr>
                          </a:solidFill>
                          <a:effectLst/>
                          <a:latin typeface="+mn-lt"/>
                          <a:ea typeface="+mn-ea"/>
                          <a:cs typeface="+mn-cs"/>
                        </a:rPr>
                        <a:t>TE112</a:t>
                      </a:r>
                      <a:endParaRPr lang="en-CA" sz="1100" b="0" i="0" kern="800">
                        <a:solidFill>
                          <a:schemeClr val="bg1">
                            <a:lumMod val="50000"/>
                          </a:schemeClr>
                        </a:solidFill>
                        <a:effectLst/>
                        <a:latin typeface="+mn-lt"/>
                        <a:ea typeface="+mn-ea"/>
                        <a:cs typeface="+mn-cs"/>
                      </a:endParaRPr>
                    </a:p>
                  </a:txBody>
                  <a:tcPr marL="68580" marR="68580" marT="0" marB="0">
                    <a:lnB w="12700" cap="flat" cmpd="sng" algn="ctr">
                      <a:solidFill>
                        <a:schemeClr val="tx1"/>
                      </a:solidFill>
                      <a:prstDash val="solid"/>
                      <a:round/>
                      <a:headEnd type="none" w="med" len="med"/>
                      <a:tailEnd type="none" w="med" len="med"/>
                    </a:lnB>
                    <a:solidFill>
                      <a:schemeClr val="bg1"/>
                    </a:solidFill>
                  </a:tcPr>
                </a:tc>
                <a:tc>
                  <a:txBody>
                    <a:bodyPr/>
                    <a:lstStyle/>
                    <a:p>
                      <a:pPr marL="0" marR="0" algn="ctr" defTabSz="3027487" rtl="0" eaLnBrk="1" latinLnBrk="0" hangingPunct="1">
                        <a:spcBef>
                          <a:spcPts val="100"/>
                        </a:spcBef>
                        <a:spcAft>
                          <a:spcPts val="100"/>
                        </a:spcAft>
                      </a:pPr>
                      <a:r>
                        <a:rPr lang="en-GB" sz="1100" b="0" i="0" kern="800">
                          <a:solidFill>
                            <a:schemeClr val="bg1">
                              <a:lumMod val="50000"/>
                            </a:schemeClr>
                          </a:solidFill>
                          <a:effectLst/>
                          <a:latin typeface="+mn-lt"/>
                          <a:ea typeface="+mn-ea"/>
                          <a:cs typeface="+mn-cs"/>
                        </a:rPr>
                        <a:t>1103</a:t>
                      </a:r>
                      <a:endParaRPr lang="en-CA" sz="1100" b="0" i="0" kern="800">
                        <a:solidFill>
                          <a:schemeClr val="bg1">
                            <a:lumMod val="50000"/>
                          </a:schemeClr>
                        </a:solidFill>
                        <a:effectLst/>
                        <a:latin typeface="+mn-lt"/>
                        <a:ea typeface="+mn-ea"/>
                        <a:cs typeface="+mn-cs"/>
                      </a:endParaRPr>
                    </a:p>
                  </a:txBody>
                  <a:tcPr marL="68580" marR="68580" marT="0" marB="0">
                    <a:lnB w="12700" cap="flat" cmpd="sng" algn="ctr">
                      <a:solidFill>
                        <a:schemeClr val="tx1"/>
                      </a:solidFill>
                      <a:prstDash val="solid"/>
                      <a:round/>
                      <a:headEnd type="none" w="med" len="med"/>
                      <a:tailEnd type="none" w="med" len="med"/>
                    </a:lnB>
                    <a:solidFill>
                      <a:schemeClr val="bg1"/>
                    </a:solidFill>
                  </a:tcPr>
                </a:tc>
                <a:tc>
                  <a:txBody>
                    <a:bodyPr/>
                    <a:lstStyle/>
                    <a:p>
                      <a:pPr marL="0" marR="0" algn="ctr" defTabSz="3027487" rtl="0" eaLnBrk="1" latinLnBrk="0" hangingPunct="1">
                        <a:spcBef>
                          <a:spcPts val="100"/>
                        </a:spcBef>
                        <a:spcAft>
                          <a:spcPts val="100"/>
                        </a:spcAft>
                      </a:pPr>
                      <a:r>
                        <a:rPr lang="en-GB" sz="1100" b="0" i="0" kern="800" dirty="0">
                          <a:solidFill>
                            <a:schemeClr val="bg1">
                              <a:lumMod val="50000"/>
                            </a:schemeClr>
                          </a:solidFill>
                          <a:effectLst/>
                          <a:latin typeface="+mn-lt"/>
                          <a:ea typeface="+mn-ea"/>
                          <a:cs typeface="+mn-cs"/>
                        </a:rPr>
                        <a:t>1100.8/1103.5</a:t>
                      </a:r>
                      <a:endParaRPr lang="en-CA" sz="1100" b="0" i="0" kern="800" dirty="0">
                        <a:solidFill>
                          <a:schemeClr val="bg1">
                            <a:lumMod val="50000"/>
                          </a:schemeClr>
                        </a:solidFill>
                        <a:effectLst/>
                        <a:latin typeface="+mn-lt"/>
                        <a:ea typeface="+mn-ea"/>
                        <a:cs typeface="+mn-cs"/>
                      </a:endParaRPr>
                    </a:p>
                  </a:txBody>
                  <a:tcPr marL="68580" marR="68580" marT="0" marB="0">
                    <a:lnB w="12700" cap="flat" cmpd="sng" algn="ctr">
                      <a:solidFill>
                        <a:schemeClr val="tx1"/>
                      </a:solidFill>
                      <a:prstDash val="solid"/>
                      <a:round/>
                      <a:headEnd type="none" w="med" len="med"/>
                      <a:tailEnd type="none" w="med" len="med"/>
                    </a:lnB>
                    <a:solidFill>
                      <a:schemeClr val="bg1"/>
                    </a:solidFill>
                  </a:tcPr>
                </a:tc>
                <a:tc>
                  <a:txBody>
                    <a:bodyPr/>
                    <a:lstStyle/>
                    <a:p>
                      <a:pPr marL="0" marR="0" algn="ctr" defTabSz="3027487" rtl="0" eaLnBrk="1" latinLnBrk="0" hangingPunct="1">
                        <a:spcBef>
                          <a:spcPts val="100"/>
                        </a:spcBef>
                        <a:spcAft>
                          <a:spcPts val="100"/>
                        </a:spcAft>
                      </a:pPr>
                      <a:endParaRPr lang="en-CA" sz="1100" b="0" i="0" kern="800">
                        <a:solidFill>
                          <a:schemeClr val="bg1">
                            <a:lumMod val="50000"/>
                          </a:schemeClr>
                        </a:solidFill>
                        <a:effectLst/>
                        <a:latin typeface="+mn-lt"/>
                        <a:ea typeface="+mn-ea"/>
                        <a:cs typeface="+mn-cs"/>
                      </a:endParaRPr>
                    </a:p>
                  </a:txBody>
                  <a:tcPr marL="68580" marR="68580" marT="0" marB="0">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47198086"/>
                  </a:ext>
                </a:extLst>
              </a:tr>
              <a:tr h="198593">
                <a:tc>
                  <a:txBody>
                    <a:bodyPr/>
                    <a:lstStyle/>
                    <a:p>
                      <a:pPr marL="0" marR="0" algn="ctr" defTabSz="3027487" rtl="0" eaLnBrk="1" latinLnBrk="0" hangingPunct="1">
                        <a:spcBef>
                          <a:spcPts val="100"/>
                        </a:spcBef>
                        <a:spcAft>
                          <a:spcPts val="100"/>
                        </a:spcAft>
                      </a:pPr>
                      <a:r>
                        <a:rPr lang="en-GB" sz="1100" b="1" kern="800">
                          <a:solidFill>
                            <a:schemeClr val="bg1">
                              <a:lumMod val="50000"/>
                            </a:schemeClr>
                          </a:solidFill>
                          <a:effectLst/>
                          <a:latin typeface="+mn-lt"/>
                          <a:ea typeface="+mn-ea"/>
                          <a:cs typeface="+mn-cs"/>
                        </a:rPr>
                        <a:t>HWR</a:t>
                      </a:r>
                      <a:endParaRPr lang="en-CA" sz="1100" b="1" kern="800">
                        <a:solidFill>
                          <a:schemeClr val="bg1">
                            <a:lumMod val="50000"/>
                          </a:schemeClr>
                        </a:solidFill>
                        <a:effectLst/>
                        <a:latin typeface="+mn-lt"/>
                        <a:ea typeface="+mn-ea"/>
                        <a:cs typeface="+mn-cs"/>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defTabSz="3027487" rtl="0" eaLnBrk="1" latinLnBrk="0" hangingPunct="1">
                        <a:spcBef>
                          <a:spcPts val="100"/>
                        </a:spcBef>
                        <a:spcAft>
                          <a:spcPts val="100"/>
                        </a:spcAft>
                      </a:pPr>
                      <a:r>
                        <a:rPr lang="en-GB" sz="1100" b="1" kern="800">
                          <a:solidFill>
                            <a:schemeClr val="bg1">
                              <a:lumMod val="50000"/>
                            </a:schemeClr>
                          </a:solidFill>
                          <a:effectLst/>
                          <a:latin typeface="+mn-lt"/>
                          <a:ea typeface="+mn-ea"/>
                          <a:cs typeface="+mn-cs"/>
                        </a:rPr>
                        <a:t>Simu. /MHz</a:t>
                      </a:r>
                      <a:endParaRPr lang="en-CA" sz="1100" b="1" kern="800">
                        <a:solidFill>
                          <a:schemeClr val="bg1">
                            <a:lumMod val="50000"/>
                          </a:schemeClr>
                        </a:solidFill>
                        <a:effectLst/>
                        <a:latin typeface="+mn-lt"/>
                        <a:ea typeface="+mn-ea"/>
                        <a:cs typeface="+mn-cs"/>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defTabSz="3027487" rtl="0" eaLnBrk="1" latinLnBrk="0" hangingPunct="1">
                        <a:spcBef>
                          <a:spcPts val="100"/>
                        </a:spcBef>
                        <a:spcAft>
                          <a:spcPts val="100"/>
                        </a:spcAft>
                      </a:pPr>
                      <a:r>
                        <a:rPr lang="en-GB" sz="1100" b="1" kern="800">
                          <a:solidFill>
                            <a:schemeClr val="bg1">
                              <a:lumMod val="50000"/>
                            </a:schemeClr>
                          </a:solidFill>
                          <a:effectLst/>
                          <a:latin typeface="+mn-lt"/>
                          <a:ea typeface="+mn-ea"/>
                          <a:cs typeface="+mn-cs"/>
                        </a:rPr>
                        <a:t>Meas. /MHz</a:t>
                      </a:r>
                      <a:endParaRPr lang="en-CA" sz="1100" b="1" kern="800">
                        <a:solidFill>
                          <a:schemeClr val="bg1">
                            <a:lumMod val="50000"/>
                          </a:schemeClr>
                        </a:solidFill>
                        <a:effectLst/>
                        <a:latin typeface="+mn-lt"/>
                        <a:ea typeface="+mn-ea"/>
                        <a:cs typeface="+mn-cs"/>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defTabSz="3027487" rtl="0" eaLnBrk="1" latinLnBrk="0" hangingPunct="1">
                        <a:spcBef>
                          <a:spcPts val="100"/>
                        </a:spcBef>
                        <a:spcAft>
                          <a:spcPts val="100"/>
                        </a:spcAft>
                      </a:pPr>
                      <a:endParaRPr lang="en-CA" sz="1100" b="1" kern="800">
                        <a:solidFill>
                          <a:schemeClr val="bg1">
                            <a:lumMod val="50000"/>
                          </a:schemeClr>
                        </a:solidFill>
                        <a:effectLst/>
                        <a:latin typeface="+mn-lt"/>
                        <a:ea typeface="+mn-ea"/>
                        <a:cs typeface="+mn-cs"/>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67430812"/>
                  </a:ext>
                </a:extLst>
              </a:tr>
              <a:tr h="198593">
                <a:tc>
                  <a:txBody>
                    <a:bodyPr/>
                    <a:lstStyle/>
                    <a:p>
                      <a:pPr marL="0" marR="0" algn="ctr" defTabSz="3027487" rtl="0" eaLnBrk="1" latinLnBrk="0" hangingPunct="1">
                        <a:spcBef>
                          <a:spcPts val="100"/>
                        </a:spcBef>
                        <a:spcAft>
                          <a:spcPts val="100"/>
                        </a:spcAft>
                      </a:pPr>
                      <a:r>
                        <a:rPr lang="en-GB" sz="1100" b="0" i="0" kern="800">
                          <a:solidFill>
                            <a:srgbClr val="00B050"/>
                          </a:solidFill>
                          <a:effectLst/>
                          <a:latin typeface="+mn-lt"/>
                          <a:ea typeface="+mn-ea"/>
                          <a:cs typeface="+mn-cs"/>
                        </a:rPr>
                        <a:t>TEM</a:t>
                      </a:r>
                      <a:endParaRPr lang="en-CA" sz="1100" b="0" i="0" kern="800">
                        <a:solidFill>
                          <a:srgbClr val="00B050"/>
                        </a:solidFill>
                        <a:effectLst/>
                        <a:latin typeface="+mn-lt"/>
                        <a:ea typeface="+mn-ea"/>
                        <a:cs typeface="+mn-cs"/>
                      </a:endParaRPr>
                    </a:p>
                  </a:txBody>
                  <a:tcPr marL="68580" marR="68580" marT="0" marB="0">
                    <a:lnT w="12700" cap="flat" cmpd="sng" algn="ctr">
                      <a:solidFill>
                        <a:schemeClr val="tx1"/>
                      </a:solidFill>
                      <a:prstDash val="solid"/>
                      <a:round/>
                      <a:headEnd type="none" w="med" len="med"/>
                      <a:tailEnd type="none" w="med" len="med"/>
                    </a:lnT>
                    <a:solidFill>
                      <a:schemeClr val="bg1"/>
                    </a:solidFill>
                  </a:tcPr>
                </a:tc>
                <a:tc>
                  <a:txBody>
                    <a:bodyPr/>
                    <a:lstStyle/>
                    <a:p>
                      <a:pPr marL="0" marR="0" algn="ctr" defTabSz="3027487" rtl="0" eaLnBrk="1" latinLnBrk="0" hangingPunct="1">
                        <a:spcBef>
                          <a:spcPts val="100"/>
                        </a:spcBef>
                        <a:spcAft>
                          <a:spcPts val="100"/>
                        </a:spcAft>
                      </a:pPr>
                      <a:r>
                        <a:rPr lang="en-GB" sz="1100" b="0" i="0" kern="800">
                          <a:solidFill>
                            <a:srgbClr val="00B050"/>
                          </a:solidFill>
                          <a:effectLst/>
                          <a:latin typeface="+mn-lt"/>
                          <a:ea typeface="+mn-ea"/>
                          <a:cs typeface="+mn-cs"/>
                        </a:rPr>
                        <a:t>389</a:t>
                      </a:r>
                      <a:endParaRPr lang="en-CA" sz="1100" b="0" i="0" kern="800">
                        <a:solidFill>
                          <a:srgbClr val="00B050"/>
                        </a:solidFill>
                        <a:effectLst/>
                        <a:latin typeface="+mn-lt"/>
                        <a:ea typeface="+mn-ea"/>
                        <a:cs typeface="+mn-cs"/>
                      </a:endParaRPr>
                    </a:p>
                  </a:txBody>
                  <a:tcPr marL="68580" marR="68580" marT="0" marB="0">
                    <a:lnT w="12700" cap="flat" cmpd="sng" algn="ctr">
                      <a:solidFill>
                        <a:schemeClr val="tx1"/>
                      </a:solidFill>
                      <a:prstDash val="solid"/>
                      <a:round/>
                      <a:headEnd type="none" w="med" len="med"/>
                      <a:tailEnd type="none" w="med" len="med"/>
                    </a:lnT>
                    <a:solidFill>
                      <a:schemeClr val="bg1"/>
                    </a:solidFill>
                  </a:tcPr>
                </a:tc>
                <a:tc>
                  <a:txBody>
                    <a:bodyPr/>
                    <a:lstStyle/>
                    <a:p>
                      <a:pPr marL="0" marR="0" algn="ctr" defTabSz="3027487" rtl="0" eaLnBrk="1" latinLnBrk="0" hangingPunct="1">
                        <a:spcBef>
                          <a:spcPts val="100"/>
                        </a:spcBef>
                        <a:spcAft>
                          <a:spcPts val="100"/>
                        </a:spcAft>
                      </a:pPr>
                      <a:r>
                        <a:rPr lang="en-GB" sz="1100" b="0" i="0" kern="800">
                          <a:solidFill>
                            <a:srgbClr val="00B050"/>
                          </a:solidFill>
                          <a:effectLst/>
                          <a:latin typeface="+mn-lt"/>
                          <a:ea typeface="+mn-ea"/>
                          <a:cs typeface="+mn-cs"/>
                        </a:rPr>
                        <a:t>388.6</a:t>
                      </a:r>
                      <a:endParaRPr lang="en-CA" sz="1100" b="0" i="0" kern="800">
                        <a:solidFill>
                          <a:srgbClr val="00B050"/>
                        </a:solidFill>
                        <a:effectLst/>
                        <a:latin typeface="+mn-lt"/>
                        <a:ea typeface="+mn-ea"/>
                        <a:cs typeface="+mn-cs"/>
                      </a:endParaRPr>
                    </a:p>
                  </a:txBody>
                  <a:tcPr marL="68580" marR="68580" marT="0" marB="0">
                    <a:lnT w="12700" cap="flat" cmpd="sng" algn="ctr">
                      <a:solidFill>
                        <a:schemeClr val="tx1"/>
                      </a:solidFill>
                      <a:prstDash val="solid"/>
                      <a:round/>
                      <a:headEnd type="none" w="med" len="med"/>
                      <a:tailEnd type="none" w="med" len="med"/>
                    </a:lnT>
                    <a:solidFill>
                      <a:schemeClr val="bg1"/>
                    </a:solidFill>
                  </a:tcPr>
                </a:tc>
                <a:tc>
                  <a:txBody>
                    <a:bodyPr/>
                    <a:lstStyle/>
                    <a:p>
                      <a:pPr marL="0" marR="0" algn="ctr" defTabSz="3027487" rtl="0" eaLnBrk="1" latinLnBrk="0" hangingPunct="1">
                        <a:spcBef>
                          <a:spcPts val="100"/>
                        </a:spcBef>
                        <a:spcAft>
                          <a:spcPts val="100"/>
                        </a:spcAft>
                      </a:pPr>
                      <a:r>
                        <a:rPr lang="en-US" sz="1100" b="0" i="0" kern="800" dirty="0">
                          <a:solidFill>
                            <a:srgbClr val="00B050"/>
                          </a:solidFill>
                          <a:effectLst/>
                          <a:latin typeface="+mn-lt"/>
                          <a:ea typeface="+mn-ea"/>
                          <a:cs typeface="+mn-cs"/>
                        </a:rPr>
                        <a:t>60.39</a:t>
                      </a:r>
                      <a:endParaRPr lang="en-CA" sz="1100" b="0" i="0" kern="800" dirty="0">
                        <a:solidFill>
                          <a:srgbClr val="00B050"/>
                        </a:solidFill>
                        <a:effectLst/>
                        <a:latin typeface="+mn-lt"/>
                        <a:ea typeface="+mn-ea"/>
                        <a:cs typeface="+mn-cs"/>
                      </a:endParaRPr>
                    </a:p>
                  </a:txBody>
                  <a:tcPr marL="68580" marR="68580" marT="0" marB="0">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3556769805"/>
                  </a:ext>
                </a:extLst>
              </a:tr>
              <a:tr h="198593">
                <a:tc>
                  <a:txBody>
                    <a:bodyPr/>
                    <a:lstStyle/>
                    <a:p>
                      <a:pPr marL="0" marR="0" algn="ctr" defTabSz="3027487" rtl="0" eaLnBrk="1" latinLnBrk="0" hangingPunct="1">
                        <a:spcBef>
                          <a:spcPts val="100"/>
                        </a:spcBef>
                        <a:spcAft>
                          <a:spcPts val="100"/>
                        </a:spcAft>
                      </a:pPr>
                      <a:r>
                        <a:rPr lang="en-GB" sz="1100" b="0" i="0" kern="800">
                          <a:solidFill>
                            <a:srgbClr val="00B050"/>
                          </a:solidFill>
                          <a:effectLst/>
                          <a:latin typeface="+mn-lt"/>
                          <a:ea typeface="+mn-ea"/>
                          <a:cs typeface="+mn-cs"/>
                        </a:rPr>
                        <a:t>TEM</a:t>
                      </a:r>
                      <a:endParaRPr lang="en-CA" sz="1100" b="0" i="0" kern="800">
                        <a:solidFill>
                          <a:srgbClr val="00B050"/>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GB" sz="1100" b="0" i="0" kern="800">
                          <a:solidFill>
                            <a:srgbClr val="00B050"/>
                          </a:solidFill>
                          <a:effectLst/>
                          <a:latin typeface="+mn-lt"/>
                          <a:ea typeface="+mn-ea"/>
                          <a:cs typeface="+mn-cs"/>
                        </a:rPr>
                        <a:t>778</a:t>
                      </a:r>
                      <a:endParaRPr lang="en-CA" sz="1100" b="0" i="0" kern="800">
                        <a:solidFill>
                          <a:srgbClr val="00B050"/>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GB" sz="1100" b="0" i="0" kern="800">
                          <a:solidFill>
                            <a:srgbClr val="00B050"/>
                          </a:solidFill>
                          <a:effectLst/>
                          <a:latin typeface="+mn-lt"/>
                          <a:ea typeface="+mn-ea"/>
                          <a:cs typeface="+mn-cs"/>
                        </a:rPr>
                        <a:t>777.4</a:t>
                      </a:r>
                      <a:endParaRPr lang="en-CA" sz="1100" b="0" i="0" kern="800">
                        <a:solidFill>
                          <a:srgbClr val="00B050"/>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US" sz="1100" b="0" i="0" kern="800" dirty="0">
                          <a:solidFill>
                            <a:srgbClr val="00B050"/>
                          </a:solidFill>
                          <a:effectLst/>
                          <a:latin typeface="+mn-lt"/>
                          <a:ea typeface="+mn-ea"/>
                          <a:cs typeface="+mn-cs"/>
                        </a:rPr>
                        <a:t>120.77</a:t>
                      </a:r>
                      <a:endParaRPr lang="en-CA" sz="1100" b="0" i="0" kern="800" dirty="0">
                        <a:solidFill>
                          <a:srgbClr val="00B050"/>
                        </a:solidFill>
                        <a:effectLst/>
                        <a:latin typeface="+mn-lt"/>
                        <a:ea typeface="+mn-ea"/>
                        <a:cs typeface="+mn-cs"/>
                      </a:endParaRPr>
                    </a:p>
                  </a:txBody>
                  <a:tcPr marL="68580" marR="68580" marT="0" marB="0">
                    <a:solidFill>
                      <a:schemeClr val="bg1"/>
                    </a:solidFill>
                  </a:tcPr>
                </a:tc>
                <a:extLst>
                  <a:ext uri="{0D108BD9-81ED-4DB2-BD59-A6C34878D82A}">
                    <a16:rowId xmlns:a16="http://schemas.microsoft.com/office/drawing/2014/main" val="2231489354"/>
                  </a:ext>
                </a:extLst>
              </a:tr>
              <a:tr h="198593">
                <a:tc>
                  <a:txBody>
                    <a:bodyPr/>
                    <a:lstStyle/>
                    <a:p>
                      <a:pPr marL="0" marR="0" algn="ctr" defTabSz="3027487" rtl="0" eaLnBrk="1" latinLnBrk="0" hangingPunct="1">
                        <a:spcBef>
                          <a:spcPts val="100"/>
                        </a:spcBef>
                        <a:spcAft>
                          <a:spcPts val="100"/>
                        </a:spcAft>
                      </a:pPr>
                      <a:r>
                        <a:rPr lang="en-GB" sz="1100" b="0" i="0" kern="800">
                          <a:solidFill>
                            <a:schemeClr val="bg1">
                              <a:lumMod val="50000"/>
                            </a:schemeClr>
                          </a:solidFill>
                          <a:effectLst/>
                          <a:latin typeface="+mn-lt"/>
                          <a:ea typeface="+mn-ea"/>
                          <a:cs typeface="+mn-cs"/>
                        </a:rPr>
                        <a:t>TE111</a:t>
                      </a:r>
                      <a:endParaRPr lang="en-CA" sz="1100" b="0" i="0" kern="800">
                        <a:solidFill>
                          <a:schemeClr val="bg1">
                            <a:lumMod val="50000"/>
                          </a:schemeClr>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GB" sz="1100" b="0" i="0" kern="800">
                          <a:solidFill>
                            <a:schemeClr val="bg1">
                              <a:lumMod val="50000"/>
                            </a:schemeClr>
                          </a:solidFill>
                          <a:effectLst/>
                          <a:latin typeface="+mn-lt"/>
                          <a:ea typeface="+mn-ea"/>
                          <a:cs typeface="+mn-cs"/>
                        </a:rPr>
                        <a:t>905</a:t>
                      </a:r>
                      <a:endParaRPr lang="en-CA" sz="1100" b="0" i="0" kern="800">
                        <a:solidFill>
                          <a:schemeClr val="bg1">
                            <a:lumMod val="50000"/>
                          </a:schemeClr>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GB" sz="1100" b="0" i="0" kern="800">
                          <a:solidFill>
                            <a:schemeClr val="bg1">
                              <a:lumMod val="50000"/>
                            </a:schemeClr>
                          </a:solidFill>
                          <a:effectLst/>
                          <a:latin typeface="+mn-lt"/>
                          <a:ea typeface="+mn-ea"/>
                          <a:cs typeface="+mn-cs"/>
                        </a:rPr>
                        <a:t>901.9/906.6</a:t>
                      </a:r>
                      <a:endParaRPr lang="en-CA" sz="1100" b="0" i="0" kern="800">
                        <a:solidFill>
                          <a:schemeClr val="bg1">
                            <a:lumMod val="50000"/>
                          </a:schemeClr>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endParaRPr lang="en-CA" sz="1100" b="0" i="0" kern="800" dirty="0">
                        <a:solidFill>
                          <a:schemeClr val="bg1">
                            <a:lumMod val="50000"/>
                          </a:schemeClr>
                        </a:solidFill>
                        <a:effectLst/>
                        <a:latin typeface="+mn-lt"/>
                        <a:ea typeface="+mn-ea"/>
                        <a:cs typeface="+mn-cs"/>
                      </a:endParaRPr>
                    </a:p>
                  </a:txBody>
                  <a:tcPr marL="68580" marR="68580" marT="0" marB="0">
                    <a:solidFill>
                      <a:schemeClr val="bg1"/>
                    </a:solidFill>
                  </a:tcPr>
                </a:tc>
                <a:extLst>
                  <a:ext uri="{0D108BD9-81ED-4DB2-BD59-A6C34878D82A}">
                    <a16:rowId xmlns:a16="http://schemas.microsoft.com/office/drawing/2014/main" val="1253169245"/>
                  </a:ext>
                </a:extLst>
              </a:tr>
              <a:tr h="198593">
                <a:tc>
                  <a:txBody>
                    <a:bodyPr/>
                    <a:lstStyle/>
                    <a:p>
                      <a:pPr marL="0" marR="0" algn="ctr" defTabSz="3027487" rtl="0" eaLnBrk="1" latinLnBrk="0" hangingPunct="1">
                        <a:spcBef>
                          <a:spcPts val="100"/>
                        </a:spcBef>
                        <a:spcAft>
                          <a:spcPts val="100"/>
                        </a:spcAft>
                      </a:pPr>
                      <a:r>
                        <a:rPr lang="en-GB" sz="1100" b="0" i="0" kern="800">
                          <a:solidFill>
                            <a:schemeClr val="bg1">
                              <a:lumMod val="50000"/>
                            </a:schemeClr>
                          </a:solidFill>
                          <a:effectLst/>
                          <a:latin typeface="+mn-lt"/>
                          <a:ea typeface="+mn-ea"/>
                          <a:cs typeface="+mn-cs"/>
                        </a:rPr>
                        <a:t>TE112</a:t>
                      </a:r>
                      <a:endParaRPr lang="en-CA" sz="1100" b="0" i="0" kern="800">
                        <a:solidFill>
                          <a:schemeClr val="bg1">
                            <a:lumMod val="50000"/>
                          </a:schemeClr>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GB" sz="1100" b="0" i="0" kern="800">
                          <a:solidFill>
                            <a:schemeClr val="bg1">
                              <a:lumMod val="50000"/>
                            </a:schemeClr>
                          </a:solidFill>
                          <a:effectLst/>
                          <a:latin typeface="+mn-lt"/>
                          <a:ea typeface="+mn-ea"/>
                          <a:cs typeface="+mn-cs"/>
                        </a:rPr>
                        <a:t>1128</a:t>
                      </a:r>
                      <a:endParaRPr lang="en-CA" sz="1100" b="0" i="0" kern="800">
                        <a:solidFill>
                          <a:schemeClr val="bg1">
                            <a:lumMod val="50000"/>
                          </a:schemeClr>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GB" sz="1100" b="0" i="0" kern="800">
                          <a:solidFill>
                            <a:schemeClr val="bg1">
                              <a:lumMod val="50000"/>
                            </a:schemeClr>
                          </a:solidFill>
                          <a:effectLst/>
                          <a:latin typeface="+mn-lt"/>
                          <a:ea typeface="+mn-ea"/>
                          <a:cs typeface="+mn-cs"/>
                        </a:rPr>
                        <a:t>1125.4/1129.1</a:t>
                      </a:r>
                      <a:endParaRPr lang="en-CA" sz="1100" b="0" i="0" kern="800">
                        <a:solidFill>
                          <a:schemeClr val="bg1">
                            <a:lumMod val="50000"/>
                          </a:schemeClr>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endParaRPr lang="en-CA" sz="1100" b="0" i="0" kern="800" dirty="0">
                        <a:solidFill>
                          <a:schemeClr val="bg1">
                            <a:lumMod val="50000"/>
                          </a:schemeClr>
                        </a:solidFill>
                        <a:effectLst/>
                        <a:latin typeface="+mn-lt"/>
                        <a:ea typeface="+mn-ea"/>
                        <a:cs typeface="+mn-cs"/>
                      </a:endParaRPr>
                    </a:p>
                  </a:txBody>
                  <a:tcPr marL="68580" marR="68580" marT="0" marB="0">
                    <a:solidFill>
                      <a:schemeClr val="bg1"/>
                    </a:solidFill>
                  </a:tcPr>
                </a:tc>
                <a:extLst>
                  <a:ext uri="{0D108BD9-81ED-4DB2-BD59-A6C34878D82A}">
                    <a16:rowId xmlns:a16="http://schemas.microsoft.com/office/drawing/2014/main" val="1931112390"/>
                  </a:ext>
                </a:extLst>
              </a:tr>
              <a:tr h="198593">
                <a:tc>
                  <a:txBody>
                    <a:bodyPr/>
                    <a:lstStyle/>
                    <a:p>
                      <a:pPr marL="0" marR="0" algn="ctr" defTabSz="3027487" rtl="0" eaLnBrk="1" latinLnBrk="0" hangingPunct="1">
                        <a:spcBef>
                          <a:spcPts val="100"/>
                        </a:spcBef>
                        <a:spcAft>
                          <a:spcPts val="100"/>
                        </a:spcAft>
                      </a:pPr>
                      <a:r>
                        <a:rPr lang="en-GB" sz="1100" b="0" i="0" kern="800">
                          <a:solidFill>
                            <a:srgbClr val="00B050"/>
                          </a:solidFill>
                          <a:effectLst/>
                          <a:latin typeface="+mn-lt"/>
                          <a:ea typeface="+mn-ea"/>
                          <a:cs typeface="+mn-cs"/>
                        </a:rPr>
                        <a:t>TEM</a:t>
                      </a:r>
                      <a:endParaRPr lang="en-CA" sz="1100" b="0" i="0" kern="800">
                        <a:solidFill>
                          <a:srgbClr val="00B050"/>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GB" sz="1100" b="0" i="0" kern="800">
                          <a:solidFill>
                            <a:srgbClr val="00B050"/>
                          </a:solidFill>
                          <a:effectLst/>
                          <a:latin typeface="+mn-lt"/>
                          <a:ea typeface="+mn-ea"/>
                          <a:cs typeface="+mn-cs"/>
                        </a:rPr>
                        <a:t>1166</a:t>
                      </a:r>
                      <a:endParaRPr lang="en-CA" sz="1100" b="0" i="0" kern="800">
                        <a:solidFill>
                          <a:srgbClr val="00B050"/>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GB" sz="1100" b="0" i="0" kern="800">
                          <a:solidFill>
                            <a:srgbClr val="00B050"/>
                          </a:solidFill>
                          <a:effectLst/>
                          <a:latin typeface="+mn-lt"/>
                          <a:ea typeface="+mn-ea"/>
                          <a:cs typeface="+mn-cs"/>
                        </a:rPr>
                        <a:t>1166.1</a:t>
                      </a:r>
                      <a:endParaRPr lang="en-CA" sz="1100" b="0" i="0" kern="800">
                        <a:solidFill>
                          <a:srgbClr val="00B050"/>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US" sz="1100" b="0" i="0" kern="800" dirty="0">
                          <a:solidFill>
                            <a:srgbClr val="00B050"/>
                          </a:solidFill>
                          <a:effectLst/>
                          <a:latin typeface="+mn-lt"/>
                          <a:ea typeface="+mn-ea"/>
                          <a:cs typeface="+mn-cs"/>
                        </a:rPr>
                        <a:t>181.08</a:t>
                      </a:r>
                      <a:endParaRPr lang="en-CA" sz="1100" b="0" i="0" kern="800" dirty="0">
                        <a:solidFill>
                          <a:srgbClr val="00B050"/>
                        </a:solidFill>
                        <a:effectLst/>
                        <a:latin typeface="+mn-lt"/>
                        <a:ea typeface="+mn-ea"/>
                        <a:cs typeface="+mn-cs"/>
                      </a:endParaRPr>
                    </a:p>
                  </a:txBody>
                  <a:tcPr marL="68580" marR="68580" marT="0" marB="0">
                    <a:solidFill>
                      <a:schemeClr val="bg1"/>
                    </a:solidFill>
                  </a:tcPr>
                </a:tc>
                <a:extLst>
                  <a:ext uri="{0D108BD9-81ED-4DB2-BD59-A6C34878D82A}">
                    <a16:rowId xmlns:a16="http://schemas.microsoft.com/office/drawing/2014/main" val="2501189126"/>
                  </a:ext>
                </a:extLst>
              </a:tr>
              <a:tr h="198593">
                <a:tc>
                  <a:txBody>
                    <a:bodyPr/>
                    <a:lstStyle/>
                    <a:p>
                      <a:pPr marL="0" marR="0" algn="ctr" defTabSz="3027487" rtl="0" eaLnBrk="1" latinLnBrk="0" hangingPunct="1">
                        <a:spcBef>
                          <a:spcPts val="100"/>
                        </a:spcBef>
                        <a:spcAft>
                          <a:spcPts val="100"/>
                        </a:spcAft>
                      </a:pPr>
                      <a:r>
                        <a:rPr lang="en-GB" sz="1100" b="0" i="0" kern="800">
                          <a:solidFill>
                            <a:schemeClr val="bg1">
                              <a:lumMod val="50000"/>
                            </a:schemeClr>
                          </a:solidFill>
                          <a:effectLst/>
                          <a:latin typeface="+mn-lt"/>
                          <a:ea typeface="+mn-ea"/>
                          <a:cs typeface="+mn-cs"/>
                        </a:rPr>
                        <a:t>TE113</a:t>
                      </a:r>
                      <a:endParaRPr lang="en-CA" sz="1100" b="0" i="0" kern="800">
                        <a:solidFill>
                          <a:schemeClr val="bg1">
                            <a:lumMod val="50000"/>
                          </a:schemeClr>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GB" sz="1100" b="0" i="0" kern="800">
                          <a:solidFill>
                            <a:schemeClr val="bg1">
                              <a:lumMod val="50000"/>
                            </a:schemeClr>
                          </a:solidFill>
                          <a:effectLst/>
                          <a:latin typeface="+mn-lt"/>
                          <a:ea typeface="+mn-ea"/>
                          <a:cs typeface="+mn-cs"/>
                        </a:rPr>
                        <a:t>1424</a:t>
                      </a:r>
                      <a:endParaRPr lang="en-CA" sz="1100" b="0" i="0" kern="800">
                        <a:solidFill>
                          <a:schemeClr val="bg1">
                            <a:lumMod val="50000"/>
                          </a:schemeClr>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GB" sz="1100" b="0" i="0" kern="800">
                          <a:solidFill>
                            <a:schemeClr val="bg1">
                              <a:lumMod val="50000"/>
                            </a:schemeClr>
                          </a:solidFill>
                          <a:effectLst/>
                          <a:latin typeface="+mn-lt"/>
                          <a:ea typeface="+mn-ea"/>
                          <a:cs typeface="+mn-cs"/>
                        </a:rPr>
                        <a:t>1421.9/1424.8</a:t>
                      </a:r>
                      <a:endParaRPr lang="en-CA" sz="1100" b="0" i="0" kern="800">
                        <a:solidFill>
                          <a:schemeClr val="bg1">
                            <a:lumMod val="50000"/>
                          </a:schemeClr>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endParaRPr lang="en-CA" sz="1100" b="0" i="0" kern="800" dirty="0">
                        <a:solidFill>
                          <a:schemeClr val="bg1">
                            <a:lumMod val="50000"/>
                          </a:schemeClr>
                        </a:solidFill>
                        <a:effectLst/>
                        <a:latin typeface="+mn-lt"/>
                        <a:ea typeface="+mn-ea"/>
                        <a:cs typeface="+mn-cs"/>
                      </a:endParaRPr>
                    </a:p>
                  </a:txBody>
                  <a:tcPr marL="68580" marR="68580" marT="0" marB="0">
                    <a:solidFill>
                      <a:schemeClr val="bg1"/>
                    </a:solidFill>
                  </a:tcPr>
                </a:tc>
                <a:extLst>
                  <a:ext uri="{0D108BD9-81ED-4DB2-BD59-A6C34878D82A}">
                    <a16:rowId xmlns:a16="http://schemas.microsoft.com/office/drawing/2014/main" val="3453216616"/>
                  </a:ext>
                </a:extLst>
              </a:tr>
              <a:tr h="198593">
                <a:tc>
                  <a:txBody>
                    <a:bodyPr/>
                    <a:lstStyle/>
                    <a:p>
                      <a:pPr marL="0" marR="0" algn="ctr" defTabSz="3027487" rtl="0" eaLnBrk="1" latinLnBrk="0" hangingPunct="1">
                        <a:spcBef>
                          <a:spcPts val="100"/>
                        </a:spcBef>
                        <a:spcAft>
                          <a:spcPts val="100"/>
                        </a:spcAft>
                      </a:pPr>
                      <a:r>
                        <a:rPr lang="en-GB" sz="1100" b="0" i="0" kern="800">
                          <a:solidFill>
                            <a:srgbClr val="00B050"/>
                          </a:solidFill>
                          <a:effectLst/>
                          <a:latin typeface="+mn-lt"/>
                          <a:ea typeface="+mn-ea"/>
                          <a:cs typeface="+mn-cs"/>
                        </a:rPr>
                        <a:t>TEM</a:t>
                      </a:r>
                      <a:endParaRPr lang="en-CA" sz="1100" b="0" i="0" kern="800">
                        <a:solidFill>
                          <a:srgbClr val="00B050"/>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GB" sz="1100" b="0" i="0" kern="800">
                          <a:solidFill>
                            <a:srgbClr val="00B050"/>
                          </a:solidFill>
                          <a:effectLst/>
                          <a:latin typeface="+mn-lt"/>
                          <a:ea typeface="+mn-ea"/>
                          <a:cs typeface="+mn-cs"/>
                        </a:rPr>
                        <a:t>1555</a:t>
                      </a:r>
                      <a:endParaRPr lang="en-CA" sz="1100" b="0" i="0" kern="800">
                        <a:solidFill>
                          <a:srgbClr val="00B050"/>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GB" sz="1100" b="0" i="0" kern="800">
                          <a:solidFill>
                            <a:srgbClr val="00B050"/>
                          </a:solidFill>
                          <a:effectLst/>
                          <a:latin typeface="+mn-lt"/>
                          <a:ea typeface="+mn-ea"/>
                          <a:cs typeface="+mn-cs"/>
                        </a:rPr>
                        <a:t>1554.8</a:t>
                      </a:r>
                      <a:endParaRPr lang="en-CA" sz="1100" b="0" i="0" kern="800">
                        <a:solidFill>
                          <a:srgbClr val="00B050"/>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US" sz="1100" b="0" i="0" kern="800" dirty="0">
                          <a:solidFill>
                            <a:srgbClr val="00B050"/>
                          </a:solidFill>
                          <a:effectLst/>
                          <a:latin typeface="+mn-lt"/>
                          <a:ea typeface="+mn-ea"/>
                          <a:cs typeface="+mn-cs"/>
                        </a:rPr>
                        <a:t>241.24</a:t>
                      </a:r>
                      <a:endParaRPr lang="en-CA" sz="1100" b="0" i="0" kern="800" dirty="0">
                        <a:solidFill>
                          <a:srgbClr val="00B050"/>
                        </a:solidFill>
                        <a:effectLst/>
                        <a:latin typeface="+mn-lt"/>
                        <a:ea typeface="+mn-ea"/>
                        <a:cs typeface="+mn-cs"/>
                      </a:endParaRPr>
                    </a:p>
                  </a:txBody>
                  <a:tcPr marL="68580" marR="68580" marT="0" marB="0">
                    <a:solidFill>
                      <a:schemeClr val="bg1"/>
                    </a:solidFill>
                  </a:tcPr>
                </a:tc>
                <a:extLst>
                  <a:ext uri="{0D108BD9-81ED-4DB2-BD59-A6C34878D82A}">
                    <a16:rowId xmlns:a16="http://schemas.microsoft.com/office/drawing/2014/main" val="2965855487"/>
                  </a:ext>
                </a:extLst>
              </a:tr>
              <a:tr h="198593">
                <a:tc>
                  <a:txBody>
                    <a:bodyPr/>
                    <a:lstStyle/>
                    <a:p>
                      <a:pPr marL="0" marR="0" algn="ctr" defTabSz="3027487" rtl="0" eaLnBrk="1" latinLnBrk="0" hangingPunct="1">
                        <a:spcBef>
                          <a:spcPts val="100"/>
                        </a:spcBef>
                        <a:spcAft>
                          <a:spcPts val="100"/>
                        </a:spcAft>
                      </a:pPr>
                      <a:r>
                        <a:rPr lang="en-GB" sz="1100" b="0" i="0" kern="800">
                          <a:solidFill>
                            <a:schemeClr val="bg1">
                              <a:lumMod val="50000"/>
                            </a:schemeClr>
                          </a:solidFill>
                          <a:effectLst/>
                          <a:latin typeface="+mn-lt"/>
                          <a:ea typeface="+mn-ea"/>
                          <a:cs typeface="+mn-cs"/>
                        </a:rPr>
                        <a:t>TE211</a:t>
                      </a:r>
                      <a:endParaRPr lang="en-CA" sz="1100" b="0" i="0" kern="800">
                        <a:solidFill>
                          <a:schemeClr val="bg1">
                            <a:lumMod val="50000"/>
                          </a:schemeClr>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GB" sz="1100" b="0" i="0" kern="800">
                          <a:solidFill>
                            <a:schemeClr val="bg1">
                              <a:lumMod val="50000"/>
                            </a:schemeClr>
                          </a:solidFill>
                          <a:effectLst/>
                          <a:latin typeface="+mn-lt"/>
                          <a:ea typeface="+mn-ea"/>
                          <a:cs typeface="+mn-cs"/>
                        </a:rPr>
                        <a:t>1602</a:t>
                      </a:r>
                      <a:endParaRPr lang="en-CA" sz="1100" b="0" i="0" kern="800">
                        <a:solidFill>
                          <a:schemeClr val="bg1">
                            <a:lumMod val="50000"/>
                          </a:schemeClr>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r>
                        <a:rPr lang="en-GB" sz="1100" b="0" i="0" kern="800" dirty="0">
                          <a:solidFill>
                            <a:schemeClr val="bg1">
                              <a:lumMod val="50000"/>
                            </a:schemeClr>
                          </a:solidFill>
                          <a:effectLst/>
                          <a:latin typeface="+mn-lt"/>
                          <a:ea typeface="+mn-ea"/>
                          <a:cs typeface="+mn-cs"/>
                        </a:rPr>
                        <a:t>1600.7</a:t>
                      </a:r>
                      <a:endParaRPr lang="en-CA" sz="1100" b="0" i="0" kern="800" dirty="0">
                        <a:solidFill>
                          <a:schemeClr val="bg1">
                            <a:lumMod val="50000"/>
                          </a:schemeClr>
                        </a:solidFill>
                        <a:effectLst/>
                        <a:latin typeface="+mn-lt"/>
                        <a:ea typeface="+mn-ea"/>
                        <a:cs typeface="+mn-cs"/>
                      </a:endParaRPr>
                    </a:p>
                  </a:txBody>
                  <a:tcPr marL="68580" marR="68580" marT="0" marB="0">
                    <a:solidFill>
                      <a:schemeClr val="bg1"/>
                    </a:solidFill>
                  </a:tcPr>
                </a:tc>
                <a:tc>
                  <a:txBody>
                    <a:bodyPr/>
                    <a:lstStyle/>
                    <a:p>
                      <a:pPr marL="0" marR="0" algn="ctr" defTabSz="3027487" rtl="0" eaLnBrk="1" latinLnBrk="0" hangingPunct="1">
                        <a:spcBef>
                          <a:spcPts val="100"/>
                        </a:spcBef>
                        <a:spcAft>
                          <a:spcPts val="100"/>
                        </a:spcAft>
                      </a:pPr>
                      <a:endParaRPr lang="en-CA" sz="1100" b="0" i="0" kern="800" dirty="0">
                        <a:solidFill>
                          <a:schemeClr val="bg1">
                            <a:lumMod val="50000"/>
                          </a:schemeClr>
                        </a:solidFill>
                        <a:effectLst/>
                        <a:latin typeface="+mn-lt"/>
                        <a:ea typeface="+mn-ea"/>
                        <a:cs typeface="+mn-cs"/>
                      </a:endParaRPr>
                    </a:p>
                  </a:txBody>
                  <a:tcPr marL="68580" marR="68580" marT="0" marB="0">
                    <a:solidFill>
                      <a:schemeClr val="bg1"/>
                    </a:solidFill>
                  </a:tcPr>
                </a:tc>
                <a:extLst>
                  <a:ext uri="{0D108BD9-81ED-4DB2-BD59-A6C34878D82A}">
                    <a16:rowId xmlns:a16="http://schemas.microsoft.com/office/drawing/2014/main" val="1278628994"/>
                  </a:ext>
                </a:extLst>
              </a:tr>
            </a:tbl>
          </a:graphicData>
        </a:graphic>
      </p:graphicFrame>
      <p:sp>
        <p:nvSpPr>
          <p:cNvPr id="19" name="TextBox 18">
            <a:extLst>
              <a:ext uri="{FF2B5EF4-FFF2-40B4-BE49-F238E27FC236}">
                <a16:creationId xmlns:a16="http://schemas.microsoft.com/office/drawing/2014/main" id="{3FFCDBD2-5DE1-47CE-9795-F331905ECFB4}"/>
              </a:ext>
            </a:extLst>
          </p:cNvPr>
          <p:cNvSpPr txBox="1"/>
          <p:nvPr/>
        </p:nvSpPr>
        <p:spPr>
          <a:xfrm>
            <a:off x="787362" y="1457425"/>
            <a:ext cx="4639326" cy="2585323"/>
          </a:xfrm>
          <a:prstGeom prst="rect">
            <a:avLst/>
          </a:prstGeom>
          <a:noFill/>
        </p:spPr>
        <p:txBody>
          <a:bodyPr wrap="square" rtlCol="0">
            <a:spAutoFit/>
          </a:bodyPr>
          <a:lstStyle/>
          <a:p>
            <a:pPr marL="285750" indent="-285750">
              <a:buFont typeface="Arial" panose="020B0604020202020204" pitchFamily="34" charset="0"/>
              <a:buChar char="•"/>
            </a:pPr>
            <a:r>
              <a:rPr lang="en-CA" dirty="0"/>
              <a:t>Designed and build two coax cavities, QWR and HWR, with a similar purpose &amp; size as a 1.3GHz single cell cavity. </a:t>
            </a:r>
          </a:p>
          <a:p>
            <a:pPr marL="285750" indent="-285750">
              <a:buFont typeface="Arial" panose="020B0604020202020204" pitchFamily="34" charset="0"/>
              <a:buChar char="•"/>
            </a:pPr>
            <a:r>
              <a:rPr lang="en-CA" dirty="0"/>
              <a:t>No beam ports on cavity, simplifying geometry.</a:t>
            </a:r>
          </a:p>
          <a:p>
            <a:pPr marL="285750" indent="-285750">
              <a:buFont typeface="Arial" panose="020B0604020202020204" pitchFamily="34" charset="0"/>
              <a:buChar char="•"/>
            </a:pPr>
            <a:r>
              <a:rPr lang="en-CA" dirty="0"/>
              <a:t>RRR grade </a:t>
            </a:r>
            <a:r>
              <a:rPr lang="en-CA" dirty="0" err="1"/>
              <a:t>Nb</a:t>
            </a:r>
            <a:r>
              <a:rPr lang="en-CA" dirty="0"/>
              <a:t> for cavity walls, reactor grade for ports/bottom plate (QWR), </a:t>
            </a:r>
          </a:p>
          <a:p>
            <a:pPr marL="285750" indent="-285750">
              <a:buFont typeface="Arial" panose="020B0604020202020204" pitchFamily="34" charset="0"/>
              <a:buChar char="•"/>
            </a:pPr>
            <a:r>
              <a:rPr lang="en-CA" dirty="0"/>
              <a:t>No </a:t>
            </a:r>
            <a:r>
              <a:rPr lang="en-CA" dirty="0" err="1"/>
              <a:t>NbTi</a:t>
            </a:r>
            <a:r>
              <a:rPr lang="en-CA" dirty="0"/>
              <a:t> -&gt; less sources of contamination. </a:t>
            </a:r>
          </a:p>
          <a:p>
            <a:endParaRPr lang="en-CA" dirty="0"/>
          </a:p>
        </p:txBody>
      </p:sp>
      <p:grpSp>
        <p:nvGrpSpPr>
          <p:cNvPr id="20" name="Group 19">
            <a:extLst>
              <a:ext uri="{FF2B5EF4-FFF2-40B4-BE49-F238E27FC236}">
                <a16:creationId xmlns:a16="http://schemas.microsoft.com/office/drawing/2014/main" id="{6E89D4E7-CE95-4FAE-A669-AAAC076F99D7}"/>
              </a:ext>
            </a:extLst>
          </p:cNvPr>
          <p:cNvGrpSpPr>
            <a:grpSpLocks noChangeAspect="1"/>
          </p:cNvGrpSpPr>
          <p:nvPr/>
        </p:nvGrpSpPr>
        <p:grpSpPr>
          <a:xfrm rot="10800000" flipH="1" flipV="1">
            <a:off x="8610600" y="1748564"/>
            <a:ext cx="3362858" cy="1524484"/>
            <a:chOff x="1410650" y="20096119"/>
            <a:chExt cx="6837447" cy="3241686"/>
          </a:xfrm>
        </p:grpSpPr>
        <p:pic>
          <p:nvPicPr>
            <p:cNvPr id="21" name="Picture 8">
              <a:extLst>
                <a:ext uri="{FF2B5EF4-FFF2-40B4-BE49-F238E27FC236}">
                  <a16:creationId xmlns:a16="http://schemas.microsoft.com/office/drawing/2014/main" id="{CBB22542-758E-4833-AAC0-6D28FA73715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10650" y="20096119"/>
              <a:ext cx="1828800" cy="3241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9">
              <a:extLst>
                <a:ext uri="{FF2B5EF4-FFF2-40B4-BE49-F238E27FC236}">
                  <a16:creationId xmlns:a16="http://schemas.microsoft.com/office/drawing/2014/main" id="{36B3A9A9-FCFB-4DBC-BCF7-CF3AE66FA78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80199" y="20096119"/>
              <a:ext cx="1828800" cy="3241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10">
              <a:extLst>
                <a:ext uri="{FF2B5EF4-FFF2-40B4-BE49-F238E27FC236}">
                  <a16:creationId xmlns:a16="http://schemas.microsoft.com/office/drawing/2014/main" id="{AC2BFF3E-0D47-46BB-810C-021CD48A692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49748" y="20096119"/>
              <a:ext cx="1828800" cy="3241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11">
              <a:extLst>
                <a:ext uri="{FF2B5EF4-FFF2-40B4-BE49-F238E27FC236}">
                  <a16:creationId xmlns:a16="http://schemas.microsoft.com/office/drawing/2014/main" id="{0A9C8146-C3CB-4602-971B-E6D8863A017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19297" y="20096119"/>
              <a:ext cx="1828800" cy="3241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 name="Date Placeholder 2">
            <a:extLst>
              <a:ext uri="{FF2B5EF4-FFF2-40B4-BE49-F238E27FC236}">
                <a16:creationId xmlns:a16="http://schemas.microsoft.com/office/drawing/2014/main" id="{B8548201-A6B8-41D2-9469-DA414C4CE7C1}"/>
              </a:ext>
            </a:extLst>
          </p:cNvPr>
          <p:cNvSpPr>
            <a:spLocks noGrp="1"/>
          </p:cNvSpPr>
          <p:nvPr>
            <p:ph type="dt" sz="half" idx="10"/>
          </p:nvPr>
        </p:nvSpPr>
        <p:spPr/>
        <p:txBody>
          <a:bodyPr/>
          <a:lstStyle/>
          <a:p>
            <a:fld id="{94D72EE5-F1E9-47F1-8E50-ECE8FF6835D8}" type="datetime1">
              <a:rPr lang="en-US" smtClean="0"/>
              <a:t>1/31/2020</a:t>
            </a:fld>
            <a:endParaRPr lang="en-CA"/>
          </a:p>
        </p:txBody>
      </p:sp>
      <p:sp>
        <p:nvSpPr>
          <p:cNvPr id="25" name="Footer Placeholder 24">
            <a:extLst>
              <a:ext uri="{FF2B5EF4-FFF2-40B4-BE49-F238E27FC236}">
                <a16:creationId xmlns:a16="http://schemas.microsoft.com/office/drawing/2014/main" id="{F4131C30-AAE8-4B6C-975E-2F372F573B82}"/>
              </a:ext>
            </a:extLst>
          </p:cNvPr>
          <p:cNvSpPr>
            <a:spLocks noGrp="1"/>
          </p:cNvSpPr>
          <p:nvPr>
            <p:ph type="ftr" sz="quarter" idx="11"/>
          </p:nvPr>
        </p:nvSpPr>
        <p:spPr/>
        <p:txBody>
          <a:bodyPr/>
          <a:lstStyle/>
          <a:p>
            <a:r>
              <a:rPr lang="en-CA" dirty="0"/>
              <a:t>Philipp Kolb - TTC Feb 2020</a:t>
            </a:r>
          </a:p>
        </p:txBody>
      </p:sp>
      <p:sp>
        <p:nvSpPr>
          <p:cNvPr id="4" name="TextBox 3">
            <a:extLst>
              <a:ext uri="{FF2B5EF4-FFF2-40B4-BE49-F238E27FC236}">
                <a16:creationId xmlns:a16="http://schemas.microsoft.com/office/drawing/2014/main" id="{DCA984A2-5A64-49C6-9C71-8519F2830FDE}"/>
              </a:ext>
            </a:extLst>
          </p:cNvPr>
          <p:cNvSpPr txBox="1"/>
          <p:nvPr/>
        </p:nvSpPr>
        <p:spPr>
          <a:xfrm>
            <a:off x="586733" y="4434997"/>
            <a:ext cx="5349245" cy="1200329"/>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txBody>
          <a:bodyPr wrap="square" rtlCol="0">
            <a:spAutoFit/>
          </a:bodyPr>
          <a:lstStyle/>
          <a:p>
            <a:r>
              <a:rPr lang="en-CA" dirty="0"/>
              <a:t>Program began with the QWR. HWR is catching up now. Data of the two cavities with same surface treatments will be combined to give a large frequency range and extract frequency dependence of R</a:t>
            </a:r>
            <a:r>
              <a:rPr lang="en-CA" baseline="-25000" dirty="0"/>
              <a:t>S</a:t>
            </a:r>
            <a:r>
              <a:rPr lang="en-CA" dirty="0"/>
              <a:t> parameters.</a:t>
            </a:r>
          </a:p>
        </p:txBody>
      </p:sp>
      <p:cxnSp>
        <p:nvCxnSpPr>
          <p:cNvPr id="27" name="Straight Arrow Connector 26">
            <a:extLst>
              <a:ext uri="{FF2B5EF4-FFF2-40B4-BE49-F238E27FC236}">
                <a16:creationId xmlns:a16="http://schemas.microsoft.com/office/drawing/2014/main" id="{4DBD4A57-7D2E-4CE1-8198-ECE94B6789D6}"/>
              </a:ext>
            </a:extLst>
          </p:cNvPr>
          <p:cNvCxnSpPr>
            <a:cxnSpLocks/>
          </p:cNvCxnSpPr>
          <p:nvPr/>
        </p:nvCxnSpPr>
        <p:spPr>
          <a:xfrm>
            <a:off x="6181903" y="3562350"/>
            <a:ext cx="0" cy="23050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A773081C-C33B-456D-9EE9-9E9EBE569CE7}"/>
              </a:ext>
            </a:extLst>
          </p:cNvPr>
          <p:cNvCxnSpPr>
            <a:cxnSpLocks/>
          </p:cNvCxnSpPr>
          <p:nvPr/>
        </p:nvCxnSpPr>
        <p:spPr>
          <a:xfrm flipH="1">
            <a:off x="6250788" y="5457603"/>
            <a:ext cx="912012"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75A39335-AE7E-45D4-AE20-94F52672D94F}"/>
              </a:ext>
            </a:extLst>
          </p:cNvPr>
          <p:cNvSpPr txBox="1"/>
          <p:nvPr/>
        </p:nvSpPr>
        <p:spPr>
          <a:xfrm rot="16200000">
            <a:off x="5775777" y="4003797"/>
            <a:ext cx="585417" cy="307777"/>
          </a:xfrm>
          <a:prstGeom prst="rect">
            <a:avLst/>
          </a:prstGeom>
          <a:noFill/>
        </p:spPr>
        <p:txBody>
          <a:bodyPr wrap="none" rtlCol="0">
            <a:spAutoFit/>
          </a:bodyPr>
          <a:lstStyle/>
          <a:p>
            <a:r>
              <a:rPr lang="en-CA" sz="1400" dirty="0"/>
              <a:t>40cm</a:t>
            </a:r>
          </a:p>
        </p:txBody>
      </p:sp>
      <p:sp>
        <p:nvSpPr>
          <p:cNvPr id="32" name="TextBox 31">
            <a:extLst>
              <a:ext uri="{FF2B5EF4-FFF2-40B4-BE49-F238E27FC236}">
                <a16:creationId xmlns:a16="http://schemas.microsoft.com/office/drawing/2014/main" id="{013B7A90-9CEA-4B15-BA34-59C9DEDFA00A}"/>
              </a:ext>
            </a:extLst>
          </p:cNvPr>
          <p:cNvSpPr txBox="1"/>
          <p:nvPr/>
        </p:nvSpPr>
        <p:spPr>
          <a:xfrm>
            <a:off x="6372025" y="5409978"/>
            <a:ext cx="585417" cy="307777"/>
          </a:xfrm>
          <a:prstGeom prst="rect">
            <a:avLst/>
          </a:prstGeom>
          <a:noFill/>
        </p:spPr>
        <p:txBody>
          <a:bodyPr wrap="none" rtlCol="0">
            <a:spAutoFit/>
          </a:bodyPr>
          <a:lstStyle/>
          <a:p>
            <a:r>
              <a:rPr lang="en-CA" sz="1400" dirty="0"/>
              <a:t>20cm</a:t>
            </a:r>
          </a:p>
        </p:txBody>
      </p:sp>
    </p:spTree>
    <p:extLst>
      <p:ext uri="{BB962C8B-B14F-4D97-AF65-F5344CB8AC3E}">
        <p14:creationId xmlns:p14="http://schemas.microsoft.com/office/powerpoint/2010/main" val="26532043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10739-DB6E-40C6-8A8B-456E68EB3544}"/>
              </a:ext>
            </a:extLst>
          </p:cNvPr>
          <p:cNvSpPr>
            <a:spLocks noGrp="1"/>
          </p:cNvSpPr>
          <p:nvPr>
            <p:ph type="title"/>
          </p:nvPr>
        </p:nvSpPr>
        <p:spPr/>
        <p:txBody>
          <a:bodyPr/>
          <a:lstStyle/>
          <a:p>
            <a:r>
              <a:rPr lang="en-CA" dirty="0"/>
              <a:t>Degassing of the HWR in induction furnace</a:t>
            </a:r>
          </a:p>
        </p:txBody>
      </p:sp>
      <p:sp>
        <p:nvSpPr>
          <p:cNvPr id="4" name="Date Placeholder 3">
            <a:extLst>
              <a:ext uri="{FF2B5EF4-FFF2-40B4-BE49-F238E27FC236}">
                <a16:creationId xmlns:a16="http://schemas.microsoft.com/office/drawing/2014/main" id="{F144E4BC-7166-4356-BF4B-EE7795A80367}"/>
              </a:ext>
            </a:extLst>
          </p:cNvPr>
          <p:cNvSpPr>
            <a:spLocks noGrp="1"/>
          </p:cNvSpPr>
          <p:nvPr>
            <p:ph type="dt" sz="half" idx="10"/>
          </p:nvPr>
        </p:nvSpPr>
        <p:spPr/>
        <p:txBody>
          <a:bodyPr/>
          <a:lstStyle/>
          <a:p>
            <a:fld id="{C8751A01-AB6F-4968-8288-A11084F1C9C9}" type="datetime1">
              <a:rPr lang="en-US" smtClean="0"/>
              <a:t>1/31/2020</a:t>
            </a:fld>
            <a:endParaRPr lang="en-CA"/>
          </a:p>
        </p:txBody>
      </p:sp>
      <p:sp>
        <p:nvSpPr>
          <p:cNvPr id="5" name="Footer Placeholder 4">
            <a:extLst>
              <a:ext uri="{FF2B5EF4-FFF2-40B4-BE49-F238E27FC236}">
                <a16:creationId xmlns:a16="http://schemas.microsoft.com/office/drawing/2014/main" id="{BE39E57B-39A2-4A41-BD80-88B1D4897579}"/>
              </a:ext>
            </a:extLst>
          </p:cNvPr>
          <p:cNvSpPr>
            <a:spLocks noGrp="1"/>
          </p:cNvSpPr>
          <p:nvPr>
            <p:ph type="ftr" sz="quarter" idx="11"/>
          </p:nvPr>
        </p:nvSpPr>
        <p:spPr/>
        <p:txBody>
          <a:bodyPr/>
          <a:lstStyle/>
          <a:p>
            <a:r>
              <a:rPr lang="en-CA"/>
              <a:t>Philipp Kolb - TTC Feb 2020</a:t>
            </a:r>
          </a:p>
        </p:txBody>
      </p:sp>
      <p:sp>
        <p:nvSpPr>
          <p:cNvPr id="6" name="Slide Number Placeholder 5">
            <a:extLst>
              <a:ext uri="{FF2B5EF4-FFF2-40B4-BE49-F238E27FC236}">
                <a16:creationId xmlns:a16="http://schemas.microsoft.com/office/drawing/2014/main" id="{91E57446-15F8-4D4E-B2CE-0AF8EF9D44A9}"/>
              </a:ext>
            </a:extLst>
          </p:cNvPr>
          <p:cNvSpPr>
            <a:spLocks noGrp="1"/>
          </p:cNvSpPr>
          <p:nvPr>
            <p:ph type="sldNum" sz="quarter" idx="12"/>
          </p:nvPr>
        </p:nvSpPr>
        <p:spPr/>
        <p:txBody>
          <a:bodyPr/>
          <a:lstStyle/>
          <a:p>
            <a:fld id="{4B5EFF41-8465-437F-BEE2-B86181D6AD03}" type="slidenum">
              <a:rPr lang="en-CA" smtClean="0"/>
              <a:t>5</a:t>
            </a:fld>
            <a:endParaRPr lang="en-CA" dirty="0"/>
          </a:p>
        </p:txBody>
      </p:sp>
      <p:pic>
        <p:nvPicPr>
          <p:cNvPr id="7" name="Content Placeholder 4">
            <a:extLst>
              <a:ext uri="{FF2B5EF4-FFF2-40B4-BE49-F238E27FC236}">
                <a16:creationId xmlns:a16="http://schemas.microsoft.com/office/drawing/2014/main" id="{0F2C3333-949F-4FD7-939B-2CAAE4B3580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23770" y="1825625"/>
            <a:ext cx="7029660" cy="4351337"/>
          </a:xfrm>
        </p:spPr>
      </p:pic>
      <p:sp>
        <p:nvSpPr>
          <p:cNvPr id="8" name="TextBox 7">
            <a:extLst>
              <a:ext uri="{FF2B5EF4-FFF2-40B4-BE49-F238E27FC236}">
                <a16:creationId xmlns:a16="http://schemas.microsoft.com/office/drawing/2014/main" id="{135B0E9C-0AA4-4708-BF5D-2BAE01175D7C}"/>
              </a:ext>
            </a:extLst>
          </p:cNvPr>
          <p:cNvSpPr txBox="1"/>
          <p:nvPr/>
        </p:nvSpPr>
        <p:spPr>
          <a:xfrm>
            <a:off x="7781730" y="1690688"/>
            <a:ext cx="4030055" cy="1754326"/>
          </a:xfrm>
          <a:prstGeom prst="rect">
            <a:avLst/>
          </a:prstGeom>
          <a:noFill/>
        </p:spPr>
        <p:txBody>
          <a:bodyPr wrap="square" rtlCol="0">
            <a:spAutoFit/>
          </a:bodyPr>
          <a:lstStyle/>
          <a:p>
            <a:pPr marL="285750" indent="-285750">
              <a:buFont typeface="Arial" panose="020B0604020202020204" pitchFamily="34" charset="0"/>
              <a:buChar char="•"/>
            </a:pPr>
            <a:r>
              <a:rPr lang="en-CA" dirty="0"/>
              <a:t>3.5h at 800C</a:t>
            </a:r>
          </a:p>
          <a:p>
            <a:pPr marL="742950" lvl="1" indent="-285750">
              <a:buFont typeface="Arial" panose="020B0604020202020204" pitchFamily="34" charset="0"/>
              <a:buChar char="•"/>
            </a:pPr>
            <a:r>
              <a:rPr lang="en-CA" dirty="0"/>
              <a:t>H2 decreased from 10</a:t>
            </a:r>
            <a:r>
              <a:rPr lang="en-CA" baseline="30000" dirty="0"/>
              <a:t>-4</a:t>
            </a:r>
            <a:r>
              <a:rPr lang="en-CA" dirty="0"/>
              <a:t> to 10</a:t>
            </a:r>
            <a:r>
              <a:rPr lang="en-CA" baseline="30000" dirty="0"/>
              <a:t>-6</a:t>
            </a:r>
            <a:r>
              <a:rPr lang="en-CA" dirty="0"/>
              <a:t> Torr</a:t>
            </a:r>
          </a:p>
          <a:p>
            <a:pPr marL="285750" indent="-285750">
              <a:buFont typeface="Arial" panose="020B0604020202020204" pitchFamily="34" charset="0"/>
              <a:buChar char="•"/>
            </a:pPr>
            <a:r>
              <a:rPr lang="en-CA" dirty="0"/>
              <a:t>Followed by 15min of BCP at ~1um/min @ 12-13 C</a:t>
            </a:r>
          </a:p>
          <a:p>
            <a:pPr marL="285750" indent="-285750">
              <a:buFont typeface="Arial" panose="020B0604020202020204" pitchFamily="34" charset="0"/>
              <a:buChar char="•"/>
            </a:pPr>
            <a:r>
              <a:rPr lang="en-CA" dirty="0"/>
              <a:t>No low temp bake</a:t>
            </a:r>
          </a:p>
        </p:txBody>
      </p:sp>
      <p:pic>
        <p:nvPicPr>
          <p:cNvPr id="9" name="Picture 8" descr="A picture containing indoor, kitchen, wall, pot&#10;&#10;Description automatically generated">
            <a:extLst>
              <a:ext uri="{FF2B5EF4-FFF2-40B4-BE49-F238E27FC236}">
                <a16:creationId xmlns:a16="http://schemas.microsoft.com/office/drawing/2014/main" id="{E92594D1-5DD8-4F37-9DCB-47B9B284A4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96922" y="3425405"/>
            <a:ext cx="3137660" cy="2353245"/>
          </a:xfrm>
          <a:prstGeom prst="rect">
            <a:avLst/>
          </a:prstGeom>
        </p:spPr>
      </p:pic>
      <p:sp>
        <p:nvSpPr>
          <p:cNvPr id="10" name="TextBox 9">
            <a:extLst>
              <a:ext uri="{FF2B5EF4-FFF2-40B4-BE49-F238E27FC236}">
                <a16:creationId xmlns:a16="http://schemas.microsoft.com/office/drawing/2014/main" id="{F9138AE3-CCDF-4274-B1E2-AC7593A16612}"/>
              </a:ext>
            </a:extLst>
          </p:cNvPr>
          <p:cNvSpPr txBox="1"/>
          <p:nvPr/>
        </p:nvSpPr>
        <p:spPr>
          <a:xfrm>
            <a:off x="7696843" y="5744336"/>
            <a:ext cx="4199828" cy="646331"/>
          </a:xfrm>
          <a:prstGeom prst="rect">
            <a:avLst/>
          </a:prstGeom>
          <a:noFill/>
        </p:spPr>
        <p:txBody>
          <a:bodyPr wrap="square" rtlCol="0">
            <a:spAutoFit/>
          </a:bodyPr>
          <a:lstStyle/>
          <a:p>
            <a:r>
              <a:rPr lang="en-CA" dirty="0"/>
              <a:t>Using </a:t>
            </a:r>
            <a:r>
              <a:rPr lang="en-CA" dirty="0" err="1"/>
              <a:t>Nb</a:t>
            </a:r>
            <a:r>
              <a:rPr lang="en-CA" dirty="0"/>
              <a:t> caps on ports with defined and reproduceable leak.</a:t>
            </a:r>
          </a:p>
        </p:txBody>
      </p:sp>
    </p:spTree>
    <p:extLst>
      <p:ext uri="{BB962C8B-B14F-4D97-AF65-F5344CB8AC3E}">
        <p14:creationId xmlns:p14="http://schemas.microsoft.com/office/powerpoint/2010/main" val="25504061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84F91-2B66-4F0F-8335-99679A1D15A5}"/>
              </a:ext>
            </a:extLst>
          </p:cNvPr>
          <p:cNvSpPr>
            <a:spLocks noGrp="1"/>
          </p:cNvSpPr>
          <p:nvPr>
            <p:ph type="title"/>
          </p:nvPr>
        </p:nvSpPr>
        <p:spPr/>
        <p:txBody>
          <a:bodyPr/>
          <a:lstStyle/>
          <a:p>
            <a:r>
              <a:rPr lang="en-CA" dirty="0"/>
              <a:t>HWR: R</a:t>
            </a:r>
            <a:r>
              <a:rPr lang="en-CA" baseline="-25000" dirty="0"/>
              <a:t>S</a:t>
            </a:r>
            <a:r>
              <a:rPr lang="en-CA" dirty="0"/>
              <a:t> at 4.2K</a:t>
            </a:r>
          </a:p>
        </p:txBody>
      </p:sp>
      <p:pic>
        <p:nvPicPr>
          <p:cNvPr id="7" name="Content Placeholder 6">
            <a:extLst>
              <a:ext uri="{FF2B5EF4-FFF2-40B4-BE49-F238E27FC236}">
                <a16:creationId xmlns:a16="http://schemas.microsoft.com/office/drawing/2014/main" id="{113227D7-34B7-473A-902B-0D936E8116E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20665" y="1862947"/>
            <a:ext cx="6498751" cy="4351338"/>
          </a:xfrm>
        </p:spPr>
      </p:pic>
      <p:sp>
        <p:nvSpPr>
          <p:cNvPr id="8" name="TextBox 7">
            <a:extLst>
              <a:ext uri="{FF2B5EF4-FFF2-40B4-BE49-F238E27FC236}">
                <a16:creationId xmlns:a16="http://schemas.microsoft.com/office/drawing/2014/main" id="{4DABF995-037F-477C-9B8F-408C5D1D6E67}"/>
              </a:ext>
            </a:extLst>
          </p:cNvPr>
          <p:cNvSpPr txBox="1"/>
          <p:nvPr/>
        </p:nvSpPr>
        <p:spPr>
          <a:xfrm>
            <a:off x="7165910" y="2118049"/>
            <a:ext cx="4805267" cy="2585323"/>
          </a:xfrm>
          <a:prstGeom prst="rect">
            <a:avLst/>
          </a:prstGeom>
          <a:noFill/>
        </p:spPr>
        <p:txBody>
          <a:bodyPr wrap="square" rtlCol="0">
            <a:spAutoFit/>
          </a:bodyPr>
          <a:lstStyle/>
          <a:p>
            <a:pPr marL="285750" indent="-285750">
              <a:buFont typeface="Arial" panose="020B0604020202020204" pitchFamily="34" charset="0"/>
              <a:buChar char="•"/>
            </a:pPr>
            <a:r>
              <a:rPr lang="en-CA" dirty="0"/>
              <a:t>Clean curves without field emissions or MP.</a:t>
            </a:r>
          </a:p>
          <a:p>
            <a:pPr marL="285750" indent="-285750">
              <a:buFont typeface="Arial" panose="020B0604020202020204" pitchFamily="34" charset="0"/>
              <a:buChar char="•"/>
            </a:pPr>
            <a:r>
              <a:rPr lang="en-CA" dirty="0"/>
              <a:t>388MHz: limited by quench at 115mT</a:t>
            </a:r>
          </a:p>
          <a:p>
            <a:pPr marL="742950" lvl="1" indent="-285750">
              <a:buFont typeface="Arial" panose="020B0604020202020204" pitchFamily="34" charset="0"/>
              <a:buChar char="•"/>
            </a:pPr>
            <a:r>
              <a:rPr lang="en-CA" dirty="0"/>
              <a:t>Pulsed up to 120mT</a:t>
            </a:r>
          </a:p>
          <a:p>
            <a:pPr marL="285750" indent="-285750">
              <a:buFont typeface="Arial" panose="020B0604020202020204" pitchFamily="34" charset="0"/>
              <a:buChar char="•"/>
            </a:pPr>
            <a:r>
              <a:rPr lang="en-CA" dirty="0"/>
              <a:t>778MHz: </a:t>
            </a:r>
            <a:r>
              <a:rPr lang="en-CA" dirty="0" err="1"/>
              <a:t>cw</a:t>
            </a:r>
            <a:r>
              <a:rPr lang="en-CA" dirty="0"/>
              <a:t> quench at 94mT</a:t>
            </a:r>
          </a:p>
          <a:p>
            <a:pPr marL="742950" lvl="1" indent="-285750">
              <a:buFont typeface="Arial" panose="020B0604020202020204" pitchFamily="34" charset="0"/>
              <a:buChar char="•"/>
            </a:pPr>
            <a:r>
              <a:rPr lang="en-CA" dirty="0"/>
              <a:t>No pulsed measurement of quench field possible due to high </a:t>
            </a:r>
            <a:r>
              <a:rPr lang="en-CA" dirty="0" err="1"/>
              <a:t>P</a:t>
            </a:r>
            <a:r>
              <a:rPr lang="en-CA" baseline="-25000" dirty="0" err="1"/>
              <a:t>fwd</a:t>
            </a:r>
            <a:endParaRPr lang="en-CA" baseline="-25000" dirty="0"/>
          </a:p>
          <a:p>
            <a:pPr marL="285750" indent="-285750">
              <a:buFont typeface="Arial" panose="020B0604020202020204" pitchFamily="34" charset="0"/>
              <a:buChar char="•"/>
            </a:pPr>
            <a:r>
              <a:rPr lang="en-CA" dirty="0"/>
              <a:t>1166MHz: amplifier limit reached at B</a:t>
            </a:r>
            <a:r>
              <a:rPr lang="en-CA" baseline="-25000" dirty="0"/>
              <a:t>P</a:t>
            </a:r>
            <a:r>
              <a:rPr lang="en-CA" dirty="0"/>
              <a:t> = 83mT (</a:t>
            </a:r>
            <a:r>
              <a:rPr lang="en-CA" dirty="0" err="1"/>
              <a:t>P</a:t>
            </a:r>
            <a:r>
              <a:rPr lang="en-CA" baseline="-25000" dirty="0" err="1"/>
              <a:t>amplifier</a:t>
            </a:r>
            <a:r>
              <a:rPr lang="en-CA" dirty="0"/>
              <a:t> = 350W), no pulse measurement</a:t>
            </a:r>
          </a:p>
        </p:txBody>
      </p:sp>
      <p:sp>
        <p:nvSpPr>
          <p:cNvPr id="5" name="TextBox 4">
            <a:extLst>
              <a:ext uri="{FF2B5EF4-FFF2-40B4-BE49-F238E27FC236}">
                <a16:creationId xmlns:a16="http://schemas.microsoft.com/office/drawing/2014/main" id="{6D0639A6-B6D5-4AD2-B69F-60F2E6FF81CE}"/>
              </a:ext>
            </a:extLst>
          </p:cNvPr>
          <p:cNvSpPr txBox="1"/>
          <p:nvPr/>
        </p:nvSpPr>
        <p:spPr>
          <a:xfrm>
            <a:off x="6466630" y="67533"/>
            <a:ext cx="5564143" cy="55399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txBody>
          <a:bodyPr wrap="square" rtlCol="0">
            <a:spAutoFit/>
          </a:bodyPr>
          <a:lstStyle/>
          <a:p>
            <a:r>
              <a:rPr lang="en-US" sz="1000" dirty="0"/>
              <a:t>Surface resistances are </a:t>
            </a:r>
            <a:r>
              <a:rPr lang="en-US" sz="1000" b="1" dirty="0"/>
              <a:t>NOT</a:t>
            </a:r>
            <a:r>
              <a:rPr lang="en-US" sz="1000" dirty="0"/>
              <a:t> corrected for field distribution. Correction factors are all very similar and would only make a difference once compared to elliptical cavities which is not done here, hence no correction necessary.</a:t>
            </a:r>
            <a:endParaRPr lang="en-CA" sz="1000" dirty="0"/>
          </a:p>
        </p:txBody>
      </p:sp>
      <p:sp>
        <p:nvSpPr>
          <p:cNvPr id="3" name="TextBox 2">
            <a:extLst>
              <a:ext uri="{FF2B5EF4-FFF2-40B4-BE49-F238E27FC236}">
                <a16:creationId xmlns:a16="http://schemas.microsoft.com/office/drawing/2014/main" id="{249A2BEA-F6FF-45F2-A33E-626166F46C65}"/>
              </a:ext>
            </a:extLst>
          </p:cNvPr>
          <p:cNvSpPr txBox="1"/>
          <p:nvPr/>
        </p:nvSpPr>
        <p:spPr>
          <a:xfrm>
            <a:off x="2383277" y="1400783"/>
            <a:ext cx="3047244" cy="369332"/>
          </a:xfrm>
          <a:prstGeom prst="rect">
            <a:avLst/>
          </a:prstGeom>
          <a:noFill/>
        </p:spPr>
        <p:txBody>
          <a:bodyPr wrap="none" rtlCol="0">
            <a:spAutoFit/>
          </a:bodyPr>
          <a:lstStyle/>
          <a:p>
            <a:r>
              <a:rPr lang="en-CA" dirty="0"/>
              <a:t>After degassing and 15um BCP</a:t>
            </a:r>
          </a:p>
        </p:txBody>
      </p:sp>
    </p:spTree>
    <p:extLst>
      <p:ext uri="{BB962C8B-B14F-4D97-AF65-F5344CB8AC3E}">
        <p14:creationId xmlns:p14="http://schemas.microsoft.com/office/powerpoint/2010/main" val="26834263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BE6A3-9DF0-4C8F-9575-C5E4E2858492}"/>
              </a:ext>
            </a:extLst>
          </p:cNvPr>
          <p:cNvSpPr>
            <a:spLocks noGrp="1"/>
          </p:cNvSpPr>
          <p:nvPr>
            <p:ph type="title"/>
          </p:nvPr>
        </p:nvSpPr>
        <p:spPr/>
        <p:txBody>
          <a:bodyPr/>
          <a:lstStyle/>
          <a:p>
            <a:r>
              <a:rPr lang="en-CA" dirty="0"/>
              <a:t>HWR: R</a:t>
            </a:r>
            <a:r>
              <a:rPr lang="en-CA" baseline="-25000" dirty="0"/>
              <a:t>S</a:t>
            </a:r>
            <a:r>
              <a:rPr lang="en-CA" dirty="0"/>
              <a:t> at 2.15K</a:t>
            </a:r>
          </a:p>
        </p:txBody>
      </p:sp>
      <p:pic>
        <p:nvPicPr>
          <p:cNvPr id="5" name="Content Placeholder 4">
            <a:extLst>
              <a:ext uri="{FF2B5EF4-FFF2-40B4-BE49-F238E27FC236}">
                <a16:creationId xmlns:a16="http://schemas.microsoft.com/office/drawing/2014/main" id="{88847C14-C37A-4B54-A1BE-2B41C91CB2A8}"/>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81897" y="1881609"/>
            <a:ext cx="6251516" cy="4351338"/>
          </a:xfrm>
        </p:spPr>
      </p:pic>
      <p:sp>
        <p:nvSpPr>
          <p:cNvPr id="6" name="TextBox 5">
            <a:extLst>
              <a:ext uri="{FF2B5EF4-FFF2-40B4-BE49-F238E27FC236}">
                <a16:creationId xmlns:a16="http://schemas.microsoft.com/office/drawing/2014/main" id="{36BD7E5C-BBE1-444F-84BA-EC7AB32F5DED}"/>
              </a:ext>
            </a:extLst>
          </p:cNvPr>
          <p:cNvSpPr txBox="1"/>
          <p:nvPr/>
        </p:nvSpPr>
        <p:spPr>
          <a:xfrm>
            <a:off x="7165910" y="2118049"/>
            <a:ext cx="4805267" cy="3139321"/>
          </a:xfrm>
          <a:prstGeom prst="rect">
            <a:avLst/>
          </a:prstGeom>
          <a:noFill/>
        </p:spPr>
        <p:txBody>
          <a:bodyPr wrap="square" rtlCol="0">
            <a:spAutoFit/>
          </a:bodyPr>
          <a:lstStyle/>
          <a:p>
            <a:pPr marL="285750" indent="-285750">
              <a:buFont typeface="Arial" panose="020B0604020202020204" pitchFamily="34" charset="0"/>
              <a:buChar char="•"/>
            </a:pPr>
            <a:r>
              <a:rPr lang="en-CA" dirty="0"/>
              <a:t>Clean curves at first three modes</a:t>
            </a:r>
          </a:p>
          <a:p>
            <a:pPr marL="285750" indent="-285750">
              <a:buFont typeface="Arial" panose="020B0604020202020204" pitchFamily="34" charset="0"/>
              <a:buChar char="•"/>
            </a:pPr>
            <a:r>
              <a:rPr lang="en-CA" dirty="0"/>
              <a:t>No pulsed measurement due to limited coupler movement – mechanical issue</a:t>
            </a:r>
          </a:p>
          <a:p>
            <a:pPr marL="285750" indent="-285750">
              <a:buFont typeface="Arial" panose="020B0604020202020204" pitchFamily="34" charset="0"/>
              <a:buChar char="•"/>
            </a:pPr>
            <a:r>
              <a:rPr lang="en-CA" dirty="0"/>
              <a:t>388MHz:quench at 136mT, no x rays around cryostat -&gt; high field Q slope!</a:t>
            </a:r>
          </a:p>
          <a:p>
            <a:pPr marL="285750" indent="-285750">
              <a:buFont typeface="Arial" panose="020B0604020202020204" pitchFamily="34" charset="0"/>
              <a:buChar char="•"/>
            </a:pPr>
            <a:r>
              <a:rPr lang="en-CA" dirty="0"/>
              <a:t>778MHz: quench at 121mT, no </a:t>
            </a:r>
            <a:r>
              <a:rPr lang="en-CA" dirty="0" err="1"/>
              <a:t>xrays</a:t>
            </a:r>
            <a:r>
              <a:rPr lang="en-CA" dirty="0"/>
              <a:t> around cryostat -&gt; high field Q slope!</a:t>
            </a:r>
          </a:p>
          <a:p>
            <a:pPr marL="285750" indent="-285750">
              <a:buFont typeface="Arial" panose="020B0604020202020204" pitchFamily="34" charset="0"/>
              <a:buChar char="•"/>
            </a:pPr>
            <a:r>
              <a:rPr lang="en-CA" dirty="0"/>
              <a:t>1166MHz: 133mT, 5uSv/h around cryostat at cavity height.</a:t>
            </a:r>
          </a:p>
          <a:p>
            <a:pPr marL="742950" lvl="1" indent="-285750">
              <a:buFont typeface="Arial" panose="020B0604020202020204" pitchFamily="34" charset="0"/>
              <a:buChar char="•"/>
            </a:pPr>
            <a:r>
              <a:rPr lang="en-CA" dirty="0"/>
              <a:t>Very low amount and should barely make a difference in Q</a:t>
            </a:r>
            <a:r>
              <a:rPr lang="en-CA" baseline="-25000" dirty="0"/>
              <a:t>0 </a:t>
            </a:r>
            <a:r>
              <a:rPr lang="en-CA" dirty="0"/>
              <a:t> -&gt; high field Q slope</a:t>
            </a:r>
            <a:endParaRPr lang="en-CA" baseline="-25000" dirty="0"/>
          </a:p>
        </p:txBody>
      </p:sp>
      <p:sp>
        <p:nvSpPr>
          <p:cNvPr id="7" name="TextBox 6">
            <a:extLst>
              <a:ext uri="{FF2B5EF4-FFF2-40B4-BE49-F238E27FC236}">
                <a16:creationId xmlns:a16="http://schemas.microsoft.com/office/drawing/2014/main" id="{FB4AC18D-3391-41EA-8BAF-D38DB6CD2A0E}"/>
              </a:ext>
            </a:extLst>
          </p:cNvPr>
          <p:cNvSpPr txBox="1"/>
          <p:nvPr/>
        </p:nvSpPr>
        <p:spPr>
          <a:xfrm>
            <a:off x="6466630" y="67533"/>
            <a:ext cx="5564143" cy="55399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txBody>
          <a:bodyPr wrap="square" rtlCol="0">
            <a:spAutoFit/>
          </a:bodyPr>
          <a:lstStyle/>
          <a:p>
            <a:r>
              <a:rPr lang="en-US" sz="1000" dirty="0"/>
              <a:t>Surface resistances are </a:t>
            </a:r>
            <a:r>
              <a:rPr lang="en-US" sz="1000" b="1" dirty="0"/>
              <a:t>NOT</a:t>
            </a:r>
            <a:r>
              <a:rPr lang="en-US" sz="1000" dirty="0"/>
              <a:t> corrected for field distribution. Correction factors are all very similar and would only make a difference once compared to elliptical cavities which is not done here, hence no correction necessary.</a:t>
            </a:r>
            <a:endParaRPr lang="en-CA" sz="1000" dirty="0"/>
          </a:p>
        </p:txBody>
      </p:sp>
      <p:sp>
        <p:nvSpPr>
          <p:cNvPr id="8" name="TextBox 7">
            <a:extLst>
              <a:ext uri="{FF2B5EF4-FFF2-40B4-BE49-F238E27FC236}">
                <a16:creationId xmlns:a16="http://schemas.microsoft.com/office/drawing/2014/main" id="{17C236C6-6C0C-4355-B618-568198B3010D}"/>
              </a:ext>
            </a:extLst>
          </p:cNvPr>
          <p:cNvSpPr txBox="1"/>
          <p:nvPr/>
        </p:nvSpPr>
        <p:spPr>
          <a:xfrm>
            <a:off x="2383277" y="1400783"/>
            <a:ext cx="3047244" cy="369332"/>
          </a:xfrm>
          <a:prstGeom prst="rect">
            <a:avLst/>
          </a:prstGeom>
          <a:noFill/>
        </p:spPr>
        <p:txBody>
          <a:bodyPr wrap="none" rtlCol="0">
            <a:spAutoFit/>
          </a:bodyPr>
          <a:lstStyle/>
          <a:p>
            <a:r>
              <a:rPr lang="en-CA" dirty="0"/>
              <a:t>After degassing and 15um BCP</a:t>
            </a:r>
          </a:p>
        </p:txBody>
      </p:sp>
    </p:spTree>
    <p:extLst>
      <p:ext uri="{BB962C8B-B14F-4D97-AF65-F5344CB8AC3E}">
        <p14:creationId xmlns:p14="http://schemas.microsoft.com/office/powerpoint/2010/main" val="2435449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14CA662E-0FFF-45B3-AD1A-44C599CD616A}"/>
              </a:ext>
            </a:extLst>
          </p:cNvPr>
          <p:cNvGrpSpPr/>
          <p:nvPr/>
        </p:nvGrpSpPr>
        <p:grpSpPr>
          <a:xfrm>
            <a:off x="6809350" y="222305"/>
            <a:ext cx="5229411" cy="3600000"/>
            <a:chOff x="6809350" y="222305"/>
            <a:chExt cx="5229411" cy="3600000"/>
          </a:xfrm>
        </p:grpSpPr>
        <p:pic>
          <p:nvPicPr>
            <p:cNvPr id="8" name="Picture 7">
              <a:extLst>
                <a:ext uri="{FF2B5EF4-FFF2-40B4-BE49-F238E27FC236}">
                  <a16:creationId xmlns:a16="http://schemas.microsoft.com/office/drawing/2014/main" id="{D95CE1BD-B287-4ECA-A6EB-A63C0E0B9D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9350" y="222305"/>
              <a:ext cx="5229411" cy="3600000"/>
            </a:xfrm>
            <a:prstGeom prst="rect">
              <a:avLst/>
            </a:prstGeom>
          </p:spPr>
        </p:pic>
        <p:sp>
          <p:nvSpPr>
            <p:cNvPr id="9" name="TextBox 8">
              <a:extLst>
                <a:ext uri="{FF2B5EF4-FFF2-40B4-BE49-F238E27FC236}">
                  <a16:creationId xmlns:a16="http://schemas.microsoft.com/office/drawing/2014/main" id="{CFCCD6A4-0ED3-4418-82F9-5AC9536321BE}"/>
                </a:ext>
              </a:extLst>
            </p:cNvPr>
            <p:cNvSpPr txBox="1"/>
            <p:nvPr/>
          </p:nvSpPr>
          <p:spPr>
            <a:xfrm>
              <a:off x="10884679" y="276651"/>
              <a:ext cx="1085554" cy="369332"/>
            </a:xfrm>
            <a:prstGeom prst="rect">
              <a:avLst/>
            </a:prstGeom>
            <a:noFill/>
          </p:spPr>
          <p:txBody>
            <a:bodyPr wrap="none" rtlCol="0">
              <a:spAutoFit/>
            </a:bodyPr>
            <a:lstStyle/>
            <a:p>
              <a:r>
                <a:rPr lang="en-CA" dirty="0"/>
                <a:t>1166MHz</a:t>
              </a:r>
            </a:p>
          </p:txBody>
        </p:sp>
      </p:grpSp>
      <p:sp>
        <p:nvSpPr>
          <p:cNvPr id="16" name="Date Placeholder 3">
            <a:extLst>
              <a:ext uri="{FF2B5EF4-FFF2-40B4-BE49-F238E27FC236}">
                <a16:creationId xmlns:a16="http://schemas.microsoft.com/office/drawing/2014/main" id="{19B333C5-E879-4069-BEBC-AEC0E84BB32A}"/>
              </a:ext>
            </a:extLst>
          </p:cNvPr>
          <p:cNvSpPr>
            <a:spLocks noGrp="1"/>
          </p:cNvSpPr>
          <p:nvPr>
            <p:ph type="dt" sz="half" idx="10"/>
          </p:nvPr>
        </p:nvSpPr>
        <p:spPr>
          <a:xfrm>
            <a:off x="838200" y="6356352"/>
            <a:ext cx="2743200" cy="365125"/>
          </a:xfrm>
        </p:spPr>
        <p:txBody>
          <a:bodyPr/>
          <a:lstStyle/>
          <a:p>
            <a:fld id="{C8751A01-AB6F-4968-8288-A11084F1C9C9}" type="datetime1">
              <a:rPr lang="en-US" smtClean="0"/>
              <a:t>1/31/2020</a:t>
            </a:fld>
            <a:endParaRPr lang="en-CA"/>
          </a:p>
        </p:txBody>
      </p:sp>
      <p:sp>
        <p:nvSpPr>
          <p:cNvPr id="17" name="Footer Placeholder 4">
            <a:extLst>
              <a:ext uri="{FF2B5EF4-FFF2-40B4-BE49-F238E27FC236}">
                <a16:creationId xmlns:a16="http://schemas.microsoft.com/office/drawing/2014/main" id="{FB7542CD-0AF5-4385-ABEA-1EC1AC2C5C19}"/>
              </a:ext>
            </a:extLst>
          </p:cNvPr>
          <p:cNvSpPr>
            <a:spLocks noGrp="1"/>
          </p:cNvSpPr>
          <p:nvPr>
            <p:ph type="ftr" sz="quarter" idx="11"/>
          </p:nvPr>
        </p:nvSpPr>
        <p:spPr>
          <a:xfrm>
            <a:off x="4038600" y="6356352"/>
            <a:ext cx="4114800" cy="365125"/>
          </a:xfrm>
        </p:spPr>
        <p:txBody>
          <a:bodyPr/>
          <a:lstStyle/>
          <a:p>
            <a:r>
              <a:rPr lang="en-CA"/>
              <a:t>Philipp Kolb - TTC Feb 2020</a:t>
            </a:r>
          </a:p>
        </p:txBody>
      </p:sp>
      <p:sp>
        <p:nvSpPr>
          <p:cNvPr id="18" name="Slide Number Placeholder 5">
            <a:extLst>
              <a:ext uri="{FF2B5EF4-FFF2-40B4-BE49-F238E27FC236}">
                <a16:creationId xmlns:a16="http://schemas.microsoft.com/office/drawing/2014/main" id="{81A13BA6-5874-4BD3-A86F-A293B9ABDF30}"/>
              </a:ext>
            </a:extLst>
          </p:cNvPr>
          <p:cNvSpPr>
            <a:spLocks noGrp="1"/>
          </p:cNvSpPr>
          <p:nvPr>
            <p:ph type="sldNum" sz="quarter" idx="12"/>
          </p:nvPr>
        </p:nvSpPr>
        <p:spPr>
          <a:xfrm>
            <a:off x="8610600" y="6356352"/>
            <a:ext cx="2743200" cy="365125"/>
          </a:xfrm>
        </p:spPr>
        <p:txBody>
          <a:bodyPr/>
          <a:lstStyle/>
          <a:p>
            <a:fld id="{4B5EFF41-8465-437F-BEE2-B86181D6AD03}" type="slidenum">
              <a:rPr lang="en-CA" smtClean="0"/>
              <a:t>8</a:t>
            </a:fld>
            <a:endParaRPr lang="en-CA"/>
          </a:p>
        </p:txBody>
      </p:sp>
      <p:sp>
        <p:nvSpPr>
          <p:cNvPr id="2" name="Title 1">
            <a:extLst>
              <a:ext uri="{FF2B5EF4-FFF2-40B4-BE49-F238E27FC236}">
                <a16:creationId xmlns:a16="http://schemas.microsoft.com/office/drawing/2014/main" id="{D5E86542-6688-4D9A-BD1E-FFCEFE5DB22C}"/>
              </a:ext>
            </a:extLst>
          </p:cNvPr>
          <p:cNvSpPr>
            <a:spLocks noGrp="1"/>
          </p:cNvSpPr>
          <p:nvPr>
            <p:ph type="title"/>
          </p:nvPr>
        </p:nvSpPr>
        <p:spPr/>
        <p:txBody>
          <a:bodyPr/>
          <a:lstStyle/>
          <a:p>
            <a:r>
              <a:rPr lang="en-CA" dirty="0"/>
              <a:t>Cooldown data fit</a:t>
            </a:r>
          </a:p>
        </p:txBody>
      </p:sp>
      <p:grpSp>
        <p:nvGrpSpPr>
          <p:cNvPr id="14" name="Group 13">
            <a:extLst>
              <a:ext uri="{FF2B5EF4-FFF2-40B4-BE49-F238E27FC236}">
                <a16:creationId xmlns:a16="http://schemas.microsoft.com/office/drawing/2014/main" id="{BEAB0130-B9B9-4ACA-84C2-0BC21E92EEDF}"/>
              </a:ext>
            </a:extLst>
          </p:cNvPr>
          <p:cNvGrpSpPr/>
          <p:nvPr/>
        </p:nvGrpSpPr>
        <p:grpSpPr>
          <a:xfrm>
            <a:off x="4038600" y="1802307"/>
            <a:ext cx="5283966" cy="3600000"/>
            <a:chOff x="4038600" y="1802307"/>
            <a:chExt cx="5283966" cy="3600000"/>
          </a:xfrm>
        </p:grpSpPr>
        <p:pic>
          <p:nvPicPr>
            <p:cNvPr id="6" name="Picture 5">
              <a:extLst>
                <a:ext uri="{FF2B5EF4-FFF2-40B4-BE49-F238E27FC236}">
                  <a16:creationId xmlns:a16="http://schemas.microsoft.com/office/drawing/2014/main" id="{5F9664ED-2DCD-48F1-B355-E0DD44CC82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38600" y="1802307"/>
              <a:ext cx="5283966" cy="3600000"/>
            </a:xfrm>
            <a:prstGeom prst="rect">
              <a:avLst/>
            </a:prstGeom>
          </p:spPr>
        </p:pic>
        <p:sp>
          <p:nvSpPr>
            <p:cNvPr id="4" name="TextBox 3">
              <a:extLst>
                <a:ext uri="{FF2B5EF4-FFF2-40B4-BE49-F238E27FC236}">
                  <a16:creationId xmlns:a16="http://schemas.microsoft.com/office/drawing/2014/main" id="{F938CB06-5D21-4536-8F29-0D74A9143FD7}"/>
                </a:ext>
              </a:extLst>
            </p:cNvPr>
            <p:cNvSpPr txBox="1"/>
            <p:nvPr/>
          </p:nvSpPr>
          <p:spPr>
            <a:xfrm>
              <a:off x="8314933" y="1962755"/>
              <a:ext cx="968535" cy="369332"/>
            </a:xfrm>
            <a:prstGeom prst="rect">
              <a:avLst/>
            </a:prstGeom>
            <a:noFill/>
          </p:spPr>
          <p:txBody>
            <a:bodyPr wrap="none" rtlCol="0">
              <a:spAutoFit/>
            </a:bodyPr>
            <a:lstStyle/>
            <a:p>
              <a:r>
                <a:rPr lang="en-CA" dirty="0"/>
                <a:t>778MHz</a:t>
              </a:r>
            </a:p>
          </p:txBody>
        </p:sp>
      </p:gr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ED6866E3-DAEB-4565-8F84-17C563B8E03E}"/>
                  </a:ext>
                </a:extLst>
              </p:cNvPr>
              <p:cNvSpPr txBox="1"/>
              <p:nvPr/>
            </p:nvSpPr>
            <p:spPr>
              <a:xfrm>
                <a:off x="5363427" y="5514562"/>
                <a:ext cx="6926145" cy="92627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CA" i="1" smtClean="0">
                              <a:latin typeface="Cambria Math" panose="02040503050406030204" pitchFamily="18" charset="0"/>
                            </a:rPr>
                          </m:ctrlPr>
                        </m:sSubSupPr>
                        <m:e>
                          <m:r>
                            <a:rPr lang="en-CA" b="0" i="1" smtClean="0">
                              <a:latin typeface="Cambria Math" panose="02040503050406030204" pitchFamily="18" charset="0"/>
                            </a:rPr>
                            <m:t>𝑅</m:t>
                          </m:r>
                        </m:e>
                        <m:sub>
                          <m:r>
                            <a:rPr lang="en-CA" b="0" i="1" smtClean="0">
                              <a:latin typeface="Cambria Math" panose="02040503050406030204" pitchFamily="18" charset="0"/>
                            </a:rPr>
                            <m:t>𝑆</m:t>
                          </m:r>
                        </m:sub>
                        <m:sup>
                          <m:r>
                            <a:rPr lang="en-CA" b="0" i="1" smtClean="0">
                              <a:latin typeface="Cambria Math" panose="02040503050406030204" pitchFamily="18" charset="0"/>
                            </a:rPr>
                            <m:t> </m:t>
                          </m:r>
                        </m:sup>
                      </m:sSubSup>
                      <m:r>
                        <a:rPr lang="en-CA" b="0" i="1" smtClean="0">
                          <a:latin typeface="Cambria Math" panose="02040503050406030204" pitchFamily="18" charset="0"/>
                        </a:rPr>
                        <m:t> (</m:t>
                      </m:r>
                      <m:r>
                        <a:rPr lang="en-CA" b="0" i="1" smtClean="0">
                          <a:latin typeface="Cambria Math" panose="02040503050406030204" pitchFamily="18" charset="0"/>
                        </a:rPr>
                        <m:t>𝐵</m:t>
                      </m:r>
                      <m:r>
                        <a:rPr lang="en-CA" b="0" i="1" smtClean="0">
                          <a:latin typeface="Cambria Math" panose="02040503050406030204" pitchFamily="18" charset="0"/>
                        </a:rPr>
                        <m:t>,</m:t>
                      </m:r>
                      <m:r>
                        <a:rPr lang="en-CA" b="0" i="1" smtClean="0">
                          <a:latin typeface="Cambria Math" panose="02040503050406030204" pitchFamily="18" charset="0"/>
                        </a:rPr>
                        <m:t>𝑇</m:t>
                      </m:r>
                      <m:r>
                        <a:rPr lang="en-CA" b="0" i="1" smtClean="0">
                          <a:latin typeface="Cambria Math" panose="02040503050406030204" pitchFamily="18" charset="0"/>
                        </a:rPr>
                        <m:t>)=</m:t>
                      </m:r>
                      <m:f>
                        <m:fPr>
                          <m:ctrlPr>
                            <a:rPr lang="en-CA" i="1" smtClean="0">
                              <a:latin typeface="Cambria Math" panose="02040503050406030204" pitchFamily="18" charset="0"/>
                            </a:rPr>
                          </m:ctrlPr>
                        </m:fPr>
                        <m:num>
                          <m:r>
                            <a:rPr lang="en-CA" b="0" i="1" smtClean="0">
                              <a:latin typeface="Cambria Math" panose="02040503050406030204" pitchFamily="18" charset="0"/>
                            </a:rPr>
                            <m:t>𝐴</m:t>
                          </m:r>
                          <m:d>
                            <m:dPr>
                              <m:ctrlPr>
                                <a:rPr lang="en-CA" i="1" smtClean="0">
                                  <a:latin typeface="Cambria Math" panose="02040503050406030204" pitchFamily="18" charset="0"/>
                                </a:rPr>
                              </m:ctrlPr>
                            </m:dPr>
                            <m:e>
                              <m:sSub>
                                <m:sSubPr>
                                  <m:ctrlPr>
                                    <a:rPr lang="en-CA" i="1" smtClean="0">
                                      <a:latin typeface="Cambria Math" panose="02040503050406030204" pitchFamily="18" charset="0"/>
                                    </a:rPr>
                                  </m:ctrlPr>
                                </m:sSubPr>
                                <m:e>
                                  <m:r>
                                    <a:rPr lang="en-CA" b="0" i="1" smtClean="0">
                                      <a:latin typeface="Cambria Math" panose="02040503050406030204" pitchFamily="18" charset="0"/>
                                    </a:rPr>
                                    <m:t>𝐵</m:t>
                                  </m:r>
                                </m:e>
                                <m:sub>
                                  <m:r>
                                    <a:rPr lang="en-CA" b="0" i="1" smtClean="0">
                                      <a:latin typeface="Cambria Math" panose="02040503050406030204" pitchFamily="18" charset="0"/>
                                    </a:rPr>
                                    <m:t>𝑝</m:t>
                                  </m:r>
                                </m:sub>
                              </m:sSub>
                              <m:r>
                                <a:rPr lang="en-CA" b="0" i="1" smtClean="0">
                                  <a:latin typeface="Cambria Math" panose="02040503050406030204" pitchFamily="18" charset="0"/>
                                </a:rPr>
                                <m:t>, </m:t>
                              </m:r>
                              <m:r>
                                <a:rPr lang="en-CA" b="0" i="1" smtClean="0">
                                  <a:latin typeface="Cambria Math" panose="02040503050406030204" pitchFamily="18" charset="0"/>
                                </a:rPr>
                                <m:t>𝜔</m:t>
                              </m:r>
                            </m:e>
                          </m:d>
                        </m:num>
                        <m:den>
                          <m:r>
                            <a:rPr lang="en-CA" b="0" i="1" smtClean="0">
                              <a:latin typeface="Cambria Math" panose="02040503050406030204" pitchFamily="18" charset="0"/>
                            </a:rPr>
                            <m:t>𝑇</m:t>
                          </m:r>
                        </m:den>
                      </m:f>
                      <m:func>
                        <m:funcPr>
                          <m:ctrlPr>
                            <a:rPr lang="en-CA" i="1" smtClean="0">
                              <a:latin typeface="Cambria Math" panose="02040503050406030204" pitchFamily="18" charset="0"/>
                            </a:rPr>
                          </m:ctrlPr>
                        </m:funcPr>
                        <m:fName>
                          <m:r>
                            <m:rPr>
                              <m:sty m:val="p"/>
                            </m:rPr>
                            <a:rPr lang="en-CA" b="0" i="0" smtClean="0">
                              <a:latin typeface="Cambria Math" panose="02040503050406030204" pitchFamily="18" charset="0"/>
                            </a:rPr>
                            <m:t>exp</m:t>
                          </m:r>
                        </m:fName>
                        <m:e>
                          <m:d>
                            <m:dPr>
                              <m:ctrlPr>
                                <a:rPr lang="en-CA" i="1" smtClean="0">
                                  <a:latin typeface="Cambria Math" panose="02040503050406030204" pitchFamily="18" charset="0"/>
                                </a:rPr>
                              </m:ctrlPr>
                            </m:dPr>
                            <m:e>
                              <m:r>
                                <a:rPr lang="en-CA" b="0" i="1" smtClean="0">
                                  <a:latin typeface="Cambria Math" panose="02040503050406030204" pitchFamily="18" charset="0"/>
                                </a:rPr>
                                <m:t>−</m:t>
                              </m:r>
                              <m:f>
                                <m:fPr>
                                  <m:ctrlPr>
                                    <a:rPr lang="en-CA" i="1" smtClean="0">
                                      <a:latin typeface="Cambria Math" panose="02040503050406030204" pitchFamily="18" charset="0"/>
                                    </a:rPr>
                                  </m:ctrlPr>
                                </m:fPr>
                                <m:num>
                                  <m:r>
                                    <a:rPr lang="en-CA" b="0" i="1" smtClean="0">
                                      <a:latin typeface="Cambria Math" panose="02040503050406030204" pitchFamily="18" charset="0"/>
                                    </a:rPr>
                                    <m:t>𝐶</m:t>
                                  </m:r>
                                  <m:d>
                                    <m:dPr>
                                      <m:ctrlPr>
                                        <a:rPr lang="en-CA" i="1" smtClean="0">
                                          <a:latin typeface="Cambria Math" panose="02040503050406030204" pitchFamily="18" charset="0"/>
                                        </a:rPr>
                                      </m:ctrlPr>
                                    </m:dPr>
                                    <m:e>
                                      <m:sSub>
                                        <m:sSubPr>
                                          <m:ctrlPr>
                                            <a:rPr lang="en-CA" i="1" smtClean="0">
                                              <a:latin typeface="Cambria Math" panose="02040503050406030204" pitchFamily="18" charset="0"/>
                                            </a:rPr>
                                          </m:ctrlPr>
                                        </m:sSubPr>
                                        <m:e>
                                          <m:r>
                                            <a:rPr lang="en-CA" b="0" i="1" smtClean="0">
                                              <a:latin typeface="Cambria Math" panose="02040503050406030204" pitchFamily="18" charset="0"/>
                                            </a:rPr>
                                            <m:t>𝐵</m:t>
                                          </m:r>
                                        </m:e>
                                        <m:sub>
                                          <m:r>
                                            <a:rPr lang="en-CA" b="0" i="1" smtClean="0">
                                              <a:latin typeface="Cambria Math" panose="02040503050406030204" pitchFamily="18" charset="0"/>
                                            </a:rPr>
                                            <m:t>𝑝</m:t>
                                          </m:r>
                                        </m:sub>
                                      </m:sSub>
                                      <m:r>
                                        <a:rPr lang="en-CA" b="0" i="1">
                                          <a:latin typeface="Cambria Math" panose="02040503050406030204" pitchFamily="18" charset="0"/>
                                        </a:rPr>
                                        <m:t>, </m:t>
                                      </m:r>
                                      <m:r>
                                        <a:rPr lang="en-CA" b="0" i="1">
                                          <a:latin typeface="Cambria Math" panose="02040503050406030204" pitchFamily="18" charset="0"/>
                                        </a:rPr>
                                        <m:t>𝜔</m:t>
                                      </m:r>
                                    </m:e>
                                  </m:d>
                                </m:num>
                                <m:den>
                                  <m:r>
                                    <a:rPr lang="en-CA" b="0" i="1" smtClean="0">
                                      <a:latin typeface="Cambria Math" panose="02040503050406030204" pitchFamily="18" charset="0"/>
                                    </a:rPr>
                                    <m:t>𝑇</m:t>
                                  </m:r>
                                </m:den>
                              </m:f>
                            </m:e>
                          </m:d>
                        </m:e>
                      </m:func>
                      <m:r>
                        <a:rPr lang="en-CA" b="0" i="1" smtClean="0">
                          <a:latin typeface="Cambria Math" panose="02040503050406030204" pitchFamily="18" charset="0"/>
                        </a:rPr>
                        <m:t>+</m:t>
                      </m:r>
                      <m:sSub>
                        <m:sSubPr>
                          <m:ctrlPr>
                            <a:rPr lang="en-CA" i="1" smtClean="0">
                              <a:solidFill>
                                <a:schemeClr val="tx1"/>
                              </a:solidFill>
                              <a:latin typeface="Cambria Math" panose="02040503050406030204" pitchFamily="18" charset="0"/>
                            </a:rPr>
                          </m:ctrlPr>
                        </m:sSubPr>
                        <m:e>
                          <m:r>
                            <a:rPr lang="en-CA" b="0" i="1" smtClean="0">
                              <a:solidFill>
                                <a:schemeClr val="tx1"/>
                              </a:solidFill>
                              <a:latin typeface="Cambria Math" panose="02040503050406030204" pitchFamily="18" charset="0"/>
                            </a:rPr>
                            <m:t>𝑅</m:t>
                          </m:r>
                        </m:e>
                        <m:sub>
                          <m:r>
                            <a:rPr lang="en-CA" b="0" i="1" smtClean="0">
                              <a:solidFill>
                                <a:schemeClr val="tx1"/>
                              </a:solidFill>
                              <a:latin typeface="Cambria Math" panose="02040503050406030204" pitchFamily="18" charset="0"/>
                            </a:rPr>
                            <m:t>𝑇𝑖</m:t>
                          </m:r>
                        </m:sub>
                      </m:sSub>
                      <m:r>
                        <a:rPr lang="en-CA" b="0" i="1" smtClean="0">
                          <a:solidFill>
                            <a:schemeClr val="tx1"/>
                          </a:solidFill>
                          <a:latin typeface="Cambria Math" panose="02040503050406030204" pitchFamily="18" charset="0"/>
                        </a:rPr>
                        <m:t>(</m:t>
                      </m:r>
                      <m:sSub>
                        <m:sSubPr>
                          <m:ctrlPr>
                            <a:rPr lang="en-CA" i="1" smtClean="0">
                              <a:solidFill>
                                <a:schemeClr val="tx1"/>
                              </a:solidFill>
                              <a:latin typeface="Cambria Math" panose="02040503050406030204" pitchFamily="18" charset="0"/>
                            </a:rPr>
                          </m:ctrlPr>
                        </m:sSubPr>
                        <m:e>
                          <m:r>
                            <a:rPr lang="en-CA" b="0" i="1" smtClean="0">
                              <a:solidFill>
                                <a:schemeClr val="tx1"/>
                              </a:solidFill>
                              <a:latin typeface="Cambria Math" panose="02040503050406030204" pitchFamily="18" charset="0"/>
                            </a:rPr>
                            <m:t>𝐵</m:t>
                          </m:r>
                        </m:e>
                        <m:sub>
                          <m:r>
                            <a:rPr lang="en-CA" b="0" i="1" smtClean="0">
                              <a:solidFill>
                                <a:schemeClr val="tx1"/>
                              </a:solidFill>
                              <a:latin typeface="Cambria Math" panose="02040503050406030204" pitchFamily="18" charset="0"/>
                            </a:rPr>
                            <m:t>𝑝</m:t>
                          </m:r>
                        </m:sub>
                      </m:sSub>
                      <m:r>
                        <a:rPr lang="en-CA" b="0" i="1">
                          <a:solidFill>
                            <a:schemeClr val="tx1"/>
                          </a:solidFill>
                          <a:latin typeface="Cambria Math" panose="02040503050406030204" pitchFamily="18" charset="0"/>
                        </a:rPr>
                        <m:t>, </m:t>
                      </m:r>
                      <m:r>
                        <a:rPr lang="en-CA" b="0" i="1">
                          <a:solidFill>
                            <a:schemeClr val="tx1"/>
                          </a:solidFill>
                          <a:latin typeface="Cambria Math" panose="02040503050406030204" pitchFamily="18" charset="0"/>
                        </a:rPr>
                        <m:t>𝜔</m:t>
                      </m:r>
                      <m:r>
                        <a:rPr lang="en-CA" b="0" i="1" smtClean="0">
                          <a:solidFill>
                            <a:schemeClr val="tx1"/>
                          </a:solidFill>
                          <a:latin typeface="Cambria Math" panose="02040503050406030204" pitchFamily="18" charset="0"/>
                        </a:rPr>
                        <m:t>)</m:t>
                      </m:r>
                    </m:oMath>
                  </m:oMathPara>
                </a14:m>
                <a:endParaRPr lang="en-CA" sz="2400" dirty="0">
                  <a:solidFill>
                    <a:schemeClr val="tx1"/>
                  </a:solidFill>
                </a:endParaRPr>
              </a:p>
              <a:p>
                <a:endParaRPr lang="en-CA" dirty="0"/>
              </a:p>
            </p:txBody>
          </p:sp>
        </mc:Choice>
        <mc:Fallback xmlns="">
          <p:sp>
            <p:nvSpPr>
              <p:cNvPr id="11" name="TextBox 10">
                <a:extLst>
                  <a:ext uri="{FF2B5EF4-FFF2-40B4-BE49-F238E27FC236}">
                    <a16:creationId xmlns:a16="http://schemas.microsoft.com/office/drawing/2014/main" id="{ED6866E3-DAEB-4565-8F84-17C563B8E03E}"/>
                  </a:ext>
                </a:extLst>
              </p:cNvPr>
              <p:cNvSpPr txBox="1">
                <a:spLocks noRot="1" noChangeAspect="1" noMove="1" noResize="1" noEditPoints="1" noAdjustHandles="1" noChangeArrowheads="1" noChangeShapeType="1" noTextEdit="1"/>
              </p:cNvSpPr>
              <p:nvPr/>
            </p:nvSpPr>
            <p:spPr>
              <a:xfrm>
                <a:off x="5363427" y="5514562"/>
                <a:ext cx="6926145" cy="926279"/>
              </a:xfrm>
              <a:prstGeom prst="rect">
                <a:avLst/>
              </a:prstGeom>
              <a:blipFill>
                <a:blip r:embed="rId5"/>
                <a:stretch>
                  <a:fillRect/>
                </a:stretch>
              </a:blipFill>
            </p:spPr>
            <p:txBody>
              <a:bodyPr/>
              <a:lstStyle/>
              <a:p>
                <a:r>
                  <a:rPr lang="en-CA">
                    <a:noFill/>
                  </a:rPr>
                  <a:t> </a:t>
                </a:r>
              </a:p>
            </p:txBody>
          </p:sp>
        </mc:Fallback>
      </mc:AlternateContent>
      <p:sp>
        <p:nvSpPr>
          <p:cNvPr id="13" name="TextBox 12">
            <a:extLst>
              <a:ext uri="{FF2B5EF4-FFF2-40B4-BE49-F238E27FC236}">
                <a16:creationId xmlns:a16="http://schemas.microsoft.com/office/drawing/2014/main" id="{70A76A1A-3A9F-4801-9A33-E274AEB8AFD0}"/>
              </a:ext>
            </a:extLst>
          </p:cNvPr>
          <p:cNvSpPr txBox="1"/>
          <p:nvPr/>
        </p:nvSpPr>
        <p:spPr>
          <a:xfrm>
            <a:off x="6779097" y="6159985"/>
            <a:ext cx="4347344" cy="369332"/>
          </a:xfrm>
          <a:prstGeom prst="rect">
            <a:avLst/>
          </a:prstGeom>
          <a:noFill/>
        </p:spPr>
        <p:txBody>
          <a:bodyPr wrap="none" rtlCol="0">
            <a:spAutoFit/>
          </a:bodyPr>
          <a:lstStyle/>
          <a:p>
            <a:r>
              <a:rPr lang="en-CA" dirty="0"/>
              <a:t>With </a:t>
            </a:r>
            <a:r>
              <a:rPr lang="en-CA" i="1" dirty="0"/>
              <a:t>A, C, </a:t>
            </a:r>
            <a:r>
              <a:rPr lang="en-CA" i="1" dirty="0" err="1"/>
              <a:t>R</a:t>
            </a:r>
            <a:r>
              <a:rPr lang="en-CA" i="1" baseline="-25000" dirty="0" err="1"/>
              <a:t>Ti</a:t>
            </a:r>
            <a:r>
              <a:rPr lang="en-CA" i="1" dirty="0"/>
              <a:t> </a:t>
            </a:r>
            <a:r>
              <a:rPr lang="en-CA" dirty="0"/>
              <a:t>as independent fit parameters.</a:t>
            </a:r>
          </a:p>
        </p:txBody>
      </p:sp>
      <p:grpSp>
        <p:nvGrpSpPr>
          <p:cNvPr id="25" name="Group 24">
            <a:extLst>
              <a:ext uri="{FF2B5EF4-FFF2-40B4-BE49-F238E27FC236}">
                <a16:creationId xmlns:a16="http://schemas.microsoft.com/office/drawing/2014/main" id="{F311405C-A7D0-428D-9E68-2B20F4D7B8F2}"/>
              </a:ext>
            </a:extLst>
          </p:cNvPr>
          <p:cNvGrpSpPr/>
          <p:nvPr/>
        </p:nvGrpSpPr>
        <p:grpSpPr>
          <a:xfrm>
            <a:off x="686411" y="2899240"/>
            <a:ext cx="5289917" cy="3600000"/>
            <a:chOff x="686411" y="2899240"/>
            <a:chExt cx="5289917" cy="3600000"/>
          </a:xfrm>
        </p:grpSpPr>
        <p:pic>
          <p:nvPicPr>
            <p:cNvPr id="24" name="Picture 23" descr="A close up of a map&#10;&#10;Description automatically generated">
              <a:extLst>
                <a:ext uri="{FF2B5EF4-FFF2-40B4-BE49-F238E27FC236}">
                  <a16:creationId xmlns:a16="http://schemas.microsoft.com/office/drawing/2014/main" id="{826C3BBE-C0E4-4B0B-B3A6-59E0C4D9822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6411" y="2899240"/>
              <a:ext cx="5289917" cy="3600000"/>
            </a:xfrm>
            <a:prstGeom prst="rect">
              <a:avLst/>
            </a:prstGeom>
          </p:spPr>
        </p:pic>
        <p:sp>
          <p:nvSpPr>
            <p:cNvPr id="3" name="TextBox 2">
              <a:extLst>
                <a:ext uri="{FF2B5EF4-FFF2-40B4-BE49-F238E27FC236}">
                  <a16:creationId xmlns:a16="http://schemas.microsoft.com/office/drawing/2014/main" id="{AE53D16A-5989-4AF6-A19D-B6017CA3B01F}"/>
                </a:ext>
              </a:extLst>
            </p:cNvPr>
            <p:cNvSpPr txBox="1"/>
            <p:nvPr/>
          </p:nvSpPr>
          <p:spPr>
            <a:xfrm>
              <a:off x="4924581" y="3013615"/>
              <a:ext cx="968535" cy="369332"/>
            </a:xfrm>
            <a:prstGeom prst="rect">
              <a:avLst/>
            </a:prstGeom>
            <a:noFill/>
          </p:spPr>
          <p:txBody>
            <a:bodyPr wrap="none" rtlCol="0">
              <a:spAutoFit/>
            </a:bodyPr>
            <a:lstStyle/>
            <a:p>
              <a:r>
                <a:rPr lang="en-CA" dirty="0"/>
                <a:t>388MHz</a:t>
              </a:r>
            </a:p>
          </p:txBody>
        </p:sp>
      </p:grpSp>
      <p:sp>
        <p:nvSpPr>
          <p:cNvPr id="19" name="TextBox 18">
            <a:extLst>
              <a:ext uri="{FF2B5EF4-FFF2-40B4-BE49-F238E27FC236}">
                <a16:creationId xmlns:a16="http://schemas.microsoft.com/office/drawing/2014/main" id="{F1854D50-8C7E-469C-BE7A-02FF7D9BD185}"/>
              </a:ext>
            </a:extLst>
          </p:cNvPr>
          <p:cNvSpPr txBox="1"/>
          <p:nvPr/>
        </p:nvSpPr>
        <p:spPr>
          <a:xfrm>
            <a:off x="4122095" y="2729668"/>
            <a:ext cx="3947809" cy="156966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txBody>
          <a:bodyPr wrap="square" rtlCol="0">
            <a:spAutoFit/>
          </a:bodyPr>
          <a:lstStyle/>
          <a:p>
            <a:r>
              <a:rPr lang="en-CA" sz="2400" dirty="0"/>
              <a:t>These data sets will now be combined with datasets from the QWR with the same surface treatment.</a:t>
            </a:r>
          </a:p>
        </p:txBody>
      </p:sp>
    </p:spTree>
    <p:extLst>
      <p:ext uri="{BB962C8B-B14F-4D97-AF65-F5344CB8AC3E}">
        <p14:creationId xmlns:p14="http://schemas.microsoft.com/office/powerpoint/2010/main" val="2399806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7854B2-280B-4584-AF72-20206E3438F5}"/>
              </a:ext>
            </a:extLst>
          </p:cNvPr>
          <p:cNvSpPr>
            <a:spLocks noGrp="1"/>
          </p:cNvSpPr>
          <p:nvPr>
            <p:ph type="title"/>
          </p:nvPr>
        </p:nvSpPr>
        <p:spPr/>
        <p:txBody>
          <a:bodyPr/>
          <a:lstStyle/>
          <a:p>
            <a:r>
              <a:rPr lang="en-CA" dirty="0"/>
              <a:t>Field dependence:</a:t>
            </a:r>
            <a:br>
              <a:rPr lang="en-CA" dirty="0"/>
            </a:br>
            <a:r>
              <a:rPr lang="en-CA" dirty="0"/>
              <a:t>R</a:t>
            </a:r>
            <a:r>
              <a:rPr lang="en-CA" baseline="-25000" dirty="0"/>
              <a:t>T</a:t>
            </a:r>
            <a:r>
              <a:rPr lang="en-CA" sz="2400" baseline="-25000" dirty="0"/>
              <a:t>(</a:t>
            </a:r>
            <a:r>
              <a:rPr lang="en-CA" sz="2400" baseline="-25000" dirty="0" err="1"/>
              <a:t>emperature</a:t>
            </a:r>
            <a:r>
              <a:rPr lang="en-CA" sz="2400" baseline="-25000" dirty="0"/>
              <a:t>)</a:t>
            </a:r>
            <a:r>
              <a:rPr lang="en-CA" baseline="-25000" dirty="0"/>
              <a:t>d</a:t>
            </a:r>
            <a:r>
              <a:rPr lang="en-CA" sz="2400" baseline="-25000" dirty="0"/>
              <a:t>(</a:t>
            </a:r>
            <a:r>
              <a:rPr lang="en-CA" sz="2400" baseline="-25000" dirty="0" err="1"/>
              <a:t>ependent</a:t>
            </a:r>
            <a:r>
              <a:rPr lang="en-CA" sz="2400" baseline="-25000" dirty="0"/>
              <a:t>)</a:t>
            </a:r>
          </a:p>
        </p:txBody>
      </p:sp>
      <p:pic>
        <p:nvPicPr>
          <p:cNvPr id="11" name="Content Placeholder 10">
            <a:extLst>
              <a:ext uri="{FF2B5EF4-FFF2-40B4-BE49-F238E27FC236}">
                <a16:creationId xmlns:a16="http://schemas.microsoft.com/office/drawing/2014/main" id="{CFB942DD-D9F0-4A88-89B9-77454CC3797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096000" y="1796096"/>
            <a:ext cx="5261083" cy="3570684"/>
          </a:xfrm>
        </p:spPr>
      </p:pic>
      <p:sp>
        <p:nvSpPr>
          <p:cNvPr id="4" name="Date Placeholder 3">
            <a:extLst>
              <a:ext uri="{FF2B5EF4-FFF2-40B4-BE49-F238E27FC236}">
                <a16:creationId xmlns:a16="http://schemas.microsoft.com/office/drawing/2014/main" id="{63A75CB1-6C4A-4902-B810-EAE31EBBB18B}"/>
              </a:ext>
            </a:extLst>
          </p:cNvPr>
          <p:cNvSpPr>
            <a:spLocks noGrp="1"/>
          </p:cNvSpPr>
          <p:nvPr>
            <p:ph type="dt" sz="half" idx="10"/>
          </p:nvPr>
        </p:nvSpPr>
        <p:spPr/>
        <p:txBody>
          <a:bodyPr/>
          <a:lstStyle/>
          <a:p>
            <a:fld id="{C8751A01-AB6F-4968-8288-A11084F1C9C9}" type="datetime1">
              <a:rPr lang="en-US" smtClean="0"/>
              <a:t>1/31/2020</a:t>
            </a:fld>
            <a:endParaRPr lang="en-CA"/>
          </a:p>
        </p:txBody>
      </p:sp>
      <p:sp>
        <p:nvSpPr>
          <p:cNvPr id="5" name="Footer Placeholder 4">
            <a:extLst>
              <a:ext uri="{FF2B5EF4-FFF2-40B4-BE49-F238E27FC236}">
                <a16:creationId xmlns:a16="http://schemas.microsoft.com/office/drawing/2014/main" id="{2114B84C-1011-410C-A183-F72BD050692F}"/>
              </a:ext>
            </a:extLst>
          </p:cNvPr>
          <p:cNvSpPr>
            <a:spLocks noGrp="1"/>
          </p:cNvSpPr>
          <p:nvPr>
            <p:ph type="ftr" sz="quarter" idx="11"/>
          </p:nvPr>
        </p:nvSpPr>
        <p:spPr/>
        <p:txBody>
          <a:bodyPr/>
          <a:lstStyle/>
          <a:p>
            <a:r>
              <a:rPr lang="en-CA"/>
              <a:t>Philipp Kolb - TTC Feb 2020</a:t>
            </a:r>
          </a:p>
        </p:txBody>
      </p:sp>
      <p:sp>
        <p:nvSpPr>
          <p:cNvPr id="6" name="Slide Number Placeholder 5">
            <a:extLst>
              <a:ext uri="{FF2B5EF4-FFF2-40B4-BE49-F238E27FC236}">
                <a16:creationId xmlns:a16="http://schemas.microsoft.com/office/drawing/2014/main" id="{C0E6AFB8-FBB5-4C1F-907C-95353B601236}"/>
              </a:ext>
            </a:extLst>
          </p:cNvPr>
          <p:cNvSpPr>
            <a:spLocks noGrp="1"/>
          </p:cNvSpPr>
          <p:nvPr>
            <p:ph type="sldNum" sz="quarter" idx="12"/>
          </p:nvPr>
        </p:nvSpPr>
        <p:spPr/>
        <p:txBody>
          <a:bodyPr/>
          <a:lstStyle/>
          <a:p>
            <a:fld id="{4B5EFF41-8465-437F-BEE2-B86181D6AD03}" type="slidenum">
              <a:rPr lang="en-CA" smtClean="0"/>
              <a:t>9</a:t>
            </a:fld>
            <a:endParaRPr lang="en-CA"/>
          </a:p>
        </p:txBody>
      </p:sp>
      <p:pic>
        <p:nvPicPr>
          <p:cNvPr id="13" name="Picture 12">
            <a:extLst>
              <a:ext uri="{FF2B5EF4-FFF2-40B4-BE49-F238E27FC236}">
                <a16:creationId xmlns:a16="http://schemas.microsoft.com/office/drawing/2014/main" id="{BED0F5C8-999F-434C-B4D1-E9059D7B300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6683" y="1796096"/>
            <a:ext cx="5429317" cy="3570684"/>
          </a:xfrm>
          <a:prstGeom prst="rect">
            <a:avLst/>
          </a:prstGeom>
        </p:spPr>
      </p:pic>
      <p:sp>
        <p:nvSpPr>
          <p:cNvPr id="14" name="TextBox 13">
            <a:extLst>
              <a:ext uri="{FF2B5EF4-FFF2-40B4-BE49-F238E27FC236}">
                <a16:creationId xmlns:a16="http://schemas.microsoft.com/office/drawing/2014/main" id="{6A371A90-DB52-46E9-B2C4-CF136295C594}"/>
              </a:ext>
            </a:extLst>
          </p:cNvPr>
          <p:cNvSpPr txBox="1"/>
          <p:nvPr/>
        </p:nvSpPr>
        <p:spPr>
          <a:xfrm>
            <a:off x="787554" y="5492234"/>
            <a:ext cx="8050152" cy="369332"/>
          </a:xfrm>
          <a:prstGeom prst="rect">
            <a:avLst/>
          </a:prstGeom>
          <a:noFill/>
        </p:spPr>
        <p:txBody>
          <a:bodyPr wrap="none" rtlCol="0">
            <a:spAutoFit/>
          </a:bodyPr>
          <a:lstStyle/>
          <a:p>
            <a:r>
              <a:rPr lang="en-CA" dirty="0"/>
              <a:t>Clear upwards trends with increasing field amplitude and with increasing frequency.</a:t>
            </a:r>
          </a:p>
        </p:txBody>
      </p:sp>
      <p:grpSp>
        <p:nvGrpSpPr>
          <p:cNvPr id="15" name="Group 14">
            <a:extLst>
              <a:ext uri="{FF2B5EF4-FFF2-40B4-BE49-F238E27FC236}">
                <a16:creationId xmlns:a16="http://schemas.microsoft.com/office/drawing/2014/main" id="{C8149786-239E-44DE-AE4A-9C9BCE7A888D}"/>
              </a:ext>
            </a:extLst>
          </p:cNvPr>
          <p:cNvGrpSpPr/>
          <p:nvPr/>
        </p:nvGrpSpPr>
        <p:grpSpPr>
          <a:xfrm>
            <a:off x="6096000" y="41690"/>
            <a:ext cx="6926145" cy="969129"/>
            <a:chOff x="6096000" y="425201"/>
            <a:chExt cx="6926145" cy="969129"/>
          </a:xfrm>
        </p:grpSpPr>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C280E8C0-1D45-4818-892D-63CCCD01B2A8}"/>
                    </a:ext>
                  </a:extLst>
                </p:cNvPr>
                <p:cNvSpPr txBox="1"/>
                <p:nvPr/>
              </p:nvSpPr>
              <p:spPr>
                <a:xfrm>
                  <a:off x="6096000" y="468051"/>
                  <a:ext cx="6926145" cy="92627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CA" b="0" i="1" smtClean="0">
                                <a:latin typeface="Cambria Math" panose="02040503050406030204" pitchFamily="18" charset="0"/>
                              </a:rPr>
                            </m:ctrlPr>
                          </m:sSubSupPr>
                          <m:e>
                            <m:r>
                              <a:rPr lang="en-CA" b="0" i="1" smtClean="0">
                                <a:latin typeface="Cambria Math" panose="02040503050406030204" pitchFamily="18" charset="0"/>
                              </a:rPr>
                              <m:t>𝑅</m:t>
                            </m:r>
                          </m:e>
                          <m:sub>
                            <m:r>
                              <a:rPr lang="en-CA" b="0" i="1" smtClean="0">
                                <a:latin typeface="Cambria Math" panose="02040503050406030204" pitchFamily="18" charset="0"/>
                              </a:rPr>
                              <m:t>𝑆</m:t>
                            </m:r>
                          </m:sub>
                          <m:sup>
                            <m:r>
                              <a:rPr lang="en-CA" b="0" i="1" smtClean="0">
                                <a:latin typeface="Cambria Math" panose="02040503050406030204" pitchFamily="18" charset="0"/>
                              </a:rPr>
                              <m:t> </m:t>
                            </m:r>
                          </m:sup>
                        </m:sSubSup>
                        <m:r>
                          <a:rPr lang="en-CA" b="0" i="1" smtClean="0">
                            <a:latin typeface="Cambria Math" panose="02040503050406030204" pitchFamily="18" charset="0"/>
                          </a:rPr>
                          <m:t> (</m:t>
                        </m:r>
                        <m:r>
                          <a:rPr lang="en-CA" b="0" i="1" smtClean="0">
                            <a:latin typeface="Cambria Math" panose="02040503050406030204" pitchFamily="18" charset="0"/>
                          </a:rPr>
                          <m:t>𝐵</m:t>
                        </m:r>
                        <m:r>
                          <a:rPr lang="en-CA" b="0" i="1" smtClean="0">
                            <a:latin typeface="Cambria Math" panose="02040503050406030204" pitchFamily="18" charset="0"/>
                          </a:rPr>
                          <m:t>,</m:t>
                        </m:r>
                        <m:r>
                          <a:rPr lang="en-CA" b="0" i="1" smtClean="0">
                            <a:latin typeface="Cambria Math" panose="02040503050406030204" pitchFamily="18" charset="0"/>
                          </a:rPr>
                          <m:t>𝑇</m:t>
                        </m:r>
                        <m:r>
                          <a:rPr lang="en-CA" b="0" i="1" smtClean="0">
                            <a:latin typeface="Cambria Math" panose="02040503050406030204" pitchFamily="18" charset="0"/>
                          </a:rPr>
                          <m:t>)=</m:t>
                        </m:r>
                        <m:f>
                          <m:fPr>
                            <m:ctrlPr>
                              <a:rPr lang="en-CA" b="0" i="1" smtClean="0">
                                <a:solidFill>
                                  <a:srgbClr val="00B0F0"/>
                                </a:solidFill>
                                <a:latin typeface="Cambria Math" panose="02040503050406030204" pitchFamily="18" charset="0"/>
                              </a:rPr>
                            </m:ctrlPr>
                          </m:fPr>
                          <m:num>
                            <m:r>
                              <a:rPr lang="en-CA" b="0" i="1" smtClean="0">
                                <a:solidFill>
                                  <a:srgbClr val="00B0F0"/>
                                </a:solidFill>
                                <a:latin typeface="Cambria Math" panose="02040503050406030204" pitchFamily="18" charset="0"/>
                              </a:rPr>
                              <m:t>𝐴</m:t>
                            </m:r>
                            <m:d>
                              <m:dPr>
                                <m:ctrlPr>
                                  <a:rPr lang="en-CA" b="0" i="1" smtClean="0">
                                    <a:solidFill>
                                      <a:srgbClr val="00B0F0"/>
                                    </a:solidFill>
                                    <a:latin typeface="Cambria Math" panose="02040503050406030204" pitchFamily="18" charset="0"/>
                                  </a:rPr>
                                </m:ctrlPr>
                              </m:dPr>
                              <m:e>
                                <m:sSub>
                                  <m:sSubPr>
                                    <m:ctrlPr>
                                      <a:rPr lang="en-CA" b="0" i="1" smtClean="0">
                                        <a:solidFill>
                                          <a:srgbClr val="00B0F0"/>
                                        </a:solidFill>
                                        <a:latin typeface="Cambria Math" panose="02040503050406030204" pitchFamily="18" charset="0"/>
                                      </a:rPr>
                                    </m:ctrlPr>
                                  </m:sSubPr>
                                  <m:e>
                                    <m:r>
                                      <a:rPr lang="en-CA" b="0" i="1" smtClean="0">
                                        <a:solidFill>
                                          <a:srgbClr val="00B0F0"/>
                                        </a:solidFill>
                                        <a:latin typeface="Cambria Math" panose="02040503050406030204" pitchFamily="18" charset="0"/>
                                      </a:rPr>
                                      <m:t>𝐵</m:t>
                                    </m:r>
                                  </m:e>
                                  <m:sub>
                                    <m:r>
                                      <a:rPr lang="en-CA" b="0" i="1" smtClean="0">
                                        <a:solidFill>
                                          <a:srgbClr val="00B0F0"/>
                                        </a:solidFill>
                                        <a:latin typeface="Cambria Math" panose="02040503050406030204" pitchFamily="18" charset="0"/>
                                      </a:rPr>
                                      <m:t>𝑝</m:t>
                                    </m:r>
                                  </m:sub>
                                </m:sSub>
                                <m:r>
                                  <a:rPr lang="en-CA" b="0" i="1" smtClean="0">
                                    <a:solidFill>
                                      <a:srgbClr val="00B0F0"/>
                                    </a:solidFill>
                                    <a:latin typeface="Cambria Math" panose="02040503050406030204" pitchFamily="18" charset="0"/>
                                  </a:rPr>
                                  <m:t>, </m:t>
                                </m:r>
                                <m:r>
                                  <a:rPr lang="en-CA" b="0" i="1" smtClean="0">
                                    <a:solidFill>
                                      <a:srgbClr val="00B0F0"/>
                                    </a:solidFill>
                                    <a:latin typeface="Cambria Math" panose="02040503050406030204" pitchFamily="18" charset="0"/>
                                  </a:rPr>
                                  <m:t>𝜔</m:t>
                                </m:r>
                              </m:e>
                            </m:d>
                          </m:num>
                          <m:den>
                            <m:r>
                              <a:rPr lang="en-CA" b="0" i="1" smtClean="0">
                                <a:solidFill>
                                  <a:srgbClr val="00B0F0"/>
                                </a:solidFill>
                                <a:latin typeface="Cambria Math" panose="02040503050406030204" pitchFamily="18" charset="0"/>
                              </a:rPr>
                              <m:t>𝑇</m:t>
                            </m:r>
                          </m:den>
                        </m:f>
                        <m:func>
                          <m:funcPr>
                            <m:ctrlPr>
                              <a:rPr lang="en-CA" b="0" i="1" smtClean="0">
                                <a:solidFill>
                                  <a:srgbClr val="00B0F0"/>
                                </a:solidFill>
                                <a:latin typeface="Cambria Math" panose="02040503050406030204" pitchFamily="18" charset="0"/>
                              </a:rPr>
                            </m:ctrlPr>
                          </m:funcPr>
                          <m:fName>
                            <m:r>
                              <m:rPr>
                                <m:sty m:val="p"/>
                              </m:rPr>
                              <a:rPr lang="en-CA" b="0" i="0" smtClean="0">
                                <a:solidFill>
                                  <a:srgbClr val="00B0F0"/>
                                </a:solidFill>
                                <a:latin typeface="Cambria Math" panose="02040503050406030204" pitchFamily="18" charset="0"/>
                              </a:rPr>
                              <m:t>exp</m:t>
                            </m:r>
                          </m:fName>
                          <m:e>
                            <m:d>
                              <m:dPr>
                                <m:ctrlPr>
                                  <a:rPr lang="en-CA" b="0" i="1" smtClean="0">
                                    <a:solidFill>
                                      <a:srgbClr val="00B0F0"/>
                                    </a:solidFill>
                                    <a:latin typeface="Cambria Math" panose="02040503050406030204" pitchFamily="18" charset="0"/>
                                  </a:rPr>
                                </m:ctrlPr>
                              </m:dPr>
                              <m:e>
                                <m:r>
                                  <a:rPr lang="en-CA" b="0" i="1" smtClean="0">
                                    <a:solidFill>
                                      <a:srgbClr val="00B0F0"/>
                                    </a:solidFill>
                                    <a:latin typeface="Cambria Math" panose="02040503050406030204" pitchFamily="18" charset="0"/>
                                  </a:rPr>
                                  <m:t>−</m:t>
                                </m:r>
                                <m:f>
                                  <m:fPr>
                                    <m:ctrlPr>
                                      <a:rPr lang="en-CA" b="0" i="1" smtClean="0">
                                        <a:solidFill>
                                          <a:srgbClr val="00B0F0"/>
                                        </a:solidFill>
                                        <a:latin typeface="Cambria Math" panose="02040503050406030204" pitchFamily="18" charset="0"/>
                                      </a:rPr>
                                    </m:ctrlPr>
                                  </m:fPr>
                                  <m:num>
                                    <m:r>
                                      <a:rPr lang="en-CA" b="0" i="1" smtClean="0">
                                        <a:solidFill>
                                          <a:srgbClr val="00B0F0"/>
                                        </a:solidFill>
                                        <a:latin typeface="Cambria Math" panose="02040503050406030204" pitchFamily="18" charset="0"/>
                                      </a:rPr>
                                      <m:t>𝐶</m:t>
                                    </m:r>
                                    <m:d>
                                      <m:dPr>
                                        <m:ctrlPr>
                                          <a:rPr lang="en-CA" b="0" i="1" smtClean="0">
                                            <a:solidFill>
                                              <a:srgbClr val="00B0F0"/>
                                            </a:solidFill>
                                            <a:latin typeface="Cambria Math" panose="02040503050406030204" pitchFamily="18" charset="0"/>
                                          </a:rPr>
                                        </m:ctrlPr>
                                      </m:dPr>
                                      <m:e>
                                        <m:sSub>
                                          <m:sSubPr>
                                            <m:ctrlPr>
                                              <a:rPr lang="en-CA" b="0" i="1" smtClean="0">
                                                <a:solidFill>
                                                  <a:srgbClr val="00B0F0"/>
                                                </a:solidFill>
                                                <a:latin typeface="Cambria Math" panose="02040503050406030204" pitchFamily="18" charset="0"/>
                                              </a:rPr>
                                            </m:ctrlPr>
                                          </m:sSubPr>
                                          <m:e>
                                            <m:r>
                                              <a:rPr lang="en-CA" b="0" i="1" smtClean="0">
                                                <a:solidFill>
                                                  <a:srgbClr val="00B0F0"/>
                                                </a:solidFill>
                                                <a:latin typeface="Cambria Math" panose="02040503050406030204" pitchFamily="18" charset="0"/>
                                              </a:rPr>
                                              <m:t>𝐵</m:t>
                                            </m:r>
                                          </m:e>
                                          <m:sub>
                                            <m:r>
                                              <a:rPr lang="en-CA" b="0" i="1" smtClean="0">
                                                <a:solidFill>
                                                  <a:srgbClr val="00B0F0"/>
                                                </a:solidFill>
                                                <a:latin typeface="Cambria Math" panose="02040503050406030204" pitchFamily="18" charset="0"/>
                                              </a:rPr>
                                              <m:t>𝑝</m:t>
                                            </m:r>
                                          </m:sub>
                                        </m:sSub>
                                        <m:r>
                                          <a:rPr lang="en-CA" i="1">
                                            <a:solidFill>
                                              <a:srgbClr val="00B0F0"/>
                                            </a:solidFill>
                                            <a:latin typeface="Cambria Math" panose="02040503050406030204" pitchFamily="18" charset="0"/>
                                          </a:rPr>
                                          <m:t>, </m:t>
                                        </m:r>
                                        <m:r>
                                          <a:rPr lang="en-CA" i="1">
                                            <a:solidFill>
                                              <a:srgbClr val="00B0F0"/>
                                            </a:solidFill>
                                            <a:latin typeface="Cambria Math" panose="02040503050406030204" pitchFamily="18" charset="0"/>
                                          </a:rPr>
                                          <m:t>𝜔</m:t>
                                        </m:r>
                                      </m:e>
                                    </m:d>
                                  </m:num>
                                  <m:den>
                                    <m:r>
                                      <a:rPr lang="en-CA" b="0" i="1" smtClean="0">
                                        <a:solidFill>
                                          <a:srgbClr val="00B0F0"/>
                                        </a:solidFill>
                                        <a:latin typeface="Cambria Math" panose="02040503050406030204" pitchFamily="18" charset="0"/>
                                      </a:rPr>
                                      <m:t>𝑇</m:t>
                                    </m:r>
                                  </m:den>
                                </m:f>
                              </m:e>
                            </m:d>
                          </m:e>
                        </m:func>
                        <m:r>
                          <a:rPr lang="en-CA" b="0" i="1" smtClean="0">
                            <a:latin typeface="Cambria Math" panose="02040503050406030204" pitchFamily="18" charset="0"/>
                          </a:rPr>
                          <m:t>+</m:t>
                        </m:r>
                        <m:sSub>
                          <m:sSubPr>
                            <m:ctrlPr>
                              <a:rPr lang="en-CA" b="0" i="1" smtClean="0">
                                <a:latin typeface="Cambria Math" panose="02040503050406030204" pitchFamily="18" charset="0"/>
                              </a:rPr>
                            </m:ctrlPr>
                          </m:sSubPr>
                          <m:e>
                            <m:r>
                              <a:rPr lang="en-CA" b="0" i="1" smtClean="0">
                                <a:latin typeface="Cambria Math" panose="02040503050406030204" pitchFamily="18" charset="0"/>
                              </a:rPr>
                              <m:t>𝑅</m:t>
                            </m:r>
                          </m:e>
                          <m:sub>
                            <m:r>
                              <a:rPr lang="en-CA" b="0" i="1" smtClean="0">
                                <a:latin typeface="Cambria Math" panose="02040503050406030204" pitchFamily="18" charset="0"/>
                              </a:rPr>
                              <m:t>𝑇𝑖</m:t>
                            </m:r>
                          </m:sub>
                        </m:sSub>
                        <m:r>
                          <a:rPr lang="en-CA" b="0" i="1" smtClean="0">
                            <a:latin typeface="Cambria Math" panose="02040503050406030204" pitchFamily="18" charset="0"/>
                          </a:rPr>
                          <m:t>(</m:t>
                        </m:r>
                        <m:sSub>
                          <m:sSubPr>
                            <m:ctrlPr>
                              <a:rPr lang="en-CA" b="0" i="1" smtClean="0">
                                <a:latin typeface="Cambria Math" panose="02040503050406030204" pitchFamily="18" charset="0"/>
                              </a:rPr>
                            </m:ctrlPr>
                          </m:sSubPr>
                          <m:e>
                            <m:r>
                              <a:rPr lang="en-CA" b="0" i="1" smtClean="0">
                                <a:latin typeface="Cambria Math" panose="02040503050406030204" pitchFamily="18" charset="0"/>
                              </a:rPr>
                              <m:t>𝐵</m:t>
                            </m:r>
                          </m:e>
                          <m:sub>
                            <m:r>
                              <a:rPr lang="en-CA" b="0" i="1" smtClean="0">
                                <a:latin typeface="Cambria Math" panose="02040503050406030204" pitchFamily="18" charset="0"/>
                              </a:rPr>
                              <m:t>𝑝</m:t>
                            </m:r>
                          </m:sub>
                        </m:sSub>
                        <m:r>
                          <a:rPr lang="en-CA" i="1">
                            <a:latin typeface="Cambria Math" panose="02040503050406030204" pitchFamily="18" charset="0"/>
                          </a:rPr>
                          <m:t>, </m:t>
                        </m:r>
                        <m:r>
                          <a:rPr lang="en-CA" i="1">
                            <a:latin typeface="Cambria Math" panose="02040503050406030204" pitchFamily="18" charset="0"/>
                          </a:rPr>
                          <m:t>𝜔</m:t>
                        </m:r>
                        <m:r>
                          <a:rPr lang="en-CA" b="0" i="1" smtClean="0">
                            <a:latin typeface="Cambria Math" panose="02040503050406030204" pitchFamily="18" charset="0"/>
                          </a:rPr>
                          <m:t>)</m:t>
                        </m:r>
                      </m:oMath>
                    </m:oMathPara>
                  </a14:m>
                  <a:endParaRPr lang="en-CA" sz="2400" b="0" dirty="0"/>
                </a:p>
                <a:p>
                  <a:endParaRPr lang="en-CA" dirty="0"/>
                </a:p>
              </p:txBody>
            </p:sp>
          </mc:Choice>
          <mc:Fallback xmlns="">
            <p:sp>
              <p:nvSpPr>
                <p:cNvPr id="16" name="TextBox 15">
                  <a:extLst>
                    <a:ext uri="{FF2B5EF4-FFF2-40B4-BE49-F238E27FC236}">
                      <a16:creationId xmlns:a16="http://schemas.microsoft.com/office/drawing/2014/main" id="{C280E8C0-1D45-4818-892D-63CCCD01B2A8}"/>
                    </a:ext>
                  </a:extLst>
                </p:cNvPr>
                <p:cNvSpPr txBox="1">
                  <a:spLocks noRot="1" noChangeAspect="1" noMove="1" noResize="1" noEditPoints="1" noAdjustHandles="1" noChangeArrowheads="1" noChangeShapeType="1" noTextEdit="1"/>
                </p:cNvSpPr>
                <p:nvPr/>
              </p:nvSpPr>
              <p:spPr>
                <a:xfrm>
                  <a:off x="6096000" y="468051"/>
                  <a:ext cx="6926145" cy="926279"/>
                </a:xfrm>
                <a:prstGeom prst="rect">
                  <a:avLst/>
                </a:prstGeom>
                <a:blipFill>
                  <a:blip r:embed="rId5"/>
                  <a:stretch>
                    <a:fillRect/>
                  </a:stretch>
                </a:blipFill>
              </p:spPr>
              <p:txBody>
                <a:bodyPr/>
                <a:lstStyle/>
                <a:p>
                  <a:r>
                    <a:rPr lang="en-US">
                      <a:noFill/>
                    </a:rPr>
                    <a:t> </a:t>
                  </a:r>
                </a:p>
              </p:txBody>
            </p:sp>
          </mc:Fallback>
        </mc:AlternateContent>
        <p:sp>
          <p:nvSpPr>
            <p:cNvPr id="17" name="Rectangle 16">
              <a:extLst>
                <a:ext uri="{FF2B5EF4-FFF2-40B4-BE49-F238E27FC236}">
                  <a16:creationId xmlns:a16="http://schemas.microsoft.com/office/drawing/2014/main" id="{2E897D43-0D28-4813-8C6E-94328BE69F58}"/>
                </a:ext>
              </a:extLst>
            </p:cNvPr>
            <p:cNvSpPr/>
            <p:nvPr/>
          </p:nvSpPr>
          <p:spPr>
            <a:xfrm>
              <a:off x="8103659" y="425201"/>
              <a:ext cx="2713498" cy="764834"/>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Tree>
    <p:extLst>
      <p:ext uri="{BB962C8B-B14F-4D97-AF65-F5344CB8AC3E}">
        <p14:creationId xmlns:p14="http://schemas.microsoft.com/office/powerpoint/2010/main" val="6742509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TRIUMF_PP_template_widescreen</Template>
  <TotalTime>38799</TotalTime>
  <Words>3152</Words>
  <Application>Microsoft Office PowerPoint</Application>
  <PresentationFormat>Widescreen</PresentationFormat>
  <Paragraphs>405</Paragraphs>
  <Slides>28</Slides>
  <Notes>23</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Arial Black</vt:lpstr>
      <vt:lpstr>Calibri</vt:lpstr>
      <vt:lpstr>Calibri Light</vt:lpstr>
      <vt:lpstr>Cambria Math</vt:lpstr>
      <vt:lpstr>Office Theme</vt:lpstr>
      <vt:lpstr>PowerPoint Presentation</vt:lpstr>
      <vt:lpstr>Outline</vt:lpstr>
      <vt:lpstr>Motivation</vt:lpstr>
      <vt:lpstr>Coax Test Cavities</vt:lpstr>
      <vt:lpstr>Degassing of the HWR in induction furnace</vt:lpstr>
      <vt:lpstr>HWR: RS at 4.2K</vt:lpstr>
      <vt:lpstr>HWR: RS at 2.15K</vt:lpstr>
      <vt:lpstr>Cooldown data fit</vt:lpstr>
      <vt:lpstr>Field dependence: RT(emperature)d(ependent)</vt:lpstr>
      <vt:lpstr>Field dependence: RT(emperature)i(ndependent)</vt:lpstr>
      <vt:lpstr>Frequency dependence: Coefficient A</vt:lpstr>
      <vt:lpstr>Frequency dependence: “Energy gap” Parameter C</vt:lpstr>
      <vt:lpstr>Frequency dependence: RTi</vt:lpstr>
      <vt:lpstr>QWR infusion</vt:lpstr>
      <vt:lpstr>QWR infusion results</vt:lpstr>
      <vt:lpstr>Cooldown data</vt:lpstr>
      <vt:lpstr>RTi  after infusion</vt:lpstr>
      <vt:lpstr>RTd after infusion</vt:lpstr>
      <vt:lpstr>QWR : Magnetic Expulsion Simulation</vt:lpstr>
      <vt:lpstr>3D Helmholtz coils</vt:lpstr>
      <vt:lpstr>Transition through TC</vt:lpstr>
      <vt:lpstr>External Magnetic Field Expulsion Studies</vt:lpstr>
      <vt:lpstr>External magnetic field contributions</vt:lpstr>
      <vt:lpstr>Next steps</vt:lpstr>
      <vt:lpstr>Some references</vt:lpstr>
      <vt:lpstr>Thanks!</vt:lpstr>
      <vt:lpstr>QWR cooldown scenarios</vt:lpstr>
      <vt:lpstr>N2 Infusion Fit Parameters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SRF study Club</dc:title>
  <dc:creator>Philipp Kolb</dc:creator>
  <cp:lastModifiedBy>Philipp Kolb</cp:lastModifiedBy>
  <cp:revision>1</cp:revision>
  <cp:lastPrinted>2019-01-30T21:29:40Z</cp:lastPrinted>
  <dcterms:created xsi:type="dcterms:W3CDTF">2018-09-28T20:47:13Z</dcterms:created>
  <dcterms:modified xsi:type="dcterms:W3CDTF">2020-01-31T22:27:07Z</dcterms:modified>
</cp:coreProperties>
</file>