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5.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6.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7.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8.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8" r:id="rId4"/>
    <p:sldMasterId id="2147483662" r:id="rId5"/>
    <p:sldMasterId id="2147483670" r:id="rId6"/>
    <p:sldMasterId id="2147483680" r:id="rId7"/>
    <p:sldMasterId id="2147483691" r:id="rId8"/>
    <p:sldMasterId id="2147483701" r:id="rId9"/>
    <p:sldMasterId id="2147483711" r:id="rId10"/>
    <p:sldMasterId id="2147483721" r:id="rId11"/>
    <p:sldMasterId id="2147483731" r:id="rId12"/>
  </p:sldMasterIdLst>
  <p:notesMasterIdLst>
    <p:notesMasterId r:id="rId22"/>
  </p:notesMasterIdLst>
  <p:sldIdLst>
    <p:sldId id="341" r:id="rId13"/>
    <p:sldId id="346" r:id="rId14"/>
    <p:sldId id="347" r:id="rId15"/>
    <p:sldId id="355" r:id="rId16"/>
    <p:sldId id="356" r:id="rId17"/>
    <p:sldId id="357" r:id="rId18"/>
    <p:sldId id="358" r:id="rId19"/>
    <p:sldId id="359" r:id="rId20"/>
    <p:sldId id="354" r:id="rId21"/>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9D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54" autoAdjust="0"/>
    <p:restoredTop sz="80275" autoAdjust="0"/>
  </p:normalViewPr>
  <p:slideViewPr>
    <p:cSldViewPr snapToGrid="0">
      <p:cViewPr varScale="1">
        <p:scale>
          <a:sx n="106" d="100"/>
          <a:sy n="106" d="100"/>
        </p:scale>
        <p:origin x="138" y="18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9.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 Target="slides/slide5.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4.xml"/><Relationship Id="rId20" Type="http://schemas.openxmlformats.org/officeDocument/2006/relationships/slide" Target="slides/slide8.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3.xml"/><Relationship Id="rId23"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 Target="slides/slide7.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5659" cy="498136"/>
          </a:xfrm>
          <a:prstGeom prst="rect">
            <a:avLst/>
          </a:prstGeom>
        </p:spPr>
        <p:txBody>
          <a:bodyPr vert="horz" lIns="91433" tIns="45717" rIns="91433" bIns="45717" rtlCol="0"/>
          <a:lstStyle>
            <a:lvl1pPr algn="l">
              <a:defRPr sz="1200"/>
            </a:lvl1pPr>
          </a:lstStyle>
          <a:p>
            <a:endParaRPr lang="en-GB"/>
          </a:p>
        </p:txBody>
      </p:sp>
      <p:sp>
        <p:nvSpPr>
          <p:cNvPr id="3" name="Date Placeholder 2"/>
          <p:cNvSpPr>
            <a:spLocks noGrp="1"/>
          </p:cNvSpPr>
          <p:nvPr>
            <p:ph type="dt" idx="1"/>
          </p:nvPr>
        </p:nvSpPr>
        <p:spPr>
          <a:xfrm>
            <a:off x="3850445" y="0"/>
            <a:ext cx="2945659" cy="498136"/>
          </a:xfrm>
          <a:prstGeom prst="rect">
            <a:avLst/>
          </a:prstGeom>
        </p:spPr>
        <p:txBody>
          <a:bodyPr vert="horz" lIns="91433" tIns="45717" rIns="91433" bIns="45717" rtlCol="0"/>
          <a:lstStyle>
            <a:lvl1pPr algn="r">
              <a:defRPr sz="1200"/>
            </a:lvl1pPr>
          </a:lstStyle>
          <a:p>
            <a:fld id="{ECB1E0F6-951C-425C-9332-0C102B531294}" type="datetimeFigureOut">
              <a:rPr lang="en-GB" smtClean="0"/>
              <a:t>21/06/2019</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33" tIns="45717" rIns="91433" bIns="45717" rtlCol="0" anchor="ctr"/>
          <a:lstStyle/>
          <a:p>
            <a:endParaRPr lang="en-GB"/>
          </a:p>
        </p:txBody>
      </p:sp>
      <p:sp>
        <p:nvSpPr>
          <p:cNvPr id="5" name="Notes Placeholder 4"/>
          <p:cNvSpPr>
            <a:spLocks noGrp="1"/>
          </p:cNvSpPr>
          <p:nvPr>
            <p:ph type="body" sz="quarter" idx="3"/>
          </p:nvPr>
        </p:nvSpPr>
        <p:spPr>
          <a:xfrm>
            <a:off x="679768" y="4777959"/>
            <a:ext cx="5438140" cy="3909239"/>
          </a:xfrm>
          <a:prstGeom prst="rect">
            <a:avLst/>
          </a:prstGeom>
        </p:spPr>
        <p:txBody>
          <a:bodyPr vert="horz" lIns="91433" tIns="45717" rIns="91433" bIns="4571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2" y="9430094"/>
            <a:ext cx="2945659" cy="498135"/>
          </a:xfrm>
          <a:prstGeom prst="rect">
            <a:avLst/>
          </a:prstGeom>
        </p:spPr>
        <p:txBody>
          <a:bodyPr vert="horz" lIns="91433" tIns="45717" rIns="91433" bIns="45717" rtlCol="0" anchor="b"/>
          <a:lstStyle>
            <a:lvl1pPr algn="l">
              <a:defRPr sz="1200"/>
            </a:lvl1pPr>
          </a:lstStyle>
          <a:p>
            <a:endParaRPr lang="en-GB"/>
          </a:p>
        </p:txBody>
      </p:sp>
      <p:sp>
        <p:nvSpPr>
          <p:cNvPr id="7" name="Slide Number Placeholder 6"/>
          <p:cNvSpPr>
            <a:spLocks noGrp="1"/>
          </p:cNvSpPr>
          <p:nvPr>
            <p:ph type="sldNum" sz="quarter" idx="5"/>
          </p:nvPr>
        </p:nvSpPr>
        <p:spPr>
          <a:xfrm>
            <a:off x="3850445" y="9430094"/>
            <a:ext cx="2945659" cy="498135"/>
          </a:xfrm>
          <a:prstGeom prst="rect">
            <a:avLst/>
          </a:prstGeom>
        </p:spPr>
        <p:txBody>
          <a:bodyPr vert="horz" lIns="91433" tIns="45717" rIns="91433" bIns="45717" rtlCol="0" anchor="b"/>
          <a:lstStyle>
            <a:lvl1pPr algn="r">
              <a:defRPr sz="1200"/>
            </a:lvl1pPr>
          </a:lstStyle>
          <a:p>
            <a:fld id="{3AAFAC84-B53D-4C74-88DB-C6F7F1D6CFFE}" type="slidenum">
              <a:rPr lang="en-GB" smtClean="0"/>
              <a:t>‹#›</a:t>
            </a:fld>
            <a:endParaRPr lang="en-GB"/>
          </a:p>
        </p:txBody>
      </p:sp>
    </p:spTree>
    <p:extLst>
      <p:ext uri="{BB962C8B-B14F-4D97-AF65-F5344CB8AC3E}">
        <p14:creationId xmlns:p14="http://schemas.microsoft.com/office/powerpoint/2010/main" val="4085014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Sylvie</a:t>
            </a:r>
            <a:r>
              <a:rPr lang="en-GB" baseline="0" noProof="0" dirty="0" smtClean="0"/>
              <a:t>  Prodon from the RPC team. I was in charge of the coordination of the preparation and publication of the MTP 2019 document. I will give you the user’s feed-back on the first use of EPRCS for this document.</a:t>
            </a:r>
            <a:endParaRPr lang="en-GB" noProof="0" dirty="0"/>
          </a:p>
        </p:txBody>
      </p:sp>
      <p:sp>
        <p:nvSpPr>
          <p:cNvPr id="4" name="Slide Number Placeholder 3"/>
          <p:cNvSpPr>
            <a:spLocks noGrp="1"/>
          </p:cNvSpPr>
          <p:nvPr>
            <p:ph type="sldNum" sz="quarter" idx="10"/>
          </p:nvPr>
        </p:nvSpPr>
        <p:spPr/>
        <p:txBody>
          <a:bodyPr/>
          <a:lstStyle/>
          <a:p>
            <a:fld id="{3AAFAC84-B53D-4C74-88DB-C6F7F1D6CFFE}" type="slidenum">
              <a:rPr lang="en-GB" smtClean="0"/>
              <a:t>1</a:t>
            </a:fld>
            <a:endParaRPr lang="en-GB"/>
          </a:p>
        </p:txBody>
      </p:sp>
    </p:spTree>
    <p:extLst>
      <p:ext uri="{BB962C8B-B14F-4D97-AF65-F5344CB8AC3E}">
        <p14:creationId xmlns:p14="http://schemas.microsoft.com/office/powerpoint/2010/main" val="3931688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A quick word on the MTP 2019 document. This document</a:t>
            </a:r>
            <a:r>
              <a:rPr lang="en-GB" baseline="0" noProof="0" dirty="0" smtClean="0"/>
              <a:t> presents the CERN medium-term plan for the period 2020-2024 and the draft budget for 2020.</a:t>
            </a:r>
          </a:p>
          <a:p>
            <a:r>
              <a:rPr lang="en-GB" baseline="0" noProof="0" dirty="0" smtClean="0"/>
              <a:t>It is published in two versions: the first version in May for feedback from the Scientific Policy Committee and a 2</a:t>
            </a:r>
            <a:r>
              <a:rPr lang="en-GB" baseline="30000" noProof="0" dirty="0" smtClean="0"/>
              <a:t>nd</a:t>
            </a:r>
            <a:r>
              <a:rPr lang="en-GB" baseline="0" noProof="0" dirty="0" smtClean="0"/>
              <a:t> more detailed version in June for approval by the Council.</a:t>
            </a:r>
          </a:p>
          <a:p>
            <a:r>
              <a:rPr lang="en-GB" baseline="0" noProof="0" dirty="0" smtClean="0"/>
              <a:t>As you can see in this plot the MTP is a long document of about 140 pages, with 20 figures (either tables or charts) and 26 data tables by activity.</a:t>
            </a:r>
          </a:p>
          <a:p>
            <a:r>
              <a:rPr lang="en-GB" baseline="0" noProof="0" dirty="0" smtClean="0"/>
              <a:t>It is a really «living» document with changes of strategy and the underlying budget data up to the last minute.</a:t>
            </a:r>
            <a:endParaRPr lang="en-GB" noProof="0" dirty="0"/>
          </a:p>
        </p:txBody>
      </p:sp>
      <p:sp>
        <p:nvSpPr>
          <p:cNvPr id="4" name="Slide Number Placeholder 3"/>
          <p:cNvSpPr>
            <a:spLocks noGrp="1"/>
          </p:cNvSpPr>
          <p:nvPr>
            <p:ph type="sldNum" sz="quarter" idx="10"/>
          </p:nvPr>
        </p:nvSpPr>
        <p:spPr/>
        <p:txBody>
          <a:bodyPr/>
          <a:lstStyle/>
          <a:p>
            <a:fld id="{3AAFAC84-B53D-4C74-88DB-C6F7F1D6CFFE}" type="slidenum">
              <a:rPr lang="en-GB" smtClean="0"/>
              <a:t>2</a:t>
            </a:fld>
            <a:endParaRPr lang="en-GB"/>
          </a:p>
        </p:txBody>
      </p:sp>
    </p:spTree>
    <p:extLst>
      <p:ext uri="{BB962C8B-B14F-4D97-AF65-F5344CB8AC3E}">
        <p14:creationId xmlns:p14="http://schemas.microsoft.com/office/powerpoint/2010/main" val="8316493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From</a:t>
            </a:r>
            <a:r>
              <a:rPr lang="en-GB" baseline="0" noProof="0" dirty="0" smtClean="0"/>
              <a:t> the table of content of the MTP document,</a:t>
            </a:r>
            <a:r>
              <a:rPr lang="en-GB" noProof="0" dirty="0" smtClean="0"/>
              <a:t> the main stakeholders involved are:</a:t>
            </a:r>
          </a:p>
          <a:p>
            <a:pPr marL="171450" indent="-171450">
              <a:buFontTx/>
              <a:buChar char="-"/>
            </a:pPr>
            <a:r>
              <a:rPr lang="en-GB" noProof="0" dirty="0" smtClean="0"/>
              <a:t>The Director General who writes the introduction and the overall strategy (around 15 pages)</a:t>
            </a:r>
          </a:p>
          <a:p>
            <a:pPr marL="171450" indent="-171450">
              <a:buFontTx/>
              <a:buChar char="-"/>
            </a:pPr>
            <a:r>
              <a:rPr lang="en-GB" noProof="0" dirty="0" smtClean="0"/>
              <a:t>The RPC team that prepares the budget figures and their comments</a:t>
            </a:r>
          </a:p>
          <a:p>
            <a:pPr marL="171450" indent="-171450">
              <a:buFontTx/>
              <a:buChar char="-"/>
            </a:pPr>
            <a:r>
              <a:rPr lang="en-GB" noProof="0" dirty="0" smtClean="0"/>
              <a:t>26 factsheets</a:t>
            </a:r>
            <a:r>
              <a:rPr lang="en-GB" baseline="0" noProof="0" dirty="0" smtClean="0"/>
              <a:t> by activity with the goal / risks / targets prepared by the departments and projects leaders &amp; the data tables extracted by the RPC team</a:t>
            </a:r>
            <a:endParaRPr lang="en-GB" noProof="0" dirty="0"/>
          </a:p>
        </p:txBody>
      </p:sp>
      <p:sp>
        <p:nvSpPr>
          <p:cNvPr id="4" name="Slide Number Placeholder 3"/>
          <p:cNvSpPr>
            <a:spLocks noGrp="1"/>
          </p:cNvSpPr>
          <p:nvPr>
            <p:ph type="sldNum" sz="quarter" idx="10"/>
          </p:nvPr>
        </p:nvSpPr>
        <p:spPr/>
        <p:txBody>
          <a:bodyPr/>
          <a:lstStyle/>
          <a:p>
            <a:fld id="{3AAFAC84-B53D-4C74-88DB-C6F7F1D6CFFE}" type="slidenum">
              <a:rPr lang="en-GB" smtClean="0"/>
              <a:t>3</a:t>
            </a:fld>
            <a:endParaRPr lang="en-GB"/>
          </a:p>
        </p:txBody>
      </p:sp>
    </p:spTree>
    <p:extLst>
      <p:ext uri="{BB962C8B-B14F-4D97-AF65-F5344CB8AC3E}">
        <p14:creationId xmlns:p14="http://schemas.microsoft.com/office/powerpoint/2010/main" val="1766058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The first decision was to define the activities managed in EPRCS and outside EPRCS.</a:t>
            </a:r>
          </a:p>
          <a:p>
            <a:r>
              <a:rPr lang="en-GB" noProof="0" dirty="0" smtClean="0"/>
              <a:t>We decided to use EPRCS for:  the production of the document</a:t>
            </a:r>
            <a:r>
              <a:rPr lang="en-GB" baseline="0" noProof="0" dirty="0" smtClean="0"/>
              <a:t> itself, through 57 </a:t>
            </a:r>
            <a:r>
              <a:rPr lang="en-GB" baseline="0" noProof="0" dirty="0" err="1" smtClean="0"/>
              <a:t>doclets</a:t>
            </a:r>
            <a:r>
              <a:rPr lang="en-GB" baseline="0" noProof="0" dirty="0" smtClean="0"/>
              <a:t>; the integration of the 46 tables/figures from Excel into Word; the full versioning of the document; the review process.</a:t>
            </a:r>
          </a:p>
          <a:p>
            <a:r>
              <a:rPr lang="en-GB" baseline="0" noProof="0" dirty="0" smtClean="0"/>
              <a:t>Some other activities were managed outside EPRCS: the gathering of the goal / risks / targets for the 26 activities from departments &amp; project leaders was done through SharePoint, then downloaded into EPRCS. The Director General contribution was done directly in the Word document, but a </a:t>
            </a:r>
            <a:r>
              <a:rPr lang="en-GB" baseline="0" noProof="0" dirty="0" err="1" smtClean="0"/>
              <a:t>doclet</a:t>
            </a:r>
            <a:r>
              <a:rPr lang="en-GB" baseline="0" noProof="0" dirty="0" smtClean="0"/>
              <a:t> was indeed reserved for her contribution in the introduction. The English proof-reading was also done in the Word document. And the table of content had to be corrected in the Word document.</a:t>
            </a:r>
            <a:endParaRPr lang="en-GB" noProof="0" dirty="0"/>
          </a:p>
        </p:txBody>
      </p:sp>
      <p:sp>
        <p:nvSpPr>
          <p:cNvPr id="4" name="Slide Number Placeholder 3"/>
          <p:cNvSpPr>
            <a:spLocks noGrp="1"/>
          </p:cNvSpPr>
          <p:nvPr>
            <p:ph type="sldNum" sz="quarter" idx="10"/>
          </p:nvPr>
        </p:nvSpPr>
        <p:spPr/>
        <p:txBody>
          <a:bodyPr/>
          <a:lstStyle/>
          <a:p>
            <a:fld id="{3AAFAC84-B53D-4C74-88DB-C6F7F1D6CFFE}" type="slidenum">
              <a:rPr lang="en-GB" smtClean="0"/>
              <a:t>4</a:t>
            </a:fld>
            <a:endParaRPr lang="en-GB"/>
          </a:p>
        </p:txBody>
      </p:sp>
    </p:spTree>
    <p:extLst>
      <p:ext uri="{BB962C8B-B14F-4D97-AF65-F5344CB8AC3E}">
        <p14:creationId xmlns:p14="http://schemas.microsoft.com/office/powerpoint/2010/main" val="813990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In the next slides I will give you a feed-back on what went well, what was difficult</a:t>
            </a:r>
            <a:r>
              <a:rPr lang="en-GB" baseline="0" noProof="0" dirty="0" smtClean="0"/>
              <a:t> and painful and what  could be improved.</a:t>
            </a:r>
          </a:p>
          <a:p>
            <a:r>
              <a:rPr lang="en-GB" baseline="0" noProof="0" dirty="0" smtClean="0"/>
              <a:t>Getting started with the application, for the Web interface, some actions </a:t>
            </a:r>
            <a:r>
              <a:rPr lang="en-GB" baseline="0" noProof="0" dirty="0" err="1" smtClean="0"/>
              <a:t>wer</a:t>
            </a:r>
            <a:r>
              <a:rPr lang="en-GB" baseline="0" noProof="0" dirty="0" smtClean="0"/>
              <a:t> quite intuitive like the check-in and the check-out. But a proper structured user training was needed. In addition, it would be good to have a personalised quick user guide with basic information on the installation of EPRCS &amp; </a:t>
            </a:r>
            <a:r>
              <a:rPr lang="en-GB" baseline="0" noProof="0" dirty="0" err="1" smtClean="0"/>
              <a:t>SmartView</a:t>
            </a:r>
            <a:r>
              <a:rPr lang="en-GB" baseline="0" noProof="0" dirty="0" smtClean="0"/>
              <a:t>, </a:t>
            </a:r>
            <a:r>
              <a:rPr lang="en-GB" baseline="0" noProof="0" dirty="0" err="1" smtClean="0"/>
              <a:t>doclet</a:t>
            </a:r>
            <a:r>
              <a:rPr lang="en-GB" baseline="0" noProof="0" dirty="0" smtClean="0"/>
              <a:t> management, check-in/check-out principles, excel tables integration, style and breaks management.</a:t>
            </a:r>
          </a:p>
          <a:p>
            <a:r>
              <a:rPr lang="en-GB" baseline="0" noProof="0" dirty="0" err="1" smtClean="0"/>
              <a:t>SmartView</a:t>
            </a:r>
            <a:r>
              <a:rPr lang="en-GB" baseline="0" noProof="0" dirty="0" smtClean="0"/>
              <a:t> is very intuitive and easy to use, but it really slow-down the applications. This is something really to improve. The second issue we encountered, when the check-out was not done, is that we had no information that we were working in a read-only mode and the «save» button was indeed functional. As a result some modifications/changes were lost. This should be improved, in particular if we want to involve more stakeholders in the process.</a:t>
            </a:r>
            <a:endParaRPr lang="en-GB" noProof="0" dirty="0"/>
          </a:p>
        </p:txBody>
      </p:sp>
      <p:sp>
        <p:nvSpPr>
          <p:cNvPr id="4" name="Slide Number Placeholder 3"/>
          <p:cNvSpPr>
            <a:spLocks noGrp="1"/>
          </p:cNvSpPr>
          <p:nvPr>
            <p:ph type="sldNum" sz="quarter" idx="10"/>
          </p:nvPr>
        </p:nvSpPr>
        <p:spPr/>
        <p:txBody>
          <a:bodyPr/>
          <a:lstStyle/>
          <a:p>
            <a:fld id="{3AAFAC84-B53D-4C74-88DB-C6F7F1D6CFFE}" type="slidenum">
              <a:rPr lang="en-GB" smtClean="0"/>
              <a:t>5</a:t>
            </a:fld>
            <a:endParaRPr lang="en-GB"/>
          </a:p>
        </p:txBody>
      </p:sp>
    </p:spTree>
    <p:extLst>
      <p:ext uri="{BB962C8B-B14F-4D97-AF65-F5344CB8AC3E}">
        <p14:creationId xmlns:p14="http://schemas.microsoft.com/office/powerpoint/2010/main" val="3150005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100" noProof="0" dirty="0" smtClean="0"/>
              <a:t>We indeed spent a lot of time in the style</a:t>
            </a:r>
            <a:r>
              <a:rPr lang="en-GB" sz="1100" baseline="0" noProof="0" dirty="0" smtClean="0"/>
              <a:t> and formatting.</a:t>
            </a:r>
          </a:p>
          <a:p>
            <a:r>
              <a:rPr lang="en-GB" sz="1100" baseline="0" noProof="0" dirty="0" smtClean="0"/>
              <a:t>For the style, the application of a style set for the entire document including the number formatting was a feature really appreciated. But before starting it is important to make sure that the users fully master the style function in Word. In addition, the style can be easily «polluted», especially in case of text coming from various sources. A few improvements would help in this area: correct the bug that makes the bullets different whether the track changes is activated or not, and put some alerts if some styles different from the master one are used.</a:t>
            </a:r>
          </a:p>
          <a:p>
            <a:r>
              <a:rPr lang="en-GB" sz="1100" baseline="0" noProof="0" dirty="0" smtClean="0"/>
              <a:t>We had an issue with the table of content that was impossible to solve within EPRCS, and that led to some manual corrections in Word. It would therefore be good to have restart at 1 functionality on the headers.</a:t>
            </a:r>
          </a:p>
          <a:p>
            <a:r>
              <a:rPr lang="en-GB" sz="1100" baseline="0" noProof="0" dirty="0" smtClean="0"/>
              <a:t>Working with breaks was very time consuming. It is indeed a good feature to be able to assemble the </a:t>
            </a:r>
            <a:r>
              <a:rPr lang="en-GB" sz="1100" baseline="0" noProof="0" dirty="0" err="1" smtClean="0"/>
              <a:t>doclets</a:t>
            </a:r>
            <a:r>
              <a:rPr lang="en-GB" sz="1100" baseline="0" noProof="0" dirty="0" smtClean="0"/>
              <a:t> in the document either continuously or with a page break. But you really have to make sure that the users fully master the break functions in Word, otherwise blank pages are created. In our case the difficulty is that we alternate between one column pages for tables and two columns pages for comments, and we sometimes had to be creative with font set to 1 point when no other solution was possible.</a:t>
            </a:r>
          </a:p>
          <a:p>
            <a:r>
              <a:rPr lang="en-GB" sz="1100" baseline="0" noProof="0" dirty="0" smtClean="0"/>
              <a:t>The document preview was also quite disturbing with some differences between the EPRCS preview, the PDF in EPRCS and the Word document. It took us some time to realise that these views were different and that only the Word document was trustful.</a:t>
            </a:r>
            <a:endParaRPr lang="en-GB" sz="1100" noProof="0" dirty="0"/>
          </a:p>
        </p:txBody>
      </p:sp>
      <p:sp>
        <p:nvSpPr>
          <p:cNvPr id="4" name="Slide Number Placeholder 3"/>
          <p:cNvSpPr>
            <a:spLocks noGrp="1"/>
          </p:cNvSpPr>
          <p:nvPr>
            <p:ph type="sldNum" sz="quarter" idx="10"/>
          </p:nvPr>
        </p:nvSpPr>
        <p:spPr/>
        <p:txBody>
          <a:bodyPr/>
          <a:lstStyle/>
          <a:p>
            <a:fld id="{3AAFAC84-B53D-4C74-88DB-C6F7F1D6CFFE}" type="slidenum">
              <a:rPr lang="en-GB" smtClean="0"/>
              <a:t>6</a:t>
            </a:fld>
            <a:endParaRPr lang="en-GB"/>
          </a:p>
        </p:txBody>
      </p:sp>
    </p:spTree>
    <p:extLst>
      <p:ext uri="{BB962C8B-B14F-4D97-AF65-F5344CB8AC3E}">
        <p14:creationId xmlns:p14="http://schemas.microsoft.com/office/powerpoint/2010/main" val="28704009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The Excel integration was a big</a:t>
            </a:r>
            <a:r>
              <a:rPr lang="en-GB" baseline="0" noProof="0" dirty="0" smtClean="0"/>
              <a:t> advantage for us. As I told you in the beginning of my presentation we had a lot of last minutes changes in the MTP and it was really a relieve to have only to upload the Excel source and that all the data tables are automatically updated.</a:t>
            </a:r>
          </a:p>
          <a:p>
            <a:r>
              <a:rPr lang="en-GB" baseline="0" noProof="0" dirty="0" smtClean="0"/>
              <a:t>It is only a pity that links are not supported and that we had to re-upload the Excel source files each time there is a change.</a:t>
            </a:r>
          </a:p>
          <a:p>
            <a:r>
              <a:rPr lang="en-GB" baseline="0" noProof="0" dirty="0" smtClean="0"/>
              <a:t>The reformatting of the Excel tables to fit into the Word text box was really time consuming, but it is only once and will be OK for next year.</a:t>
            </a:r>
          </a:p>
          <a:p>
            <a:r>
              <a:rPr lang="en-GB" baseline="0" noProof="0" dirty="0" smtClean="0"/>
              <a:t>We also faced a lot of formatting issues like the superscripts, the multiple formats in the same cell, hidden columns &amp; page breaks) that required a lot of time to find the adequate solution. Excel integration is really a plus in EPRCS but would need features such as to support links or to improve the formatting integration like for instance an </a:t>
            </a:r>
            <a:r>
              <a:rPr lang="en-GB" baseline="0" noProof="0" dirty="0" err="1" smtClean="0"/>
              <a:t>autofit</a:t>
            </a:r>
            <a:r>
              <a:rPr lang="en-GB" baseline="0" noProof="0" dirty="0" smtClean="0"/>
              <a:t> table in a text box.</a:t>
            </a:r>
            <a:endParaRPr lang="en-GB" noProof="0" dirty="0"/>
          </a:p>
        </p:txBody>
      </p:sp>
      <p:sp>
        <p:nvSpPr>
          <p:cNvPr id="4" name="Slide Number Placeholder 3"/>
          <p:cNvSpPr>
            <a:spLocks noGrp="1"/>
          </p:cNvSpPr>
          <p:nvPr>
            <p:ph type="sldNum" sz="quarter" idx="10"/>
          </p:nvPr>
        </p:nvSpPr>
        <p:spPr/>
        <p:txBody>
          <a:bodyPr/>
          <a:lstStyle/>
          <a:p>
            <a:fld id="{3AAFAC84-B53D-4C74-88DB-C6F7F1D6CFFE}" type="slidenum">
              <a:rPr lang="en-GB" smtClean="0"/>
              <a:t>7</a:t>
            </a:fld>
            <a:endParaRPr lang="en-GB"/>
          </a:p>
        </p:txBody>
      </p:sp>
    </p:spTree>
    <p:extLst>
      <p:ext uri="{BB962C8B-B14F-4D97-AF65-F5344CB8AC3E}">
        <p14:creationId xmlns:p14="http://schemas.microsoft.com/office/powerpoint/2010/main" val="23394460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Regarding the other functionalities in EPRCS,</a:t>
            </a:r>
            <a:r>
              <a:rPr lang="en-GB" baseline="0" noProof="0" dirty="0" smtClean="0"/>
              <a:t> the document structure in EPRCS is very practical and flexible with hierarchy, folders, sub-folders, access right and easy addition of </a:t>
            </a:r>
            <a:r>
              <a:rPr lang="en-GB" baseline="0" noProof="0" dirty="0" err="1" smtClean="0"/>
              <a:t>doclets</a:t>
            </a:r>
            <a:r>
              <a:rPr lang="en-GB" baseline="0" noProof="0" dirty="0" smtClean="0"/>
              <a:t>. But the split of the document into </a:t>
            </a:r>
            <a:r>
              <a:rPr lang="en-GB" baseline="0" noProof="0" dirty="0" err="1" smtClean="0"/>
              <a:t>doclets</a:t>
            </a:r>
            <a:r>
              <a:rPr lang="en-GB" baseline="0" noProof="0" dirty="0" smtClean="0"/>
              <a:t> (57 in our case) is time consuming, but it is done once and the structure will be used for next year’s MTP.</a:t>
            </a:r>
          </a:p>
          <a:p>
            <a:r>
              <a:rPr lang="en-GB" baseline="0" noProof="0" dirty="0" smtClean="0"/>
              <a:t>The single sign-on with our CERN login was indeed very practical.</a:t>
            </a:r>
          </a:p>
          <a:p>
            <a:r>
              <a:rPr lang="en-GB" baseline="0" noProof="0" dirty="0" smtClean="0"/>
              <a:t>The multi-users editing is also a plus of the EPRCS, with the granularity at the level of the </a:t>
            </a:r>
            <a:r>
              <a:rPr lang="en-GB" baseline="0" noProof="0" dirty="0" err="1" smtClean="0"/>
              <a:t>doclet</a:t>
            </a:r>
            <a:r>
              <a:rPr lang="en-GB" baseline="0" noProof="0" dirty="0" smtClean="0"/>
              <a:t>, and very useful to share the works between the team.</a:t>
            </a:r>
          </a:p>
          <a:p>
            <a:r>
              <a:rPr lang="en-GB" baseline="0" noProof="0" dirty="0" smtClean="0"/>
              <a:t>The versioning is automatic and useful. We indeed had to go back to previous versions of some </a:t>
            </a:r>
            <a:r>
              <a:rPr lang="en-GB" baseline="0" noProof="0" dirty="0" err="1" smtClean="0"/>
              <a:t>doclets</a:t>
            </a:r>
            <a:r>
              <a:rPr lang="en-GB" baseline="0" noProof="0" dirty="0" smtClean="0"/>
              <a:t>.</a:t>
            </a:r>
          </a:p>
          <a:p>
            <a:r>
              <a:rPr lang="en-GB" noProof="0" dirty="0" smtClean="0"/>
              <a:t>Some data quality checks were indeed very painful in  EPRCS. We have</a:t>
            </a:r>
            <a:r>
              <a:rPr lang="en-GB" baseline="0" noProof="0" dirty="0" smtClean="0"/>
              <a:t> a few words/expressions need to be consistent across the document, and we had to make the changes </a:t>
            </a:r>
            <a:r>
              <a:rPr lang="en-GB" baseline="0" noProof="0" dirty="0" err="1" smtClean="0"/>
              <a:t>doclet</a:t>
            </a:r>
            <a:r>
              <a:rPr lang="en-GB" baseline="0" noProof="0" dirty="0" smtClean="0"/>
              <a:t> by </a:t>
            </a:r>
            <a:r>
              <a:rPr lang="en-GB" baseline="0" noProof="0" dirty="0" err="1" smtClean="0"/>
              <a:t>doclet</a:t>
            </a:r>
            <a:r>
              <a:rPr lang="en-GB" baseline="0" noProof="0" dirty="0" smtClean="0"/>
              <a:t>. A “Replace all” functionality would be highly appreciated. </a:t>
            </a:r>
          </a:p>
          <a:p>
            <a:r>
              <a:rPr lang="en-GB" baseline="0" noProof="0" dirty="0" smtClean="0"/>
              <a:t>Which concerns the review process, we finally did not use it much. It is indeed a very transparent comment management tool for the full document. But in our case some reviewers like the Director General or the English proof-reader would also need to directly change the text of the full document in a track changes mode. We would need a review mode that allows track changes for the full document.</a:t>
            </a:r>
            <a:endParaRPr lang="en-GB" noProof="0" dirty="0"/>
          </a:p>
        </p:txBody>
      </p:sp>
      <p:sp>
        <p:nvSpPr>
          <p:cNvPr id="4" name="Slide Number Placeholder 3"/>
          <p:cNvSpPr>
            <a:spLocks noGrp="1"/>
          </p:cNvSpPr>
          <p:nvPr>
            <p:ph type="sldNum" sz="quarter" idx="10"/>
          </p:nvPr>
        </p:nvSpPr>
        <p:spPr/>
        <p:txBody>
          <a:bodyPr/>
          <a:lstStyle/>
          <a:p>
            <a:fld id="{3AAFAC84-B53D-4C74-88DB-C6F7F1D6CFFE}" type="slidenum">
              <a:rPr lang="en-GB" smtClean="0"/>
              <a:t>8</a:t>
            </a:fld>
            <a:endParaRPr lang="en-GB"/>
          </a:p>
        </p:txBody>
      </p:sp>
    </p:spTree>
    <p:extLst>
      <p:ext uri="{BB962C8B-B14F-4D97-AF65-F5344CB8AC3E}">
        <p14:creationId xmlns:p14="http://schemas.microsoft.com/office/powerpoint/2010/main" val="2327057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summary, we have used EPRCS for the production</a:t>
            </a:r>
            <a:r>
              <a:rPr lang="en-GB" baseline="0" dirty="0" smtClean="0"/>
              <a:t> of the MTP 2019 document.</a:t>
            </a:r>
          </a:p>
          <a:p>
            <a:r>
              <a:rPr lang="en-GB" baseline="0" dirty="0" smtClean="0"/>
              <a:t>Some teething problems were time consuming like the style implementation, the breaks management and the Excel table formatting. But hopefully they are not recurrent and will probably not occur next year.</a:t>
            </a:r>
          </a:p>
          <a:p>
            <a:r>
              <a:rPr lang="en-GB" baseline="0" dirty="0" smtClean="0"/>
              <a:t>Some functionalities were very useful and appreciated: the multi-users to share work, the versioning, the Excel data update and the review process.</a:t>
            </a:r>
          </a:p>
          <a:p>
            <a:r>
              <a:rPr lang="en-GB" baseline="0" dirty="0" smtClean="0"/>
              <a:t>Some improvements are still needed in order to fully profit from EPRCS: the Excel integration (links and formatting), a quick user guide, some functionalities applicable to the full document (replace all, track changes in the review process) and the speed for </a:t>
            </a:r>
            <a:r>
              <a:rPr lang="en-GB" baseline="0" dirty="0" err="1" smtClean="0"/>
              <a:t>SmartView</a:t>
            </a:r>
            <a:r>
              <a:rPr lang="en-GB" baseline="0" dirty="0" smtClean="0"/>
              <a:t>.</a:t>
            </a:r>
          </a:p>
          <a:p>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9</a:t>
            </a:fld>
            <a:endParaRPr lang="en-GB"/>
          </a:p>
        </p:txBody>
      </p:sp>
    </p:spTree>
    <p:extLst>
      <p:ext uri="{BB962C8B-B14F-4D97-AF65-F5344CB8AC3E}">
        <p14:creationId xmlns:p14="http://schemas.microsoft.com/office/powerpoint/2010/main" val="22785296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3.jpg"/><Relationship Id="rId1" Type="http://schemas.openxmlformats.org/officeDocument/2006/relationships/slideMaster" Target="../slideMasters/slideMaster9.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9.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op Slide">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spTree>
    <p:extLst>
      <p:ext uri="{BB962C8B-B14F-4D97-AF65-F5344CB8AC3E}">
        <p14:creationId xmlns:p14="http://schemas.microsoft.com/office/powerpoint/2010/main" val="2204021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lvl1pPr>
              <a:defRPr>
                <a:latin typeface="+mj-lt"/>
              </a:defRPr>
            </a:lvl1pPr>
          </a:lstStyle>
          <a:p>
            <a:r>
              <a:rPr lang="en-US" smtClean="0"/>
              <a:t>Click to edit Master title style</a:t>
            </a:r>
            <a:endParaRPr lang="en-GB" dirty="0"/>
          </a:p>
        </p:txBody>
      </p:sp>
      <p:sp>
        <p:nvSpPr>
          <p:cNvPr id="3" name="Content Placeholder 2"/>
          <p:cNvSpPr>
            <a:spLocks noGrp="1"/>
          </p:cNvSpPr>
          <p:nvPr>
            <p:ph idx="1"/>
          </p:nvPr>
        </p:nvSpPr>
        <p:spPr>
          <a:xfrm>
            <a:off x="838200" y="1825625"/>
            <a:ext cx="10515600" cy="418529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a:xfrm>
            <a:off x="1600200" y="6262302"/>
            <a:ext cx="2743200" cy="365125"/>
          </a:xfrm>
          <a:prstGeom prst="rect">
            <a:avLst/>
          </a:prstGeom>
        </p:spPr>
        <p:txBody>
          <a:bodyPr/>
          <a:lstStyle/>
          <a:p>
            <a:fld id="{DC2C6077-A970-44A0-AF59-C84E61B47504}" type="datetime1">
              <a:rPr lang="en-GB" smtClean="0"/>
              <a:t>21/06/2019</a:t>
            </a:fld>
            <a:endParaRPr lang="en-GB"/>
          </a:p>
        </p:txBody>
      </p:sp>
      <p:sp>
        <p:nvSpPr>
          <p:cNvPr id="5" name="Footer Placeholder 4"/>
          <p:cNvSpPr>
            <a:spLocks noGrp="1"/>
          </p:cNvSpPr>
          <p:nvPr>
            <p:ph type="ftr" sz="quarter" idx="11"/>
          </p:nvPr>
        </p:nvSpPr>
        <p:spPr>
          <a:xfrm>
            <a:off x="4419600" y="6262302"/>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8610600" y="6262302"/>
            <a:ext cx="2743200" cy="365125"/>
          </a:xfrm>
          <a:prstGeom prst="rect">
            <a:avLst/>
          </a:prstGeom>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8961793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22363"/>
            <a:ext cx="10515600" cy="2387600"/>
          </a:xfrm>
        </p:spPr>
        <p:txBody>
          <a:bodyPr anchor="b">
            <a:normAutofit/>
          </a:bodyPr>
          <a:lstStyle>
            <a:lvl1pPr algn="l">
              <a:defRPr sz="4600">
                <a:solidFill>
                  <a:schemeClr val="tx1"/>
                </a:solidFill>
                <a:latin typeface="+mj-lt"/>
              </a:defRPr>
            </a:lvl1pPr>
          </a:lstStyle>
          <a:p>
            <a:r>
              <a:rPr lang="en-US" smtClean="0"/>
              <a:t>Click to edit Master title style</a:t>
            </a:r>
            <a:endParaRPr lang="en-GB" dirty="0"/>
          </a:p>
        </p:txBody>
      </p:sp>
      <p:sp>
        <p:nvSpPr>
          <p:cNvPr id="3" name="Subtitle 2"/>
          <p:cNvSpPr>
            <a:spLocks noGrp="1"/>
          </p:cNvSpPr>
          <p:nvPr>
            <p:ph type="subTitle" idx="1"/>
          </p:nvPr>
        </p:nvSpPr>
        <p:spPr>
          <a:xfrm>
            <a:off x="838200" y="3602038"/>
            <a:ext cx="10515600" cy="1655762"/>
          </a:xfr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7841087-ADE3-46BE-A671-D029C86BBE44}" type="datetime1">
              <a:rPr lang="en-GB" smtClean="0"/>
              <a:t>21/06/2019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3096125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p:txBody>
          <a:bodyPr/>
          <a:lstStyle/>
          <a:p>
            <a:fld id="{DC2C6077-A970-44A0-AF59-C84E61B47504}" type="datetime1">
              <a:rPr lang="en-GB" smtClean="0"/>
              <a:t>21/06/2019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368531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566738"/>
            <a:ext cx="10515600" cy="2852737"/>
          </a:xfrm>
        </p:spPr>
        <p:txBody>
          <a:bodyPr anchor="b">
            <a:normAutofit/>
          </a:bodyPr>
          <a:lstStyle>
            <a:lvl1pPr>
              <a:defRPr sz="4000"/>
            </a:lvl1pPr>
          </a:lstStyle>
          <a:p>
            <a:r>
              <a:rPr lang="en-US" smtClean="0"/>
              <a:t>Click to edit Master title style</a:t>
            </a:r>
            <a:endParaRPr lang="en-GB" dirty="0"/>
          </a:p>
        </p:txBody>
      </p:sp>
      <p:sp>
        <p:nvSpPr>
          <p:cNvPr id="3" name="Text Placeholder 2"/>
          <p:cNvSpPr>
            <a:spLocks noGrp="1"/>
          </p:cNvSpPr>
          <p:nvPr>
            <p:ph type="body" idx="1"/>
          </p:nvPr>
        </p:nvSpPr>
        <p:spPr>
          <a:xfrm>
            <a:off x="831850" y="3446463"/>
            <a:ext cx="10515600" cy="1500187"/>
          </a:xfrm>
        </p:spPr>
        <p:txBody>
          <a:bodyPr/>
          <a:lstStyle>
            <a:lvl1pPr marL="0" indent="0">
              <a:buNone/>
              <a:defRPr sz="2400">
                <a:solidFill>
                  <a:schemeClr val="accent5">
                    <a:lumMod val="60000"/>
                    <a:lumOff val="4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E86A4B-E4E5-499D-B879-558CF738CFAC}" type="datetime1">
              <a:rPr lang="en-GB" smtClean="0"/>
              <a:t>21/06/2019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8411149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0" y="1325563"/>
            <a:ext cx="6019800" cy="4696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172200" y="1325563"/>
            <a:ext cx="6019800" cy="4696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Date Placeholder 4"/>
          <p:cNvSpPr>
            <a:spLocks noGrp="1"/>
          </p:cNvSpPr>
          <p:nvPr>
            <p:ph type="dt" sz="half" idx="10"/>
          </p:nvPr>
        </p:nvSpPr>
        <p:spPr/>
        <p:txBody>
          <a:bodyPr/>
          <a:lstStyle/>
          <a:p>
            <a:fld id="{67DD1DF7-C02B-4FAF-9CB5-9EBA55B0C227}" type="datetime1">
              <a:rPr lang="en-GB" smtClean="0"/>
              <a:t>21/06/2019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9979740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1325563"/>
            <a:ext cx="5997575"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0" y="2149475"/>
            <a:ext cx="5997575" cy="38641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6172200" y="1325563"/>
            <a:ext cx="6019800"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149475"/>
            <a:ext cx="6019800" cy="38641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Date Placeholder 6"/>
          <p:cNvSpPr>
            <a:spLocks noGrp="1"/>
          </p:cNvSpPr>
          <p:nvPr>
            <p:ph type="dt" sz="half" idx="10"/>
          </p:nvPr>
        </p:nvSpPr>
        <p:spPr/>
        <p:txBody>
          <a:bodyPr/>
          <a:lstStyle/>
          <a:p>
            <a:fld id="{C9D0B127-BA04-43F6-B7C9-84BA7296C5A8}" type="datetime1">
              <a:rPr lang="en-GB" smtClean="0"/>
              <a:t>21/06/2019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CD55979-00CC-4874-A80E-0959E76EB92F}" type="slidenum">
              <a:rPr lang="en-GB" smtClean="0"/>
              <a:t>‹#›</a:t>
            </a:fld>
            <a:endParaRPr lang="en-GB"/>
          </a:p>
        </p:txBody>
      </p:sp>
      <p:sp>
        <p:nvSpPr>
          <p:cNvPr id="10" name="Title 9"/>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13477508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Date Placeholder 2"/>
          <p:cNvSpPr>
            <a:spLocks noGrp="1"/>
          </p:cNvSpPr>
          <p:nvPr>
            <p:ph type="dt" sz="half" idx="10"/>
          </p:nvPr>
        </p:nvSpPr>
        <p:spPr/>
        <p:txBody>
          <a:bodyPr/>
          <a:lstStyle/>
          <a:p>
            <a:fld id="{B59B9B73-30B4-4E09-B086-0E7BE54EB26A}" type="datetime1">
              <a:rPr lang="en-GB" smtClean="0"/>
              <a:t>21/06/2019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4480348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4D6C8D-D950-48EE-A424-976A5AB4C0D8}" type="datetime1">
              <a:rPr lang="en-GB" smtClean="0"/>
              <a:t>21/06/2019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3782311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5183188" y="987425"/>
            <a:ext cx="6172200" cy="4873625"/>
          </a:xfr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1DCF47-207F-4B8A-9E7B-BC96AAF80379}" type="datetime1">
              <a:rPr lang="en-GB" smtClean="0"/>
              <a:t>21/06/2019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1812099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smtClean="0"/>
              <a:t>Click to edit Master title style</a:t>
            </a:r>
            <a:endParaRPr lang="en-GB"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7A1B49-66FA-439E-9832-A76EA3CDC064}" type="datetime1">
              <a:rPr lang="en-GB" smtClean="0"/>
              <a:t>21/06/2019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920926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il Slide">
    <p:spTree>
      <p:nvGrpSpPr>
        <p:cNvPr id="1" name=""/>
        <p:cNvGrpSpPr/>
        <p:nvPr/>
      </p:nvGrpSpPr>
      <p:grpSpPr>
        <a:xfrm>
          <a:off x="0" y="0"/>
          <a:ext cx="0" cy="0"/>
          <a:chOff x="0" y="0"/>
          <a:chExt cx="0" cy="0"/>
        </a:xfrm>
      </p:grpSpPr>
      <p:grpSp>
        <p:nvGrpSpPr>
          <p:cNvPr id="2" name="Group 1"/>
          <p:cNvGrpSpPr/>
          <p:nvPr userDrawn="1"/>
        </p:nvGrpSpPr>
        <p:grpSpPr>
          <a:xfrm>
            <a:off x="5248625" y="2582248"/>
            <a:ext cx="1694751" cy="1693505"/>
            <a:chOff x="5002612" y="2336416"/>
            <a:chExt cx="2186777" cy="2185169"/>
          </a:xfrm>
        </p:grpSpPr>
        <p:sp>
          <p:nvSpPr>
            <p:cNvPr id="7" name="Rectangle 6"/>
            <p:cNvSpPr/>
            <p:nvPr userDrawn="1"/>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gr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260042" y="4300467"/>
            <a:ext cx="1671914" cy="227159"/>
          </a:xfrm>
          <a:prstGeom prst="rect">
            <a:avLst/>
          </a:prstGeom>
        </p:spPr>
      </p:pic>
    </p:spTree>
    <p:extLst>
      <p:ext uri="{BB962C8B-B14F-4D97-AF65-F5344CB8AC3E}">
        <p14:creationId xmlns:p14="http://schemas.microsoft.com/office/powerpoint/2010/main" val="36421474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71575"/>
            <a:ext cx="10515600" cy="2338388"/>
          </a:xfrm>
        </p:spPr>
        <p:txBody>
          <a:bodyPr anchor="b">
            <a:normAutofit/>
          </a:bodyPr>
          <a:lstStyle>
            <a:lvl1pPr algn="l">
              <a:defRPr sz="4600">
                <a:solidFill>
                  <a:schemeClr val="tx1"/>
                </a:solidFill>
                <a:latin typeface="+mj-lt"/>
              </a:defRPr>
            </a:lvl1pPr>
          </a:lstStyle>
          <a:p>
            <a:r>
              <a:rPr lang="en-US" smtClean="0"/>
              <a:t>Click to edit Master title style</a:t>
            </a:r>
            <a:endParaRPr lang="en-GB" dirty="0"/>
          </a:p>
        </p:txBody>
      </p:sp>
      <p:sp>
        <p:nvSpPr>
          <p:cNvPr id="3" name="Subtitle 2"/>
          <p:cNvSpPr>
            <a:spLocks noGrp="1"/>
          </p:cNvSpPr>
          <p:nvPr>
            <p:ph type="subTitle" idx="1"/>
          </p:nvPr>
        </p:nvSpPr>
        <p:spPr>
          <a:xfrm>
            <a:off x="838200" y="3602038"/>
            <a:ext cx="10515600" cy="1655762"/>
          </a:xfrm>
          <a:prstGeom prst="rect">
            <a:avLst/>
          </a:prstGeo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7841087-ADE3-46BE-A671-D029C86BBE44}" type="datetime1">
              <a:rPr lang="en-GB" smtClean="0"/>
              <a:t>21/06/2019</a:t>
            </a:fld>
            <a:endParaRPr lang="en-GB"/>
          </a:p>
        </p:txBody>
      </p:sp>
      <p:sp>
        <p:nvSpPr>
          <p:cNvPr id="5" name="Footer Placeholder 4"/>
          <p:cNvSpPr>
            <a:spLocks noGrp="1"/>
          </p:cNvSpPr>
          <p:nvPr>
            <p:ph type="ftr" sz="quarter" idx="11"/>
          </p:nvPr>
        </p:nvSpPr>
        <p:spPr/>
        <p:txBody>
          <a:bodyPr/>
          <a:lstStyle/>
          <a:p>
            <a:r>
              <a:rPr lang="en-GB" dirty="0" smtClean="0"/>
              <a:t>S. Prodon</a:t>
            </a:r>
            <a:endParaRPr lang="en-GB" dirty="0"/>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2446807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lvl1pPr>
              <a:defRPr b="1"/>
            </a:lvl1pPr>
          </a:lstStyle>
          <a:p>
            <a:r>
              <a:rPr lang="en-US" smtClean="0"/>
              <a:t>Click to edit Master title style</a:t>
            </a:r>
            <a:endParaRPr lang="en-GB" dirty="0"/>
          </a:p>
        </p:txBody>
      </p:sp>
      <p:sp>
        <p:nvSpPr>
          <p:cNvPr id="16" name="Date Placeholder 15"/>
          <p:cNvSpPr>
            <a:spLocks noGrp="1"/>
          </p:cNvSpPr>
          <p:nvPr>
            <p:ph type="dt" sz="half" idx="14"/>
          </p:nvPr>
        </p:nvSpPr>
        <p:spPr/>
        <p:txBody>
          <a:bodyPr/>
          <a:lstStyle/>
          <a:p>
            <a:fld id="{A70E6A0D-B971-47F6-B20D-619954E64387}" type="datetime1">
              <a:rPr lang="en-GB" smtClean="0"/>
              <a:t>21/06/2019</a:t>
            </a:fld>
            <a:endParaRPr lang="en-GB"/>
          </a:p>
        </p:txBody>
      </p:sp>
      <p:sp>
        <p:nvSpPr>
          <p:cNvPr id="17" name="Footer Placeholder 16"/>
          <p:cNvSpPr>
            <a:spLocks noGrp="1"/>
          </p:cNvSpPr>
          <p:nvPr>
            <p:ph type="ftr" sz="quarter" idx="15"/>
          </p:nvPr>
        </p:nvSpPr>
        <p:spPr/>
        <p:txBody>
          <a:bodyPr/>
          <a:lstStyle/>
          <a:p>
            <a:r>
              <a:rPr lang="en-GB" dirty="0" smtClean="0"/>
              <a:t>S. Prodon</a:t>
            </a:r>
            <a:endParaRPr lang="en-GB" dirty="0"/>
          </a:p>
        </p:txBody>
      </p:sp>
      <p:sp>
        <p:nvSpPr>
          <p:cNvPr id="18" name="Slide Number Placeholder 17"/>
          <p:cNvSpPr>
            <a:spLocks noGrp="1"/>
          </p:cNvSpPr>
          <p:nvPr>
            <p:ph type="sldNum" sz="quarter" idx="16"/>
          </p:nvPr>
        </p:nvSpPr>
        <p:spPr/>
        <p:txBody>
          <a:bodyPr/>
          <a:lstStyle/>
          <a:p>
            <a:fld id="{BCD55979-00CC-4874-A80E-0959E76EB92F}" type="slidenum">
              <a:rPr lang="en-GB" smtClean="0"/>
              <a:t>‹#›</a:t>
            </a:fld>
            <a:endParaRPr lang="en-GB"/>
          </a:p>
        </p:txBody>
      </p:sp>
      <p:sp>
        <p:nvSpPr>
          <p:cNvPr id="5" name="Text Placeholder 4"/>
          <p:cNvSpPr>
            <a:spLocks noGrp="1"/>
          </p:cNvSpPr>
          <p:nvPr>
            <p:ph type="body" sz="quarter" idx="17"/>
          </p:nvPr>
        </p:nvSpPr>
        <p:spPr>
          <a:xfrm>
            <a:off x="266400" y="1171575"/>
            <a:ext cx="11642400" cy="48182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954139484"/>
      </p:ext>
    </p:extLst>
  </p:cSld>
  <p:clrMapOvr>
    <a:masterClrMapping/>
  </p:clrMapOvr>
  <p:extLst mod="1">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879231"/>
            <a:ext cx="10515600" cy="2540244"/>
          </a:xfrm>
        </p:spPr>
        <p:txBody>
          <a:bodyPr anchor="b">
            <a:normAutofit/>
          </a:bodyPr>
          <a:lstStyle>
            <a:lvl1pPr>
              <a:defRPr sz="4000" b="0" cap="none" spc="0">
                <a:ln w="0"/>
                <a:solidFill>
                  <a:schemeClr val="tx1"/>
                </a:solidFill>
                <a:effectLst>
                  <a:outerShdw blurRad="38100" dist="19050" dir="2700000" algn="tl" rotWithShape="0">
                    <a:schemeClr val="dk1">
                      <a:alpha val="40000"/>
                    </a:schemeClr>
                  </a:outerShdw>
                </a:effectLst>
              </a:defRPr>
            </a:lvl1pPr>
          </a:lstStyle>
          <a:p>
            <a:r>
              <a:rPr lang="en-US" smtClean="0"/>
              <a:t>Click to edit Master title style</a:t>
            </a:r>
            <a:endParaRPr lang="en-GB" dirty="0"/>
          </a:p>
        </p:txBody>
      </p:sp>
      <p:sp>
        <p:nvSpPr>
          <p:cNvPr id="3" name="Text Placeholder 2"/>
          <p:cNvSpPr>
            <a:spLocks noGrp="1"/>
          </p:cNvSpPr>
          <p:nvPr>
            <p:ph type="body" idx="1"/>
          </p:nvPr>
        </p:nvSpPr>
        <p:spPr>
          <a:xfrm>
            <a:off x="831850" y="3446463"/>
            <a:ext cx="10515600" cy="1500187"/>
          </a:xfrm>
          <a:prstGeom prst="rect">
            <a:avLst/>
          </a:prstGeom>
        </p:spPr>
        <p:txBody>
          <a:bodyPr/>
          <a:lstStyle>
            <a:lvl1pPr marL="0" indent="0">
              <a:buNone/>
              <a:defRPr sz="2400">
                <a:solidFill>
                  <a:schemeClr val="accent5">
                    <a:lumMod val="60000"/>
                    <a:lumOff val="4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E86A4B-E4E5-499D-B879-558CF738CFAC}" type="datetime1">
              <a:rPr lang="en-GB" smtClean="0"/>
              <a:t>21/06/2019</a:t>
            </a:fld>
            <a:endParaRPr lang="en-GB"/>
          </a:p>
        </p:txBody>
      </p:sp>
      <p:sp>
        <p:nvSpPr>
          <p:cNvPr id="5" name="Footer Placeholder 4"/>
          <p:cNvSpPr>
            <a:spLocks noGrp="1"/>
          </p:cNvSpPr>
          <p:nvPr>
            <p:ph type="ftr" sz="quarter" idx="11"/>
          </p:nvPr>
        </p:nvSpPr>
        <p:spPr/>
        <p:txBody>
          <a:bodyPr/>
          <a:lstStyle/>
          <a:p>
            <a:r>
              <a:rPr lang="en-GB" dirty="0" smtClean="0"/>
              <a:t>S. Prodon</a:t>
            </a:r>
            <a:endParaRPr lang="en-GB" dirty="0"/>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2017248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0" y="1325563"/>
            <a:ext cx="6019800" cy="4696296"/>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172200" y="1325563"/>
            <a:ext cx="6019800" cy="4696296"/>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Date Placeholder 4"/>
          <p:cNvSpPr>
            <a:spLocks noGrp="1"/>
          </p:cNvSpPr>
          <p:nvPr>
            <p:ph type="dt" sz="half" idx="10"/>
          </p:nvPr>
        </p:nvSpPr>
        <p:spPr/>
        <p:txBody>
          <a:bodyPr/>
          <a:lstStyle/>
          <a:p>
            <a:fld id="{67DD1DF7-C02B-4FAF-9CB5-9EBA55B0C227}" type="datetime1">
              <a:rPr lang="en-GB" smtClean="0"/>
              <a:t>21/06/2019</a:t>
            </a:fld>
            <a:endParaRPr lang="en-GB"/>
          </a:p>
        </p:txBody>
      </p:sp>
      <p:sp>
        <p:nvSpPr>
          <p:cNvPr id="6" name="Footer Placeholder 5"/>
          <p:cNvSpPr>
            <a:spLocks noGrp="1"/>
          </p:cNvSpPr>
          <p:nvPr>
            <p:ph type="ftr" sz="quarter" idx="11"/>
          </p:nvPr>
        </p:nvSpPr>
        <p:spPr/>
        <p:txBody>
          <a:bodyPr/>
          <a:lstStyle/>
          <a:p>
            <a:r>
              <a:rPr lang="en-GB" dirty="0" smtClean="0"/>
              <a:t>S. Prodon</a:t>
            </a:r>
            <a:endParaRPr lang="en-GB" dirty="0"/>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5776274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845999"/>
            <a:ext cx="5997575" cy="82391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0" y="1691999"/>
            <a:ext cx="5997575" cy="4321624"/>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6172200" y="845999"/>
            <a:ext cx="6019800" cy="82391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1691999"/>
            <a:ext cx="6019800" cy="4321624"/>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Date Placeholder 6"/>
          <p:cNvSpPr>
            <a:spLocks noGrp="1"/>
          </p:cNvSpPr>
          <p:nvPr>
            <p:ph type="dt" sz="half" idx="10"/>
          </p:nvPr>
        </p:nvSpPr>
        <p:spPr/>
        <p:txBody>
          <a:bodyPr/>
          <a:lstStyle/>
          <a:p>
            <a:fld id="{C9D0B127-BA04-43F6-B7C9-84BA7296C5A8}" type="datetime1">
              <a:rPr lang="en-GB" smtClean="0"/>
              <a:t>21/06/2019</a:t>
            </a:fld>
            <a:endParaRPr lang="en-GB"/>
          </a:p>
        </p:txBody>
      </p:sp>
      <p:sp>
        <p:nvSpPr>
          <p:cNvPr id="8" name="Footer Placeholder 7"/>
          <p:cNvSpPr>
            <a:spLocks noGrp="1"/>
          </p:cNvSpPr>
          <p:nvPr>
            <p:ph type="ftr" sz="quarter" idx="11"/>
          </p:nvPr>
        </p:nvSpPr>
        <p:spPr/>
        <p:txBody>
          <a:bodyPr/>
          <a:lstStyle/>
          <a:p>
            <a:r>
              <a:rPr lang="en-GB" dirty="0" smtClean="0"/>
              <a:t>S. Prodon</a:t>
            </a:r>
            <a:endParaRPr lang="en-GB" dirty="0"/>
          </a:p>
        </p:txBody>
      </p:sp>
      <p:sp>
        <p:nvSpPr>
          <p:cNvPr id="9" name="Slide Number Placeholder 8"/>
          <p:cNvSpPr>
            <a:spLocks noGrp="1"/>
          </p:cNvSpPr>
          <p:nvPr>
            <p:ph type="sldNum" sz="quarter" idx="12"/>
          </p:nvPr>
        </p:nvSpPr>
        <p:spPr/>
        <p:txBody>
          <a:bodyPr/>
          <a:lstStyle/>
          <a:p>
            <a:fld id="{BCD55979-00CC-4874-A80E-0959E76EB92F}" type="slidenum">
              <a:rPr lang="en-GB" smtClean="0"/>
              <a:t>‹#›</a:t>
            </a:fld>
            <a:endParaRPr lang="en-GB"/>
          </a:p>
        </p:txBody>
      </p:sp>
      <p:sp>
        <p:nvSpPr>
          <p:cNvPr id="10" name="Title 9"/>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2036846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GB" dirty="0"/>
          </a:p>
        </p:txBody>
      </p:sp>
      <p:sp>
        <p:nvSpPr>
          <p:cNvPr id="3" name="Date Placeholder 2"/>
          <p:cNvSpPr>
            <a:spLocks noGrp="1"/>
          </p:cNvSpPr>
          <p:nvPr>
            <p:ph type="dt" sz="half" idx="10"/>
          </p:nvPr>
        </p:nvSpPr>
        <p:spPr/>
        <p:txBody>
          <a:bodyPr/>
          <a:lstStyle/>
          <a:p>
            <a:fld id="{B59B9B73-30B4-4E09-B086-0E7BE54EB26A}" type="datetime1">
              <a:rPr lang="en-GB" smtClean="0"/>
              <a:t>21/06/2019</a:t>
            </a:fld>
            <a:endParaRPr lang="en-GB"/>
          </a:p>
        </p:txBody>
      </p:sp>
      <p:sp>
        <p:nvSpPr>
          <p:cNvPr id="4" name="Footer Placeholder 3"/>
          <p:cNvSpPr>
            <a:spLocks noGrp="1"/>
          </p:cNvSpPr>
          <p:nvPr>
            <p:ph type="ftr" sz="quarter" idx="11"/>
          </p:nvPr>
        </p:nvSpPr>
        <p:spPr/>
        <p:txBody>
          <a:bodyPr/>
          <a:lstStyle/>
          <a:p>
            <a:r>
              <a:rPr lang="en-GB" dirty="0" smtClean="0"/>
              <a:t>S. Prodon &amp; V. Varga</a:t>
            </a:r>
            <a:endParaRPr lang="en-GB" dirty="0"/>
          </a:p>
        </p:txBody>
      </p:sp>
      <p:sp>
        <p:nvSpPr>
          <p:cNvPr id="5" name="Slide Number Placeholder 4"/>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1256569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4D6C8D-D950-48EE-A424-976A5AB4C0D8}" type="datetime1">
              <a:rPr lang="en-GB" smtClean="0"/>
              <a:t>21/06/2019</a:t>
            </a:fld>
            <a:endParaRPr lang="en-GB"/>
          </a:p>
        </p:txBody>
      </p:sp>
      <p:sp>
        <p:nvSpPr>
          <p:cNvPr id="3" name="Footer Placeholder 2"/>
          <p:cNvSpPr>
            <a:spLocks noGrp="1"/>
          </p:cNvSpPr>
          <p:nvPr>
            <p:ph type="ftr" sz="quarter" idx="11"/>
          </p:nvPr>
        </p:nvSpPr>
        <p:spPr/>
        <p:txBody>
          <a:bodyPr/>
          <a:lstStyle/>
          <a:p>
            <a:r>
              <a:rPr lang="en-GB" dirty="0" smtClean="0"/>
              <a:t>S. Prodon</a:t>
            </a:r>
            <a:endParaRPr lang="en-GB" dirty="0"/>
          </a:p>
        </p:txBody>
      </p:sp>
      <p:sp>
        <p:nvSpPr>
          <p:cNvPr id="4" name="Slide Number Placeholder 3"/>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91364469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solidFill>
                  <a:schemeClr val="tx1"/>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1DCF47-207F-4B8A-9E7B-BC96AAF80379}" type="datetime1">
              <a:rPr lang="en-GB" smtClean="0"/>
              <a:t>21/06/2019</a:t>
            </a:fld>
            <a:endParaRPr lang="en-GB"/>
          </a:p>
        </p:txBody>
      </p:sp>
      <p:sp>
        <p:nvSpPr>
          <p:cNvPr id="6" name="Footer Placeholder 5"/>
          <p:cNvSpPr>
            <a:spLocks noGrp="1"/>
          </p:cNvSpPr>
          <p:nvPr>
            <p:ph type="ftr" sz="quarter" idx="11"/>
          </p:nvPr>
        </p:nvSpPr>
        <p:spPr/>
        <p:txBody>
          <a:bodyPr/>
          <a:lstStyle/>
          <a:p>
            <a:r>
              <a:rPr lang="en-GB" dirty="0" smtClean="0"/>
              <a:t>S. Prodon</a:t>
            </a:r>
            <a:endParaRPr lang="en-GB" dirty="0"/>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27604951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solidFill>
                  <a:schemeClr val="tx1"/>
                </a:solidFill>
              </a:defRPr>
            </a:lvl1pPr>
          </a:lstStyle>
          <a:p>
            <a:r>
              <a:rPr lang="en-US" smtClean="0"/>
              <a:t>Click to edit Master title style</a:t>
            </a:r>
            <a:endParaRPr lang="en-GB" dirty="0"/>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7A1B49-66FA-439E-9832-A76EA3CDC064}" type="datetime1">
              <a:rPr lang="en-GB" smtClean="0"/>
              <a:t>21/06/2019</a:t>
            </a:fld>
            <a:endParaRPr lang="en-GB"/>
          </a:p>
        </p:txBody>
      </p:sp>
      <p:sp>
        <p:nvSpPr>
          <p:cNvPr id="6" name="Footer Placeholder 5"/>
          <p:cNvSpPr>
            <a:spLocks noGrp="1"/>
          </p:cNvSpPr>
          <p:nvPr>
            <p:ph type="ftr" sz="quarter" idx="11"/>
          </p:nvPr>
        </p:nvSpPr>
        <p:spPr/>
        <p:txBody>
          <a:bodyPr/>
          <a:lstStyle/>
          <a:p>
            <a:r>
              <a:rPr lang="en-GB" dirty="0" smtClean="0"/>
              <a:t>S. Prodon</a:t>
            </a:r>
            <a:endParaRPr lang="en-GB" dirty="0"/>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37657091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71575"/>
            <a:ext cx="10515600" cy="2338388"/>
          </a:xfrm>
        </p:spPr>
        <p:txBody>
          <a:bodyPr anchor="b">
            <a:normAutofit/>
          </a:bodyPr>
          <a:lstStyle>
            <a:lvl1pPr algn="l">
              <a:defRPr sz="4600">
                <a:solidFill>
                  <a:schemeClr val="tx1"/>
                </a:solidFill>
                <a:latin typeface="+mj-lt"/>
              </a:defRPr>
            </a:lvl1pPr>
          </a:lstStyle>
          <a:p>
            <a:r>
              <a:rPr lang="en-US" smtClean="0"/>
              <a:t>Click to edit Master title style</a:t>
            </a:r>
            <a:endParaRPr lang="en-GB" dirty="0"/>
          </a:p>
        </p:txBody>
      </p:sp>
      <p:sp>
        <p:nvSpPr>
          <p:cNvPr id="3" name="Subtitle 2"/>
          <p:cNvSpPr>
            <a:spLocks noGrp="1"/>
          </p:cNvSpPr>
          <p:nvPr>
            <p:ph type="subTitle" idx="1"/>
          </p:nvPr>
        </p:nvSpPr>
        <p:spPr>
          <a:xfrm>
            <a:off x="838200" y="3602038"/>
            <a:ext cx="10515600" cy="1655762"/>
          </a:xfrm>
          <a:prstGeom prst="rect">
            <a:avLst/>
          </a:prstGeo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7841087-ADE3-46BE-A671-D029C86BBE44}" type="datetime1">
              <a:rPr lang="en-GB" smtClean="0">
                <a:solidFill>
                  <a:srgbClr val="0050A0">
                    <a:tint val="75000"/>
                  </a:srgbClr>
                </a:solidFill>
              </a:rPr>
              <a:pPr/>
              <a:t>21/06/2019</a:t>
            </a:fld>
            <a:endParaRPr lang="en-GB">
              <a:solidFill>
                <a:srgbClr val="0050A0">
                  <a:tint val="75000"/>
                </a:srgbClr>
              </a:solidFill>
            </a:endParaRPr>
          </a:p>
        </p:txBody>
      </p:sp>
      <p:sp>
        <p:nvSpPr>
          <p:cNvPr id="5" name="Footer Placeholder 4"/>
          <p:cNvSpPr>
            <a:spLocks noGrp="1"/>
          </p:cNvSpPr>
          <p:nvPr>
            <p:ph type="ftr" sz="quarter" idx="11"/>
          </p:nvPr>
        </p:nvSpPr>
        <p:spPr/>
        <p:txBody>
          <a:bodyPr/>
          <a:lstStyle/>
          <a:p>
            <a:endParaRPr lang="en-GB">
              <a:solidFill>
                <a:srgbClr val="0050A0">
                  <a:tint val="75000"/>
                </a:srgbClr>
              </a:solidFill>
            </a:endParaRPr>
          </a:p>
        </p:txBody>
      </p:sp>
      <p:sp>
        <p:nvSpPr>
          <p:cNvPr id="6" name="Slide Number Placeholder 5"/>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1348798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go Slide">
    <p:spTree>
      <p:nvGrpSpPr>
        <p:cNvPr id="1" name=""/>
        <p:cNvGrpSpPr/>
        <p:nvPr/>
      </p:nvGrpSpPr>
      <p:grpSpPr>
        <a:xfrm>
          <a:off x="0" y="0"/>
          <a:ext cx="0" cy="0"/>
          <a:chOff x="0" y="0"/>
          <a:chExt cx="0" cy="0"/>
        </a:xfrm>
      </p:grpSpPr>
      <p:grpSp>
        <p:nvGrpSpPr>
          <p:cNvPr id="2" name="Group 4"/>
          <p:cNvGrpSpPr>
            <a:grpSpLocks noChangeAspect="1"/>
          </p:cNvGrpSpPr>
          <p:nvPr userDrawn="1"/>
        </p:nvGrpSpPr>
        <p:grpSpPr bwMode="auto">
          <a:xfrm>
            <a:off x="5260975" y="2603500"/>
            <a:ext cx="1670050" cy="1651000"/>
            <a:chOff x="3314" y="1640"/>
            <a:chExt cx="1052" cy="1040"/>
          </a:xfrm>
          <a:solidFill>
            <a:schemeClr val="tx1"/>
          </a:solidFill>
        </p:grpSpPr>
        <p:sp>
          <p:nvSpPr>
            <p:cNvPr id="4" name="Freeform 5"/>
            <p:cNvSpPr>
              <a:spLocks/>
            </p:cNvSpPr>
            <p:nvPr userDrawn="1"/>
          </p:nvSpPr>
          <p:spPr bwMode="auto">
            <a:xfrm>
              <a:off x="3400" y="1928"/>
              <a:ext cx="137" cy="159"/>
            </a:xfrm>
            <a:custGeom>
              <a:avLst/>
              <a:gdLst>
                <a:gd name="T0" fmla="*/ 134 w 137"/>
                <a:gd name="T1" fmla="*/ 143 h 159"/>
                <a:gd name="T2" fmla="*/ 117 w 137"/>
                <a:gd name="T3" fmla="*/ 151 h 159"/>
                <a:gd name="T4" fmla="*/ 92 w 137"/>
                <a:gd name="T5" fmla="*/ 157 h 159"/>
                <a:gd name="T6" fmla="*/ 82 w 137"/>
                <a:gd name="T7" fmla="*/ 159 h 159"/>
                <a:gd name="T8" fmla="*/ 48 w 137"/>
                <a:gd name="T9" fmla="*/ 153 h 159"/>
                <a:gd name="T10" fmla="*/ 22 w 137"/>
                <a:gd name="T11" fmla="*/ 137 h 159"/>
                <a:gd name="T12" fmla="*/ 5 w 137"/>
                <a:gd name="T13" fmla="*/ 111 h 159"/>
                <a:gd name="T14" fmla="*/ 0 w 137"/>
                <a:gd name="T15" fmla="*/ 79 h 159"/>
                <a:gd name="T16" fmla="*/ 1 w 137"/>
                <a:gd name="T17" fmla="*/ 62 h 159"/>
                <a:gd name="T18" fmla="*/ 12 w 137"/>
                <a:gd name="T19" fmla="*/ 33 h 159"/>
                <a:gd name="T20" fmla="*/ 35 w 137"/>
                <a:gd name="T21" fmla="*/ 13 h 159"/>
                <a:gd name="T22" fmla="*/ 67 w 137"/>
                <a:gd name="T23" fmla="*/ 2 h 159"/>
                <a:gd name="T24" fmla="*/ 84 w 137"/>
                <a:gd name="T25" fmla="*/ 0 h 159"/>
                <a:gd name="T26" fmla="*/ 112 w 137"/>
                <a:gd name="T27" fmla="*/ 3 h 159"/>
                <a:gd name="T28" fmla="*/ 137 w 137"/>
                <a:gd name="T29" fmla="*/ 10 h 159"/>
                <a:gd name="T30" fmla="*/ 134 w 137"/>
                <a:gd name="T31" fmla="*/ 20 h 159"/>
                <a:gd name="T32" fmla="*/ 130 w 137"/>
                <a:gd name="T33" fmla="*/ 29 h 159"/>
                <a:gd name="T34" fmla="*/ 122 w 137"/>
                <a:gd name="T35" fmla="*/ 22 h 159"/>
                <a:gd name="T36" fmla="*/ 98 w 137"/>
                <a:gd name="T37" fmla="*/ 12 h 159"/>
                <a:gd name="T38" fmla="*/ 82 w 137"/>
                <a:gd name="T39" fmla="*/ 10 h 159"/>
                <a:gd name="T40" fmla="*/ 61 w 137"/>
                <a:gd name="T41" fmla="*/ 14 h 159"/>
                <a:gd name="T42" fmla="*/ 42 w 137"/>
                <a:gd name="T43" fmla="*/ 27 h 159"/>
                <a:gd name="T44" fmla="*/ 28 w 137"/>
                <a:gd name="T45" fmla="*/ 49 h 159"/>
                <a:gd name="T46" fmla="*/ 22 w 137"/>
                <a:gd name="T47" fmla="*/ 79 h 159"/>
                <a:gd name="T48" fmla="*/ 24 w 137"/>
                <a:gd name="T49" fmla="*/ 94 h 159"/>
                <a:gd name="T50" fmla="*/ 34 w 137"/>
                <a:gd name="T51" fmla="*/ 120 h 159"/>
                <a:gd name="T52" fmla="*/ 52 w 137"/>
                <a:gd name="T53" fmla="*/ 137 h 159"/>
                <a:gd name="T54" fmla="*/ 74 w 137"/>
                <a:gd name="T55" fmla="*/ 146 h 159"/>
                <a:gd name="T56" fmla="*/ 85 w 137"/>
                <a:gd name="T57" fmla="*/ 147 h 159"/>
                <a:gd name="T58" fmla="*/ 102 w 137"/>
                <a:gd name="T59" fmla="*/ 144 h 159"/>
                <a:gd name="T60" fmla="*/ 117 w 137"/>
                <a:gd name="T61" fmla="*/ 139 h 159"/>
                <a:gd name="T62" fmla="*/ 137 w 137"/>
                <a:gd name="T63" fmla="*/ 124 h 159"/>
                <a:gd name="T64" fmla="*/ 134 w 137"/>
                <a:gd name="T65"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59">
                  <a:moveTo>
                    <a:pt x="134" y="143"/>
                  </a:moveTo>
                  <a:lnTo>
                    <a:pt x="134" y="143"/>
                  </a:lnTo>
                  <a:lnTo>
                    <a:pt x="127" y="147"/>
                  </a:lnTo>
                  <a:lnTo>
                    <a:pt x="117" y="151"/>
                  </a:lnTo>
                  <a:lnTo>
                    <a:pt x="101" y="156"/>
                  </a:lnTo>
                  <a:lnTo>
                    <a:pt x="92" y="157"/>
                  </a:lnTo>
                  <a:lnTo>
                    <a:pt x="82" y="159"/>
                  </a:lnTo>
                  <a:lnTo>
                    <a:pt x="82" y="159"/>
                  </a:lnTo>
                  <a:lnTo>
                    <a:pt x="65" y="157"/>
                  </a:lnTo>
                  <a:lnTo>
                    <a:pt x="48" y="153"/>
                  </a:lnTo>
                  <a:lnTo>
                    <a:pt x="34" y="146"/>
                  </a:lnTo>
                  <a:lnTo>
                    <a:pt x="22" y="137"/>
                  </a:lnTo>
                  <a:lnTo>
                    <a:pt x="12" y="124"/>
                  </a:lnTo>
                  <a:lnTo>
                    <a:pt x="5" y="111"/>
                  </a:lnTo>
                  <a:lnTo>
                    <a:pt x="1" y="96"/>
                  </a:lnTo>
                  <a:lnTo>
                    <a:pt x="0" y="79"/>
                  </a:lnTo>
                  <a:lnTo>
                    <a:pt x="0" y="79"/>
                  </a:lnTo>
                  <a:lnTo>
                    <a:pt x="1" y="62"/>
                  </a:lnTo>
                  <a:lnTo>
                    <a:pt x="5" y="46"/>
                  </a:lnTo>
                  <a:lnTo>
                    <a:pt x="12" y="33"/>
                  </a:lnTo>
                  <a:lnTo>
                    <a:pt x="22" y="22"/>
                  </a:lnTo>
                  <a:lnTo>
                    <a:pt x="35" y="13"/>
                  </a:lnTo>
                  <a:lnTo>
                    <a:pt x="50" y="6"/>
                  </a:lnTo>
                  <a:lnTo>
                    <a:pt x="67" y="2"/>
                  </a:lnTo>
                  <a:lnTo>
                    <a:pt x="84" y="0"/>
                  </a:lnTo>
                  <a:lnTo>
                    <a:pt x="84" y="0"/>
                  </a:lnTo>
                  <a:lnTo>
                    <a:pt x="98" y="0"/>
                  </a:lnTo>
                  <a:lnTo>
                    <a:pt x="112" y="3"/>
                  </a:lnTo>
                  <a:lnTo>
                    <a:pt x="127" y="7"/>
                  </a:lnTo>
                  <a:lnTo>
                    <a:pt x="137" y="10"/>
                  </a:lnTo>
                  <a:lnTo>
                    <a:pt x="137" y="10"/>
                  </a:lnTo>
                  <a:lnTo>
                    <a:pt x="134" y="20"/>
                  </a:lnTo>
                  <a:lnTo>
                    <a:pt x="131" y="29"/>
                  </a:lnTo>
                  <a:lnTo>
                    <a:pt x="130" y="29"/>
                  </a:lnTo>
                  <a:lnTo>
                    <a:pt x="130" y="29"/>
                  </a:lnTo>
                  <a:lnTo>
                    <a:pt x="122" y="22"/>
                  </a:lnTo>
                  <a:lnTo>
                    <a:pt x="111" y="16"/>
                  </a:lnTo>
                  <a:lnTo>
                    <a:pt x="98" y="12"/>
                  </a:lnTo>
                  <a:lnTo>
                    <a:pt x="82" y="10"/>
                  </a:lnTo>
                  <a:lnTo>
                    <a:pt x="82" y="10"/>
                  </a:lnTo>
                  <a:lnTo>
                    <a:pt x="72" y="10"/>
                  </a:lnTo>
                  <a:lnTo>
                    <a:pt x="61" y="14"/>
                  </a:lnTo>
                  <a:lnTo>
                    <a:pt x="51" y="19"/>
                  </a:lnTo>
                  <a:lnTo>
                    <a:pt x="42" y="27"/>
                  </a:lnTo>
                  <a:lnTo>
                    <a:pt x="34" y="36"/>
                  </a:lnTo>
                  <a:lnTo>
                    <a:pt x="28" y="49"/>
                  </a:lnTo>
                  <a:lnTo>
                    <a:pt x="24" y="63"/>
                  </a:lnTo>
                  <a:lnTo>
                    <a:pt x="22" y="79"/>
                  </a:lnTo>
                  <a:lnTo>
                    <a:pt x="22" y="79"/>
                  </a:lnTo>
                  <a:lnTo>
                    <a:pt x="24" y="94"/>
                  </a:lnTo>
                  <a:lnTo>
                    <a:pt x="28" y="107"/>
                  </a:lnTo>
                  <a:lnTo>
                    <a:pt x="34" y="120"/>
                  </a:lnTo>
                  <a:lnTo>
                    <a:pt x="42" y="129"/>
                  </a:lnTo>
                  <a:lnTo>
                    <a:pt x="52" y="137"/>
                  </a:lnTo>
                  <a:lnTo>
                    <a:pt x="62" y="143"/>
                  </a:lnTo>
                  <a:lnTo>
                    <a:pt x="74" y="146"/>
                  </a:lnTo>
                  <a:lnTo>
                    <a:pt x="85" y="147"/>
                  </a:lnTo>
                  <a:lnTo>
                    <a:pt x="85" y="147"/>
                  </a:lnTo>
                  <a:lnTo>
                    <a:pt x="94" y="146"/>
                  </a:lnTo>
                  <a:lnTo>
                    <a:pt x="102" y="144"/>
                  </a:lnTo>
                  <a:lnTo>
                    <a:pt x="110" y="143"/>
                  </a:lnTo>
                  <a:lnTo>
                    <a:pt x="117" y="139"/>
                  </a:lnTo>
                  <a:lnTo>
                    <a:pt x="127" y="131"/>
                  </a:lnTo>
                  <a:lnTo>
                    <a:pt x="137" y="124"/>
                  </a:lnTo>
                  <a:lnTo>
                    <a:pt x="137" y="126"/>
                  </a:lnTo>
                  <a:lnTo>
                    <a:pt x="134" y="1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 name="Freeform 6"/>
            <p:cNvSpPr>
              <a:spLocks/>
            </p:cNvSpPr>
            <p:nvPr userDrawn="1"/>
          </p:nvSpPr>
          <p:spPr bwMode="auto">
            <a:xfrm>
              <a:off x="3562" y="1931"/>
              <a:ext cx="96" cy="153"/>
            </a:xfrm>
            <a:custGeom>
              <a:avLst/>
              <a:gdLst>
                <a:gd name="T0" fmla="*/ 95 w 96"/>
                <a:gd name="T1" fmla="*/ 144 h 153"/>
                <a:gd name="T2" fmla="*/ 95 w 96"/>
                <a:gd name="T3" fmla="*/ 144 h 153"/>
                <a:gd name="T4" fmla="*/ 96 w 96"/>
                <a:gd name="T5" fmla="*/ 136 h 153"/>
                <a:gd name="T6" fmla="*/ 96 w 96"/>
                <a:gd name="T7" fmla="*/ 136 h 153"/>
                <a:gd name="T8" fmla="*/ 59 w 96"/>
                <a:gd name="T9" fmla="*/ 137 h 153"/>
                <a:gd name="T10" fmla="*/ 23 w 96"/>
                <a:gd name="T11" fmla="*/ 138 h 153"/>
                <a:gd name="T12" fmla="*/ 23 w 96"/>
                <a:gd name="T13" fmla="*/ 138 h 153"/>
                <a:gd name="T14" fmla="*/ 23 w 96"/>
                <a:gd name="T15" fmla="*/ 80 h 153"/>
                <a:gd name="T16" fmla="*/ 23 w 96"/>
                <a:gd name="T17" fmla="*/ 80 h 153"/>
                <a:gd name="T18" fmla="*/ 47 w 96"/>
                <a:gd name="T19" fmla="*/ 80 h 153"/>
                <a:gd name="T20" fmla="*/ 79 w 96"/>
                <a:gd name="T21" fmla="*/ 81 h 153"/>
                <a:gd name="T22" fmla="*/ 79 w 96"/>
                <a:gd name="T23" fmla="*/ 81 h 153"/>
                <a:gd name="T24" fmla="*/ 77 w 96"/>
                <a:gd name="T25" fmla="*/ 74 h 153"/>
                <a:gd name="T26" fmla="*/ 77 w 96"/>
                <a:gd name="T27" fmla="*/ 74 h 153"/>
                <a:gd name="T28" fmla="*/ 79 w 96"/>
                <a:gd name="T29" fmla="*/ 66 h 153"/>
                <a:gd name="T30" fmla="*/ 79 w 96"/>
                <a:gd name="T31" fmla="*/ 66 h 153"/>
                <a:gd name="T32" fmla="*/ 56 w 96"/>
                <a:gd name="T33" fmla="*/ 67 h 153"/>
                <a:gd name="T34" fmla="*/ 23 w 96"/>
                <a:gd name="T35" fmla="*/ 67 h 153"/>
                <a:gd name="T36" fmla="*/ 23 w 96"/>
                <a:gd name="T37" fmla="*/ 67 h 153"/>
                <a:gd name="T38" fmla="*/ 23 w 96"/>
                <a:gd name="T39" fmla="*/ 11 h 153"/>
                <a:gd name="T40" fmla="*/ 23 w 96"/>
                <a:gd name="T41" fmla="*/ 11 h 153"/>
                <a:gd name="T42" fmla="*/ 63 w 96"/>
                <a:gd name="T43" fmla="*/ 13 h 153"/>
                <a:gd name="T44" fmla="*/ 93 w 96"/>
                <a:gd name="T45" fmla="*/ 14 h 153"/>
                <a:gd name="T46" fmla="*/ 93 w 96"/>
                <a:gd name="T47" fmla="*/ 14 h 153"/>
                <a:gd name="T48" fmla="*/ 92 w 96"/>
                <a:gd name="T49" fmla="*/ 7 h 153"/>
                <a:gd name="T50" fmla="*/ 92 w 96"/>
                <a:gd name="T51" fmla="*/ 7 h 153"/>
                <a:gd name="T52" fmla="*/ 93 w 96"/>
                <a:gd name="T53" fmla="*/ 0 h 153"/>
                <a:gd name="T54" fmla="*/ 93 w 96"/>
                <a:gd name="T55" fmla="*/ 0 h 153"/>
                <a:gd name="T56" fmla="*/ 47 w 96"/>
                <a:gd name="T57" fmla="*/ 1 h 153"/>
                <a:gd name="T58" fmla="*/ 47 w 96"/>
                <a:gd name="T59" fmla="*/ 1 h 153"/>
                <a:gd name="T60" fmla="*/ 0 w 96"/>
                <a:gd name="T61" fmla="*/ 0 h 153"/>
                <a:gd name="T62" fmla="*/ 0 w 96"/>
                <a:gd name="T63" fmla="*/ 0 h 153"/>
                <a:gd name="T64" fmla="*/ 0 w 96"/>
                <a:gd name="T65" fmla="*/ 29 h 153"/>
                <a:gd name="T66" fmla="*/ 2 w 96"/>
                <a:gd name="T67" fmla="*/ 57 h 153"/>
                <a:gd name="T68" fmla="*/ 2 w 96"/>
                <a:gd name="T69" fmla="*/ 94 h 153"/>
                <a:gd name="T70" fmla="*/ 2 w 96"/>
                <a:gd name="T71" fmla="*/ 94 h 153"/>
                <a:gd name="T72" fmla="*/ 0 w 96"/>
                <a:gd name="T73" fmla="*/ 124 h 153"/>
                <a:gd name="T74" fmla="*/ 0 w 96"/>
                <a:gd name="T75" fmla="*/ 153 h 153"/>
                <a:gd name="T76" fmla="*/ 0 w 96"/>
                <a:gd name="T77" fmla="*/ 153 h 153"/>
                <a:gd name="T78" fmla="*/ 47 w 96"/>
                <a:gd name="T79" fmla="*/ 151 h 153"/>
                <a:gd name="T80" fmla="*/ 47 w 96"/>
                <a:gd name="T81" fmla="*/ 151 h 153"/>
                <a:gd name="T82" fmla="*/ 49 w 96"/>
                <a:gd name="T83" fmla="*/ 151 h 153"/>
                <a:gd name="T84" fmla="*/ 49 w 96"/>
                <a:gd name="T85" fmla="*/ 151 h 153"/>
                <a:gd name="T86" fmla="*/ 66 w 96"/>
                <a:gd name="T87" fmla="*/ 151 h 153"/>
                <a:gd name="T88" fmla="*/ 66 w 96"/>
                <a:gd name="T89" fmla="*/ 151 h 153"/>
                <a:gd name="T90" fmla="*/ 96 w 96"/>
                <a:gd name="T91" fmla="*/ 153 h 153"/>
                <a:gd name="T92" fmla="*/ 96 w 96"/>
                <a:gd name="T93" fmla="*/ 153 h 153"/>
                <a:gd name="T94" fmla="*/ 96 w 96"/>
                <a:gd name="T95" fmla="*/ 153 h 153"/>
                <a:gd name="T96" fmla="*/ 96 w 96"/>
                <a:gd name="T97" fmla="*/ 153 h 153"/>
                <a:gd name="T98" fmla="*/ 95 w 96"/>
                <a:gd name="T99" fmla="*/ 144 h 153"/>
                <a:gd name="T100" fmla="*/ 95 w 96"/>
                <a:gd name="T10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53">
                  <a:moveTo>
                    <a:pt x="95" y="144"/>
                  </a:moveTo>
                  <a:lnTo>
                    <a:pt x="95" y="144"/>
                  </a:lnTo>
                  <a:lnTo>
                    <a:pt x="96" y="136"/>
                  </a:lnTo>
                  <a:lnTo>
                    <a:pt x="96" y="136"/>
                  </a:lnTo>
                  <a:lnTo>
                    <a:pt x="59" y="137"/>
                  </a:lnTo>
                  <a:lnTo>
                    <a:pt x="23" y="138"/>
                  </a:lnTo>
                  <a:lnTo>
                    <a:pt x="23" y="138"/>
                  </a:lnTo>
                  <a:lnTo>
                    <a:pt x="23" y="80"/>
                  </a:lnTo>
                  <a:lnTo>
                    <a:pt x="23" y="80"/>
                  </a:lnTo>
                  <a:lnTo>
                    <a:pt x="47" y="80"/>
                  </a:lnTo>
                  <a:lnTo>
                    <a:pt x="79" y="81"/>
                  </a:lnTo>
                  <a:lnTo>
                    <a:pt x="79" y="81"/>
                  </a:lnTo>
                  <a:lnTo>
                    <a:pt x="77" y="74"/>
                  </a:lnTo>
                  <a:lnTo>
                    <a:pt x="77" y="74"/>
                  </a:lnTo>
                  <a:lnTo>
                    <a:pt x="79" y="66"/>
                  </a:lnTo>
                  <a:lnTo>
                    <a:pt x="79" y="66"/>
                  </a:lnTo>
                  <a:lnTo>
                    <a:pt x="56" y="67"/>
                  </a:lnTo>
                  <a:lnTo>
                    <a:pt x="23" y="67"/>
                  </a:lnTo>
                  <a:lnTo>
                    <a:pt x="23" y="67"/>
                  </a:lnTo>
                  <a:lnTo>
                    <a:pt x="23" y="11"/>
                  </a:lnTo>
                  <a:lnTo>
                    <a:pt x="23" y="11"/>
                  </a:lnTo>
                  <a:lnTo>
                    <a:pt x="63" y="13"/>
                  </a:lnTo>
                  <a:lnTo>
                    <a:pt x="93" y="14"/>
                  </a:lnTo>
                  <a:lnTo>
                    <a:pt x="93" y="14"/>
                  </a:lnTo>
                  <a:lnTo>
                    <a:pt x="92" y="7"/>
                  </a:lnTo>
                  <a:lnTo>
                    <a:pt x="92" y="7"/>
                  </a:lnTo>
                  <a:lnTo>
                    <a:pt x="93" y="0"/>
                  </a:lnTo>
                  <a:lnTo>
                    <a:pt x="93" y="0"/>
                  </a:lnTo>
                  <a:lnTo>
                    <a:pt x="47" y="1"/>
                  </a:lnTo>
                  <a:lnTo>
                    <a:pt x="47" y="1"/>
                  </a:lnTo>
                  <a:lnTo>
                    <a:pt x="0" y="0"/>
                  </a:lnTo>
                  <a:lnTo>
                    <a:pt x="0" y="0"/>
                  </a:lnTo>
                  <a:lnTo>
                    <a:pt x="0" y="29"/>
                  </a:lnTo>
                  <a:lnTo>
                    <a:pt x="2" y="57"/>
                  </a:lnTo>
                  <a:lnTo>
                    <a:pt x="2" y="94"/>
                  </a:lnTo>
                  <a:lnTo>
                    <a:pt x="2" y="94"/>
                  </a:lnTo>
                  <a:lnTo>
                    <a:pt x="0" y="124"/>
                  </a:lnTo>
                  <a:lnTo>
                    <a:pt x="0" y="153"/>
                  </a:lnTo>
                  <a:lnTo>
                    <a:pt x="0" y="153"/>
                  </a:lnTo>
                  <a:lnTo>
                    <a:pt x="47" y="151"/>
                  </a:lnTo>
                  <a:lnTo>
                    <a:pt x="47" y="151"/>
                  </a:lnTo>
                  <a:lnTo>
                    <a:pt x="49" y="151"/>
                  </a:lnTo>
                  <a:lnTo>
                    <a:pt x="49" y="151"/>
                  </a:lnTo>
                  <a:lnTo>
                    <a:pt x="66" y="151"/>
                  </a:lnTo>
                  <a:lnTo>
                    <a:pt x="66" y="151"/>
                  </a:lnTo>
                  <a:lnTo>
                    <a:pt x="96" y="153"/>
                  </a:lnTo>
                  <a:lnTo>
                    <a:pt x="96" y="153"/>
                  </a:lnTo>
                  <a:lnTo>
                    <a:pt x="96" y="153"/>
                  </a:lnTo>
                  <a:lnTo>
                    <a:pt x="96" y="153"/>
                  </a:lnTo>
                  <a:lnTo>
                    <a:pt x="95" y="144"/>
                  </a:lnTo>
                  <a:lnTo>
                    <a:pt x="95"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Freeform 7"/>
            <p:cNvSpPr>
              <a:spLocks noEditPoints="1"/>
            </p:cNvSpPr>
            <p:nvPr userDrawn="1"/>
          </p:nvSpPr>
          <p:spPr bwMode="auto">
            <a:xfrm>
              <a:off x="3684" y="1931"/>
              <a:ext cx="117" cy="153"/>
            </a:xfrm>
            <a:custGeom>
              <a:avLst/>
              <a:gdLst>
                <a:gd name="T0" fmla="*/ 23 w 117"/>
                <a:gd name="T1" fmla="*/ 96 h 153"/>
                <a:gd name="T2" fmla="*/ 23 w 117"/>
                <a:gd name="T3" fmla="*/ 124 h 153"/>
                <a:gd name="T4" fmla="*/ 24 w 117"/>
                <a:gd name="T5" fmla="*/ 153 h 153"/>
                <a:gd name="T6" fmla="*/ 13 w 117"/>
                <a:gd name="T7" fmla="*/ 151 h 153"/>
                <a:gd name="T8" fmla="*/ 0 w 117"/>
                <a:gd name="T9" fmla="*/ 153 h 153"/>
                <a:gd name="T10" fmla="*/ 3 w 117"/>
                <a:gd name="T11" fmla="*/ 96 h 153"/>
                <a:gd name="T12" fmla="*/ 3 w 117"/>
                <a:gd name="T13" fmla="*/ 57 h 153"/>
                <a:gd name="T14" fmla="*/ 0 w 117"/>
                <a:gd name="T15" fmla="*/ 0 h 153"/>
                <a:gd name="T16" fmla="*/ 28 w 117"/>
                <a:gd name="T17" fmla="*/ 1 h 153"/>
                <a:gd name="T18" fmla="*/ 53 w 117"/>
                <a:gd name="T19" fmla="*/ 0 h 153"/>
                <a:gd name="T20" fmla="*/ 63 w 117"/>
                <a:gd name="T21" fmla="*/ 0 h 153"/>
                <a:gd name="T22" fmla="*/ 80 w 117"/>
                <a:gd name="T23" fmla="*/ 3 h 153"/>
                <a:gd name="T24" fmla="*/ 92 w 117"/>
                <a:gd name="T25" fmla="*/ 11 h 153"/>
                <a:gd name="T26" fmla="*/ 100 w 117"/>
                <a:gd name="T27" fmla="*/ 26 h 153"/>
                <a:gd name="T28" fmla="*/ 101 w 117"/>
                <a:gd name="T29" fmla="*/ 34 h 153"/>
                <a:gd name="T30" fmla="*/ 97 w 117"/>
                <a:gd name="T31" fmla="*/ 54 h 153"/>
                <a:gd name="T32" fmla="*/ 84 w 117"/>
                <a:gd name="T33" fmla="*/ 66 h 153"/>
                <a:gd name="T34" fmla="*/ 70 w 117"/>
                <a:gd name="T35" fmla="*/ 74 h 153"/>
                <a:gd name="T36" fmla="*/ 55 w 117"/>
                <a:gd name="T37" fmla="*/ 77 h 153"/>
                <a:gd name="T38" fmla="*/ 117 w 117"/>
                <a:gd name="T39" fmla="*/ 153 h 153"/>
                <a:gd name="T40" fmla="*/ 104 w 117"/>
                <a:gd name="T41" fmla="*/ 151 h 153"/>
                <a:gd name="T42" fmla="*/ 90 w 117"/>
                <a:gd name="T43" fmla="*/ 153 h 153"/>
                <a:gd name="T44" fmla="*/ 65 w 117"/>
                <a:gd name="T45" fmla="*/ 117 h 153"/>
                <a:gd name="T46" fmla="*/ 34 w 117"/>
                <a:gd name="T47" fmla="*/ 77 h 153"/>
                <a:gd name="T48" fmla="*/ 23 w 117"/>
                <a:gd name="T49" fmla="*/ 77 h 153"/>
                <a:gd name="T50" fmla="*/ 37 w 117"/>
                <a:gd name="T51" fmla="*/ 70 h 153"/>
                <a:gd name="T52" fmla="*/ 51 w 117"/>
                <a:gd name="T53" fmla="*/ 69 h 153"/>
                <a:gd name="T54" fmla="*/ 65 w 117"/>
                <a:gd name="T55" fmla="*/ 63 h 153"/>
                <a:gd name="T56" fmla="*/ 75 w 117"/>
                <a:gd name="T57" fmla="*/ 53 h 153"/>
                <a:gd name="T58" fmla="*/ 80 w 117"/>
                <a:gd name="T59" fmla="*/ 39 h 153"/>
                <a:gd name="T60" fmla="*/ 78 w 117"/>
                <a:gd name="T61" fmla="*/ 30 h 153"/>
                <a:gd name="T62" fmla="*/ 72 w 117"/>
                <a:gd name="T63" fmla="*/ 19 h 153"/>
                <a:gd name="T64" fmla="*/ 63 w 117"/>
                <a:gd name="T65" fmla="*/ 13 h 153"/>
                <a:gd name="T66" fmla="*/ 45 w 117"/>
                <a:gd name="T67" fmla="*/ 9 h 153"/>
                <a:gd name="T68" fmla="*/ 24 w 117"/>
                <a:gd name="T69" fmla="*/ 10 h 153"/>
                <a:gd name="T70" fmla="*/ 23 w 117"/>
                <a:gd name="T71" fmla="*/ 57 h 153"/>
                <a:gd name="T72" fmla="*/ 23 w 117"/>
                <a:gd name="T73" fmla="*/ 69 h 153"/>
                <a:gd name="T74" fmla="*/ 37 w 117"/>
                <a:gd name="T7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53">
                  <a:moveTo>
                    <a:pt x="23" y="77"/>
                  </a:moveTo>
                  <a:lnTo>
                    <a:pt x="23" y="96"/>
                  </a:lnTo>
                  <a:lnTo>
                    <a:pt x="23" y="96"/>
                  </a:lnTo>
                  <a:lnTo>
                    <a:pt x="23" y="124"/>
                  </a:lnTo>
                  <a:lnTo>
                    <a:pt x="24" y="153"/>
                  </a:lnTo>
                  <a:lnTo>
                    <a:pt x="24" y="153"/>
                  </a:lnTo>
                  <a:lnTo>
                    <a:pt x="13" y="151"/>
                  </a:lnTo>
                  <a:lnTo>
                    <a:pt x="13" y="151"/>
                  </a:lnTo>
                  <a:lnTo>
                    <a:pt x="0" y="153"/>
                  </a:lnTo>
                  <a:lnTo>
                    <a:pt x="0" y="153"/>
                  </a:lnTo>
                  <a:lnTo>
                    <a:pt x="1" y="124"/>
                  </a:lnTo>
                  <a:lnTo>
                    <a:pt x="3" y="96"/>
                  </a:lnTo>
                  <a:lnTo>
                    <a:pt x="3" y="57"/>
                  </a:lnTo>
                  <a:lnTo>
                    <a:pt x="3" y="57"/>
                  </a:lnTo>
                  <a:lnTo>
                    <a:pt x="1" y="29"/>
                  </a:lnTo>
                  <a:lnTo>
                    <a:pt x="0" y="0"/>
                  </a:lnTo>
                  <a:lnTo>
                    <a:pt x="0" y="0"/>
                  </a:lnTo>
                  <a:lnTo>
                    <a:pt x="28" y="1"/>
                  </a:lnTo>
                  <a:lnTo>
                    <a:pt x="28" y="1"/>
                  </a:lnTo>
                  <a:lnTo>
                    <a:pt x="53" y="0"/>
                  </a:lnTo>
                  <a:lnTo>
                    <a:pt x="53" y="0"/>
                  </a:lnTo>
                  <a:lnTo>
                    <a:pt x="63" y="0"/>
                  </a:lnTo>
                  <a:lnTo>
                    <a:pt x="71" y="1"/>
                  </a:lnTo>
                  <a:lnTo>
                    <a:pt x="80" y="3"/>
                  </a:lnTo>
                  <a:lnTo>
                    <a:pt x="87" y="7"/>
                  </a:lnTo>
                  <a:lnTo>
                    <a:pt x="92" y="11"/>
                  </a:lnTo>
                  <a:lnTo>
                    <a:pt x="97" y="17"/>
                  </a:lnTo>
                  <a:lnTo>
                    <a:pt x="100" y="26"/>
                  </a:lnTo>
                  <a:lnTo>
                    <a:pt x="101" y="34"/>
                  </a:lnTo>
                  <a:lnTo>
                    <a:pt x="101" y="34"/>
                  </a:lnTo>
                  <a:lnTo>
                    <a:pt x="100" y="46"/>
                  </a:lnTo>
                  <a:lnTo>
                    <a:pt x="97" y="54"/>
                  </a:lnTo>
                  <a:lnTo>
                    <a:pt x="91" y="61"/>
                  </a:lnTo>
                  <a:lnTo>
                    <a:pt x="84" y="66"/>
                  </a:lnTo>
                  <a:lnTo>
                    <a:pt x="77" y="70"/>
                  </a:lnTo>
                  <a:lnTo>
                    <a:pt x="70" y="74"/>
                  </a:lnTo>
                  <a:lnTo>
                    <a:pt x="55" y="77"/>
                  </a:lnTo>
                  <a:lnTo>
                    <a:pt x="55" y="77"/>
                  </a:lnTo>
                  <a:lnTo>
                    <a:pt x="85" y="114"/>
                  </a:lnTo>
                  <a:lnTo>
                    <a:pt x="117" y="153"/>
                  </a:lnTo>
                  <a:lnTo>
                    <a:pt x="117" y="153"/>
                  </a:lnTo>
                  <a:lnTo>
                    <a:pt x="104" y="151"/>
                  </a:lnTo>
                  <a:lnTo>
                    <a:pt x="104" y="151"/>
                  </a:lnTo>
                  <a:lnTo>
                    <a:pt x="90" y="153"/>
                  </a:lnTo>
                  <a:lnTo>
                    <a:pt x="90" y="153"/>
                  </a:lnTo>
                  <a:lnTo>
                    <a:pt x="65" y="117"/>
                  </a:lnTo>
                  <a:lnTo>
                    <a:pt x="50" y="96"/>
                  </a:lnTo>
                  <a:lnTo>
                    <a:pt x="34" y="77"/>
                  </a:lnTo>
                  <a:lnTo>
                    <a:pt x="34" y="77"/>
                  </a:lnTo>
                  <a:lnTo>
                    <a:pt x="23" y="77"/>
                  </a:lnTo>
                  <a:lnTo>
                    <a:pt x="23" y="77"/>
                  </a:lnTo>
                  <a:close/>
                  <a:moveTo>
                    <a:pt x="37" y="70"/>
                  </a:moveTo>
                  <a:lnTo>
                    <a:pt x="37" y="70"/>
                  </a:lnTo>
                  <a:lnTo>
                    <a:pt x="51" y="69"/>
                  </a:lnTo>
                  <a:lnTo>
                    <a:pt x="58" y="66"/>
                  </a:lnTo>
                  <a:lnTo>
                    <a:pt x="65" y="63"/>
                  </a:lnTo>
                  <a:lnTo>
                    <a:pt x="71" y="59"/>
                  </a:lnTo>
                  <a:lnTo>
                    <a:pt x="75" y="53"/>
                  </a:lnTo>
                  <a:lnTo>
                    <a:pt x="78" y="47"/>
                  </a:lnTo>
                  <a:lnTo>
                    <a:pt x="80" y="39"/>
                  </a:lnTo>
                  <a:lnTo>
                    <a:pt x="80" y="39"/>
                  </a:lnTo>
                  <a:lnTo>
                    <a:pt x="78" y="30"/>
                  </a:lnTo>
                  <a:lnTo>
                    <a:pt x="77" y="24"/>
                  </a:lnTo>
                  <a:lnTo>
                    <a:pt x="72" y="19"/>
                  </a:lnTo>
                  <a:lnTo>
                    <a:pt x="68" y="16"/>
                  </a:lnTo>
                  <a:lnTo>
                    <a:pt x="63" y="13"/>
                  </a:lnTo>
                  <a:lnTo>
                    <a:pt x="57" y="10"/>
                  </a:lnTo>
                  <a:lnTo>
                    <a:pt x="45" y="9"/>
                  </a:lnTo>
                  <a:lnTo>
                    <a:pt x="45" y="9"/>
                  </a:lnTo>
                  <a:lnTo>
                    <a:pt x="24" y="10"/>
                  </a:lnTo>
                  <a:lnTo>
                    <a:pt x="24" y="10"/>
                  </a:lnTo>
                  <a:lnTo>
                    <a:pt x="23" y="57"/>
                  </a:lnTo>
                  <a:lnTo>
                    <a:pt x="23" y="57"/>
                  </a:lnTo>
                  <a:lnTo>
                    <a:pt x="23" y="69"/>
                  </a:lnTo>
                  <a:lnTo>
                    <a:pt x="23" y="69"/>
                  </a:lnTo>
                  <a:lnTo>
                    <a:pt x="37" y="70"/>
                  </a:lnTo>
                  <a:lnTo>
                    <a:pt x="37"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8"/>
            <p:cNvSpPr>
              <a:spLocks/>
            </p:cNvSpPr>
            <p:nvPr userDrawn="1"/>
          </p:nvSpPr>
          <p:spPr bwMode="auto">
            <a:xfrm>
              <a:off x="3821" y="1930"/>
              <a:ext cx="135" cy="155"/>
            </a:xfrm>
            <a:custGeom>
              <a:avLst/>
              <a:gdLst>
                <a:gd name="T0" fmla="*/ 135 w 135"/>
                <a:gd name="T1" fmla="*/ 1 h 155"/>
                <a:gd name="T2" fmla="*/ 135 w 135"/>
                <a:gd name="T3" fmla="*/ 1 h 155"/>
                <a:gd name="T4" fmla="*/ 125 w 135"/>
                <a:gd name="T5" fmla="*/ 1 h 155"/>
                <a:gd name="T6" fmla="*/ 125 w 135"/>
                <a:gd name="T7" fmla="*/ 1 h 155"/>
                <a:gd name="T8" fmla="*/ 117 w 135"/>
                <a:gd name="T9" fmla="*/ 1 h 155"/>
                <a:gd name="T10" fmla="*/ 117 w 135"/>
                <a:gd name="T11" fmla="*/ 1 h 155"/>
                <a:gd name="T12" fmla="*/ 118 w 135"/>
                <a:gd name="T13" fmla="*/ 37 h 155"/>
                <a:gd name="T14" fmla="*/ 120 w 135"/>
                <a:gd name="T15" fmla="*/ 74 h 155"/>
                <a:gd name="T16" fmla="*/ 120 w 135"/>
                <a:gd name="T17" fmla="*/ 74 h 155"/>
                <a:gd name="T18" fmla="*/ 118 w 135"/>
                <a:gd name="T19" fmla="*/ 114 h 155"/>
                <a:gd name="T20" fmla="*/ 118 w 135"/>
                <a:gd name="T21" fmla="*/ 114 h 155"/>
                <a:gd name="T22" fmla="*/ 10 w 135"/>
                <a:gd name="T23" fmla="*/ 0 h 155"/>
                <a:gd name="T24" fmla="*/ 1 w 135"/>
                <a:gd name="T25" fmla="*/ 0 h 155"/>
                <a:gd name="T26" fmla="*/ 1 w 135"/>
                <a:gd name="T27" fmla="*/ 0 h 155"/>
                <a:gd name="T28" fmla="*/ 3 w 135"/>
                <a:gd name="T29" fmla="*/ 57 h 155"/>
                <a:gd name="T30" fmla="*/ 3 w 135"/>
                <a:gd name="T31" fmla="*/ 57 h 155"/>
                <a:gd name="T32" fmla="*/ 3 w 135"/>
                <a:gd name="T33" fmla="*/ 109 h 155"/>
                <a:gd name="T34" fmla="*/ 0 w 135"/>
                <a:gd name="T35" fmla="*/ 154 h 155"/>
                <a:gd name="T36" fmla="*/ 0 w 135"/>
                <a:gd name="T37" fmla="*/ 154 h 155"/>
                <a:gd name="T38" fmla="*/ 10 w 135"/>
                <a:gd name="T39" fmla="*/ 152 h 155"/>
                <a:gd name="T40" fmla="*/ 10 w 135"/>
                <a:gd name="T41" fmla="*/ 152 h 155"/>
                <a:gd name="T42" fmla="*/ 20 w 135"/>
                <a:gd name="T43" fmla="*/ 154 h 155"/>
                <a:gd name="T44" fmla="*/ 20 w 135"/>
                <a:gd name="T45" fmla="*/ 154 h 155"/>
                <a:gd name="T46" fmla="*/ 18 w 135"/>
                <a:gd name="T47" fmla="*/ 118 h 155"/>
                <a:gd name="T48" fmla="*/ 17 w 135"/>
                <a:gd name="T49" fmla="*/ 79 h 155"/>
                <a:gd name="T50" fmla="*/ 17 w 135"/>
                <a:gd name="T51" fmla="*/ 79 h 155"/>
                <a:gd name="T52" fmla="*/ 17 w 135"/>
                <a:gd name="T53" fmla="*/ 38 h 155"/>
                <a:gd name="T54" fmla="*/ 17 w 135"/>
                <a:gd name="T55" fmla="*/ 38 h 155"/>
                <a:gd name="T56" fmla="*/ 71 w 135"/>
                <a:gd name="T57" fmla="*/ 95 h 155"/>
                <a:gd name="T58" fmla="*/ 107 w 135"/>
                <a:gd name="T59" fmla="*/ 134 h 155"/>
                <a:gd name="T60" fmla="*/ 127 w 135"/>
                <a:gd name="T61" fmla="*/ 155 h 155"/>
                <a:gd name="T62" fmla="*/ 134 w 135"/>
                <a:gd name="T63" fmla="*/ 155 h 155"/>
                <a:gd name="T64" fmla="*/ 134 w 135"/>
                <a:gd name="T65" fmla="*/ 155 h 155"/>
                <a:gd name="T66" fmla="*/ 132 w 135"/>
                <a:gd name="T67" fmla="*/ 98 h 155"/>
                <a:gd name="T68" fmla="*/ 132 w 135"/>
                <a:gd name="T69" fmla="*/ 98 h 155"/>
                <a:gd name="T70" fmla="*/ 134 w 135"/>
                <a:gd name="T71" fmla="*/ 45 h 155"/>
                <a:gd name="T72" fmla="*/ 135 w 135"/>
                <a:gd name="T73" fmla="*/ 1 h 155"/>
                <a:gd name="T74" fmla="*/ 135 w 135"/>
                <a:gd name="T75" fmla="*/ 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55">
                  <a:moveTo>
                    <a:pt x="135" y="1"/>
                  </a:moveTo>
                  <a:lnTo>
                    <a:pt x="135" y="1"/>
                  </a:lnTo>
                  <a:lnTo>
                    <a:pt x="125" y="1"/>
                  </a:lnTo>
                  <a:lnTo>
                    <a:pt x="125" y="1"/>
                  </a:lnTo>
                  <a:lnTo>
                    <a:pt x="117" y="1"/>
                  </a:lnTo>
                  <a:lnTo>
                    <a:pt x="117" y="1"/>
                  </a:lnTo>
                  <a:lnTo>
                    <a:pt x="118" y="37"/>
                  </a:lnTo>
                  <a:lnTo>
                    <a:pt x="120" y="74"/>
                  </a:lnTo>
                  <a:lnTo>
                    <a:pt x="120" y="74"/>
                  </a:lnTo>
                  <a:lnTo>
                    <a:pt x="118" y="114"/>
                  </a:lnTo>
                  <a:lnTo>
                    <a:pt x="118" y="114"/>
                  </a:lnTo>
                  <a:lnTo>
                    <a:pt x="10" y="0"/>
                  </a:lnTo>
                  <a:lnTo>
                    <a:pt x="1" y="0"/>
                  </a:lnTo>
                  <a:lnTo>
                    <a:pt x="1" y="0"/>
                  </a:lnTo>
                  <a:lnTo>
                    <a:pt x="3" y="57"/>
                  </a:lnTo>
                  <a:lnTo>
                    <a:pt x="3" y="57"/>
                  </a:lnTo>
                  <a:lnTo>
                    <a:pt x="3" y="109"/>
                  </a:lnTo>
                  <a:lnTo>
                    <a:pt x="0" y="154"/>
                  </a:lnTo>
                  <a:lnTo>
                    <a:pt x="0" y="154"/>
                  </a:lnTo>
                  <a:lnTo>
                    <a:pt x="10" y="152"/>
                  </a:lnTo>
                  <a:lnTo>
                    <a:pt x="10" y="152"/>
                  </a:lnTo>
                  <a:lnTo>
                    <a:pt x="20" y="154"/>
                  </a:lnTo>
                  <a:lnTo>
                    <a:pt x="20" y="154"/>
                  </a:lnTo>
                  <a:lnTo>
                    <a:pt x="18" y="118"/>
                  </a:lnTo>
                  <a:lnTo>
                    <a:pt x="17" y="79"/>
                  </a:lnTo>
                  <a:lnTo>
                    <a:pt x="17" y="79"/>
                  </a:lnTo>
                  <a:lnTo>
                    <a:pt x="17" y="38"/>
                  </a:lnTo>
                  <a:lnTo>
                    <a:pt x="17" y="38"/>
                  </a:lnTo>
                  <a:lnTo>
                    <a:pt x="71" y="95"/>
                  </a:lnTo>
                  <a:lnTo>
                    <a:pt x="107" y="134"/>
                  </a:lnTo>
                  <a:lnTo>
                    <a:pt x="127" y="155"/>
                  </a:lnTo>
                  <a:lnTo>
                    <a:pt x="134" y="155"/>
                  </a:lnTo>
                  <a:lnTo>
                    <a:pt x="134" y="155"/>
                  </a:lnTo>
                  <a:lnTo>
                    <a:pt x="132" y="98"/>
                  </a:lnTo>
                  <a:lnTo>
                    <a:pt x="132" y="98"/>
                  </a:lnTo>
                  <a:lnTo>
                    <a:pt x="134" y="45"/>
                  </a:lnTo>
                  <a:lnTo>
                    <a:pt x="135" y="1"/>
                  </a:lnTo>
                  <a:lnTo>
                    <a:pt x="135"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eeform 9"/>
            <p:cNvSpPr>
              <a:spLocks/>
            </p:cNvSpPr>
            <p:nvPr userDrawn="1"/>
          </p:nvSpPr>
          <p:spPr bwMode="auto">
            <a:xfrm>
              <a:off x="3477" y="2144"/>
              <a:ext cx="77" cy="185"/>
            </a:xfrm>
            <a:custGeom>
              <a:avLst/>
              <a:gdLst>
                <a:gd name="T0" fmla="*/ 77 w 77"/>
                <a:gd name="T1" fmla="*/ 185 h 185"/>
                <a:gd name="T2" fmla="*/ 77 w 77"/>
                <a:gd name="T3" fmla="*/ 185 h 185"/>
                <a:gd name="T4" fmla="*/ 63 w 77"/>
                <a:gd name="T5" fmla="*/ 159 h 185"/>
                <a:gd name="T6" fmla="*/ 50 w 77"/>
                <a:gd name="T7" fmla="*/ 134 h 185"/>
                <a:gd name="T8" fmla="*/ 40 w 77"/>
                <a:gd name="T9" fmla="*/ 109 h 185"/>
                <a:gd name="T10" fmla="*/ 33 w 77"/>
                <a:gd name="T11" fmla="*/ 85 h 185"/>
                <a:gd name="T12" fmla="*/ 27 w 77"/>
                <a:gd name="T13" fmla="*/ 62 h 185"/>
                <a:gd name="T14" fmla="*/ 23 w 77"/>
                <a:gd name="T15" fmla="*/ 40 h 185"/>
                <a:gd name="T16" fmla="*/ 20 w 77"/>
                <a:gd name="T17" fmla="*/ 18 h 185"/>
                <a:gd name="T18" fmla="*/ 20 w 77"/>
                <a:gd name="T19" fmla="*/ 0 h 185"/>
                <a:gd name="T20" fmla="*/ 20 w 77"/>
                <a:gd name="T21" fmla="*/ 0 h 185"/>
                <a:gd name="T22" fmla="*/ 0 w 77"/>
                <a:gd name="T23" fmla="*/ 0 h 185"/>
                <a:gd name="T24" fmla="*/ 0 w 77"/>
                <a:gd name="T25" fmla="*/ 0 h 185"/>
                <a:gd name="T26" fmla="*/ 0 w 77"/>
                <a:gd name="T27" fmla="*/ 20 h 185"/>
                <a:gd name="T28" fmla="*/ 3 w 77"/>
                <a:gd name="T29" fmla="*/ 41 h 185"/>
                <a:gd name="T30" fmla="*/ 7 w 77"/>
                <a:gd name="T31" fmla="*/ 62 h 185"/>
                <a:gd name="T32" fmla="*/ 11 w 77"/>
                <a:gd name="T33" fmla="*/ 84 h 185"/>
                <a:gd name="T34" fmla="*/ 17 w 77"/>
                <a:gd name="T35" fmla="*/ 105 h 185"/>
                <a:gd name="T36" fmla="*/ 25 w 77"/>
                <a:gd name="T37" fmla="*/ 127 h 185"/>
                <a:gd name="T38" fmla="*/ 34 w 77"/>
                <a:gd name="T39" fmla="*/ 148 h 185"/>
                <a:gd name="T40" fmla="*/ 44 w 77"/>
                <a:gd name="T41" fmla="*/ 169 h 185"/>
                <a:gd name="T42" fmla="*/ 44 w 77"/>
                <a:gd name="T43" fmla="*/ 169 h 185"/>
                <a:gd name="T44" fmla="*/ 51 w 77"/>
                <a:gd name="T45" fmla="*/ 174 h 185"/>
                <a:gd name="T46" fmla="*/ 60 w 77"/>
                <a:gd name="T47" fmla="*/ 178 h 185"/>
                <a:gd name="T48" fmla="*/ 77 w 77"/>
                <a:gd name="T49" fmla="*/ 185 h 185"/>
                <a:gd name="T50" fmla="*/ 77 w 77"/>
                <a:gd name="T5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185">
                  <a:moveTo>
                    <a:pt x="77" y="185"/>
                  </a:moveTo>
                  <a:lnTo>
                    <a:pt x="77" y="185"/>
                  </a:lnTo>
                  <a:lnTo>
                    <a:pt x="63" y="159"/>
                  </a:lnTo>
                  <a:lnTo>
                    <a:pt x="50" y="134"/>
                  </a:lnTo>
                  <a:lnTo>
                    <a:pt x="40" y="109"/>
                  </a:lnTo>
                  <a:lnTo>
                    <a:pt x="33" y="85"/>
                  </a:lnTo>
                  <a:lnTo>
                    <a:pt x="27" y="62"/>
                  </a:lnTo>
                  <a:lnTo>
                    <a:pt x="23" y="40"/>
                  </a:lnTo>
                  <a:lnTo>
                    <a:pt x="20" y="18"/>
                  </a:lnTo>
                  <a:lnTo>
                    <a:pt x="20" y="0"/>
                  </a:lnTo>
                  <a:lnTo>
                    <a:pt x="20" y="0"/>
                  </a:lnTo>
                  <a:lnTo>
                    <a:pt x="0" y="0"/>
                  </a:lnTo>
                  <a:lnTo>
                    <a:pt x="0" y="0"/>
                  </a:lnTo>
                  <a:lnTo>
                    <a:pt x="0" y="20"/>
                  </a:lnTo>
                  <a:lnTo>
                    <a:pt x="3" y="41"/>
                  </a:lnTo>
                  <a:lnTo>
                    <a:pt x="7" y="62"/>
                  </a:lnTo>
                  <a:lnTo>
                    <a:pt x="11" y="84"/>
                  </a:lnTo>
                  <a:lnTo>
                    <a:pt x="17" y="105"/>
                  </a:lnTo>
                  <a:lnTo>
                    <a:pt x="25" y="127"/>
                  </a:lnTo>
                  <a:lnTo>
                    <a:pt x="34" y="148"/>
                  </a:lnTo>
                  <a:lnTo>
                    <a:pt x="44" y="169"/>
                  </a:lnTo>
                  <a:lnTo>
                    <a:pt x="44" y="169"/>
                  </a:lnTo>
                  <a:lnTo>
                    <a:pt x="51" y="174"/>
                  </a:lnTo>
                  <a:lnTo>
                    <a:pt x="60" y="178"/>
                  </a:lnTo>
                  <a:lnTo>
                    <a:pt x="77" y="185"/>
                  </a:lnTo>
                  <a:lnTo>
                    <a:pt x="77" y="1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10"/>
            <p:cNvSpPr>
              <a:spLocks/>
            </p:cNvSpPr>
            <p:nvPr userDrawn="1"/>
          </p:nvSpPr>
          <p:spPr bwMode="auto">
            <a:xfrm>
              <a:off x="3314" y="1640"/>
              <a:ext cx="1052" cy="1040"/>
            </a:xfrm>
            <a:custGeom>
              <a:avLst/>
              <a:gdLst>
                <a:gd name="T0" fmla="*/ 393 w 1052"/>
                <a:gd name="T1" fmla="*/ 0 h 1040"/>
                <a:gd name="T2" fmla="*/ 345 w 1052"/>
                <a:gd name="T3" fmla="*/ 1 h 1040"/>
                <a:gd name="T4" fmla="*/ 274 w 1052"/>
                <a:gd name="T5" fmla="*/ 14 h 1040"/>
                <a:gd name="T6" fmla="*/ 208 w 1052"/>
                <a:gd name="T7" fmla="*/ 39 h 1040"/>
                <a:gd name="T8" fmla="*/ 98 w 1052"/>
                <a:gd name="T9" fmla="*/ 123 h 1040"/>
                <a:gd name="T10" fmla="*/ 26 w 1052"/>
                <a:gd name="T11" fmla="*/ 240 h 1040"/>
                <a:gd name="T12" fmla="*/ 0 w 1052"/>
                <a:gd name="T13" fmla="*/ 375 h 1040"/>
                <a:gd name="T14" fmla="*/ 6 w 1052"/>
                <a:gd name="T15" fmla="*/ 441 h 1040"/>
                <a:gd name="T16" fmla="*/ 37 w 1052"/>
                <a:gd name="T17" fmla="*/ 575 h 1040"/>
                <a:gd name="T18" fmla="*/ 53 w 1052"/>
                <a:gd name="T19" fmla="*/ 562 h 1040"/>
                <a:gd name="T20" fmla="*/ 90 w 1052"/>
                <a:gd name="T21" fmla="*/ 618 h 1040"/>
                <a:gd name="T22" fmla="*/ 160 w 1052"/>
                <a:gd name="T23" fmla="*/ 682 h 1040"/>
                <a:gd name="T24" fmla="*/ 247 w 1052"/>
                <a:gd name="T25" fmla="*/ 728 h 1040"/>
                <a:gd name="T26" fmla="*/ 347 w 1052"/>
                <a:gd name="T27" fmla="*/ 749 h 1040"/>
                <a:gd name="T28" fmla="*/ 430 w 1052"/>
                <a:gd name="T29" fmla="*/ 746 h 1040"/>
                <a:gd name="T30" fmla="*/ 532 w 1052"/>
                <a:gd name="T31" fmla="*/ 716 h 1040"/>
                <a:gd name="T32" fmla="*/ 248 w 1052"/>
                <a:gd name="T33" fmla="*/ 1040 h 1040"/>
                <a:gd name="T34" fmla="*/ 584 w 1052"/>
                <a:gd name="T35" fmla="*/ 710 h 1040"/>
                <a:gd name="T36" fmla="*/ 688 w 1052"/>
                <a:gd name="T37" fmla="*/ 585 h 1040"/>
                <a:gd name="T38" fmla="*/ 725 w 1052"/>
                <a:gd name="T39" fmla="*/ 515 h 1040"/>
                <a:gd name="T40" fmla="*/ 748 w 1052"/>
                <a:gd name="T41" fmla="*/ 424 h 1040"/>
                <a:gd name="T42" fmla="*/ 894 w 1052"/>
                <a:gd name="T43" fmla="*/ 1039 h 1040"/>
                <a:gd name="T44" fmla="*/ 802 w 1052"/>
                <a:gd name="T45" fmla="*/ 541 h 1040"/>
                <a:gd name="T46" fmla="*/ 752 w 1052"/>
                <a:gd name="T47" fmla="*/ 318 h 1040"/>
                <a:gd name="T48" fmla="*/ 712 w 1052"/>
                <a:gd name="T49" fmla="*/ 210 h 1040"/>
                <a:gd name="T50" fmla="*/ 672 w 1052"/>
                <a:gd name="T51" fmla="*/ 167 h 1040"/>
                <a:gd name="T52" fmla="*/ 687 w 1052"/>
                <a:gd name="T53" fmla="*/ 207 h 1040"/>
                <a:gd name="T54" fmla="*/ 725 w 1052"/>
                <a:gd name="T55" fmla="*/ 315 h 1040"/>
                <a:gd name="T56" fmla="*/ 731 w 1052"/>
                <a:gd name="T57" fmla="*/ 394 h 1040"/>
                <a:gd name="T58" fmla="*/ 721 w 1052"/>
                <a:gd name="T59" fmla="*/ 464 h 1040"/>
                <a:gd name="T60" fmla="*/ 688 w 1052"/>
                <a:gd name="T61" fmla="*/ 545 h 1040"/>
                <a:gd name="T62" fmla="*/ 602 w 1052"/>
                <a:gd name="T63" fmla="*/ 649 h 1040"/>
                <a:gd name="T64" fmla="*/ 498 w 1052"/>
                <a:gd name="T65" fmla="*/ 709 h 1040"/>
                <a:gd name="T66" fmla="*/ 430 w 1052"/>
                <a:gd name="T67" fmla="*/ 726 h 1040"/>
                <a:gd name="T68" fmla="*/ 375 w 1052"/>
                <a:gd name="T69" fmla="*/ 730 h 1040"/>
                <a:gd name="T70" fmla="*/ 304 w 1052"/>
                <a:gd name="T71" fmla="*/ 723 h 1040"/>
                <a:gd name="T72" fmla="*/ 237 w 1052"/>
                <a:gd name="T73" fmla="*/ 703 h 1040"/>
                <a:gd name="T74" fmla="*/ 124 w 1052"/>
                <a:gd name="T75" fmla="*/ 626 h 1040"/>
                <a:gd name="T76" fmla="*/ 49 w 1052"/>
                <a:gd name="T77" fmla="*/ 514 h 1040"/>
                <a:gd name="T78" fmla="*/ 27 w 1052"/>
                <a:gd name="T79" fmla="*/ 447 h 1040"/>
                <a:gd name="T80" fmla="*/ 20 w 1052"/>
                <a:gd name="T81" fmla="*/ 375 h 1040"/>
                <a:gd name="T82" fmla="*/ 24 w 1052"/>
                <a:gd name="T83" fmla="*/ 321 h 1040"/>
                <a:gd name="T84" fmla="*/ 41 w 1052"/>
                <a:gd name="T85" fmla="*/ 253 h 1040"/>
                <a:gd name="T86" fmla="*/ 101 w 1052"/>
                <a:gd name="T87" fmla="*/ 150 h 1040"/>
                <a:gd name="T88" fmla="*/ 207 w 1052"/>
                <a:gd name="T89" fmla="*/ 63 h 1040"/>
                <a:gd name="T90" fmla="*/ 287 w 1052"/>
                <a:gd name="T91" fmla="*/ 31 h 1040"/>
                <a:gd name="T92" fmla="*/ 358 w 1052"/>
                <a:gd name="T93" fmla="*/ 20 h 1040"/>
                <a:gd name="T94" fmla="*/ 440 w 1052"/>
                <a:gd name="T95" fmla="*/ 26 h 1040"/>
                <a:gd name="T96" fmla="*/ 555 w 1052"/>
                <a:gd name="T97" fmla="*/ 68 h 1040"/>
                <a:gd name="T98" fmla="*/ 625 w 1052"/>
                <a:gd name="T99" fmla="*/ 108 h 1040"/>
                <a:gd name="T100" fmla="*/ 625 w 1052"/>
                <a:gd name="T101" fmla="*/ 97 h 1040"/>
                <a:gd name="T102" fmla="*/ 548 w 1052"/>
                <a:gd name="T103" fmla="*/ 44 h 1040"/>
                <a:gd name="T104" fmla="*/ 481 w 1052"/>
                <a:gd name="T105" fmla="*/ 19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2" h="1040">
                  <a:moveTo>
                    <a:pt x="1052" y="4"/>
                  </a:moveTo>
                  <a:lnTo>
                    <a:pt x="1052" y="4"/>
                  </a:lnTo>
                  <a:lnTo>
                    <a:pt x="782" y="1"/>
                  </a:lnTo>
                  <a:lnTo>
                    <a:pt x="393" y="0"/>
                  </a:lnTo>
                  <a:lnTo>
                    <a:pt x="393" y="0"/>
                  </a:lnTo>
                  <a:lnTo>
                    <a:pt x="361" y="0"/>
                  </a:lnTo>
                  <a:lnTo>
                    <a:pt x="345" y="1"/>
                  </a:lnTo>
                  <a:lnTo>
                    <a:pt x="345" y="1"/>
                  </a:lnTo>
                  <a:lnTo>
                    <a:pt x="327" y="3"/>
                  </a:lnTo>
                  <a:lnTo>
                    <a:pt x="308" y="6"/>
                  </a:lnTo>
                  <a:lnTo>
                    <a:pt x="291" y="10"/>
                  </a:lnTo>
                  <a:lnTo>
                    <a:pt x="274" y="14"/>
                  </a:lnTo>
                  <a:lnTo>
                    <a:pt x="257" y="19"/>
                  </a:lnTo>
                  <a:lnTo>
                    <a:pt x="240" y="24"/>
                  </a:lnTo>
                  <a:lnTo>
                    <a:pt x="224" y="31"/>
                  </a:lnTo>
                  <a:lnTo>
                    <a:pt x="208" y="39"/>
                  </a:lnTo>
                  <a:lnTo>
                    <a:pt x="178" y="56"/>
                  </a:lnTo>
                  <a:lnTo>
                    <a:pt x="150" y="76"/>
                  </a:lnTo>
                  <a:lnTo>
                    <a:pt x="123" y="98"/>
                  </a:lnTo>
                  <a:lnTo>
                    <a:pt x="98" y="123"/>
                  </a:lnTo>
                  <a:lnTo>
                    <a:pt x="77" y="150"/>
                  </a:lnTo>
                  <a:lnTo>
                    <a:pt x="57" y="178"/>
                  </a:lnTo>
                  <a:lnTo>
                    <a:pt x="40" y="208"/>
                  </a:lnTo>
                  <a:lnTo>
                    <a:pt x="26" y="240"/>
                  </a:lnTo>
                  <a:lnTo>
                    <a:pt x="14" y="272"/>
                  </a:lnTo>
                  <a:lnTo>
                    <a:pt x="7" y="305"/>
                  </a:lnTo>
                  <a:lnTo>
                    <a:pt x="1" y="340"/>
                  </a:lnTo>
                  <a:lnTo>
                    <a:pt x="0" y="375"/>
                  </a:lnTo>
                  <a:lnTo>
                    <a:pt x="0" y="375"/>
                  </a:lnTo>
                  <a:lnTo>
                    <a:pt x="0" y="397"/>
                  </a:lnTo>
                  <a:lnTo>
                    <a:pt x="3" y="418"/>
                  </a:lnTo>
                  <a:lnTo>
                    <a:pt x="6" y="441"/>
                  </a:lnTo>
                  <a:lnTo>
                    <a:pt x="10" y="465"/>
                  </a:lnTo>
                  <a:lnTo>
                    <a:pt x="21" y="516"/>
                  </a:lnTo>
                  <a:lnTo>
                    <a:pt x="37" y="575"/>
                  </a:lnTo>
                  <a:lnTo>
                    <a:pt x="37" y="575"/>
                  </a:lnTo>
                  <a:lnTo>
                    <a:pt x="106" y="810"/>
                  </a:lnTo>
                  <a:lnTo>
                    <a:pt x="126" y="810"/>
                  </a:lnTo>
                  <a:lnTo>
                    <a:pt x="51" y="562"/>
                  </a:lnTo>
                  <a:lnTo>
                    <a:pt x="53" y="562"/>
                  </a:lnTo>
                  <a:lnTo>
                    <a:pt x="53" y="562"/>
                  </a:lnTo>
                  <a:lnTo>
                    <a:pt x="63" y="581"/>
                  </a:lnTo>
                  <a:lnTo>
                    <a:pt x="76" y="599"/>
                  </a:lnTo>
                  <a:lnTo>
                    <a:pt x="90" y="618"/>
                  </a:lnTo>
                  <a:lnTo>
                    <a:pt x="106" y="635"/>
                  </a:lnTo>
                  <a:lnTo>
                    <a:pt x="123" y="652"/>
                  </a:lnTo>
                  <a:lnTo>
                    <a:pt x="140" y="668"/>
                  </a:lnTo>
                  <a:lnTo>
                    <a:pt x="160" y="682"/>
                  </a:lnTo>
                  <a:lnTo>
                    <a:pt x="180" y="695"/>
                  </a:lnTo>
                  <a:lnTo>
                    <a:pt x="201" y="708"/>
                  </a:lnTo>
                  <a:lnTo>
                    <a:pt x="224" y="719"/>
                  </a:lnTo>
                  <a:lnTo>
                    <a:pt x="247" y="728"/>
                  </a:lnTo>
                  <a:lnTo>
                    <a:pt x="271" y="736"/>
                  </a:lnTo>
                  <a:lnTo>
                    <a:pt x="295" y="742"/>
                  </a:lnTo>
                  <a:lnTo>
                    <a:pt x="321" y="746"/>
                  </a:lnTo>
                  <a:lnTo>
                    <a:pt x="347" y="749"/>
                  </a:lnTo>
                  <a:lnTo>
                    <a:pt x="374" y="750"/>
                  </a:lnTo>
                  <a:lnTo>
                    <a:pt x="374" y="750"/>
                  </a:lnTo>
                  <a:lnTo>
                    <a:pt x="401" y="749"/>
                  </a:lnTo>
                  <a:lnTo>
                    <a:pt x="430" y="746"/>
                  </a:lnTo>
                  <a:lnTo>
                    <a:pt x="457" y="742"/>
                  </a:lnTo>
                  <a:lnTo>
                    <a:pt x="482" y="735"/>
                  </a:lnTo>
                  <a:lnTo>
                    <a:pt x="508" y="726"/>
                  </a:lnTo>
                  <a:lnTo>
                    <a:pt x="532" y="716"/>
                  </a:lnTo>
                  <a:lnTo>
                    <a:pt x="555" y="703"/>
                  </a:lnTo>
                  <a:lnTo>
                    <a:pt x="577" y="689"/>
                  </a:lnTo>
                  <a:lnTo>
                    <a:pt x="577" y="690"/>
                  </a:lnTo>
                  <a:lnTo>
                    <a:pt x="248" y="1040"/>
                  </a:lnTo>
                  <a:lnTo>
                    <a:pt x="274" y="1040"/>
                  </a:lnTo>
                  <a:lnTo>
                    <a:pt x="274" y="1040"/>
                  </a:lnTo>
                  <a:lnTo>
                    <a:pt x="584" y="710"/>
                  </a:lnTo>
                  <a:lnTo>
                    <a:pt x="584" y="710"/>
                  </a:lnTo>
                  <a:lnTo>
                    <a:pt x="624" y="668"/>
                  </a:lnTo>
                  <a:lnTo>
                    <a:pt x="654" y="632"/>
                  </a:lnTo>
                  <a:lnTo>
                    <a:pt x="675" y="605"/>
                  </a:lnTo>
                  <a:lnTo>
                    <a:pt x="688" y="585"/>
                  </a:lnTo>
                  <a:lnTo>
                    <a:pt x="688" y="585"/>
                  </a:lnTo>
                  <a:lnTo>
                    <a:pt x="704" y="558"/>
                  </a:lnTo>
                  <a:lnTo>
                    <a:pt x="714" y="538"/>
                  </a:lnTo>
                  <a:lnTo>
                    <a:pt x="725" y="515"/>
                  </a:lnTo>
                  <a:lnTo>
                    <a:pt x="734" y="488"/>
                  </a:lnTo>
                  <a:lnTo>
                    <a:pt x="742" y="457"/>
                  </a:lnTo>
                  <a:lnTo>
                    <a:pt x="745" y="441"/>
                  </a:lnTo>
                  <a:lnTo>
                    <a:pt x="748" y="424"/>
                  </a:lnTo>
                  <a:lnTo>
                    <a:pt x="748" y="405"/>
                  </a:lnTo>
                  <a:lnTo>
                    <a:pt x="749" y="385"/>
                  </a:lnTo>
                  <a:lnTo>
                    <a:pt x="749" y="385"/>
                  </a:lnTo>
                  <a:lnTo>
                    <a:pt x="894" y="1039"/>
                  </a:lnTo>
                  <a:lnTo>
                    <a:pt x="914" y="1039"/>
                  </a:lnTo>
                  <a:lnTo>
                    <a:pt x="914" y="1039"/>
                  </a:lnTo>
                  <a:lnTo>
                    <a:pt x="851" y="758"/>
                  </a:lnTo>
                  <a:lnTo>
                    <a:pt x="802" y="541"/>
                  </a:lnTo>
                  <a:lnTo>
                    <a:pt x="769" y="392"/>
                  </a:lnTo>
                  <a:lnTo>
                    <a:pt x="769" y="392"/>
                  </a:lnTo>
                  <a:lnTo>
                    <a:pt x="761" y="354"/>
                  </a:lnTo>
                  <a:lnTo>
                    <a:pt x="752" y="318"/>
                  </a:lnTo>
                  <a:lnTo>
                    <a:pt x="742" y="285"/>
                  </a:lnTo>
                  <a:lnTo>
                    <a:pt x="732" y="257"/>
                  </a:lnTo>
                  <a:lnTo>
                    <a:pt x="722" y="233"/>
                  </a:lnTo>
                  <a:lnTo>
                    <a:pt x="712" y="210"/>
                  </a:lnTo>
                  <a:lnTo>
                    <a:pt x="701" y="191"/>
                  </a:lnTo>
                  <a:lnTo>
                    <a:pt x="691" y="175"/>
                  </a:lnTo>
                  <a:lnTo>
                    <a:pt x="691" y="175"/>
                  </a:lnTo>
                  <a:lnTo>
                    <a:pt x="672" y="167"/>
                  </a:lnTo>
                  <a:lnTo>
                    <a:pt x="657" y="161"/>
                  </a:lnTo>
                  <a:lnTo>
                    <a:pt x="657" y="161"/>
                  </a:lnTo>
                  <a:lnTo>
                    <a:pt x="672" y="183"/>
                  </a:lnTo>
                  <a:lnTo>
                    <a:pt x="687" y="207"/>
                  </a:lnTo>
                  <a:lnTo>
                    <a:pt x="699" y="231"/>
                  </a:lnTo>
                  <a:lnTo>
                    <a:pt x="711" y="258"/>
                  </a:lnTo>
                  <a:lnTo>
                    <a:pt x="719" y="287"/>
                  </a:lnTo>
                  <a:lnTo>
                    <a:pt x="725" y="315"/>
                  </a:lnTo>
                  <a:lnTo>
                    <a:pt x="729" y="345"/>
                  </a:lnTo>
                  <a:lnTo>
                    <a:pt x="731" y="375"/>
                  </a:lnTo>
                  <a:lnTo>
                    <a:pt x="731" y="375"/>
                  </a:lnTo>
                  <a:lnTo>
                    <a:pt x="731" y="394"/>
                  </a:lnTo>
                  <a:lnTo>
                    <a:pt x="729" y="412"/>
                  </a:lnTo>
                  <a:lnTo>
                    <a:pt x="728" y="429"/>
                  </a:lnTo>
                  <a:lnTo>
                    <a:pt x="724" y="447"/>
                  </a:lnTo>
                  <a:lnTo>
                    <a:pt x="721" y="464"/>
                  </a:lnTo>
                  <a:lnTo>
                    <a:pt x="715" y="481"/>
                  </a:lnTo>
                  <a:lnTo>
                    <a:pt x="709" y="498"/>
                  </a:lnTo>
                  <a:lnTo>
                    <a:pt x="704" y="514"/>
                  </a:lnTo>
                  <a:lnTo>
                    <a:pt x="688" y="545"/>
                  </a:lnTo>
                  <a:lnTo>
                    <a:pt x="671" y="573"/>
                  </a:lnTo>
                  <a:lnTo>
                    <a:pt x="649" y="602"/>
                  </a:lnTo>
                  <a:lnTo>
                    <a:pt x="627" y="626"/>
                  </a:lnTo>
                  <a:lnTo>
                    <a:pt x="602" y="649"/>
                  </a:lnTo>
                  <a:lnTo>
                    <a:pt x="574" y="671"/>
                  </a:lnTo>
                  <a:lnTo>
                    <a:pt x="545" y="688"/>
                  </a:lnTo>
                  <a:lnTo>
                    <a:pt x="514" y="703"/>
                  </a:lnTo>
                  <a:lnTo>
                    <a:pt x="498" y="709"/>
                  </a:lnTo>
                  <a:lnTo>
                    <a:pt x="481" y="715"/>
                  </a:lnTo>
                  <a:lnTo>
                    <a:pt x="464" y="719"/>
                  </a:lnTo>
                  <a:lnTo>
                    <a:pt x="447" y="723"/>
                  </a:lnTo>
                  <a:lnTo>
                    <a:pt x="430" y="726"/>
                  </a:lnTo>
                  <a:lnTo>
                    <a:pt x="413" y="729"/>
                  </a:lnTo>
                  <a:lnTo>
                    <a:pt x="394" y="730"/>
                  </a:lnTo>
                  <a:lnTo>
                    <a:pt x="375" y="730"/>
                  </a:lnTo>
                  <a:lnTo>
                    <a:pt x="375" y="730"/>
                  </a:lnTo>
                  <a:lnTo>
                    <a:pt x="357" y="730"/>
                  </a:lnTo>
                  <a:lnTo>
                    <a:pt x="340" y="729"/>
                  </a:lnTo>
                  <a:lnTo>
                    <a:pt x="321" y="726"/>
                  </a:lnTo>
                  <a:lnTo>
                    <a:pt x="304" y="723"/>
                  </a:lnTo>
                  <a:lnTo>
                    <a:pt x="287" y="719"/>
                  </a:lnTo>
                  <a:lnTo>
                    <a:pt x="270" y="715"/>
                  </a:lnTo>
                  <a:lnTo>
                    <a:pt x="254" y="709"/>
                  </a:lnTo>
                  <a:lnTo>
                    <a:pt x="237" y="703"/>
                  </a:lnTo>
                  <a:lnTo>
                    <a:pt x="207" y="688"/>
                  </a:lnTo>
                  <a:lnTo>
                    <a:pt x="177" y="671"/>
                  </a:lnTo>
                  <a:lnTo>
                    <a:pt x="150" y="649"/>
                  </a:lnTo>
                  <a:lnTo>
                    <a:pt x="124" y="626"/>
                  </a:lnTo>
                  <a:lnTo>
                    <a:pt x="101" y="602"/>
                  </a:lnTo>
                  <a:lnTo>
                    <a:pt x="81" y="573"/>
                  </a:lnTo>
                  <a:lnTo>
                    <a:pt x="63" y="545"/>
                  </a:lnTo>
                  <a:lnTo>
                    <a:pt x="49" y="514"/>
                  </a:lnTo>
                  <a:lnTo>
                    <a:pt x="41" y="498"/>
                  </a:lnTo>
                  <a:lnTo>
                    <a:pt x="36" y="481"/>
                  </a:lnTo>
                  <a:lnTo>
                    <a:pt x="31" y="464"/>
                  </a:lnTo>
                  <a:lnTo>
                    <a:pt x="27" y="447"/>
                  </a:lnTo>
                  <a:lnTo>
                    <a:pt x="24" y="429"/>
                  </a:lnTo>
                  <a:lnTo>
                    <a:pt x="21" y="412"/>
                  </a:lnTo>
                  <a:lnTo>
                    <a:pt x="20" y="394"/>
                  </a:lnTo>
                  <a:lnTo>
                    <a:pt x="20" y="375"/>
                  </a:lnTo>
                  <a:lnTo>
                    <a:pt x="20" y="375"/>
                  </a:lnTo>
                  <a:lnTo>
                    <a:pt x="20" y="357"/>
                  </a:lnTo>
                  <a:lnTo>
                    <a:pt x="21" y="340"/>
                  </a:lnTo>
                  <a:lnTo>
                    <a:pt x="24" y="321"/>
                  </a:lnTo>
                  <a:lnTo>
                    <a:pt x="27" y="304"/>
                  </a:lnTo>
                  <a:lnTo>
                    <a:pt x="31" y="287"/>
                  </a:lnTo>
                  <a:lnTo>
                    <a:pt x="36" y="270"/>
                  </a:lnTo>
                  <a:lnTo>
                    <a:pt x="41" y="253"/>
                  </a:lnTo>
                  <a:lnTo>
                    <a:pt x="49" y="237"/>
                  </a:lnTo>
                  <a:lnTo>
                    <a:pt x="63" y="205"/>
                  </a:lnTo>
                  <a:lnTo>
                    <a:pt x="81" y="177"/>
                  </a:lnTo>
                  <a:lnTo>
                    <a:pt x="101" y="150"/>
                  </a:lnTo>
                  <a:lnTo>
                    <a:pt x="124" y="124"/>
                  </a:lnTo>
                  <a:lnTo>
                    <a:pt x="150" y="101"/>
                  </a:lnTo>
                  <a:lnTo>
                    <a:pt x="177" y="80"/>
                  </a:lnTo>
                  <a:lnTo>
                    <a:pt x="207" y="63"/>
                  </a:lnTo>
                  <a:lnTo>
                    <a:pt x="237" y="47"/>
                  </a:lnTo>
                  <a:lnTo>
                    <a:pt x="254" y="41"/>
                  </a:lnTo>
                  <a:lnTo>
                    <a:pt x="270" y="36"/>
                  </a:lnTo>
                  <a:lnTo>
                    <a:pt x="287" y="31"/>
                  </a:lnTo>
                  <a:lnTo>
                    <a:pt x="304" y="27"/>
                  </a:lnTo>
                  <a:lnTo>
                    <a:pt x="321" y="24"/>
                  </a:lnTo>
                  <a:lnTo>
                    <a:pt x="340" y="21"/>
                  </a:lnTo>
                  <a:lnTo>
                    <a:pt x="358" y="20"/>
                  </a:lnTo>
                  <a:lnTo>
                    <a:pt x="375" y="20"/>
                  </a:lnTo>
                  <a:lnTo>
                    <a:pt x="375" y="20"/>
                  </a:lnTo>
                  <a:lnTo>
                    <a:pt x="408" y="21"/>
                  </a:lnTo>
                  <a:lnTo>
                    <a:pt x="440" y="26"/>
                  </a:lnTo>
                  <a:lnTo>
                    <a:pt x="471" y="33"/>
                  </a:lnTo>
                  <a:lnTo>
                    <a:pt x="500" y="43"/>
                  </a:lnTo>
                  <a:lnTo>
                    <a:pt x="528" y="54"/>
                  </a:lnTo>
                  <a:lnTo>
                    <a:pt x="555" y="68"/>
                  </a:lnTo>
                  <a:lnTo>
                    <a:pt x="581" y="86"/>
                  </a:lnTo>
                  <a:lnTo>
                    <a:pt x="605" y="104"/>
                  </a:lnTo>
                  <a:lnTo>
                    <a:pt x="605" y="104"/>
                  </a:lnTo>
                  <a:lnTo>
                    <a:pt x="625" y="108"/>
                  </a:lnTo>
                  <a:lnTo>
                    <a:pt x="642" y="113"/>
                  </a:lnTo>
                  <a:lnTo>
                    <a:pt x="644" y="113"/>
                  </a:lnTo>
                  <a:lnTo>
                    <a:pt x="644" y="113"/>
                  </a:lnTo>
                  <a:lnTo>
                    <a:pt x="625" y="97"/>
                  </a:lnTo>
                  <a:lnTo>
                    <a:pt x="608" y="81"/>
                  </a:lnTo>
                  <a:lnTo>
                    <a:pt x="588" y="68"/>
                  </a:lnTo>
                  <a:lnTo>
                    <a:pt x="568" y="56"/>
                  </a:lnTo>
                  <a:lnTo>
                    <a:pt x="548" y="44"/>
                  </a:lnTo>
                  <a:lnTo>
                    <a:pt x="527" y="34"/>
                  </a:lnTo>
                  <a:lnTo>
                    <a:pt x="504" y="26"/>
                  </a:lnTo>
                  <a:lnTo>
                    <a:pt x="481" y="19"/>
                  </a:lnTo>
                  <a:lnTo>
                    <a:pt x="481" y="19"/>
                  </a:lnTo>
                  <a:lnTo>
                    <a:pt x="481" y="17"/>
                  </a:lnTo>
                  <a:lnTo>
                    <a:pt x="1052" y="21"/>
                  </a:lnTo>
                  <a:lnTo>
                    <a:pt x="105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11"/>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12"/>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13"/>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Freeform 14"/>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15"/>
            <p:cNvSpPr>
              <a:spLocks/>
            </p:cNvSpPr>
            <p:nvPr userDrawn="1"/>
          </p:nvSpPr>
          <p:spPr bwMode="auto">
            <a:xfrm>
              <a:off x="3571" y="1733"/>
              <a:ext cx="708" cy="613"/>
            </a:xfrm>
            <a:custGeom>
              <a:avLst/>
              <a:gdLst>
                <a:gd name="T0" fmla="*/ 654 w 708"/>
                <a:gd name="T1" fmla="*/ 354 h 613"/>
                <a:gd name="T2" fmla="*/ 654 w 708"/>
                <a:gd name="T3" fmla="*/ 354 h 613"/>
                <a:gd name="T4" fmla="*/ 645 w 708"/>
                <a:gd name="T5" fmla="*/ 302 h 613"/>
                <a:gd name="T6" fmla="*/ 628 w 708"/>
                <a:gd name="T7" fmla="*/ 249 h 613"/>
                <a:gd name="T8" fmla="*/ 604 w 708"/>
                <a:gd name="T9" fmla="*/ 199 h 613"/>
                <a:gd name="T10" fmla="*/ 574 w 708"/>
                <a:gd name="T11" fmla="*/ 157 h 613"/>
                <a:gd name="T12" fmla="*/ 561 w 708"/>
                <a:gd name="T13" fmla="*/ 141 h 613"/>
                <a:gd name="T14" fmla="*/ 531 w 708"/>
                <a:gd name="T15" fmla="*/ 111 h 613"/>
                <a:gd name="T16" fmla="*/ 498 w 708"/>
                <a:gd name="T17" fmla="*/ 85 h 613"/>
                <a:gd name="T18" fmla="*/ 462 w 708"/>
                <a:gd name="T19" fmla="*/ 63 h 613"/>
                <a:gd name="T20" fmla="*/ 425 w 708"/>
                <a:gd name="T21" fmla="*/ 45 h 613"/>
                <a:gd name="T22" fmla="*/ 387 w 708"/>
                <a:gd name="T23" fmla="*/ 31 h 613"/>
                <a:gd name="T24" fmla="*/ 345 w 708"/>
                <a:gd name="T25" fmla="*/ 21 h 613"/>
                <a:gd name="T26" fmla="*/ 303 w 708"/>
                <a:gd name="T27" fmla="*/ 17 h 613"/>
                <a:gd name="T28" fmla="*/ 281 w 708"/>
                <a:gd name="T29" fmla="*/ 17 h 613"/>
                <a:gd name="T30" fmla="*/ 238 w 708"/>
                <a:gd name="T31" fmla="*/ 18 h 613"/>
                <a:gd name="T32" fmla="*/ 198 w 708"/>
                <a:gd name="T33" fmla="*/ 25 h 613"/>
                <a:gd name="T34" fmla="*/ 160 w 708"/>
                <a:gd name="T35" fmla="*/ 35 h 613"/>
                <a:gd name="T36" fmla="*/ 124 w 708"/>
                <a:gd name="T37" fmla="*/ 51 h 613"/>
                <a:gd name="T38" fmla="*/ 88 w 708"/>
                <a:gd name="T39" fmla="*/ 70 h 613"/>
                <a:gd name="T40" fmla="*/ 57 w 708"/>
                <a:gd name="T41" fmla="*/ 91 h 613"/>
                <a:gd name="T42" fmla="*/ 27 w 708"/>
                <a:gd name="T43" fmla="*/ 117 h 613"/>
                <a:gd name="T44" fmla="*/ 0 w 708"/>
                <a:gd name="T45" fmla="*/ 144 h 613"/>
                <a:gd name="T46" fmla="*/ 16 w 708"/>
                <a:gd name="T47" fmla="*/ 157 h 613"/>
                <a:gd name="T48" fmla="*/ 41 w 708"/>
                <a:gd name="T49" fmla="*/ 130 h 613"/>
                <a:gd name="T50" fmla="*/ 68 w 708"/>
                <a:gd name="T51" fmla="*/ 107 h 613"/>
                <a:gd name="T52" fmla="*/ 100 w 708"/>
                <a:gd name="T53" fmla="*/ 85 h 613"/>
                <a:gd name="T54" fmla="*/ 133 w 708"/>
                <a:gd name="T55" fmla="*/ 68 h 613"/>
                <a:gd name="T56" fmla="*/ 167 w 708"/>
                <a:gd name="T57" fmla="*/ 55 h 613"/>
                <a:gd name="T58" fmla="*/ 203 w 708"/>
                <a:gd name="T59" fmla="*/ 44 h 613"/>
                <a:gd name="T60" fmla="*/ 241 w 708"/>
                <a:gd name="T61" fmla="*/ 38 h 613"/>
                <a:gd name="T62" fmla="*/ 281 w 708"/>
                <a:gd name="T63" fmla="*/ 35 h 613"/>
                <a:gd name="T64" fmla="*/ 304 w 708"/>
                <a:gd name="T65" fmla="*/ 37 h 613"/>
                <a:gd name="T66" fmla="*/ 351 w 708"/>
                <a:gd name="T67" fmla="*/ 43 h 613"/>
                <a:gd name="T68" fmla="*/ 395 w 708"/>
                <a:gd name="T69" fmla="*/ 54 h 613"/>
                <a:gd name="T70" fmla="*/ 435 w 708"/>
                <a:gd name="T71" fmla="*/ 71 h 613"/>
                <a:gd name="T72" fmla="*/ 474 w 708"/>
                <a:gd name="T73" fmla="*/ 91 h 613"/>
                <a:gd name="T74" fmla="*/ 508 w 708"/>
                <a:gd name="T75" fmla="*/ 117 h 613"/>
                <a:gd name="T76" fmla="*/ 538 w 708"/>
                <a:gd name="T77" fmla="*/ 145 h 613"/>
                <a:gd name="T78" fmla="*/ 565 w 708"/>
                <a:gd name="T79" fmla="*/ 177 h 613"/>
                <a:gd name="T80" fmla="*/ 577 w 708"/>
                <a:gd name="T81" fmla="*/ 194 h 613"/>
                <a:gd name="T82" fmla="*/ 595 w 708"/>
                <a:gd name="T83" fmla="*/ 225 h 613"/>
                <a:gd name="T84" fmla="*/ 609 w 708"/>
                <a:gd name="T85" fmla="*/ 258 h 613"/>
                <a:gd name="T86" fmla="*/ 629 w 708"/>
                <a:gd name="T87" fmla="*/ 326 h 613"/>
                <a:gd name="T88" fmla="*/ 638 w 708"/>
                <a:gd name="T89" fmla="*/ 393 h 613"/>
                <a:gd name="T90" fmla="*/ 635 w 708"/>
                <a:gd name="T91" fmla="*/ 455 h 613"/>
                <a:gd name="T92" fmla="*/ 631 w 708"/>
                <a:gd name="T93" fmla="*/ 478 h 613"/>
                <a:gd name="T94" fmla="*/ 617 w 708"/>
                <a:gd name="T95" fmla="*/ 526 h 613"/>
                <a:gd name="T96" fmla="*/ 599 w 708"/>
                <a:gd name="T97" fmla="*/ 566 h 613"/>
                <a:gd name="T98" fmla="*/ 594 w 708"/>
                <a:gd name="T99" fmla="*/ 613 h 613"/>
                <a:gd name="T100" fmla="*/ 608 w 708"/>
                <a:gd name="T101" fmla="*/ 589 h 613"/>
                <a:gd name="T102" fmla="*/ 632 w 708"/>
                <a:gd name="T103" fmla="*/ 538 h 613"/>
                <a:gd name="T104" fmla="*/ 651 w 708"/>
                <a:gd name="T105" fmla="*/ 476 h 613"/>
                <a:gd name="T106" fmla="*/ 667 w 708"/>
                <a:gd name="T107" fmla="*/ 393 h 613"/>
                <a:gd name="T108" fmla="*/ 674 w 708"/>
                <a:gd name="T109" fmla="*/ 342 h 613"/>
                <a:gd name="T110" fmla="*/ 708 w 708"/>
                <a:gd name="T111"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8" h="613">
                  <a:moveTo>
                    <a:pt x="688" y="0"/>
                  </a:moveTo>
                  <a:lnTo>
                    <a:pt x="654" y="354"/>
                  </a:lnTo>
                  <a:lnTo>
                    <a:pt x="654" y="354"/>
                  </a:lnTo>
                  <a:lnTo>
                    <a:pt x="654" y="354"/>
                  </a:lnTo>
                  <a:lnTo>
                    <a:pt x="651" y="328"/>
                  </a:lnTo>
                  <a:lnTo>
                    <a:pt x="645" y="302"/>
                  </a:lnTo>
                  <a:lnTo>
                    <a:pt x="637" y="275"/>
                  </a:lnTo>
                  <a:lnTo>
                    <a:pt x="628" y="249"/>
                  </a:lnTo>
                  <a:lnTo>
                    <a:pt x="617" y="224"/>
                  </a:lnTo>
                  <a:lnTo>
                    <a:pt x="604" y="199"/>
                  </a:lnTo>
                  <a:lnTo>
                    <a:pt x="589" y="177"/>
                  </a:lnTo>
                  <a:lnTo>
                    <a:pt x="574" y="157"/>
                  </a:lnTo>
                  <a:lnTo>
                    <a:pt x="574" y="157"/>
                  </a:lnTo>
                  <a:lnTo>
                    <a:pt x="561" y="141"/>
                  </a:lnTo>
                  <a:lnTo>
                    <a:pt x="545" y="125"/>
                  </a:lnTo>
                  <a:lnTo>
                    <a:pt x="531" y="111"/>
                  </a:lnTo>
                  <a:lnTo>
                    <a:pt x="515" y="98"/>
                  </a:lnTo>
                  <a:lnTo>
                    <a:pt x="498" y="85"/>
                  </a:lnTo>
                  <a:lnTo>
                    <a:pt x="481" y="74"/>
                  </a:lnTo>
                  <a:lnTo>
                    <a:pt x="462" y="63"/>
                  </a:lnTo>
                  <a:lnTo>
                    <a:pt x="445" y="54"/>
                  </a:lnTo>
                  <a:lnTo>
                    <a:pt x="425" y="45"/>
                  </a:lnTo>
                  <a:lnTo>
                    <a:pt x="407" y="37"/>
                  </a:lnTo>
                  <a:lnTo>
                    <a:pt x="387" y="31"/>
                  </a:lnTo>
                  <a:lnTo>
                    <a:pt x="365" y="25"/>
                  </a:lnTo>
                  <a:lnTo>
                    <a:pt x="345" y="21"/>
                  </a:lnTo>
                  <a:lnTo>
                    <a:pt x="324" y="18"/>
                  </a:lnTo>
                  <a:lnTo>
                    <a:pt x="303" y="17"/>
                  </a:lnTo>
                  <a:lnTo>
                    <a:pt x="281" y="17"/>
                  </a:lnTo>
                  <a:lnTo>
                    <a:pt x="281" y="17"/>
                  </a:lnTo>
                  <a:lnTo>
                    <a:pt x="260" y="17"/>
                  </a:lnTo>
                  <a:lnTo>
                    <a:pt x="238" y="18"/>
                  </a:lnTo>
                  <a:lnTo>
                    <a:pt x="218" y="21"/>
                  </a:lnTo>
                  <a:lnTo>
                    <a:pt x="198" y="25"/>
                  </a:lnTo>
                  <a:lnTo>
                    <a:pt x="180" y="30"/>
                  </a:lnTo>
                  <a:lnTo>
                    <a:pt x="160" y="35"/>
                  </a:lnTo>
                  <a:lnTo>
                    <a:pt x="141" y="43"/>
                  </a:lnTo>
                  <a:lnTo>
                    <a:pt x="124" y="51"/>
                  </a:lnTo>
                  <a:lnTo>
                    <a:pt x="106" y="60"/>
                  </a:lnTo>
                  <a:lnTo>
                    <a:pt x="88" y="70"/>
                  </a:lnTo>
                  <a:lnTo>
                    <a:pt x="73" y="80"/>
                  </a:lnTo>
                  <a:lnTo>
                    <a:pt x="57" y="91"/>
                  </a:lnTo>
                  <a:lnTo>
                    <a:pt x="41" y="102"/>
                  </a:lnTo>
                  <a:lnTo>
                    <a:pt x="27" y="117"/>
                  </a:lnTo>
                  <a:lnTo>
                    <a:pt x="13" y="130"/>
                  </a:lnTo>
                  <a:lnTo>
                    <a:pt x="0" y="144"/>
                  </a:lnTo>
                  <a:lnTo>
                    <a:pt x="16" y="157"/>
                  </a:lnTo>
                  <a:lnTo>
                    <a:pt x="16" y="157"/>
                  </a:lnTo>
                  <a:lnTo>
                    <a:pt x="28" y="142"/>
                  </a:lnTo>
                  <a:lnTo>
                    <a:pt x="41" y="130"/>
                  </a:lnTo>
                  <a:lnTo>
                    <a:pt x="54" y="118"/>
                  </a:lnTo>
                  <a:lnTo>
                    <a:pt x="68" y="107"/>
                  </a:lnTo>
                  <a:lnTo>
                    <a:pt x="84" y="95"/>
                  </a:lnTo>
                  <a:lnTo>
                    <a:pt x="100" y="85"/>
                  </a:lnTo>
                  <a:lnTo>
                    <a:pt x="116" y="77"/>
                  </a:lnTo>
                  <a:lnTo>
                    <a:pt x="133" y="68"/>
                  </a:lnTo>
                  <a:lnTo>
                    <a:pt x="150" y="61"/>
                  </a:lnTo>
                  <a:lnTo>
                    <a:pt x="167" y="55"/>
                  </a:lnTo>
                  <a:lnTo>
                    <a:pt x="184" y="50"/>
                  </a:lnTo>
                  <a:lnTo>
                    <a:pt x="203" y="44"/>
                  </a:lnTo>
                  <a:lnTo>
                    <a:pt x="221" y="41"/>
                  </a:lnTo>
                  <a:lnTo>
                    <a:pt x="241" y="38"/>
                  </a:lnTo>
                  <a:lnTo>
                    <a:pt x="261" y="37"/>
                  </a:lnTo>
                  <a:lnTo>
                    <a:pt x="281" y="35"/>
                  </a:lnTo>
                  <a:lnTo>
                    <a:pt x="281" y="35"/>
                  </a:lnTo>
                  <a:lnTo>
                    <a:pt x="304" y="37"/>
                  </a:lnTo>
                  <a:lnTo>
                    <a:pt x="328" y="38"/>
                  </a:lnTo>
                  <a:lnTo>
                    <a:pt x="351" y="43"/>
                  </a:lnTo>
                  <a:lnTo>
                    <a:pt x="374" y="48"/>
                  </a:lnTo>
                  <a:lnTo>
                    <a:pt x="395" y="54"/>
                  </a:lnTo>
                  <a:lnTo>
                    <a:pt x="415" y="63"/>
                  </a:lnTo>
                  <a:lnTo>
                    <a:pt x="435" y="71"/>
                  </a:lnTo>
                  <a:lnTo>
                    <a:pt x="455" y="81"/>
                  </a:lnTo>
                  <a:lnTo>
                    <a:pt x="474" y="91"/>
                  </a:lnTo>
                  <a:lnTo>
                    <a:pt x="491" y="104"/>
                  </a:lnTo>
                  <a:lnTo>
                    <a:pt x="508" y="117"/>
                  </a:lnTo>
                  <a:lnTo>
                    <a:pt x="524" y="131"/>
                  </a:lnTo>
                  <a:lnTo>
                    <a:pt x="538" y="145"/>
                  </a:lnTo>
                  <a:lnTo>
                    <a:pt x="552" y="161"/>
                  </a:lnTo>
                  <a:lnTo>
                    <a:pt x="565" y="177"/>
                  </a:lnTo>
                  <a:lnTo>
                    <a:pt x="577" y="194"/>
                  </a:lnTo>
                  <a:lnTo>
                    <a:pt x="577" y="194"/>
                  </a:lnTo>
                  <a:lnTo>
                    <a:pt x="587" y="209"/>
                  </a:lnTo>
                  <a:lnTo>
                    <a:pt x="595" y="225"/>
                  </a:lnTo>
                  <a:lnTo>
                    <a:pt x="602" y="241"/>
                  </a:lnTo>
                  <a:lnTo>
                    <a:pt x="609" y="258"/>
                  </a:lnTo>
                  <a:lnTo>
                    <a:pt x="621" y="292"/>
                  </a:lnTo>
                  <a:lnTo>
                    <a:pt x="629" y="326"/>
                  </a:lnTo>
                  <a:lnTo>
                    <a:pt x="635" y="359"/>
                  </a:lnTo>
                  <a:lnTo>
                    <a:pt x="638" y="393"/>
                  </a:lnTo>
                  <a:lnTo>
                    <a:pt x="638" y="425"/>
                  </a:lnTo>
                  <a:lnTo>
                    <a:pt x="635" y="455"/>
                  </a:lnTo>
                  <a:lnTo>
                    <a:pt x="635" y="455"/>
                  </a:lnTo>
                  <a:lnTo>
                    <a:pt x="631" y="478"/>
                  </a:lnTo>
                  <a:lnTo>
                    <a:pt x="622" y="509"/>
                  </a:lnTo>
                  <a:lnTo>
                    <a:pt x="617" y="526"/>
                  </a:lnTo>
                  <a:lnTo>
                    <a:pt x="608" y="546"/>
                  </a:lnTo>
                  <a:lnTo>
                    <a:pt x="599" y="566"/>
                  </a:lnTo>
                  <a:lnTo>
                    <a:pt x="587" y="586"/>
                  </a:lnTo>
                  <a:lnTo>
                    <a:pt x="594" y="613"/>
                  </a:lnTo>
                  <a:lnTo>
                    <a:pt x="594" y="613"/>
                  </a:lnTo>
                  <a:lnTo>
                    <a:pt x="608" y="589"/>
                  </a:lnTo>
                  <a:lnTo>
                    <a:pt x="621" y="565"/>
                  </a:lnTo>
                  <a:lnTo>
                    <a:pt x="632" y="538"/>
                  </a:lnTo>
                  <a:lnTo>
                    <a:pt x="642" y="509"/>
                  </a:lnTo>
                  <a:lnTo>
                    <a:pt x="651" y="476"/>
                  </a:lnTo>
                  <a:lnTo>
                    <a:pt x="659" y="438"/>
                  </a:lnTo>
                  <a:lnTo>
                    <a:pt x="667" y="393"/>
                  </a:lnTo>
                  <a:lnTo>
                    <a:pt x="674" y="342"/>
                  </a:lnTo>
                  <a:lnTo>
                    <a:pt x="674" y="342"/>
                  </a:lnTo>
                  <a:lnTo>
                    <a:pt x="695" y="128"/>
                  </a:lnTo>
                  <a:lnTo>
                    <a:pt x="708" y="0"/>
                  </a:lnTo>
                  <a:lnTo>
                    <a:pt x="68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98700331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lvl1pPr>
              <a:defRPr b="1"/>
            </a:lvl1pPr>
          </a:lstStyle>
          <a:p>
            <a:r>
              <a:rPr lang="en-US" dirty="0" smtClean="0"/>
              <a:t>Click to edit Master title style</a:t>
            </a:r>
            <a:endParaRPr lang="en-GB" dirty="0"/>
          </a:p>
        </p:txBody>
      </p:sp>
      <p:sp>
        <p:nvSpPr>
          <p:cNvPr id="16" name="Date Placeholder 15"/>
          <p:cNvSpPr>
            <a:spLocks noGrp="1"/>
          </p:cNvSpPr>
          <p:nvPr>
            <p:ph type="dt" sz="half" idx="14"/>
          </p:nvPr>
        </p:nvSpPr>
        <p:spPr/>
        <p:txBody>
          <a:bodyPr/>
          <a:lstStyle/>
          <a:p>
            <a:fld id="{A70E6A0D-B971-47F6-B20D-619954E64387}" type="datetime1">
              <a:rPr lang="en-GB" smtClean="0">
                <a:solidFill>
                  <a:srgbClr val="0050A0">
                    <a:tint val="75000"/>
                  </a:srgbClr>
                </a:solidFill>
              </a:rPr>
              <a:pPr/>
              <a:t>21/06/2019</a:t>
            </a:fld>
            <a:endParaRPr lang="en-GB">
              <a:solidFill>
                <a:srgbClr val="0050A0">
                  <a:tint val="75000"/>
                </a:srgbClr>
              </a:solidFill>
            </a:endParaRPr>
          </a:p>
        </p:txBody>
      </p:sp>
      <p:sp>
        <p:nvSpPr>
          <p:cNvPr id="17" name="Footer Placeholder 16"/>
          <p:cNvSpPr>
            <a:spLocks noGrp="1"/>
          </p:cNvSpPr>
          <p:nvPr>
            <p:ph type="ftr" sz="quarter" idx="15"/>
          </p:nvPr>
        </p:nvSpPr>
        <p:spPr/>
        <p:txBody>
          <a:bodyPr/>
          <a:lstStyle/>
          <a:p>
            <a:endParaRPr lang="en-GB" dirty="0">
              <a:solidFill>
                <a:srgbClr val="0050A0">
                  <a:tint val="75000"/>
                </a:srgbClr>
              </a:solidFill>
            </a:endParaRPr>
          </a:p>
        </p:txBody>
      </p:sp>
      <p:sp>
        <p:nvSpPr>
          <p:cNvPr id="18" name="Slide Number Placeholder 17"/>
          <p:cNvSpPr>
            <a:spLocks noGrp="1"/>
          </p:cNvSpPr>
          <p:nvPr>
            <p:ph type="sldNum" sz="quarter" idx="16"/>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5" name="Text Placeholder 4"/>
          <p:cNvSpPr>
            <a:spLocks noGrp="1"/>
          </p:cNvSpPr>
          <p:nvPr>
            <p:ph type="body" sz="quarter" idx="17"/>
          </p:nvPr>
        </p:nvSpPr>
        <p:spPr>
          <a:xfrm>
            <a:off x="266400" y="1171575"/>
            <a:ext cx="11642400" cy="481825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346072719"/>
      </p:ext>
    </p:extLst>
  </p:cSld>
  <p:clrMapOvr>
    <a:masterClrMapping/>
  </p:clrMapOvr>
  <p:extLst mod="1">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879231"/>
            <a:ext cx="10515600" cy="2540244"/>
          </a:xfrm>
        </p:spPr>
        <p:txBody>
          <a:bodyPr anchor="b">
            <a:normAutofit/>
          </a:bodyPr>
          <a:lstStyle>
            <a:lvl1pPr>
              <a:defRPr sz="4000" b="0" cap="none" spc="0">
                <a:ln w="0"/>
                <a:solidFill>
                  <a:schemeClr val="tx1"/>
                </a:solidFill>
                <a:effectLst>
                  <a:outerShdw blurRad="38100" dist="19050" dir="2700000" algn="tl" rotWithShape="0">
                    <a:schemeClr val="dk1">
                      <a:alpha val="40000"/>
                    </a:schemeClr>
                  </a:outerShdw>
                </a:effectLst>
              </a:defRPr>
            </a:lvl1pPr>
          </a:lstStyle>
          <a:p>
            <a:r>
              <a:rPr lang="en-US" smtClean="0"/>
              <a:t>Click to edit Master title style</a:t>
            </a:r>
            <a:endParaRPr lang="en-GB" dirty="0"/>
          </a:p>
        </p:txBody>
      </p:sp>
      <p:sp>
        <p:nvSpPr>
          <p:cNvPr id="3" name="Text Placeholder 2"/>
          <p:cNvSpPr>
            <a:spLocks noGrp="1"/>
          </p:cNvSpPr>
          <p:nvPr>
            <p:ph type="body" idx="1"/>
          </p:nvPr>
        </p:nvSpPr>
        <p:spPr>
          <a:xfrm>
            <a:off x="831850" y="3446463"/>
            <a:ext cx="10515600" cy="1500187"/>
          </a:xfrm>
          <a:prstGeom prst="rect">
            <a:avLst/>
          </a:prstGeom>
        </p:spPr>
        <p:txBody>
          <a:bodyPr/>
          <a:lstStyle>
            <a:lvl1pPr marL="0" indent="0">
              <a:buNone/>
              <a:defRPr sz="2400">
                <a:solidFill>
                  <a:schemeClr val="accent5">
                    <a:lumMod val="60000"/>
                    <a:lumOff val="4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E86A4B-E4E5-499D-B879-558CF738CFAC}" type="datetime1">
              <a:rPr lang="en-GB" smtClean="0">
                <a:solidFill>
                  <a:srgbClr val="0050A0">
                    <a:tint val="75000"/>
                  </a:srgbClr>
                </a:solidFill>
              </a:rPr>
              <a:pPr/>
              <a:t>21/06/2019</a:t>
            </a:fld>
            <a:endParaRPr lang="en-GB">
              <a:solidFill>
                <a:srgbClr val="0050A0">
                  <a:tint val="75000"/>
                </a:srgbClr>
              </a:solidFill>
            </a:endParaRPr>
          </a:p>
        </p:txBody>
      </p:sp>
      <p:sp>
        <p:nvSpPr>
          <p:cNvPr id="5" name="Footer Placeholder 4"/>
          <p:cNvSpPr>
            <a:spLocks noGrp="1"/>
          </p:cNvSpPr>
          <p:nvPr>
            <p:ph type="ftr" sz="quarter" idx="11"/>
          </p:nvPr>
        </p:nvSpPr>
        <p:spPr/>
        <p:txBody>
          <a:bodyPr/>
          <a:lstStyle/>
          <a:p>
            <a:endParaRPr lang="en-GB">
              <a:solidFill>
                <a:srgbClr val="0050A0">
                  <a:tint val="75000"/>
                </a:srgbClr>
              </a:solidFill>
            </a:endParaRPr>
          </a:p>
        </p:txBody>
      </p:sp>
      <p:sp>
        <p:nvSpPr>
          <p:cNvPr id="6" name="Slide Number Placeholder 5"/>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35252255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0" y="1325563"/>
            <a:ext cx="6019800" cy="4696296"/>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172200" y="1325563"/>
            <a:ext cx="6019800" cy="4696296"/>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Date Placeholder 4"/>
          <p:cNvSpPr>
            <a:spLocks noGrp="1"/>
          </p:cNvSpPr>
          <p:nvPr>
            <p:ph type="dt" sz="half" idx="10"/>
          </p:nvPr>
        </p:nvSpPr>
        <p:spPr/>
        <p:txBody>
          <a:bodyPr/>
          <a:lstStyle/>
          <a:p>
            <a:fld id="{67DD1DF7-C02B-4FAF-9CB5-9EBA55B0C227}" type="datetime1">
              <a:rPr lang="en-GB" smtClean="0">
                <a:solidFill>
                  <a:srgbClr val="0050A0">
                    <a:tint val="75000"/>
                  </a:srgbClr>
                </a:solidFill>
              </a:rPr>
              <a:pPr/>
              <a:t>21/06/2019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9174730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845999"/>
            <a:ext cx="5997575" cy="82391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0" y="1691999"/>
            <a:ext cx="5997575" cy="4321624"/>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6172200" y="845999"/>
            <a:ext cx="6019800" cy="82391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1691999"/>
            <a:ext cx="6019800" cy="4321624"/>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C9D0B127-BA04-43F6-B7C9-84BA7296C5A8}" type="datetime1">
              <a:rPr lang="en-GB" smtClean="0">
                <a:solidFill>
                  <a:srgbClr val="0050A0">
                    <a:tint val="75000"/>
                  </a:srgbClr>
                </a:solidFill>
              </a:rPr>
              <a:pPr/>
              <a:t>21/06/2019</a:t>
            </a:fld>
            <a:endParaRPr lang="en-GB">
              <a:solidFill>
                <a:srgbClr val="0050A0">
                  <a:tint val="75000"/>
                </a:srgbClr>
              </a:solidFill>
            </a:endParaRPr>
          </a:p>
        </p:txBody>
      </p:sp>
      <p:sp>
        <p:nvSpPr>
          <p:cNvPr id="8" name="Footer Placeholder 7"/>
          <p:cNvSpPr>
            <a:spLocks noGrp="1"/>
          </p:cNvSpPr>
          <p:nvPr>
            <p:ph type="ftr" sz="quarter" idx="11"/>
          </p:nvPr>
        </p:nvSpPr>
        <p:spPr/>
        <p:txBody>
          <a:bodyPr/>
          <a:lstStyle/>
          <a:p>
            <a:endParaRPr lang="en-GB">
              <a:solidFill>
                <a:srgbClr val="0050A0">
                  <a:tint val="75000"/>
                </a:srgbClr>
              </a:solidFill>
            </a:endParaRPr>
          </a:p>
        </p:txBody>
      </p:sp>
      <p:sp>
        <p:nvSpPr>
          <p:cNvPr id="9" name="Slide Number Placeholder 8"/>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10" name="Title 9"/>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193873968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GB" dirty="0"/>
          </a:p>
        </p:txBody>
      </p:sp>
      <p:sp>
        <p:nvSpPr>
          <p:cNvPr id="3" name="Date Placeholder 2"/>
          <p:cNvSpPr>
            <a:spLocks noGrp="1"/>
          </p:cNvSpPr>
          <p:nvPr>
            <p:ph type="dt" sz="half" idx="10"/>
          </p:nvPr>
        </p:nvSpPr>
        <p:spPr/>
        <p:txBody>
          <a:bodyPr/>
          <a:lstStyle/>
          <a:p>
            <a:fld id="{B59B9B73-30B4-4E09-B086-0E7BE54EB26A}" type="datetime1">
              <a:rPr lang="en-GB" smtClean="0">
                <a:solidFill>
                  <a:srgbClr val="0050A0">
                    <a:tint val="75000"/>
                  </a:srgbClr>
                </a:solidFill>
              </a:rPr>
              <a:pPr/>
              <a:t>21/06/2019</a:t>
            </a:fld>
            <a:endParaRPr lang="en-GB">
              <a:solidFill>
                <a:srgbClr val="0050A0">
                  <a:tint val="75000"/>
                </a:srgbClr>
              </a:solidFill>
            </a:endParaRPr>
          </a:p>
        </p:txBody>
      </p:sp>
      <p:sp>
        <p:nvSpPr>
          <p:cNvPr id="4" name="Footer Placeholder 3"/>
          <p:cNvSpPr>
            <a:spLocks noGrp="1"/>
          </p:cNvSpPr>
          <p:nvPr>
            <p:ph type="ftr" sz="quarter" idx="11"/>
          </p:nvPr>
        </p:nvSpPr>
        <p:spPr/>
        <p:txBody>
          <a:bodyPr/>
          <a:lstStyle/>
          <a:p>
            <a:endParaRPr lang="en-GB">
              <a:solidFill>
                <a:srgbClr val="0050A0">
                  <a:tint val="75000"/>
                </a:srgbClr>
              </a:solidFill>
            </a:endParaRPr>
          </a:p>
        </p:txBody>
      </p:sp>
      <p:sp>
        <p:nvSpPr>
          <p:cNvPr id="5" name="Slide Number Placeholder 4"/>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78909488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4D6C8D-D950-48EE-A424-976A5AB4C0D8}" type="datetime1">
              <a:rPr lang="en-GB" smtClean="0">
                <a:solidFill>
                  <a:srgbClr val="0050A0">
                    <a:tint val="75000"/>
                  </a:srgbClr>
                </a:solidFill>
              </a:rPr>
              <a:pPr/>
              <a:t>21/06/2019</a:t>
            </a:fld>
            <a:endParaRPr lang="en-GB">
              <a:solidFill>
                <a:srgbClr val="0050A0">
                  <a:tint val="75000"/>
                </a:srgbClr>
              </a:solidFill>
            </a:endParaRPr>
          </a:p>
        </p:txBody>
      </p:sp>
      <p:sp>
        <p:nvSpPr>
          <p:cNvPr id="3" name="Footer Placeholder 2"/>
          <p:cNvSpPr>
            <a:spLocks noGrp="1"/>
          </p:cNvSpPr>
          <p:nvPr>
            <p:ph type="ftr" sz="quarter" idx="11"/>
          </p:nvPr>
        </p:nvSpPr>
        <p:spPr/>
        <p:txBody>
          <a:bodyPr/>
          <a:lstStyle/>
          <a:p>
            <a:endParaRPr lang="en-GB">
              <a:solidFill>
                <a:srgbClr val="0050A0">
                  <a:tint val="75000"/>
                </a:srgbClr>
              </a:solidFill>
            </a:endParaRPr>
          </a:p>
        </p:txBody>
      </p:sp>
      <p:sp>
        <p:nvSpPr>
          <p:cNvPr id="4" name="Slide Number Placeholder 3"/>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14015141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solidFill>
                  <a:schemeClr val="tx1"/>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1DCF47-207F-4B8A-9E7B-BC96AAF80379}" type="datetime1">
              <a:rPr lang="en-GB" smtClean="0">
                <a:solidFill>
                  <a:srgbClr val="0050A0">
                    <a:tint val="75000"/>
                  </a:srgbClr>
                </a:solidFill>
              </a:rPr>
              <a:pPr/>
              <a:t>21/06/2019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39938883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solidFill>
                  <a:schemeClr val="tx1"/>
                </a:solidFill>
              </a:defRPr>
            </a:lvl1pPr>
          </a:lstStyle>
          <a:p>
            <a:r>
              <a:rPr lang="en-US" dirty="0" smtClean="0"/>
              <a:t>Click to edit Master title style</a:t>
            </a:r>
            <a:endParaRPr lang="en-GB" dirty="0"/>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7A1B49-66FA-439E-9832-A76EA3CDC064}" type="datetime1">
              <a:rPr lang="en-GB" smtClean="0">
                <a:solidFill>
                  <a:srgbClr val="0050A0">
                    <a:tint val="75000"/>
                  </a:srgbClr>
                </a:solidFill>
              </a:rPr>
              <a:pPr/>
              <a:t>21/06/2019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169967498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71575"/>
            <a:ext cx="10515600" cy="2338388"/>
          </a:xfrm>
        </p:spPr>
        <p:txBody>
          <a:bodyPr anchor="b">
            <a:normAutofit/>
          </a:bodyPr>
          <a:lstStyle>
            <a:lvl1pPr algn="l">
              <a:defRPr sz="4600">
                <a:solidFill>
                  <a:schemeClr val="tx1"/>
                </a:solidFill>
                <a:latin typeface="+mj-lt"/>
              </a:defRPr>
            </a:lvl1pPr>
          </a:lstStyle>
          <a:p>
            <a:r>
              <a:rPr lang="en-US" smtClean="0"/>
              <a:t>Click to edit Master title style</a:t>
            </a:r>
            <a:endParaRPr lang="en-GB" dirty="0"/>
          </a:p>
        </p:txBody>
      </p:sp>
      <p:sp>
        <p:nvSpPr>
          <p:cNvPr id="3" name="Subtitle 2"/>
          <p:cNvSpPr>
            <a:spLocks noGrp="1"/>
          </p:cNvSpPr>
          <p:nvPr>
            <p:ph type="subTitle" idx="1"/>
          </p:nvPr>
        </p:nvSpPr>
        <p:spPr>
          <a:xfrm>
            <a:off x="838200" y="3602038"/>
            <a:ext cx="10515600" cy="1655762"/>
          </a:xfrm>
          <a:prstGeom prst="rect">
            <a:avLst/>
          </a:prstGeo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7841087-ADE3-46BE-A671-D029C86BBE44}" type="datetime1">
              <a:rPr lang="en-GB" smtClean="0">
                <a:solidFill>
                  <a:srgbClr val="0050A0">
                    <a:tint val="75000"/>
                  </a:srgbClr>
                </a:solidFill>
              </a:rPr>
              <a:pPr/>
              <a:t>21/06/2019</a:t>
            </a:fld>
            <a:endParaRPr lang="en-GB">
              <a:solidFill>
                <a:srgbClr val="0050A0">
                  <a:tint val="75000"/>
                </a:srgbClr>
              </a:solidFill>
            </a:endParaRPr>
          </a:p>
        </p:txBody>
      </p:sp>
      <p:sp>
        <p:nvSpPr>
          <p:cNvPr id="5" name="Footer Placeholder 4"/>
          <p:cNvSpPr>
            <a:spLocks noGrp="1"/>
          </p:cNvSpPr>
          <p:nvPr>
            <p:ph type="ftr" sz="quarter" idx="11"/>
          </p:nvPr>
        </p:nvSpPr>
        <p:spPr/>
        <p:txBody>
          <a:bodyPr/>
          <a:lstStyle/>
          <a:p>
            <a:endParaRPr lang="en-GB">
              <a:solidFill>
                <a:srgbClr val="0050A0">
                  <a:tint val="75000"/>
                </a:srgbClr>
              </a:solidFill>
            </a:endParaRPr>
          </a:p>
        </p:txBody>
      </p:sp>
      <p:sp>
        <p:nvSpPr>
          <p:cNvPr id="6" name="Slide Number Placeholder 5"/>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327689637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lvl1pPr>
              <a:defRPr b="1"/>
            </a:lvl1pPr>
          </a:lstStyle>
          <a:p>
            <a:r>
              <a:rPr lang="en-US" dirty="0" smtClean="0"/>
              <a:t>Click to edit Master title style</a:t>
            </a:r>
            <a:endParaRPr lang="en-GB" dirty="0"/>
          </a:p>
        </p:txBody>
      </p:sp>
      <p:sp>
        <p:nvSpPr>
          <p:cNvPr id="16" name="Date Placeholder 15"/>
          <p:cNvSpPr>
            <a:spLocks noGrp="1"/>
          </p:cNvSpPr>
          <p:nvPr>
            <p:ph type="dt" sz="half" idx="14"/>
          </p:nvPr>
        </p:nvSpPr>
        <p:spPr/>
        <p:txBody>
          <a:bodyPr/>
          <a:lstStyle/>
          <a:p>
            <a:fld id="{A70E6A0D-B971-47F6-B20D-619954E64387}" type="datetime1">
              <a:rPr lang="en-GB" smtClean="0">
                <a:solidFill>
                  <a:srgbClr val="0050A0">
                    <a:tint val="75000"/>
                  </a:srgbClr>
                </a:solidFill>
              </a:rPr>
              <a:pPr/>
              <a:t>21/06/2019</a:t>
            </a:fld>
            <a:endParaRPr lang="en-GB">
              <a:solidFill>
                <a:srgbClr val="0050A0">
                  <a:tint val="75000"/>
                </a:srgbClr>
              </a:solidFill>
            </a:endParaRPr>
          </a:p>
        </p:txBody>
      </p:sp>
      <p:sp>
        <p:nvSpPr>
          <p:cNvPr id="17" name="Footer Placeholder 16"/>
          <p:cNvSpPr>
            <a:spLocks noGrp="1"/>
          </p:cNvSpPr>
          <p:nvPr>
            <p:ph type="ftr" sz="quarter" idx="15"/>
          </p:nvPr>
        </p:nvSpPr>
        <p:spPr/>
        <p:txBody>
          <a:bodyPr/>
          <a:lstStyle/>
          <a:p>
            <a:endParaRPr lang="en-GB" dirty="0">
              <a:solidFill>
                <a:srgbClr val="0050A0">
                  <a:tint val="75000"/>
                </a:srgbClr>
              </a:solidFill>
            </a:endParaRPr>
          </a:p>
        </p:txBody>
      </p:sp>
      <p:sp>
        <p:nvSpPr>
          <p:cNvPr id="18" name="Slide Number Placeholder 17"/>
          <p:cNvSpPr>
            <a:spLocks noGrp="1"/>
          </p:cNvSpPr>
          <p:nvPr>
            <p:ph type="sldNum" sz="quarter" idx="16"/>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5" name="Text Placeholder 4"/>
          <p:cNvSpPr>
            <a:spLocks noGrp="1"/>
          </p:cNvSpPr>
          <p:nvPr>
            <p:ph type="body" sz="quarter" idx="17"/>
          </p:nvPr>
        </p:nvSpPr>
        <p:spPr>
          <a:xfrm>
            <a:off x="266400" y="1171575"/>
            <a:ext cx="11642400" cy="481825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4077878146"/>
      </p:ext>
    </p:extLst>
  </p:cSld>
  <p:clrMapOvr>
    <a:masterClrMapping/>
  </p:clrMapOvr>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SlideMaster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917" y="-92293"/>
            <a:ext cx="12369166" cy="7022897"/>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spTree>
    <p:extLst>
      <p:ext uri="{BB962C8B-B14F-4D97-AF65-F5344CB8AC3E}">
        <p14:creationId xmlns:p14="http://schemas.microsoft.com/office/powerpoint/2010/main" val="1108561684"/>
      </p:ext>
    </p:extLst>
  </p:cSld>
  <p:clrMapOvr>
    <a:masterClrMapping/>
  </p:clrMapOvr>
  <p:hf hdr="0"/>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879231"/>
            <a:ext cx="10515600" cy="2540244"/>
          </a:xfrm>
        </p:spPr>
        <p:txBody>
          <a:bodyPr anchor="b">
            <a:normAutofit/>
          </a:bodyPr>
          <a:lstStyle>
            <a:lvl1pPr>
              <a:defRPr sz="4000" b="0" cap="none" spc="0">
                <a:ln w="0"/>
                <a:solidFill>
                  <a:schemeClr val="tx1"/>
                </a:solidFill>
                <a:effectLst>
                  <a:outerShdw blurRad="38100" dist="19050" dir="2700000" algn="tl" rotWithShape="0">
                    <a:schemeClr val="dk1">
                      <a:alpha val="40000"/>
                    </a:schemeClr>
                  </a:outerShdw>
                </a:effectLst>
              </a:defRPr>
            </a:lvl1pPr>
          </a:lstStyle>
          <a:p>
            <a:r>
              <a:rPr lang="en-US" smtClean="0"/>
              <a:t>Click to edit Master title style</a:t>
            </a:r>
            <a:endParaRPr lang="en-GB" dirty="0"/>
          </a:p>
        </p:txBody>
      </p:sp>
      <p:sp>
        <p:nvSpPr>
          <p:cNvPr id="3" name="Text Placeholder 2"/>
          <p:cNvSpPr>
            <a:spLocks noGrp="1"/>
          </p:cNvSpPr>
          <p:nvPr>
            <p:ph type="body" idx="1"/>
          </p:nvPr>
        </p:nvSpPr>
        <p:spPr>
          <a:xfrm>
            <a:off x="831850" y="3446463"/>
            <a:ext cx="10515600" cy="1500187"/>
          </a:xfrm>
          <a:prstGeom prst="rect">
            <a:avLst/>
          </a:prstGeom>
        </p:spPr>
        <p:txBody>
          <a:bodyPr/>
          <a:lstStyle>
            <a:lvl1pPr marL="0" indent="0">
              <a:buNone/>
              <a:defRPr sz="2400">
                <a:solidFill>
                  <a:schemeClr val="accent5">
                    <a:lumMod val="60000"/>
                    <a:lumOff val="4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E86A4B-E4E5-499D-B879-558CF738CFAC}" type="datetime1">
              <a:rPr lang="en-GB" smtClean="0">
                <a:solidFill>
                  <a:srgbClr val="0050A0">
                    <a:tint val="75000"/>
                  </a:srgbClr>
                </a:solidFill>
              </a:rPr>
              <a:pPr/>
              <a:t>21/06/2019</a:t>
            </a:fld>
            <a:endParaRPr lang="en-GB">
              <a:solidFill>
                <a:srgbClr val="0050A0">
                  <a:tint val="75000"/>
                </a:srgbClr>
              </a:solidFill>
            </a:endParaRPr>
          </a:p>
        </p:txBody>
      </p:sp>
      <p:sp>
        <p:nvSpPr>
          <p:cNvPr id="5" name="Footer Placeholder 4"/>
          <p:cNvSpPr>
            <a:spLocks noGrp="1"/>
          </p:cNvSpPr>
          <p:nvPr>
            <p:ph type="ftr" sz="quarter" idx="11"/>
          </p:nvPr>
        </p:nvSpPr>
        <p:spPr/>
        <p:txBody>
          <a:bodyPr/>
          <a:lstStyle/>
          <a:p>
            <a:endParaRPr lang="en-GB">
              <a:solidFill>
                <a:srgbClr val="0050A0">
                  <a:tint val="75000"/>
                </a:srgbClr>
              </a:solidFill>
            </a:endParaRPr>
          </a:p>
        </p:txBody>
      </p:sp>
      <p:sp>
        <p:nvSpPr>
          <p:cNvPr id="6" name="Slide Number Placeholder 5"/>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10265794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0" y="1325563"/>
            <a:ext cx="6019800" cy="4696296"/>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172200" y="1325563"/>
            <a:ext cx="6019800" cy="4696296"/>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Date Placeholder 4"/>
          <p:cNvSpPr>
            <a:spLocks noGrp="1"/>
          </p:cNvSpPr>
          <p:nvPr>
            <p:ph type="dt" sz="half" idx="10"/>
          </p:nvPr>
        </p:nvSpPr>
        <p:spPr/>
        <p:txBody>
          <a:bodyPr/>
          <a:lstStyle/>
          <a:p>
            <a:fld id="{67DD1DF7-C02B-4FAF-9CB5-9EBA55B0C227}" type="datetime1">
              <a:rPr lang="en-GB" smtClean="0">
                <a:solidFill>
                  <a:srgbClr val="0050A0">
                    <a:tint val="75000"/>
                  </a:srgbClr>
                </a:solidFill>
              </a:rPr>
              <a:pPr/>
              <a:t>21/06/2019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412103410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845999"/>
            <a:ext cx="5997575" cy="82391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0" y="1691999"/>
            <a:ext cx="5997575" cy="4321624"/>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6172200" y="845999"/>
            <a:ext cx="6019800" cy="82391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1691999"/>
            <a:ext cx="6019800" cy="4321624"/>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C9D0B127-BA04-43F6-B7C9-84BA7296C5A8}" type="datetime1">
              <a:rPr lang="en-GB" smtClean="0">
                <a:solidFill>
                  <a:srgbClr val="0050A0">
                    <a:tint val="75000"/>
                  </a:srgbClr>
                </a:solidFill>
              </a:rPr>
              <a:pPr/>
              <a:t>21/06/2019</a:t>
            </a:fld>
            <a:endParaRPr lang="en-GB">
              <a:solidFill>
                <a:srgbClr val="0050A0">
                  <a:tint val="75000"/>
                </a:srgbClr>
              </a:solidFill>
            </a:endParaRPr>
          </a:p>
        </p:txBody>
      </p:sp>
      <p:sp>
        <p:nvSpPr>
          <p:cNvPr id="8" name="Footer Placeholder 7"/>
          <p:cNvSpPr>
            <a:spLocks noGrp="1"/>
          </p:cNvSpPr>
          <p:nvPr>
            <p:ph type="ftr" sz="quarter" idx="11"/>
          </p:nvPr>
        </p:nvSpPr>
        <p:spPr/>
        <p:txBody>
          <a:bodyPr/>
          <a:lstStyle/>
          <a:p>
            <a:endParaRPr lang="en-GB">
              <a:solidFill>
                <a:srgbClr val="0050A0">
                  <a:tint val="75000"/>
                </a:srgbClr>
              </a:solidFill>
            </a:endParaRPr>
          </a:p>
        </p:txBody>
      </p:sp>
      <p:sp>
        <p:nvSpPr>
          <p:cNvPr id="9" name="Slide Number Placeholder 8"/>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10" name="Title 9"/>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98529255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GB" dirty="0"/>
          </a:p>
        </p:txBody>
      </p:sp>
      <p:sp>
        <p:nvSpPr>
          <p:cNvPr id="3" name="Date Placeholder 2"/>
          <p:cNvSpPr>
            <a:spLocks noGrp="1"/>
          </p:cNvSpPr>
          <p:nvPr>
            <p:ph type="dt" sz="half" idx="10"/>
          </p:nvPr>
        </p:nvSpPr>
        <p:spPr/>
        <p:txBody>
          <a:bodyPr/>
          <a:lstStyle/>
          <a:p>
            <a:fld id="{B59B9B73-30B4-4E09-B086-0E7BE54EB26A}" type="datetime1">
              <a:rPr lang="en-GB" smtClean="0">
                <a:solidFill>
                  <a:srgbClr val="0050A0">
                    <a:tint val="75000"/>
                  </a:srgbClr>
                </a:solidFill>
              </a:rPr>
              <a:pPr/>
              <a:t>21/06/2019</a:t>
            </a:fld>
            <a:endParaRPr lang="en-GB">
              <a:solidFill>
                <a:srgbClr val="0050A0">
                  <a:tint val="75000"/>
                </a:srgbClr>
              </a:solidFill>
            </a:endParaRPr>
          </a:p>
        </p:txBody>
      </p:sp>
      <p:sp>
        <p:nvSpPr>
          <p:cNvPr id="4" name="Footer Placeholder 3"/>
          <p:cNvSpPr>
            <a:spLocks noGrp="1"/>
          </p:cNvSpPr>
          <p:nvPr>
            <p:ph type="ftr" sz="quarter" idx="11"/>
          </p:nvPr>
        </p:nvSpPr>
        <p:spPr/>
        <p:txBody>
          <a:bodyPr/>
          <a:lstStyle/>
          <a:p>
            <a:endParaRPr lang="en-GB">
              <a:solidFill>
                <a:srgbClr val="0050A0">
                  <a:tint val="75000"/>
                </a:srgbClr>
              </a:solidFill>
            </a:endParaRPr>
          </a:p>
        </p:txBody>
      </p:sp>
      <p:sp>
        <p:nvSpPr>
          <p:cNvPr id="5" name="Slide Number Placeholder 4"/>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365437534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4D6C8D-D950-48EE-A424-976A5AB4C0D8}" type="datetime1">
              <a:rPr lang="en-GB" smtClean="0">
                <a:solidFill>
                  <a:srgbClr val="0050A0">
                    <a:tint val="75000"/>
                  </a:srgbClr>
                </a:solidFill>
              </a:rPr>
              <a:pPr/>
              <a:t>21/06/2019</a:t>
            </a:fld>
            <a:endParaRPr lang="en-GB">
              <a:solidFill>
                <a:srgbClr val="0050A0">
                  <a:tint val="75000"/>
                </a:srgbClr>
              </a:solidFill>
            </a:endParaRPr>
          </a:p>
        </p:txBody>
      </p:sp>
      <p:sp>
        <p:nvSpPr>
          <p:cNvPr id="3" name="Footer Placeholder 2"/>
          <p:cNvSpPr>
            <a:spLocks noGrp="1"/>
          </p:cNvSpPr>
          <p:nvPr>
            <p:ph type="ftr" sz="quarter" idx="11"/>
          </p:nvPr>
        </p:nvSpPr>
        <p:spPr/>
        <p:txBody>
          <a:bodyPr/>
          <a:lstStyle/>
          <a:p>
            <a:endParaRPr lang="en-GB">
              <a:solidFill>
                <a:srgbClr val="0050A0">
                  <a:tint val="75000"/>
                </a:srgbClr>
              </a:solidFill>
            </a:endParaRPr>
          </a:p>
        </p:txBody>
      </p:sp>
      <p:sp>
        <p:nvSpPr>
          <p:cNvPr id="4" name="Slide Number Placeholder 3"/>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20958688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solidFill>
                  <a:schemeClr val="tx1"/>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1DCF47-207F-4B8A-9E7B-BC96AAF80379}" type="datetime1">
              <a:rPr lang="en-GB" smtClean="0">
                <a:solidFill>
                  <a:srgbClr val="0050A0">
                    <a:tint val="75000"/>
                  </a:srgbClr>
                </a:solidFill>
              </a:rPr>
              <a:pPr/>
              <a:t>21/06/2019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379346531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solidFill>
                  <a:schemeClr val="tx1"/>
                </a:solidFill>
              </a:defRPr>
            </a:lvl1pPr>
          </a:lstStyle>
          <a:p>
            <a:r>
              <a:rPr lang="en-US" dirty="0" smtClean="0"/>
              <a:t>Click to edit Master title style</a:t>
            </a:r>
            <a:endParaRPr lang="en-GB" dirty="0"/>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7A1B49-66FA-439E-9832-A76EA3CDC064}" type="datetime1">
              <a:rPr lang="en-GB" smtClean="0">
                <a:solidFill>
                  <a:srgbClr val="0050A0">
                    <a:tint val="75000"/>
                  </a:srgbClr>
                </a:solidFill>
              </a:rPr>
              <a:pPr/>
              <a:t>21/06/2019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261666682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71575"/>
            <a:ext cx="10515600" cy="2338388"/>
          </a:xfrm>
        </p:spPr>
        <p:txBody>
          <a:bodyPr anchor="b">
            <a:normAutofit/>
          </a:bodyPr>
          <a:lstStyle>
            <a:lvl1pPr algn="l">
              <a:defRPr sz="4600">
                <a:solidFill>
                  <a:schemeClr val="tx1"/>
                </a:solidFill>
                <a:latin typeface="+mj-lt"/>
              </a:defRPr>
            </a:lvl1pPr>
          </a:lstStyle>
          <a:p>
            <a:r>
              <a:rPr lang="en-US" smtClean="0"/>
              <a:t>Click to edit Master title style</a:t>
            </a:r>
            <a:endParaRPr lang="en-GB" dirty="0"/>
          </a:p>
        </p:txBody>
      </p:sp>
      <p:sp>
        <p:nvSpPr>
          <p:cNvPr id="3" name="Subtitle 2"/>
          <p:cNvSpPr>
            <a:spLocks noGrp="1"/>
          </p:cNvSpPr>
          <p:nvPr>
            <p:ph type="subTitle" idx="1"/>
          </p:nvPr>
        </p:nvSpPr>
        <p:spPr>
          <a:xfrm>
            <a:off x="838200" y="3602038"/>
            <a:ext cx="10515600" cy="1655762"/>
          </a:xfrm>
          <a:prstGeom prst="rect">
            <a:avLst/>
          </a:prstGeo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7841087-ADE3-46BE-A671-D029C86BBE44}" type="datetime1">
              <a:rPr lang="en-GB" smtClean="0">
                <a:solidFill>
                  <a:srgbClr val="0050A0">
                    <a:tint val="75000"/>
                  </a:srgbClr>
                </a:solidFill>
              </a:rPr>
              <a:pPr/>
              <a:t>21/06/2019</a:t>
            </a:fld>
            <a:endParaRPr lang="en-GB">
              <a:solidFill>
                <a:srgbClr val="0050A0">
                  <a:tint val="75000"/>
                </a:srgbClr>
              </a:solidFill>
            </a:endParaRPr>
          </a:p>
        </p:txBody>
      </p:sp>
      <p:sp>
        <p:nvSpPr>
          <p:cNvPr id="5" name="Footer Placeholder 4"/>
          <p:cNvSpPr>
            <a:spLocks noGrp="1"/>
          </p:cNvSpPr>
          <p:nvPr>
            <p:ph type="ftr" sz="quarter" idx="11"/>
          </p:nvPr>
        </p:nvSpPr>
        <p:spPr/>
        <p:txBody>
          <a:bodyPr/>
          <a:lstStyle/>
          <a:p>
            <a:endParaRPr lang="en-GB">
              <a:solidFill>
                <a:srgbClr val="0050A0">
                  <a:tint val="75000"/>
                </a:srgbClr>
              </a:solidFill>
            </a:endParaRPr>
          </a:p>
        </p:txBody>
      </p:sp>
      <p:sp>
        <p:nvSpPr>
          <p:cNvPr id="6" name="Slide Number Placeholder 5"/>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153427883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lvl1pPr>
              <a:defRPr b="1"/>
            </a:lvl1pPr>
          </a:lstStyle>
          <a:p>
            <a:r>
              <a:rPr lang="en-US" dirty="0" smtClean="0"/>
              <a:t>Click to edit Master title style</a:t>
            </a:r>
            <a:endParaRPr lang="en-GB" dirty="0"/>
          </a:p>
        </p:txBody>
      </p:sp>
      <p:sp>
        <p:nvSpPr>
          <p:cNvPr id="16" name="Date Placeholder 15"/>
          <p:cNvSpPr>
            <a:spLocks noGrp="1"/>
          </p:cNvSpPr>
          <p:nvPr>
            <p:ph type="dt" sz="half" idx="14"/>
          </p:nvPr>
        </p:nvSpPr>
        <p:spPr/>
        <p:txBody>
          <a:bodyPr/>
          <a:lstStyle/>
          <a:p>
            <a:fld id="{A70E6A0D-B971-47F6-B20D-619954E64387}" type="datetime1">
              <a:rPr lang="en-GB" smtClean="0">
                <a:solidFill>
                  <a:srgbClr val="0050A0">
                    <a:tint val="75000"/>
                  </a:srgbClr>
                </a:solidFill>
              </a:rPr>
              <a:pPr/>
              <a:t>21/06/2019</a:t>
            </a:fld>
            <a:endParaRPr lang="en-GB">
              <a:solidFill>
                <a:srgbClr val="0050A0">
                  <a:tint val="75000"/>
                </a:srgbClr>
              </a:solidFill>
            </a:endParaRPr>
          </a:p>
        </p:txBody>
      </p:sp>
      <p:sp>
        <p:nvSpPr>
          <p:cNvPr id="17" name="Footer Placeholder 16"/>
          <p:cNvSpPr>
            <a:spLocks noGrp="1"/>
          </p:cNvSpPr>
          <p:nvPr>
            <p:ph type="ftr" sz="quarter" idx="15"/>
          </p:nvPr>
        </p:nvSpPr>
        <p:spPr/>
        <p:txBody>
          <a:bodyPr/>
          <a:lstStyle/>
          <a:p>
            <a:endParaRPr lang="en-GB" dirty="0">
              <a:solidFill>
                <a:srgbClr val="0050A0">
                  <a:tint val="75000"/>
                </a:srgbClr>
              </a:solidFill>
            </a:endParaRPr>
          </a:p>
        </p:txBody>
      </p:sp>
      <p:sp>
        <p:nvSpPr>
          <p:cNvPr id="18" name="Slide Number Placeholder 17"/>
          <p:cNvSpPr>
            <a:spLocks noGrp="1"/>
          </p:cNvSpPr>
          <p:nvPr>
            <p:ph type="sldNum" sz="quarter" idx="16"/>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5" name="Text Placeholder 4"/>
          <p:cNvSpPr>
            <a:spLocks noGrp="1"/>
          </p:cNvSpPr>
          <p:nvPr>
            <p:ph type="body" sz="quarter" idx="17"/>
          </p:nvPr>
        </p:nvSpPr>
        <p:spPr>
          <a:xfrm>
            <a:off x="266400" y="1171575"/>
            <a:ext cx="11642400" cy="481825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1214514991"/>
      </p:ext>
    </p:extLst>
  </p:cSld>
  <p:clrMapOvr>
    <a:masterClrMapping/>
  </p:clrMapOvr>
  <p:extLst mod="1">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879231"/>
            <a:ext cx="10515600" cy="2540244"/>
          </a:xfrm>
        </p:spPr>
        <p:txBody>
          <a:bodyPr anchor="b">
            <a:normAutofit/>
          </a:bodyPr>
          <a:lstStyle>
            <a:lvl1pPr>
              <a:defRPr sz="4000" b="0" cap="none" spc="0">
                <a:ln w="0"/>
                <a:solidFill>
                  <a:schemeClr val="tx1"/>
                </a:solidFill>
                <a:effectLst>
                  <a:outerShdw blurRad="38100" dist="19050" dir="2700000" algn="tl" rotWithShape="0">
                    <a:schemeClr val="dk1">
                      <a:alpha val="40000"/>
                    </a:schemeClr>
                  </a:outerShdw>
                </a:effectLst>
              </a:defRPr>
            </a:lvl1pPr>
          </a:lstStyle>
          <a:p>
            <a:r>
              <a:rPr lang="en-US" smtClean="0"/>
              <a:t>Click to edit Master title style</a:t>
            </a:r>
            <a:endParaRPr lang="en-GB" dirty="0"/>
          </a:p>
        </p:txBody>
      </p:sp>
      <p:sp>
        <p:nvSpPr>
          <p:cNvPr id="3" name="Text Placeholder 2"/>
          <p:cNvSpPr>
            <a:spLocks noGrp="1"/>
          </p:cNvSpPr>
          <p:nvPr>
            <p:ph type="body" idx="1"/>
          </p:nvPr>
        </p:nvSpPr>
        <p:spPr>
          <a:xfrm>
            <a:off x="831850" y="3446463"/>
            <a:ext cx="10515600" cy="1500187"/>
          </a:xfrm>
          <a:prstGeom prst="rect">
            <a:avLst/>
          </a:prstGeom>
        </p:spPr>
        <p:txBody>
          <a:bodyPr/>
          <a:lstStyle>
            <a:lvl1pPr marL="0" indent="0">
              <a:buNone/>
              <a:defRPr sz="2400">
                <a:solidFill>
                  <a:schemeClr val="accent5">
                    <a:lumMod val="60000"/>
                    <a:lumOff val="4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E86A4B-E4E5-499D-B879-558CF738CFAC}" type="datetime1">
              <a:rPr lang="en-GB" smtClean="0">
                <a:solidFill>
                  <a:srgbClr val="0050A0">
                    <a:tint val="75000"/>
                  </a:srgbClr>
                </a:solidFill>
              </a:rPr>
              <a:pPr/>
              <a:t>21/06/2019</a:t>
            </a:fld>
            <a:endParaRPr lang="en-GB">
              <a:solidFill>
                <a:srgbClr val="0050A0">
                  <a:tint val="75000"/>
                </a:srgbClr>
              </a:solidFill>
            </a:endParaRPr>
          </a:p>
        </p:txBody>
      </p:sp>
      <p:sp>
        <p:nvSpPr>
          <p:cNvPr id="5" name="Footer Placeholder 4"/>
          <p:cNvSpPr>
            <a:spLocks noGrp="1"/>
          </p:cNvSpPr>
          <p:nvPr>
            <p:ph type="ftr" sz="quarter" idx="11"/>
          </p:nvPr>
        </p:nvSpPr>
        <p:spPr/>
        <p:txBody>
          <a:bodyPr/>
          <a:lstStyle/>
          <a:p>
            <a:endParaRPr lang="en-GB">
              <a:solidFill>
                <a:srgbClr val="0050A0">
                  <a:tint val="75000"/>
                </a:srgbClr>
              </a:solidFill>
            </a:endParaRPr>
          </a:p>
        </p:txBody>
      </p:sp>
      <p:sp>
        <p:nvSpPr>
          <p:cNvPr id="6" name="Slide Number Placeholder 5"/>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3191747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op Slide">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spTree>
    <p:extLst>
      <p:ext uri="{BB962C8B-B14F-4D97-AF65-F5344CB8AC3E}">
        <p14:creationId xmlns:p14="http://schemas.microsoft.com/office/powerpoint/2010/main" val="2468152882"/>
      </p:ext>
    </p:extLst>
  </p:cSld>
  <p:clrMapOvr>
    <a:masterClrMapping/>
  </p:clrMapOvr>
  <p:hf hdr="0"/>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0" y="1325563"/>
            <a:ext cx="6019800" cy="4696296"/>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172200" y="1325563"/>
            <a:ext cx="6019800" cy="4696296"/>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Date Placeholder 4"/>
          <p:cNvSpPr>
            <a:spLocks noGrp="1"/>
          </p:cNvSpPr>
          <p:nvPr>
            <p:ph type="dt" sz="half" idx="10"/>
          </p:nvPr>
        </p:nvSpPr>
        <p:spPr/>
        <p:txBody>
          <a:bodyPr/>
          <a:lstStyle/>
          <a:p>
            <a:fld id="{67DD1DF7-C02B-4FAF-9CB5-9EBA55B0C227}" type="datetime1">
              <a:rPr lang="en-GB" smtClean="0">
                <a:solidFill>
                  <a:srgbClr val="0050A0">
                    <a:tint val="75000"/>
                  </a:srgbClr>
                </a:solidFill>
              </a:rPr>
              <a:pPr/>
              <a:t>21/06/2019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223412066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845999"/>
            <a:ext cx="5997575" cy="82391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0" y="1691999"/>
            <a:ext cx="5997575" cy="4321624"/>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6172200" y="845999"/>
            <a:ext cx="6019800" cy="82391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1691999"/>
            <a:ext cx="6019800" cy="4321624"/>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C9D0B127-BA04-43F6-B7C9-84BA7296C5A8}" type="datetime1">
              <a:rPr lang="en-GB" smtClean="0">
                <a:solidFill>
                  <a:srgbClr val="0050A0">
                    <a:tint val="75000"/>
                  </a:srgbClr>
                </a:solidFill>
              </a:rPr>
              <a:pPr/>
              <a:t>21/06/2019</a:t>
            </a:fld>
            <a:endParaRPr lang="en-GB">
              <a:solidFill>
                <a:srgbClr val="0050A0">
                  <a:tint val="75000"/>
                </a:srgbClr>
              </a:solidFill>
            </a:endParaRPr>
          </a:p>
        </p:txBody>
      </p:sp>
      <p:sp>
        <p:nvSpPr>
          <p:cNvPr id="8" name="Footer Placeholder 7"/>
          <p:cNvSpPr>
            <a:spLocks noGrp="1"/>
          </p:cNvSpPr>
          <p:nvPr>
            <p:ph type="ftr" sz="quarter" idx="11"/>
          </p:nvPr>
        </p:nvSpPr>
        <p:spPr/>
        <p:txBody>
          <a:bodyPr/>
          <a:lstStyle/>
          <a:p>
            <a:endParaRPr lang="en-GB">
              <a:solidFill>
                <a:srgbClr val="0050A0">
                  <a:tint val="75000"/>
                </a:srgbClr>
              </a:solidFill>
            </a:endParaRPr>
          </a:p>
        </p:txBody>
      </p:sp>
      <p:sp>
        <p:nvSpPr>
          <p:cNvPr id="9" name="Slide Number Placeholder 8"/>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10" name="Title 9"/>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47721362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GB" dirty="0"/>
          </a:p>
        </p:txBody>
      </p:sp>
      <p:sp>
        <p:nvSpPr>
          <p:cNvPr id="3" name="Date Placeholder 2"/>
          <p:cNvSpPr>
            <a:spLocks noGrp="1"/>
          </p:cNvSpPr>
          <p:nvPr>
            <p:ph type="dt" sz="half" idx="10"/>
          </p:nvPr>
        </p:nvSpPr>
        <p:spPr/>
        <p:txBody>
          <a:bodyPr/>
          <a:lstStyle/>
          <a:p>
            <a:fld id="{B59B9B73-30B4-4E09-B086-0E7BE54EB26A}" type="datetime1">
              <a:rPr lang="en-GB" smtClean="0">
                <a:solidFill>
                  <a:srgbClr val="0050A0">
                    <a:tint val="75000"/>
                  </a:srgbClr>
                </a:solidFill>
              </a:rPr>
              <a:pPr/>
              <a:t>21/06/2019</a:t>
            </a:fld>
            <a:endParaRPr lang="en-GB">
              <a:solidFill>
                <a:srgbClr val="0050A0">
                  <a:tint val="75000"/>
                </a:srgbClr>
              </a:solidFill>
            </a:endParaRPr>
          </a:p>
        </p:txBody>
      </p:sp>
      <p:sp>
        <p:nvSpPr>
          <p:cNvPr id="4" name="Footer Placeholder 3"/>
          <p:cNvSpPr>
            <a:spLocks noGrp="1"/>
          </p:cNvSpPr>
          <p:nvPr>
            <p:ph type="ftr" sz="quarter" idx="11"/>
          </p:nvPr>
        </p:nvSpPr>
        <p:spPr/>
        <p:txBody>
          <a:bodyPr/>
          <a:lstStyle/>
          <a:p>
            <a:endParaRPr lang="en-GB">
              <a:solidFill>
                <a:srgbClr val="0050A0">
                  <a:tint val="75000"/>
                </a:srgbClr>
              </a:solidFill>
            </a:endParaRPr>
          </a:p>
        </p:txBody>
      </p:sp>
      <p:sp>
        <p:nvSpPr>
          <p:cNvPr id="5" name="Slide Number Placeholder 4"/>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216735828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4D6C8D-D950-48EE-A424-976A5AB4C0D8}" type="datetime1">
              <a:rPr lang="en-GB" smtClean="0">
                <a:solidFill>
                  <a:srgbClr val="0050A0">
                    <a:tint val="75000"/>
                  </a:srgbClr>
                </a:solidFill>
              </a:rPr>
              <a:pPr/>
              <a:t>21/06/2019</a:t>
            </a:fld>
            <a:endParaRPr lang="en-GB">
              <a:solidFill>
                <a:srgbClr val="0050A0">
                  <a:tint val="75000"/>
                </a:srgbClr>
              </a:solidFill>
            </a:endParaRPr>
          </a:p>
        </p:txBody>
      </p:sp>
      <p:sp>
        <p:nvSpPr>
          <p:cNvPr id="3" name="Footer Placeholder 2"/>
          <p:cNvSpPr>
            <a:spLocks noGrp="1"/>
          </p:cNvSpPr>
          <p:nvPr>
            <p:ph type="ftr" sz="quarter" idx="11"/>
          </p:nvPr>
        </p:nvSpPr>
        <p:spPr/>
        <p:txBody>
          <a:bodyPr/>
          <a:lstStyle/>
          <a:p>
            <a:endParaRPr lang="en-GB">
              <a:solidFill>
                <a:srgbClr val="0050A0">
                  <a:tint val="75000"/>
                </a:srgbClr>
              </a:solidFill>
            </a:endParaRPr>
          </a:p>
        </p:txBody>
      </p:sp>
      <p:sp>
        <p:nvSpPr>
          <p:cNvPr id="4" name="Slide Number Placeholder 3"/>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135595531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solidFill>
                  <a:schemeClr val="tx1"/>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1DCF47-207F-4B8A-9E7B-BC96AAF80379}" type="datetime1">
              <a:rPr lang="en-GB" smtClean="0">
                <a:solidFill>
                  <a:srgbClr val="0050A0">
                    <a:tint val="75000"/>
                  </a:srgbClr>
                </a:solidFill>
              </a:rPr>
              <a:pPr/>
              <a:t>21/06/2019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67596178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solidFill>
                  <a:schemeClr val="tx1"/>
                </a:solidFill>
              </a:defRPr>
            </a:lvl1pPr>
          </a:lstStyle>
          <a:p>
            <a:r>
              <a:rPr lang="en-US" dirty="0" smtClean="0"/>
              <a:t>Click to edit Master title style</a:t>
            </a:r>
            <a:endParaRPr lang="en-GB" dirty="0"/>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7A1B49-66FA-439E-9832-A76EA3CDC064}" type="datetime1">
              <a:rPr lang="en-GB" smtClean="0">
                <a:solidFill>
                  <a:srgbClr val="0050A0">
                    <a:tint val="75000"/>
                  </a:srgbClr>
                </a:solidFill>
              </a:rPr>
              <a:pPr/>
              <a:t>21/06/2019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351555514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71575"/>
            <a:ext cx="10515600" cy="2338388"/>
          </a:xfrm>
        </p:spPr>
        <p:txBody>
          <a:bodyPr anchor="b">
            <a:normAutofit/>
          </a:bodyPr>
          <a:lstStyle>
            <a:lvl1pPr algn="l">
              <a:defRPr sz="4600">
                <a:solidFill>
                  <a:schemeClr val="tx1"/>
                </a:solidFill>
                <a:latin typeface="+mj-lt"/>
              </a:defRPr>
            </a:lvl1pPr>
          </a:lstStyle>
          <a:p>
            <a:r>
              <a:rPr lang="en-US" smtClean="0"/>
              <a:t>Click to edit Master title style</a:t>
            </a:r>
            <a:endParaRPr lang="en-GB" dirty="0"/>
          </a:p>
        </p:txBody>
      </p:sp>
      <p:sp>
        <p:nvSpPr>
          <p:cNvPr id="3" name="Subtitle 2"/>
          <p:cNvSpPr>
            <a:spLocks noGrp="1"/>
          </p:cNvSpPr>
          <p:nvPr>
            <p:ph type="subTitle" idx="1"/>
          </p:nvPr>
        </p:nvSpPr>
        <p:spPr>
          <a:xfrm>
            <a:off x="838200" y="3602038"/>
            <a:ext cx="10515600" cy="1655762"/>
          </a:xfrm>
          <a:prstGeom prst="rect">
            <a:avLst/>
          </a:prstGeo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7841087-ADE3-46BE-A671-D029C86BBE44}" type="datetime1">
              <a:rPr lang="en-GB" smtClean="0">
                <a:solidFill>
                  <a:srgbClr val="0050A0">
                    <a:tint val="75000"/>
                  </a:srgbClr>
                </a:solidFill>
              </a:rPr>
              <a:pPr/>
              <a:t>21/06/2019</a:t>
            </a:fld>
            <a:endParaRPr lang="en-GB">
              <a:solidFill>
                <a:srgbClr val="0050A0">
                  <a:tint val="75000"/>
                </a:srgbClr>
              </a:solidFill>
            </a:endParaRPr>
          </a:p>
        </p:txBody>
      </p:sp>
      <p:sp>
        <p:nvSpPr>
          <p:cNvPr id="5" name="Footer Placeholder 4"/>
          <p:cNvSpPr>
            <a:spLocks noGrp="1"/>
          </p:cNvSpPr>
          <p:nvPr>
            <p:ph type="ftr" sz="quarter" idx="11"/>
          </p:nvPr>
        </p:nvSpPr>
        <p:spPr/>
        <p:txBody>
          <a:bodyPr/>
          <a:lstStyle/>
          <a:p>
            <a:endParaRPr lang="en-GB">
              <a:solidFill>
                <a:srgbClr val="0050A0">
                  <a:tint val="75000"/>
                </a:srgbClr>
              </a:solidFill>
            </a:endParaRPr>
          </a:p>
        </p:txBody>
      </p:sp>
      <p:sp>
        <p:nvSpPr>
          <p:cNvPr id="6" name="Slide Number Placeholder 5"/>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340099401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lvl1pPr>
              <a:defRPr b="1"/>
            </a:lvl1pPr>
          </a:lstStyle>
          <a:p>
            <a:r>
              <a:rPr lang="en-US" dirty="0" smtClean="0"/>
              <a:t>Click to edit Master title style</a:t>
            </a:r>
            <a:endParaRPr lang="en-GB" dirty="0"/>
          </a:p>
        </p:txBody>
      </p:sp>
      <p:sp>
        <p:nvSpPr>
          <p:cNvPr id="16" name="Date Placeholder 15"/>
          <p:cNvSpPr>
            <a:spLocks noGrp="1"/>
          </p:cNvSpPr>
          <p:nvPr>
            <p:ph type="dt" sz="half" idx="14"/>
          </p:nvPr>
        </p:nvSpPr>
        <p:spPr/>
        <p:txBody>
          <a:bodyPr/>
          <a:lstStyle/>
          <a:p>
            <a:fld id="{A70E6A0D-B971-47F6-B20D-619954E64387}" type="datetime1">
              <a:rPr lang="en-GB" smtClean="0">
                <a:solidFill>
                  <a:srgbClr val="0050A0">
                    <a:tint val="75000"/>
                  </a:srgbClr>
                </a:solidFill>
              </a:rPr>
              <a:pPr/>
              <a:t>21/06/2019</a:t>
            </a:fld>
            <a:endParaRPr lang="en-GB">
              <a:solidFill>
                <a:srgbClr val="0050A0">
                  <a:tint val="75000"/>
                </a:srgbClr>
              </a:solidFill>
            </a:endParaRPr>
          </a:p>
        </p:txBody>
      </p:sp>
      <p:sp>
        <p:nvSpPr>
          <p:cNvPr id="17" name="Footer Placeholder 16"/>
          <p:cNvSpPr>
            <a:spLocks noGrp="1"/>
          </p:cNvSpPr>
          <p:nvPr>
            <p:ph type="ftr" sz="quarter" idx="15"/>
          </p:nvPr>
        </p:nvSpPr>
        <p:spPr/>
        <p:txBody>
          <a:bodyPr/>
          <a:lstStyle/>
          <a:p>
            <a:endParaRPr lang="en-GB" dirty="0">
              <a:solidFill>
                <a:srgbClr val="0050A0">
                  <a:tint val="75000"/>
                </a:srgbClr>
              </a:solidFill>
            </a:endParaRPr>
          </a:p>
        </p:txBody>
      </p:sp>
      <p:sp>
        <p:nvSpPr>
          <p:cNvPr id="18" name="Slide Number Placeholder 17"/>
          <p:cNvSpPr>
            <a:spLocks noGrp="1"/>
          </p:cNvSpPr>
          <p:nvPr>
            <p:ph type="sldNum" sz="quarter" idx="16"/>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5" name="Text Placeholder 4"/>
          <p:cNvSpPr>
            <a:spLocks noGrp="1"/>
          </p:cNvSpPr>
          <p:nvPr>
            <p:ph type="body" sz="quarter" idx="17"/>
          </p:nvPr>
        </p:nvSpPr>
        <p:spPr>
          <a:xfrm>
            <a:off x="266400" y="1171575"/>
            <a:ext cx="11642400" cy="481825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1853959145"/>
      </p:ext>
    </p:extLst>
  </p:cSld>
  <p:clrMapOvr>
    <a:masterClrMapping/>
  </p:clrMapOvr>
  <p:extLst mod="1">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879231"/>
            <a:ext cx="10515600" cy="2540244"/>
          </a:xfrm>
        </p:spPr>
        <p:txBody>
          <a:bodyPr anchor="b">
            <a:normAutofit/>
          </a:bodyPr>
          <a:lstStyle>
            <a:lvl1pPr>
              <a:defRPr sz="4000" b="0" cap="none" spc="0">
                <a:ln w="0"/>
                <a:solidFill>
                  <a:schemeClr val="tx1"/>
                </a:solidFill>
                <a:effectLst>
                  <a:outerShdw blurRad="38100" dist="19050" dir="2700000" algn="tl" rotWithShape="0">
                    <a:schemeClr val="dk1">
                      <a:alpha val="40000"/>
                    </a:schemeClr>
                  </a:outerShdw>
                </a:effectLst>
              </a:defRPr>
            </a:lvl1pPr>
          </a:lstStyle>
          <a:p>
            <a:r>
              <a:rPr lang="en-US" smtClean="0"/>
              <a:t>Click to edit Master title style</a:t>
            </a:r>
            <a:endParaRPr lang="en-GB" dirty="0"/>
          </a:p>
        </p:txBody>
      </p:sp>
      <p:sp>
        <p:nvSpPr>
          <p:cNvPr id="3" name="Text Placeholder 2"/>
          <p:cNvSpPr>
            <a:spLocks noGrp="1"/>
          </p:cNvSpPr>
          <p:nvPr>
            <p:ph type="body" idx="1"/>
          </p:nvPr>
        </p:nvSpPr>
        <p:spPr>
          <a:xfrm>
            <a:off x="831850" y="3446463"/>
            <a:ext cx="10515600" cy="1500187"/>
          </a:xfrm>
          <a:prstGeom prst="rect">
            <a:avLst/>
          </a:prstGeom>
        </p:spPr>
        <p:txBody>
          <a:bodyPr/>
          <a:lstStyle>
            <a:lvl1pPr marL="0" indent="0">
              <a:buNone/>
              <a:defRPr sz="2400">
                <a:solidFill>
                  <a:schemeClr val="accent5">
                    <a:lumMod val="60000"/>
                    <a:lumOff val="4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E86A4B-E4E5-499D-B879-558CF738CFAC}" type="datetime1">
              <a:rPr lang="en-GB" smtClean="0">
                <a:solidFill>
                  <a:srgbClr val="0050A0">
                    <a:tint val="75000"/>
                  </a:srgbClr>
                </a:solidFill>
              </a:rPr>
              <a:pPr/>
              <a:t>21/06/2019</a:t>
            </a:fld>
            <a:endParaRPr lang="en-GB">
              <a:solidFill>
                <a:srgbClr val="0050A0">
                  <a:tint val="75000"/>
                </a:srgbClr>
              </a:solidFill>
            </a:endParaRPr>
          </a:p>
        </p:txBody>
      </p:sp>
      <p:sp>
        <p:nvSpPr>
          <p:cNvPr id="5" name="Footer Placeholder 4"/>
          <p:cNvSpPr>
            <a:spLocks noGrp="1"/>
          </p:cNvSpPr>
          <p:nvPr>
            <p:ph type="ftr" sz="quarter" idx="11"/>
          </p:nvPr>
        </p:nvSpPr>
        <p:spPr/>
        <p:txBody>
          <a:bodyPr/>
          <a:lstStyle/>
          <a:p>
            <a:endParaRPr lang="en-GB">
              <a:solidFill>
                <a:srgbClr val="0050A0">
                  <a:tint val="75000"/>
                </a:srgbClr>
              </a:solidFill>
            </a:endParaRPr>
          </a:p>
        </p:txBody>
      </p:sp>
      <p:sp>
        <p:nvSpPr>
          <p:cNvPr id="6" name="Slide Number Placeholder 5"/>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37317175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0" y="1325563"/>
            <a:ext cx="6019800" cy="4696296"/>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172200" y="1325563"/>
            <a:ext cx="6019800" cy="4696296"/>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Date Placeholder 4"/>
          <p:cNvSpPr>
            <a:spLocks noGrp="1"/>
          </p:cNvSpPr>
          <p:nvPr>
            <p:ph type="dt" sz="half" idx="10"/>
          </p:nvPr>
        </p:nvSpPr>
        <p:spPr/>
        <p:txBody>
          <a:bodyPr/>
          <a:lstStyle/>
          <a:p>
            <a:fld id="{67DD1DF7-C02B-4FAF-9CB5-9EBA55B0C227}" type="datetime1">
              <a:rPr lang="en-GB" smtClean="0">
                <a:solidFill>
                  <a:srgbClr val="0050A0">
                    <a:tint val="75000"/>
                  </a:srgbClr>
                </a:solidFill>
              </a:rPr>
              <a:pPr/>
              <a:t>21/06/2019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3750691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ail Slide">
    <p:spTree>
      <p:nvGrpSpPr>
        <p:cNvPr id="1" name=""/>
        <p:cNvGrpSpPr/>
        <p:nvPr/>
      </p:nvGrpSpPr>
      <p:grpSpPr>
        <a:xfrm>
          <a:off x="0" y="0"/>
          <a:ext cx="0" cy="0"/>
          <a:chOff x="0" y="0"/>
          <a:chExt cx="0" cy="0"/>
        </a:xfrm>
      </p:grpSpPr>
      <p:grpSp>
        <p:nvGrpSpPr>
          <p:cNvPr id="2" name="Group 1"/>
          <p:cNvGrpSpPr/>
          <p:nvPr/>
        </p:nvGrpSpPr>
        <p:grpSpPr>
          <a:xfrm>
            <a:off x="5248625" y="2582248"/>
            <a:ext cx="1694751" cy="1693505"/>
            <a:chOff x="5002612" y="2336416"/>
            <a:chExt cx="2186777" cy="2185169"/>
          </a:xfrm>
        </p:grpSpPr>
        <p:sp>
          <p:nvSpPr>
            <p:cNvPr id="7" name="Rectangle 6"/>
            <p:cNvSpPr/>
            <p:nvPr userDrawn="1"/>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gr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60042" y="4300467"/>
            <a:ext cx="1671914" cy="227159"/>
          </a:xfrm>
          <a:prstGeom prst="rect">
            <a:avLst/>
          </a:prstGeom>
        </p:spPr>
      </p:pic>
    </p:spTree>
    <p:extLst>
      <p:ext uri="{BB962C8B-B14F-4D97-AF65-F5344CB8AC3E}">
        <p14:creationId xmlns:p14="http://schemas.microsoft.com/office/powerpoint/2010/main" val="1018248032"/>
      </p:ext>
    </p:extLst>
  </p:cSld>
  <p:clrMapOvr>
    <a:masterClrMapping/>
  </p:clrMapOvr>
  <p:hf hdr="0"/>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845999"/>
            <a:ext cx="5997575" cy="82391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0" y="1691999"/>
            <a:ext cx="5997575" cy="4321624"/>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6172200" y="845999"/>
            <a:ext cx="6019800" cy="82391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1691999"/>
            <a:ext cx="6019800" cy="4321624"/>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C9D0B127-BA04-43F6-B7C9-84BA7296C5A8}" type="datetime1">
              <a:rPr lang="en-GB" smtClean="0">
                <a:solidFill>
                  <a:srgbClr val="0050A0">
                    <a:tint val="75000"/>
                  </a:srgbClr>
                </a:solidFill>
              </a:rPr>
              <a:pPr/>
              <a:t>21/06/2019</a:t>
            </a:fld>
            <a:endParaRPr lang="en-GB">
              <a:solidFill>
                <a:srgbClr val="0050A0">
                  <a:tint val="75000"/>
                </a:srgbClr>
              </a:solidFill>
            </a:endParaRPr>
          </a:p>
        </p:txBody>
      </p:sp>
      <p:sp>
        <p:nvSpPr>
          <p:cNvPr id="8" name="Footer Placeholder 7"/>
          <p:cNvSpPr>
            <a:spLocks noGrp="1"/>
          </p:cNvSpPr>
          <p:nvPr>
            <p:ph type="ftr" sz="quarter" idx="11"/>
          </p:nvPr>
        </p:nvSpPr>
        <p:spPr/>
        <p:txBody>
          <a:bodyPr/>
          <a:lstStyle/>
          <a:p>
            <a:endParaRPr lang="en-GB">
              <a:solidFill>
                <a:srgbClr val="0050A0">
                  <a:tint val="75000"/>
                </a:srgbClr>
              </a:solidFill>
            </a:endParaRPr>
          </a:p>
        </p:txBody>
      </p:sp>
      <p:sp>
        <p:nvSpPr>
          <p:cNvPr id="9" name="Slide Number Placeholder 8"/>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10" name="Title 9"/>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49371156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GB" dirty="0"/>
          </a:p>
        </p:txBody>
      </p:sp>
      <p:sp>
        <p:nvSpPr>
          <p:cNvPr id="3" name="Date Placeholder 2"/>
          <p:cNvSpPr>
            <a:spLocks noGrp="1"/>
          </p:cNvSpPr>
          <p:nvPr>
            <p:ph type="dt" sz="half" idx="10"/>
          </p:nvPr>
        </p:nvSpPr>
        <p:spPr/>
        <p:txBody>
          <a:bodyPr/>
          <a:lstStyle/>
          <a:p>
            <a:fld id="{B59B9B73-30B4-4E09-B086-0E7BE54EB26A}" type="datetime1">
              <a:rPr lang="en-GB" smtClean="0">
                <a:solidFill>
                  <a:srgbClr val="0050A0">
                    <a:tint val="75000"/>
                  </a:srgbClr>
                </a:solidFill>
              </a:rPr>
              <a:pPr/>
              <a:t>21/06/2019</a:t>
            </a:fld>
            <a:endParaRPr lang="en-GB">
              <a:solidFill>
                <a:srgbClr val="0050A0">
                  <a:tint val="75000"/>
                </a:srgbClr>
              </a:solidFill>
            </a:endParaRPr>
          </a:p>
        </p:txBody>
      </p:sp>
      <p:sp>
        <p:nvSpPr>
          <p:cNvPr id="4" name="Footer Placeholder 3"/>
          <p:cNvSpPr>
            <a:spLocks noGrp="1"/>
          </p:cNvSpPr>
          <p:nvPr>
            <p:ph type="ftr" sz="quarter" idx="11"/>
          </p:nvPr>
        </p:nvSpPr>
        <p:spPr/>
        <p:txBody>
          <a:bodyPr/>
          <a:lstStyle/>
          <a:p>
            <a:endParaRPr lang="en-GB">
              <a:solidFill>
                <a:srgbClr val="0050A0">
                  <a:tint val="75000"/>
                </a:srgbClr>
              </a:solidFill>
            </a:endParaRPr>
          </a:p>
        </p:txBody>
      </p:sp>
      <p:sp>
        <p:nvSpPr>
          <p:cNvPr id="5" name="Slide Number Placeholder 4"/>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38739323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4D6C8D-D950-48EE-A424-976A5AB4C0D8}" type="datetime1">
              <a:rPr lang="en-GB" smtClean="0">
                <a:solidFill>
                  <a:srgbClr val="0050A0">
                    <a:tint val="75000"/>
                  </a:srgbClr>
                </a:solidFill>
              </a:rPr>
              <a:pPr/>
              <a:t>21/06/2019</a:t>
            </a:fld>
            <a:endParaRPr lang="en-GB">
              <a:solidFill>
                <a:srgbClr val="0050A0">
                  <a:tint val="75000"/>
                </a:srgbClr>
              </a:solidFill>
            </a:endParaRPr>
          </a:p>
        </p:txBody>
      </p:sp>
      <p:sp>
        <p:nvSpPr>
          <p:cNvPr id="3" name="Footer Placeholder 2"/>
          <p:cNvSpPr>
            <a:spLocks noGrp="1"/>
          </p:cNvSpPr>
          <p:nvPr>
            <p:ph type="ftr" sz="quarter" idx="11"/>
          </p:nvPr>
        </p:nvSpPr>
        <p:spPr/>
        <p:txBody>
          <a:bodyPr/>
          <a:lstStyle/>
          <a:p>
            <a:endParaRPr lang="en-GB">
              <a:solidFill>
                <a:srgbClr val="0050A0">
                  <a:tint val="75000"/>
                </a:srgbClr>
              </a:solidFill>
            </a:endParaRPr>
          </a:p>
        </p:txBody>
      </p:sp>
      <p:sp>
        <p:nvSpPr>
          <p:cNvPr id="4" name="Slide Number Placeholder 3"/>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176115567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solidFill>
                  <a:schemeClr val="tx1"/>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1DCF47-207F-4B8A-9E7B-BC96AAF80379}" type="datetime1">
              <a:rPr lang="en-GB" smtClean="0">
                <a:solidFill>
                  <a:srgbClr val="0050A0">
                    <a:tint val="75000"/>
                  </a:srgbClr>
                </a:solidFill>
              </a:rPr>
              <a:pPr/>
              <a:t>21/06/2019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241081171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solidFill>
                  <a:schemeClr val="tx1"/>
                </a:solidFill>
              </a:defRPr>
            </a:lvl1pPr>
          </a:lstStyle>
          <a:p>
            <a:r>
              <a:rPr lang="en-US" dirty="0" smtClean="0"/>
              <a:t>Click to edit Master title style</a:t>
            </a:r>
            <a:endParaRPr lang="en-GB" dirty="0"/>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7A1B49-66FA-439E-9832-A76EA3CDC064}" type="datetime1">
              <a:rPr lang="en-GB" smtClean="0">
                <a:solidFill>
                  <a:srgbClr val="0050A0">
                    <a:tint val="75000"/>
                  </a:srgbClr>
                </a:solidFill>
              </a:rPr>
              <a:pPr/>
              <a:t>21/06/2019</a:t>
            </a:fld>
            <a:endParaRPr lang="en-GB">
              <a:solidFill>
                <a:srgbClr val="0050A0">
                  <a:tint val="75000"/>
                </a:srgbClr>
              </a:solidFill>
            </a:endParaRPr>
          </a:p>
        </p:txBody>
      </p:sp>
      <p:sp>
        <p:nvSpPr>
          <p:cNvPr id="6" name="Footer Placeholder 5"/>
          <p:cNvSpPr>
            <a:spLocks noGrp="1"/>
          </p:cNvSpPr>
          <p:nvPr>
            <p:ph type="ftr" sz="quarter" idx="11"/>
          </p:nvPr>
        </p:nvSpPr>
        <p:spPr/>
        <p:txBody>
          <a:bodyPr/>
          <a:lstStyle/>
          <a:p>
            <a:endParaRPr lang="en-GB">
              <a:solidFill>
                <a:srgbClr val="0050A0">
                  <a:tint val="75000"/>
                </a:srgbClr>
              </a:solidFill>
            </a:endParaRPr>
          </a:p>
        </p:txBody>
      </p:sp>
      <p:sp>
        <p:nvSpPr>
          <p:cNvPr id="7" name="Slide Number Placeholder 6"/>
          <p:cNvSpPr>
            <a:spLocks noGrp="1"/>
          </p:cNvSpPr>
          <p:nvPr>
            <p:ph type="sldNum" sz="quarter" idx="12"/>
          </p:nvPr>
        </p:nvSpPr>
        <p:spPr/>
        <p:txBody>
          <a:body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Tree>
    <p:extLst>
      <p:ext uri="{BB962C8B-B14F-4D97-AF65-F5344CB8AC3E}">
        <p14:creationId xmlns:p14="http://schemas.microsoft.com/office/powerpoint/2010/main" val="164244382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descr="SlideMaster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917" y="-92293"/>
            <a:ext cx="12369166" cy="7022897"/>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spTree>
    <p:extLst>
      <p:ext uri="{BB962C8B-B14F-4D97-AF65-F5344CB8AC3E}">
        <p14:creationId xmlns:p14="http://schemas.microsoft.com/office/powerpoint/2010/main" val="287448432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op Slide">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prstClr val="white"/>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spTree>
    <p:extLst>
      <p:ext uri="{BB962C8B-B14F-4D97-AF65-F5344CB8AC3E}">
        <p14:creationId xmlns:p14="http://schemas.microsoft.com/office/powerpoint/2010/main" val="275547990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ail Slide">
    <p:spTree>
      <p:nvGrpSpPr>
        <p:cNvPr id="1" name=""/>
        <p:cNvGrpSpPr/>
        <p:nvPr/>
      </p:nvGrpSpPr>
      <p:grpSpPr>
        <a:xfrm>
          <a:off x="0" y="0"/>
          <a:ext cx="0" cy="0"/>
          <a:chOff x="0" y="0"/>
          <a:chExt cx="0" cy="0"/>
        </a:xfrm>
      </p:grpSpPr>
      <p:grpSp>
        <p:nvGrpSpPr>
          <p:cNvPr id="2" name="Group 1"/>
          <p:cNvGrpSpPr/>
          <p:nvPr userDrawn="1"/>
        </p:nvGrpSpPr>
        <p:grpSpPr>
          <a:xfrm>
            <a:off x="5248625" y="2582248"/>
            <a:ext cx="1694751" cy="1693505"/>
            <a:chOff x="5002612" y="2336416"/>
            <a:chExt cx="2186777" cy="2185169"/>
          </a:xfrm>
        </p:grpSpPr>
        <p:sp>
          <p:nvSpPr>
            <p:cNvPr id="7" name="Rectangle 6"/>
            <p:cNvSpPr/>
            <p:nvPr userDrawn="1"/>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prstClr val="white"/>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gr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260042" y="4300467"/>
            <a:ext cx="1671914" cy="227159"/>
          </a:xfrm>
          <a:prstGeom prst="rect">
            <a:avLst/>
          </a:prstGeom>
        </p:spPr>
      </p:pic>
    </p:spTree>
    <p:extLst>
      <p:ext uri="{BB962C8B-B14F-4D97-AF65-F5344CB8AC3E}">
        <p14:creationId xmlns:p14="http://schemas.microsoft.com/office/powerpoint/2010/main" val="181912783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Logo Slide">
    <p:spTree>
      <p:nvGrpSpPr>
        <p:cNvPr id="1" name=""/>
        <p:cNvGrpSpPr/>
        <p:nvPr/>
      </p:nvGrpSpPr>
      <p:grpSpPr>
        <a:xfrm>
          <a:off x="0" y="0"/>
          <a:ext cx="0" cy="0"/>
          <a:chOff x="0" y="0"/>
          <a:chExt cx="0" cy="0"/>
        </a:xfrm>
      </p:grpSpPr>
      <p:grpSp>
        <p:nvGrpSpPr>
          <p:cNvPr id="2" name="Group 4"/>
          <p:cNvGrpSpPr>
            <a:grpSpLocks noChangeAspect="1"/>
          </p:cNvGrpSpPr>
          <p:nvPr userDrawn="1"/>
        </p:nvGrpSpPr>
        <p:grpSpPr bwMode="auto">
          <a:xfrm>
            <a:off x="5260975" y="2603500"/>
            <a:ext cx="1670050" cy="1651000"/>
            <a:chOff x="3314" y="1640"/>
            <a:chExt cx="1052" cy="1040"/>
          </a:xfrm>
          <a:solidFill>
            <a:schemeClr val="tx1"/>
          </a:solidFill>
        </p:grpSpPr>
        <p:sp>
          <p:nvSpPr>
            <p:cNvPr id="4" name="Freeform 5"/>
            <p:cNvSpPr>
              <a:spLocks/>
            </p:cNvSpPr>
            <p:nvPr userDrawn="1"/>
          </p:nvSpPr>
          <p:spPr bwMode="auto">
            <a:xfrm>
              <a:off x="3400" y="1928"/>
              <a:ext cx="137" cy="159"/>
            </a:xfrm>
            <a:custGeom>
              <a:avLst/>
              <a:gdLst>
                <a:gd name="T0" fmla="*/ 134 w 137"/>
                <a:gd name="T1" fmla="*/ 143 h 159"/>
                <a:gd name="T2" fmla="*/ 117 w 137"/>
                <a:gd name="T3" fmla="*/ 151 h 159"/>
                <a:gd name="T4" fmla="*/ 92 w 137"/>
                <a:gd name="T5" fmla="*/ 157 h 159"/>
                <a:gd name="T6" fmla="*/ 82 w 137"/>
                <a:gd name="T7" fmla="*/ 159 h 159"/>
                <a:gd name="T8" fmla="*/ 48 w 137"/>
                <a:gd name="T9" fmla="*/ 153 h 159"/>
                <a:gd name="T10" fmla="*/ 22 w 137"/>
                <a:gd name="T11" fmla="*/ 137 h 159"/>
                <a:gd name="T12" fmla="*/ 5 w 137"/>
                <a:gd name="T13" fmla="*/ 111 h 159"/>
                <a:gd name="T14" fmla="*/ 0 w 137"/>
                <a:gd name="T15" fmla="*/ 79 h 159"/>
                <a:gd name="T16" fmla="*/ 1 w 137"/>
                <a:gd name="T17" fmla="*/ 62 h 159"/>
                <a:gd name="T18" fmla="*/ 12 w 137"/>
                <a:gd name="T19" fmla="*/ 33 h 159"/>
                <a:gd name="T20" fmla="*/ 35 w 137"/>
                <a:gd name="T21" fmla="*/ 13 h 159"/>
                <a:gd name="T22" fmla="*/ 67 w 137"/>
                <a:gd name="T23" fmla="*/ 2 h 159"/>
                <a:gd name="T24" fmla="*/ 84 w 137"/>
                <a:gd name="T25" fmla="*/ 0 h 159"/>
                <a:gd name="T26" fmla="*/ 112 w 137"/>
                <a:gd name="T27" fmla="*/ 3 h 159"/>
                <a:gd name="T28" fmla="*/ 137 w 137"/>
                <a:gd name="T29" fmla="*/ 10 h 159"/>
                <a:gd name="T30" fmla="*/ 134 w 137"/>
                <a:gd name="T31" fmla="*/ 20 h 159"/>
                <a:gd name="T32" fmla="*/ 130 w 137"/>
                <a:gd name="T33" fmla="*/ 29 h 159"/>
                <a:gd name="T34" fmla="*/ 122 w 137"/>
                <a:gd name="T35" fmla="*/ 22 h 159"/>
                <a:gd name="T36" fmla="*/ 98 w 137"/>
                <a:gd name="T37" fmla="*/ 12 h 159"/>
                <a:gd name="T38" fmla="*/ 82 w 137"/>
                <a:gd name="T39" fmla="*/ 10 h 159"/>
                <a:gd name="T40" fmla="*/ 61 w 137"/>
                <a:gd name="T41" fmla="*/ 14 h 159"/>
                <a:gd name="T42" fmla="*/ 42 w 137"/>
                <a:gd name="T43" fmla="*/ 27 h 159"/>
                <a:gd name="T44" fmla="*/ 28 w 137"/>
                <a:gd name="T45" fmla="*/ 49 h 159"/>
                <a:gd name="T46" fmla="*/ 22 w 137"/>
                <a:gd name="T47" fmla="*/ 79 h 159"/>
                <a:gd name="T48" fmla="*/ 24 w 137"/>
                <a:gd name="T49" fmla="*/ 94 h 159"/>
                <a:gd name="T50" fmla="*/ 34 w 137"/>
                <a:gd name="T51" fmla="*/ 120 h 159"/>
                <a:gd name="T52" fmla="*/ 52 w 137"/>
                <a:gd name="T53" fmla="*/ 137 h 159"/>
                <a:gd name="T54" fmla="*/ 74 w 137"/>
                <a:gd name="T55" fmla="*/ 146 h 159"/>
                <a:gd name="T56" fmla="*/ 85 w 137"/>
                <a:gd name="T57" fmla="*/ 147 h 159"/>
                <a:gd name="T58" fmla="*/ 102 w 137"/>
                <a:gd name="T59" fmla="*/ 144 h 159"/>
                <a:gd name="T60" fmla="*/ 117 w 137"/>
                <a:gd name="T61" fmla="*/ 139 h 159"/>
                <a:gd name="T62" fmla="*/ 137 w 137"/>
                <a:gd name="T63" fmla="*/ 124 h 159"/>
                <a:gd name="T64" fmla="*/ 134 w 137"/>
                <a:gd name="T65"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59">
                  <a:moveTo>
                    <a:pt x="134" y="143"/>
                  </a:moveTo>
                  <a:lnTo>
                    <a:pt x="134" y="143"/>
                  </a:lnTo>
                  <a:lnTo>
                    <a:pt x="127" y="147"/>
                  </a:lnTo>
                  <a:lnTo>
                    <a:pt x="117" y="151"/>
                  </a:lnTo>
                  <a:lnTo>
                    <a:pt x="101" y="156"/>
                  </a:lnTo>
                  <a:lnTo>
                    <a:pt x="92" y="157"/>
                  </a:lnTo>
                  <a:lnTo>
                    <a:pt x="82" y="159"/>
                  </a:lnTo>
                  <a:lnTo>
                    <a:pt x="82" y="159"/>
                  </a:lnTo>
                  <a:lnTo>
                    <a:pt x="65" y="157"/>
                  </a:lnTo>
                  <a:lnTo>
                    <a:pt x="48" y="153"/>
                  </a:lnTo>
                  <a:lnTo>
                    <a:pt x="34" y="146"/>
                  </a:lnTo>
                  <a:lnTo>
                    <a:pt x="22" y="137"/>
                  </a:lnTo>
                  <a:lnTo>
                    <a:pt x="12" y="124"/>
                  </a:lnTo>
                  <a:lnTo>
                    <a:pt x="5" y="111"/>
                  </a:lnTo>
                  <a:lnTo>
                    <a:pt x="1" y="96"/>
                  </a:lnTo>
                  <a:lnTo>
                    <a:pt x="0" y="79"/>
                  </a:lnTo>
                  <a:lnTo>
                    <a:pt x="0" y="79"/>
                  </a:lnTo>
                  <a:lnTo>
                    <a:pt x="1" y="62"/>
                  </a:lnTo>
                  <a:lnTo>
                    <a:pt x="5" y="46"/>
                  </a:lnTo>
                  <a:lnTo>
                    <a:pt x="12" y="33"/>
                  </a:lnTo>
                  <a:lnTo>
                    <a:pt x="22" y="22"/>
                  </a:lnTo>
                  <a:lnTo>
                    <a:pt x="35" y="13"/>
                  </a:lnTo>
                  <a:lnTo>
                    <a:pt x="50" y="6"/>
                  </a:lnTo>
                  <a:lnTo>
                    <a:pt x="67" y="2"/>
                  </a:lnTo>
                  <a:lnTo>
                    <a:pt x="84" y="0"/>
                  </a:lnTo>
                  <a:lnTo>
                    <a:pt x="84" y="0"/>
                  </a:lnTo>
                  <a:lnTo>
                    <a:pt x="98" y="0"/>
                  </a:lnTo>
                  <a:lnTo>
                    <a:pt x="112" y="3"/>
                  </a:lnTo>
                  <a:lnTo>
                    <a:pt x="127" y="7"/>
                  </a:lnTo>
                  <a:lnTo>
                    <a:pt x="137" y="10"/>
                  </a:lnTo>
                  <a:lnTo>
                    <a:pt x="137" y="10"/>
                  </a:lnTo>
                  <a:lnTo>
                    <a:pt x="134" y="20"/>
                  </a:lnTo>
                  <a:lnTo>
                    <a:pt x="131" y="29"/>
                  </a:lnTo>
                  <a:lnTo>
                    <a:pt x="130" y="29"/>
                  </a:lnTo>
                  <a:lnTo>
                    <a:pt x="130" y="29"/>
                  </a:lnTo>
                  <a:lnTo>
                    <a:pt x="122" y="22"/>
                  </a:lnTo>
                  <a:lnTo>
                    <a:pt x="111" y="16"/>
                  </a:lnTo>
                  <a:lnTo>
                    <a:pt x="98" y="12"/>
                  </a:lnTo>
                  <a:lnTo>
                    <a:pt x="82" y="10"/>
                  </a:lnTo>
                  <a:lnTo>
                    <a:pt x="82" y="10"/>
                  </a:lnTo>
                  <a:lnTo>
                    <a:pt x="72" y="10"/>
                  </a:lnTo>
                  <a:lnTo>
                    <a:pt x="61" y="14"/>
                  </a:lnTo>
                  <a:lnTo>
                    <a:pt x="51" y="19"/>
                  </a:lnTo>
                  <a:lnTo>
                    <a:pt x="42" y="27"/>
                  </a:lnTo>
                  <a:lnTo>
                    <a:pt x="34" y="36"/>
                  </a:lnTo>
                  <a:lnTo>
                    <a:pt x="28" y="49"/>
                  </a:lnTo>
                  <a:lnTo>
                    <a:pt x="24" y="63"/>
                  </a:lnTo>
                  <a:lnTo>
                    <a:pt x="22" y="79"/>
                  </a:lnTo>
                  <a:lnTo>
                    <a:pt x="22" y="79"/>
                  </a:lnTo>
                  <a:lnTo>
                    <a:pt x="24" y="94"/>
                  </a:lnTo>
                  <a:lnTo>
                    <a:pt x="28" y="107"/>
                  </a:lnTo>
                  <a:lnTo>
                    <a:pt x="34" y="120"/>
                  </a:lnTo>
                  <a:lnTo>
                    <a:pt x="42" y="129"/>
                  </a:lnTo>
                  <a:lnTo>
                    <a:pt x="52" y="137"/>
                  </a:lnTo>
                  <a:lnTo>
                    <a:pt x="62" y="143"/>
                  </a:lnTo>
                  <a:lnTo>
                    <a:pt x="74" y="146"/>
                  </a:lnTo>
                  <a:lnTo>
                    <a:pt x="85" y="147"/>
                  </a:lnTo>
                  <a:lnTo>
                    <a:pt x="85" y="147"/>
                  </a:lnTo>
                  <a:lnTo>
                    <a:pt x="94" y="146"/>
                  </a:lnTo>
                  <a:lnTo>
                    <a:pt x="102" y="144"/>
                  </a:lnTo>
                  <a:lnTo>
                    <a:pt x="110" y="143"/>
                  </a:lnTo>
                  <a:lnTo>
                    <a:pt x="117" y="139"/>
                  </a:lnTo>
                  <a:lnTo>
                    <a:pt x="127" y="131"/>
                  </a:lnTo>
                  <a:lnTo>
                    <a:pt x="137" y="124"/>
                  </a:lnTo>
                  <a:lnTo>
                    <a:pt x="137" y="126"/>
                  </a:lnTo>
                  <a:lnTo>
                    <a:pt x="134" y="1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rgbClr val="0053A1"/>
                </a:solidFill>
              </a:endParaRPr>
            </a:p>
          </p:txBody>
        </p:sp>
        <p:sp>
          <p:nvSpPr>
            <p:cNvPr id="5" name="Freeform 6"/>
            <p:cNvSpPr>
              <a:spLocks/>
            </p:cNvSpPr>
            <p:nvPr userDrawn="1"/>
          </p:nvSpPr>
          <p:spPr bwMode="auto">
            <a:xfrm>
              <a:off x="3562" y="1931"/>
              <a:ext cx="96" cy="153"/>
            </a:xfrm>
            <a:custGeom>
              <a:avLst/>
              <a:gdLst>
                <a:gd name="T0" fmla="*/ 95 w 96"/>
                <a:gd name="T1" fmla="*/ 144 h 153"/>
                <a:gd name="T2" fmla="*/ 95 w 96"/>
                <a:gd name="T3" fmla="*/ 144 h 153"/>
                <a:gd name="T4" fmla="*/ 96 w 96"/>
                <a:gd name="T5" fmla="*/ 136 h 153"/>
                <a:gd name="T6" fmla="*/ 96 w 96"/>
                <a:gd name="T7" fmla="*/ 136 h 153"/>
                <a:gd name="T8" fmla="*/ 59 w 96"/>
                <a:gd name="T9" fmla="*/ 137 h 153"/>
                <a:gd name="T10" fmla="*/ 23 w 96"/>
                <a:gd name="T11" fmla="*/ 138 h 153"/>
                <a:gd name="T12" fmla="*/ 23 w 96"/>
                <a:gd name="T13" fmla="*/ 138 h 153"/>
                <a:gd name="T14" fmla="*/ 23 w 96"/>
                <a:gd name="T15" fmla="*/ 80 h 153"/>
                <a:gd name="T16" fmla="*/ 23 w 96"/>
                <a:gd name="T17" fmla="*/ 80 h 153"/>
                <a:gd name="T18" fmla="*/ 47 w 96"/>
                <a:gd name="T19" fmla="*/ 80 h 153"/>
                <a:gd name="T20" fmla="*/ 79 w 96"/>
                <a:gd name="T21" fmla="*/ 81 h 153"/>
                <a:gd name="T22" fmla="*/ 79 w 96"/>
                <a:gd name="T23" fmla="*/ 81 h 153"/>
                <a:gd name="T24" fmla="*/ 77 w 96"/>
                <a:gd name="T25" fmla="*/ 74 h 153"/>
                <a:gd name="T26" fmla="*/ 77 w 96"/>
                <a:gd name="T27" fmla="*/ 74 h 153"/>
                <a:gd name="T28" fmla="*/ 79 w 96"/>
                <a:gd name="T29" fmla="*/ 66 h 153"/>
                <a:gd name="T30" fmla="*/ 79 w 96"/>
                <a:gd name="T31" fmla="*/ 66 h 153"/>
                <a:gd name="T32" fmla="*/ 56 w 96"/>
                <a:gd name="T33" fmla="*/ 67 h 153"/>
                <a:gd name="T34" fmla="*/ 23 w 96"/>
                <a:gd name="T35" fmla="*/ 67 h 153"/>
                <a:gd name="T36" fmla="*/ 23 w 96"/>
                <a:gd name="T37" fmla="*/ 67 h 153"/>
                <a:gd name="T38" fmla="*/ 23 w 96"/>
                <a:gd name="T39" fmla="*/ 11 h 153"/>
                <a:gd name="T40" fmla="*/ 23 w 96"/>
                <a:gd name="T41" fmla="*/ 11 h 153"/>
                <a:gd name="T42" fmla="*/ 63 w 96"/>
                <a:gd name="T43" fmla="*/ 13 h 153"/>
                <a:gd name="T44" fmla="*/ 93 w 96"/>
                <a:gd name="T45" fmla="*/ 14 h 153"/>
                <a:gd name="T46" fmla="*/ 93 w 96"/>
                <a:gd name="T47" fmla="*/ 14 h 153"/>
                <a:gd name="T48" fmla="*/ 92 w 96"/>
                <a:gd name="T49" fmla="*/ 7 h 153"/>
                <a:gd name="T50" fmla="*/ 92 w 96"/>
                <a:gd name="T51" fmla="*/ 7 h 153"/>
                <a:gd name="T52" fmla="*/ 93 w 96"/>
                <a:gd name="T53" fmla="*/ 0 h 153"/>
                <a:gd name="T54" fmla="*/ 93 w 96"/>
                <a:gd name="T55" fmla="*/ 0 h 153"/>
                <a:gd name="T56" fmla="*/ 47 w 96"/>
                <a:gd name="T57" fmla="*/ 1 h 153"/>
                <a:gd name="T58" fmla="*/ 47 w 96"/>
                <a:gd name="T59" fmla="*/ 1 h 153"/>
                <a:gd name="T60" fmla="*/ 0 w 96"/>
                <a:gd name="T61" fmla="*/ 0 h 153"/>
                <a:gd name="T62" fmla="*/ 0 w 96"/>
                <a:gd name="T63" fmla="*/ 0 h 153"/>
                <a:gd name="T64" fmla="*/ 0 w 96"/>
                <a:gd name="T65" fmla="*/ 29 h 153"/>
                <a:gd name="T66" fmla="*/ 2 w 96"/>
                <a:gd name="T67" fmla="*/ 57 h 153"/>
                <a:gd name="T68" fmla="*/ 2 w 96"/>
                <a:gd name="T69" fmla="*/ 94 h 153"/>
                <a:gd name="T70" fmla="*/ 2 w 96"/>
                <a:gd name="T71" fmla="*/ 94 h 153"/>
                <a:gd name="T72" fmla="*/ 0 w 96"/>
                <a:gd name="T73" fmla="*/ 124 h 153"/>
                <a:gd name="T74" fmla="*/ 0 w 96"/>
                <a:gd name="T75" fmla="*/ 153 h 153"/>
                <a:gd name="T76" fmla="*/ 0 w 96"/>
                <a:gd name="T77" fmla="*/ 153 h 153"/>
                <a:gd name="T78" fmla="*/ 47 w 96"/>
                <a:gd name="T79" fmla="*/ 151 h 153"/>
                <a:gd name="T80" fmla="*/ 47 w 96"/>
                <a:gd name="T81" fmla="*/ 151 h 153"/>
                <a:gd name="T82" fmla="*/ 49 w 96"/>
                <a:gd name="T83" fmla="*/ 151 h 153"/>
                <a:gd name="T84" fmla="*/ 49 w 96"/>
                <a:gd name="T85" fmla="*/ 151 h 153"/>
                <a:gd name="T86" fmla="*/ 66 w 96"/>
                <a:gd name="T87" fmla="*/ 151 h 153"/>
                <a:gd name="T88" fmla="*/ 66 w 96"/>
                <a:gd name="T89" fmla="*/ 151 h 153"/>
                <a:gd name="T90" fmla="*/ 96 w 96"/>
                <a:gd name="T91" fmla="*/ 153 h 153"/>
                <a:gd name="T92" fmla="*/ 96 w 96"/>
                <a:gd name="T93" fmla="*/ 153 h 153"/>
                <a:gd name="T94" fmla="*/ 96 w 96"/>
                <a:gd name="T95" fmla="*/ 153 h 153"/>
                <a:gd name="T96" fmla="*/ 96 w 96"/>
                <a:gd name="T97" fmla="*/ 153 h 153"/>
                <a:gd name="T98" fmla="*/ 95 w 96"/>
                <a:gd name="T99" fmla="*/ 144 h 153"/>
                <a:gd name="T100" fmla="*/ 95 w 96"/>
                <a:gd name="T10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53">
                  <a:moveTo>
                    <a:pt x="95" y="144"/>
                  </a:moveTo>
                  <a:lnTo>
                    <a:pt x="95" y="144"/>
                  </a:lnTo>
                  <a:lnTo>
                    <a:pt x="96" y="136"/>
                  </a:lnTo>
                  <a:lnTo>
                    <a:pt x="96" y="136"/>
                  </a:lnTo>
                  <a:lnTo>
                    <a:pt x="59" y="137"/>
                  </a:lnTo>
                  <a:lnTo>
                    <a:pt x="23" y="138"/>
                  </a:lnTo>
                  <a:lnTo>
                    <a:pt x="23" y="138"/>
                  </a:lnTo>
                  <a:lnTo>
                    <a:pt x="23" y="80"/>
                  </a:lnTo>
                  <a:lnTo>
                    <a:pt x="23" y="80"/>
                  </a:lnTo>
                  <a:lnTo>
                    <a:pt x="47" y="80"/>
                  </a:lnTo>
                  <a:lnTo>
                    <a:pt x="79" y="81"/>
                  </a:lnTo>
                  <a:lnTo>
                    <a:pt x="79" y="81"/>
                  </a:lnTo>
                  <a:lnTo>
                    <a:pt x="77" y="74"/>
                  </a:lnTo>
                  <a:lnTo>
                    <a:pt x="77" y="74"/>
                  </a:lnTo>
                  <a:lnTo>
                    <a:pt x="79" y="66"/>
                  </a:lnTo>
                  <a:lnTo>
                    <a:pt x="79" y="66"/>
                  </a:lnTo>
                  <a:lnTo>
                    <a:pt x="56" y="67"/>
                  </a:lnTo>
                  <a:lnTo>
                    <a:pt x="23" y="67"/>
                  </a:lnTo>
                  <a:lnTo>
                    <a:pt x="23" y="67"/>
                  </a:lnTo>
                  <a:lnTo>
                    <a:pt x="23" y="11"/>
                  </a:lnTo>
                  <a:lnTo>
                    <a:pt x="23" y="11"/>
                  </a:lnTo>
                  <a:lnTo>
                    <a:pt x="63" y="13"/>
                  </a:lnTo>
                  <a:lnTo>
                    <a:pt x="93" y="14"/>
                  </a:lnTo>
                  <a:lnTo>
                    <a:pt x="93" y="14"/>
                  </a:lnTo>
                  <a:lnTo>
                    <a:pt x="92" y="7"/>
                  </a:lnTo>
                  <a:lnTo>
                    <a:pt x="92" y="7"/>
                  </a:lnTo>
                  <a:lnTo>
                    <a:pt x="93" y="0"/>
                  </a:lnTo>
                  <a:lnTo>
                    <a:pt x="93" y="0"/>
                  </a:lnTo>
                  <a:lnTo>
                    <a:pt x="47" y="1"/>
                  </a:lnTo>
                  <a:lnTo>
                    <a:pt x="47" y="1"/>
                  </a:lnTo>
                  <a:lnTo>
                    <a:pt x="0" y="0"/>
                  </a:lnTo>
                  <a:lnTo>
                    <a:pt x="0" y="0"/>
                  </a:lnTo>
                  <a:lnTo>
                    <a:pt x="0" y="29"/>
                  </a:lnTo>
                  <a:lnTo>
                    <a:pt x="2" y="57"/>
                  </a:lnTo>
                  <a:lnTo>
                    <a:pt x="2" y="94"/>
                  </a:lnTo>
                  <a:lnTo>
                    <a:pt x="2" y="94"/>
                  </a:lnTo>
                  <a:lnTo>
                    <a:pt x="0" y="124"/>
                  </a:lnTo>
                  <a:lnTo>
                    <a:pt x="0" y="153"/>
                  </a:lnTo>
                  <a:lnTo>
                    <a:pt x="0" y="153"/>
                  </a:lnTo>
                  <a:lnTo>
                    <a:pt x="47" y="151"/>
                  </a:lnTo>
                  <a:lnTo>
                    <a:pt x="47" y="151"/>
                  </a:lnTo>
                  <a:lnTo>
                    <a:pt x="49" y="151"/>
                  </a:lnTo>
                  <a:lnTo>
                    <a:pt x="49" y="151"/>
                  </a:lnTo>
                  <a:lnTo>
                    <a:pt x="66" y="151"/>
                  </a:lnTo>
                  <a:lnTo>
                    <a:pt x="66" y="151"/>
                  </a:lnTo>
                  <a:lnTo>
                    <a:pt x="96" y="153"/>
                  </a:lnTo>
                  <a:lnTo>
                    <a:pt x="96" y="153"/>
                  </a:lnTo>
                  <a:lnTo>
                    <a:pt x="96" y="153"/>
                  </a:lnTo>
                  <a:lnTo>
                    <a:pt x="96" y="153"/>
                  </a:lnTo>
                  <a:lnTo>
                    <a:pt x="95" y="144"/>
                  </a:lnTo>
                  <a:lnTo>
                    <a:pt x="95"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rgbClr val="0053A1"/>
                </a:solidFill>
              </a:endParaRPr>
            </a:p>
          </p:txBody>
        </p:sp>
        <p:sp>
          <p:nvSpPr>
            <p:cNvPr id="6" name="Freeform 7"/>
            <p:cNvSpPr>
              <a:spLocks noEditPoints="1"/>
            </p:cNvSpPr>
            <p:nvPr userDrawn="1"/>
          </p:nvSpPr>
          <p:spPr bwMode="auto">
            <a:xfrm>
              <a:off x="3684" y="1931"/>
              <a:ext cx="117" cy="153"/>
            </a:xfrm>
            <a:custGeom>
              <a:avLst/>
              <a:gdLst>
                <a:gd name="T0" fmla="*/ 23 w 117"/>
                <a:gd name="T1" fmla="*/ 96 h 153"/>
                <a:gd name="T2" fmla="*/ 23 w 117"/>
                <a:gd name="T3" fmla="*/ 124 h 153"/>
                <a:gd name="T4" fmla="*/ 24 w 117"/>
                <a:gd name="T5" fmla="*/ 153 h 153"/>
                <a:gd name="T6" fmla="*/ 13 w 117"/>
                <a:gd name="T7" fmla="*/ 151 h 153"/>
                <a:gd name="T8" fmla="*/ 0 w 117"/>
                <a:gd name="T9" fmla="*/ 153 h 153"/>
                <a:gd name="T10" fmla="*/ 3 w 117"/>
                <a:gd name="T11" fmla="*/ 96 h 153"/>
                <a:gd name="T12" fmla="*/ 3 w 117"/>
                <a:gd name="T13" fmla="*/ 57 h 153"/>
                <a:gd name="T14" fmla="*/ 0 w 117"/>
                <a:gd name="T15" fmla="*/ 0 h 153"/>
                <a:gd name="T16" fmla="*/ 28 w 117"/>
                <a:gd name="T17" fmla="*/ 1 h 153"/>
                <a:gd name="T18" fmla="*/ 53 w 117"/>
                <a:gd name="T19" fmla="*/ 0 h 153"/>
                <a:gd name="T20" fmla="*/ 63 w 117"/>
                <a:gd name="T21" fmla="*/ 0 h 153"/>
                <a:gd name="T22" fmla="*/ 80 w 117"/>
                <a:gd name="T23" fmla="*/ 3 h 153"/>
                <a:gd name="T24" fmla="*/ 92 w 117"/>
                <a:gd name="T25" fmla="*/ 11 h 153"/>
                <a:gd name="T26" fmla="*/ 100 w 117"/>
                <a:gd name="T27" fmla="*/ 26 h 153"/>
                <a:gd name="T28" fmla="*/ 101 w 117"/>
                <a:gd name="T29" fmla="*/ 34 h 153"/>
                <a:gd name="T30" fmla="*/ 97 w 117"/>
                <a:gd name="T31" fmla="*/ 54 h 153"/>
                <a:gd name="T32" fmla="*/ 84 w 117"/>
                <a:gd name="T33" fmla="*/ 66 h 153"/>
                <a:gd name="T34" fmla="*/ 70 w 117"/>
                <a:gd name="T35" fmla="*/ 74 h 153"/>
                <a:gd name="T36" fmla="*/ 55 w 117"/>
                <a:gd name="T37" fmla="*/ 77 h 153"/>
                <a:gd name="T38" fmla="*/ 117 w 117"/>
                <a:gd name="T39" fmla="*/ 153 h 153"/>
                <a:gd name="T40" fmla="*/ 104 w 117"/>
                <a:gd name="T41" fmla="*/ 151 h 153"/>
                <a:gd name="T42" fmla="*/ 90 w 117"/>
                <a:gd name="T43" fmla="*/ 153 h 153"/>
                <a:gd name="T44" fmla="*/ 65 w 117"/>
                <a:gd name="T45" fmla="*/ 117 h 153"/>
                <a:gd name="T46" fmla="*/ 34 w 117"/>
                <a:gd name="T47" fmla="*/ 77 h 153"/>
                <a:gd name="T48" fmla="*/ 23 w 117"/>
                <a:gd name="T49" fmla="*/ 77 h 153"/>
                <a:gd name="T50" fmla="*/ 37 w 117"/>
                <a:gd name="T51" fmla="*/ 70 h 153"/>
                <a:gd name="T52" fmla="*/ 51 w 117"/>
                <a:gd name="T53" fmla="*/ 69 h 153"/>
                <a:gd name="T54" fmla="*/ 65 w 117"/>
                <a:gd name="T55" fmla="*/ 63 h 153"/>
                <a:gd name="T56" fmla="*/ 75 w 117"/>
                <a:gd name="T57" fmla="*/ 53 h 153"/>
                <a:gd name="T58" fmla="*/ 80 w 117"/>
                <a:gd name="T59" fmla="*/ 39 h 153"/>
                <a:gd name="T60" fmla="*/ 78 w 117"/>
                <a:gd name="T61" fmla="*/ 30 h 153"/>
                <a:gd name="T62" fmla="*/ 72 w 117"/>
                <a:gd name="T63" fmla="*/ 19 h 153"/>
                <a:gd name="T64" fmla="*/ 63 w 117"/>
                <a:gd name="T65" fmla="*/ 13 h 153"/>
                <a:gd name="T66" fmla="*/ 45 w 117"/>
                <a:gd name="T67" fmla="*/ 9 h 153"/>
                <a:gd name="T68" fmla="*/ 24 w 117"/>
                <a:gd name="T69" fmla="*/ 10 h 153"/>
                <a:gd name="T70" fmla="*/ 23 w 117"/>
                <a:gd name="T71" fmla="*/ 57 h 153"/>
                <a:gd name="T72" fmla="*/ 23 w 117"/>
                <a:gd name="T73" fmla="*/ 69 h 153"/>
                <a:gd name="T74" fmla="*/ 37 w 117"/>
                <a:gd name="T7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53">
                  <a:moveTo>
                    <a:pt x="23" y="77"/>
                  </a:moveTo>
                  <a:lnTo>
                    <a:pt x="23" y="96"/>
                  </a:lnTo>
                  <a:lnTo>
                    <a:pt x="23" y="96"/>
                  </a:lnTo>
                  <a:lnTo>
                    <a:pt x="23" y="124"/>
                  </a:lnTo>
                  <a:lnTo>
                    <a:pt x="24" y="153"/>
                  </a:lnTo>
                  <a:lnTo>
                    <a:pt x="24" y="153"/>
                  </a:lnTo>
                  <a:lnTo>
                    <a:pt x="13" y="151"/>
                  </a:lnTo>
                  <a:lnTo>
                    <a:pt x="13" y="151"/>
                  </a:lnTo>
                  <a:lnTo>
                    <a:pt x="0" y="153"/>
                  </a:lnTo>
                  <a:lnTo>
                    <a:pt x="0" y="153"/>
                  </a:lnTo>
                  <a:lnTo>
                    <a:pt x="1" y="124"/>
                  </a:lnTo>
                  <a:lnTo>
                    <a:pt x="3" y="96"/>
                  </a:lnTo>
                  <a:lnTo>
                    <a:pt x="3" y="57"/>
                  </a:lnTo>
                  <a:lnTo>
                    <a:pt x="3" y="57"/>
                  </a:lnTo>
                  <a:lnTo>
                    <a:pt x="1" y="29"/>
                  </a:lnTo>
                  <a:lnTo>
                    <a:pt x="0" y="0"/>
                  </a:lnTo>
                  <a:lnTo>
                    <a:pt x="0" y="0"/>
                  </a:lnTo>
                  <a:lnTo>
                    <a:pt x="28" y="1"/>
                  </a:lnTo>
                  <a:lnTo>
                    <a:pt x="28" y="1"/>
                  </a:lnTo>
                  <a:lnTo>
                    <a:pt x="53" y="0"/>
                  </a:lnTo>
                  <a:lnTo>
                    <a:pt x="53" y="0"/>
                  </a:lnTo>
                  <a:lnTo>
                    <a:pt x="63" y="0"/>
                  </a:lnTo>
                  <a:lnTo>
                    <a:pt x="71" y="1"/>
                  </a:lnTo>
                  <a:lnTo>
                    <a:pt x="80" y="3"/>
                  </a:lnTo>
                  <a:lnTo>
                    <a:pt x="87" y="7"/>
                  </a:lnTo>
                  <a:lnTo>
                    <a:pt x="92" y="11"/>
                  </a:lnTo>
                  <a:lnTo>
                    <a:pt x="97" y="17"/>
                  </a:lnTo>
                  <a:lnTo>
                    <a:pt x="100" y="26"/>
                  </a:lnTo>
                  <a:lnTo>
                    <a:pt x="101" y="34"/>
                  </a:lnTo>
                  <a:lnTo>
                    <a:pt x="101" y="34"/>
                  </a:lnTo>
                  <a:lnTo>
                    <a:pt x="100" y="46"/>
                  </a:lnTo>
                  <a:lnTo>
                    <a:pt x="97" y="54"/>
                  </a:lnTo>
                  <a:lnTo>
                    <a:pt x="91" y="61"/>
                  </a:lnTo>
                  <a:lnTo>
                    <a:pt x="84" y="66"/>
                  </a:lnTo>
                  <a:lnTo>
                    <a:pt x="77" y="70"/>
                  </a:lnTo>
                  <a:lnTo>
                    <a:pt x="70" y="74"/>
                  </a:lnTo>
                  <a:lnTo>
                    <a:pt x="55" y="77"/>
                  </a:lnTo>
                  <a:lnTo>
                    <a:pt x="55" y="77"/>
                  </a:lnTo>
                  <a:lnTo>
                    <a:pt x="85" y="114"/>
                  </a:lnTo>
                  <a:lnTo>
                    <a:pt x="117" y="153"/>
                  </a:lnTo>
                  <a:lnTo>
                    <a:pt x="117" y="153"/>
                  </a:lnTo>
                  <a:lnTo>
                    <a:pt x="104" y="151"/>
                  </a:lnTo>
                  <a:lnTo>
                    <a:pt x="104" y="151"/>
                  </a:lnTo>
                  <a:lnTo>
                    <a:pt x="90" y="153"/>
                  </a:lnTo>
                  <a:lnTo>
                    <a:pt x="90" y="153"/>
                  </a:lnTo>
                  <a:lnTo>
                    <a:pt x="65" y="117"/>
                  </a:lnTo>
                  <a:lnTo>
                    <a:pt x="50" y="96"/>
                  </a:lnTo>
                  <a:lnTo>
                    <a:pt x="34" y="77"/>
                  </a:lnTo>
                  <a:lnTo>
                    <a:pt x="34" y="77"/>
                  </a:lnTo>
                  <a:lnTo>
                    <a:pt x="23" y="77"/>
                  </a:lnTo>
                  <a:lnTo>
                    <a:pt x="23" y="77"/>
                  </a:lnTo>
                  <a:close/>
                  <a:moveTo>
                    <a:pt x="37" y="70"/>
                  </a:moveTo>
                  <a:lnTo>
                    <a:pt x="37" y="70"/>
                  </a:lnTo>
                  <a:lnTo>
                    <a:pt x="51" y="69"/>
                  </a:lnTo>
                  <a:lnTo>
                    <a:pt x="58" y="66"/>
                  </a:lnTo>
                  <a:lnTo>
                    <a:pt x="65" y="63"/>
                  </a:lnTo>
                  <a:lnTo>
                    <a:pt x="71" y="59"/>
                  </a:lnTo>
                  <a:lnTo>
                    <a:pt x="75" y="53"/>
                  </a:lnTo>
                  <a:lnTo>
                    <a:pt x="78" y="47"/>
                  </a:lnTo>
                  <a:lnTo>
                    <a:pt x="80" y="39"/>
                  </a:lnTo>
                  <a:lnTo>
                    <a:pt x="80" y="39"/>
                  </a:lnTo>
                  <a:lnTo>
                    <a:pt x="78" y="30"/>
                  </a:lnTo>
                  <a:lnTo>
                    <a:pt x="77" y="24"/>
                  </a:lnTo>
                  <a:lnTo>
                    <a:pt x="72" y="19"/>
                  </a:lnTo>
                  <a:lnTo>
                    <a:pt x="68" y="16"/>
                  </a:lnTo>
                  <a:lnTo>
                    <a:pt x="63" y="13"/>
                  </a:lnTo>
                  <a:lnTo>
                    <a:pt x="57" y="10"/>
                  </a:lnTo>
                  <a:lnTo>
                    <a:pt x="45" y="9"/>
                  </a:lnTo>
                  <a:lnTo>
                    <a:pt x="45" y="9"/>
                  </a:lnTo>
                  <a:lnTo>
                    <a:pt x="24" y="10"/>
                  </a:lnTo>
                  <a:lnTo>
                    <a:pt x="24" y="10"/>
                  </a:lnTo>
                  <a:lnTo>
                    <a:pt x="23" y="57"/>
                  </a:lnTo>
                  <a:lnTo>
                    <a:pt x="23" y="57"/>
                  </a:lnTo>
                  <a:lnTo>
                    <a:pt x="23" y="69"/>
                  </a:lnTo>
                  <a:lnTo>
                    <a:pt x="23" y="69"/>
                  </a:lnTo>
                  <a:lnTo>
                    <a:pt x="37" y="70"/>
                  </a:lnTo>
                  <a:lnTo>
                    <a:pt x="37"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rgbClr val="0053A1"/>
                </a:solidFill>
              </a:endParaRPr>
            </a:p>
          </p:txBody>
        </p:sp>
        <p:sp>
          <p:nvSpPr>
            <p:cNvPr id="9" name="Freeform 8"/>
            <p:cNvSpPr>
              <a:spLocks/>
            </p:cNvSpPr>
            <p:nvPr userDrawn="1"/>
          </p:nvSpPr>
          <p:spPr bwMode="auto">
            <a:xfrm>
              <a:off x="3821" y="1930"/>
              <a:ext cx="135" cy="155"/>
            </a:xfrm>
            <a:custGeom>
              <a:avLst/>
              <a:gdLst>
                <a:gd name="T0" fmla="*/ 135 w 135"/>
                <a:gd name="T1" fmla="*/ 1 h 155"/>
                <a:gd name="T2" fmla="*/ 135 w 135"/>
                <a:gd name="T3" fmla="*/ 1 h 155"/>
                <a:gd name="T4" fmla="*/ 125 w 135"/>
                <a:gd name="T5" fmla="*/ 1 h 155"/>
                <a:gd name="T6" fmla="*/ 125 w 135"/>
                <a:gd name="T7" fmla="*/ 1 h 155"/>
                <a:gd name="T8" fmla="*/ 117 w 135"/>
                <a:gd name="T9" fmla="*/ 1 h 155"/>
                <a:gd name="T10" fmla="*/ 117 w 135"/>
                <a:gd name="T11" fmla="*/ 1 h 155"/>
                <a:gd name="T12" fmla="*/ 118 w 135"/>
                <a:gd name="T13" fmla="*/ 37 h 155"/>
                <a:gd name="T14" fmla="*/ 120 w 135"/>
                <a:gd name="T15" fmla="*/ 74 h 155"/>
                <a:gd name="T16" fmla="*/ 120 w 135"/>
                <a:gd name="T17" fmla="*/ 74 h 155"/>
                <a:gd name="T18" fmla="*/ 118 w 135"/>
                <a:gd name="T19" fmla="*/ 114 h 155"/>
                <a:gd name="T20" fmla="*/ 118 w 135"/>
                <a:gd name="T21" fmla="*/ 114 h 155"/>
                <a:gd name="T22" fmla="*/ 10 w 135"/>
                <a:gd name="T23" fmla="*/ 0 h 155"/>
                <a:gd name="T24" fmla="*/ 1 w 135"/>
                <a:gd name="T25" fmla="*/ 0 h 155"/>
                <a:gd name="T26" fmla="*/ 1 w 135"/>
                <a:gd name="T27" fmla="*/ 0 h 155"/>
                <a:gd name="T28" fmla="*/ 3 w 135"/>
                <a:gd name="T29" fmla="*/ 57 h 155"/>
                <a:gd name="T30" fmla="*/ 3 w 135"/>
                <a:gd name="T31" fmla="*/ 57 h 155"/>
                <a:gd name="T32" fmla="*/ 3 w 135"/>
                <a:gd name="T33" fmla="*/ 109 h 155"/>
                <a:gd name="T34" fmla="*/ 0 w 135"/>
                <a:gd name="T35" fmla="*/ 154 h 155"/>
                <a:gd name="T36" fmla="*/ 0 w 135"/>
                <a:gd name="T37" fmla="*/ 154 h 155"/>
                <a:gd name="T38" fmla="*/ 10 w 135"/>
                <a:gd name="T39" fmla="*/ 152 h 155"/>
                <a:gd name="T40" fmla="*/ 10 w 135"/>
                <a:gd name="T41" fmla="*/ 152 h 155"/>
                <a:gd name="T42" fmla="*/ 20 w 135"/>
                <a:gd name="T43" fmla="*/ 154 h 155"/>
                <a:gd name="T44" fmla="*/ 20 w 135"/>
                <a:gd name="T45" fmla="*/ 154 h 155"/>
                <a:gd name="T46" fmla="*/ 18 w 135"/>
                <a:gd name="T47" fmla="*/ 118 h 155"/>
                <a:gd name="T48" fmla="*/ 17 w 135"/>
                <a:gd name="T49" fmla="*/ 79 h 155"/>
                <a:gd name="T50" fmla="*/ 17 w 135"/>
                <a:gd name="T51" fmla="*/ 79 h 155"/>
                <a:gd name="T52" fmla="*/ 17 w 135"/>
                <a:gd name="T53" fmla="*/ 38 h 155"/>
                <a:gd name="T54" fmla="*/ 17 w 135"/>
                <a:gd name="T55" fmla="*/ 38 h 155"/>
                <a:gd name="T56" fmla="*/ 71 w 135"/>
                <a:gd name="T57" fmla="*/ 95 h 155"/>
                <a:gd name="T58" fmla="*/ 107 w 135"/>
                <a:gd name="T59" fmla="*/ 134 h 155"/>
                <a:gd name="T60" fmla="*/ 127 w 135"/>
                <a:gd name="T61" fmla="*/ 155 h 155"/>
                <a:gd name="T62" fmla="*/ 134 w 135"/>
                <a:gd name="T63" fmla="*/ 155 h 155"/>
                <a:gd name="T64" fmla="*/ 134 w 135"/>
                <a:gd name="T65" fmla="*/ 155 h 155"/>
                <a:gd name="T66" fmla="*/ 132 w 135"/>
                <a:gd name="T67" fmla="*/ 98 h 155"/>
                <a:gd name="T68" fmla="*/ 132 w 135"/>
                <a:gd name="T69" fmla="*/ 98 h 155"/>
                <a:gd name="T70" fmla="*/ 134 w 135"/>
                <a:gd name="T71" fmla="*/ 45 h 155"/>
                <a:gd name="T72" fmla="*/ 135 w 135"/>
                <a:gd name="T73" fmla="*/ 1 h 155"/>
                <a:gd name="T74" fmla="*/ 135 w 135"/>
                <a:gd name="T75" fmla="*/ 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55">
                  <a:moveTo>
                    <a:pt x="135" y="1"/>
                  </a:moveTo>
                  <a:lnTo>
                    <a:pt x="135" y="1"/>
                  </a:lnTo>
                  <a:lnTo>
                    <a:pt x="125" y="1"/>
                  </a:lnTo>
                  <a:lnTo>
                    <a:pt x="125" y="1"/>
                  </a:lnTo>
                  <a:lnTo>
                    <a:pt x="117" y="1"/>
                  </a:lnTo>
                  <a:lnTo>
                    <a:pt x="117" y="1"/>
                  </a:lnTo>
                  <a:lnTo>
                    <a:pt x="118" y="37"/>
                  </a:lnTo>
                  <a:lnTo>
                    <a:pt x="120" y="74"/>
                  </a:lnTo>
                  <a:lnTo>
                    <a:pt x="120" y="74"/>
                  </a:lnTo>
                  <a:lnTo>
                    <a:pt x="118" y="114"/>
                  </a:lnTo>
                  <a:lnTo>
                    <a:pt x="118" y="114"/>
                  </a:lnTo>
                  <a:lnTo>
                    <a:pt x="10" y="0"/>
                  </a:lnTo>
                  <a:lnTo>
                    <a:pt x="1" y="0"/>
                  </a:lnTo>
                  <a:lnTo>
                    <a:pt x="1" y="0"/>
                  </a:lnTo>
                  <a:lnTo>
                    <a:pt x="3" y="57"/>
                  </a:lnTo>
                  <a:lnTo>
                    <a:pt x="3" y="57"/>
                  </a:lnTo>
                  <a:lnTo>
                    <a:pt x="3" y="109"/>
                  </a:lnTo>
                  <a:lnTo>
                    <a:pt x="0" y="154"/>
                  </a:lnTo>
                  <a:lnTo>
                    <a:pt x="0" y="154"/>
                  </a:lnTo>
                  <a:lnTo>
                    <a:pt x="10" y="152"/>
                  </a:lnTo>
                  <a:lnTo>
                    <a:pt x="10" y="152"/>
                  </a:lnTo>
                  <a:lnTo>
                    <a:pt x="20" y="154"/>
                  </a:lnTo>
                  <a:lnTo>
                    <a:pt x="20" y="154"/>
                  </a:lnTo>
                  <a:lnTo>
                    <a:pt x="18" y="118"/>
                  </a:lnTo>
                  <a:lnTo>
                    <a:pt x="17" y="79"/>
                  </a:lnTo>
                  <a:lnTo>
                    <a:pt x="17" y="79"/>
                  </a:lnTo>
                  <a:lnTo>
                    <a:pt x="17" y="38"/>
                  </a:lnTo>
                  <a:lnTo>
                    <a:pt x="17" y="38"/>
                  </a:lnTo>
                  <a:lnTo>
                    <a:pt x="71" y="95"/>
                  </a:lnTo>
                  <a:lnTo>
                    <a:pt x="107" y="134"/>
                  </a:lnTo>
                  <a:lnTo>
                    <a:pt x="127" y="155"/>
                  </a:lnTo>
                  <a:lnTo>
                    <a:pt x="134" y="155"/>
                  </a:lnTo>
                  <a:lnTo>
                    <a:pt x="134" y="155"/>
                  </a:lnTo>
                  <a:lnTo>
                    <a:pt x="132" y="98"/>
                  </a:lnTo>
                  <a:lnTo>
                    <a:pt x="132" y="98"/>
                  </a:lnTo>
                  <a:lnTo>
                    <a:pt x="134" y="45"/>
                  </a:lnTo>
                  <a:lnTo>
                    <a:pt x="135" y="1"/>
                  </a:lnTo>
                  <a:lnTo>
                    <a:pt x="135"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rgbClr val="0053A1"/>
                </a:solidFill>
              </a:endParaRPr>
            </a:p>
          </p:txBody>
        </p:sp>
        <p:sp>
          <p:nvSpPr>
            <p:cNvPr id="10" name="Freeform 9"/>
            <p:cNvSpPr>
              <a:spLocks/>
            </p:cNvSpPr>
            <p:nvPr userDrawn="1"/>
          </p:nvSpPr>
          <p:spPr bwMode="auto">
            <a:xfrm>
              <a:off x="3477" y="2144"/>
              <a:ext cx="77" cy="185"/>
            </a:xfrm>
            <a:custGeom>
              <a:avLst/>
              <a:gdLst>
                <a:gd name="T0" fmla="*/ 77 w 77"/>
                <a:gd name="T1" fmla="*/ 185 h 185"/>
                <a:gd name="T2" fmla="*/ 77 w 77"/>
                <a:gd name="T3" fmla="*/ 185 h 185"/>
                <a:gd name="T4" fmla="*/ 63 w 77"/>
                <a:gd name="T5" fmla="*/ 159 h 185"/>
                <a:gd name="T6" fmla="*/ 50 w 77"/>
                <a:gd name="T7" fmla="*/ 134 h 185"/>
                <a:gd name="T8" fmla="*/ 40 w 77"/>
                <a:gd name="T9" fmla="*/ 109 h 185"/>
                <a:gd name="T10" fmla="*/ 33 w 77"/>
                <a:gd name="T11" fmla="*/ 85 h 185"/>
                <a:gd name="T12" fmla="*/ 27 w 77"/>
                <a:gd name="T13" fmla="*/ 62 h 185"/>
                <a:gd name="T14" fmla="*/ 23 w 77"/>
                <a:gd name="T15" fmla="*/ 40 h 185"/>
                <a:gd name="T16" fmla="*/ 20 w 77"/>
                <a:gd name="T17" fmla="*/ 18 h 185"/>
                <a:gd name="T18" fmla="*/ 20 w 77"/>
                <a:gd name="T19" fmla="*/ 0 h 185"/>
                <a:gd name="T20" fmla="*/ 20 w 77"/>
                <a:gd name="T21" fmla="*/ 0 h 185"/>
                <a:gd name="T22" fmla="*/ 0 w 77"/>
                <a:gd name="T23" fmla="*/ 0 h 185"/>
                <a:gd name="T24" fmla="*/ 0 w 77"/>
                <a:gd name="T25" fmla="*/ 0 h 185"/>
                <a:gd name="T26" fmla="*/ 0 w 77"/>
                <a:gd name="T27" fmla="*/ 20 h 185"/>
                <a:gd name="T28" fmla="*/ 3 w 77"/>
                <a:gd name="T29" fmla="*/ 41 h 185"/>
                <a:gd name="T30" fmla="*/ 7 w 77"/>
                <a:gd name="T31" fmla="*/ 62 h 185"/>
                <a:gd name="T32" fmla="*/ 11 w 77"/>
                <a:gd name="T33" fmla="*/ 84 h 185"/>
                <a:gd name="T34" fmla="*/ 17 w 77"/>
                <a:gd name="T35" fmla="*/ 105 h 185"/>
                <a:gd name="T36" fmla="*/ 25 w 77"/>
                <a:gd name="T37" fmla="*/ 127 h 185"/>
                <a:gd name="T38" fmla="*/ 34 w 77"/>
                <a:gd name="T39" fmla="*/ 148 h 185"/>
                <a:gd name="T40" fmla="*/ 44 w 77"/>
                <a:gd name="T41" fmla="*/ 169 h 185"/>
                <a:gd name="T42" fmla="*/ 44 w 77"/>
                <a:gd name="T43" fmla="*/ 169 h 185"/>
                <a:gd name="T44" fmla="*/ 51 w 77"/>
                <a:gd name="T45" fmla="*/ 174 h 185"/>
                <a:gd name="T46" fmla="*/ 60 w 77"/>
                <a:gd name="T47" fmla="*/ 178 h 185"/>
                <a:gd name="T48" fmla="*/ 77 w 77"/>
                <a:gd name="T49" fmla="*/ 185 h 185"/>
                <a:gd name="T50" fmla="*/ 77 w 77"/>
                <a:gd name="T5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185">
                  <a:moveTo>
                    <a:pt x="77" y="185"/>
                  </a:moveTo>
                  <a:lnTo>
                    <a:pt x="77" y="185"/>
                  </a:lnTo>
                  <a:lnTo>
                    <a:pt x="63" y="159"/>
                  </a:lnTo>
                  <a:lnTo>
                    <a:pt x="50" y="134"/>
                  </a:lnTo>
                  <a:lnTo>
                    <a:pt x="40" y="109"/>
                  </a:lnTo>
                  <a:lnTo>
                    <a:pt x="33" y="85"/>
                  </a:lnTo>
                  <a:lnTo>
                    <a:pt x="27" y="62"/>
                  </a:lnTo>
                  <a:lnTo>
                    <a:pt x="23" y="40"/>
                  </a:lnTo>
                  <a:lnTo>
                    <a:pt x="20" y="18"/>
                  </a:lnTo>
                  <a:lnTo>
                    <a:pt x="20" y="0"/>
                  </a:lnTo>
                  <a:lnTo>
                    <a:pt x="20" y="0"/>
                  </a:lnTo>
                  <a:lnTo>
                    <a:pt x="0" y="0"/>
                  </a:lnTo>
                  <a:lnTo>
                    <a:pt x="0" y="0"/>
                  </a:lnTo>
                  <a:lnTo>
                    <a:pt x="0" y="20"/>
                  </a:lnTo>
                  <a:lnTo>
                    <a:pt x="3" y="41"/>
                  </a:lnTo>
                  <a:lnTo>
                    <a:pt x="7" y="62"/>
                  </a:lnTo>
                  <a:lnTo>
                    <a:pt x="11" y="84"/>
                  </a:lnTo>
                  <a:lnTo>
                    <a:pt x="17" y="105"/>
                  </a:lnTo>
                  <a:lnTo>
                    <a:pt x="25" y="127"/>
                  </a:lnTo>
                  <a:lnTo>
                    <a:pt x="34" y="148"/>
                  </a:lnTo>
                  <a:lnTo>
                    <a:pt x="44" y="169"/>
                  </a:lnTo>
                  <a:lnTo>
                    <a:pt x="44" y="169"/>
                  </a:lnTo>
                  <a:lnTo>
                    <a:pt x="51" y="174"/>
                  </a:lnTo>
                  <a:lnTo>
                    <a:pt x="60" y="178"/>
                  </a:lnTo>
                  <a:lnTo>
                    <a:pt x="77" y="185"/>
                  </a:lnTo>
                  <a:lnTo>
                    <a:pt x="77" y="1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rgbClr val="0053A1"/>
                </a:solidFill>
              </a:endParaRPr>
            </a:p>
          </p:txBody>
        </p:sp>
        <p:sp>
          <p:nvSpPr>
            <p:cNvPr id="11" name="Freeform 10"/>
            <p:cNvSpPr>
              <a:spLocks/>
            </p:cNvSpPr>
            <p:nvPr userDrawn="1"/>
          </p:nvSpPr>
          <p:spPr bwMode="auto">
            <a:xfrm>
              <a:off x="3314" y="1640"/>
              <a:ext cx="1052" cy="1040"/>
            </a:xfrm>
            <a:custGeom>
              <a:avLst/>
              <a:gdLst>
                <a:gd name="T0" fmla="*/ 393 w 1052"/>
                <a:gd name="T1" fmla="*/ 0 h 1040"/>
                <a:gd name="T2" fmla="*/ 345 w 1052"/>
                <a:gd name="T3" fmla="*/ 1 h 1040"/>
                <a:gd name="T4" fmla="*/ 274 w 1052"/>
                <a:gd name="T5" fmla="*/ 14 h 1040"/>
                <a:gd name="T6" fmla="*/ 208 w 1052"/>
                <a:gd name="T7" fmla="*/ 39 h 1040"/>
                <a:gd name="T8" fmla="*/ 98 w 1052"/>
                <a:gd name="T9" fmla="*/ 123 h 1040"/>
                <a:gd name="T10" fmla="*/ 26 w 1052"/>
                <a:gd name="T11" fmla="*/ 240 h 1040"/>
                <a:gd name="T12" fmla="*/ 0 w 1052"/>
                <a:gd name="T13" fmla="*/ 375 h 1040"/>
                <a:gd name="T14" fmla="*/ 6 w 1052"/>
                <a:gd name="T15" fmla="*/ 441 h 1040"/>
                <a:gd name="T16" fmla="*/ 37 w 1052"/>
                <a:gd name="T17" fmla="*/ 575 h 1040"/>
                <a:gd name="T18" fmla="*/ 53 w 1052"/>
                <a:gd name="T19" fmla="*/ 562 h 1040"/>
                <a:gd name="T20" fmla="*/ 90 w 1052"/>
                <a:gd name="T21" fmla="*/ 618 h 1040"/>
                <a:gd name="T22" fmla="*/ 160 w 1052"/>
                <a:gd name="T23" fmla="*/ 682 h 1040"/>
                <a:gd name="T24" fmla="*/ 247 w 1052"/>
                <a:gd name="T25" fmla="*/ 728 h 1040"/>
                <a:gd name="T26" fmla="*/ 347 w 1052"/>
                <a:gd name="T27" fmla="*/ 749 h 1040"/>
                <a:gd name="T28" fmla="*/ 430 w 1052"/>
                <a:gd name="T29" fmla="*/ 746 h 1040"/>
                <a:gd name="T30" fmla="*/ 532 w 1052"/>
                <a:gd name="T31" fmla="*/ 716 h 1040"/>
                <a:gd name="T32" fmla="*/ 248 w 1052"/>
                <a:gd name="T33" fmla="*/ 1040 h 1040"/>
                <a:gd name="T34" fmla="*/ 584 w 1052"/>
                <a:gd name="T35" fmla="*/ 710 h 1040"/>
                <a:gd name="T36" fmla="*/ 688 w 1052"/>
                <a:gd name="T37" fmla="*/ 585 h 1040"/>
                <a:gd name="T38" fmla="*/ 725 w 1052"/>
                <a:gd name="T39" fmla="*/ 515 h 1040"/>
                <a:gd name="T40" fmla="*/ 748 w 1052"/>
                <a:gd name="T41" fmla="*/ 424 h 1040"/>
                <a:gd name="T42" fmla="*/ 894 w 1052"/>
                <a:gd name="T43" fmla="*/ 1039 h 1040"/>
                <a:gd name="T44" fmla="*/ 802 w 1052"/>
                <a:gd name="T45" fmla="*/ 541 h 1040"/>
                <a:gd name="T46" fmla="*/ 752 w 1052"/>
                <a:gd name="T47" fmla="*/ 318 h 1040"/>
                <a:gd name="T48" fmla="*/ 712 w 1052"/>
                <a:gd name="T49" fmla="*/ 210 h 1040"/>
                <a:gd name="T50" fmla="*/ 672 w 1052"/>
                <a:gd name="T51" fmla="*/ 167 h 1040"/>
                <a:gd name="T52" fmla="*/ 687 w 1052"/>
                <a:gd name="T53" fmla="*/ 207 h 1040"/>
                <a:gd name="T54" fmla="*/ 725 w 1052"/>
                <a:gd name="T55" fmla="*/ 315 h 1040"/>
                <a:gd name="T56" fmla="*/ 731 w 1052"/>
                <a:gd name="T57" fmla="*/ 394 h 1040"/>
                <a:gd name="T58" fmla="*/ 721 w 1052"/>
                <a:gd name="T59" fmla="*/ 464 h 1040"/>
                <a:gd name="T60" fmla="*/ 688 w 1052"/>
                <a:gd name="T61" fmla="*/ 545 h 1040"/>
                <a:gd name="T62" fmla="*/ 602 w 1052"/>
                <a:gd name="T63" fmla="*/ 649 h 1040"/>
                <a:gd name="T64" fmla="*/ 498 w 1052"/>
                <a:gd name="T65" fmla="*/ 709 h 1040"/>
                <a:gd name="T66" fmla="*/ 430 w 1052"/>
                <a:gd name="T67" fmla="*/ 726 h 1040"/>
                <a:gd name="T68" fmla="*/ 375 w 1052"/>
                <a:gd name="T69" fmla="*/ 730 h 1040"/>
                <a:gd name="T70" fmla="*/ 304 w 1052"/>
                <a:gd name="T71" fmla="*/ 723 h 1040"/>
                <a:gd name="T72" fmla="*/ 237 w 1052"/>
                <a:gd name="T73" fmla="*/ 703 h 1040"/>
                <a:gd name="T74" fmla="*/ 124 w 1052"/>
                <a:gd name="T75" fmla="*/ 626 h 1040"/>
                <a:gd name="T76" fmla="*/ 49 w 1052"/>
                <a:gd name="T77" fmla="*/ 514 h 1040"/>
                <a:gd name="T78" fmla="*/ 27 w 1052"/>
                <a:gd name="T79" fmla="*/ 447 h 1040"/>
                <a:gd name="T80" fmla="*/ 20 w 1052"/>
                <a:gd name="T81" fmla="*/ 375 h 1040"/>
                <a:gd name="T82" fmla="*/ 24 w 1052"/>
                <a:gd name="T83" fmla="*/ 321 h 1040"/>
                <a:gd name="T84" fmla="*/ 41 w 1052"/>
                <a:gd name="T85" fmla="*/ 253 h 1040"/>
                <a:gd name="T86" fmla="*/ 101 w 1052"/>
                <a:gd name="T87" fmla="*/ 150 h 1040"/>
                <a:gd name="T88" fmla="*/ 207 w 1052"/>
                <a:gd name="T89" fmla="*/ 63 h 1040"/>
                <a:gd name="T90" fmla="*/ 287 w 1052"/>
                <a:gd name="T91" fmla="*/ 31 h 1040"/>
                <a:gd name="T92" fmla="*/ 358 w 1052"/>
                <a:gd name="T93" fmla="*/ 20 h 1040"/>
                <a:gd name="T94" fmla="*/ 440 w 1052"/>
                <a:gd name="T95" fmla="*/ 26 h 1040"/>
                <a:gd name="T96" fmla="*/ 555 w 1052"/>
                <a:gd name="T97" fmla="*/ 68 h 1040"/>
                <a:gd name="T98" fmla="*/ 625 w 1052"/>
                <a:gd name="T99" fmla="*/ 108 h 1040"/>
                <a:gd name="T100" fmla="*/ 625 w 1052"/>
                <a:gd name="T101" fmla="*/ 97 h 1040"/>
                <a:gd name="T102" fmla="*/ 548 w 1052"/>
                <a:gd name="T103" fmla="*/ 44 h 1040"/>
                <a:gd name="T104" fmla="*/ 481 w 1052"/>
                <a:gd name="T105" fmla="*/ 19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2" h="1040">
                  <a:moveTo>
                    <a:pt x="1052" y="4"/>
                  </a:moveTo>
                  <a:lnTo>
                    <a:pt x="1052" y="4"/>
                  </a:lnTo>
                  <a:lnTo>
                    <a:pt x="782" y="1"/>
                  </a:lnTo>
                  <a:lnTo>
                    <a:pt x="393" y="0"/>
                  </a:lnTo>
                  <a:lnTo>
                    <a:pt x="393" y="0"/>
                  </a:lnTo>
                  <a:lnTo>
                    <a:pt x="361" y="0"/>
                  </a:lnTo>
                  <a:lnTo>
                    <a:pt x="345" y="1"/>
                  </a:lnTo>
                  <a:lnTo>
                    <a:pt x="345" y="1"/>
                  </a:lnTo>
                  <a:lnTo>
                    <a:pt x="327" y="3"/>
                  </a:lnTo>
                  <a:lnTo>
                    <a:pt x="308" y="6"/>
                  </a:lnTo>
                  <a:lnTo>
                    <a:pt x="291" y="10"/>
                  </a:lnTo>
                  <a:lnTo>
                    <a:pt x="274" y="14"/>
                  </a:lnTo>
                  <a:lnTo>
                    <a:pt x="257" y="19"/>
                  </a:lnTo>
                  <a:lnTo>
                    <a:pt x="240" y="24"/>
                  </a:lnTo>
                  <a:lnTo>
                    <a:pt x="224" y="31"/>
                  </a:lnTo>
                  <a:lnTo>
                    <a:pt x="208" y="39"/>
                  </a:lnTo>
                  <a:lnTo>
                    <a:pt x="178" y="56"/>
                  </a:lnTo>
                  <a:lnTo>
                    <a:pt x="150" y="76"/>
                  </a:lnTo>
                  <a:lnTo>
                    <a:pt x="123" y="98"/>
                  </a:lnTo>
                  <a:lnTo>
                    <a:pt x="98" y="123"/>
                  </a:lnTo>
                  <a:lnTo>
                    <a:pt x="77" y="150"/>
                  </a:lnTo>
                  <a:lnTo>
                    <a:pt x="57" y="178"/>
                  </a:lnTo>
                  <a:lnTo>
                    <a:pt x="40" y="208"/>
                  </a:lnTo>
                  <a:lnTo>
                    <a:pt x="26" y="240"/>
                  </a:lnTo>
                  <a:lnTo>
                    <a:pt x="14" y="272"/>
                  </a:lnTo>
                  <a:lnTo>
                    <a:pt x="7" y="305"/>
                  </a:lnTo>
                  <a:lnTo>
                    <a:pt x="1" y="340"/>
                  </a:lnTo>
                  <a:lnTo>
                    <a:pt x="0" y="375"/>
                  </a:lnTo>
                  <a:lnTo>
                    <a:pt x="0" y="375"/>
                  </a:lnTo>
                  <a:lnTo>
                    <a:pt x="0" y="397"/>
                  </a:lnTo>
                  <a:lnTo>
                    <a:pt x="3" y="418"/>
                  </a:lnTo>
                  <a:lnTo>
                    <a:pt x="6" y="441"/>
                  </a:lnTo>
                  <a:lnTo>
                    <a:pt x="10" y="465"/>
                  </a:lnTo>
                  <a:lnTo>
                    <a:pt x="21" y="516"/>
                  </a:lnTo>
                  <a:lnTo>
                    <a:pt x="37" y="575"/>
                  </a:lnTo>
                  <a:lnTo>
                    <a:pt x="37" y="575"/>
                  </a:lnTo>
                  <a:lnTo>
                    <a:pt x="106" y="810"/>
                  </a:lnTo>
                  <a:lnTo>
                    <a:pt x="126" y="810"/>
                  </a:lnTo>
                  <a:lnTo>
                    <a:pt x="51" y="562"/>
                  </a:lnTo>
                  <a:lnTo>
                    <a:pt x="53" y="562"/>
                  </a:lnTo>
                  <a:lnTo>
                    <a:pt x="53" y="562"/>
                  </a:lnTo>
                  <a:lnTo>
                    <a:pt x="63" y="581"/>
                  </a:lnTo>
                  <a:lnTo>
                    <a:pt x="76" y="599"/>
                  </a:lnTo>
                  <a:lnTo>
                    <a:pt x="90" y="618"/>
                  </a:lnTo>
                  <a:lnTo>
                    <a:pt x="106" y="635"/>
                  </a:lnTo>
                  <a:lnTo>
                    <a:pt x="123" y="652"/>
                  </a:lnTo>
                  <a:lnTo>
                    <a:pt x="140" y="668"/>
                  </a:lnTo>
                  <a:lnTo>
                    <a:pt x="160" y="682"/>
                  </a:lnTo>
                  <a:lnTo>
                    <a:pt x="180" y="695"/>
                  </a:lnTo>
                  <a:lnTo>
                    <a:pt x="201" y="708"/>
                  </a:lnTo>
                  <a:lnTo>
                    <a:pt x="224" y="719"/>
                  </a:lnTo>
                  <a:lnTo>
                    <a:pt x="247" y="728"/>
                  </a:lnTo>
                  <a:lnTo>
                    <a:pt x="271" y="736"/>
                  </a:lnTo>
                  <a:lnTo>
                    <a:pt x="295" y="742"/>
                  </a:lnTo>
                  <a:lnTo>
                    <a:pt x="321" y="746"/>
                  </a:lnTo>
                  <a:lnTo>
                    <a:pt x="347" y="749"/>
                  </a:lnTo>
                  <a:lnTo>
                    <a:pt x="374" y="750"/>
                  </a:lnTo>
                  <a:lnTo>
                    <a:pt x="374" y="750"/>
                  </a:lnTo>
                  <a:lnTo>
                    <a:pt x="401" y="749"/>
                  </a:lnTo>
                  <a:lnTo>
                    <a:pt x="430" y="746"/>
                  </a:lnTo>
                  <a:lnTo>
                    <a:pt x="457" y="742"/>
                  </a:lnTo>
                  <a:lnTo>
                    <a:pt x="482" y="735"/>
                  </a:lnTo>
                  <a:lnTo>
                    <a:pt x="508" y="726"/>
                  </a:lnTo>
                  <a:lnTo>
                    <a:pt x="532" y="716"/>
                  </a:lnTo>
                  <a:lnTo>
                    <a:pt x="555" y="703"/>
                  </a:lnTo>
                  <a:lnTo>
                    <a:pt x="577" y="689"/>
                  </a:lnTo>
                  <a:lnTo>
                    <a:pt x="577" y="690"/>
                  </a:lnTo>
                  <a:lnTo>
                    <a:pt x="248" y="1040"/>
                  </a:lnTo>
                  <a:lnTo>
                    <a:pt x="274" y="1040"/>
                  </a:lnTo>
                  <a:lnTo>
                    <a:pt x="274" y="1040"/>
                  </a:lnTo>
                  <a:lnTo>
                    <a:pt x="584" y="710"/>
                  </a:lnTo>
                  <a:lnTo>
                    <a:pt x="584" y="710"/>
                  </a:lnTo>
                  <a:lnTo>
                    <a:pt x="624" y="668"/>
                  </a:lnTo>
                  <a:lnTo>
                    <a:pt x="654" y="632"/>
                  </a:lnTo>
                  <a:lnTo>
                    <a:pt x="675" y="605"/>
                  </a:lnTo>
                  <a:lnTo>
                    <a:pt x="688" y="585"/>
                  </a:lnTo>
                  <a:lnTo>
                    <a:pt x="688" y="585"/>
                  </a:lnTo>
                  <a:lnTo>
                    <a:pt x="704" y="558"/>
                  </a:lnTo>
                  <a:lnTo>
                    <a:pt x="714" y="538"/>
                  </a:lnTo>
                  <a:lnTo>
                    <a:pt x="725" y="515"/>
                  </a:lnTo>
                  <a:lnTo>
                    <a:pt x="734" y="488"/>
                  </a:lnTo>
                  <a:lnTo>
                    <a:pt x="742" y="457"/>
                  </a:lnTo>
                  <a:lnTo>
                    <a:pt x="745" y="441"/>
                  </a:lnTo>
                  <a:lnTo>
                    <a:pt x="748" y="424"/>
                  </a:lnTo>
                  <a:lnTo>
                    <a:pt x="748" y="405"/>
                  </a:lnTo>
                  <a:lnTo>
                    <a:pt x="749" y="385"/>
                  </a:lnTo>
                  <a:lnTo>
                    <a:pt x="749" y="385"/>
                  </a:lnTo>
                  <a:lnTo>
                    <a:pt x="894" y="1039"/>
                  </a:lnTo>
                  <a:lnTo>
                    <a:pt x="914" y="1039"/>
                  </a:lnTo>
                  <a:lnTo>
                    <a:pt x="914" y="1039"/>
                  </a:lnTo>
                  <a:lnTo>
                    <a:pt x="851" y="758"/>
                  </a:lnTo>
                  <a:lnTo>
                    <a:pt x="802" y="541"/>
                  </a:lnTo>
                  <a:lnTo>
                    <a:pt x="769" y="392"/>
                  </a:lnTo>
                  <a:lnTo>
                    <a:pt x="769" y="392"/>
                  </a:lnTo>
                  <a:lnTo>
                    <a:pt x="761" y="354"/>
                  </a:lnTo>
                  <a:lnTo>
                    <a:pt x="752" y="318"/>
                  </a:lnTo>
                  <a:lnTo>
                    <a:pt x="742" y="285"/>
                  </a:lnTo>
                  <a:lnTo>
                    <a:pt x="732" y="257"/>
                  </a:lnTo>
                  <a:lnTo>
                    <a:pt x="722" y="233"/>
                  </a:lnTo>
                  <a:lnTo>
                    <a:pt x="712" y="210"/>
                  </a:lnTo>
                  <a:lnTo>
                    <a:pt x="701" y="191"/>
                  </a:lnTo>
                  <a:lnTo>
                    <a:pt x="691" y="175"/>
                  </a:lnTo>
                  <a:lnTo>
                    <a:pt x="691" y="175"/>
                  </a:lnTo>
                  <a:lnTo>
                    <a:pt x="672" y="167"/>
                  </a:lnTo>
                  <a:lnTo>
                    <a:pt x="657" y="161"/>
                  </a:lnTo>
                  <a:lnTo>
                    <a:pt x="657" y="161"/>
                  </a:lnTo>
                  <a:lnTo>
                    <a:pt x="672" y="183"/>
                  </a:lnTo>
                  <a:lnTo>
                    <a:pt x="687" y="207"/>
                  </a:lnTo>
                  <a:lnTo>
                    <a:pt x="699" y="231"/>
                  </a:lnTo>
                  <a:lnTo>
                    <a:pt x="711" y="258"/>
                  </a:lnTo>
                  <a:lnTo>
                    <a:pt x="719" y="287"/>
                  </a:lnTo>
                  <a:lnTo>
                    <a:pt x="725" y="315"/>
                  </a:lnTo>
                  <a:lnTo>
                    <a:pt x="729" y="345"/>
                  </a:lnTo>
                  <a:lnTo>
                    <a:pt x="731" y="375"/>
                  </a:lnTo>
                  <a:lnTo>
                    <a:pt x="731" y="375"/>
                  </a:lnTo>
                  <a:lnTo>
                    <a:pt x="731" y="394"/>
                  </a:lnTo>
                  <a:lnTo>
                    <a:pt x="729" y="412"/>
                  </a:lnTo>
                  <a:lnTo>
                    <a:pt x="728" y="429"/>
                  </a:lnTo>
                  <a:lnTo>
                    <a:pt x="724" y="447"/>
                  </a:lnTo>
                  <a:lnTo>
                    <a:pt x="721" y="464"/>
                  </a:lnTo>
                  <a:lnTo>
                    <a:pt x="715" y="481"/>
                  </a:lnTo>
                  <a:lnTo>
                    <a:pt x="709" y="498"/>
                  </a:lnTo>
                  <a:lnTo>
                    <a:pt x="704" y="514"/>
                  </a:lnTo>
                  <a:lnTo>
                    <a:pt x="688" y="545"/>
                  </a:lnTo>
                  <a:lnTo>
                    <a:pt x="671" y="573"/>
                  </a:lnTo>
                  <a:lnTo>
                    <a:pt x="649" y="602"/>
                  </a:lnTo>
                  <a:lnTo>
                    <a:pt x="627" y="626"/>
                  </a:lnTo>
                  <a:lnTo>
                    <a:pt x="602" y="649"/>
                  </a:lnTo>
                  <a:lnTo>
                    <a:pt x="574" y="671"/>
                  </a:lnTo>
                  <a:lnTo>
                    <a:pt x="545" y="688"/>
                  </a:lnTo>
                  <a:lnTo>
                    <a:pt x="514" y="703"/>
                  </a:lnTo>
                  <a:lnTo>
                    <a:pt x="498" y="709"/>
                  </a:lnTo>
                  <a:lnTo>
                    <a:pt x="481" y="715"/>
                  </a:lnTo>
                  <a:lnTo>
                    <a:pt x="464" y="719"/>
                  </a:lnTo>
                  <a:lnTo>
                    <a:pt x="447" y="723"/>
                  </a:lnTo>
                  <a:lnTo>
                    <a:pt x="430" y="726"/>
                  </a:lnTo>
                  <a:lnTo>
                    <a:pt x="413" y="729"/>
                  </a:lnTo>
                  <a:lnTo>
                    <a:pt x="394" y="730"/>
                  </a:lnTo>
                  <a:lnTo>
                    <a:pt x="375" y="730"/>
                  </a:lnTo>
                  <a:lnTo>
                    <a:pt x="375" y="730"/>
                  </a:lnTo>
                  <a:lnTo>
                    <a:pt x="357" y="730"/>
                  </a:lnTo>
                  <a:lnTo>
                    <a:pt x="340" y="729"/>
                  </a:lnTo>
                  <a:lnTo>
                    <a:pt x="321" y="726"/>
                  </a:lnTo>
                  <a:lnTo>
                    <a:pt x="304" y="723"/>
                  </a:lnTo>
                  <a:lnTo>
                    <a:pt x="287" y="719"/>
                  </a:lnTo>
                  <a:lnTo>
                    <a:pt x="270" y="715"/>
                  </a:lnTo>
                  <a:lnTo>
                    <a:pt x="254" y="709"/>
                  </a:lnTo>
                  <a:lnTo>
                    <a:pt x="237" y="703"/>
                  </a:lnTo>
                  <a:lnTo>
                    <a:pt x="207" y="688"/>
                  </a:lnTo>
                  <a:lnTo>
                    <a:pt x="177" y="671"/>
                  </a:lnTo>
                  <a:lnTo>
                    <a:pt x="150" y="649"/>
                  </a:lnTo>
                  <a:lnTo>
                    <a:pt x="124" y="626"/>
                  </a:lnTo>
                  <a:lnTo>
                    <a:pt x="101" y="602"/>
                  </a:lnTo>
                  <a:lnTo>
                    <a:pt x="81" y="573"/>
                  </a:lnTo>
                  <a:lnTo>
                    <a:pt x="63" y="545"/>
                  </a:lnTo>
                  <a:lnTo>
                    <a:pt x="49" y="514"/>
                  </a:lnTo>
                  <a:lnTo>
                    <a:pt x="41" y="498"/>
                  </a:lnTo>
                  <a:lnTo>
                    <a:pt x="36" y="481"/>
                  </a:lnTo>
                  <a:lnTo>
                    <a:pt x="31" y="464"/>
                  </a:lnTo>
                  <a:lnTo>
                    <a:pt x="27" y="447"/>
                  </a:lnTo>
                  <a:lnTo>
                    <a:pt x="24" y="429"/>
                  </a:lnTo>
                  <a:lnTo>
                    <a:pt x="21" y="412"/>
                  </a:lnTo>
                  <a:lnTo>
                    <a:pt x="20" y="394"/>
                  </a:lnTo>
                  <a:lnTo>
                    <a:pt x="20" y="375"/>
                  </a:lnTo>
                  <a:lnTo>
                    <a:pt x="20" y="375"/>
                  </a:lnTo>
                  <a:lnTo>
                    <a:pt x="20" y="357"/>
                  </a:lnTo>
                  <a:lnTo>
                    <a:pt x="21" y="340"/>
                  </a:lnTo>
                  <a:lnTo>
                    <a:pt x="24" y="321"/>
                  </a:lnTo>
                  <a:lnTo>
                    <a:pt x="27" y="304"/>
                  </a:lnTo>
                  <a:lnTo>
                    <a:pt x="31" y="287"/>
                  </a:lnTo>
                  <a:lnTo>
                    <a:pt x="36" y="270"/>
                  </a:lnTo>
                  <a:lnTo>
                    <a:pt x="41" y="253"/>
                  </a:lnTo>
                  <a:lnTo>
                    <a:pt x="49" y="237"/>
                  </a:lnTo>
                  <a:lnTo>
                    <a:pt x="63" y="205"/>
                  </a:lnTo>
                  <a:lnTo>
                    <a:pt x="81" y="177"/>
                  </a:lnTo>
                  <a:lnTo>
                    <a:pt x="101" y="150"/>
                  </a:lnTo>
                  <a:lnTo>
                    <a:pt x="124" y="124"/>
                  </a:lnTo>
                  <a:lnTo>
                    <a:pt x="150" y="101"/>
                  </a:lnTo>
                  <a:lnTo>
                    <a:pt x="177" y="80"/>
                  </a:lnTo>
                  <a:lnTo>
                    <a:pt x="207" y="63"/>
                  </a:lnTo>
                  <a:lnTo>
                    <a:pt x="237" y="47"/>
                  </a:lnTo>
                  <a:lnTo>
                    <a:pt x="254" y="41"/>
                  </a:lnTo>
                  <a:lnTo>
                    <a:pt x="270" y="36"/>
                  </a:lnTo>
                  <a:lnTo>
                    <a:pt x="287" y="31"/>
                  </a:lnTo>
                  <a:lnTo>
                    <a:pt x="304" y="27"/>
                  </a:lnTo>
                  <a:lnTo>
                    <a:pt x="321" y="24"/>
                  </a:lnTo>
                  <a:lnTo>
                    <a:pt x="340" y="21"/>
                  </a:lnTo>
                  <a:lnTo>
                    <a:pt x="358" y="20"/>
                  </a:lnTo>
                  <a:lnTo>
                    <a:pt x="375" y="20"/>
                  </a:lnTo>
                  <a:lnTo>
                    <a:pt x="375" y="20"/>
                  </a:lnTo>
                  <a:lnTo>
                    <a:pt x="408" y="21"/>
                  </a:lnTo>
                  <a:lnTo>
                    <a:pt x="440" y="26"/>
                  </a:lnTo>
                  <a:lnTo>
                    <a:pt x="471" y="33"/>
                  </a:lnTo>
                  <a:lnTo>
                    <a:pt x="500" y="43"/>
                  </a:lnTo>
                  <a:lnTo>
                    <a:pt x="528" y="54"/>
                  </a:lnTo>
                  <a:lnTo>
                    <a:pt x="555" y="68"/>
                  </a:lnTo>
                  <a:lnTo>
                    <a:pt x="581" y="86"/>
                  </a:lnTo>
                  <a:lnTo>
                    <a:pt x="605" y="104"/>
                  </a:lnTo>
                  <a:lnTo>
                    <a:pt x="605" y="104"/>
                  </a:lnTo>
                  <a:lnTo>
                    <a:pt x="625" y="108"/>
                  </a:lnTo>
                  <a:lnTo>
                    <a:pt x="642" y="113"/>
                  </a:lnTo>
                  <a:lnTo>
                    <a:pt x="644" y="113"/>
                  </a:lnTo>
                  <a:lnTo>
                    <a:pt x="644" y="113"/>
                  </a:lnTo>
                  <a:lnTo>
                    <a:pt x="625" y="97"/>
                  </a:lnTo>
                  <a:lnTo>
                    <a:pt x="608" y="81"/>
                  </a:lnTo>
                  <a:lnTo>
                    <a:pt x="588" y="68"/>
                  </a:lnTo>
                  <a:lnTo>
                    <a:pt x="568" y="56"/>
                  </a:lnTo>
                  <a:lnTo>
                    <a:pt x="548" y="44"/>
                  </a:lnTo>
                  <a:lnTo>
                    <a:pt x="527" y="34"/>
                  </a:lnTo>
                  <a:lnTo>
                    <a:pt x="504" y="26"/>
                  </a:lnTo>
                  <a:lnTo>
                    <a:pt x="481" y="19"/>
                  </a:lnTo>
                  <a:lnTo>
                    <a:pt x="481" y="19"/>
                  </a:lnTo>
                  <a:lnTo>
                    <a:pt x="481" y="17"/>
                  </a:lnTo>
                  <a:lnTo>
                    <a:pt x="1052" y="21"/>
                  </a:lnTo>
                  <a:lnTo>
                    <a:pt x="105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rgbClr val="0053A1"/>
                </a:solidFill>
              </a:endParaRPr>
            </a:p>
          </p:txBody>
        </p:sp>
        <p:sp>
          <p:nvSpPr>
            <p:cNvPr id="12" name="Freeform 11"/>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rgbClr val="0053A1"/>
                </a:solidFill>
              </a:endParaRPr>
            </a:p>
          </p:txBody>
        </p:sp>
        <p:sp>
          <p:nvSpPr>
            <p:cNvPr id="13" name="Freeform 12"/>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rgbClr val="0053A1"/>
                </a:solidFill>
              </a:endParaRPr>
            </a:p>
          </p:txBody>
        </p:sp>
        <p:sp>
          <p:nvSpPr>
            <p:cNvPr id="14" name="Freeform 13"/>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rgbClr val="0053A1"/>
                </a:solidFill>
              </a:endParaRPr>
            </a:p>
          </p:txBody>
        </p:sp>
        <p:sp>
          <p:nvSpPr>
            <p:cNvPr id="15" name="Freeform 14"/>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rgbClr val="0053A1"/>
                </a:solidFill>
              </a:endParaRPr>
            </a:p>
          </p:txBody>
        </p:sp>
        <p:sp>
          <p:nvSpPr>
            <p:cNvPr id="16" name="Freeform 15"/>
            <p:cNvSpPr>
              <a:spLocks/>
            </p:cNvSpPr>
            <p:nvPr userDrawn="1"/>
          </p:nvSpPr>
          <p:spPr bwMode="auto">
            <a:xfrm>
              <a:off x="3571" y="1733"/>
              <a:ext cx="708" cy="613"/>
            </a:xfrm>
            <a:custGeom>
              <a:avLst/>
              <a:gdLst>
                <a:gd name="T0" fmla="*/ 654 w 708"/>
                <a:gd name="T1" fmla="*/ 354 h 613"/>
                <a:gd name="T2" fmla="*/ 654 w 708"/>
                <a:gd name="T3" fmla="*/ 354 h 613"/>
                <a:gd name="T4" fmla="*/ 645 w 708"/>
                <a:gd name="T5" fmla="*/ 302 h 613"/>
                <a:gd name="T6" fmla="*/ 628 w 708"/>
                <a:gd name="T7" fmla="*/ 249 h 613"/>
                <a:gd name="T8" fmla="*/ 604 w 708"/>
                <a:gd name="T9" fmla="*/ 199 h 613"/>
                <a:gd name="T10" fmla="*/ 574 w 708"/>
                <a:gd name="T11" fmla="*/ 157 h 613"/>
                <a:gd name="T12" fmla="*/ 561 w 708"/>
                <a:gd name="T13" fmla="*/ 141 h 613"/>
                <a:gd name="T14" fmla="*/ 531 w 708"/>
                <a:gd name="T15" fmla="*/ 111 h 613"/>
                <a:gd name="T16" fmla="*/ 498 w 708"/>
                <a:gd name="T17" fmla="*/ 85 h 613"/>
                <a:gd name="T18" fmla="*/ 462 w 708"/>
                <a:gd name="T19" fmla="*/ 63 h 613"/>
                <a:gd name="T20" fmla="*/ 425 w 708"/>
                <a:gd name="T21" fmla="*/ 45 h 613"/>
                <a:gd name="T22" fmla="*/ 387 w 708"/>
                <a:gd name="T23" fmla="*/ 31 h 613"/>
                <a:gd name="T24" fmla="*/ 345 w 708"/>
                <a:gd name="T25" fmla="*/ 21 h 613"/>
                <a:gd name="T26" fmla="*/ 303 w 708"/>
                <a:gd name="T27" fmla="*/ 17 h 613"/>
                <a:gd name="T28" fmla="*/ 281 w 708"/>
                <a:gd name="T29" fmla="*/ 17 h 613"/>
                <a:gd name="T30" fmla="*/ 238 w 708"/>
                <a:gd name="T31" fmla="*/ 18 h 613"/>
                <a:gd name="T32" fmla="*/ 198 w 708"/>
                <a:gd name="T33" fmla="*/ 25 h 613"/>
                <a:gd name="T34" fmla="*/ 160 w 708"/>
                <a:gd name="T35" fmla="*/ 35 h 613"/>
                <a:gd name="T36" fmla="*/ 124 w 708"/>
                <a:gd name="T37" fmla="*/ 51 h 613"/>
                <a:gd name="T38" fmla="*/ 88 w 708"/>
                <a:gd name="T39" fmla="*/ 70 h 613"/>
                <a:gd name="T40" fmla="*/ 57 w 708"/>
                <a:gd name="T41" fmla="*/ 91 h 613"/>
                <a:gd name="T42" fmla="*/ 27 w 708"/>
                <a:gd name="T43" fmla="*/ 117 h 613"/>
                <a:gd name="T44" fmla="*/ 0 w 708"/>
                <a:gd name="T45" fmla="*/ 144 h 613"/>
                <a:gd name="T46" fmla="*/ 16 w 708"/>
                <a:gd name="T47" fmla="*/ 157 h 613"/>
                <a:gd name="T48" fmla="*/ 41 w 708"/>
                <a:gd name="T49" fmla="*/ 130 h 613"/>
                <a:gd name="T50" fmla="*/ 68 w 708"/>
                <a:gd name="T51" fmla="*/ 107 h 613"/>
                <a:gd name="T52" fmla="*/ 100 w 708"/>
                <a:gd name="T53" fmla="*/ 85 h 613"/>
                <a:gd name="T54" fmla="*/ 133 w 708"/>
                <a:gd name="T55" fmla="*/ 68 h 613"/>
                <a:gd name="T56" fmla="*/ 167 w 708"/>
                <a:gd name="T57" fmla="*/ 55 h 613"/>
                <a:gd name="T58" fmla="*/ 203 w 708"/>
                <a:gd name="T59" fmla="*/ 44 h 613"/>
                <a:gd name="T60" fmla="*/ 241 w 708"/>
                <a:gd name="T61" fmla="*/ 38 h 613"/>
                <a:gd name="T62" fmla="*/ 281 w 708"/>
                <a:gd name="T63" fmla="*/ 35 h 613"/>
                <a:gd name="T64" fmla="*/ 304 w 708"/>
                <a:gd name="T65" fmla="*/ 37 h 613"/>
                <a:gd name="T66" fmla="*/ 351 w 708"/>
                <a:gd name="T67" fmla="*/ 43 h 613"/>
                <a:gd name="T68" fmla="*/ 395 w 708"/>
                <a:gd name="T69" fmla="*/ 54 h 613"/>
                <a:gd name="T70" fmla="*/ 435 w 708"/>
                <a:gd name="T71" fmla="*/ 71 h 613"/>
                <a:gd name="T72" fmla="*/ 474 w 708"/>
                <a:gd name="T73" fmla="*/ 91 h 613"/>
                <a:gd name="T74" fmla="*/ 508 w 708"/>
                <a:gd name="T75" fmla="*/ 117 h 613"/>
                <a:gd name="T76" fmla="*/ 538 w 708"/>
                <a:gd name="T77" fmla="*/ 145 h 613"/>
                <a:gd name="T78" fmla="*/ 565 w 708"/>
                <a:gd name="T79" fmla="*/ 177 h 613"/>
                <a:gd name="T80" fmla="*/ 577 w 708"/>
                <a:gd name="T81" fmla="*/ 194 h 613"/>
                <a:gd name="T82" fmla="*/ 595 w 708"/>
                <a:gd name="T83" fmla="*/ 225 h 613"/>
                <a:gd name="T84" fmla="*/ 609 w 708"/>
                <a:gd name="T85" fmla="*/ 258 h 613"/>
                <a:gd name="T86" fmla="*/ 629 w 708"/>
                <a:gd name="T87" fmla="*/ 326 h 613"/>
                <a:gd name="T88" fmla="*/ 638 w 708"/>
                <a:gd name="T89" fmla="*/ 393 h 613"/>
                <a:gd name="T90" fmla="*/ 635 w 708"/>
                <a:gd name="T91" fmla="*/ 455 h 613"/>
                <a:gd name="T92" fmla="*/ 631 w 708"/>
                <a:gd name="T93" fmla="*/ 478 h 613"/>
                <a:gd name="T94" fmla="*/ 617 w 708"/>
                <a:gd name="T95" fmla="*/ 526 h 613"/>
                <a:gd name="T96" fmla="*/ 599 w 708"/>
                <a:gd name="T97" fmla="*/ 566 h 613"/>
                <a:gd name="T98" fmla="*/ 594 w 708"/>
                <a:gd name="T99" fmla="*/ 613 h 613"/>
                <a:gd name="T100" fmla="*/ 608 w 708"/>
                <a:gd name="T101" fmla="*/ 589 h 613"/>
                <a:gd name="T102" fmla="*/ 632 w 708"/>
                <a:gd name="T103" fmla="*/ 538 h 613"/>
                <a:gd name="T104" fmla="*/ 651 w 708"/>
                <a:gd name="T105" fmla="*/ 476 h 613"/>
                <a:gd name="T106" fmla="*/ 667 w 708"/>
                <a:gd name="T107" fmla="*/ 393 h 613"/>
                <a:gd name="T108" fmla="*/ 674 w 708"/>
                <a:gd name="T109" fmla="*/ 342 h 613"/>
                <a:gd name="T110" fmla="*/ 708 w 708"/>
                <a:gd name="T111"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8" h="613">
                  <a:moveTo>
                    <a:pt x="688" y="0"/>
                  </a:moveTo>
                  <a:lnTo>
                    <a:pt x="654" y="354"/>
                  </a:lnTo>
                  <a:lnTo>
                    <a:pt x="654" y="354"/>
                  </a:lnTo>
                  <a:lnTo>
                    <a:pt x="654" y="354"/>
                  </a:lnTo>
                  <a:lnTo>
                    <a:pt x="651" y="328"/>
                  </a:lnTo>
                  <a:lnTo>
                    <a:pt x="645" y="302"/>
                  </a:lnTo>
                  <a:lnTo>
                    <a:pt x="637" y="275"/>
                  </a:lnTo>
                  <a:lnTo>
                    <a:pt x="628" y="249"/>
                  </a:lnTo>
                  <a:lnTo>
                    <a:pt x="617" y="224"/>
                  </a:lnTo>
                  <a:lnTo>
                    <a:pt x="604" y="199"/>
                  </a:lnTo>
                  <a:lnTo>
                    <a:pt x="589" y="177"/>
                  </a:lnTo>
                  <a:lnTo>
                    <a:pt x="574" y="157"/>
                  </a:lnTo>
                  <a:lnTo>
                    <a:pt x="574" y="157"/>
                  </a:lnTo>
                  <a:lnTo>
                    <a:pt x="561" y="141"/>
                  </a:lnTo>
                  <a:lnTo>
                    <a:pt x="545" y="125"/>
                  </a:lnTo>
                  <a:lnTo>
                    <a:pt x="531" y="111"/>
                  </a:lnTo>
                  <a:lnTo>
                    <a:pt x="515" y="98"/>
                  </a:lnTo>
                  <a:lnTo>
                    <a:pt x="498" y="85"/>
                  </a:lnTo>
                  <a:lnTo>
                    <a:pt x="481" y="74"/>
                  </a:lnTo>
                  <a:lnTo>
                    <a:pt x="462" y="63"/>
                  </a:lnTo>
                  <a:lnTo>
                    <a:pt x="445" y="54"/>
                  </a:lnTo>
                  <a:lnTo>
                    <a:pt x="425" y="45"/>
                  </a:lnTo>
                  <a:lnTo>
                    <a:pt x="407" y="37"/>
                  </a:lnTo>
                  <a:lnTo>
                    <a:pt x="387" y="31"/>
                  </a:lnTo>
                  <a:lnTo>
                    <a:pt x="365" y="25"/>
                  </a:lnTo>
                  <a:lnTo>
                    <a:pt x="345" y="21"/>
                  </a:lnTo>
                  <a:lnTo>
                    <a:pt x="324" y="18"/>
                  </a:lnTo>
                  <a:lnTo>
                    <a:pt x="303" y="17"/>
                  </a:lnTo>
                  <a:lnTo>
                    <a:pt x="281" y="17"/>
                  </a:lnTo>
                  <a:lnTo>
                    <a:pt x="281" y="17"/>
                  </a:lnTo>
                  <a:lnTo>
                    <a:pt x="260" y="17"/>
                  </a:lnTo>
                  <a:lnTo>
                    <a:pt x="238" y="18"/>
                  </a:lnTo>
                  <a:lnTo>
                    <a:pt x="218" y="21"/>
                  </a:lnTo>
                  <a:lnTo>
                    <a:pt x="198" y="25"/>
                  </a:lnTo>
                  <a:lnTo>
                    <a:pt x="180" y="30"/>
                  </a:lnTo>
                  <a:lnTo>
                    <a:pt x="160" y="35"/>
                  </a:lnTo>
                  <a:lnTo>
                    <a:pt x="141" y="43"/>
                  </a:lnTo>
                  <a:lnTo>
                    <a:pt x="124" y="51"/>
                  </a:lnTo>
                  <a:lnTo>
                    <a:pt x="106" y="60"/>
                  </a:lnTo>
                  <a:lnTo>
                    <a:pt x="88" y="70"/>
                  </a:lnTo>
                  <a:lnTo>
                    <a:pt x="73" y="80"/>
                  </a:lnTo>
                  <a:lnTo>
                    <a:pt x="57" y="91"/>
                  </a:lnTo>
                  <a:lnTo>
                    <a:pt x="41" y="102"/>
                  </a:lnTo>
                  <a:lnTo>
                    <a:pt x="27" y="117"/>
                  </a:lnTo>
                  <a:lnTo>
                    <a:pt x="13" y="130"/>
                  </a:lnTo>
                  <a:lnTo>
                    <a:pt x="0" y="144"/>
                  </a:lnTo>
                  <a:lnTo>
                    <a:pt x="16" y="157"/>
                  </a:lnTo>
                  <a:lnTo>
                    <a:pt x="16" y="157"/>
                  </a:lnTo>
                  <a:lnTo>
                    <a:pt x="28" y="142"/>
                  </a:lnTo>
                  <a:lnTo>
                    <a:pt x="41" y="130"/>
                  </a:lnTo>
                  <a:lnTo>
                    <a:pt x="54" y="118"/>
                  </a:lnTo>
                  <a:lnTo>
                    <a:pt x="68" y="107"/>
                  </a:lnTo>
                  <a:lnTo>
                    <a:pt x="84" y="95"/>
                  </a:lnTo>
                  <a:lnTo>
                    <a:pt x="100" y="85"/>
                  </a:lnTo>
                  <a:lnTo>
                    <a:pt x="116" y="77"/>
                  </a:lnTo>
                  <a:lnTo>
                    <a:pt x="133" y="68"/>
                  </a:lnTo>
                  <a:lnTo>
                    <a:pt x="150" y="61"/>
                  </a:lnTo>
                  <a:lnTo>
                    <a:pt x="167" y="55"/>
                  </a:lnTo>
                  <a:lnTo>
                    <a:pt x="184" y="50"/>
                  </a:lnTo>
                  <a:lnTo>
                    <a:pt x="203" y="44"/>
                  </a:lnTo>
                  <a:lnTo>
                    <a:pt x="221" y="41"/>
                  </a:lnTo>
                  <a:lnTo>
                    <a:pt x="241" y="38"/>
                  </a:lnTo>
                  <a:lnTo>
                    <a:pt x="261" y="37"/>
                  </a:lnTo>
                  <a:lnTo>
                    <a:pt x="281" y="35"/>
                  </a:lnTo>
                  <a:lnTo>
                    <a:pt x="281" y="35"/>
                  </a:lnTo>
                  <a:lnTo>
                    <a:pt x="304" y="37"/>
                  </a:lnTo>
                  <a:lnTo>
                    <a:pt x="328" y="38"/>
                  </a:lnTo>
                  <a:lnTo>
                    <a:pt x="351" y="43"/>
                  </a:lnTo>
                  <a:lnTo>
                    <a:pt x="374" y="48"/>
                  </a:lnTo>
                  <a:lnTo>
                    <a:pt x="395" y="54"/>
                  </a:lnTo>
                  <a:lnTo>
                    <a:pt x="415" y="63"/>
                  </a:lnTo>
                  <a:lnTo>
                    <a:pt x="435" y="71"/>
                  </a:lnTo>
                  <a:lnTo>
                    <a:pt x="455" y="81"/>
                  </a:lnTo>
                  <a:lnTo>
                    <a:pt x="474" y="91"/>
                  </a:lnTo>
                  <a:lnTo>
                    <a:pt x="491" y="104"/>
                  </a:lnTo>
                  <a:lnTo>
                    <a:pt x="508" y="117"/>
                  </a:lnTo>
                  <a:lnTo>
                    <a:pt x="524" y="131"/>
                  </a:lnTo>
                  <a:lnTo>
                    <a:pt x="538" y="145"/>
                  </a:lnTo>
                  <a:lnTo>
                    <a:pt x="552" y="161"/>
                  </a:lnTo>
                  <a:lnTo>
                    <a:pt x="565" y="177"/>
                  </a:lnTo>
                  <a:lnTo>
                    <a:pt x="577" y="194"/>
                  </a:lnTo>
                  <a:lnTo>
                    <a:pt x="577" y="194"/>
                  </a:lnTo>
                  <a:lnTo>
                    <a:pt x="587" y="209"/>
                  </a:lnTo>
                  <a:lnTo>
                    <a:pt x="595" y="225"/>
                  </a:lnTo>
                  <a:lnTo>
                    <a:pt x="602" y="241"/>
                  </a:lnTo>
                  <a:lnTo>
                    <a:pt x="609" y="258"/>
                  </a:lnTo>
                  <a:lnTo>
                    <a:pt x="621" y="292"/>
                  </a:lnTo>
                  <a:lnTo>
                    <a:pt x="629" y="326"/>
                  </a:lnTo>
                  <a:lnTo>
                    <a:pt x="635" y="359"/>
                  </a:lnTo>
                  <a:lnTo>
                    <a:pt x="638" y="393"/>
                  </a:lnTo>
                  <a:lnTo>
                    <a:pt x="638" y="425"/>
                  </a:lnTo>
                  <a:lnTo>
                    <a:pt x="635" y="455"/>
                  </a:lnTo>
                  <a:lnTo>
                    <a:pt x="635" y="455"/>
                  </a:lnTo>
                  <a:lnTo>
                    <a:pt x="631" y="478"/>
                  </a:lnTo>
                  <a:lnTo>
                    <a:pt x="622" y="509"/>
                  </a:lnTo>
                  <a:lnTo>
                    <a:pt x="617" y="526"/>
                  </a:lnTo>
                  <a:lnTo>
                    <a:pt x="608" y="546"/>
                  </a:lnTo>
                  <a:lnTo>
                    <a:pt x="599" y="566"/>
                  </a:lnTo>
                  <a:lnTo>
                    <a:pt x="587" y="586"/>
                  </a:lnTo>
                  <a:lnTo>
                    <a:pt x="594" y="613"/>
                  </a:lnTo>
                  <a:lnTo>
                    <a:pt x="594" y="613"/>
                  </a:lnTo>
                  <a:lnTo>
                    <a:pt x="608" y="589"/>
                  </a:lnTo>
                  <a:lnTo>
                    <a:pt x="621" y="565"/>
                  </a:lnTo>
                  <a:lnTo>
                    <a:pt x="632" y="538"/>
                  </a:lnTo>
                  <a:lnTo>
                    <a:pt x="642" y="509"/>
                  </a:lnTo>
                  <a:lnTo>
                    <a:pt x="651" y="476"/>
                  </a:lnTo>
                  <a:lnTo>
                    <a:pt x="659" y="438"/>
                  </a:lnTo>
                  <a:lnTo>
                    <a:pt x="667" y="393"/>
                  </a:lnTo>
                  <a:lnTo>
                    <a:pt x="674" y="342"/>
                  </a:lnTo>
                  <a:lnTo>
                    <a:pt x="674" y="342"/>
                  </a:lnTo>
                  <a:lnTo>
                    <a:pt x="695" y="128"/>
                  </a:lnTo>
                  <a:lnTo>
                    <a:pt x="708" y="0"/>
                  </a:lnTo>
                  <a:lnTo>
                    <a:pt x="68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rgbClr val="0053A1"/>
                </a:solidFill>
              </a:endParaRPr>
            </a:p>
          </p:txBody>
        </p:sp>
      </p:grpSp>
    </p:spTree>
    <p:extLst>
      <p:ext uri="{BB962C8B-B14F-4D97-AF65-F5344CB8AC3E}">
        <p14:creationId xmlns:p14="http://schemas.microsoft.com/office/powerpoint/2010/main" val="183053364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B41FB814-D13B-46A7-814A-8A110478E7D6}" type="datetimeFigureOut">
              <a:rPr lang="en-GB" smtClean="0">
                <a:solidFill>
                  <a:srgbClr val="0053A1"/>
                </a:solidFill>
              </a:rPr>
              <a:pPr/>
              <a:t>21/06/2019</a:t>
            </a:fld>
            <a:endParaRPr lang="en-GB">
              <a:solidFill>
                <a:srgbClr val="0053A1"/>
              </a:solidFill>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a:solidFill>
                <a:srgbClr val="0053A1"/>
              </a:solidFill>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66BC079-830C-4788-A000-0CA7D5370B86}" type="slidenum">
              <a:rPr lang="en-GB" smtClean="0">
                <a:solidFill>
                  <a:srgbClr val="0053A1"/>
                </a:solidFill>
              </a:rPr>
              <a:pPr/>
              <a:t>‹#›</a:t>
            </a:fld>
            <a:endParaRPr lang="en-GB">
              <a:solidFill>
                <a:srgbClr val="0053A1"/>
              </a:solidFill>
            </a:endParaRPr>
          </a:p>
        </p:txBody>
      </p:sp>
    </p:spTree>
    <p:extLst>
      <p:ext uri="{BB962C8B-B14F-4D97-AF65-F5344CB8AC3E}">
        <p14:creationId xmlns:p14="http://schemas.microsoft.com/office/powerpoint/2010/main" val="682322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ogo Slide">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5260975" y="2603500"/>
            <a:ext cx="1670050" cy="1651000"/>
            <a:chOff x="3314" y="1640"/>
            <a:chExt cx="1052" cy="1040"/>
          </a:xfrm>
          <a:solidFill>
            <a:schemeClr val="tx1"/>
          </a:solidFill>
        </p:grpSpPr>
        <p:sp>
          <p:nvSpPr>
            <p:cNvPr id="4" name="Freeform 5"/>
            <p:cNvSpPr>
              <a:spLocks/>
            </p:cNvSpPr>
            <p:nvPr userDrawn="1"/>
          </p:nvSpPr>
          <p:spPr bwMode="auto">
            <a:xfrm>
              <a:off x="3400" y="1928"/>
              <a:ext cx="137" cy="159"/>
            </a:xfrm>
            <a:custGeom>
              <a:avLst/>
              <a:gdLst>
                <a:gd name="T0" fmla="*/ 134 w 137"/>
                <a:gd name="T1" fmla="*/ 143 h 159"/>
                <a:gd name="T2" fmla="*/ 117 w 137"/>
                <a:gd name="T3" fmla="*/ 151 h 159"/>
                <a:gd name="T4" fmla="*/ 92 w 137"/>
                <a:gd name="T5" fmla="*/ 157 h 159"/>
                <a:gd name="T6" fmla="*/ 82 w 137"/>
                <a:gd name="T7" fmla="*/ 159 h 159"/>
                <a:gd name="T8" fmla="*/ 48 w 137"/>
                <a:gd name="T9" fmla="*/ 153 h 159"/>
                <a:gd name="T10" fmla="*/ 22 w 137"/>
                <a:gd name="T11" fmla="*/ 137 h 159"/>
                <a:gd name="T12" fmla="*/ 5 w 137"/>
                <a:gd name="T13" fmla="*/ 111 h 159"/>
                <a:gd name="T14" fmla="*/ 0 w 137"/>
                <a:gd name="T15" fmla="*/ 79 h 159"/>
                <a:gd name="T16" fmla="*/ 1 w 137"/>
                <a:gd name="T17" fmla="*/ 62 h 159"/>
                <a:gd name="T18" fmla="*/ 12 w 137"/>
                <a:gd name="T19" fmla="*/ 33 h 159"/>
                <a:gd name="T20" fmla="*/ 35 w 137"/>
                <a:gd name="T21" fmla="*/ 13 h 159"/>
                <a:gd name="T22" fmla="*/ 67 w 137"/>
                <a:gd name="T23" fmla="*/ 2 h 159"/>
                <a:gd name="T24" fmla="*/ 84 w 137"/>
                <a:gd name="T25" fmla="*/ 0 h 159"/>
                <a:gd name="T26" fmla="*/ 112 w 137"/>
                <a:gd name="T27" fmla="*/ 3 h 159"/>
                <a:gd name="T28" fmla="*/ 137 w 137"/>
                <a:gd name="T29" fmla="*/ 10 h 159"/>
                <a:gd name="T30" fmla="*/ 134 w 137"/>
                <a:gd name="T31" fmla="*/ 20 h 159"/>
                <a:gd name="T32" fmla="*/ 130 w 137"/>
                <a:gd name="T33" fmla="*/ 29 h 159"/>
                <a:gd name="T34" fmla="*/ 122 w 137"/>
                <a:gd name="T35" fmla="*/ 22 h 159"/>
                <a:gd name="T36" fmla="*/ 98 w 137"/>
                <a:gd name="T37" fmla="*/ 12 h 159"/>
                <a:gd name="T38" fmla="*/ 82 w 137"/>
                <a:gd name="T39" fmla="*/ 10 h 159"/>
                <a:gd name="T40" fmla="*/ 61 w 137"/>
                <a:gd name="T41" fmla="*/ 14 h 159"/>
                <a:gd name="T42" fmla="*/ 42 w 137"/>
                <a:gd name="T43" fmla="*/ 27 h 159"/>
                <a:gd name="T44" fmla="*/ 28 w 137"/>
                <a:gd name="T45" fmla="*/ 49 h 159"/>
                <a:gd name="T46" fmla="*/ 22 w 137"/>
                <a:gd name="T47" fmla="*/ 79 h 159"/>
                <a:gd name="T48" fmla="*/ 24 w 137"/>
                <a:gd name="T49" fmla="*/ 94 h 159"/>
                <a:gd name="T50" fmla="*/ 34 w 137"/>
                <a:gd name="T51" fmla="*/ 120 h 159"/>
                <a:gd name="T52" fmla="*/ 52 w 137"/>
                <a:gd name="T53" fmla="*/ 137 h 159"/>
                <a:gd name="T54" fmla="*/ 74 w 137"/>
                <a:gd name="T55" fmla="*/ 146 h 159"/>
                <a:gd name="T56" fmla="*/ 85 w 137"/>
                <a:gd name="T57" fmla="*/ 147 h 159"/>
                <a:gd name="T58" fmla="*/ 102 w 137"/>
                <a:gd name="T59" fmla="*/ 144 h 159"/>
                <a:gd name="T60" fmla="*/ 117 w 137"/>
                <a:gd name="T61" fmla="*/ 139 h 159"/>
                <a:gd name="T62" fmla="*/ 137 w 137"/>
                <a:gd name="T63" fmla="*/ 124 h 159"/>
                <a:gd name="T64" fmla="*/ 134 w 137"/>
                <a:gd name="T65"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59">
                  <a:moveTo>
                    <a:pt x="134" y="143"/>
                  </a:moveTo>
                  <a:lnTo>
                    <a:pt x="134" y="143"/>
                  </a:lnTo>
                  <a:lnTo>
                    <a:pt x="127" y="147"/>
                  </a:lnTo>
                  <a:lnTo>
                    <a:pt x="117" y="151"/>
                  </a:lnTo>
                  <a:lnTo>
                    <a:pt x="101" y="156"/>
                  </a:lnTo>
                  <a:lnTo>
                    <a:pt x="92" y="157"/>
                  </a:lnTo>
                  <a:lnTo>
                    <a:pt x="82" y="159"/>
                  </a:lnTo>
                  <a:lnTo>
                    <a:pt x="82" y="159"/>
                  </a:lnTo>
                  <a:lnTo>
                    <a:pt x="65" y="157"/>
                  </a:lnTo>
                  <a:lnTo>
                    <a:pt x="48" y="153"/>
                  </a:lnTo>
                  <a:lnTo>
                    <a:pt x="34" y="146"/>
                  </a:lnTo>
                  <a:lnTo>
                    <a:pt x="22" y="137"/>
                  </a:lnTo>
                  <a:lnTo>
                    <a:pt x="12" y="124"/>
                  </a:lnTo>
                  <a:lnTo>
                    <a:pt x="5" y="111"/>
                  </a:lnTo>
                  <a:lnTo>
                    <a:pt x="1" y="96"/>
                  </a:lnTo>
                  <a:lnTo>
                    <a:pt x="0" y="79"/>
                  </a:lnTo>
                  <a:lnTo>
                    <a:pt x="0" y="79"/>
                  </a:lnTo>
                  <a:lnTo>
                    <a:pt x="1" y="62"/>
                  </a:lnTo>
                  <a:lnTo>
                    <a:pt x="5" y="46"/>
                  </a:lnTo>
                  <a:lnTo>
                    <a:pt x="12" y="33"/>
                  </a:lnTo>
                  <a:lnTo>
                    <a:pt x="22" y="22"/>
                  </a:lnTo>
                  <a:lnTo>
                    <a:pt x="35" y="13"/>
                  </a:lnTo>
                  <a:lnTo>
                    <a:pt x="50" y="6"/>
                  </a:lnTo>
                  <a:lnTo>
                    <a:pt x="67" y="2"/>
                  </a:lnTo>
                  <a:lnTo>
                    <a:pt x="84" y="0"/>
                  </a:lnTo>
                  <a:lnTo>
                    <a:pt x="84" y="0"/>
                  </a:lnTo>
                  <a:lnTo>
                    <a:pt x="98" y="0"/>
                  </a:lnTo>
                  <a:lnTo>
                    <a:pt x="112" y="3"/>
                  </a:lnTo>
                  <a:lnTo>
                    <a:pt x="127" y="7"/>
                  </a:lnTo>
                  <a:lnTo>
                    <a:pt x="137" y="10"/>
                  </a:lnTo>
                  <a:lnTo>
                    <a:pt x="137" y="10"/>
                  </a:lnTo>
                  <a:lnTo>
                    <a:pt x="134" y="20"/>
                  </a:lnTo>
                  <a:lnTo>
                    <a:pt x="131" y="29"/>
                  </a:lnTo>
                  <a:lnTo>
                    <a:pt x="130" y="29"/>
                  </a:lnTo>
                  <a:lnTo>
                    <a:pt x="130" y="29"/>
                  </a:lnTo>
                  <a:lnTo>
                    <a:pt x="122" y="22"/>
                  </a:lnTo>
                  <a:lnTo>
                    <a:pt x="111" y="16"/>
                  </a:lnTo>
                  <a:lnTo>
                    <a:pt x="98" y="12"/>
                  </a:lnTo>
                  <a:lnTo>
                    <a:pt x="82" y="10"/>
                  </a:lnTo>
                  <a:lnTo>
                    <a:pt x="82" y="10"/>
                  </a:lnTo>
                  <a:lnTo>
                    <a:pt x="72" y="10"/>
                  </a:lnTo>
                  <a:lnTo>
                    <a:pt x="61" y="14"/>
                  </a:lnTo>
                  <a:lnTo>
                    <a:pt x="51" y="19"/>
                  </a:lnTo>
                  <a:lnTo>
                    <a:pt x="42" y="27"/>
                  </a:lnTo>
                  <a:lnTo>
                    <a:pt x="34" y="36"/>
                  </a:lnTo>
                  <a:lnTo>
                    <a:pt x="28" y="49"/>
                  </a:lnTo>
                  <a:lnTo>
                    <a:pt x="24" y="63"/>
                  </a:lnTo>
                  <a:lnTo>
                    <a:pt x="22" y="79"/>
                  </a:lnTo>
                  <a:lnTo>
                    <a:pt x="22" y="79"/>
                  </a:lnTo>
                  <a:lnTo>
                    <a:pt x="24" y="94"/>
                  </a:lnTo>
                  <a:lnTo>
                    <a:pt x="28" y="107"/>
                  </a:lnTo>
                  <a:lnTo>
                    <a:pt x="34" y="120"/>
                  </a:lnTo>
                  <a:lnTo>
                    <a:pt x="42" y="129"/>
                  </a:lnTo>
                  <a:lnTo>
                    <a:pt x="52" y="137"/>
                  </a:lnTo>
                  <a:lnTo>
                    <a:pt x="62" y="143"/>
                  </a:lnTo>
                  <a:lnTo>
                    <a:pt x="74" y="146"/>
                  </a:lnTo>
                  <a:lnTo>
                    <a:pt x="85" y="147"/>
                  </a:lnTo>
                  <a:lnTo>
                    <a:pt x="85" y="147"/>
                  </a:lnTo>
                  <a:lnTo>
                    <a:pt x="94" y="146"/>
                  </a:lnTo>
                  <a:lnTo>
                    <a:pt x="102" y="144"/>
                  </a:lnTo>
                  <a:lnTo>
                    <a:pt x="110" y="143"/>
                  </a:lnTo>
                  <a:lnTo>
                    <a:pt x="117" y="139"/>
                  </a:lnTo>
                  <a:lnTo>
                    <a:pt x="127" y="131"/>
                  </a:lnTo>
                  <a:lnTo>
                    <a:pt x="137" y="124"/>
                  </a:lnTo>
                  <a:lnTo>
                    <a:pt x="137" y="126"/>
                  </a:lnTo>
                  <a:lnTo>
                    <a:pt x="134" y="1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 name="Freeform 6"/>
            <p:cNvSpPr>
              <a:spLocks/>
            </p:cNvSpPr>
            <p:nvPr userDrawn="1"/>
          </p:nvSpPr>
          <p:spPr bwMode="auto">
            <a:xfrm>
              <a:off x="3562" y="1931"/>
              <a:ext cx="96" cy="153"/>
            </a:xfrm>
            <a:custGeom>
              <a:avLst/>
              <a:gdLst>
                <a:gd name="T0" fmla="*/ 95 w 96"/>
                <a:gd name="T1" fmla="*/ 144 h 153"/>
                <a:gd name="T2" fmla="*/ 95 w 96"/>
                <a:gd name="T3" fmla="*/ 144 h 153"/>
                <a:gd name="T4" fmla="*/ 96 w 96"/>
                <a:gd name="T5" fmla="*/ 136 h 153"/>
                <a:gd name="T6" fmla="*/ 96 w 96"/>
                <a:gd name="T7" fmla="*/ 136 h 153"/>
                <a:gd name="T8" fmla="*/ 59 w 96"/>
                <a:gd name="T9" fmla="*/ 137 h 153"/>
                <a:gd name="T10" fmla="*/ 23 w 96"/>
                <a:gd name="T11" fmla="*/ 138 h 153"/>
                <a:gd name="T12" fmla="*/ 23 w 96"/>
                <a:gd name="T13" fmla="*/ 138 h 153"/>
                <a:gd name="T14" fmla="*/ 23 w 96"/>
                <a:gd name="T15" fmla="*/ 80 h 153"/>
                <a:gd name="T16" fmla="*/ 23 w 96"/>
                <a:gd name="T17" fmla="*/ 80 h 153"/>
                <a:gd name="T18" fmla="*/ 47 w 96"/>
                <a:gd name="T19" fmla="*/ 80 h 153"/>
                <a:gd name="T20" fmla="*/ 79 w 96"/>
                <a:gd name="T21" fmla="*/ 81 h 153"/>
                <a:gd name="T22" fmla="*/ 79 w 96"/>
                <a:gd name="T23" fmla="*/ 81 h 153"/>
                <a:gd name="T24" fmla="*/ 77 w 96"/>
                <a:gd name="T25" fmla="*/ 74 h 153"/>
                <a:gd name="T26" fmla="*/ 77 w 96"/>
                <a:gd name="T27" fmla="*/ 74 h 153"/>
                <a:gd name="T28" fmla="*/ 79 w 96"/>
                <a:gd name="T29" fmla="*/ 66 h 153"/>
                <a:gd name="T30" fmla="*/ 79 w 96"/>
                <a:gd name="T31" fmla="*/ 66 h 153"/>
                <a:gd name="T32" fmla="*/ 56 w 96"/>
                <a:gd name="T33" fmla="*/ 67 h 153"/>
                <a:gd name="T34" fmla="*/ 23 w 96"/>
                <a:gd name="T35" fmla="*/ 67 h 153"/>
                <a:gd name="T36" fmla="*/ 23 w 96"/>
                <a:gd name="T37" fmla="*/ 67 h 153"/>
                <a:gd name="T38" fmla="*/ 23 w 96"/>
                <a:gd name="T39" fmla="*/ 11 h 153"/>
                <a:gd name="T40" fmla="*/ 23 w 96"/>
                <a:gd name="T41" fmla="*/ 11 h 153"/>
                <a:gd name="T42" fmla="*/ 63 w 96"/>
                <a:gd name="T43" fmla="*/ 13 h 153"/>
                <a:gd name="T44" fmla="*/ 93 w 96"/>
                <a:gd name="T45" fmla="*/ 14 h 153"/>
                <a:gd name="T46" fmla="*/ 93 w 96"/>
                <a:gd name="T47" fmla="*/ 14 h 153"/>
                <a:gd name="T48" fmla="*/ 92 w 96"/>
                <a:gd name="T49" fmla="*/ 7 h 153"/>
                <a:gd name="T50" fmla="*/ 92 w 96"/>
                <a:gd name="T51" fmla="*/ 7 h 153"/>
                <a:gd name="T52" fmla="*/ 93 w 96"/>
                <a:gd name="T53" fmla="*/ 0 h 153"/>
                <a:gd name="T54" fmla="*/ 93 w 96"/>
                <a:gd name="T55" fmla="*/ 0 h 153"/>
                <a:gd name="T56" fmla="*/ 47 w 96"/>
                <a:gd name="T57" fmla="*/ 1 h 153"/>
                <a:gd name="T58" fmla="*/ 47 w 96"/>
                <a:gd name="T59" fmla="*/ 1 h 153"/>
                <a:gd name="T60" fmla="*/ 0 w 96"/>
                <a:gd name="T61" fmla="*/ 0 h 153"/>
                <a:gd name="T62" fmla="*/ 0 w 96"/>
                <a:gd name="T63" fmla="*/ 0 h 153"/>
                <a:gd name="T64" fmla="*/ 0 w 96"/>
                <a:gd name="T65" fmla="*/ 29 h 153"/>
                <a:gd name="T66" fmla="*/ 2 w 96"/>
                <a:gd name="T67" fmla="*/ 57 h 153"/>
                <a:gd name="T68" fmla="*/ 2 w 96"/>
                <a:gd name="T69" fmla="*/ 94 h 153"/>
                <a:gd name="T70" fmla="*/ 2 w 96"/>
                <a:gd name="T71" fmla="*/ 94 h 153"/>
                <a:gd name="T72" fmla="*/ 0 w 96"/>
                <a:gd name="T73" fmla="*/ 124 h 153"/>
                <a:gd name="T74" fmla="*/ 0 w 96"/>
                <a:gd name="T75" fmla="*/ 153 h 153"/>
                <a:gd name="T76" fmla="*/ 0 w 96"/>
                <a:gd name="T77" fmla="*/ 153 h 153"/>
                <a:gd name="T78" fmla="*/ 47 w 96"/>
                <a:gd name="T79" fmla="*/ 151 h 153"/>
                <a:gd name="T80" fmla="*/ 47 w 96"/>
                <a:gd name="T81" fmla="*/ 151 h 153"/>
                <a:gd name="T82" fmla="*/ 49 w 96"/>
                <a:gd name="T83" fmla="*/ 151 h 153"/>
                <a:gd name="T84" fmla="*/ 49 w 96"/>
                <a:gd name="T85" fmla="*/ 151 h 153"/>
                <a:gd name="T86" fmla="*/ 66 w 96"/>
                <a:gd name="T87" fmla="*/ 151 h 153"/>
                <a:gd name="T88" fmla="*/ 66 w 96"/>
                <a:gd name="T89" fmla="*/ 151 h 153"/>
                <a:gd name="T90" fmla="*/ 96 w 96"/>
                <a:gd name="T91" fmla="*/ 153 h 153"/>
                <a:gd name="T92" fmla="*/ 96 w 96"/>
                <a:gd name="T93" fmla="*/ 153 h 153"/>
                <a:gd name="T94" fmla="*/ 96 w 96"/>
                <a:gd name="T95" fmla="*/ 153 h 153"/>
                <a:gd name="T96" fmla="*/ 96 w 96"/>
                <a:gd name="T97" fmla="*/ 153 h 153"/>
                <a:gd name="T98" fmla="*/ 95 w 96"/>
                <a:gd name="T99" fmla="*/ 144 h 153"/>
                <a:gd name="T100" fmla="*/ 95 w 96"/>
                <a:gd name="T10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53">
                  <a:moveTo>
                    <a:pt x="95" y="144"/>
                  </a:moveTo>
                  <a:lnTo>
                    <a:pt x="95" y="144"/>
                  </a:lnTo>
                  <a:lnTo>
                    <a:pt x="96" y="136"/>
                  </a:lnTo>
                  <a:lnTo>
                    <a:pt x="96" y="136"/>
                  </a:lnTo>
                  <a:lnTo>
                    <a:pt x="59" y="137"/>
                  </a:lnTo>
                  <a:lnTo>
                    <a:pt x="23" y="138"/>
                  </a:lnTo>
                  <a:lnTo>
                    <a:pt x="23" y="138"/>
                  </a:lnTo>
                  <a:lnTo>
                    <a:pt x="23" y="80"/>
                  </a:lnTo>
                  <a:lnTo>
                    <a:pt x="23" y="80"/>
                  </a:lnTo>
                  <a:lnTo>
                    <a:pt x="47" y="80"/>
                  </a:lnTo>
                  <a:lnTo>
                    <a:pt x="79" y="81"/>
                  </a:lnTo>
                  <a:lnTo>
                    <a:pt x="79" y="81"/>
                  </a:lnTo>
                  <a:lnTo>
                    <a:pt x="77" y="74"/>
                  </a:lnTo>
                  <a:lnTo>
                    <a:pt x="77" y="74"/>
                  </a:lnTo>
                  <a:lnTo>
                    <a:pt x="79" y="66"/>
                  </a:lnTo>
                  <a:lnTo>
                    <a:pt x="79" y="66"/>
                  </a:lnTo>
                  <a:lnTo>
                    <a:pt x="56" y="67"/>
                  </a:lnTo>
                  <a:lnTo>
                    <a:pt x="23" y="67"/>
                  </a:lnTo>
                  <a:lnTo>
                    <a:pt x="23" y="67"/>
                  </a:lnTo>
                  <a:lnTo>
                    <a:pt x="23" y="11"/>
                  </a:lnTo>
                  <a:lnTo>
                    <a:pt x="23" y="11"/>
                  </a:lnTo>
                  <a:lnTo>
                    <a:pt x="63" y="13"/>
                  </a:lnTo>
                  <a:lnTo>
                    <a:pt x="93" y="14"/>
                  </a:lnTo>
                  <a:lnTo>
                    <a:pt x="93" y="14"/>
                  </a:lnTo>
                  <a:lnTo>
                    <a:pt x="92" y="7"/>
                  </a:lnTo>
                  <a:lnTo>
                    <a:pt x="92" y="7"/>
                  </a:lnTo>
                  <a:lnTo>
                    <a:pt x="93" y="0"/>
                  </a:lnTo>
                  <a:lnTo>
                    <a:pt x="93" y="0"/>
                  </a:lnTo>
                  <a:lnTo>
                    <a:pt x="47" y="1"/>
                  </a:lnTo>
                  <a:lnTo>
                    <a:pt x="47" y="1"/>
                  </a:lnTo>
                  <a:lnTo>
                    <a:pt x="0" y="0"/>
                  </a:lnTo>
                  <a:lnTo>
                    <a:pt x="0" y="0"/>
                  </a:lnTo>
                  <a:lnTo>
                    <a:pt x="0" y="29"/>
                  </a:lnTo>
                  <a:lnTo>
                    <a:pt x="2" y="57"/>
                  </a:lnTo>
                  <a:lnTo>
                    <a:pt x="2" y="94"/>
                  </a:lnTo>
                  <a:lnTo>
                    <a:pt x="2" y="94"/>
                  </a:lnTo>
                  <a:lnTo>
                    <a:pt x="0" y="124"/>
                  </a:lnTo>
                  <a:lnTo>
                    <a:pt x="0" y="153"/>
                  </a:lnTo>
                  <a:lnTo>
                    <a:pt x="0" y="153"/>
                  </a:lnTo>
                  <a:lnTo>
                    <a:pt x="47" y="151"/>
                  </a:lnTo>
                  <a:lnTo>
                    <a:pt x="47" y="151"/>
                  </a:lnTo>
                  <a:lnTo>
                    <a:pt x="49" y="151"/>
                  </a:lnTo>
                  <a:lnTo>
                    <a:pt x="49" y="151"/>
                  </a:lnTo>
                  <a:lnTo>
                    <a:pt x="66" y="151"/>
                  </a:lnTo>
                  <a:lnTo>
                    <a:pt x="66" y="151"/>
                  </a:lnTo>
                  <a:lnTo>
                    <a:pt x="96" y="153"/>
                  </a:lnTo>
                  <a:lnTo>
                    <a:pt x="96" y="153"/>
                  </a:lnTo>
                  <a:lnTo>
                    <a:pt x="96" y="153"/>
                  </a:lnTo>
                  <a:lnTo>
                    <a:pt x="96" y="153"/>
                  </a:lnTo>
                  <a:lnTo>
                    <a:pt x="95" y="144"/>
                  </a:lnTo>
                  <a:lnTo>
                    <a:pt x="95"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Freeform 7"/>
            <p:cNvSpPr>
              <a:spLocks noEditPoints="1"/>
            </p:cNvSpPr>
            <p:nvPr userDrawn="1"/>
          </p:nvSpPr>
          <p:spPr bwMode="auto">
            <a:xfrm>
              <a:off x="3684" y="1931"/>
              <a:ext cx="117" cy="153"/>
            </a:xfrm>
            <a:custGeom>
              <a:avLst/>
              <a:gdLst>
                <a:gd name="T0" fmla="*/ 23 w 117"/>
                <a:gd name="T1" fmla="*/ 96 h 153"/>
                <a:gd name="T2" fmla="*/ 23 w 117"/>
                <a:gd name="T3" fmla="*/ 124 h 153"/>
                <a:gd name="T4" fmla="*/ 24 w 117"/>
                <a:gd name="T5" fmla="*/ 153 h 153"/>
                <a:gd name="T6" fmla="*/ 13 w 117"/>
                <a:gd name="T7" fmla="*/ 151 h 153"/>
                <a:gd name="T8" fmla="*/ 0 w 117"/>
                <a:gd name="T9" fmla="*/ 153 h 153"/>
                <a:gd name="T10" fmla="*/ 3 w 117"/>
                <a:gd name="T11" fmla="*/ 96 h 153"/>
                <a:gd name="T12" fmla="*/ 3 w 117"/>
                <a:gd name="T13" fmla="*/ 57 h 153"/>
                <a:gd name="T14" fmla="*/ 0 w 117"/>
                <a:gd name="T15" fmla="*/ 0 h 153"/>
                <a:gd name="T16" fmla="*/ 28 w 117"/>
                <a:gd name="T17" fmla="*/ 1 h 153"/>
                <a:gd name="T18" fmla="*/ 53 w 117"/>
                <a:gd name="T19" fmla="*/ 0 h 153"/>
                <a:gd name="T20" fmla="*/ 63 w 117"/>
                <a:gd name="T21" fmla="*/ 0 h 153"/>
                <a:gd name="T22" fmla="*/ 80 w 117"/>
                <a:gd name="T23" fmla="*/ 3 h 153"/>
                <a:gd name="T24" fmla="*/ 92 w 117"/>
                <a:gd name="T25" fmla="*/ 11 h 153"/>
                <a:gd name="T26" fmla="*/ 100 w 117"/>
                <a:gd name="T27" fmla="*/ 26 h 153"/>
                <a:gd name="T28" fmla="*/ 101 w 117"/>
                <a:gd name="T29" fmla="*/ 34 h 153"/>
                <a:gd name="T30" fmla="*/ 97 w 117"/>
                <a:gd name="T31" fmla="*/ 54 h 153"/>
                <a:gd name="T32" fmla="*/ 84 w 117"/>
                <a:gd name="T33" fmla="*/ 66 h 153"/>
                <a:gd name="T34" fmla="*/ 70 w 117"/>
                <a:gd name="T35" fmla="*/ 74 h 153"/>
                <a:gd name="T36" fmla="*/ 55 w 117"/>
                <a:gd name="T37" fmla="*/ 77 h 153"/>
                <a:gd name="T38" fmla="*/ 117 w 117"/>
                <a:gd name="T39" fmla="*/ 153 h 153"/>
                <a:gd name="T40" fmla="*/ 104 w 117"/>
                <a:gd name="T41" fmla="*/ 151 h 153"/>
                <a:gd name="T42" fmla="*/ 90 w 117"/>
                <a:gd name="T43" fmla="*/ 153 h 153"/>
                <a:gd name="T44" fmla="*/ 65 w 117"/>
                <a:gd name="T45" fmla="*/ 117 h 153"/>
                <a:gd name="T46" fmla="*/ 34 w 117"/>
                <a:gd name="T47" fmla="*/ 77 h 153"/>
                <a:gd name="T48" fmla="*/ 23 w 117"/>
                <a:gd name="T49" fmla="*/ 77 h 153"/>
                <a:gd name="T50" fmla="*/ 37 w 117"/>
                <a:gd name="T51" fmla="*/ 70 h 153"/>
                <a:gd name="T52" fmla="*/ 51 w 117"/>
                <a:gd name="T53" fmla="*/ 69 h 153"/>
                <a:gd name="T54" fmla="*/ 65 w 117"/>
                <a:gd name="T55" fmla="*/ 63 h 153"/>
                <a:gd name="T56" fmla="*/ 75 w 117"/>
                <a:gd name="T57" fmla="*/ 53 h 153"/>
                <a:gd name="T58" fmla="*/ 80 w 117"/>
                <a:gd name="T59" fmla="*/ 39 h 153"/>
                <a:gd name="T60" fmla="*/ 78 w 117"/>
                <a:gd name="T61" fmla="*/ 30 h 153"/>
                <a:gd name="T62" fmla="*/ 72 w 117"/>
                <a:gd name="T63" fmla="*/ 19 h 153"/>
                <a:gd name="T64" fmla="*/ 63 w 117"/>
                <a:gd name="T65" fmla="*/ 13 h 153"/>
                <a:gd name="T66" fmla="*/ 45 w 117"/>
                <a:gd name="T67" fmla="*/ 9 h 153"/>
                <a:gd name="T68" fmla="*/ 24 w 117"/>
                <a:gd name="T69" fmla="*/ 10 h 153"/>
                <a:gd name="T70" fmla="*/ 23 w 117"/>
                <a:gd name="T71" fmla="*/ 57 h 153"/>
                <a:gd name="T72" fmla="*/ 23 w 117"/>
                <a:gd name="T73" fmla="*/ 69 h 153"/>
                <a:gd name="T74" fmla="*/ 37 w 117"/>
                <a:gd name="T7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53">
                  <a:moveTo>
                    <a:pt x="23" y="77"/>
                  </a:moveTo>
                  <a:lnTo>
                    <a:pt x="23" y="96"/>
                  </a:lnTo>
                  <a:lnTo>
                    <a:pt x="23" y="96"/>
                  </a:lnTo>
                  <a:lnTo>
                    <a:pt x="23" y="124"/>
                  </a:lnTo>
                  <a:lnTo>
                    <a:pt x="24" y="153"/>
                  </a:lnTo>
                  <a:lnTo>
                    <a:pt x="24" y="153"/>
                  </a:lnTo>
                  <a:lnTo>
                    <a:pt x="13" y="151"/>
                  </a:lnTo>
                  <a:lnTo>
                    <a:pt x="13" y="151"/>
                  </a:lnTo>
                  <a:lnTo>
                    <a:pt x="0" y="153"/>
                  </a:lnTo>
                  <a:lnTo>
                    <a:pt x="0" y="153"/>
                  </a:lnTo>
                  <a:lnTo>
                    <a:pt x="1" y="124"/>
                  </a:lnTo>
                  <a:lnTo>
                    <a:pt x="3" y="96"/>
                  </a:lnTo>
                  <a:lnTo>
                    <a:pt x="3" y="57"/>
                  </a:lnTo>
                  <a:lnTo>
                    <a:pt x="3" y="57"/>
                  </a:lnTo>
                  <a:lnTo>
                    <a:pt x="1" y="29"/>
                  </a:lnTo>
                  <a:lnTo>
                    <a:pt x="0" y="0"/>
                  </a:lnTo>
                  <a:lnTo>
                    <a:pt x="0" y="0"/>
                  </a:lnTo>
                  <a:lnTo>
                    <a:pt x="28" y="1"/>
                  </a:lnTo>
                  <a:lnTo>
                    <a:pt x="28" y="1"/>
                  </a:lnTo>
                  <a:lnTo>
                    <a:pt x="53" y="0"/>
                  </a:lnTo>
                  <a:lnTo>
                    <a:pt x="53" y="0"/>
                  </a:lnTo>
                  <a:lnTo>
                    <a:pt x="63" y="0"/>
                  </a:lnTo>
                  <a:lnTo>
                    <a:pt x="71" y="1"/>
                  </a:lnTo>
                  <a:lnTo>
                    <a:pt x="80" y="3"/>
                  </a:lnTo>
                  <a:lnTo>
                    <a:pt x="87" y="7"/>
                  </a:lnTo>
                  <a:lnTo>
                    <a:pt x="92" y="11"/>
                  </a:lnTo>
                  <a:lnTo>
                    <a:pt x="97" y="17"/>
                  </a:lnTo>
                  <a:lnTo>
                    <a:pt x="100" y="26"/>
                  </a:lnTo>
                  <a:lnTo>
                    <a:pt x="101" y="34"/>
                  </a:lnTo>
                  <a:lnTo>
                    <a:pt x="101" y="34"/>
                  </a:lnTo>
                  <a:lnTo>
                    <a:pt x="100" y="46"/>
                  </a:lnTo>
                  <a:lnTo>
                    <a:pt x="97" y="54"/>
                  </a:lnTo>
                  <a:lnTo>
                    <a:pt x="91" y="61"/>
                  </a:lnTo>
                  <a:lnTo>
                    <a:pt x="84" y="66"/>
                  </a:lnTo>
                  <a:lnTo>
                    <a:pt x="77" y="70"/>
                  </a:lnTo>
                  <a:lnTo>
                    <a:pt x="70" y="74"/>
                  </a:lnTo>
                  <a:lnTo>
                    <a:pt x="55" y="77"/>
                  </a:lnTo>
                  <a:lnTo>
                    <a:pt x="55" y="77"/>
                  </a:lnTo>
                  <a:lnTo>
                    <a:pt x="85" y="114"/>
                  </a:lnTo>
                  <a:lnTo>
                    <a:pt x="117" y="153"/>
                  </a:lnTo>
                  <a:lnTo>
                    <a:pt x="117" y="153"/>
                  </a:lnTo>
                  <a:lnTo>
                    <a:pt x="104" y="151"/>
                  </a:lnTo>
                  <a:lnTo>
                    <a:pt x="104" y="151"/>
                  </a:lnTo>
                  <a:lnTo>
                    <a:pt x="90" y="153"/>
                  </a:lnTo>
                  <a:lnTo>
                    <a:pt x="90" y="153"/>
                  </a:lnTo>
                  <a:lnTo>
                    <a:pt x="65" y="117"/>
                  </a:lnTo>
                  <a:lnTo>
                    <a:pt x="50" y="96"/>
                  </a:lnTo>
                  <a:lnTo>
                    <a:pt x="34" y="77"/>
                  </a:lnTo>
                  <a:lnTo>
                    <a:pt x="34" y="77"/>
                  </a:lnTo>
                  <a:lnTo>
                    <a:pt x="23" y="77"/>
                  </a:lnTo>
                  <a:lnTo>
                    <a:pt x="23" y="77"/>
                  </a:lnTo>
                  <a:close/>
                  <a:moveTo>
                    <a:pt x="37" y="70"/>
                  </a:moveTo>
                  <a:lnTo>
                    <a:pt x="37" y="70"/>
                  </a:lnTo>
                  <a:lnTo>
                    <a:pt x="51" y="69"/>
                  </a:lnTo>
                  <a:lnTo>
                    <a:pt x="58" y="66"/>
                  </a:lnTo>
                  <a:lnTo>
                    <a:pt x="65" y="63"/>
                  </a:lnTo>
                  <a:lnTo>
                    <a:pt x="71" y="59"/>
                  </a:lnTo>
                  <a:lnTo>
                    <a:pt x="75" y="53"/>
                  </a:lnTo>
                  <a:lnTo>
                    <a:pt x="78" y="47"/>
                  </a:lnTo>
                  <a:lnTo>
                    <a:pt x="80" y="39"/>
                  </a:lnTo>
                  <a:lnTo>
                    <a:pt x="80" y="39"/>
                  </a:lnTo>
                  <a:lnTo>
                    <a:pt x="78" y="30"/>
                  </a:lnTo>
                  <a:lnTo>
                    <a:pt x="77" y="24"/>
                  </a:lnTo>
                  <a:lnTo>
                    <a:pt x="72" y="19"/>
                  </a:lnTo>
                  <a:lnTo>
                    <a:pt x="68" y="16"/>
                  </a:lnTo>
                  <a:lnTo>
                    <a:pt x="63" y="13"/>
                  </a:lnTo>
                  <a:lnTo>
                    <a:pt x="57" y="10"/>
                  </a:lnTo>
                  <a:lnTo>
                    <a:pt x="45" y="9"/>
                  </a:lnTo>
                  <a:lnTo>
                    <a:pt x="45" y="9"/>
                  </a:lnTo>
                  <a:lnTo>
                    <a:pt x="24" y="10"/>
                  </a:lnTo>
                  <a:lnTo>
                    <a:pt x="24" y="10"/>
                  </a:lnTo>
                  <a:lnTo>
                    <a:pt x="23" y="57"/>
                  </a:lnTo>
                  <a:lnTo>
                    <a:pt x="23" y="57"/>
                  </a:lnTo>
                  <a:lnTo>
                    <a:pt x="23" y="69"/>
                  </a:lnTo>
                  <a:lnTo>
                    <a:pt x="23" y="69"/>
                  </a:lnTo>
                  <a:lnTo>
                    <a:pt x="37" y="70"/>
                  </a:lnTo>
                  <a:lnTo>
                    <a:pt x="37"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8"/>
            <p:cNvSpPr>
              <a:spLocks/>
            </p:cNvSpPr>
            <p:nvPr userDrawn="1"/>
          </p:nvSpPr>
          <p:spPr bwMode="auto">
            <a:xfrm>
              <a:off x="3821" y="1930"/>
              <a:ext cx="135" cy="155"/>
            </a:xfrm>
            <a:custGeom>
              <a:avLst/>
              <a:gdLst>
                <a:gd name="T0" fmla="*/ 135 w 135"/>
                <a:gd name="T1" fmla="*/ 1 h 155"/>
                <a:gd name="T2" fmla="*/ 135 w 135"/>
                <a:gd name="T3" fmla="*/ 1 h 155"/>
                <a:gd name="T4" fmla="*/ 125 w 135"/>
                <a:gd name="T5" fmla="*/ 1 h 155"/>
                <a:gd name="T6" fmla="*/ 125 w 135"/>
                <a:gd name="T7" fmla="*/ 1 h 155"/>
                <a:gd name="T8" fmla="*/ 117 w 135"/>
                <a:gd name="T9" fmla="*/ 1 h 155"/>
                <a:gd name="T10" fmla="*/ 117 w 135"/>
                <a:gd name="T11" fmla="*/ 1 h 155"/>
                <a:gd name="T12" fmla="*/ 118 w 135"/>
                <a:gd name="T13" fmla="*/ 37 h 155"/>
                <a:gd name="T14" fmla="*/ 120 w 135"/>
                <a:gd name="T15" fmla="*/ 74 h 155"/>
                <a:gd name="T16" fmla="*/ 120 w 135"/>
                <a:gd name="T17" fmla="*/ 74 h 155"/>
                <a:gd name="T18" fmla="*/ 118 w 135"/>
                <a:gd name="T19" fmla="*/ 114 h 155"/>
                <a:gd name="T20" fmla="*/ 118 w 135"/>
                <a:gd name="T21" fmla="*/ 114 h 155"/>
                <a:gd name="T22" fmla="*/ 10 w 135"/>
                <a:gd name="T23" fmla="*/ 0 h 155"/>
                <a:gd name="T24" fmla="*/ 1 w 135"/>
                <a:gd name="T25" fmla="*/ 0 h 155"/>
                <a:gd name="T26" fmla="*/ 1 w 135"/>
                <a:gd name="T27" fmla="*/ 0 h 155"/>
                <a:gd name="T28" fmla="*/ 3 w 135"/>
                <a:gd name="T29" fmla="*/ 57 h 155"/>
                <a:gd name="T30" fmla="*/ 3 w 135"/>
                <a:gd name="T31" fmla="*/ 57 h 155"/>
                <a:gd name="T32" fmla="*/ 3 w 135"/>
                <a:gd name="T33" fmla="*/ 109 h 155"/>
                <a:gd name="T34" fmla="*/ 0 w 135"/>
                <a:gd name="T35" fmla="*/ 154 h 155"/>
                <a:gd name="T36" fmla="*/ 0 w 135"/>
                <a:gd name="T37" fmla="*/ 154 h 155"/>
                <a:gd name="T38" fmla="*/ 10 w 135"/>
                <a:gd name="T39" fmla="*/ 152 h 155"/>
                <a:gd name="T40" fmla="*/ 10 w 135"/>
                <a:gd name="T41" fmla="*/ 152 h 155"/>
                <a:gd name="T42" fmla="*/ 20 w 135"/>
                <a:gd name="T43" fmla="*/ 154 h 155"/>
                <a:gd name="T44" fmla="*/ 20 w 135"/>
                <a:gd name="T45" fmla="*/ 154 h 155"/>
                <a:gd name="T46" fmla="*/ 18 w 135"/>
                <a:gd name="T47" fmla="*/ 118 h 155"/>
                <a:gd name="T48" fmla="*/ 17 w 135"/>
                <a:gd name="T49" fmla="*/ 79 h 155"/>
                <a:gd name="T50" fmla="*/ 17 w 135"/>
                <a:gd name="T51" fmla="*/ 79 h 155"/>
                <a:gd name="T52" fmla="*/ 17 w 135"/>
                <a:gd name="T53" fmla="*/ 38 h 155"/>
                <a:gd name="T54" fmla="*/ 17 w 135"/>
                <a:gd name="T55" fmla="*/ 38 h 155"/>
                <a:gd name="T56" fmla="*/ 71 w 135"/>
                <a:gd name="T57" fmla="*/ 95 h 155"/>
                <a:gd name="T58" fmla="*/ 107 w 135"/>
                <a:gd name="T59" fmla="*/ 134 h 155"/>
                <a:gd name="T60" fmla="*/ 127 w 135"/>
                <a:gd name="T61" fmla="*/ 155 h 155"/>
                <a:gd name="T62" fmla="*/ 134 w 135"/>
                <a:gd name="T63" fmla="*/ 155 h 155"/>
                <a:gd name="T64" fmla="*/ 134 w 135"/>
                <a:gd name="T65" fmla="*/ 155 h 155"/>
                <a:gd name="T66" fmla="*/ 132 w 135"/>
                <a:gd name="T67" fmla="*/ 98 h 155"/>
                <a:gd name="T68" fmla="*/ 132 w 135"/>
                <a:gd name="T69" fmla="*/ 98 h 155"/>
                <a:gd name="T70" fmla="*/ 134 w 135"/>
                <a:gd name="T71" fmla="*/ 45 h 155"/>
                <a:gd name="T72" fmla="*/ 135 w 135"/>
                <a:gd name="T73" fmla="*/ 1 h 155"/>
                <a:gd name="T74" fmla="*/ 135 w 135"/>
                <a:gd name="T75" fmla="*/ 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55">
                  <a:moveTo>
                    <a:pt x="135" y="1"/>
                  </a:moveTo>
                  <a:lnTo>
                    <a:pt x="135" y="1"/>
                  </a:lnTo>
                  <a:lnTo>
                    <a:pt x="125" y="1"/>
                  </a:lnTo>
                  <a:lnTo>
                    <a:pt x="125" y="1"/>
                  </a:lnTo>
                  <a:lnTo>
                    <a:pt x="117" y="1"/>
                  </a:lnTo>
                  <a:lnTo>
                    <a:pt x="117" y="1"/>
                  </a:lnTo>
                  <a:lnTo>
                    <a:pt x="118" y="37"/>
                  </a:lnTo>
                  <a:lnTo>
                    <a:pt x="120" y="74"/>
                  </a:lnTo>
                  <a:lnTo>
                    <a:pt x="120" y="74"/>
                  </a:lnTo>
                  <a:lnTo>
                    <a:pt x="118" y="114"/>
                  </a:lnTo>
                  <a:lnTo>
                    <a:pt x="118" y="114"/>
                  </a:lnTo>
                  <a:lnTo>
                    <a:pt x="10" y="0"/>
                  </a:lnTo>
                  <a:lnTo>
                    <a:pt x="1" y="0"/>
                  </a:lnTo>
                  <a:lnTo>
                    <a:pt x="1" y="0"/>
                  </a:lnTo>
                  <a:lnTo>
                    <a:pt x="3" y="57"/>
                  </a:lnTo>
                  <a:lnTo>
                    <a:pt x="3" y="57"/>
                  </a:lnTo>
                  <a:lnTo>
                    <a:pt x="3" y="109"/>
                  </a:lnTo>
                  <a:lnTo>
                    <a:pt x="0" y="154"/>
                  </a:lnTo>
                  <a:lnTo>
                    <a:pt x="0" y="154"/>
                  </a:lnTo>
                  <a:lnTo>
                    <a:pt x="10" y="152"/>
                  </a:lnTo>
                  <a:lnTo>
                    <a:pt x="10" y="152"/>
                  </a:lnTo>
                  <a:lnTo>
                    <a:pt x="20" y="154"/>
                  </a:lnTo>
                  <a:lnTo>
                    <a:pt x="20" y="154"/>
                  </a:lnTo>
                  <a:lnTo>
                    <a:pt x="18" y="118"/>
                  </a:lnTo>
                  <a:lnTo>
                    <a:pt x="17" y="79"/>
                  </a:lnTo>
                  <a:lnTo>
                    <a:pt x="17" y="79"/>
                  </a:lnTo>
                  <a:lnTo>
                    <a:pt x="17" y="38"/>
                  </a:lnTo>
                  <a:lnTo>
                    <a:pt x="17" y="38"/>
                  </a:lnTo>
                  <a:lnTo>
                    <a:pt x="71" y="95"/>
                  </a:lnTo>
                  <a:lnTo>
                    <a:pt x="107" y="134"/>
                  </a:lnTo>
                  <a:lnTo>
                    <a:pt x="127" y="155"/>
                  </a:lnTo>
                  <a:lnTo>
                    <a:pt x="134" y="155"/>
                  </a:lnTo>
                  <a:lnTo>
                    <a:pt x="134" y="155"/>
                  </a:lnTo>
                  <a:lnTo>
                    <a:pt x="132" y="98"/>
                  </a:lnTo>
                  <a:lnTo>
                    <a:pt x="132" y="98"/>
                  </a:lnTo>
                  <a:lnTo>
                    <a:pt x="134" y="45"/>
                  </a:lnTo>
                  <a:lnTo>
                    <a:pt x="135" y="1"/>
                  </a:lnTo>
                  <a:lnTo>
                    <a:pt x="135"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eeform 9"/>
            <p:cNvSpPr>
              <a:spLocks/>
            </p:cNvSpPr>
            <p:nvPr userDrawn="1"/>
          </p:nvSpPr>
          <p:spPr bwMode="auto">
            <a:xfrm>
              <a:off x="3477" y="2144"/>
              <a:ext cx="77" cy="185"/>
            </a:xfrm>
            <a:custGeom>
              <a:avLst/>
              <a:gdLst>
                <a:gd name="T0" fmla="*/ 77 w 77"/>
                <a:gd name="T1" fmla="*/ 185 h 185"/>
                <a:gd name="T2" fmla="*/ 77 w 77"/>
                <a:gd name="T3" fmla="*/ 185 h 185"/>
                <a:gd name="T4" fmla="*/ 63 w 77"/>
                <a:gd name="T5" fmla="*/ 159 h 185"/>
                <a:gd name="T6" fmla="*/ 50 w 77"/>
                <a:gd name="T7" fmla="*/ 134 h 185"/>
                <a:gd name="T8" fmla="*/ 40 w 77"/>
                <a:gd name="T9" fmla="*/ 109 h 185"/>
                <a:gd name="T10" fmla="*/ 33 w 77"/>
                <a:gd name="T11" fmla="*/ 85 h 185"/>
                <a:gd name="T12" fmla="*/ 27 w 77"/>
                <a:gd name="T13" fmla="*/ 62 h 185"/>
                <a:gd name="T14" fmla="*/ 23 w 77"/>
                <a:gd name="T15" fmla="*/ 40 h 185"/>
                <a:gd name="T16" fmla="*/ 20 w 77"/>
                <a:gd name="T17" fmla="*/ 18 h 185"/>
                <a:gd name="T18" fmla="*/ 20 w 77"/>
                <a:gd name="T19" fmla="*/ 0 h 185"/>
                <a:gd name="T20" fmla="*/ 20 w 77"/>
                <a:gd name="T21" fmla="*/ 0 h 185"/>
                <a:gd name="T22" fmla="*/ 0 w 77"/>
                <a:gd name="T23" fmla="*/ 0 h 185"/>
                <a:gd name="T24" fmla="*/ 0 w 77"/>
                <a:gd name="T25" fmla="*/ 0 h 185"/>
                <a:gd name="T26" fmla="*/ 0 w 77"/>
                <a:gd name="T27" fmla="*/ 20 h 185"/>
                <a:gd name="T28" fmla="*/ 3 w 77"/>
                <a:gd name="T29" fmla="*/ 41 h 185"/>
                <a:gd name="T30" fmla="*/ 7 w 77"/>
                <a:gd name="T31" fmla="*/ 62 h 185"/>
                <a:gd name="T32" fmla="*/ 11 w 77"/>
                <a:gd name="T33" fmla="*/ 84 h 185"/>
                <a:gd name="T34" fmla="*/ 17 w 77"/>
                <a:gd name="T35" fmla="*/ 105 h 185"/>
                <a:gd name="T36" fmla="*/ 25 w 77"/>
                <a:gd name="T37" fmla="*/ 127 h 185"/>
                <a:gd name="T38" fmla="*/ 34 w 77"/>
                <a:gd name="T39" fmla="*/ 148 h 185"/>
                <a:gd name="T40" fmla="*/ 44 w 77"/>
                <a:gd name="T41" fmla="*/ 169 h 185"/>
                <a:gd name="T42" fmla="*/ 44 w 77"/>
                <a:gd name="T43" fmla="*/ 169 h 185"/>
                <a:gd name="T44" fmla="*/ 51 w 77"/>
                <a:gd name="T45" fmla="*/ 174 h 185"/>
                <a:gd name="T46" fmla="*/ 60 w 77"/>
                <a:gd name="T47" fmla="*/ 178 h 185"/>
                <a:gd name="T48" fmla="*/ 77 w 77"/>
                <a:gd name="T49" fmla="*/ 185 h 185"/>
                <a:gd name="T50" fmla="*/ 77 w 77"/>
                <a:gd name="T5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185">
                  <a:moveTo>
                    <a:pt x="77" y="185"/>
                  </a:moveTo>
                  <a:lnTo>
                    <a:pt x="77" y="185"/>
                  </a:lnTo>
                  <a:lnTo>
                    <a:pt x="63" y="159"/>
                  </a:lnTo>
                  <a:lnTo>
                    <a:pt x="50" y="134"/>
                  </a:lnTo>
                  <a:lnTo>
                    <a:pt x="40" y="109"/>
                  </a:lnTo>
                  <a:lnTo>
                    <a:pt x="33" y="85"/>
                  </a:lnTo>
                  <a:lnTo>
                    <a:pt x="27" y="62"/>
                  </a:lnTo>
                  <a:lnTo>
                    <a:pt x="23" y="40"/>
                  </a:lnTo>
                  <a:lnTo>
                    <a:pt x="20" y="18"/>
                  </a:lnTo>
                  <a:lnTo>
                    <a:pt x="20" y="0"/>
                  </a:lnTo>
                  <a:lnTo>
                    <a:pt x="20" y="0"/>
                  </a:lnTo>
                  <a:lnTo>
                    <a:pt x="0" y="0"/>
                  </a:lnTo>
                  <a:lnTo>
                    <a:pt x="0" y="0"/>
                  </a:lnTo>
                  <a:lnTo>
                    <a:pt x="0" y="20"/>
                  </a:lnTo>
                  <a:lnTo>
                    <a:pt x="3" y="41"/>
                  </a:lnTo>
                  <a:lnTo>
                    <a:pt x="7" y="62"/>
                  </a:lnTo>
                  <a:lnTo>
                    <a:pt x="11" y="84"/>
                  </a:lnTo>
                  <a:lnTo>
                    <a:pt x="17" y="105"/>
                  </a:lnTo>
                  <a:lnTo>
                    <a:pt x="25" y="127"/>
                  </a:lnTo>
                  <a:lnTo>
                    <a:pt x="34" y="148"/>
                  </a:lnTo>
                  <a:lnTo>
                    <a:pt x="44" y="169"/>
                  </a:lnTo>
                  <a:lnTo>
                    <a:pt x="44" y="169"/>
                  </a:lnTo>
                  <a:lnTo>
                    <a:pt x="51" y="174"/>
                  </a:lnTo>
                  <a:lnTo>
                    <a:pt x="60" y="178"/>
                  </a:lnTo>
                  <a:lnTo>
                    <a:pt x="77" y="185"/>
                  </a:lnTo>
                  <a:lnTo>
                    <a:pt x="77" y="1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10"/>
            <p:cNvSpPr>
              <a:spLocks/>
            </p:cNvSpPr>
            <p:nvPr userDrawn="1"/>
          </p:nvSpPr>
          <p:spPr bwMode="auto">
            <a:xfrm>
              <a:off x="3314" y="1640"/>
              <a:ext cx="1052" cy="1040"/>
            </a:xfrm>
            <a:custGeom>
              <a:avLst/>
              <a:gdLst>
                <a:gd name="T0" fmla="*/ 393 w 1052"/>
                <a:gd name="T1" fmla="*/ 0 h 1040"/>
                <a:gd name="T2" fmla="*/ 345 w 1052"/>
                <a:gd name="T3" fmla="*/ 1 h 1040"/>
                <a:gd name="T4" fmla="*/ 274 w 1052"/>
                <a:gd name="T5" fmla="*/ 14 h 1040"/>
                <a:gd name="T6" fmla="*/ 208 w 1052"/>
                <a:gd name="T7" fmla="*/ 39 h 1040"/>
                <a:gd name="T8" fmla="*/ 98 w 1052"/>
                <a:gd name="T9" fmla="*/ 123 h 1040"/>
                <a:gd name="T10" fmla="*/ 26 w 1052"/>
                <a:gd name="T11" fmla="*/ 240 h 1040"/>
                <a:gd name="T12" fmla="*/ 0 w 1052"/>
                <a:gd name="T13" fmla="*/ 375 h 1040"/>
                <a:gd name="T14" fmla="*/ 6 w 1052"/>
                <a:gd name="T15" fmla="*/ 441 h 1040"/>
                <a:gd name="T16" fmla="*/ 37 w 1052"/>
                <a:gd name="T17" fmla="*/ 575 h 1040"/>
                <a:gd name="T18" fmla="*/ 53 w 1052"/>
                <a:gd name="T19" fmla="*/ 562 h 1040"/>
                <a:gd name="T20" fmla="*/ 90 w 1052"/>
                <a:gd name="T21" fmla="*/ 618 h 1040"/>
                <a:gd name="T22" fmla="*/ 160 w 1052"/>
                <a:gd name="T23" fmla="*/ 682 h 1040"/>
                <a:gd name="T24" fmla="*/ 247 w 1052"/>
                <a:gd name="T25" fmla="*/ 728 h 1040"/>
                <a:gd name="T26" fmla="*/ 347 w 1052"/>
                <a:gd name="T27" fmla="*/ 749 h 1040"/>
                <a:gd name="T28" fmla="*/ 430 w 1052"/>
                <a:gd name="T29" fmla="*/ 746 h 1040"/>
                <a:gd name="T30" fmla="*/ 532 w 1052"/>
                <a:gd name="T31" fmla="*/ 716 h 1040"/>
                <a:gd name="T32" fmla="*/ 248 w 1052"/>
                <a:gd name="T33" fmla="*/ 1040 h 1040"/>
                <a:gd name="T34" fmla="*/ 584 w 1052"/>
                <a:gd name="T35" fmla="*/ 710 h 1040"/>
                <a:gd name="T36" fmla="*/ 688 w 1052"/>
                <a:gd name="T37" fmla="*/ 585 h 1040"/>
                <a:gd name="T38" fmla="*/ 725 w 1052"/>
                <a:gd name="T39" fmla="*/ 515 h 1040"/>
                <a:gd name="T40" fmla="*/ 748 w 1052"/>
                <a:gd name="T41" fmla="*/ 424 h 1040"/>
                <a:gd name="T42" fmla="*/ 894 w 1052"/>
                <a:gd name="T43" fmla="*/ 1039 h 1040"/>
                <a:gd name="T44" fmla="*/ 802 w 1052"/>
                <a:gd name="T45" fmla="*/ 541 h 1040"/>
                <a:gd name="T46" fmla="*/ 752 w 1052"/>
                <a:gd name="T47" fmla="*/ 318 h 1040"/>
                <a:gd name="T48" fmla="*/ 712 w 1052"/>
                <a:gd name="T49" fmla="*/ 210 h 1040"/>
                <a:gd name="T50" fmla="*/ 672 w 1052"/>
                <a:gd name="T51" fmla="*/ 167 h 1040"/>
                <a:gd name="T52" fmla="*/ 687 w 1052"/>
                <a:gd name="T53" fmla="*/ 207 h 1040"/>
                <a:gd name="T54" fmla="*/ 725 w 1052"/>
                <a:gd name="T55" fmla="*/ 315 h 1040"/>
                <a:gd name="T56" fmla="*/ 731 w 1052"/>
                <a:gd name="T57" fmla="*/ 394 h 1040"/>
                <a:gd name="T58" fmla="*/ 721 w 1052"/>
                <a:gd name="T59" fmla="*/ 464 h 1040"/>
                <a:gd name="T60" fmla="*/ 688 w 1052"/>
                <a:gd name="T61" fmla="*/ 545 h 1040"/>
                <a:gd name="T62" fmla="*/ 602 w 1052"/>
                <a:gd name="T63" fmla="*/ 649 h 1040"/>
                <a:gd name="T64" fmla="*/ 498 w 1052"/>
                <a:gd name="T65" fmla="*/ 709 h 1040"/>
                <a:gd name="T66" fmla="*/ 430 w 1052"/>
                <a:gd name="T67" fmla="*/ 726 h 1040"/>
                <a:gd name="T68" fmla="*/ 375 w 1052"/>
                <a:gd name="T69" fmla="*/ 730 h 1040"/>
                <a:gd name="T70" fmla="*/ 304 w 1052"/>
                <a:gd name="T71" fmla="*/ 723 h 1040"/>
                <a:gd name="T72" fmla="*/ 237 w 1052"/>
                <a:gd name="T73" fmla="*/ 703 h 1040"/>
                <a:gd name="T74" fmla="*/ 124 w 1052"/>
                <a:gd name="T75" fmla="*/ 626 h 1040"/>
                <a:gd name="T76" fmla="*/ 49 w 1052"/>
                <a:gd name="T77" fmla="*/ 514 h 1040"/>
                <a:gd name="T78" fmla="*/ 27 w 1052"/>
                <a:gd name="T79" fmla="*/ 447 h 1040"/>
                <a:gd name="T80" fmla="*/ 20 w 1052"/>
                <a:gd name="T81" fmla="*/ 375 h 1040"/>
                <a:gd name="T82" fmla="*/ 24 w 1052"/>
                <a:gd name="T83" fmla="*/ 321 h 1040"/>
                <a:gd name="T84" fmla="*/ 41 w 1052"/>
                <a:gd name="T85" fmla="*/ 253 h 1040"/>
                <a:gd name="T86" fmla="*/ 101 w 1052"/>
                <a:gd name="T87" fmla="*/ 150 h 1040"/>
                <a:gd name="T88" fmla="*/ 207 w 1052"/>
                <a:gd name="T89" fmla="*/ 63 h 1040"/>
                <a:gd name="T90" fmla="*/ 287 w 1052"/>
                <a:gd name="T91" fmla="*/ 31 h 1040"/>
                <a:gd name="T92" fmla="*/ 358 w 1052"/>
                <a:gd name="T93" fmla="*/ 20 h 1040"/>
                <a:gd name="T94" fmla="*/ 440 w 1052"/>
                <a:gd name="T95" fmla="*/ 26 h 1040"/>
                <a:gd name="T96" fmla="*/ 555 w 1052"/>
                <a:gd name="T97" fmla="*/ 68 h 1040"/>
                <a:gd name="T98" fmla="*/ 625 w 1052"/>
                <a:gd name="T99" fmla="*/ 108 h 1040"/>
                <a:gd name="T100" fmla="*/ 625 w 1052"/>
                <a:gd name="T101" fmla="*/ 97 h 1040"/>
                <a:gd name="T102" fmla="*/ 548 w 1052"/>
                <a:gd name="T103" fmla="*/ 44 h 1040"/>
                <a:gd name="T104" fmla="*/ 481 w 1052"/>
                <a:gd name="T105" fmla="*/ 19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2" h="1040">
                  <a:moveTo>
                    <a:pt x="1052" y="4"/>
                  </a:moveTo>
                  <a:lnTo>
                    <a:pt x="1052" y="4"/>
                  </a:lnTo>
                  <a:lnTo>
                    <a:pt x="782" y="1"/>
                  </a:lnTo>
                  <a:lnTo>
                    <a:pt x="393" y="0"/>
                  </a:lnTo>
                  <a:lnTo>
                    <a:pt x="393" y="0"/>
                  </a:lnTo>
                  <a:lnTo>
                    <a:pt x="361" y="0"/>
                  </a:lnTo>
                  <a:lnTo>
                    <a:pt x="345" y="1"/>
                  </a:lnTo>
                  <a:lnTo>
                    <a:pt x="345" y="1"/>
                  </a:lnTo>
                  <a:lnTo>
                    <a:pt x="327" y="3"/>
                  </a:lnTo>
                  <a:lnTo>
                    <a:pt x="308" y="6"/>
                  </a:lnTo>
                  <a:lnTo>
                    <a:pt x="291" y="10"/>
                  </a:lnTo>
                  <a:lnTo>
                    <a:pt x="274" y="14"/>
                  </a:lnTo>
                  <a:lnTo>
                    <a:pt x="257" y="19"/>
                  </a:lnTo>
                  <a:lnTo>
                    <a:pt x="240" y="24"/>
                  </a:lnTo>
                  <a:lnTo>
                    <a:pt x="224" y="31"/>
                  </a:lnTo>
                  <a:lnTo>
                    <a:pt x="208" y="39"/>
                  </a:lnTo>
                  <a:lnTo>
                    <a:pt x="178" y="56"/>
                  </a:lnTo>
                  <a:lnTo>
                    <a:pt x="150" y="76"/>
                  </a:lnTo>
                  <a:lnTo>
                    <a:pt x="123" y="98"/>
                  </a:lnTo>
                  <a:lnTo>
                    <a:pt x="98" y="123"/>
                  </a:lnTo>
                  <a:lnTo>
                    <a:pt x="77" y="150"/>
                  </a:lnTo>
                  <a:lnTo>
                    <a:pt x="57" y="178"/>
                  </a:lnTo>
                  <a:lnTo>
                    <a:pt x="40" y="208"/>
                  </a:lnTo>
                  <a:lnTo>
                    <a:pt x="26" y="240"/>
                  </a:lnTo>
                  <a:lnTo>
                    <a:pt x="14" y="272"/>
                  </a:lnTo>
                  <a:lnTo>
                    <a:pt x="7" y="305"/>
                  </a:lnTo>
                  <a:lnTo>
                    <a:pt x="1" y="340"/>
                  </a:lnTo>
                  <a:lnTo>
                    <a:pt x="0" y="375"/>
                  </a:lnTo>
                  <a:lnTo>
                    <a:pt x="0" y="375"/>
                  </a:lnTo>
                  <a:lnTo>
                    <a:pt x="0" y="397"/>
                  </a:lnTo>
                  <a:lnTo>
                    <a:pt x="3" y="418"/>
                  </a:lnTo>
                  <a:lnTo>
                    <a:pt x="6" y="441"/>
                  </a:lnTo>
                  <a:lnTo>
                    <a:pt x="10" y="465"/>
                  </a:lnTo>
                  <a:lnTo>
                    <a:pt x="21" y="516"/>
                  </a:lnTo>
                  <a:lnTo>
                    <a:pt x="37" y="575"/>
                  </a:lnTo>
                  <a:lnTo>
                    <a:pt x="37" y="575"/>
                  </a:lnTo>
                  <a:lnTo>
                    <a:pt x="106" y="810"/>
                  </a:lnTo>
                  <a:lnTo>
                    <a:pt x="126" y="810"/>
                  </a:lnTo>
                  <a:lnTo>
                    <a:pt x="51" y="562"/>
                  </a:lnTo>
                  <a:lnTo>
                    <a:pt x="53" y="562"/>
                  </a:lnTo>
                  <a:lnTo>
                    <a:pt x="53" y="562"/>
                  </a:lnTo>
                  <a:lnTo>
                    <a:pt x="63" y="581"/>
                  </a:lnTo>
                  <a:lnTo>
                    <a:pt x="76" y="599"/>
                  </a:lnTo>
                  <a:lnTo>
                    <a:pt x="90" y="618"/>
                  </a:lnTo>
                  <a:lnTo>
                    <a:pt x="106" y="635"/>
                  </a:lnTo>
                  <a:lnTo>
                    <a:pt x="123" y="652"/>
                  </a:lnTo>
                  <a:lnTo>
                    <a:pt x="140" y="668"/>
                  </a:lnTo>
                  <a:lnTo>
                    <a:pt x="160" y="682"/>
                  </a:lnTo>
                  <a:lnTo>
                    <a:pt x="180" y="695"/>
                  </a:lnTo>
                  <a:lnTo>
                    <a:pt x="201" y="708"/>
                  </a:lnTo>
                  <a:lnTo>
                    <a:pt x="224" y="719"/>
                  </a:lnTo>
                  <a:lnTo>
                    <a:pt x="247" y="728"/>
                  </a:lnTo>
                  <a:lnTo>
                    <a:pt x="271" y="736"/>
                  </a:lnTo>
                  <a:lnTo>
                    <a:pt x="295" y="742"/>
                  </a:lnTo>
                  <a:lnTo>
                    <a:pt x="321" y="746"/>
                  </a:lnTo>
                  <a:lnTo>
                    <a:pt x="347" y="749"/>
                  </a:lnTo>
                  <a:lnTo>
                    <a:pt x="374" y="750"/>
                  </a:lnTo>
                  <a:lnTo>
                    <a:pt x="374" y="750"/>
                  </a:lnTo>
                  <a:lnTo>
                    <a:pt x="401" y="749"/>
                  </a:lnTo>
                  <a:lnTo>
                    <a:pt x="430" y="746"/>
                  </a:lnTo>
                  <a:lnTo>
                    <a:pt x="457" y="742"/>
                  </a:lnTo>
                  <a:lnTo>
                    <a:pt x="482" y="735"/>
                  </a:lnTo>
                  <a:lnTo>
                    <a:pt x="508" y="726"/>
                  </a:lnTo>
                  <a:lnTo>
                    <a:pt x="532" y="716"/>
                  </a:lnTo>
                  <a:lnTo>
                    <a:pt x="555" y="703"/>
                  </a:lnTo>
                  <a:lnTo>
                    <a:pt x="577" y="689"/>
                  </a:lnTo>
                  <a:lnTo>
                    <a:pt x="577" y="690"/>
                  </a:lnTo>
                  <a:lnTo>
                    <a:pt x="248" y="1040"/>
                  </a:lnTo>
                  <a:lnTo>
                    <a:pt x="274" y="1040"/>
                  </a:lnTo>
                  <a:lnTo>
                    <a:pt x="274" y="1040"/>
                  </a:lnTo>
                  <a:lnTo>
                    <a:pt x="584" y="710"/>
                  </a:lnTo>
                  <a:lnTo>
                    <a:pt x="584" y="710"/>
                  </a:lnTo>
                  <a:lnTo>
                    <a:pt x="624" y="668"/>
                  </a:lnTo>
                  <a:lnTo>
                    <a:pt x="654" y="632"/>
                  </a:lnTo>
                  <a:lnTo>
                    <a:pt x="675" y="605"/>
                  </a:lnTo>
                  <a:lnTo>
                    <a:pt x="688" y="585"/>
                  </a:lnTo>
                  <a:lnTo>
                    <a:pt x="688" y="585"/>
                  </a:lnTo>
                  <a:lnTo>
                    <a:pt x="704" y="558"/>
                  </a:lnTo>
                  <a:lnTo>
                    <a:pt x="714" y="538"/>
                  </a:lnTo>
                  <a:lnTo>
                    <a:pt x="725" y="515"/>
                  </a:lnTo>
                  <a:lnTo>
                    <a:pt x="734" y="488"/>
                  </a:lnTo>
                  <a:lnTo>
                    <a:pt x="742" y="457"/>
                  </a:lnTo>
                  <a:lnTo>
                    <a:pt x="745" y="441"/>
                  </a:lnTo>
                  <a:lnTo>
                    <a:pt x="748" y="424"/>
                  </a:lnTo>
                  <a:lnTo>
                    <a:pt x="748" y="405"/>
                  </a:lnTo>
                  <a:lnTo>
                    <a:pt x="749" y="385"/>
                  </a:lnTo>
                  <a:lnTo>
                    <a:pt x="749" y="385"/>
                  </a:lnTo>
                  <a:lnTo>
                    <a:pt x="894" y="1039"/>
                  </a:lnTo>
                  <a:lnTo>
                    <a:pt x="914" y="1039"/>
                  </a:lnTo>
                  <a:lnTo>
                    <a:pt x="914" y="1039"/>
                  </a:lnTo>
                  <a:lnTo>
                    <a:pt x="851" y="758"/>
                  </a:lnTo>
                  <a:lnTo>
                    <a:pt x="802" y="541"/>
                  </a:lnTo>
                  <a:lnTo>
                    <a:pt x="769" y="392"/>
                  </a:lnTo>
                  <a:lnTo>
                    <a:pt x="769" y="392"/>
                  </a:lnTo>
                  <a:lnTo>
                    <a:pt x="761" y="354"/>
                  </a:lnTo>
                  <a:lnTo>
                    <a:pt x="752" y="318"/>
                  </a:lnTo>
                  <a:lnTo>
                    <a:pt x="742" y="285"/>
                  </a:lnTo>
                  <a:lnTo>
                    <a:pt x="732" y="257"/>
                  </a:lnTo>
                  <a:lnTo>
                    <a:pt x="722" y="233"/>
                  </a:lnTo>
                  <a:lnTo>
                    <a:pt x="712" y="210"/>
                  </a:lnTo>
                  <a:lnTo>
                    <a:pt x="701" y="191"/>
                  </a:lnTo>
                  <a:lnTo>
                    <a:pt x="691" y="175"/>
                  </a:lnTo>
                  <a:lnTo>
                    <a:pt x="691" y="175"/>
                  </a:lnTo>
                  <a:lnTo>
                    <a:pt x="672" y="167"/>
                  </a:lnTo>
                  <a:lnTo>
                    <a:pt x="657" y="161"/>
                  </a:lnTo>
                  <a:lnTo>
                    <a:pt x="657" y="161"/>
                  </a:lnTo>
                  <a:lnTo>
                    <a:pt x="672" y="183"/>
                  </a:lnTo>
                  <a:lnTo>
                    <a:pt x="687" y="207"/>
                  </a:lnTo>
                  <a:lnTo>
                    <a:pt x="699" y="231"/>
                  </a:lnTo>
                  <a:lnTo>
                    <a:pt x="711" y="258"/>
                  </a:lnTo>
                  <a:lnTo>
                    <a:pt x="719" y="287"/>
                  </a:lnTo>
                  <a:lnTo>
                    <a:pt x="725" y="315"/>
                  </a:lnTo>
                  <a:lnTo>
                    <a:pt x="729" y="345"/>
                  </a:lnTo>
                  <a:lnTo>
                    <a:pt x="731" y="375"/>
                  </a:lnTo>
                  <a:lnTo>
                    <a:pt x="731" y="375"/>
                  </a:lnTo>
                  <a:lnTo>
                    <a:pt x="731" y="394"/>
                  </a:lnTo>
                  <a:lnTo>
                    <a:pt x="729" y="412"/>
                  </a:lnTo>
                  <a:lnTo>
                    <a:pt x="728" y="429"/>
                  </a:lnTo>
                  <a:lnTo>
                    <a:pt x="724" y="447"/>
                  </a:lnTo>
                  <a:lnTo>
                    <a:pt x="721" y="464"/>
                  </a:lnTo>
                  <a:lnTo>
                    <a:pt x="715" y="481"/>
                  </a:lnTo>
                  <a:lnTo>
                    <a:pt x="709" y="498"/>
                  </a:lnTo>
                  <a:lnTo>
                    <a:pt x="704" y="514"/>
                  </a:lnTo>
                  <a:lnTo>
                    <a:pt x="688" y="545"/>
                  </a:lnTo>
                  <a:lnTo>
                    <a:pt x="671" y="573"/>
                  </a:lnTo>
                  <a:lnTo>
                    <a:pt x="649" y="602"/>
                  </a:lnTo>
                  <a:lnTo>
                    <a:pt x="627" y="626"/>
                  </a:lnTo>
                  <a:lnTo>
                    <a:pt x="602" y="649"/>
                  </a:lnTo>
                  <a:lnTo>
                    <a:pt x="574" y="671"/>
                  </a:lnTo>
                  <a:lnTo>
                    <a:pt x="545" y="688"/>
                  </a:lnTo>
                  <a:lnTo>
                    <a:pt x="514" y="703"/>
                  </a:lnTo>
                  <a:lnTo>
                    <a:pt x="498" y="709"/>
                  </a:lnTo>
                  <a:lnTo>
                    <a:pt x="481" y="715"/>
                  </a:lnTo>
                  <a:lnTo>
                    <a:pt x="464" y="719"/>
                  </a:lnTo>
                  <a:lnTo>
                    <a:pt x="447" y="723"/>
                  </a:lnTo>
                  <a:lnTo>
                    <a:pt x="430" y="726"/>
                  </a:lnTo>
                  <a:lnTo>
                    <a:pt x="413" y="729"/>
                  </a:lnTo>
                  <a:lnTo>
                    <a:pt x="394" y="730"/>
                  </a:lnTo>
                  <a:lnTo>
                    <a:pt x="375" y="730"/>
                  </a:lnTo>
                  <a:lnTo>
                    <a:pt x="375" y="730"/>
                  </a:lnTo>
                  <a:lnTo>
                    <a:pt x="357" y="730"/>
                  </a:lnTo>
                  <a:lnTo>
                    <a:pt x="340" y="729"/>
                  </a:lnTo>
                  <a:lnTo>
                    <a:pt x="321" y="726"/>
                  </a:lnTo>
                  <a:lnTo>
                    <a:pt x="304" y="723"/>
                  </a:lnTo>
                  <a:lnTo>
                    <a:pt x="287" y="719"/>
                  </a:lnTo>
                  <a:lnTo>
                    <a:pt x="270" y="715"/>
                  </a:lnTo>
                  <a:lnTo>
                    <a:pt x="254" y="709"/>
                  </a:lnTo>
                  <a:lnTo>
                    <a:pt x="237" y="703"/>
                  </a:lnTo>
                  <a:lnTo>
                    <a:pt x="207" y="688"/>
                  </a:lnTo>
                  <a:lnTo>
                    <a:pt x="177" y="671"/>
                  </a:lnTo>
                  <a:lnTo>
                    <a:pt x="150" y="649"/>
                  </a:lnTo>
                  <a:lnTo>
                    <a:pt x="124" y="626"/>
                  </a:lnTo>
                  <a:lnTo>
                    <a:pt x="101" y="602"/>
                  </a:lnTo>
                  <a:lnTo>
                    <a:pt x="81" y="573"/>
                  </a:lnTo>
                  <a:lnTo>
                    <a:pt x="63" y="545"/>
                  </a:lnTo>
                  <a:lnTo>
                    <a:pt x="49" y="514"/>
                  </a:lnTo>
                  <a:lnTo>
                    <a:pt x="41" y="498"/>
                  </a:lnTo>
                  <a:lnTo>
                    <a:pt x="36" y="481"/>
                  </a:lnTo>
                  <a:lnTo>
                    <a:pt x="31" y="464"/>
                  </a:lnTo>
                  <a:lnTo>
                    <a:pt x="27" y="447"/>
                  </a:lnTo>
                  <a:lnTo>
                    <a:pt x="24" y="429"/>
                  </a:lnTo>
                  <a:lnTo>
                    <a:pt x="21" y="412"/>
                  </a:lnTo>
                  <a:lnTo>
                    <a:pt x="20" y="394"/>
                  </a:lnTo>
                  <a:lnTo>
                    <a:pt x="20" y="375"/>
                  </a:lnTo>
                  <a:lnTo>
                    <a:pt x="20" y="375"/>
                  </a:lnTo>
                  <a:lnTo>
                    <a:pt x="20" y="357"/>
                  </a:lnTo>
                  <a:lnTo>
                    <a:pt x="21" y="340"/>
                  </a:lnTo>
                  <a:lnTo>
                    <a:pt x="24" y="321"/>
                  </a:lnTo>
                  <a:lnTo>
                    <a:pt x="27" y="304"/>
                  </a:lnTo>
                  <a:lnTo>
                    <a:pt x="31" y="287"/>
                  </a:lnTo>
                  <a:lnTo>
                    <a:pt x="36" y="270"/>
                  </a:lnTo>
                  <a:lnTo>
                    <a:pt x="41" y="253"/>
                  </a:lnTo>
                  <a:lnTo>
                    <a:pt x="49" y="237"/>
                  </a:lnTo>
                  <a:lnTo>
                    <a:pt x="63" y="205"/>
                  </a:lnTo>
                  <a:lnTo>
                    <a:pt x="81" y="177"/>
                  </a:lnTo>
                  <a:lnTo>
                    <a:pt x="101" y="150"/>
                  </a:lnTo>
                  <a:lnTo>
                    <a:pt x="124" y="124"/>
                  </a:lnTo>
                  <a:lnTo>
                    <a:pt x="150" y="101"/>
                  </a:lnTo>
                  <a:lnTo>
                    <a:pt x="177" y="80"/>
                  </a:lnTo>
                  <a:lnTo>
                    <a:pt x="207" y="63"/>
                  </a:lnTo>
                  <a:lnTo>
                    <a:pt x="237" y="47"/>
                  </a:lnTo>
                  <a:lnTo>
                    <a:pt x="254" y="41"/>
                  </a:lnTo>
                  <a:lnTo>
                    <a:pt x="270" y="36"/>
                  </a:lnTo>
                  <a:lnTo>
                    <a:pt x="287" y="31"/>
                  </a:lnTo>
                  <a:lnTo>
                    <a:pt x="304" y="27"/>
                  </a:lnTo>
                  <a:lnTo>
                    <a:pt x="321" y="24"/>
                  </a:lnTo>
                  <a:lnTo>
                    <a:pt x="340" y="21"/>
                  </a:lnTo>
                  <a:lnTo>
                    <a:pt x="358" y="20"/>
                  </a:lnTo>
                  <a:lnTo>
                    <a:pt x="375" y="20"/>
                  </a:lnTo>
                  <a:lnTo>
                    <a:pt x="375" y="20"/>
                  </a:lnTo>
                  <a:lnTo>
                    <a:pt x="408" y="21"/>
                  </a:lnTo>
                  <a:lnTo>
                    <a:pt x="440" y="26"/>
                  </a:lnTo>
                  <a:lnTo>
                    <a:pt x="471" y="33"/>
                  </a:lnTo>
                  <a:lnTo>
                    <a:pt x="500" y="43"/>
                  </a:lnTo>
                  <a:lnTo>
                    <a:pt x="528" y="54"/>
                  </a:lnTo>
                  <a:lnTo>
                    <a:pt x="555" y="68"/>
                  </a:lnTo>
                  <a:lnTo>
                    <a:pt x="581" y="86"/>
                  </a:lnTo>
                  <a:lnTo>
                    <a:pt x="605" y="104"/>
                  </a:lnTo>
                  <a:lnTo>
                    <a:pt x="605" y="104"/>
                  </a:lnTo>
                  <a:lnTo>
                    <a:pt x="625" y="108"/>
                  </a:lnTo>
                  <a:lnTo>
                    <a:pt x="642" y="113"/>
                  </a:lnTo>
                  <a:lnTo>
                    <a:pt x="644" y="113"/>
                  </a:lnTo>
                  <a:lnTo>
                    <a:pt x="644" y="113"/>
                  </a:lnTo>
                  <a:lnTo>
                    <a:pt x="625" y="97"/>
                  </a:lnTo>
                  <a:lnTo>
                    <a:pt x="608" y="81"/>
                  </a:lnTo>
                  <a:lnTo>
                    <a:pt x="588" y="68"/>
                  </a:lnTo>
                  <a:lnTo>
                    <a:pt x="568" y="56"/>
                  </a:lnTo>
                  <a:lnTo>
                    <a:pt x="548" y="44"/>
                  </a:lnTo>
                  <a:lnTo>
                    <a:pt x="527" y="34"/>
                  </a:lnTo>
                  <a:lnTo>
                    <a:pt x="504" y="26"/>
                  </a:lnTo>
                  <a:lnTo>
                    <a:pt x="481" y="19"/>
                  </a:lnTo>
                  <a:lnTo>
                    <a:pt x="481" y="19"/>
                  </a:lnTo>
                  <a:lnTo>
                    <a:pt x="481" y="17"/>
                  </a:lnTo>
                  <a:lnTo>
                    <a:pt x="1052" y="21"/>
                  </a:lnTo>
                  <a:lnTo>
                    <a:pt x="105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11"/>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12"/>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13"/>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Freeform 14"/>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15"/>
            <p:cNvSpPr>
              <a:spLocks/>
            </p:cNvSpPr>
            <p:nvPr userDrawn="1"/>
          </p:nvSpPr>
          <p:spPr bwMode="auto">
            <a:xfrm>
              <a:off x="3571" y="1733"/>
              <a:ext cx="708" cy="613"/>
            </a:xfrm>
            <a:custGeom>
              <a:avLst/>
              <a:gdLst>
                <a:gd name="T0" fmla="*/ 654 w 708"/>
                <a:gd name="T1" fmla="*/ 354 h 613"/>
                <a:gd name="T2" fmla="*/ 654 w 708"/>
                <a:gd name="T3" fmla="*/ 354 h 613"/>
                <a:gd name="T4" fmla="*/ 645 w 708"/>
                <a:gd name="T5" fmla="*/ 302 h 613"/>
                <a:gd name="T6" fmla="*/ 628 w 708"/>
                <a:gd name="T7" fmla="*/ 249 h 613"/>
                <a:gd name="T8" fmla="*/ 604 w 708"/>
                <a:gd name="T9" fmla="*/ 199 h 613"/>
                <a:gd name="T10" fmla="*/ 574 w 708"/>
                <a:gd name="T11" fmla="*/ 157 h 613"/>
                <a:gd name="T12" fmla="*/ 561 w 708"/>
                <a:gd name="T13" fmla="*/ 141 h 613"/>
                <a:gd name="T14" fmla="*/ 531 w 708"/>
                <a:gd name="T15" fmla="*/ 111 h 613"/>
                <a:gd name="T16" fmla="*/ 498 w 708"/>
                <a:gd name="T17" fmla="*/ 85 h 613"/>
                <a:gd name="T18" fmla="*/ 462 w 708"/>
                <a:gd name="T19" fmla="*/ 63 h 613"/>
                <a:gd name="T20" fmla="*/ 425 w 708"/>
                <a:gd name="T21" fmla="*/ 45 h 613"/>
                <a:gd name="T22" fmla="*/ 387 w 708"/>
                <a:gd name="T23" fmla="*/ 31 h 613"/>
                <a:gd name="T24" fmla="*/ 345 w 708"/>
                <a:gd name="T25" fmla="*/ 21 h 613"/>
                <a:gd name="T26" fmla="*/ 303 w 708"/>
                <a:gd name="T27" fmla="*/ 17 h 613"/>
                <a:gd name="T28" fmla="*/ 281 w 708"/>
                <a:gd name="T29" fmla="*/ 17 h 613"/>
                <a:gd name="T30" fmla="*/ 238 w 708"/>
                <a:gd name="T31" fmla="*/ 18 h 613"/>
                <a:gd name="T32" fmla="*/ 198 w 708"/>
                <a:gd name="T33" fmla="*/ 25 h 613"/>
                <a:gd name="T34" fmla="*/ 160 w 708"/>
                <a:gd name="T35" fmla="*/ 35 h 613"/>
                <a:gd name="T36" fmla="*/ 124 w 708"/>
                <a:gd name="T37" fmla="*/ 51 h 613"/>
                <a:gd name="T38" fmla="*/ 88 w 708"/>
                <a:gd name="T39" fmla="*/ 70 h 613"/>
                <a:gd name="T40" fmla="*/ 57 w 708"/>
                <a:gd name="T41" fmla="*/ 91 h 613"/>
                <a:gd name="T42" fmla="*/ 27 w 708"/>
                <a:gd name="T43" fmla="*/ 117 h 613"/>
                <a:gd name="T44" fmla="*/ 0 w 708"/>
                <a:gd name="T45" fmla="*/ 144 h 613"/>
                <a:gd name="T46" fmla="*/ 16 w 708"/>
                <a:gd name="T47" fmla="*/ 157 h 613"/>
                <a:gd name="T48" fmla="*/ 41 w 708"/>
                <a:gd name="T49" fmla="*/ 130 h 613"/>
                <a:gd name="T50" fmla="*/ 68 w 708"/>
                <a:gd name="T51" fmla="*/ 107 h 613"/>
                <a:gd name="T52" fmla="*/ 100 w 708"/>
                <a:gd name="T53" fmla="*/ 85 h 613"/>
                <a:gd name="T54" fmla="*/ 133 w 708"/>
                <a:gd name="T55" fmla="*/ 68 h 613"/>
                <a:gd name="T56" fmla="*/ 167 w 708"/>
                <a:gd name="T57" fmla="*/ 55 h 613"/>
                <a:gd name="T58" fmla="*/ 203 w 708"/>
                <a:gd name="T59" fmla="*/ 44 h 613"/>
                <a:gd name="T60" fmla="*/ 241 w 708"/>
                <a:gd name="T61" fmla="*/ 38 h 613"/>
                <a:gd name="T62" fmla="*/ 281 w 708"/>
                <a:gd name="T63" fmla="*/ 35 h 613"/>
                <a:gd name="T64" fmla="*/ 304 w 708"/>
                <a:gd name="T65" fmla="*/ 37 h 613"/>
                <a:gd name="T66" fmla="*/ 351 w 708"/>
                <a:gd name="T67" fmla="*/ 43 h 613"/>
                <a:gd name="T68" fmla="*/ 395 w 708"/>
                <a:gd name="T69" fmla="*/ 54 h 613"/>
                <a:gd name="T70" fmla="*/ 435 w 708"/>
                <a:gd name="T71" fmla="*/ 71 h 613"/>
                <a:gd name="T72" fmla="*/ 474 w 708"/>
                <a:gd name="T73" fmla="*/ 91 h 613"/>
                <a:gd name="T74" fmla="*/ 508 w 708"/>
                <a:gd name="T75" fmla="*/ 117 h 613"/>
                <a:gd name="T76" fmla="*/ 538 w 708"/>
                <a:gd name="T77" fmla="*/ 145 h 613"/>
                <a:gd name="T78" fmla="*/ 565 w 708"/>
                <a:gd name="T79" fmla="*/ 177 h 613"/>
                <a:gd name="T80" fmla="*/ 577 w 708"/>
                <a:gd name="T81" fmla="*/ 194 h 613"/>
                <a:gd name="T82" fmla="*/ 595 w 708"/>
                <a:gd name="T83" fmla="*/ 225 h 613"/>
                <a:gd name="T84" fmla="*/ 609 w 708"/>
                <a:gd name="T85" fmla="*/ 258 h 613"/>
                <a:gd name="T86" fmla="*/ 629 w 708"/>
                <a:gd name="T87" fmla="*/ 326 h 613"/>
                <a:gd name="T88" fmla="*/ 638 w 708"/>
                <a:gd name="T89" fmla="*/ 393 h 613"/>
                <a:gd name="T90" fmla="*/ 635 w 708"/>
                <a:gd name="T91" fmla="*/ 455 h 613"/>
                <a:gd name="T92" fmla="*/ 631 w 708"/>
                <a:gd name="T93" fmla="*/ 478 h 613"/>
                <a:gd name="T94" fmla="*/ 617 w 708"/>
                <a:gd name="T95" fmla="*/ 526 h 613"/>
                <a:gd name="T96" fmla="*/ 599 w 708"/>
                <a:gd name="T97" fmla="*/ 566 h 613"/>
                <a:gd name="T98" fmla="*/ 594 w 708"/>
                <a:gd name="T99" fmla="*/ 613 h 613"/>
                <a:gd name="T100" fmla="*/ 608 w 708"/>
                <a:gd name="T101" fmla="*/ 589 h 613"/>
                <a:gd name="T102" fmla="*/ 632 w 708"/>
                <a:gd name="T103" fmla="*/ 538 h 613"/>
                <a:gd name="T104" fmla="*/ 651 w 708"/>
                <a:gd name="T105" fmla="*/ 476 h 613"/>
                <a:gd name="T106" fmla="*/ 667 w 708"/>
                <a:gd name="T107" fmla="*/ 393 h 613"/>
                <a:gd name="T108" fmla="*/ 674 w 708"/>
                <a:gd name="T109" fmla="*/ 342 h 613"/>
                <a:gd name="T110" fmla="*/ 708 w 708"/>
                <a:gd name="T111"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8" h="613">
                  <a:moveTo>
                    <a:pt x="688" y="0"/>
                  </a:moveTo>
                  <a:lnTo>
                    <a:pt x="654" y="354"/>
                  </a:lnTo>
                  <a:lnTo>
                    <a:pt x="654" y="354"/>
                  </a:lnTo>
                  <a:lnTo>
                    <a:pt x="654" y="354"/>
                  </a:lnTo>
                  <a:lnTo>
                    <a:pt x="651" y="328"/>
                  </a:lnTo>
                  <a:lnTo>
                    <a:pt x="645" y="302"/>
                  </a:lnTo>
                  <a:lnTo>
                    <a:pt x="637" y="275"/>
                  </a:lnTo>
                  <a:lnTo>
                    <a:pt x="628" y="249"/>
                  </a:lnTo>
                  <a:lnTo>
                    <a:pt x="617" y="224"/>
                  </a:lnTo>
                  <a:lnTo>
                    <a:pt x="604" y="199"/>
                  </a:lnTo>
                  <a:lnTo>
                    <a:pt x="589" y="177"/>
                  </a:lnTo>
                  <a:lnTo>
                    <a:pt x="574" y="157"/>
                  </a:lnTo>
                  <a:lnTo>
                    <a:pt x="574" y="157"/>
                  </a:lnTo>
                  <a:lnTo>
                    <a:pt x="561" y="141"/>
                  </a:lnTo>
                  <a:lnTo>
                    <a:pt x="545" y="125"/>
                  </a:lnTo>
                  <a:lnTo>
                    <a:pt x="531" y="111"/>
                  </a:lnTo>
                  <a:lnTo>
                    <a:pt x="515" y="98"/>
                  </a:lnTo>
                  <a:lnTo>
                    <a:pt x="498" y="85"/>
                  </a:lnTo>
                  <a:lnTo>
                    <a:pt x="481" y="74"/>
                  </a:lnTo>
                  <a:lnTo>
                    <a:pt x="462" y="63"/>
                  </a:lnTo>
                  <a:lnTo>
                    <a:pt x="445" y="54"/>
                  </a:lnTo>
                  <a:lnTo>
                    <a:pt x="425" y="45"/>
                  </a:lnTo>
                  <a:lnTo>
                    <a:pt x="407" y="37"/>
                  </a:lnTo>
                  <a:lnTo>
                    <a:pt x="387" y="31"/>
                  </a:lnTo>
                  <a:lnTo>
                    <a:pt x="365" y="25"/>
                  </a:lnTo>
                  <a:lnTo>
                    <a:pt x="345" y="21"/>
                  </a:lnTo>
                  <a:lnTo>
                    <a:pt x="324" y="18"/>
                  </a:lnTo>
                  <a:lnTo>
                    <a:pt x="303" y="17"/>
                  </a:lnTo>
                  <a:lnTo>
                    <a:pt x="281" y="17"/>
                  </a:lnTo>
                  <a:lnTo>
                    <a:pt x="281" y="17"/>
                  </a:lnTo>
                  <a:lnTo>
                    <a:pt x="260" y="17"/>
                  </a:lnTo>
                  <a:lnTo>
                    <a:pt x="238" y="18"/>
                  </a:lnTo>
                  <a:lnTo>
                    <a:pt x="218" y="21"/>
                  </a:lnTo>
                  <a:lnTo>
                    <a:pt x="198" y="25"/>
                  </a:lnTo>
                  <a:lnTo>
                    <a:pt x="180" y="30"/>
                  </a:lnTo>
                  <a:lnTo>
                    <a:pt x="160" y="35"/>
                  </a:lnTo>
                  <a:lnTo>
                    <a:pt x="141" y="43"/>
                  </a:lnTo>
                  <a:lnTo>
                    <a:pt x="124" y="51"/>
                  </a:lnTo>
                  <a:lnTo>
                    <a:pt x="106" y="60"/>
                  </a:lnTo>
                  <a:lnTo>
                    <a:pt x="88" y="70"/>
                  </a:lnTo>
                  <a:lnTo>
                    <a:pt x="73" y="80"/>
                  </a:lnTo>
                  <a:lnTo>
                    <a:pt x="57" y="91"/>
                  </a:lnTo>
                  <a:lnTo>
                    <a:pt x="41" y="102"/>
                  </a:lnTo>
                  <a:lnTo>
                    <a:pt x="27" y="117"/>
                  </a:lnTo>
                  <a:lnTo>
                    <a:pt x="13" y="130"/>
                  </a:lnTo>
                  <a:lnTo>
                    <a:pt x="0" y="144"/>
                  </a:lnTo>
                  <a:lnTo>
                    <a:pt x="16" y="157"/>
                  </a:lnTo>
                  <a:lnTo>
                    <a:pt x="16" y="157"/>
                  </a:lnTo>
                  <a:lnTo>
                    <a:pt x="28" y="142"/>
                  </a:lnTo>
                  <a:lnTo>
                    <a:pt x="41" y="130"/>
                  </a:lnTo>
                  <a:lnTo>
                    <a:pt x="54" y="118"/>
                  </a:lnTo>
                  <a:lnTo>
                    <a:pt x="68" y="107"/>
                  </a:lnTo>
                  <a:lnTo>
                    <a:pt x="84" y="95"/>
                  </a:lnTo>
                  <a:lnTo>
                    <a:pt x="100" y="85"/>
                  </a:lnTo>
                  <a:lnTo>
                    <a:pt x="116" y="77"/>
                  </a:lnTo>
                  <a:lnTo>
                    <a:pt x="133" y="68"/>
                  </a:lnTo>
                  <a:lnTo>
                    <a:pt x="150" y="61"/>
                  </a:lnTo>
                  <a:lnTo>
                    <a:pt x="167" y="55"/>
                  </a:lnTo>
                  <a:lnTo>
                    <a:pt x="184" y="50"/>
                  </a:lnTo>
                  <a:lnTo>
                    <a:pt x="203" y="44"/>
                  </a:lnTo>
                  <a:lnTo>
                    <a:pt x="221" y="41"/>
                  </a:lnTo>
                  <a:lnTo>
                    <a:pt x="241" y="38"/>
                  </a:lnTo>
                  <a:lnTo>
                    <a:pt x="261" y="37"/>
                  </a:lnTo>
                  <a:lnTo>
                    <a:pt x="281" y="35"/>
                  </a:lnTo>
                  <a:lnTo>
                    <a:pt x="281" y="35"/>
                  </a:lnTo>
                  <a:lnTo>
                    <a:pt x="304" y="37"/>
                  </a:lnTo>
                  <a:lnTo>
                    <a:pt x="328" y="38"/>
                  </a:lnTo>
                  <a:lnTo>
                    <a:pt x="351" y="43"/>
                  </a:lnTo>
                  <a:lnTo>
                    <a:pt x="374" y="48"/>
                  </a:lnTo>
                  <a:lnTo>
                    <a:pt x="395" y="54"/>
                  </a:lnTo>
                  <a:lnTo>
                    <a:pt x="415" y="63"/>
                  </a:lnTo>
                  <a:lnTo>
                    <a:pt x="435" y="71"/>
                  </a:lnTo>
                  <a:lnTo>
                    <a:pt x="455" y="81"/>
                  </a:lnTo>
                  <a:lnTo>
                    <a:pt x="474" y="91"/>
                  </a:lnTo>
                  <a:lnTo>
                    <a:pt x="491" y="104"/>
                  </a:lnTo>
                  <a:lnTo>
                    <a:pt x="508" y="117"/>
                  </a:lnTo>
                  <a:lnTo>
                    <a:pt x="524" y="131"/>
                  </a:lnTo>
                  <a:lnTo>
                    <a:pt x="538" y="145"/>
                  </a:lnTo>
                  <a:lnTo>
                    <a:pt x="552" y="161"/>
                  </a:lnTo>
                  <a:lnTo>
                    <a:pt x="565" y="177"/>
                  </a:lnTo>
                  <a:lnTo>
                    <a:pt x="577" y="194"/>
                  </a:lnTo>
                  <a:lnTo>
                    <a:pt x="577" y="194"/>
                  </a:lnTo>
                  <a:lnTo>
                    <a:pt x="587" y="209"/>
                  </a:lnTo>
                  <a:lnTo>
                    <a:pt x="595" y="225"/>
                  </a:lnTo>
                  <a:lnTo>
                    <a:pt x="602" y="241"/>
                  </a:lnTo>
                  <a:lnTo>
                    <a:pt x="609" y="258"/>
                  </a:lnTo>
                  <a:lnTo>
                    <a:pt x="621" y="292"/>
                  </a:lnTo>
                  <a:lnTo>
                    <a:pt x="629" y="326"/>
                  </a:lnTo>
                  <a:lnTo>
                    <a:pt x="635" y="359"/>
                  </a:lnTo>
                  <a:lnTo>
                    <a:pt x="638" y="393"/>
                  </a:lnTo>
                  <a:lnTo>
                    <a:pt x="638" y="425"/>
                  </a:lnTo>
                  <a:lnTo>
                    <a:pt x="635" y="455"/>
                  </a:lnTo>
                  <a:lnTo>
                    <a:pt x="635" y="455"/>
                  </a:lnTo>
                  <a:lnTo>
                    <a:pt x="631" y="478"/>
                  </a:lnTo>
                  <a:lnTo>
                    <a:pt x="622" y="509"/>
                  </a:lnTo>
                  <a:lnTo>
                    <a:pt x="617" y="526"/>
                  </a:lnTo>
                  <a:lnTo>
                    <a:pt x="608" y="546"/>
                  </a:lnTo>
                  <a:lnTo>
                    <a:pt x="599" y="566"/>
                  </a:lnTo>
                  <a:lnTo>
                    <a:pt x="587" y="586"/>
                  </a:lnTo>
                  <a:lnTo>
                    <a:pt x="594" y="613"/>
                  </a:lnTo>
                  <a:lnTo>
                    <a:pt x="594" y="613"/>
                  </a:lnTo>
                  <a:lnTo>
                    <a:pt x="608" y="589"/>
                  </a:lnTo>
                  <a:lnTo>
                    <a:pt x="621" y="565"/>
                  </a:lnTo>
                  <a:lnTo>
                    <a:pt x="632" y="538"/>
                  </a:lnTo>
                  <a:lnTo>
                    <a:pt x="642" y="509"/>
                  </a:lnTo>
                  <a:lnTo>
                    <a:pt x="651" y="476"/>
                  </a:lnTo>
                  <a:lnTo>
                    <a:pt x="659" y="438"/>
                  </a:lnTo>
                  <a:lnTo>
                    <a:pt x="667" y="393"/>
                  </a:lnTo>
                  <a:lnTo>
                    <a:pt x="674" y="342"/>
                  </a:lnTo>
                  <a:lnTo>
                    <a:pt x="674" y="342"/>
                  </a:lnTo>
                  <a:lnTo>
                    <a:pt x="695" y="128"/>
                  </a:lnTo>
                  <a:lnTo>
                    <a:pt x="708" y="0"/>
                  </a:lnTo>
                  <a:lnTo>
                    <a:pt x="68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471552578"/>
      </p:ext>
    </p:extLst>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22363"/>
            <a:ext cx="10515600" cy="2387600"/>
          </a:xfrm>
          <a:prstGeom prst="rect">
            <a:avLst/>
          </a:prstGeom>
        </p:spPr>
        <p:txBody>
          <a:bodyPr anchor="b">
            <a:normAutofit/>
          </a:bodyPr>
          <a:lstStyle>
            <a:lvl1pPr algn="l">
              <a:defRPr sz="4600">
                <a:solidFill>
                  <a:schemeClr val="tx1"/>
                </a:solidFill>
                <a:latin typeface="+mj-lt"/>
              </a:defRPr>
            </a:lvl1pPr>
          </a:lstStyle>
          <a:p>
            <a:r>
              <a:rPr lang="en-US" smtClean="0"/>
              <a:t>Click to edit Master title style</a:t>
            </a:r>
            <a:endParaRPr lang="en-GB" dirty="0"/>
          </a:p>
        </p:txBody>
      </p:sp>
      <p:sp>
        <p:nvSpPr>
          <p:cNvPr id="3" name="Subtitle 2"/>
          <p:cNvSpPr>
            <a:spLocks noGrp="1"/>
          </p:cNvSpPr>
          <p:nvPr>
            <p:ph type="subTitle" idx="1"/>
          </p:nvPr>
        </p:nvSpPr>
        <p:spPr>
          <a:xfrm>
            <a:off x="838200" y="3602038"/>
            <a:ext cx="10515600" cy="1655762"/>
          </a:xfrm>
          <a:prstGeom prst="rect">
            <a:avLst/>
          </a:prstGeo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a:xfrm>
            <a:off x="1600200" y="6262302"/>
            <a:ext cx="2743200" cy="365125"/>
          </a:xfrm>
          <a:prstGeom prst="rect">
            <a:avLst/>
          </a:prstGeom>
        </p:spPr>
        <p:txBody>
          <a:bodyPr/>
          <a:lstStyle/>
          <a:p>
            <a:fld id="{C7841087-ADE3-46BE-A671-D029C86BBE44}" type="datetime1">
              <a:rPr lang="en-GB" smtClean="0"/>
              <a:t>21/06/2019</a:t>
            </a:fld>
            <a:endParaRPr lang="en-GB"/>
          </a:p>
        </p:txBody>
      </p:sp>
      <p:sp>
        <p:nvSpPr>
          <p:cNvPr id="5" name="Footer Placeholder 4"/>
          <p:cNvSpPr>
            <a:spLocks noGrp="1"/>
          </p:cNvSpPr>
          <p:nvPr>
            <p:ph type="ftr" sz="quarter" idx="11"/>
          </p:nvPr>
        </p:nvSpPr>
        <p:spPr>
          <a:xfrm>
            <a:off x="4419600" y="6262302"/>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8610600" y="6262302"/>
            <a:ext cx="2743200" cy="365125"/>
          </a:xfrm>
          <a:prstGeom prst="rect">
            <a:avLst/>
          </a:prstGeom>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3290965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838200" y="1825625"/>
            <a:ext cx="5181600" cy="4196234"/>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172200" y="1825625"/>
            <a:ext cx="5181600" cy="4196234"/>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Date Placeholder 4"/>
          <p:cNvSpPr>
            <a:spLocks noGrp="1"/>
          </p:cNvSpPr>
          <p:nvPr>
            <p:ph type="dt" sz="half" idx="10"/>
          </p:nvPr>
        </p:nvSpPr>
        <p:spPr>
          <a:xfrm>
            <a:off x="1600200" y="6262302"/>
            <a:ext cx="2743200" cy="365125"/>
          </a:xfrm>
          <a:prstGeom prst="rect">
            <a:avLst/>
          </a:prstGeom>
        </p:spPr>
        <p:txBody>
          <a:bodyPr/>
          <a:lstStyle/>
          <a:p>
            <a:fld id="{67DD1DF7-C02B-4FAF-9CB5-9EBA55B0C227}" type="datetime1">
              <a:rPr lang="en-GB" smtClean="0"/>
              <a:t>21/06/2019</a:t>
            </a:fld>
            <a:endParaRPr lang="en-GB"/>
          </a:p>
        </p:txBody>
      </p:sp>
      <p:sp>
        <p:nvSpPr>
          <p:cNvPr id="6" name="Footer Placeholder 5"/>
          <p:cNvSpPr>
            <a:spLocks noGrp="1"/>
          </p:cNvSpPr>
          <p:nvPr>
            <p:ph type="ftr" sz="quarter" idx="11"/>
          </p:nvPr>
        </p:nvSpPr>
        <p:spPr>
          <a:xfrm>
            <a:off x="4419600" y="6262302"/>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8610600" y="6262302"/>
            <a:ext cx="2743200" cy="365125"/>
          </a:xfrm>
          <a:prstGeom prst="rect">
            <a:avLst/>
          </a:prstGeom>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33835088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 Id="rId9" Type="http://schemas.openxmlformats.org/officeDocument/2006/relationships/image" Target="../media/image1.w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image" Target="../media/image1.wmf"/><Relationship Id="rId5" Type="http://schemas.openxmlformats.org/officeDocument/2006/relationships/slideLayout" Target="../slideLayouts/slideLayout15.xml"/><Relationship Id="rId10" Type="http://schemas.openxmlformats.org/officeDocument/2006/relationships/theme" Target="../theme/theme3.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image" Target="../media/image1.wmf"/><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image" Target="../media/image4.jpeg"/><Relationship Id="rId5" Type="http://schemas.openxmlformats.org/officeDocument/2006/relationships/slideLayout" Target="../slideLayouts/slideLayout24.xml"/><Relationship Id="rId10" Type="http://schemas.openxmlformats.org/officeDocument/2006/relationships/theme" Target="../theme/theme4.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image" Target="../media/image1.wmf"/><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image" Target="../media/image4.jpeg"/><Relationship Id="rId5" Type="http://schemas.openxmlformats.org/officeDocument/2006/relationships/slideLayout" Target="../slideLayouts/slideLayout33.xml"/><Relationship Id="rId10" Type="http://schemas.openxmlformats.org/officeDocument/2006/relationships/theme" Target="../theme/theme5.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image" Target="../media/image1.wmf"/><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image" Target="../media/image4.jpeg"/><Relationship Id="rId5" Type="http://schemas.openxmlformats.org/officeDocument/2006/relationships/slideLayout" Target="../slideLayouts/slideLayout42.xml"/><Relationship Id="rId10" Type="http://schemas.openxmlformats.org/officeDocument/2006/relationships/theme" Target="../theme/theme6.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image" Target="../media/image1.wmf"/><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image" Target="../media/image4.jpeg"/><Relationship Id="rId5" Type="http://schemas.openxmlformats.org/officeDocument/2006/relationships/slideLayout" Target="../slideLayouts/slideLayout51.xml"/><Relationship Id="rId10" Type="http://schemas.openxmlformats.org/officeDocument/2006/relationships/theme" Target="../theme/theme7.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image" Target="../media/image1.wmf"/><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image" Target="../media/image4.jpeg"/><Relationship Id="rId5" Type="http://schemas.openxmlformats.org/officeDocument/2006/relationships/slideLayout" Target="../slideLayouts/slideLayout60.xml"/><Relationship Id="rId10" Type="http://schemas.openxmlformats.org/officeDocument/2006/relationships/theme" Target="../theme/theme8.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67.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theme" Target="../theme/theme9.xml"/><Relationship Id="rId5" Type="http://schemas.openxmlformats.org/officeDocument/2006/relationships/slideLayout" Target="../slideLayouts/slideLayout69.xml"/><Relationship Id="rId4"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571161"/>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010918"/>
            <a:ext cx="12192000" cy="847082"/>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3" name="Picture 2"/>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6486" y="6116247"/>
            <a:ext cx="643409" cy="636425"/>
          </a:xfrm>
          <a:prstGeom prst="rect">
            <a:avLst/>
          </a:prstGeom>
        </p:spPr>
      </p:pic>
    </p:spTree>
    <p:extLst>
      <p:ext uri="{BB962C8B-B14F-4D97-AF65-F5344CB8AC3E}">
        <p14:creationId xmlns:p14="http://schemas.microsoft.com/office/powerpoint/2010/main" val="46542582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Rectangle 12"/>
          <p:cNvSpPr/>
          <p:nvPr/>
        </p:nvSpPr>
        <p:spPr>
          <a:xfrm>
            <a:off x="0" y="6010918"/>
            <a:ext cx="12192000" cy="847082"/>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12" name="Picture 1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6486" y="6116247"/>
            <a:ext cx="643409" cy="636425"/>
          </a:xfrm>
          <a:prstGeom prst="rect">
            <a:avLst/>
          </a:prstGeom>
        </p:spPr>
      </p:pic>
      <p:sp>
        <p:nvSpPr>
          <p:cNvPr id="2" name="Title Placeholder 1"/>
          <p:cNvSpPr>
            <a:spLocks noGrp="1"/>
          </p:cNvSpPr>
          <p:nvPr>
            <p:ph type="title"/>
          </p:nvPr>
        </p:nvSpPr>
        <p:spPr>
          <a:xfrm>
            <a:off x="0" y="0"/>
            <a:ext cx="12192000"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0" y="1325563"/>
            <a:ext cx="12192000" cy="468535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1600200" y="626230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0E6A0D-B971-47F6-B20D-619954E64387}" type="datetime1">
              <a:rPr lang="en-GB" smtClean="0"/>
              <a:t>21/06/2019</a:t>
            </a:fld>
            <a:endParaRPr lang="en-GB"/>
          </a:p>
        </p:txBody>
      </p:sp>
      <p:sp>
        <p:nvSpPr>
          <p:cNvPr id="5" name="Footer Placeholder 4"/>
          <p:cNvSpPr>
            <a:spLocks noGrp="1"/>
          </p:cNvSpPr>
          <p:nvPr>
            <p:ph type="ftr" sz="quarter" idx="3"/>
          </p:nvPr>
        </p:nvSpPr>
        <p:spPr>
          <a:xfrm>
            <a:off x="4419600" y="626230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26230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D55979-00CC-4874-A80E-0959E76EB92F}" type="slidenum">
              <a:rPr lang="en-GB" smtClean="0"/>
              <a:t>‹#›</a:t>
            </a:fld>
            <a:endParaRPr lang="en-GB"/>
          </a:p>
        </p:txBody>
      </p:sp>
    </p:spTree>
    <p:extLst>
      <p:ext uri="{BB962C8B-B14F-4D97-AF65-F5344CB8AC3E}">
        <p14:creationId xmlns:p14="http://schemas.microsoft.com/office/powerpoint/2010/main" val="3590926914"/>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Lst>
  <p:hf hdr="0"/>
  <p:txStyles>
    <p:title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9E92CA36-9356-49BF-BFB3-93EEC924C43D" descr="cid:image003.jpg@01D17F18.BCB7A67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 y="-159654"/>
            <a:ext cx="12192000" cy="1178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0" y="6010918"/>
            <a:ext cx="12192000" cy="847082"/>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12" name="Picture 1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6486" y="6116247"/>
            <a:ext cx="643409" cy="636425"/>
          </a:xfrm>
          <a:prstGeom prst="rect">
            <a:avLst/>
          </a:prstGeom>
        </p:spPr>
      </p:pic>
      <p:sp>
        <p:nvSpPr>
          <p:cNvPr id="2" name="Title Placeholder 1"/>
          <p:cNvSpPr>
            <a:spLocks noGrp="1"/>
          </p:cNvSpPr>
          <p:nvPr>
            <p:ph type="title"/>
          </p:nvPr>
        </p:nvSpPr>
        <p:spPr>
          <a:xfrm>
            <a:off x="267128" y="0"/>
            <a:ext cx="11640620" cy="845999"/>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4" name="Date Placeholder 3"/>
          <p:cNvSpPr>
            <a:spLocks noGrp="1"/>
          </p:cNvSpPr>
          <p:nvPr>
            <p:ph type="dt" sz="half" idx="2"/>
          </p:nvPr>
        </p:nvSpPr>
        <p:spPr>
          <a:xfrm>
            <a:off x="1600200" y="626230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0E6A0D-B971-47F6-B20D-619954E64387}" type="datetime1">
              <a:rPr lang="en-GB" smtClean="0"/>
              <a:t>21/06/2019</a:t>
            </a:fld>
            <a:endParaRPr lang="en-GB" dirty="0"/>
          </a:p>
        </p:txBody>
      </p:sp>
      <p:sp>
        <p:nvSpPr>
          <p:cNvPr id="5" name="Footer Placeholder 4"/>
          <p:cNvSpPr>
            <a:spLocks noGrp="1"/>
          </p:cNvSpPr>
          <p:nvPr>
            <p:ph type="ftr" sz="quarter" idx="3"/>
          </p:nvPr>
        </p:nvSpPr>
        <p:spPr>
          <a:xfrm>
            <a:off x="4419600" y="626230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S. Prodon</a:t>
            </a:r>
            <a:endParaRPr lang="en-GB" dirty="0"/>
          </a:p>
        </p:txBody>
      </p:sp>
      <p:sp>
        <p:nvSpPr>
          <p:cNvPr id="6" name="Slide Number Placeholder 5"/>
          <p:cNvSpPr>
            <a:spLocks noGrp="1"/>
          </p:cNvSpPr>
          <p:nvPr>
            <p:ph type="sldNum" sz="quarter" idx="4"/>
          </p:nvPr>
        </p:nvSpPr>
        <p:spPr>
          <a:xfrm>
            <a:off x="8610600" y="626230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D55979-00CC-4874-A80E-0959E76EB92F}" type="slidenum">
              <a:rPr lang="en-GB" smtClean="0"/>
              <a:t>‹#›</a:t>
            </a:fld>
            <a:endParaRPr lang="en-GB"/>
          </a:p>
        </p:txBody>
      </p:sp>
      <p:sp>
        <p:nvSpPr>
          <p:cNvPr id="8" name="Text Placeholder 7"/>
          <p:cNvSpPr>
            <a:spLocks noGrp="1"/>
          </p:cNvSpPr>
          <p:nvPr>
            <p:ph type="body" idx="1"/>
          </p:nvPr>
        </p:nvSpPr>
        <p:spPr>
          <a:xfrm>
            <a:off x="267128" y="1171575"/>
            <a:ext cx="11640620" cy="483934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308590021"/>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600" b="1" kern="1200">
          <a:solidFill>
            <a:schemeClr val="bg1"/>
          </a:solidFill>
          <a:effectLst>
            <a:outerShdw blurRad="38100" dist="38100" dir="2700000" algn="tl">
              <a:srgbClr val="000000">
                <a:alpha val="43137"/>
              </a:srgbClr>
            </a:outerShdw>
          </a:effectLst>
          <a:latin typeface="PT Sans" panose="020B0503020203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PT Sans" panose="020B0503020203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PT Sans" panose="020B0503020203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T Sans" panose="020B0503020203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T Sans" panose="020B0503020203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T Sans" panose="020B05030202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9E92CA36-9356-49BF-BFB3-93EEC924C43D" descr="cid:image003.jpg@01D17F18.BCB7A670"/>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 y="-159654"/>
            <a:ext cx="12192000" cy="1178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userDrawn="1"/>
        </p:nvSpPr>
        <p:spPr>
          <a:xfrm>
            <a:off x="0" y="6010918"/>
            <a:ext cx="12192000" cy="847082"/>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prstClr val="white"/>
              </a:solidFill>
            </a:endParaRPr>
          </a:p>
        </p:txBody>
      </p:sp>
      <p:pic>
        <p:nvPicPr>
          <p:cNvPr id="12" name="Picture 11"/>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6486" y="6116247"/>
            <a:ext cx="643409" cy="636425"/>
          </a:xfrm>
          <a:prstGeom prst="rect">
            <a:avLst/>
          </a:prstGeom>
        </p:spPr>
      </p:pic>
      <p:sp>
        <p:nvSpPr>
          <p:cNvPr id="2" name="Title Placeholder 1"/>
          <p:cNvSpPr>
            <a:spLocks noGrp="1"/>
          </p:cNvSpPr>
          <p:nvPr>
            <p:ph type="title"/>
          </p:nvPr>
        </p:nvSpPr>
        <p:spPr>
          <a:xfrm>
            <a:off x="267128" y="0"/>
            <a:ext cx="11640620" cy="845999"/>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4" name="Date Placeholder 3"/>
          <p:cNvSpPr>
            <a:spLocks noGrp="1"/>
          </p:cNvSpPr>
          <p:nvPr>
            <p:ph type="dt" sz="half" idx="2"/>
          </p:nvPr>
        </p:nvSpPr>
        <p:spPr>
          <a:xfrm>
            <a:off x="1600200" y="626230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0E6A0D-B971-47F6-B20D-619954E64387}" type="datetime1">
              <a:rPr lang="en-GB" smtClean="0">
                <a:solidFill>
                  <a:srgbClr val="0050A0">
                    <a:tint val="75000"/>
                  </a:srgbClr>
                </a:solidFill>
              </a:rPr>
              <a:pPr/>
              <a:t>21/06/2019</a:t>
            </a:fld>
            <a:endParaRPr lang="en-GB" dirty="0">
              <a:solidFill>
                <a:srgbClr val="0050A0">
                  <a:tint val="75000"/>
                </a:srgbClr>
              </a:solidFill>
            </a:endParaRPr>
          </a:p>
        </p:txBody>
      </p:sp>
      <p:sp>
        <p:nvSpPr>
          <p:cNvPr id="5" name="Footer Placeholder 4"/>
          <p:cNvSpPr>
            <a:spLocks noGrp="1"/>
          </p:cNvSpPr>
          <p:nvPr>
            <p:ph type="ftr" sz="quarter" idx="3"/>
          </p:nvPr>
        </p:nvSpPr>
        <p:spPr>
          <a:xfrm>
            <a:off x="4419600" y="626230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solidFill>
                <a:srgbClr val="0050A0">
                  <a:tint val="75000"/>
                </a:srgbClr>
              </a:solidFill>
            </a:endParaRPr>
          </a:p>
        </p:txBody>
      </p:sp>
      <p:sp>
        <p:nvSpPr>
          <p:cNvPr id="6" name="Slide Number Placeholder 5"/>
          <p:cNvSpPr>
            <a:spLocks noGrp="1"/>
          </p:cNvSpPr>
          <p:nvPr>
            <p:ph type="sldNum" sz="quarter" idx="4"/>
          </p:nvPr>
        </p:nvSpPr>
        <p:spPr>
          <a:xfrm>
            <a:off x="8610600" y="626230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8" name="Text Placeholder 7"/>
          <p:cNvSpPr>
            <a:spLocks noGrp="1"/>
          </p:cNvSpPr>
          <p:nvPr>
            <p:ph type="body" idx="1"/>
          </p:nvPr>
        </p:nvSpPr>
        <p:spPr>
          <a:xfrm>
            <a:off x="267128" y="1171575"/>
            <a:ext cx="11640620" cy="48393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944955187"/>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600" b="1" kern="1200">
          <a:solidFill>
            <a:schemeClr val="bg1"/>
          </a:solidFill>
          <a:effectLst>
            <a:outerShdw blurRad="38100" dist="38100" dir="2700000" algn="tl">
              <a:srgbClr val="000000">
                <a:alpha val="43137"/>
              </a:srgbClr>
            </a:outerShdw>
          </a:effectLst>
          <a:latin typeface="PT Sans" panose="020B0503020203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PT Sans" panose="020B0503020203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PT Sans" panose="020B0503020203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T Sans" panose="020B0503020203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T Sans" panose="020B0503020203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T Sans" panose="020B05030202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9E92CA36-9356-49BF-BFB3-93EEC924C43D" descr="cid:image003.jpg@01D17F18.BCB7A670"/>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 y="-159654"/>
            <a:ext cx="12192000" cy="1178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userDrawn="1"/>
        </p:nvSpPr>
        <p:spPr>
          <a:xfrm>
            <a:off x="0" y="6010918"/>
            <a:ext cx="12192000" cy="847082"/>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prstClr val="white"/>
              </a:solidFill>
            </a:endParaRPr>
          </a:p>
        </p:txBody>
      </p:sp>
      <p:pic>
        <p:nvPicPr>
          <p:cNvPr id="12" name="Picture 11"/>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6486" y="6116247"/>
            <a:ext cx="643409" cy="636425"/>
          </a:xfrm>
          <a:prstGeom prst="rect">
            <a:avLst/>
          </a:prstGeom>
        </p:spPr>
      </p:pic>
      <p:sp>
        <p:nvSpPr>
          <p:cNvPr id="2" name="Title Placeholder 1"/>
          <p:cNvSpPr>
            <a:spLocks noGrp="1"/>
          </p:cNvSpPr>
          <p:nvPr>
            <p:ph type="title"/>
          </p:nvPr>
        </p:nvSpPr>
        <p:spPr>
          <a:xfrm>
            <a:off x="267128" y="0"/>
            <a:ext cx="11640620" cy="845999"/>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4" name="Date Placeholder 3"/>
          <p:cNvSpPr>
            <a:spLocks noGrp="1"/>
          </p:cNvSpPr>
          <p:nvPr>
            <p:ph type="dt" sz="half" idx="2"/>
          </p:nvPr>
        </p:nvSpPr>
        <p:spPr>
          <a:xfrm>
            <a:off x="1600200" y="626230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0E6A0D-B971-47F6-B20D-619954E64387}" type="datetime1">
              <a:rPr lang="en-GB" smtClean="0">
                <a:solidFill>
                  <a:srgbClr val="0050A0">
                    <a:tint val="75000"/>
                  </a:srgbClr>
                </a:solidFill>
              </a:rPr>
              <a:pPr/>
              <a:t>21/06/2019</a:t>
            </a:fld>
            <a:endParaRPr lang="en-GB" dirty="0">
              <a:solidFill>
                <a:srgbClr val="0050A0">
                  <a:tint val="75000"/>
                </a:srgbClr>
              </a:solidFill>
            </a:endParaRPr>
          </a:p>
        </p:txBody>
      </p:sp>
      <p:sp>
        <p:nvSpPr>
          <p:cNvPr id="5" name="Footer Placeholder 4"/>
          <p:cNvSpPr>
            <a:spLocks noGrp="1"/>
          </p:cNvSpPr>
          <p:nvPr>
            <p:ph type="ftr" sz="quarter" idx="3"/>
          </p:nvPr>
        </p:nvSpPr>
        <p:spPr>
          <a:xfrm>
            <a:off x="4419600" y="626230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solidFill>
                <a:srgbClr val="0050A0">
                  <a:tint val="75000"/>
                </a:srgbClr>
              </a:solidFill>
            </a:endParaRPr>
          </a:p>
        </p:txBody>
      </p:sp>
      <p:sp>
        <p:nvSpPr>
          <p:cNvPr id="6" name="Slide Number Placeholder 5"/>
          <p:cNvSpPr>
            <a:spLocks noGrp="1"/>
          </p:cNvSpPr>
          <p:nvPr>
            <p:ph type="sldNum" sz="quarter" idx="4"/>
          </p:nvPr>
        </p:nvSpPr>
        <p:spPr>
          <a:xfrm>
            <a:off x="8610600" y="626230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8" name="Text Placeholder 7"/>
          <p:cNvSpPr>
            <a:spLocks noGrp="1"/>
          </p:cNvSpPr>
          <p:nvPr>
            <p:ph type="body" idx="1"/>
          </p:nvPr>
        </p:nvSpPr>
        <p:spPr>
          <a:xfrm>
            <a:off x="267128" y="1171575"/>
            <a:ext cx="11640620" cy="48393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286669886"/>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600" b="1" kern="1200">
          <a:solidFill>
            <a:schemeClr val="bg1"/>
          </a:solidFill>
          <a:effectLst>
            <a:outerShdw blurRad="38100" dist="38100" dir="2700000" algn="tl">
              <a:srgbClr val="000000">
                <a:alpha val="43137"/>
              </a:srgbClr>
            </a:outerShdw>
          </a:effectLst>
          <a:latin typeface="PT Sans" panose="020B0503020203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PT Sans" panose="020B0503020203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PT Sans" panose="020B0503020203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T Sans" panose="020B0503020203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T Sans" panose="020B0503020203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T Sans" panose="020B05030202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9E92CA36-9356-49BF-BFB3-93EEC924C43D" descr="cid:image003.jpg@01D17F18.BCB7A670"/>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 y="-159654"/>
            <a:ext cx="12192000" cy="1178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userDrawn="1"/>
        </p:nvSpPr>
        <p:spPr>
          <a:xfrm>
            <a:off x="0" y="6010918"/>
            <a:ext cx="12192000" cy="847082"/>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prstClr val="white"/>
              </a:solidFill>
            </a:endParaRPr>
          </a:p>
        </p:txBody>
      </p:sp>
      <p:pic>
        <p:nvPicPr>
          <p:cNvPr id="12" name="Picture 11"/>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6486" y="6116247"/>
            <a:ext cx="643409" cy="636425"/>
          </a:xfrm>
          <a:prstGeom prst="rect">
            <a:avLst/>
          </a:prstGeom>
        </p:spPr>
      </p:pic>
      <p:sp>
        <p:nvSpPr>
          <p:cNvPr id="2" name="Title Placeholder 1"/>
          <p:cNvSpPr>
            <a:spLocks noGrp="1"/>
          </p:cNvSpPr>
          <p:nvPr>
            <p:ph type="title"/>
          </p:nvPr>
        </p:nvSpPr>
        <p:spPr>
          <a:xfrm>
            <a:off x="267128" y="0"/>
            <a:ext cx="11640620" cy="845999"/>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4" name="Date Placeholder 3"/>
          <p:cNvSpPr>
            <a:spLocks noGrp="1"/>
          </p:cNvSpPr>
          <p:nvPr>
            <p:ph type="dt" sz="half" idx="2"/>
          </p:nvPr>
        </p:nvSpPr>
        <p:spPr>
          <a:xfrm>
            <a:off x="1600200" y="626230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0E6A0D-B971-47F6-B20D-619954E64387}" type="datetime1">
              <a:rPr lang="en-GB" smtClean="0">
                <a:solidFill>
                  <a:srgbClr val="0050A0">
                    <a:tint val="75000"/>
                  </a:srgbClr>
                </a:solidFill>
              </a:rPr>
              <a:pPr/>
              <a:t>21/06/2019</a:t>
            </a:fld>
            <a:endParaRPr lang="en-GB" dirty="0">
              <a:solidFill>
                <a:srgbClr val="0050A0">
                  <a:tint val="75000"/>
                </a:srgbClr>
              </a:solidFill>
            </a:endParaRPr>
          </a:p>
        </p:txBody>
      </p:sp>
      <p:sp>
        <p:nvSpPr>
          <p:cNvPr id="5" name="Footer Placeholder 4"/>
          <p:cNvSpPr>
            <a:spLocks noGrp="1"/>
          </p:cNvSpPr>
          <p:nvPr>
            <p:ph type="ftr" sz="quarter" idx="3"/>
          </p:nvPr>
        </p:nvSpPr>
        <p:spPr>
          <a:xfrm>
            <a:off x="4419600" y="626230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solidFill>
                <a:srgbClr val="0050A0">
                  <a:tint val="75000"/>
                </a:srgbClr>
              </a:solidFill>
            </a:endParaRPr>
          </a:p>
        </p:txBody>
      </p:sp>
      <p:sp>
        <p:nvSpPr>
          <p:cNvPr id="6" name="Slide Number Placeholder 5"/>
          <p:cNvSpPr>
            <a:spLocks noGrp="1"/>
          </p:cNvSpPr>
          <p:nvPr>
            <p:ph type="sldNum" sz="quarter" idx="4"/>
          </p:nvPr>
        </p:nvSpPr>
        <p:spPr>
          <a:xfrm>
            <a:off x="8610600" y="626230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8" name="Text Placeholder 7"/>
          <p:cNvSpPr>
            <a:spLocks noGrp="1"/>
          </p:cNvSpPr>
          <p:nvPr>
            <p:ph type="body" idx="1"/>
          </p:nvPr>
        </p:nvSpPr>
        <p:spPr>
          <a:xfrm>
            <a:off x="267128" y="1171575"/>
            <a:ext cx="11640620" cy="48393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274546658"/>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600" b="1" kern="1200">
          <a:solidFill>
            <a:schemeClr val="bg1"/>
          </a:solidFill>
          <a:effectLst>
            <a:outerShdw blurRad="38100" dist="38100" dir="2700000" algn="tl">
              <a:srgbClr val="000000">
                <a:alpha val="43137"/>
              </a:srgbClr>
            </a:outerShdw>
          </a:effectLst>
          <a:latin typeface="PT Sans" panose="020B0503020203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PT Sans" panose="020B0503020203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PT Sans" panose="020B0503020203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T Sans" panose="020B0503020203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T Sans" panose="020B0503020203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T Sans" panose="020B05030202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9E92CA36-9356-49BF-BFB3-93EEC924C43D" descr="cid:image003.jpg@01D17F18.BCB7A670"/>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 y="-159654"/>
            <a:ext cx="12192000" cy="1178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userDrawn="1"/>
        </p:nvSpPr>
        <p:spPr>
          <a:xfrm>
            <a:off x="0" y="6010918"/>
            <a:ext cx="12192000" cy="847082"/>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prstClr val="white"/>
              </a:solidFill>
            </a:endParaRPr>
          </a:p>
        </p:txBody>
      </p:sp>
      <p:pic>
        <p:nvPicPr>
          <p:cNvPr id="12" name="Picture 11"/>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6486" y="6116247"/>
            <a:ext cx="643409" cy="636425"/>
          </a:xfrm>
          <a:prstGeom prst="rect">
            <a:avLst/>
          </a:prstGeom>
        </p:spPr>
      </p:pic>
      <p:sp>
        <p:nvSpPr>
          <p:cNvPr id="2" name="Title Placeholder 1"/>
          <p:cNvSpPr>
            <a:spLocks noGrp="1"/>
          </p:cNvSpPr>
          <p:nvPr>
            <p:ph type="title"/>
          </p:nvPr>
        </p:nvSpPr>
        <p:spPr>
          <a:xfrm>
            <a:off x="267128" y="0"/>
            <a:ext cx="11640620" cy="845999"/>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4" name="Date Placeholder 3"/>
          <p:cNvSpPr>
            <a:spLocks noGrp="1"/>
          </p:cNvSpPr>
          <p:nvPr>
            <p:ph type="dt" sz="half" idx="2"/>
          </p:nvPr>
        </p:nvSpPr>
        <p:spPr>
          <a:xfrm>
            <a:off x="1600200" y="626230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0E6A0D-B971-47F6-B20D-619954E64387}" type="datetime1">
              <a:rPr lang="en-GB" smtClean="0">
                <a:solidFill>
                  <a:srgbClr val="0050A0">
                    <a:tint val="75000"/>
                  </a:srgbClr>
                </a:solidFill>
              </a:rPr>
              <a:pPr/>
              <a:t>21/06/2019</a:t>
            </a:fld>
            <a:endParaRPr lang="en-GB" dirty="0">
              <a:solidFill>
                <a:srgbClr val="0050A0">
                  <a:tint val="75000"/>
                </a:srgbClr>
              </a:solidFill>
            </a:endParaRPr>
          </a:p>
        </p:txBody>
      </p:sp>
      <p:sp>
        <p:nvSpPr>
          <p:cNvPr id="5" name="Footer Placeholder 4"/>
          <p:cNvSpPr>
            <a:spLocks noGrp="1"/>
          </p:cNvSpPr>
          <p:nvPr>
            <p:ph type="ftr" sz="quarter" idx="3"/>
          </p:nvPr>
        </p:nvSpPr>
        <p:spPr>
          <a:xfrm>
            <a:off x="4419600" y="626230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solidFill>
                <a:srgbClr val="0050A0">
                  <a:tint val="75000"/>
                </a:srgbClr>
              </a:solidFill>
            </a:endParaRPr>
          </a:p>
        </p:txBody>
      </p:sp>
      <p:sp>
        <p:nvSpPr>
          <p:cNvPr id="6" name="Slide Number Placeholder 5"/>
          <p:cNvSpPr>
            <a:spLocks noGrp="1"/>
          </p:cNvSpPr>
          <p:nvPr>
            <p:ph type="sldNum" sz="quarter" idx="4"/>
          </p:nvPr>
        </p:nvSpPr>
        <p:spPr>
          <a:xfrm>
            <a:off x="8610600" y="626230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D55979-00CC-4874-A80E-0959E76EB92F}" type="slidenum">
              <a:rPr lang="en-GB" smtClean="0">
                <a:solidFill>
                  <a:srgbClr val="0050A0">
                    <a:tint val="75000"/>
                  </a:srgbClr>
                </a:solidFill>
              </a:rPr>
              <a:pPr/>
              <a:t>‹#›</a:t>
            </a:fld>
            <a:endParaRPr lang="en-GB">
              <a:solidFill>
                <a:srgbClr val="0050A0">
                  <a:tint val="75000"/>
                </a:srgbClr>
              </a:solidFill>
            </a:endParaRPr>
          </a:p>
        </p:txBody>
      </p:sp>
      <p:sp>
        <p:nvSpPr>
          <p:cNvPr id="8" name="Text Placeholder 7"/>
          <p:cNvSpPr>
            <a:spLocks noGrp="1"/>
          </p:cNvSpPr>
          <p:nvPr>
            <p:ph type="body" idx="1"/>
          </p:nvPr>
        </p:nvSpPr>
        <p:spPr>
          <a:xfrm>
            <a:off x="267128" y="1171575"/>
            <a:ext cx="11640620" cy="48393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520566395"/>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600" b="1" kern="1200">
          <a:solidFill>
            <a:schemeClr val="bg1"/>
          </a:solidFill>
          <a:effectLst>
            <a:outerShdw blurRad="38100" dist="38100" dir="2700000" algn="tl">
              <a:srgbClr val="000000">
                <a:alpha val="43137"/>
              </a:srgbClr>
            </a:outerShdw>
          </a:effectLst>
          <a:latin typeface="PT Sans" panose="020B0503020203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PT Sans" panose="020B0503020203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PT Sans" panose="020B0503020203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T Sans" panose="020B0503020203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T Sans" panose="020B0503020203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T Sans" panose="020B05030202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64583058"/>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7" r:id="rId5"/>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1.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1.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1.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1.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CH" dirty="0" smtClean="0"/>
              <a:t>EPRCS First Documents Publication Feedback</a:t>
            </a:r>
            <a:endParaRPr lang="fr-CH" dirty="0"/>
          </a:p>
        </p:txBody>
      </p:sp>
      <p:sp>
        <p:nvSpPr>
          <p:cNvPr id="3" name="Subtitle 2"/>
          <p:cNvSpPr>
            <a:spLocks noGrp="1"/>
          </p:cNvSpPr>
          <p:nvPr>
            <p:ph type="subTitle" idx="1"/>
          </p:nvPr>
        </p:nvSpPr>
        <p:spPr/>
        <p:txBody>
          <a:bodyPr/>
          <a:lstStyle/>
          <a:p>
            <a:r>
              <a:rPr lang="fr-CH" dirty="0" smtClean="0"/>
              <a:t>S. Prodon</a:t>
            </a:r>
            <a:endParaRPr lang="fr-CH" dirty="0"/>
          </a:p>
        </p:txBody>
      </p:sp>
    </p:spTree>
    <p:extLst>
      <p:ext uri="{BB962C8B-B14F-4D97-AF65-F5344CB8AC3E}">
        <p14:creationId xmlns:p14="http://schemas.microsoft.com/office/powerpoint/2010/main" val="32083107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MTP 2019 Document</a:t>
            </a:r>
            <a:endParaRPr lang="fr-CH" dirty="0"/>
          </a:p>
        </p:txBody>
      </p:sp>
      <p:sp>
        <p:nvSpPr>
          <p:cNvPr id="3" name="Date Placeholder 2"/>
          <p:cNvSpPr>
            <a:spLocks noGrp="1"/>
          </p:cNvSpPr>
          <p:nvPr>
            <p:ph type="dt" sz="half" idx="14"/>
          </p:nvPr>
        </p:nvSpPr>
        <p:spPr/>
        <p:txBody>
          <a:bodyPr/>
          <a:lstStyle/>
          <a:p>
            <a:fld id="{A70E6A0D-B971-47F6-B20D-619954E64387}" type="datetime1">
              <a:rPr lang="en-GB" smtClean="0"/>
              <a:t>21/06/2019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2</a:t>
            </a:fld>
            <a:endParaRPr lang="en-GB"/>
          </a:p>
        </p:txBody>
      </p:sp>
      <p:sp>
        <p:nvSpPr>
          <p:cNvPr id="6" name="Text Placeholder 5"/>
          <p:cNvSpPr>
            <a:spLocks noGrp="1"/>
          </p:cNvSpPr>
          <p:nvPr>
            <p:ph type="body" sz="quarter" idx="17"/>
          </p:nvPr>
        </p:nvSpPr>
        <p:spPr/>
        <p:txBody>
          <a:bodyPr>
            <a:normAutofit fontScale="92500" lnSpcReduction="10000"/>
          </a:bodyPr>
          <a:lstStyle/>
          <a:p>
            <a:pPr marL="0" indent="0" algn="just">
              <a:buNone/>
            </a:pPr>
            <a:r>
              <a:rPr lang="en-GB" i="1" dirty="0" smtClean="0"/>
              <a:t>Medium-Term Plan for the period 2020-2024 and Draft Budget of the Organization for the sixty-sixth financial year 2020</a:t>
            </a:r>
          </a:p>
          <a:p>
            <a:r>
              <a:rPr lang="en-GB" dirty="0" smtClean="0"/>
              <a:t>2 versions published:</a:t>
            </a:r>
          </a:p>
          <a:p>
            <a:pPr lvl="1"/>
            <a:r>
              <a:rPr lang="en-GB" dirty="0" smtClean="0"/>
              <a:t>In May for feedback by the Scientific Policy Committee</a:t>
            </a:r>
          </a:p>
          <a:p>
            <a:pPr lvl="1"/>
            <a:r>
              <a:rPr lang="en-GB" dirty="0" smtClean="0"/>
              <a:t>In June for approval by the Council</a:t>
            </a:r>
          </a:p>
          <a:p>
            <a:pPr lvl="1"/>
            <a:endParaRPr lang="en-GB" dirty="0"/>
          </a:p>
          <a:p>
            <a:pPr lvl="1"/>
            <a:endParaRPr lang="en-GB" dirty="0" smtClean="0"/>
          </a:p>
          <a:p>
            <a:pPr lvl="1"/>
            <a:endParaRPr lang="en-GB" dirty="0" smtClean="0"/>
          </a:p>
          <a:p>
            <a:pPr lvl="1"/>
            <a:endParaRPr lang="en-GB" dirty="0"/>
          </a:p>
          <a:p>
            <a:pPr lvl="1"/>
            <a:endParaRPr lang="en-GB" dirty="0" smtClean="0"/>
          </a:p>
          <a:p>
            <a:pPr algn="just"/>
            <a:r>
              <a:rPr lang="en-GB" dirty="0" smtClean="0"/>
              <a:t>“Living” document with the strategy and most of the data updated at the last minute</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500494074"/>
              </p:ext>
            </p:extLst>
          </p:nvPr>
        </p:nvGraphicFramePr>
        <p:xfrm>
          <a:off x="1351004" y="3199951"/>
          <a:ext cx="8489106" cy="1483360"/>
        </p:xfrm>
        <a:graphic>
          <a:graphicData uri="http://schemas.openxmlformats.org/drawingml/2006/table">
            <a:tbl>
              <a:tblPr firstRow="1" bandRow="1">
                <a:tableStyleId>{073A0DAA-6AF3-43AB-8588-CEC1D06C72B9}</a:tableStyleId>
              </a:tblPr>
              <a:tblGrid>
                <a:gridCol w="2829702">
                  <a:extLst>
                    <a:ext uri="{9D8B030D-6E8A-4147-A177-3AD203B41FA5}">
                      <a16:colId xmlns:a16="http://schemas.microsoft.com/office/drawing/2014/main" val="3944786445"/>
                    </a:ext>
                  </a:extLst>
                </a:gridCol>
                <a:gridCol w="2829702">
                  <a:extLst>
                    <a:ext uri="{9D8B030D-6E8A-4147-A177-3AD203B41FA5}">
                      <a16:colId xmlns:a16="http://schemas.microsoft.com/office/drawing/2014/main" val="1793756710"/>
                    </a:ext>
                  </a:extLst>
                </a:gridCol>
                <a:gridCol w="2829702">
                  <a:extLst>
                    <a:ext uri="{9D8B030D-6E8A-4147-A177-3AD203B41FA5}">
                      <a16:colId xmlns:a16="http://schemas.microsoft.com/office/drawing/2014/main" val="3365874754"/>
                    </a:ext>
                  </a:extLst>
                </a:gridCol>
              </a:tblGrid>
              <a:tr h="370840">
                <a:tc>
                  <a:txBody>
                    <a:bodyPr/>
                    <a:lstStyle/>
                    <a:p>
                      <a:pPr algn="ctr"/>
                      <a:endParaRPr lang="fr-CH" dirty="0"/>
                    </a:p>
                  </a:txBody>
                  <a:tcPr/>
                </a:tc>
                <a:tc>
                  <a:txBody>
                    <a:bodyPr/>
                    <a:lstStyle/>
                    <a:p>
                      <a:pPr algn="ctr"/>
                      <a:r>
                        <a:rPr lang="fr-CH" dirty="0" smtClean="0"/>
                        <a:t>May version</a:t>
                      </a:r>
                      <a:endParaRPr lang="fr-CH" dirty="0"/>
                    </a:p>
                  </a:txBody>
                  <a:tcPr/>
                </a:tc>
                <a:tc>
                  <a:txBody>
                    <a:bodyPr/>
                    <a:lstStyle/>
                    <a:p>
                      <a:pPr algn="ctr"/>
                      <a:r>
                        <a:rPr lang="fr-CH" dirty="0" err="1" smtClean="0"/>
                        <a:t>June</a:t>
                      </a:r>
                      <a:r>
                        <a:rPr lang="fr-CH" dirty="0" smtClean="0"/>
                        <a:t> version</a:t>
                      </a:r>
                      <a:endParaRPr lang="fr-CH" dirty="0"/>
                    </a:p>
                  </a:txBody>
                  <a:tcPr/>
                </a:tc>
                <a:extLst>
                  <a:ext uri="{0D108BD9-81ED-4DB2-BD59-A6C34878D82A}">
                    <a16:rowId xmlns:a16="http://schemas.microsoft.com/office/drawing/2014/main" val="929760129"/>
                  </a:ext>
                </a:extLst>
              </a:tr>
              <a:tr h="370840">
                <a:tc>
                  <a:txBody>
                    <a:bodyPr/>
                    <a:lstStyle/>
                    <a:p>
                      <a:r>
                        <a:rPr lang="fr-CH" dirty="0" smtClean="0"/>
                        <a:t>Nb </a:t>
                      </a:r>
                      <a:r>
                        <a:rPr lang="fr-CH" dirty="0" smtClean="0"/>
                        <a:t>figures (table</a:t>
                      </a:r>
                      <a:r>
                        <a:rPr lang="fr-CH" baseline="0" dirty="0" smtClean="0"/>
                        <a:t> or chart)</a:t>
                      </a:r>
                      <a:endParaRPr lang="fr-CH" dirty="0"/>
                    </a:p>
                  </a:txBody>
                  <a:tcPr/>
                </a:tc>
                <a:tc>
                  <a:txBody>
                    <a:bodyPr/>
                    <a:lstStyle/>
                    <a:p>
                      <a:pPr algn="ctr"/>
                      <a:r>
                        <a:rPr lang="fr-CH" dirty="0" smtClean="0"/>
                        <a:t>12</a:t>
                      </a:r>
                      <a:endParaRPr lang="fr-CH" dirty="0"/>
                    </a:p>
                  </a:txBody>
                  <a:tcPr/>
                </a:tc>
                <a:tc>
                  <a:txBody>
                    <a:bodyPr/>
                    <a:lstStyle/>
                    <a:p>
                      <a:pPr algn="ctr"/>
                      <a:r>
                        <a:rPr lang="fr-CH" dirty="0" smtClean="0"/>
                        <a:t>20</a:t>
                      </a:r>
                      <a:endParaRPr lang="fr-CH" dirty="0"/>
                    </a:p>
                  </a:txBody>
                  <a:tcPr/>
                </a:tc>
                <a:extLst>
                  <a:ext uri="{0D108BD9-81ED-4DB2-BD59-A6C34878D82A}">
                    <a16:rowId xmlns:a16="http://schemas.microsoft.com/office/drawing/2014/main" val="851336108"/>
                  </a:ext>
                </a:extLst>
              </a:tr>
              <a:tr h="370840">
                <a:tc>
                  <a:txBody>
                    <a:bodyPr/>
                    <a:lstStyle/>
                    <a:p>
                      <a:r>
                        <a:rPr lang="fr-CH" dirty="0" smtClean="0"/>
                        <a:t>Nb data</a:t>
                      </a:r>
                      <a:r>
                        <a:rPr lang="fr-CH" baseline="0" dirty="0" smtClean="0"/>
                        <a:t> tables</a:t>
                      </a:r>
                      <a:endParaRPr lang="fr-CH" dirty="0"/>
                    </a:p>
                  </a:txBody>
                  <a:tcPr/>
                </a:tc>
                <a:tc>
                  <a:txBody>
                    <a:bodyPr/>
                    <a:lstStyle/>
                    <a:p>
                      <a:pPr algn="ctr"/>
                      <a:r>
                        <a:rPr lang="fr-CH" dirty="0" smtClean="0"/>
                        <a:t>26</a:t>
                      </a:r>
                      <a:endParaRPr lang="fr-CH" dirty="0"/>
                    </a:p>
                  </a:txBody>
                  <a:tcPr/>
                </a:tc>
                <a:tc>
                  <a:txBody>
                    <a:bodyPr/>
                    <a:lstStyle/>
                    <a:p>
                      <a:pPr algn="ctr"/>
                      <a:r>
                        <a:rPr lang="fr-CH" dirty="0" smtClean="0"/>
                        <a:t>26</a:t>
                      </a:r>
                      <a:endParaRPr lang="fr-CH" dirty="0"/>
                    </a:p>
                  </a:txBody>
                  <a:tcPr/>
                </a:tc>
                <a:extLst>
                  <a:ext uri="{0D108BD9-81ED-4DB2-BD59-A6C34878D82A}">
                    <a16:rowId xmlns:a16="http://schemas.microsoft.com/office/drawing/2014/main" val="245917188"/>
                  </a:ext>
                </a:extLst>
              </a:tr>
              <a:tr h="370840">
                <a:tc>
                  <a:txBody>
                    <a:bodyPr/>
                    <a:lstStyle/>
                    <a:p>
                      <a:r>
                        <a:rPr lang="fr-CH" dirty="0" smtClean="0"/>
                        <a:t>Nb pages</a:t>
                      </a:r>
                      <a:endParaRPr lang="fr-CH" dirty="0"/>
                    </a:p>
                  </a:txBody>
                  <a:tcPr/>
                </a:tc>
                <a:tc>
                  <a:txBody>
                    <a:bodyPr/>
                    <a:lstStyle/>
                    <a:p>
                      <a:pPr algn="ctr"/>
                      <a:r>
                        <a:rPr lang="fr-CH" dirty="0" smtClean="0"/>
                        <a:t>126</a:t>
                      </a:r>
                      <a:endParaRPr lang="fr-CH" dirty="0"/>
                    </a:p>
                  </a:txBody>
                  <a:tcPr/>
                </a:tc>
                <a:tc>
                  <a:txBody>
                    <a:bodyPr/>
                    <a:lstStyle/>
                    <a:p>
                      <a:pPr algn="ctr"/>
                      <a:r>
                        <a:rPr lang="fr-CH" dirty="0" smtClean="0"/>
                        <a:t>140</a:t>
                      </a:r>
                      <a:endParaRPr lang="fr-CH" dirty="0"/>
                    </a:p>
                  </a:txBody>
                  <a:tcPr/>
                </a:tc>
                <a:extLst>
                  <a:ext uri="{0D108BD9-81ED-4DB2-BD59-A6C34878D82A}">
                    <a16:rowId xmlns:a16="http://schemas.microsoft.com/office/drawing/2014/main" val="1424777169"/>
                  </a:ext>
                </a:extLst>
              </a:tr>
            </a:tbl>
          </a:graphicData>
        </a:graphic>
      </p:graphicFrame>
    </p:spTree>
    <p:extLst>
      <p:ext uri="{BB962C8B-B14F-4D97-AF65-F5344CB8AC3E}">
        <p14:creationId xmlns:p14="http://schemas.microsoft.com/office/powerpoint/2010/main" val="42068669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91012" y="1103870"/>
            <a:ext cx="8532139" cy="4901514"/>
          </a:xfrm>
          <a:prstGeom prst="rect">
            <a:avLst/>
          </a:prstGeom>
        </p:spPr>
      </p:pic>
      <p:sp>
        <p:nvSpPr>
          <p:cNvPr id="2" name="Title 1"/>
          <p:cNvSpPr>
            <a:spLocks noGrp="1"/>
          </p:cNvSpPr>
          <p:nvPr>
            <p:ph type="title"/>
          </p:nvPr>
        </p:nvSpPr>
        <p:spPr/>
        <p:txBody>
          <a:bodyPr/>
          <a:lstStyle/>
          <a:p>
            <a:r>
              <a:rPr lang="fr-CH" dirty="0" smtClean="0"/>
              <a:t>MTP 2019 Document</a:t>
            </a:r>
            <a:endParaRPr lang="fr-CH" dirty="0"/>
          </a:p>
        </p:txBody>
      </p:sp>
      <p:sp>
        <p:nvSpPr>
          <p:cNvPr id="3" name="Date Placeholder 2"/>
          <p:cNvSpPr>
            <a:spLocks noGrp="1"/>
          </p:cNvSpPr>
          <p:nvPr>
            <p:ph type="dt" sz="half" idx="14"/>
          </p:nvPr>
        </p:nvSpPr>
        <p:spPr/>
        <p:txBody>
          <a:bodyPr/>
          <a:lstStyle/>
          <a:p>
            <a:fld id="{A70E6A0D-B971-47F6-B20D-619954E64387}" type="datetime1">
              <a:rPr lang="en-GB" smtClean="0"/>
              <a:t>21/06/2019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3</a:t>
            </a:fld>
            <a:endParaRPr lang="en-GB"/>
          </a:p>
        </p:txBody>
      </p:sp>
      <p:sp>
        <p:nvSpPr>
          <p:cNvPr id="8" name="TextBox 7"/>
          <p:cNvSpPr txBox="1"/>
          <p:nvPr/>
        </p:nvSpPr>
        <p:spPr>
          <a:xfrm>
            <a:off x="8814484" y="1655806"/>
            <a:ext cx="3039762" cy="523220"/>
          </a:xfrm>
          <a:prstGeom prst="rect">
            <a:avLst/>
          </a:prstGeom>
          <a:noFill/>
        </p:spPr>
        <p:txBody>
          <a:bodyPr wrap="square" rtlCol="0">
            <a:spAutoFit/>
          </a:bodyPr>
          <a:lstStyle/>
          <a:p>
            <a:r>
              <a:rPr lang="en-GB" sz="1400" dirty="0" smtClean="0"/>
              <a:t>Introduction and strategy prepared by the Director General</a:t>
            </a:r>
            <a:endParaRPr lang="en-GB" sz="1400" dirty="0"/>
          </a:p>
        </p:txBody>
      </p:sp>
      <p:sp>
        <p:nvSpPr>
          <p:cNvPr id="9" name="Right Brace 8"/>
          <p:cNvSpPr/>
          <p:nvPr/>
        </p:nvSpPr>
        <p:spPr>
          <a:xfrm>
            <a:off x="8542638" y="1721708"/>
            <a:ext cx="140043" cy="378941"/>
          </a:xfrm>
          <a:prstGeom prst="righ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fr-CH"/>
          </a:p>
        </p:txBody>
      </p:sp>
      <p:sp>
        <p:nvSpPr>
          <p:cNvPr id="10" name="Right Brace 9"/>
          <p:cNvSpPr/>
          <p:nvPr/>
        </p:nvSpPr>
        <p:spPr>
          <a:xfrm>
            <a:off x="8563622" y="2113124"/>
            <a:ext cx="119060" cy="3076714"/>
          </a:xfrm>
          <a:prstGeom prst="righ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fr-CH"/>
          </a:p>
        </p:txBody>
      </p:sp>
      <p:sp>
        <p:nvSpPr>
          <p:cNvPr id="11" name="TextBox 10"/>
          <p:cNvSpPr txBox="1"/>
          <p:nvPr/>
        </p:nvSpPr>
        <p:spPr>
          <a:xfrm>
            <a:off x="8867986" y="3389871"/>
            <a:ext cx="3039762" cy="523220"/>
          </a:xfrm>
          <a:prstGeom prst="rect">
            <a:avLst/>
          </a:prstGeom>
          <a:noFill/>
        </p:spPr>
        <p:txBody>
          <a:bodyPr wrap="square" rtlCol="0">
            <a:spAutoFit/>
          </a:bodyPr>
          <a:lstStyle/>
          <a:p>
            <a:r>
              <a:rPr lang="en-GB" sz="1400" dirty="0" smtClean="0"/>
              <a:t>Budget </a:t>
            </a:r>
            <a:r>
              <a:rPr lang="en-GB" sz="1400" dirty="0" smtClean="0"/>
              <a:t>figures </a:t>
            </a:r>
            <a:r>
              <a:rPr lang="en-GB" sz="1400" dirty="0" smtClean="0"/>
              <a:t>&amp; their comments prepared by RPC team</a:t>
            </a:r>
            <a:endParaRPr lang="en-GB" sz="1400" dirty="0"/>
          </a:p>
        </p:txBody>
      </p:sp>
      <p:sp>
        <p:nvSpPr>
          <p:cNvPr id="12" name="Right Brace 11"/>
          <p:cNvSpPr/>
          <p:nvPr/>
        </p:nvSpPr>
        <p:spPr>
          <a:xfrm>
            <a:off x="8563622" y="5202313"/>
            <a:ext cx="119059" cy="582470"/>
          </a:xfrm>
          <a:prstGeom prst="righ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fr-CH"/>
          </a:p>
        </p:txBody>
      </p:sp>
      <p:sp>
        <p:nvSpPr>
          <p:cNvPr id="13" name="TextBox 12"/>
          <p:cNvSpPr txBox="1"/>
          <p:nvPr/>
        </p:nvSpPr>
        <p:spPr>
          <a:xfrm>
            <a:off x="8867986" y="4910025"/>
            <a:ext cx="3039762" cy="1169551"/>
          </a:xfrm>
          <a:prstGeom prst="rect">
            <a:avLst/>
          </a:prstGeom>
          <a:noFill/>
        </p:spPr>
        <p:txBody>
          <a:bodyPr wrap="square" rtlCol="0">
            <a:spAutoFit/>
          </a:bodyPr>
          <a:lstStyle/>
          <a:p>
            <a:r>
              <a:rPr lang="en-GB" sz="1400" dirty="0" smtClean="0"/>
              <a:t>26 factsheets by activity:</a:t>
            </a:r>
          </a:p>
          <a:p>
            <a:pPr marL="285750" indent="-285750">
              <a:buFont typeface="Arial" panose="020B0604020202020204" pitchFamily="34" charset="0"/>
              <a:buChar char="•"/>
            </a:pPr>
            <a:r>
              <a:rPr lang="en-GB" sz="1400" dirty="0" smtClean="0"/>
              <a:t>Goal / risks / targets prepared by departments &amp; project leaders </a:t>
            </a:r>
          </a:p>
          <a:p>
            <a:pPr marL="285750" indent="-285750">
              <a:buFont typeface="Arial" panose="020B0604020202020204" pitchFamily="34" charset="0"/>
              <a:buChar char="•"/>
            </a:pPr>
            <a:r>
              <a:rPr lang="en-GB" sz="1400" dirty="0" smtClean="0"/>
              <a:t>Data tables prepared by RPC team</a:t>
            </a:r>
            <a:endParaRPr lang="en-GB" sz="1400" dirty="0"/>
          </a:p>
        </p:txBody>
      </p:sp>
    </p:spTree>
    <p:extLst>
      <p:ext uri="{BB962C8B-B14F-4D97-AF65-F5344CB8AC3E}">
        <p14:creationId xmlns:p14="http://schemas.microsoft.com/office/powerpoint/2010/main" val="1483818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animBg="1"/>
      <p:bldP spid="11" grpId="0"/>
      <p:bldP spid="12" grpId="0" animBg="1"/>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EPRCS </a:t>
            </a:r>
            <a:r>
              <a:rPr lang="fr-CH" dirty="0" smtClean="0"/>
              <a:t>Usage for MTP 2019</a:t>
            </a:r>
            <a:endParaRPr lang="fr-CH" dirty="0"/>
          </a:p>
        </p:txBody>
      </p:sp>
      <p:sp>
        <p:nvSpPr>
          <p:cNvPr id="3" name="Date Placeholder 2"/>
          <p:cNvSpPr>
            <a:spLocks noGrp="1"/>
          </p:cNvSpPr>
          <p:nvPr>
            <p:ph type="dt" sz="half" idx="14"/>
          </p:nvPr>
        </p:nvSpPr>
        <p:spPr/>
        <p:txBody>
          <a:bodyPr/>
          <a:lstStyle/>
          <a:p>
            <a:fld id="{A70E6A0D-B971-47F6-B20D-619954E64387}" type="datetime1">
              <a:rPr lang="en-GB" smtClean="0"/>
              <a:t>21/06/2019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4</a:t>
            </a:fld>
            <a:endParaRPr lang="en-GB"/>
          </a:p>
        </p:txBody>
      </p:sp>
      <p:graphicFrame>
        <p:nvGraphicFramePr>
          <p:cNvPr id="9" name="Table 8"/>
          <p:cNvGraphicFramePr>
            <a:graphicFrameLocks noGrp="1"/>
          </p:cNvGraphicFramePr>
          <p:nvPr>
            <p:extLst>
              <p:ext uri="{D42A27DB-BD31-4B8C-83A1-F6EECF244321}">
                <p14:modId xmlns:p14="http://schemas.microsoft.com/office/powerpoint/2010/main" val="611862346"/>
              </p:ext>
            </p:extLst>
          </p:nvPr>
        </p:nvGraphicFramePr>
        <p:xfrm>
          <a:off x="267127" y="1699950"/>
          <a:ext cx="5466408" cy="1854200"/>
        </p:xfrm>
        <a:graphic>
          <a:graphicData uri="http://schemas.openxmlformats.org/drawingml/2006/table">
            <a:tbl>
              <a:tblPr firstRow="1" bandRow="1">
                <a:tableStyleId>{073A0DAA-6AF3-43AB-8588-CEC1D06C72B9}</a:tableStyleId>
              </a:tblPr>
              <a:tblGrid>
                <a:gridCol w="5466408">
                  <a:extLst>
                    <a:ext uri="{9D8B030D-6E8A-4147-A177-3AD203B41FA5}">
                      <a16:colId xmlns:a16="http://schemas.microsoft.com/office/drawing/2014/main" val="4225494418"/>
                    </a:ext>
                  </a:extLst>
                </a:gridCol>
              </a:tblGrid>
              <a:tr h="370840">
                <a:tc>
                  <a:txBody>
                    <a:bodyPr/>
                    <a:lstStyle/>
                    <a:p>
                      <a:pPr algn="ctr"/>
                      <a:r>
                        <a:rPr lang="fr-CH" dirty="0" err="1" smtClean="0"/>
                        <a:t>Managed</a:t>
                      </a:r>
                      <a:r>
                        <a:rPr lang="fr-CH" dirty="0" smtClean="0"/>
                        <a:t> in EPRCS</a:t>
                      </a:r>
                      <a:endParaRPr lang="fr-CH" dirty="0"/>
                    </a:p>
                  </a:txBody>
                  <a:tcPr/>
                </a:tc>
                <a:extLst>
                  <a:ext uri="{0D108BD9-81ED-4DB2-BD59-A6C34878D82A}">
                    <a16:rowId xmlns:a16="http://schemas.microsoft.com/office/drawing/2014/main" val="395964031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Production of the document (split into 57 </a:t>
                      </a:r>
                      <a:r>
                        <a:rPr lang="en-GB" dirty="0" err="1" smtClean="0"/>
                        <a:t>doclets</a:t>
                      </a:r>
                      <a:r>
                        <a:rPr lang="en-GB" dirty="0" smtClean="0"/>
                        <a:t>)</a:t>
                      </a:r>
                      <a:endParaRPr lang="fr-CH" dirty="0"/>
                    </a:p>
                  </a:txBody>
                  <a:tcPr/>
                </a:tc>
                <a:extLst>
                  <a:ext uri="{0D108BD9-81ED-4DB2-BD59-A6C34878D82A}">
                    <a16:rowId xmlns:a16="http://schemas.microsoft.com/office/drawing/2014/main" val="183652141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Integration of 46 Excel-based tables/figures</a:t>
                      </a:r>
                      <a:endParaRPr lang="fr-CH" dirty="0"/>
                    </a:p>
                  </a:txBody>
                  <a:tcPr/>
                </a:tc>
                <a:extLst>
                  <a:ext uri="{0D108BD9-81ED-4DB2-BD59-A6C34878D82A}">
                    <a16:rowId xmlns:a16="http://schemas.microsoft.com/office/drawing/2014/main" val="45744628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dirty="0" err="1" smtClean="0"/>
                        <a:t>Versioning</a:t>
                      </a:r>
                      <a:endParaRPr lang="fr-CH" dirty="0"/>
                    </a:p>
                  </a:txBody>
                  <a:tcPr/>
                </a:tc>
                <a:extLst>
                  <a:ext uri="{0D108BD9-81ED-4DB2-BD59-A6C34878D82A}">
                    <a16:rowId xmlns:a16="http://schemas.microsoft.com/office/drawing/2014/main" val="339556207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Review process</a:t>
                      </a:r>
                      <a:endParaRPr lang="fr-CH" dirty="0"/>
                    </a:p>
                  </a:txBody>
                  <a:tcPr/>
                </a:tc>
                <a:extLst>
                  <a:ext uri="{0D108BD9-81ED-4DB2-BD59-A6C34878D82A}">
                    <a16:rowId xmlns:a16="http://schemas.microsoft.com/office/drawing/2014/main" val="3471794772"/>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815901085"/>
              </p:ext>
            </p:extLst>
          </p:nvPr>
        </p:nvGraphicFramePr>
        <p:xfrm>
          <a:off x="6251918" y="1699950"/>
          <a:ext cx="5466408" cy="2667000"/>
        </p:xfrm>
        <a:graphic>
          <a:graphicData uri="http://schemas.openxmlformats.org/drawingml/2006/table">
            <a:tbl>
              <a:tblPr firstRow="1" bandRow="1">
                <a:tableStyleId>{073A0DAA-6AF3-43AB-8588-CEC1D06C72B9}</a:tableStyleId>
              </a:tblPr>
              <a:tblGrid>
                <a:gridCol w="5466408">
                  <a:extLst>
                    <a:ext uri="{9D8B030D-6E8A-4147-A177-3AD203B41FA5}">
                      <a16:colId xmlns:a16="http://schemas.microsoft.com/office/drawing/2014/main" val="4225494418"/>
                    </a:ext>
                  </a:extLst>
                </a:gridCol>
              </a:tblGrid>
              <a:tr h="370840">
                <a:tc>
                  <a:txBody>
                    <a:bodyPr/>
                    <a:lstStyle/>
                    <a:p>
                      <a:pPr algn="ctr"/>
                      <a:r>
                        <a:rPr lang="fr-CH" dirty="0" err="1" smtClean="0"/>
                        <a:t>Managed</a:t>
                      </a:r>
                      <a:r>
                        <a:rPr lang="fr-CH" dirty="0" smtClean="0"/>
                        <a:t> </a:t>
                      </a:r>
                      <a:r>
                        <a:rPr lang="fr-CH" dirty="0" err="1" smtClean="0"/>
                        <a:t>outside</a:t>
                      </a:r>
                      <a:r>
                        <a:rPr lang="fr-CH" dirty="0" smtClean="0"/>
                        <a:t> EPRCS</a:t>
                      </a:r>
                      <a:endParaRPr lang="fr-CH" dirty="0"/>
                    </a:p>
                  </a:txBody>
                  <a:tcPr/>
                </a:tc>
                <a:extLst>
                  <a:ext uri="{0D108BD9-81ED-4DB2-BD59-A6C34878D82A}">
                    <a16:rowId xmlns:a16="http://schemas.microsoft.com/office/drawing/2014/main" val="3959640314"/>
                  </a:ext>
                </a:extLst>
              </a:tr>
              <a:tr h="370840">
                <a:tc>
                  <a:txBody>
                    <a:bodyPr/>
                    <a:lstStyle/>
                    <a:p>
                      <a:pPr lvl="0"/>
                      <a:r>
                        <a:rPr lang="en-GB" dirty="0" smtClean="0"/>
                        <a:t>Gathering of goal / risks / targets for 26 factsheets by activity prepared by departments &amp; project leaders </a:t>
                      </a:r>
                      <a:r>
                        <a:rPr lang="en-GB" dirty="0" smtClean="0">
                          <a:sym typeface="Wingdings" panose="05000000000000000000" pitchFamily="2" charset="2"/>
                        </a:rPr>
                        <a:t> SharePoint, then downloaded into EPRCS</a:t>
                      </a:r>
                      <a:endParaRPr lang="en-GB" dirty="0" smtClean="0">
                        <a:sym typeface="Wingdings" panose="05000000000000000000" pitchFamily="2" charset="2"/>
                      </a:endParaRPr>
                    </a:p>
                  </a:txBody>
                  <a:tcPr/>
                </a:tc>
                <a:extLst>
                  <a:ext uri="{0D108BD9-81ED-4DB2-BD59-A6C34878D82A}">
                    <a16:rowId xmlns:a16="http://schemas.microsoft.com/office/drawing/2014/main" val="1836521417"/>
                  </a:ext>
                </a:extLst>
              </a:tr>
              <a:tr h="370840">
                <a:tc>
                  <a:txBody>
                    <a:bodyPr/>
                    <a:lstStyle/>
                    <a:p>
                      <a:r>
                        <a:rPr lang="fr-CH" dirty="0" err="1" smtClean="0"/>
                        <a:t>Director</a:t>
                      </a:r>
                      <a:r>
                        <a:rPr lang="fr-CH" dirty="0" smtClean="0"/>
                        <a:t> General contribution </a:t>
                      </a:r>
                      <a:r>
                        <a:rPr lang="en-GB" dirty="0" smtClean="0">
                          <a:sym typeface="Wingdings" panose="05000000000000000000" pitchFamily="2" charset="2"/>
                        </a:rPr>
                        <a:t> Word document (dedicated </a:t>
                      </a:r>
                      <a:r>
                        <a:rPr lang="en-GB" dirty="0" err="1" smtClean="0">
                          <a:sym typeface="Wingdings" panose="05000000000000000000" pitchFamily="2" charset="2"/>
                        </a:rPr>
                        <a:t>doclet</a:t>
                      </a:r>
                      <a:r>
                        <a:rPr lang="en-GB" dirty="0" smtClean="0">
                          <a:sym typeface="Wingdings" panose="05000000000000000000" pitchFamily="2" charset="2"/>
                        </a:rPr>
                        <a:t> for the introduction)</a:t>
                      </a:r>
                      <a:endParaRPr lang="fr-CH" dirty="0"/>
                    </a:p>
                  </a:txBody>
                  <a:tcPr/>
                </a:tc>
                <a:extLst>
                  <a:ext uri="{0D108BD9-81ED-4DB2-BD59-A6C34878D82A}">
                    <a16:rowId xmlns:a16="http://schemas.microsoft.com/office/drawing/2014/main" val="339556207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sym typeface="Wingdings" panose="05000000000000000000" pitchFamily="2" charset="2"/>
                        </a:rPr>
                        <a:t>English proof-reading  Word document</a:t>
                      </a:r>
                      <a:endParaRPr lang="fr-CH" dirty="0"/>
                    </a:p>
                  </a:txBody>
                  <a:tcPr/>
                </a:tc>
                <a:extLst>
                  <a:ext uri="{0D108BD9-81ED-4DB2-BD59-A6C34878D82A}">
                    <a16:rowId xmlns:a16="http://schemas.microsoft.com/office/drawing/2014/main" val="347179477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dirty="0" smtClean="0"/>
                        <a:t>Final</a:t>
                      </a:r>
                      <a:r>
                        <a:rPr lang="fr-CH" baseline="0" dirty="0" smtClean="0"/>
                        <a:t> table of content </a:t>
                      </a:r>
                      <a:r>
                        <a:rPr lang="en-GB" dirty="0" smtClean="0">
                          <a:sym typeface="Wingdings" panose="05000000000000000000" pitchFamily="2" charset="2"/>
                        </a:rPr>
                        <a:t> Word document</a:t>
                      </a:r>
                      <a:endParaRPr lang="fr-CH" dirty="0"/>
                    </a:p>
                  </a:txBody>
                  <a:tcPr/>
                </a:tc>
                <a:extLst>
                  <a:ext uri="{0D108BD9-81ED-4DB2-BD59-A6C34878D82A}">
                    <a16:rowId xmlns:a16="http://schemas.microsoft.com/office/drawing/2014/main" val="2359647731"/>
                  </a:ext>
                </a:extLst>
              </a:tr>
            </a:tbl>
          </a:graphicData>
        </a:graphic>
      </p:graphicFrame>
    </p:spTree>
    <p:extLst>
      <p:ext uri="{BB962C8B-B14F-4D97-AF65-F5344CB8AC3E}">
        <p14:creationId xmlns:p14="http://schemas.microsoft.com/office/powerpoint/2010/main" val="3312767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EPRCS Feedback</a:t>
            </a:r>
            <a:endParaRPr lang="fr-CH" dirty="0"/>
          </a:p>
        </p:txBody>
      </p:sp>
      <p:sp>
        <p:nvSpPr>
          <p:cNvPr id="3" name="Date Placeholder 2"/>
          <p:cNvSpPr>
            <a:spLocks noGrp="1"/>
          </p:cNvSpPr>
          <p:nvPr>
            <p:ph type="dt" sz="half" idx="14"/>
          </p:nvPr>
        </p:nvSpPr>
        <p:spPr/>
        <p:txBody>
          <a:bodyPr/>
          <a:lstStyle/>
          <a:p>
            <a:fld id="{A70E6A0D-B971-47F6-B20D-619954E64387}" type="datetime1">
              <a:rPr lang="en-GB" smtClean="0"/>
              <a:t>21/06/2019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5</a:t>
            </a:fld>
            <a:endParaRPr lang="en-GB"/>
          </a:p>
        </p:txBody>
      </p:sp>
      <p:sp>
        <p:nvSpPr>
          <p:cNvPr id="6" name="Text Placeholder 5"/>
          <p:cNvSpPr>
            <a:spLocks noGrp="1"/>
          </p:cNvSpPr>
          <p:nvPr>
            <p:ph type="body" sz="quarter" idx="17"/>
          </p:nvPr>
        </p:nvSpPr>
        <p:spPr/>
        <p:txBody>
          <a:bodyPr/>
          <a:lstStyle/>
          <a:p>
            <a:pPr marL="0" indent="0">
              <a:buNone/>
            </a:pPr>
            <a:r>
              <a:rPr lang="en-GB" dirty="0" smtClean="0"/>
              <a:t>Getting</a:t>
            </a:r>
            <a:r>
              <a:rPr lang="fr-CH" dirty="0" smtClean="0"/>
              <a:t> </a:t>
            </a:r>
            <a:r>
              <a:rPr lang="en-GB" dirty="0" smtClean="0"/>
              <a:t>started</a:t>
            </a:r>
            <a:endParaRPr lang="en-GB" dirty="0"/>
          </a:p>
        </p:txBody>
      </p:sp>
      <p:graphicFrame>
        <p:nvGraphicFramePr>
          <p:cNvPr id="22" name="Table 21"/>
          <p:cNvGraphicFramePr>
            <a:graphicFrameLocks noGrp="1"/>
          </p:cNvGraphicFramePr>
          <p:nvPr>
            <p:extLst>
              <p:ext uri="{D42A27DB-BD31-4B8C-83A1-F6EECF244321}">
                <p14:modId xmlns:p14="http://schemas.microsoft.com/office/powerpoint/2010/main" val="3909834665"/>
              </p:ext>
            </p:extLst>
          </p:nvPr>
        </p:nvGraphicFramePr>
        <p:xfrm>
          <a:off x="266400" y="2118698"/>
          <a:ext cx="11858544" cy="2042160"/>
        </p:xfrm>
        <a:graphic>
          <a:graphicData uri="http://schemas.openxmlformats.org/drawingml/2006/table">
            <a:tbl>
              <a:tblPr bandRow="1">
                <a:tableStyleId>{073A0DAA-6AF3-43AB-8588-CEC1D06C72B9}</a:tableStyleId>
              </a:tblPr>
              <a:tblGrid>
                <a:gridCol w="2964636">
                  <a:extLst>
                    <a:ext uri="{9D8B030D-6E8A-4147-A177-3AD203B41FA5}">
                      <a16:colId xmlns:a16="http://schemas.microsoft.com/office/drawing/2014/main" val="3020991949"/>
                    </a:ext>
                  </a:extLst>
                </a:gridCol>
                <a:gridCol w="2964636">
                  <a:extLst>
                    <a:ext uri="{9D8B030D-6E8A-4147-A177-3AD203B41FA5}">
                      <a16:colId xmlns:a16="http://schemas.microsoft.com/office/drawing/2014/main" val="2719848747"/>
                    </a:ext>
                  </a:extLst>
                </a:gridCol>
                <a:gridCol w="2964636">
                  <a:extLst>
                    <a:ext uri="{9D8B030D-6E8A-4147-A177-3AD203B41FA5}">
                      <a16:colId xmlns:a16="http://schemas.microsoft.com/office/drawing/2014/main" val="3443905789"/>
                    </a:ext>
                  </a:extLst>
                </a:gridCol>
                <a:gridCol w="2964636">
                  <a:extLst>
                    <a:ext uri="{9D8B030D-6E8A-4147-A177-3AD203B41FA5}">
                      <a16:colId xmlns:a16="http://schemas.microsoft.com/office/drawing/2014/main" val="3371534251"/>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600" kern="1200" dirty="0" smtClean="0">
                          <a:solidFill>
                            <a:schemeClr val="dk1"/>
                          </a:solidFill>
                          <a:latin typeface="+mn-lt"/>
                          <a:ea typeface="+mn-ea"/>
                          <a:cs typeface="+mn-cs"/>
                        </a:rPr>
                        <a:t>Web interface</a:t>
                      </a:r>
                      <a:endParaRPr lang="fr-CH" sz="1600" kern="1200" dirty="0">
                        <a:solidFill>
                          <a:schemeClr val="dk1"/>
                        </a:solidFill>
                        <a:latin typeface="+mn-lt"/>
                        <a:ea typeface="+mn-ea"/>
                        <a:cs typeface="+mn-cs"/>
                      </a:endParaRPr>
                    </a:p>
                  </a:txBody>
                  <a:tcPr>
                    <a:solidFill>
                      <a:schemeClr val="accent1">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600" kern="1200" dirty="0" err="1" smtClean="0">
                          <a:solidFill>
                            <a:schemeClr val="dk1"/>
                          </a:solidFill>
                          <a:latin typeface="+mn-lt"/>
                          <a:ea typeface="+mn-ea"/>
                          <a:cs typeface="+mn-cs"/>
                        </a:rPr>
                        <a:t>Some</a:t>
                      </a:r>
                      <a:r>
                        <a:rPr lang="fr-CH" sz="1600" kern="1200" dirty="0" smtClean="0">
                          <a:solidFill>
                            <a:schemeClr val="dk1"/>
                          </a:solidFill>
                          <a:latin typeface="+mn-lt"/>
                          <a:ea typeface="+mn-ea"/>
                          <a:cs typeface="+mn-cs"/>
                        </a:rPr>
                        <a:t> actions intuitive (</a:t>
                      </a:r>
                      <a:r>
                        <a:rPr lang="fr-CH" sz="1600" kern="1200" dirty="0" err="1" smtClean="0">
                          <a:solidFill>
                            <a:schemeClr val="dk1"/>
                          </a:solidFill>
                          <a:latin typeface="+mn-lt"/>
                          <a:ea typeface="+mn-ea"/>
                          <a:cs typeface="+mn-cs"/>
                        </a:rPr>
                        <a:t>e.g</a:t>
                      </a:r>
                      <a:r>
                        <a:rPr lang="fr-CH" sz="1600" kern="1200" dirty="0" smtClean="0">
                          <a:solidFill>
                            <a:schemeClr val="dk1"/>
                          </a:solidFill>
                          <a:latin typeface="+mn-lt"/>
                          <a:ea typeface="+mn-ea"/>
                          <a:cs typeface="+mn-cs"/>
                        </a:rPr>
                        <a:t>. check-in</a:t>
                      </a:r>
                      <a:r>
                        <a:rPr lang="fr-CH" sz="1600" kern="1200" baseline="0" dirty="0" smtClean="0">
                          <a:solidFill>
                            <a:schemeClr val="dk1"/>
                          </a:solidFill>
                          <a:latin typeface="+mn-lt"/>
                          <a:ea typeface="+mn-ea"/>
                          <a:cs typeface="+mn-cs"/>
                        </a:rPr>
                        <a:t> / check-out)</a:t>
                      </a:r>
                      <a:endParaRPr lang="fr-CH" sz="1600" kern="1200" dirty="0">
                        <a:solidFill>
                          <a:schemeClr val="dk1"/>
                        </a:solidFill>
                        <a:latin typeface="+mn-lt"/>
                        <a:ea typeface="+mn-ea"/>
                        <a:cs typeface="+mn-cs"/>
                      </a:endParaRPr>
                    </a:p>
                  </a:txBody>
                  <a:tcPr>
                    <a:solidFill>
                      <a:schemeClr val="accent1">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noProof="0" dirty="0" smtClean="0"/>
                        <a:t>Structured user training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H" sz="1600" kern="1200" dirty="0">
                        <a:solidFill>
                          <a:schemeClr val="dk1"/>
                        </a:solidFill>
                        <a:latin typeface="+mn-lt"/>
                        <a:ea typeface="+mn-ea"/>
                        <a:cs typeface="+mn-cs"/>
                      </a:endParaRPr>
                    </a:p>
                  </a:txBody>
                  <a:tcPr>
                    <a:solidFill>
                      <a:schemeClr val="accent1">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noProof="0" dirty="0" smtClean="0"/>
                        <a:t>Personalised</a:t>
                      </a:r>
                      <a:r>
                        <a:rPr lang="en-GB" sz="1600" baseline="0" noProof="0" dirty="0" smtClean="0"/>
                        <a:t> quick user guide: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aseline="0" noProof="0" dirty="0" smtClean="0"/>
                        <a:t>Installation EPRCS &amp; </a:t>
                      </a:r>
                      <a:r>
                        <a:rPr lang="en-GB" sz="1600" baseline="0" noProof="0" dirty="0" err="1" smtClean="0"/>
                        <a:t>SmartView</a:t>
                      </a:r>
                      <a:endParaRPr lang="en-GB" sz="1600" baseline="0" noProof="0" dirty="0" smtClean="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aseline="0" noProof="0" dirty="0" err="1" smtClean="0"/>
                        <a:t>Doclet</a:t>
                      </a:r>
                      <a:r>
                        <a:rPr lang="en-GB" sz="1600" baseline="0" noProof="0" dirty="0" smtClean="0"/>
                        <a:t> management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aseline="0" noProof="0" dirty="0" smtClean="0"/>
                        <a:t>Check-in / check-out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aseline="0" noProof="0" dirty="0" smtClean="0"/>
                        <a:t>Excel tables integration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noProof="0" dirty="0" smtClean="0"/>
                        <a:t>Style management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noProof="0" dirty="0" smtClean="0"/>
                        <a:t>Breaks management</a:t>
                      </a:r>
                      <a:endParaRPr lang="fr-CH" sz="1600" kern="1200" dirty="0">
                        <a:solidFill>
                          <a:schemeClr val="dk1"/>
                        </a:solidFill>
                        <a:latin typeface="+mn-lt"/>
                        <a:ea typeface="+mn-ea"/>
                        <a:cs typeface="+mn-cs"/>
                      </a:endParaRPr>
                    </a:p>
                  </a:txBody>
                  <a:tcPr>
                    <a:solidFill>
                      <a:schemeClr val="accent1">
                        <a:lumMod val="40000"/>
                        <a:lumOff val="60000"/>
                      </a:schemeClr>
                    </a:solidFill>
                  </a:tcPr>
                </a:tc>
                <a:extLst>
                  <a:ext uri="{0D108BD9-81ED-4DB2-BD59-A6C34878D82A}">
                    <a16:rowId xmlns:a16="http://schemas.microsoft.com/office/drawing/2014/main" val="2817945579"/>
                  </a:ext>
                </a:extLst>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110902963"/>
              </p:ext>
            </p:extLst>
          </p:nvPr>
        </p:nvGraphicFramePr>
        <p:xfrm>
          <a:off x="266400" y="4162503"/>
          <a:ext cx="11858544" cy="1310640"/>
        </p:xfrm>
        <a:graphic>
          <a:graphicData uri="http://schemas.openxmlformats.org/drawingml/2006/table">
            <a:tbl>
              <a:tblPr bandRow="1">
                <a:tableStyleId>{073A0DAA-6AF3-43AB-8588-CEC1D06C72B9}</a:tableStyleId>
              </a:tblPr>
              <a:tblGrid>
                <a:gridCol w="2964636">
                  <a:extLst>
                    <a:ext uri="{9D8B030D-6E8A-4147-A177-3AD203B41FA5}">
                      <a16:colId xmlns:a16="http://schemas.microsoft.com/office/drawing/2014/main" val="3020991949"/>
                    </a:ext>
                  </a:extLst>
                </a:gridCol>
                <a:gridCol w="2964636">
                  <a:extLst>
                    <a:ext uri="{9D8B030D-6E8A-4147-A177-3AD203B41FA5}">
                      <a16:colId xmlns:a16="http://schemas.microsoft.com/office/drawing/2014/main" val="2719848747"/>
                    </a:ext>
                  </a:extLst>
                </a:gridCol>
                <a:gridCol w="2964636">
                  <a:extLst>
                    <a:ext uri="{9D8B030D-6E8A-4147-A177-3AD203B41FA5}">
                      <a16:colId xmlns:a16="http://schemas.microsoft.com/office/drawing/2014/main" val="3443905789"/>
                    </a:ext>
                  </a:extLst>
                </a:gridCol>
                <a:gridCol w="2964636">
                  <a:extLst>
                    <a:ext uri="{9D8B030D-6E8A-4147-A177-3AD203B41FA5}">
                      <a16:colId xmlns:a16="http://schemas.microsoft.com/office/drawing/2014/main" val="3371534251"/>
                    </a:ext>
                  </a:extLst>
                </a:gridCol>
              </a:tblGrid>
              <a:tr h="370840">
                <a:tc>
                  <a:txBody>
                    <a:bodyPr/>
                    <a:lstStyle/>
                    <a:p>
                      <a:r>
                        <a:rPr lang="en-GB" sz="1600" noProof="0" dirty="0" err="1" smtClean="0"/>
                        <a:t>SmartView</a:t>
                      </a:r>
                      <a:endParaRPr lang="en-GB" sz="1600" noProof="0" dirty="0"/>
                    </a:p>
                  </a:txBody>
                  <a:tcPr>
                    <a:solidFill>
                      <a:schemeClr val="bg1">
                        <a:lumMod val="95000"/>
                      </a:schemeClr>
                    </a:solidFill>
                  </a:tcPr>
                </a:tc>
                <a:tc>
                  <a:txBody>
                    <a:bodyPr/>
                    <a:lstStyle/>
                    <a:p>
                      <a:r>
                        <a:rPr lang="en-GB" sz="1600" noProof="0" dirty="0" smtClean="0"/>
                        <a:t>Very intuitive</a:t>
                      </a:r>
                      <a:r>
                        <a:rPr lang="en-GB" sz="1600" baseline="0" noProof="0" dirty="0" smtClean="0"/>
                        <a:t> and easy to use</a:t>
                      </a:r>
                      <a:endParaRPr lang="en-GB" sz="1600" noProof="0" dirty="0"/>
                    </a:p>
                  </a:txBody>
                  <a:tcPr>
                    <a:solidFill>
                      <a:schemeClr val="bg1">
                        <a:lumMod val="95000"/>
                      </a:schemeClr>
                    </a:solidFill>
                  </a:tcPr>
                </a:tc>
                <a:tc>
                  <a:txBody>
                    <a:bodyPr/>
                    <a:lstStyle/>
                    <a:p>
                      <a:pPr marL="285750" indent="-285750" algn="l">
                        <a:buFont typeface="Arial" panose="020B0604020202020204" pitchFamily="34" charset="0"/>
                        <a:buChar char="•"/>
                      </a:pPr>
                      <a:r>
                        <a:rPr lang="en-GB" sz="1600" noProof="0" dirty="0" smtClean="0"/>
                        <a:t>Slow-down</a:t>
                      </a:r>
                      <a:r>
                        <a:rPr lang="en-GB" sz="1600" baseline="0" noProof="0" dirty="0" smtClean="0"/>
                        <a:t> the applications</a:t>
                      </a:r>
                      <a:endParaRPr lang="en-GB" sz="1600" noProof="0" dirty="0" smtClean="0"/>
                    </a:p>
                    <a:p>
                      <a:pPr marL="285750" indent="-285750" algn="l">
                        <a:buFont typeface="Arial" panose="020B0604020202020204" pitchFamily="34" charset="0"/>
                        <a:buChar char="•"/>
                      </a:pPr>
                      <a:r>
                        <a:rPr lang="en-GB" sz="1600" noProof="0" dirty="0" smtClean="0"/>
                        <a:t>If </a:t>
                      </a:r>
                      <a:r>
                        <a:rPr lang="en-GB" sz="1600" noProof="0" dirty="0" smtClean="0"/>
                        <a:t>check-out</a:t>
                      </a:r>
                      <a:r>
                        <a:rPr lang="en-GB" sz="1600" baseline="0" noProof="0" dirty="0" smtClean="0"/>
                        <a:t> not done, no information that </a:t>
                      </a:r>
                      <a:r>
                        <a:rPr lang="en-GB" sz="1600" baseline="0" noProof="0" dirty="0" smtClean="0"/>
                        <a:t>on </a:t>
                      </a:r>
                      <a:r>
                        <a:rPr lang="en-GB" sz="1600" baseline="0" noProof="0" dirty="0" smtClean="0"/>
                        <a:t>read </a:t>
                      </a:r>
                      <a:r>
                        <a:rPr lang="en-GB" sz="1600" baseline="0" noProof="0" dirty="0" smtClean="0"/>
                        <a:t>only mode &amp;“</a:t>
                      </a:r>
                      <a:r>
                        <a:rPr lang="en-GB" sz="1600" i="1" baseline="0" noProof="0" dirty="0" smtClean="0"/>
                        <a:t>save</a:t>
                      </a:r>
                      <a:r>
                        <a:rPr lang="en-GB" sz="1600" baseline="0" noProof="0" dirty="0" smtClean="0"/>
                        <a:t>” button in Word </a:t>
                      </a:r>
                      <a:r>
                        <a:rPr lang="en-GB" sz="1600" baseline="0" noProof="0" dirty="0" smtClean="0"/>
                        <a:t>functional</a:t>
                      </a:r>
                      <a:endParaRPr lang="en-GB" sz="1600" baseline="0" noProof="0" dirty="0" smtClean="0"/>
                    </a:p>
                  </a:txBody>
                  <a:tcPr>
                    <a:solidFill>
                      <a:schemeClr val="bg1">
                        <a:lumMod val="95000"/>
                      </a:schemeClr>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aseline="0" noProof="0" dirty="0" smtClean="0"/>
                        <a:t>Improve the speed of the applications with </a:t>
                      </a:r>
                      <a:r>
                        <a:rPr lang="en-GB" sz="1600" baseline="0" noProof="0" dirty="0" err="1" smtClean="0"/>
                        <a:t>SmartView</a:t>
                      </a:r>
                      <a:endParaRPr lang="en-GB" sz="1600" baseline="0" noProof="0" dirty="0" smtClean="0"/>
                    </a:p>
                    <a:p>
                      <a:pPr marL="285750" indent="-285750">
                        <a:buFont typeface="Arial" panose="020B0604020202020204" pitchFamily="34" charset="0"/>
                        <a:buChar char="•"/>
                      </a:pPr>
                      <a:r>
                        <a:rPr lang="en-GB" sz="1600" baseline="0" noProof="0" dirty="0" smtClean="0"/>
                        <a:t>Alert </a:t>
                      </a:r>
                      <a:r>
                        <a:rPr lang="en-GB" sz="1600" baseline="0" noProof="0" dirty="0" smtClean="0"/>
                        <a:t>when trying to save in a read only </a:t>
                      </a:r>
                      <a:r>
                        <a:rPr lang="en-GB" sz="1600" baseline="0" noProof="0" dirty="0" smtClean="0"/>
                        <a:t>mode</a:t>
                      </a:r>
                      <a:endParaRPr lang="en-GB" sz="1600" baseline="0" noProof="0" dirty="0" smtClean="0"/>
                    </a:p>
                  </a:txBody>
                  <a:tcPr>
                    <a:solidFill>
                      <a:schemeClr val="bg1">
                        <a:lumMod val="95000"/>
                      </a:schemeClr>
                    </a:solidFill>
                  </a:tcPr>
                </a:tc>
                <a:extLst>
                  <a:ext uri="{0D108BD9-81ED-4DB2-BD59-A6C34878D82A}">
                    <a16:rowId xmlns:a16="http://schemas.microsoft.com/office/drawing/2014/main" val="2817945579"/>
                  </a:ext>
                </a:extLst>
              </a:tr>
            </a:tbl>
          </a:graphicData>
        </a:graphic>
      </p:graphicFrame>
      <p:pic>
        <p:nvPicPr>
          <p:cNvPr id="25" name="Picture 24" descr="Clipart - Well Don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49878" y="1350932"/>
            <a:ext cx="885444" cy="668248"/>
          </a:xfrm>
          <a:prstGeom prst="rect">
            <a:avLst/>
          </a:prstGeom>
        </p:spPr>
      </p:pic>
      <p:pic>
        <p:nvPicPr>
          <p:cNvPr id="26" name="Picture 25" descr="Sick PNG Image | PNG All"/>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33432" y="1254821"/>
            <a:ext cx="814118" cy="814118"/>
          </a:xfrm>
          <a:prstGeom prst="rect">
            <a:avLst/>
          </a:prstGeom>
        </p:spPr>
      </p:pic>
      <p:pic>
        <p:nvPicPr>
          <p:cNvPr id="27" name="Picture 26" descr="Idea Emoticon Emoji · Free image on Pixabay"/>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45660" y="1066658"/>
            <a:ext cx="991314" cy="991314"/>
          </a:xfrm>
          <a:prstGeom prst="rect">
            <a:avLst/>
          </a:prstGeom>
        </p:spPr>
      </p:pic>
    </p:spTree>
    <p:extLst>
      <p:ext uri="{BB962C8B-B14F-4D97-AF65-F5344CB8AC3E}">
        <p14:creationId xmlns:p14="http://schemas.microsoft.com/office/powerpoint/2010/main" val="1118688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EPRCS Feedback</a:t>
            </a:r>
            <a:endParaRPr lang="fr-CH" dirty="0"/>
          </a:p>
        </p:txBody>
      </p:sp>
      <p:sp>
        <p:nvSpPr>
          <p:cNvPr id="3" name="Date Placeholder 2"/>
          <p:cNvSpPr>
            <a:spLocks noGrp="1"/>
          </p:cNvSpPr>
          <p:nvPr>
            <p:ph type="dt" sz="half" idx="14"/>
          </p:nvPr>
        </p:nvSpPr>
        <p:spPr/>
        <p:txBody>
          <a:bodyPr/>
          <a:lstStyle/>
          <a:p>
            <a:fld id="{A70E6A0D-B971-47F6-B20D-619954E64387}" type="datetime1">
              <a:rPr lang="en-GB" smtClean="0"/>
              <a:t>21/06/2019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6</a:t>
            </a:fld>
            <a:endParaRPr lang="en-GB"/>
          </a:p>
        </p:txBody>
      </p:sp>
      <p:sp>
        <p:nvSpPr>
          <p:cNvPr id="6" name="Text Placeholder 5"/>
          <p:cNvSpPr>
            <a:spLocks noGrp="1"/>
          </p:cNvSpPr>
          <p:nvPr>
            <p:ph type="body" sz="quarter" idx="17"/>
          </p:nvPr>
        </p:nvSpPr>
        <p:spPr/>
        <p:txBody>
          <a:bodyPr/>
          <a:lstStyle/>
          <a:p>
            <a:pPr marL="0" indent="0">
              <a:buNone/>
            </a:pPr>
            <a:r>
              <a:rPr lang="fr-CH" dirty="0" smtClean="0"/>
              <a:t>Style and </a:t>
            </a:r>
            <a:r>
              <a:rPr lang="fr-CH" dirty="0" err="1" smtClean="0"/>
              <a:t>formatting</a:t>
            </a:r>
            <a:endParaRPr lang="fr-CH" dirty="0"/>
          </a:p>
        </p:txBody>
      </p:sp>
      <p:graphicFrame>
        <p:nvGraphicFramePr>
          <p:cNvPr id="10" name="Table 9"/>
          <p:cNvGraphicFramePr>
            <a:graphicFrameLocks noGrp="1"/>
          </p:cNvGraphicFramePr>
          <p:nvPr>
            <p:extLst>
              <p:ext uri="{D42A27DB-BD31-4B8C-83A1-F6EECF244321}">
                <p14:modId xmlns:p14="http://schemas.microsoft.com/office/powerpoint/2010/main" val="3995628308"/>
              </p:ext>
            </p:extLst>
          </p:nvPr>
        </p:nvGraphicFramePr>
        <p:xfrm>
          <a:off x="266400" y="2118698"/>
          <a:ext cx="11858544" cy="1310640"/>
        </p:xfrm>
        <a:graphic>
          <a:graphicData uri="http://schemas.openxmlformats.org/drawingml/2006/table">
            <a:tbl>
              <a:tblPr bandRow="1">
                <a:tableStyleId>{073A0DAA-6AF3-43AB-8588-CEC1D06C72B9}</a:tableStyleId>
              </a:tblPr>
              <a:tblGrid>
                <a:gridCol w="2964636">
                  <a:extLst>
                    <a:ext uri="{9D8B030D-6E8A-4147-A177-3AD203B41FA5}">
                      <a16:colId xmlns:a16="http://schemas.microsoft.com/office/drawing/2014/main" val="3020991949"/>
                    </a:ext>
                  </a:extLst>
                </a:gridCol>
                <a:gridCol w="2964636">
                  <a:extLst>
                    <a:ext uri="{9D8B030D-6E8A-4147-A177-3AD203B41FA5}">
                      <a16:colId xmlns:a16="http://schemas.microsoft.com/office/drawing/2014/main" val="2719848747"/>
                    </a:ext>
                  </a:extLst>
                </a:gridCol>
                <a:gridCol w="2964636">
                  <a:extLst>
                    <a:ext uri="{9D8B030D-6E8A-4147-A177-3AD203B41FA5}">
                      <a16:colId xmlns:a16="http://schemas.microsoft.com/office/drawing/2014/main" val="3443905789"/>
                    </a:ext>
                  </a:extLst>
                </a:gridCol>
                <a:gridCol w="2964636">
                  <a:extLst>
                    <a:ext uri="{9D8B030D-6E8A-4147-A177-3AD203B41FA5}">
                      <a16:colId xmlns:a16="http://schemas.microsoft.com/office/drawing/2014/main" val="3371534251"/>
                    </a:ext>
                  </a:extLst>
                </a:gridCol>
              </a:tblGrid>
              <a:tr h="370840">
                <a:tc>
                  <a:txBody>
                    <a:bodyPr/>
                    <a:lstStyle/>
                    <a:p>
                      <a:r>
                        <a:rPr lang="en-GB" sz="1600" noProof="0" dirty="0" smtClean="0"/>
                        <a:t>Document </a:t>
                      </a:r>
                      <a:r>
                        <a:rPr lang="en-GB" sz="1600" noProof="0" dirty="0" smtClean="0"/>
                        <a:t>style</a:t>
                      </a:r>
                      <a:endParaRPr lang="en-GB" sz="1600" noProof="0" dirty="0"/>
                    </a:p>
                  </a:txBody>
                  <a:tcPr>
                    <a:solidFill>
                      <a:schemeClr val="accent1">
                        <a:lumMod val="40000"/>
                        <a:lumOff val="60000"/>
                      </a:schemeClr>
                    </a:solidFill>
                  </a:tcPr>
                </a:tc>
                <a:tc>
                  <a:txBody>
                    <a:bodyPr/>
                    <a:lstStyle/>
                    <a:p>
                      <a:r>
                        <a:rPr lang="en-GB" sz="1600" noProof="0" dirty="0" smtClean="0"/>
                        <a:t>Style set</a:t>
                      </a:r>
                      <a:r>
                        <a:rPr lang="en-GB" sz="1600" baseline="0" noProof="0" dirty="0" smtClean="0"/>
                        <a:t> for the entire document including number formatting</a:t>
                      </a:r>
                      <a:endParaRPr lang="en-GB" sz="1600" noProof="0" dirty="0"/>
                    </a:p>
                  </a:txBody>
                  <a:tcPr>
                    <a:solidFill>
                      <a:schemeClr val="accent1">
                        <a:lumMod val="40000"/>
                        <a:lumOff val="60000"/>
                      </a:schemeClr>
                    </a:solidFill>
                  </a:tcPr>
                </a:tc>
                <a:tc>
                  <a:txBody>
                    <a:bodyPr/>
                    <a:lstStyle/>
                    <a:p>
                      <a:pPr marL="285750" indent="-285750">
                        <a:buFont typeface="Arial" panose="020B0604020202020204" pitchFamily="34" charset="0"/>
                        <a:buChar char="•"/>
                      </a:pPr>
                      <a:r>
                        <a:rPr lang="en-GB" sz="1600" noProof="0" dirty="0" smtClean="0"/>
                        <a:t>Users shall master the style function in Word</a:t>
                      </a:r>
                    </a:p>
                    <a:p>
                      <a:pPr marL="285750" indent="-285750">
                        <a:buFont typeface="Arial" panose="020B0604020202020204" pitchFamily="34" charset="0"/>
                        <a:buChar char="•"/>
                      </a:pPr>
                      <a:r>
                        <a:rPr lang="en-GB" sz="1600" noProof="0" dirty="0" smtClean="0"/>
                        <a:t>Style can easily be “polluted” (e.g. various</a:t>
                      </a:r>
                      <a:r>
                        <a:rPr lang="en-GB" sz="1600" baseline="0" noProof="0" dirty="0" smtClean="0"/>
                        <a:t> user sources)</a:t>
                      </a:r>
                      <a:endParaRPr lang="en-GB" sz="1600" noProof="0" dirty="0"/>
                    </a:p>
                  </a:txBody>
                  <a:tcPr>
                    <a:solidFill>
                      <a:schemeClr val="accent1">
                        <a:lumMod val="40000"/>
                        <a:lumOff val="60000"/>
                      </a:schemeClr>
                    </a:solidFill>
                  </a:tcPr>
                </a:tc>
                <a:tc>
                  <a:txBody>
                    <a:bodyPr/>
                    <a:lstStyle/>
                    <a:p>
                      <a:pPr marL="285750" indent="-285750">
                        <a:buFont typeface="Arial" panose="020B0604020202020204" pitchFamily="34" charset="0"/>
                        <a:buChar char="•"/>
                      </a:pPr>
                      <a:r>
                        <a:rPr lang="en-GB" sz="1600" noProof="0" dirty="0" smtClean="0"/>
                        <a:t>Bullets style not to change</a:t>
                      </a:r>
                      <a:r>
                        <a:rPr lang="en-GB" sz="1600" baseline="0" noProof="0" dirty="0" smtClean="0"/>
                        <a:t> whether track changes are activated or not</a:t>
                      </a:r>
                    </a:p>
                    <a:p>
                      <a:pPr marL="285750" indent="-285750">
                        <a:buFont typeface="Arial" panose="020B0604020202020204" pitchFamily="34" charset="0"/>
                        <a:buChar char="•"/>
                      </a:pPr>
                      <a:r>
                        <a:rPr lang="en-GB" sz="1600" baseline="0" noProof="0" dirty="0" smtClean="0"/>
                        <a:t>Alert at download if other styles </a:t>
                      </a:r>
                      <a:r>
                        <a:rPr lang="en-GB" sz="1600" baseline="0" noProof="0" dirty="0" smtClean="0"/>
                        <a:t>than the master</a:t>
                      </a:r>
                      <a:endParaRPr lang="en-GB" sz="1600" baseline="0" noProof="0" dirty="0" smtClean="0"/>
                    </a:p>
                  </a:txBody>
                  <a:tcPr>
                    <a:solidFill>
                      <a:schemeClr val="accent1">
                        <a:lumMod val="40000"/>
                        <a:lumOff val="60000"/>
                      </a:schemeClr>
                    </a:solidFill>
                  </a:tcPr>
                </a:tc>
                <a:extLst>
                  <a:ext uri="{0D108BD9-81ED-4DB2-BD59-A6C34878D82A}">
                    <a16:rowId xmlns:a16="http://schemas.microsoft.com/office/drawing/2014/main" val="2817945579"/>
                  </a:ext>
                </a:extLst>
              </a:tr>
            </a:tbl>
          </a:graphicData>
        </a:graphic>
      </p:graphicFrame>
      <p:pic>
        <p:nvPicPr>
          <p:cNvPr id="14" name="Picture 13" descr="Clipart - Well Don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49878" y="1350932"/>
            <a:ext cx="885444" cy="668248"/>
          </a:xfrm>
          <a:prstGeom prst="rect">
            <a:avLst/>
          </a:prstGeom>
        </p:spPr>
      </p:pic>
      <p:pic>
        <p:nvPicPr>
          <p:cNvPr id="15" name="Picture 14" descr="Sick PNG Image | PNG All"/>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33432" y="1254821"/>
            <a:ext cx="814118" cy="814118"/>
          </a:xfrm>
          <a:prstGeom prst="rect">
            <a:avLst/>
          </a:prstGeom>
        </p:spPr>
      </p:pic>
      <p:pic>
        <p:nvPicPr>
          <p:cNvPr id="16" name="Picture 15" descr="Idea Emoticon Emoji · Free image on Pixabay"/>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45660" y="1066658"/>
            <a:ext cx="991314" cy="991314"/>
          </a:xfrm>
          <a:prstGeom prst="rect">
            <a:avLst/>
          </a:prstGeom>
        </p:spPr>
      </p:pic>
      <p:graphicFrame>
        <p:nvGraphicFramePr>
          <p:cNvPr id="17" name="Table 16"/>
          <p:cNvGraphicFramePr>
            <a:graphicFrameLocks noGrp="1"/>
          </p:cNvGraphicFramePr>
          <p:nvPr>
            <p:extLst>
              <p:ext uri="{D42A27DB-BD31-4B8C-83A1-F6EECF244321}">
                <p14:modId xmlns:p14="http://schemas.microsoft.com/office/powerpoint/2010/main" val="3270223916"/>
              </p:ext>
            </p:extLst>
          </p:nvPr>
        </p:nvGraphicFramePr>
        <p:xfrm>
          <a:off x="266400" y="3444379"/>
          <a:ext cx="11858544" cy="579120"/>
        </p:xfrm>
        <a:graphic>
          <a:graphicData uri="http://schemas.openxmlformats.org/drawingml/2006/table">
            <a:tbl>
              <a:tblPr bandRow="1">
                <a:tableStyleId>{073A0DAA-6AF3-43AB-8588-CEC1D06C72B9}</a:tableStyleId>
              </a:tblPr>
              <a:tblGrid>
                <a:gridCol w="2964636">
                  <a:extLst>
                    <a:ext uri="{9D8B030D-6E8A-4147-A177-3AD203B41FA5}">
                      <a16:colId xmlns:a16="http://schemas.microsoft.com/office/drawing/2014/main" val="3020991949"/>
                    </a:ext>
                  </a:extLst>
                </a:gridCol>
                <a:gridCol w="2964636">
                  <a:extLst>
                    <a:ext uri="{9D8B030D-6E8A-4147-A177-3AD203B41FA5}">
                      <a16:colId xmlns:a16="http://schemas.microsoft.com/office/drawing/2014/main" val="2719848747"/>
                    </a:ext>
                  </a:extLst>
                </a:gridCol>
                <a:gridCol w="2964636">
                  <a:extLst>
                    <a:ext uri="{9D8B030D-6E8A-4147-A177-3AD203B41FA5}">
                      <a16:colId xmlns:a16="http://schemas.microsoft.com/office/drawing/2014/main" val="3443905789"/>
                    </a:ext>
                  </a:extLst>
                </a:gridCol>
                <a:gridCol w="2964636">
                  <a:extLst>
                    <a:ext uri="{9D8B030D-6E8A-4147-A177-3AD203B41FA5}">
                      <a16:colId xmlns:a16="http://schemas.microsoft.com/office/drawing/2014/main" val="3371534251"/>
                    </a:ext>
                  </a:extLst>
                </a:gridCol>
              </a:tblGrid>
              <a:tr h="370840">
                <a:tc>
                  <a:txBody>
                    <a:bodyPr/>
                    <a:lstStyle/>
                    <a:p>
                      <a:r>
                        <a:rPr lang="en-GB" sz="1600" noProof="0" dirty="0" smtClean="0"/>
                        <a:t>Table of </a:t>
                      </a:r>
                      <a:r>
                        <a:rPr lang="en-GB" sz="1600" noProof="0" dirty="0" smtClean="0"/>
                        <a:t>content</a:t>
                      </a:r>
                      <a:endParaRPr lang="en-GB" sz="1600" noProof="0" dirty="0"/>
                    </a:p>
                  </a:txBody>
                  <a:tcPr>
                    <a:solidFill>
                      <a:schemeClr val="bg1">
                        <a:lumMod val="95000"/>
                      </a:schemeClr>
                    </a:solidFill>
                  </a:tcPr>
                </a:tc>
                <a:tc>
                  <a:txBody>
                    <a:bodyPr/>
                    <a:lstStyle/>
                    <a:p>
                      <a:r>
                        <a:rPr lang="en-GB" sz="1600" noProof="0" dirty="0" smtClean="0"/>
                        <a:t>Automatic table of content based on style set</a:t>
                      </a:r>
                      <a:endParaRPr lang="en-GB" sz="1600" noProof="0" dirty="0"/>
                    </a:p>
                  </a:txBody>
                  <a:tcPr>
                    <a:solidFill>
                      <a:schemeClr val="bg1">
                        <a:lumMod val="95000"/>
                      </a:schemeClr>
                    </a:solidFill>
                  </a:tcPr>
                </a:tc>
                <a:tc>
                  <a:txBody>
                    <a:bodyPr/>
                    <a:lstStyle/>
                    <a:p>
                      <a:r>
                        <a:rPr lang="en-GB" sz="1600" noProof="0" dirty="0" smtClean="0"/>
                        <a:t>Updated</a:t>
                      </a:r>
                      <a:r>
                        <a:rPr lang="en-GB" sz="1600" baseline="0" noProof="0" dirty="0" smtClean="0"/>
                        <a:t> manually in Word document</a:t>
                      </a:r>
                      <a:endParaRPr lang="en-GB" sz="1600" noProof="0" dirty="0"/>
                    </a:p>
                  </a:txBody>
                  <a:tcPr>
                    <a:solidFill>
                      <a:schemeClr val="bg1">
                        <a:lumMod val="95000"/>
                      </a:schemeClr>
                    </a:solidFill>
                  </a:tcPr>
                </a:tc>
                <a:tc>
                  <a:txBody>
                    <a:bodyPr/>
                    <a:lstStyle/>
                    <a:p>
                      <a:r>
                        <a:rPr lang="en-GB" sz="1600" noProof="0" dirty="0" smtClean="0"/>
                        <a:t>Restart at 1 </a:t>
                      </a:r>
                      <a:r>
                        <a:rPr lang="en-GB" sz="1600" noProof="0" dirty="0" smtClean="0"/>
                        <a:t>functionality on the headers</a:t>
                      </a:r>
                      <a:endParaRPr lang="en-GB" sz="1600" noProof="0" dirty="0"/>
                    </a:p>
                  </a:txBody>
                  <a:tcPr>
                    <a:solidFill>
                      <a:schemeClr val="bg1">
                        <a:lumMod val="95000"/>
                      </a:schemeClr>
                    </a:solidFill>
                  </a:tcPr>
                </a:tc>
                <a:extLst>
                  <a:ext uri="{0D108BD9-81ED-4DB2-BD59-A6C34878D82A}">
                    <a16:rowId xmlns:a16="http://schemas.microsoft.com/office/drawing/2014/main" val="2817945579"/>
                  </a:ext>
                </a:extLst>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1082343156"/>
              </p:ext>
            </p:extLst>
          </p:nvPr>
        </p:nvGraphicFramePr>
        <p:xfrm>
          <a:off x="266400" y="4035609"/>
          <a:ext cx="11858544" cy="1066800"/>
        </p:xfrm>
        <a:graphic>
          <a:graphicData uri="http://schemas.openxmlformats.org/drawingml/2006/table">
            <a:tbl>
              <a:tblPr bandRow="1">
                <a:tableStyleId>{073A0DAA-6AF3-43AB-8588-CEC1D06C72B9}</a:tableStyleId>
              </a:tblPr>
              <a:tblGrid>
                <a:gridCol w="2964636">
                  <a:extLst>
                    <a:ext uri="{9D8B030D-6E8A-4147-A177-3AD203B41FA5}">
                      <a16:colId xmlns:a16="http://schemas.microsoft.com/office/drawing/2014/main" val="3020991949"/>
                    </a:ext>
                  </a:extLst>
                </a:gridCol>
                <a:gridCol w="2964636">
                  <a:extLst>
                    <a:ext uri="{9D8B030D-6E8A-4147-A177-3AD203B41FA5}">
                      <a16:colId xmlns:a16="http://schemas.microsoft.com/office/drawing/2014/main" val="2719848747"/>
                    </a:ext>
                  </a:extLst>
                </a:gridCol>
                <a:gridCol w="2964636">
                  <a:extLst>
                    <a:ext uri="{9D8B030D-6E8A-4147-A177-3AD203B41FA5}">
                      <a16:colId xmlns:a16="http://schemas.microsoft.com/office/drawing/2014/main" val="3443905789"/>
                    </a:ext>
                  </a:extLst>
                </a:gridCol>
                <a:gridCol w="2964636">
                  <a:extLst>
                    <a:ext uri="{9D8B030D-6E8A-4147-A177-3AD203B41FA5}">
                      <a16:colId xmlns:a16="http://schemas.microsoft.com/office/drawing/2014/main" val="3371534251"/>
                    </a:ext>
                  </a:extLst>
                </a:gridCol>
              </a:tblGrid>
              <a:tr h="370840">
                <a:tc>
                  <a:txBody>
                    <a:bodyPr/>
                    <a:lstStyle/>
                    <a:p>
                      <a:r>
                        <a:rPr lang="en-GB" sz="1600" noProof="0" dirty="0" smtClean="0"/>
                        <a:t>Breaks</a:t>
                      </a:r>
                      <a:endParaRPr lang="en-GB" sz="1600" noProof="0" dirty="0"/>
                    </a:p>
                  </a:txBody>
                  <a:tcPr>
                    <a:solidFill>
                      <a:schemeClr val="accent1">
                        <a:lumMod val="40000"/>
                        <a:lumOff val="60000"/>
                      </a:schemeClr>
                    </a:solidFill>
                  </a:tcPr>
                </a:tc>
                <a:tc>
                  <a:txBody>
                    <a:bodyPr/>
                    <a:lstStyle/>
                    <a:p>
                      <a:r>
                        <a:rPr lang="en-GB" sz="1600" noProof="0" dirty="0" err="1" smtClean="0"/>
                        <a:t>Doclets</a:t>
                      </a:r>
                      <a:r>
                        <a:rPr lang="en-GB" sz="1600" baseline="0" noProof="0" dirty="0" smtClean="0"/>
                        <a:t> assembly in the </a:t>
                      </a:r>
                      <a:r>
                        <a:rPr lang="en-GB" sz="1600" baseline="0" noProof="0" dirty="0" smtClean="0"/>
                        <a:t>document: </a:t>
                      </a:r>
                      <a:r>
                        <a:rPr lang="en-GB" sz="1600" baseline="0" noProof="0" dirty="0" smtClean="0"/>
                        <a:t>continuously or with a page break </a:t>
                      </a:r>
                      <a:endParaRPr lang="en-GB" sz="1600" noProof="0" dirty="0"/>
                    </a:p>
                  </a:txBody>
                  <a:tcPr>
                    <a:solidFill>
                      <a:schemeClr val="accent1">
                        <a:lumMod val="40000"/>
                        <a:lumOff val="60000"/>
                      </a:schemeClr>
                    </a:solidFill>
                  </a:tcPr>
                </a:tc>
                <a:tc>
                  <a:txBody>
                    <a:bodyPr/>
                    <a:lstStyle/>
                    <a:p>
                      <a:r>
                        <a:rPr lang="en-GB" sz="1600" noProof="0" dirty="0" smtClean="0"/>
                        <a:t>Users </a:t>
                      </a:r>
                      <a:r>
                        <a:rPr lang="en-GB" sz="1600" noProof="0" dirty="0" smtClean="0"/>
                        <a:t>shall master the break function in Word (page</a:t>
                      </a:r>
                      <a:r>
                        <a:rPr lang="en-GB" sz="1600" baseline="0" noProof="0" dirty="0" smtClean="0"/>
                        <a:t> break vs section break), otherwise blank pages are created</a:t>
                      </a:r>
                      <a:endParaRPr lang="en-GB" sz="1600" noProof="0" dirty="0" smtClean="0"/>
                    </a:p>
                  </a:txBody>
                  <a:tcPr>
                    <a:solidFill>
                      <a:schemeClr val="accent1">
                        <a:lumMod val="40000"/>
                        <a:lumOff val="60000"/>
                      </a:schemeClr>
                    </a:solidFill>
                  </a:tcPr>
                </a:tc>
                <a:tc>
                  <a:txBody>
                    <a:bodyPr/>
                    <a:lstStyle/>
                    <a:p>
                      <a:r>
                        <a:rPr lang="en-GB" sz="1600" baseline="0" noProof="0" dirty="0" smtClean="0"/>
                        <a:t>More intuitive break management (e.g. font set at 1pt)</a:t>
                      </a:r>
                      <a:endParaRPr lang="en-GB" sz="1600" baseline="0" noProof="0" dirty="0" smtClean="0"/>
                    </a:p>
                  </a:txBody>
                  <a:tcPr>
                    <a:solidFill>
                      <a:schemeClr val="accent1">
                        <a:lumMod val="40000"/>
                        <a:lumOff val="60000"/>
                      </a:schemeClr>
                    </a:solidFill>
                  </a:tcPr>
                </a:tc>
                <a:extLst>
                  <a:ext uri="{0D108BD9-81ED-4DB2-BD59-A6C34878D82A}">
                    <a16:rowId xmlns:a16="http://schemas.microsoft.com/office/drawing/2014/main" val="2817945579"/>
                  </a:ext>
                </a:extLst>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1785570081"/>
              </p:ext>
            </p:extLst>
          </p:nvPr>
        </p:nvGraphicFramePr>
        <p:xfrm>
          <a:off x="266400" y="5119678"/>
          <a:ext cx="11858544" cy="822960"/>
        </p:xfrm>
        <a:graphic>
          <a:graphicData uri="http://schemas.openxmlformats.org/drawingml/2006/table">
            <a:tbl>
              <a:tblPr bandRow="1">
                <a:tableStyleId>{073A0DAA-6AF3-43AB-8588-CEC1D06C72B9}</a:tableStyleId>
              </a:tblPr>
              <a:tblGrid>
                <a:gridCol w="2964636">
                  <a:extLst>
                    <a:ext uri="{9D8B030D-6E8A-4147-A177-3AD203B41FA5}">
                      <a16:colId xmlns:a16="http://schemas.microsoft.com/office/drawing/2014/main" val="3020991949"/>
                    </a:ext>
                  </a:extLst>
                </a:gridCol>
                <a:gridCol w="2964636">
                  <a:extLst>
                    <a:ext uri="{9D8B030D-6E8A-4147-A177-3AD203B41FA5}">
                      <a16:colId xmlns:a16="http://schemas.microsoft.com/office/drawing/2014/main" val="2719848747"/>
                    </a:ext>
                  </a:extLst>
                </a:gridCol>
                <a:gridCol w="2964636">
                  <a:extLst>
                    <a:ext uri="{9D8B030D-6E8A-4147-A177-3AD203B41FA5}">
                      <a16:colId xmlns:a16="http://schemas.microsoft.com/office/drawing/2014/main" val="3443905789"/>
                    </a:ext>
                  </a:extLst>
                </a:gridCol>
                <a:gridCol w="2964636">
                  <a:extLst>
                    <a:ext uri="{9D8B030D-6E8A-4147-A177-3AD203B41FA5}">
                      <a16:colId xmlns:a16="http://schemas.microsoft.com/office/drawing/2014/main" val="3371534251"/>
                    </a:ext>
                  </a:extLst>
                </a:gridCol>
              </a:tblGrid>
              <a:tr h="370840">
                <a:tc>
                  <a:txBody>
                    <a:bodyPr/>
                    <a:lstStyle/>
                    <a:p>
                      <a:r>
                        <a:rPr lang="en-GB" sz="1600" noProof="0" dirty="0" smtClean="0"/>
                        <a:t>Document preview</a:t>
                      </a:r>
                      <a:endParaRPr lang="en-GB" sz="1600" noProof="0" dirty="0"/>
                    </a:p>
                  </a:txBody>
                  <a:tcPr>
                    <a:solidFill>
                      <a:schemeClr val="bg1">
                        <a:lumMod val="95000"/>
                      </a:schemeClr>
                    </a:solidFill>
                  </a:tcPr>
                </a:tc>
                <a:tc>
                  <a:txBody>
                    <a:bodyPr/>
                    <a:lstStyle/>
                    <a:p>
                      <a:endParaRPr lang="en-GB" sz="1600" noProof="0" dirty="0"/>
                    </a:p>
                  </a:txBody>
                  <a:tcPr>
                    <a:solidFill>
                      <a:schemeClr val="bg1">
                        <a:lumMod val="95000"/>
                      </a:schemeClr>
                    </a:solidFill>
                  </a:tcPr>
                </a:tc>
                <a:tc>
                  <a:txBody>
                    <a:bodyPr/>
                    <a:lstStyle/>
                    <a:p>
                      <a:r>
                        <a:rPr lang="en-GB" sz="1600" noProof="0" dirty="0" smtClean="0"/>
                        <a:t>Differences between </a:t>
                      </a:r>
                      <a:r>
                        <a:rPr lang="en-GB" sz="1600" baseline="0" noProof="0" dirty="0" smtClean="0"/>
                        <a:t>EPRCS preview, PDF in EPRCS and </a:t>
                      </a:r>
                      <a:r>
                        <a:rPr lang="en-GB" sz="1600" baseline="0" noProof="0" dirty="0" smtClean="0"/>
                        <a:t>Word document</a:t>
                      </a:r>
                      <a:endParaRPr lang="en-GB" sz="1600" noProof="0" dirty="0"/>
                    </a:p>
                  </a:txBody>
                  <a:tcPr>
                    <a:solidFill>
                      <a:schemeClr val="bg1">
                        <a:lumMod val="95000"/>
                      </a:schemeClr>
                    </a:solidFill>
                  </a:tcPr>
                </a:tc>
                <a:tc>
                  <a:txBody>
                    <a:bodyPr/>
                    <a:lstStyle/>
                    <a:p>
                      <a:r>
                        <a:rPr lang="en-GB" sz="1600" noProof="0" dirty="0" smtClean="0"/>
                        <a:t>Harmonise the different</a:t>
                      </a:r>
                      <a:r>
                        <a:rPr lang="en-GB" sz="1600" baseline="0" noProof="0" dirty="0" smtClean="0"/>
                        <a:t> views</a:t>
                      </a:r>
                      <a:endParaRPr lang="en-GB" sz="1600" noProof="0" dirty="0"/>
                    </a:p>
                  </a:txBody>
                  <a:tcPr>
                    <a:solidFill>
                      <a:schemeClr val="bg1">
                        <a:lumMod val="95000"/>
                      </a:schemeClr>
                    </a:solidFill>
                  </a:tcPr>
                </a:tc>
                <a:extLst>
                  <a:ext uri="{0D108BD9-81ED-4DB2-BD59-A6C34878D82A}">
                    <a16:rowId xmlns:a16="http://schemas.microsoft.com/office/drawing/2014/main" val="2817945579"/>
                  </a:ext>
                </a:extLst>
              </a:tr>
            </a:tbl>
          </a:graphicData>
        </a:graphic>
      </p:graphicFrame>
    </p:spTree>
    <p:extLst>
      <p:ext uri="{BB962C8B-B14F-4D97-AF65-F5344CB8AC3E}">
        <p14:creationId xmlns:p14="http://schemas.microsoft.com/office/powerpoint/2010/main" val="47569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EPRCS Feedback</a:t>
            </a:r>
            <a:endParaRPr lang="fr-CH" dirty="0"/>
          </a:p>
        </p:txBody>
      </p:sp>
      <p:sp>
        <p:nvSpPr>
          <p:cNvPr id="3" name="Date Placeholder 2"/>
          <p:cNvSpPr>
            <a:spLocks noGrp="1"/>
          </p:cNvSpPr>
          <p:nvPr>
            <p:ph type="dt" sz="half" idx="14"/>
          </p:nvPr>
        </p:nvSpPr>
        <p:spPr/>
        <p:txBody>
          <a:bodyPr/>
          <a:lstStyle/>
          <a:p>
            <a:fld id="{A70E6A0D-B971-47F6-B20D-619954E64387}" type="datetime1">
              <a:rPr lang="en-GB" smtClean="0"/>
              <a:t>21/06/2019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7</a:t>
            </a:fld>
            <a:endParaRPr lang="en-GB"/>
          </a:p>
        </p:txBody>
      </p:sp>
      <p:sp>
        <p:nvSpPr>
          <p:cNvPr id="6" name="Text Placeholder 5"/>
          <p:cNvSpPr>
            <a:spLocks noGrp="1"/>
          </p:cNvSpPr>
          <p:nvPr>
            <p:ph type="body" sz="quarter" idx="17"/>
          </p:nvPr>
        </p:nvSpPr>
        <p:spPr/>
        <p:txBody>
          <a:bodyPr/>
          <a:lstStyle/>
          <a:p>
            <a:pPr marL="0" indent="0">
              <a:buNone/>
            </a:pPr>
            <a:r>
              <a:rPr lang="fr-CH" dirty="0" smtClean="0"/>
              <a:t>Excel </a:t>
            </a:r>
            <a:r>
              <a:rPr lang="fr-CH" dirty="0" err="1" smtClean="0"/>
              <a:t>integration</a:t>
            </a:r>
            <a:endParaRPr lang="fr-CH" dirty="0"/>
          </a:p>
        </p:txBody>
      </p:sp>
      <p:graphicFrame>
        <p:nvGraphicFramePr>
          <p:cNvPr id="10" name="Table 9"/>
          <p:cNvGraphicFramePr>
            <a:graphicFrameLocks noGrp="1"/>
          </p:cNvGraphicFramePr>
          <p:nvPr>
            <p:extLst>
              <p:ext uri="{D42A27DB-BD31-4B8C-83A1-F6EECF244321}">
                <p14:modId xmlns:p14="http://schemas.microsoft.com/office/powerpoint/2010/main" val="4162928075"/>
              </p:ext>
            </p:extLst>
          </p:nvPr>
        </p:nvGraphicFramePr>
        <p:xfrm>
          <a:off x="266400" y="2118698"/>
          <a:ext cx="11858544" cy="2286000"/>
        </p:xfrm>
        <a:graphic>
          <a:graphicData uri="http://schemas.openxmlformats.org/drawingml/2006/table">
            <a:tbl>
              <a:tblPr bandRow="1">
                <a:tableStyleId>{073A0DAA-6AF3-43AB-8588-CEC1D06C72B9}</a:tableStyleId>
              </a:tblPr>
              <a:tblGrid>
                <a:gridCol w="2964636">
                  <a:extLst>
                    <a:ext uri="{9D8B030D-6E8A-4147-A177-3AD203B41FA5}">
                      <a16:colId xmlns:a16="http://schemas.microsoft.com/office/drawing/2014/main" val="3020991949"/>
                    </a:ext>
                  </a:extLst>
                </a:gridCol>
                <a:gridCol w="2964636">
                  <a:extLst>
                    <a:ext uri="{9D8B030D-6E8A-4147-A177-3AD203B41FA5}">
                      <a16:colId xmlns:a16="http://schemas.microsoft.com/office/drawing/2014/main" val="2719848747"/>
                    </a:ext>
                  </a:extLst>
                </a:gridCol>
                <a:gridCol w="2964636">
                  <a:extLst>
                    <a:ext uri="{9D8B030D-6E8A-4147-A177-3AD203B41FA5}">
                      <a16:colId xmlns:a16="http://schemas.microsoft.com/office/drawing/2014/main" val="3443905789"/>
                    </a:ext>
                  </a:extLst>
                </a:gridCol>
                <a:gridCol w="2964636">
                  <a:extLst>
                    <a:ext uri="{9D8B030D-6E8A-4147-A177-3AD203B41FA5}">
                      <a16:colId xmlns:a16="http://schemas.microsoft.com/office/drawing/2014/main" val="3371534251"/>
                    </a:ext>
                  </a:extLst>
                </a:gridCol>
              </a:tblGrid>
              <a:tr h="370840">
                <a:tc>
                  <a:txBody>
                    <a:bodyPr/>
                    <a:lstStyle/>
                    <a:p>
                      <a:r>
                        <a:rPr lang="en-GB" sz="1600" noProof="0" dirty="0" smtClean="0"/>
                        <a:t>Excel integration</a:t>
                      </a:r>
                      <a:endParaRPr lang="en-GB" sz="1600" noProof="0" dirty="0"/>
                    </a:p>
                  </a:txBody>
                  <a:tcPr>
                    <a:solidFill>
                      <a:schemeClr val="accent1">
                        <a:lumMod val="40000"/>
                        <a:lumOff val="60000"/>
                      </a:schemeClr>
                    </a:solidFill>
                  </a:tcPr>
                </a:tc>
                <a:tc>
                  <a:txBody>
                    <a:bodyPr/>
                    <a:lstStyle/>
                    <a:p>
                      <a:r>
                        <a:rPr lang="en-GB" sz="1600" noProof="0" dirty="0" smtClean="0"/>
                        <a:t>Automatic</a:t>
                      </a:r>
                      <a:r>
                        <a:rPr lang="en-GB" sz="1600" baseline="0" noProof="0" dirty="0" smtClean="0"/>
                        <a:t> update of all data</a:t>
                      </a:r>
                      <a:endParaRPr lang="en-GB" sz="1600" noProof="0" dirty="0"/>
                    </a:p>
                  </a:txBody>
                  <a:tcPr>
                    <a:solidFill>
                      <a:schemeClr val="accent1">
                        <a:lumMod val="40000"/>
                        <a:lumOff val="60000"/>
                      </a:schemeClr>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noProof="0" dirty="0" smtClean="0"/>
                        <a:t>Links not supported </a:t>
                      </a:r>
                      <a:r>
                        <a:rPr lang="en-GB" sz="1600" noProof="0" dirty="0" smtClean="0">
                          <a:sym typeface="Wingdings" panose="05000000000000000000" pitchFamily="2" charset="2"/>
                        </a:rPr>
                        <a:t></a:t>
                      </a:r>
                      <a:r>
                        <a:rPr lang="en-GB" sz="1600" noProof="0" dirty="0" smtClean="0"/>
                        <a:t> need to upload</a:t>
                      </a:r>
                      <a:r>
                        <a:rPr lang="en-GB" sz="1600" baseline="0" noProof="0" dirty="0" smtClean="0"/>
                        <a:t> each time the excel file</a:t>
                      </a:r>
                    </a:p>
                    <a:p>
                      <a:pPr marL="285750" indent="-285750">
                        <a:buFont typeface="Arial" panose="020B0604020202020204" pitchFamily="34" charset="0"/>
                        <a:buChar char="•"/>
                      </a:pPr>
                      <a:r>
                        <a:rPr lang="en-GB" sz="1600" noProof="0" dirty="0" smtClean="0"/>
                        <a:t>Reformatting of </a:t>
                      </a:r>
                      <a:r>
                        <a:rPr lang="en-GB" sz="1600" noProof="0" dirty="0" smtClean="0"/>
                        <a:t>Excel </a:t>
                      </a:r>
                      <a:r>
                        <a:rPr lang="en-GB" sz="1600" noProof="0" dirty="0" smtClean="0"/>
                        <a:t>tables time consuming</a:t>
                      </a:r>
                    </a:p>
                    <a:p>
                      <a:pPr marL="285750" indent="-285750">
                        <a:buFont typeface="Arial" panose="020B0604020202020204" pitchFamily="34" charset="0"/>
                        <a:buChar char="•"/>
                      </a:pPr>
                      <a:r>
                        <a:rPr lang="en-GB" sz="1600" baseline="0" noProof="0" dirty="0" smtClean="0"/>
                        <a:t>Formatting issues (superscript, multiple formats in same cell, hidden columns, page breaks)</a:t>
                      </a:r>
                      <a:endParaRPr lang="en-GB" sz="1600" noProof="0" dirty="0" smtClean="0"/>
                    </a:p>
                  </a:txBody>
                  <a:tcPr>
                    <a:solidFill>
                      <a:schemeClr val="accent1">
                        <a:lumMod val="40000"/>
                        <a:lumOff val="60000"/>
                      </a:schemeClr>
                    </a:solidFill>
                  </a:tcPr>
                </a:tc>
                <a:tc>
                  <a:txBody>
                    <a:bodyPr/>
                    <a:lstStyle/>
                    <a:p>
                      <a:pPr marL="285750" indent="-285750">
                        <a:buFont typeface="Arial" panose="020B0604020202020204" pitchFamily="34" charset="0"/>
                        <a:buChar char="•"/>
                      </a:pPr>
                      <a:r>
                        <a:rPr lang="en-GB" sz="1600" baseline="0" noProof="0" dirty="0" smtClean="0"/>
                        <a:t>Support links</a:t>
                      </a:r>
                    </a:p>
                    <a:p>
                      <a:pPr marL="285750" indent="-285750">
                        <a:buFont typeface="Arial" panose="020B0604020202020204" pitchFamily="34" charset="0"/>
                        <a:buChar char="•"/>
                      </a:pPr>
                      <a:r>
                        <a:rPr lang="en-GB" sz="1600" baseline="0" noProof="0" dirty="0" smtClean="0"/>
                        <a:t>Improve formatting </a:t>
                      </a:r>
                      <a:r>
                        <a:rPr lang="en-GB" sz="1600" baseline="0" noProof="0" dirty="0" smtClean="0"/>
                        <a:t>integration (e.g. </a:t>
                      </a:r>
                      <a:r>
                        <a:rPr lang="en-GB" sz="1600" baseline="0" noProof="0" dirty="0" err="1" smtClean="0"/>
                        <a:t>autofit</a:t>
                      </a:r>
                      <a:r>
                        <a:rPr lang="en-GB" sz="1600" baseline="0" noProof="0" dirty="0" smtClean="0"/>
                        <a:t> </a:t>
                      </a:r>
                      <a:r>
                        <a:rPr lang="en-GB" sz="1600" baseline="0" noProof="0" dirty="0" smtClean="0"/>
                        <a:t>table in a text </a:t>
                      </a:r>
                      <a:r>
                        <a:rPr lang="en-GB" sz="1600" baseline="0" noProof="0" dirty="0" smtClean="0"/>
                        <a:t>box)</a:t>
                      </a:r>
                      <a:endParaRPr lang="en-GB" sz="1600" baseline="0" noProof="0" dirty="0" smtClean="0"/>
                    </a:p>
                  </a:txBody>
                  <a:tcPr>
                    <a:solidFill>
                      <a:schemeClr val="accent1">
                        <a:lumMod val="40000"/>
                        <a:lumOff val="60000"/>
                      </a:schemeClr>
                    </a:solidFill>
                  </a:tcPr>
                </a:tc>
                <a:extLst>
                  <a:ext uri="{0D108BD9-81ED-4DB2-BD59-A6C34878D82A}">
                    <a16:rowId xmlns:a16="http://schemas.microsoft.com/office/drawing/2014/main" val="2817945579"/>
                  </a:ext>
                </a:extLst>
              </a:tr>
            </a:tbl>
          </a:graphicData>
        </a:graphic>
      </p:graphicFrame>
      <p:pic>
        <p:nvPicPr>
          <p:cNvPr id="14" name="Picture 13" descr="Clipart - Well Don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49878" y="1350932"/>
            <a:ext cx="885444" cy="668248"/>
          </a:xfrm>
          <a:prstGeom prst="rect">
            <a:avLst/>
          </a:prstGeom>
        </p:spPr>
      </p:pic>
      <p:pic>
        <p:nvPicPr>
          <p:cNvPr id="15" name="Picture 14" descr="Sick PNG Image | PNG All"/>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33432" y="1254821"/>
            <a:ext cx="814118" cy="814118"/>
          </a:xfrm>
          <a:prstGeom prst="rect">
            <a:avLst/>
          </a:prstGeom>
        </p:spPr>
      </p:pic>
      <p:pic>
        <p:nvPicPr>
          <p:cNvPr id="16" name="Picture 15" descr="Idea Emoticon Emoji · Free image on Pixabay"/>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45660" y="1066658"/>
            <a:ext cx="991314" cy="991314"/>
          </a:xfrm>
          <a:prstGeom prst="rect">
            <a:avLst/>
          </a:prstGeom>
        </p:spPr>
      </p:pic>
    </p:spTree>
    <p:extLst>
      <p:ext uri="{BB962C8B-B14F-4D97-AF65-F5344CB8AC3E}">
        <p14:creationId xmlns:p14="http://schemas.microsoft.com/office/powerpoint/2010/main" val="3522874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EPRCS Feedback</a:t>
            </a:r>
            <a:endParaRPr lang="fr-CH" dirty="0"/>
          </a:p>
        </p:txBody>
      </p:sp>
      <p:sp>
        <p:nvSpPr>
          <p:cNvPr id="3" name="Date Placeholder 2"/>
          <p:cNvSpPr>
            <a:spLocks noGrp="1"/>
          </p:cNvSpPr>
          <p:nvPr>
            <p:ph type="dt" sz="half" idx="14"/>
          </p:nvPr>
        </p:nvSpPr>
        <p:spPr/>
        <p:txBody>
          <a:bodyPr/>
          <a:lstStyle/>
          <a:p>
            <a:fld id="{A70E6A0D-B971-47F6-B20D-619954E64387}" type="datetime1">
              <a:rPr lang="en-GB" smtClean="0"/>
              <a:t>21/06/2019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8</a:t>
            </a:fld>
            <a:endParaRPr lang="en-GB"/>
          </a:p>
        </p:txBody>
      </p:sp>
      <p:sp>
        <p:nvSpPr>
          <p:cNvPr id="6" name="Text Placeholder 5"/>
          <p:cNvSpPr>
            <a:spLocks noGrp="1"/>
          </p:cNvSpPr>
          <p:nvPr>
            <p:ph type="body" sz="quarter" idx="17"/>
          </p:nvPr>
        </p:nvSpPr>
        <p:spPr/>
        <p:txBody>
          <a:bodyPr/>
          <a:lstStyle/>
          <a:p>
            <a:pPr marL="0" indent="0">
              <a:buNone/>
            </a:pPr>
            <a:r>
              <a:rPr lang="en-GB" dirty="0" smtClean="0"/>
              <a:t>Other functionalities</a:t>
            </a:r>
            <a:endParaRPr lang="en-GB" dirty="0"/>
          </a:p>
        </p:txBody>
      </p:sp>
      <p:graphicFrame>
        <p:nvGraphicFramePr>
          <p:cNvPr id="10" name="Table 9"/>
          <p:cNvGraphicFramePr>
            <a:graphicFrameLocks noGrp="1"/>
          </p:cNvGraphicFramePr>
          <p:nvPr>
            <p:extLst>
              <p:ext uri="{D42A27DB-BD31-4B8C-83A1-F6EECF244321}">
                <p14:modId xmlns:p14="http://schemas.microsoft.com/office/powerpoint/2010/main" val="3297499707"/>
              </p:ext>
            </p:extLst>
          </p:nvPr>
        </p:nvGraphicFramePr>
        <p:xfrm>
          <a:off x="266400" y="2118698"/>
          <a:ext cx="11858544" cy="579120"/>
        </p:xfrm>
        <a:graphic>
          <a:graphicData uri="http://schemas.openxmlformats.org/drawingml/2006/table">
            <a:tbl>
              <a:tblPr bandRow="1">
                <a:tableStyleId>{073A0DAA-6AF3-43AB-8588-CEC1D06C72B9}</a:tableStyleId>
              </a:tblPr>
              <a:tblGrid>
                <a:gridCol w="2964636">
                  <a:extLst>
                    <a:ext uri="{9D8B030D-6E8A-4147-A177-3AD203B41FA5}">
                      <a16:colId xmlns:a16="http://schemas.microsoft.com/office/drawing/2014/main" val="3020991949"/>
                    </a:ext>
                  </a:extLst>
                </a:gridCol>
                <a:gridCol w="2964636">
                  <a:extLst>
                    <a:ext uri="{9D8B030D-6E8A-4147-A177-3AD203B41FA5}">
                      <a16:colId xmlns:a16="http://schemas.microsoft.com/office/drawing/2014/main" val="2719848747"/>
                    </a:ext>
                  </a:extLst>
                </a:gridCol>
                <a:gridCol w="2964636">
                  <a:extLst>
                    <a:ext uri="{9D8B030D-6E8A-4147-A177-3AD203B41FA5}">
                      <a16:colId xmlns:a16="http://schemas.microsoft.com/office/drawing/2014/main" val="3443905789"/>
                    </a:ext>
                  </a:extLst>
                </a:gridCol>
                <a:gridCol w="2964636">
                  <a:extLst>
                    <a:ext uri="{9D8B030D-6E8A-4147-A177-3AD203B41FA5}">
                      <a16:colId xmlns:a16="http://schemas.microsoft.com/office/drawing/2014/main" val="3371534251"/>
                    </a:ext>
                  </a:extLst>
                </a:gridCol>
              </a:tblGrid>
              <a:tr h="370840">
                <a:tc>
                  <a:txBody>
                    <a:bodyPr/>
                    <a:lstStyle/>
                    <a:p>
                      <a:r>
                        <a:rPr lang="en-GB" sz="1600" noProof="0" dirty="0" smtClean="0"/>
                        <a:t>Document structure in</a:t>
                      </a:r>
                      <a:r>
                        <a:rPr lang="en-GB" sz="1600" baseline="0" noProof="0" dirty="0" smtClean="0"/>
                        <a:t> EPRCS</a:t>
                      </a:r>
                      <a:endParaRPr lang="en-GB" sz="1600" noProof="0" dirty="0"/>
                    </a:p>
                  </a:txBody>
                  <a:tcPr>
                    <a:solidFill>
                      <a:schemeClr val="accent1">
                        <a:lumMod val="40000"/>
                        <a:lumOff val="60000"/>
                      </a:schemeClr>
                    </a:solidFill>
                  </a:tcPr>
                </a:tc>
                <a:tc>
                  <a:txBody>
                    <a:bodyPr/>
                    <a:lstStyle/>
                    <a:p>
                      <a:r>
                        <a:rPr lang="en-GB" sz="1600" noProof="0" dirty="0" smtClean="0"/>
                        <a:t>Hierarchy,</a:t>
                      </a:r>
                      <a:r>
                        <a:rPr lang="en-GB" sz="1600" baseline="0" noProof="0" dirty="0" smtClean="0"/>
                        <a:t> folders, sub-folders, access rights, add </a:t>
                      </a:r>
                      <a:r>
                        <a:rPr lang="en-GB" sz="1600" baseline="0" noProof="0" dirty="0" err="1" smtClean="0"/>
                        <a:t>doclets</a:t>
                      </a:r>
                      <a:endParaRPr lang="en-GB" sz="1600" noProof="0" dirty="0"/>
                    </a:p>
                  </a:txBody>
                  <a:tcPr>
                    <a:solidFill>
                      <a:schemeClr val="accent1">
                        <a:lumMod val="40000"/>
                        <a:lumOff val="60000"/>
                      </a:schemeClr>
                    </a:solidFill>
                  </a:tcPr>
                </a:tc>
                <a:tc>
                  <a:txBody>
                    <a:bodyPr/>
                    <a:lstStyle/>
                    <a:p>
                      <a:r>
                        <a:rPr lang="en-GB" sz="1600" noProof="0" dirty="0" smtClean="0"/>
                        <a:t>Time consuming the 1</a:t>
                      </a:r>
                      <a:r>
                        <a:rPr lang="en-GB" sz="1600" baseline="30000" noProof="0" dirty="0" smtClean="0"/>
                        <a:t>st</a:t>
                      </a:r>
                      <a:r>
                        <a:rPr lang="en-GB" sz="1600" noProof="0" dirty="0" smtClean="0"/>
                        <a:t> time to prepare all the </a:t>
                      </a:r>
                      <a:r>
                        <a:rPr lang="en-GB" sz="1600" noProof="0" dirty="0" err="1" smtClean="0"/>
                        <a:t>doclets</a:t>
                      </a:r>
                      <a:endParaRPr lang="en-GB" sz="1600" noProof="0" dirty="0"/>
                    </a:p>
                  </a:txBody>
                  <a:tcPr>
                    <a:solidFill>
                      <a:schemeClr val="accent1">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CH" sz="1800" kern="1200" dirty="0">
                        <a:solidFill>
                          <a:schemeClr val="dk1"/>
                        </a:solidFill>
                        <a:latin typeface="+mn-lt"/>
                        <a:ea typeface="+mn-ea"/>
                        <a:cs typeface="+mn-cs"/>
                      </a:endParaRPr>
                    </a:p>
                  </a:txBody>
                  <a:tcPr>
                    <a:solidFill>
                      <a:schemeClr val="accent1">
                        <a:lumMod val="40000"/>
                        <a:lumOff val="60000"/>
                      </a:schemeClr>
                    </a:solidFill>
                  </a:tcPr>
                </a:tc>
                <a:extLst>
                  <a:ext uri="{0D108BD9-81ED-4DB2-BD59-A6C34878D82A}">
                    <a16:rowId xmlns:a16="http://schemas.microsoft.com/office/drawing/2014/main" val="2817945579"/>
                  </a:ext>
                </a:extLst>
              </a:tr>
            </a:tbl>
          </a:graphicData>
        </a:graphic>
      </p:graphicFrame>
      <p:pic>
        <p:nvPicPr>
          <p:cNvPr id="14" name="Picture 13" descr="Clipart - Well Don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49878" y="1350932"/>
            <a:ext cx="885444" cy="668248"/>
          </a:xfrm>
          <a:prstGeom prst="rect">
            <a:avLst/>
          </a:prstGeom>
        </p:spPr>
      </p:pic>
      <p:pic>
        <p:nvPicPr>
          <p:cNvPr id="15" name="Picture 14" descr="Sick PNG Image | PNG All"/>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33432" y="1254821"/>
            <a:ext cx="814118" cy="814118"/>
          </a:xfrm>
          <a:prstGeom prst="rect">
            <a:avLst/>
          </a:prstGeom>
        </p:spPr>
      </p:pic>
      <p:pic>
        <p:nvPicPr>
          <p:cNvPr id="16" name="Picture 15" descr="Idea Emoticon Emoji · Free image on Pixabay"/>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45660" y="1066658"/>
            <a:ext cx="991314" cy="991314"/>
          </a:xfrm>
          <a:prstGeom prst="rect">
            <a:avLst/>
          </a:prstGeom>
        </p:spPr>
      </p:pic>
      <p:graphicFrame>
        <p:nvGraphicFramePr>
          <p:cNvPr id="17" name="Table 16"/>
          <p:cNvGraphicFramePr>
            <a:graphicFrameLocks noGrp="1"/>
          </p:cNvGraphicFramePr>
          <p:nvPr>
            <p:extLst>
              <p:ext uri="{D42A27DB-BD31-4B8C-83A1-F6EECF244321}">
                <p14:modId xmlns:p14="http://schemas.microsoft.com/office/powerpoint/2010/main" val="39716901"/>
              </p:ext>
            </p:extLst>
          </p:nvPr>
        </p:nvGraphicFramePr>
        <p:xfrm>
          <a:off x="266400" y="2676743"/>
          <a:ext cx="11858544" cy="370840"/>
        </p:xfrm>
        <a:graphic>
          <a:graphicData uri="http://schemas.openxmlformats.org/drawingml/2006/table">
            <a:tbl>
              <a:tblPr bandRow="1">
                <a:tableStyleId>{073A0DAA-6AF3-43AB-8588-CEC1D06C72B9}</a:tableStyleId>
              </a:tblPr>
              <a:tblGrid>
                <a:gridCol w="2964636">
                  <a:extLst>
                    <a:ext uri="{9D8B030D-6E8A-4147-A177-3AD203B41FA5}">
                      <a16:colId xmlns:a16="http://schemas.microsoft.com/office/drawing/2014/main" val="3020991949"/>
                    </a:ext>
                  </a:extLst>
                </a:gridCol>
                <a:gridCol w="2964636">
                  <a:extLst>
                    <a:ext uri="{9D8B030D-6E8A-4147-A177-3AD203B41FA5}">
                      <a16:colId xmlns:a16="http://schemas.microsoft.com/office/drawing/2014/main" val="2719848747"/>
                    </a:ext>
                  </a:extLst>
                </a:gridCol>
                <a:gridCol w="2964636">
                  <a:extLst>
                    <a:ext uri="{9D8B030D-6E8A-4147-A177-3AD203B41FA5}">
                      <a16:colId xmlns:a16="http://schemas.microsoft.com/office/drawing/2014/main" val="3443905789"/>
                    </a:ext>
                  </a:extLst>
                </a:gridCol>
                <a:gridCol w="2964636">
                  <a:extLst>
                    <a:ext uri="{9D8B030D-6E8A-4147-A177-3AD203B41FA5}">
                      <a16:colId xmlns:a16="http://schemas.microsoft.com/office/drawing/2014/main" val="3371534251"/>
                    </a:ext>
                  </a:extLst>
                </a:gridCol>
              </a:tblGrid>
              <a:tr h="370840">
                <a:tc>
                  <a:txBody>
                    <a:bodyPr/>
                    <a:lstStyle/>
                    <a:p>
                      <a:r>
                        <a:rPr lang="en-GB" sz="1600" noProof="0" dirty="0" smtClean="0"/>
                        <a:t>Single </a:t>
                      </a:r>
                      <a:r>
                        <a:rPr lang="en-GB" sz="1600" noProof="0" dirty="0" smtClean="0"/>
                        <a:t>sign-on</a:t>
                      </a:r>
                      <a:endParaRPr lang="en-GB" sz="1600" noProof="0" dirty="0"/>
                    </a:p>
                  </a:txBody>
                  <a:tcPr>
                    <a:solidFill>
                      <a:schemeClr val="bg1">
                        <a:lumMod val="95000"/>
                      </a:schemeClr>
                    </a:solidFill>
                  </a:tcPr>
                </a:tc>
                <a:tc>
                  <a:txBody>
                    <a:bodyPr/>
                    <a:lstStyle/>
                    <a:p>
                      <a:r>
                        <a:rPr lang="en-GB" sz="1600" noProof="0" dirty="0" smtClean="0"/>
                        <a:t>Efficient for users</a:t>
                      </a:r>
                      <a:endParaRPr lang="en-GB" sz="1600" noProof="0" dirty="0"/>
                    </a:p>
                  </a:txBody>
                  <a:tcPr>
                    <a:solidFill>
                      <a:schemeClr val="bg1">
                        <a:lumMod val="95000"/>
                      </a:schemeClr>
                    </a:solidFill>
                  </a:tcPr>
                </a:tc>
                <a:tc>
                  <a:txBody>
                    <a:bodyPr/>
                    <a:lstStyle/>
                    <a:p>
                      <a:endParaRPr lang="en-GB" sz="1600" noProof="0" dirty="0"/>
                    </a:p>
                  </a:txBody>
                  <a:tcPr>
                    <a:solidFill>
                      <a:schemeClr val="bg1">
                        <a:lumMod val="95000"/>
                      </a:schemeClr>
                    </a:solidFill>
                  </a:tcPr>
                </a:tc>
                <a:tc>
                  <a:txBody>
                    <a:bodyPr/>
                    <a:lstStyle/>
                    <a:p>
                      <a:endParaRPr lang="en-GB" sz="1600" noProof="0" dirty="0"/>
                    </a:p>
                  </a:txBody>
                  <a:tcPr>
                    <a:solidFill>
                      <a:schemeClr val="bg1">
                        <a:lumMod val="95000"/>
                      </a:schemeClr>
                    </a:solidFill>
                  </a:tcPr>
                </a:tc>
                <a:extLst>
                  <a:ext uri="{0D108BD9-81ED-4DB2-BD59-A6C34878D82A}">
                    <a16:rowId xmlns:a16="http://schemas.microsoft.com/office/drawing/2014/main" val="2817945579"/>
                  </a:ext>
                </a:extLst>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150049581"/>
              </p:ext>
            </p:extLst>
          </p:nvPr>
        </p:nvGraphicFramePr>
        <p:xfrm>
          <a:off x="266400" y="3030491"/>
          <a:ext cx="11858544" cy="579120"/>
        </p:xfrm>
        <a:graphic>
          <a:graphicData uri="http://schemas.openxmlformats.org/drawingml/2006/table">
            <a:tbl>
              <a:tblPr bandRow="1">
                <a:tableStyleId>{073A0DAA-6AF3-43AB-8588-CEC1D06C72B9}</a:tableStyleId>
              </a:tblPr>
              <a:tblGrid>
                <a:gridCol w="2964636">
                  <a:extLst>
                    <a:ext uri="{9D8B030D-6E8A-4147-A177-3AD203B41FA5}">
                      <a16:colId xmlns:a16="http://schemas.microsoft.com/office/drawing/2014/main" val="3020991949"/>
                    </a:ext>
                  </a:extLst>
                </a:gridCol>
                <a:gridCol w="2964636">
                  <a:extLst>
                    <a:ext uri="{9D8B030D-6E8A-4147-A177-3AD203B41FA5}">
                      <a16:colId xmlns:a16="http://schemas.microsoft.com/office/drawing/2014/main" val="2719848747"/>
                    </a:ext>
                  </a:extLst>
                </a:gridCol>
                <a:gridCol w="2964636">
                  <a:extLst>
                    <a:ext uri="{9D8B030D-6E8A-4147-A177-3AD203B41FA5}">
                      <a16:colId xmlns:a16="http://schemas.microsoft.com/office/drawing/2014/main" val="3443905789"/>
                    </a:ext>
                  </a:extLst>
                </a:gridCol>
                <a:gridCol w="2964636">
                  <a:extLst>
                    <a:ext uri="{9D8B030D-6E8A-4147-A177-3AD203B41FA5}">
                      <a16:colId xmlns:a16="http://schemas.microsoft.com/office/drawing/2014/main" val="3371534251"/>
                    </a:ext>
                  </a:extLst>
                </a:gridCol>
              </a:tblGrid>
              <a:tr h="370840">
                <a:tc>
                  <a:txBody>
                    <a:bodyPr/>
                    <a:lstStyle/>
                    <a:p>
                      <a:r>
                        <a:rPr lang="en-GB" sz="1600" noProof="0" dirty="0" smtClean="0"/>
                        <a:t>Multi-users editing</a:t>
                      </a:r>
                      <a:endParaRPr lang="en-GB" sz="1600" noProof="0" dirty="0"/>
                    </a:p>
                  </a:txBody>
                  <a:tcPr>
                    <a:solidFill>
                      <a:schemeClr val="accent1">
                        <a:lumMod val="40000"/>
                        <a:lumOff val="60000"/>
                      </a:schemeClr>
                    </a:solidFill>
                  </a:tcPr>
                </a:tc>
                <a:tc>
                  <a:txBody>
                    <a:bodyPr/>
                    <a:lstStyle/>
                    <a:p>
                      <a:pPr marL="285750" indent="-285750">
                        <a:buFont typeface="Arial" panose="020B0604020202020204" pitchFamily="34" charset="0"/>
                        <a:buChar char="•"/>
                      </a:pPr>
                      <a:r>
                        <a:rPr lang="en-GB" sz="1600" noProof="0" dirty="0" smtClean="0"/>
                        <a:t>Granularity at level of </a:t>
                      </a:r>
                      <a:r>
                        <a:rPr lang="en-GB" sz="1600" noProof="0" dirty="0" err="1" smtClean="0"/>
                        <a:t>doclet</a:t>
                      </a:r>
                      <a:endParaRPr lang="en-GB" sz="1600" noProof="0" dirty="0" smtClean="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noProof="0" dirty="0" smtClean="0"/>
                        <a:t>Useful</a:t>
                      </a:r>
                      <a:r>
                        <a:rPr lang="en-GB" sz="1600" baseline="0" noProof="0" dirty="0" smtClean="0"/>
                        <a:t> to share work</a:t>
                      </a:r>
                    </a:p>
                  </a:txBody>
                  <a:tcPr>
                    <a:solidFill>
                      <a:schemeClr val="accent1">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noProof="0" dirty="0" smtClean="0"/>
                    </a:p>
                  </a:txBody>
                  <a:tcPr>
                    <a:solidFill>
                      <a:schemeClr val="accent1">
                        <a:lumMod val="40000"/>
                        <a:lumOff val="60000"/>
                      </a:schemeClr>
                    </a:solidFill>
                  </a:tcPr>
                </a:tc>
                <a:tc>
                  <a:txBody>
                    <a:bodyPr/>
                    <a:lstStyle/>
                    <a:p>
                      <a:endParaRPr lang="en-GB" sz="1600" baseline="0" noProof="0" dirty="0" smtClean="0"/>
                    </a:p>
                  </a:txBody>
                  <a:tcPr>
                    <a:solidFill>
                      <a:schemeClr val="accent1">
                        <a:lumMod val="40000"/>
                        <a:lumOff val="60000"/>
                      </a:schemeClr>
                    </a:solidFill>
                  </a:tcPr>
                </a:tc>
                <a:extLst>
                  <a:ext uri="{0D108BD9-81ED-4DB2-BD59-A6C34878D82A}">
                    <a16:rowId xmlns:a16="http://schemas.microsoft.com/office/drawing/2014/main" val="2817945579"/>
                  </a:ext>
                </a:extLst>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3448603466"/>
              </p:ext>
            </p:extLst>
          </p:nvPr>
        </p:nvGraphicFramePr>
        <p:xfrm>
          <a:off x="266400" y="3620374"/>
          <a:ext cx="11858544" cy="370840"/>
        </p:xfrm>
        <a:graphic>
          <a:graphicData uri="http://schemas.openxmlformats.org/drawingml/2006/table">
            <a:tbl>
              <a:tblPr bandRow="1">
                <a:tableStyleId>{073A0DAA-6AF3-43AB-8588-CEC1D06C72B9}</a:tableStyleId>
              </a:tblPr>
              <a:tblGrid>
                <a:gridCol w="2964636">
                  <a:extLst>
                    <a:ext uri="{9D8B030D-6E8A-4147-A177-3AD203B41FA5}">
                      <a16:colId xmlns:a16="http://schemas.microsoft.com/office/drawing/2014/main" val="3020991949"/>
                    </a:ext>
                  </a:extLst>
                </a:gridCol>
                <a:gridCol w="2964636">
                  <a:extLst>
                    <a:ext uri="{9D8B030D-6E8A-4147-A177-3AD203B41FA5}">
                      <a16:colId xmlns:a16="http://schemas.microsoft.com/office/drawing/2014/main" val="2719848747"/>
                    </a:ext>
                  </a:extLst>
                </a:gridCol>
                <a:gridCol w="2964636">
                  <a:extLst>
                    <a:ext uri="{9D8B030D-6E8A-4147-A177-3AD203B41FA5}">
                      <a16:colId xmlns:a16="http://schemas.microsoft.com/office/drawing/2014/main" val="3443905789"/>
                    </a:ext>
                  </a:extLst>
                </a:gridCol>
                <a:gridCol w="2964636">
                  <a:extLst>
                    <a:ext uri="{9D8B030D-6E8A-4147-A177-3AD203B41FA5}">
                      <a16:colId xmlns:a16="http://schemas.microsoft.com/office/drawing/2014/main" val="3371534251"/>
                    </a:ext>
                  </a:extLst>
                </a:gridCol>
              </a:tblGrid>
              <a:tr h="370840">
                <a:tc>
                  <a:txBody>
                    <a:bodyPr/>
                    <a:lstStyle/>
                    <a:p>
                      <a:r>
                        <a:rPr lang="en-GB" sz="1600" noProof="0" dirty="0" smtClean="0"/>
                        <a:t>Versioning</a:t>
                      </a:r>
                      <a:endParaRPr lang="en-GB" sz="1600" noProof="0" dirty="0"/>
                    </a:p>
                  </a:txBody>
                  <a:tcPr>
                    <a:solidFill>
                      <a:schemeClr val="bg1">
                        <a:lumMod val="95000"/>
                      </a:schemeClr>
                    </a:solidFill>
                  </a:tcPr>
                </a:tc>
                <a:tc>
                  <a:txBody>
                    <a:bodyPr/>
                    <a:lstStyle/>
                    <a:p>
                      <a:r>
                        <a:rPr lang="en-GB" sz="1600" noProof="0" dirty="0" smtClean="0"/>
                        <a:t>Automatic and useful</a:t>
                      </a:r>
                      <a:endParaRPr lang="en-GB" sz="1600" noProof="0" dirty="0"/>
                    </a:p>
                  </a:txBody>
                  <a:tcPr>
                    <a:solidFill>
                      <a:schemeClr val="bg1">
                        <a:lumMod val="95000"/>
                      </a:schemeClr>
                    </a:solidFill>
                  </a:tcPr>
                </a:tc>
                <a:tc>
                  <a:txBody>
                    <a:bodyPr/>
                    <a:lstStyle/>
                    <a:p>
                      <a:endParaRPr lang="en-GB" sz="1600" noProof="0" dirty="0"/>
                    </a:p>
                  </a:txBody>
                  <a:tcPr>
                    <a:solidFill>
                      <a:schemeClr val="bg1">
                        <a:lumMod val="95000"/>
                      </a:schemeClr>
                    </a:solidFill>
                  </a:tcPr>
                </a:tc>
                <a:tc>
                  <a:txBody>
                    <a:bodyPr/>
                    <a:lstStyle/>
                    <a:p>
                      <a:endParaRPr lang="en-GB" sz="1600" noProof="0" dirty="0"/>
                    </a:p>
                  </a:txBody>
                  <a:tcPr>
                    <a:solidFill>
                      <a:schemeClr val="bg1">
                        <a:lumMod val="95000"/>
                      </a:schemeClr>
                    </a:solidFill>
                  </a:tcPr>
                </a:tc>
                <a:extLst>
                  <a:ext uri="{0D108BD9-81ED-4DB2-BD59-A6C34878D82A}">
                    <a16:rowId xmlns:a16="http://schemas.microsoft.com/office/drawing/2014/main" val="2817945579"/>
                  </a:ext>
                </a:extLst>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670039079"/>
              </p:ext>
            </p:extLst>
          </p:nvPr>
        </p:nvGraphicFramePr>
        <p:xfrm>
          <a:off x="266400" y="3999446"/>
          <a:ext cx="11858544" cy="579120"/>
        </p:xfrm>
        <a:graphic>
          <a:graphicData uri="http://schemas.openxmlformats.org/drawingml/2006/table">
            <a:tbl>
              <a:tblPr bandRow="1">
                <a:tableStyleId>{073A0DAA-6AF3-43AB-8588-CEC1D06C72B9}</a:tableStyleId>
              </a:tblPr>
              <a:tblGrid>
                <a:gridCol w="2964636">
                  <a:extLst>
                    <a:ext uri="{9D8B030D-6E8A-4147-A177-3AD203B41FA5}">
                      <a16:colId xmlns:a16="http://schemas.microsoft.com/office/drawing/2014/main" val="3020991949"/>
                    </a:ext>
                  </a:extLst>
                </a:gridCol>
                <a:gridCol w="2964636">
                  <a:extLst>
                    <a:ext uri="{9D8B030D-6E8A-4147-A177-3AD203B41FA5}">
                      <a16:colId xmlns:a16="http://schemas.microsoft.com/office/drawing/2014/main" val="2719848747"/>
                    </a:ext>
                  </a:extLst>
                </a:gridCol>
                <a:gridCol w="2964636">
                  <a:extLst>
                    <a:ext uri="{9D8B030D-6E8A-4147-A177-3AD203B41FA5}">
                      <a16:colId xmlns:a16="http://schemas.microsoft.com/office/drawing/2014/main" val="3443905789"/>
                    </a:ext>
                  </a:extLst>
                </a:gridCol>
                <a:gridCol w="2964636">
                  <a:extLst>
                    <a:ext uri="{9D8B030D-6E8A-4147-A177-3AD203B41FA5}">
                      <a16:colId xmlns:a16="http://schemas.microsoft.com/office/drawing/2014/main" val="3371534251"/>
                    </a:ext>
                  </a:extLst>
                </a:gridCol>
              </a:tblGrid>
              <a:tr h="370840">
                <a:tc>
                  <a:txBody>
                    <a:bodyPr/>
                    <a:lstStyle/>
                    <a:p>
                      <a:r>
                        <a:rPr lang="en-GB" sz="1600" noProof="0" dirty="0" smtClean="0"/>
                        <a:t>Data</a:t>
                      </a:r>
                      <a:r>
                        <a:rPr lang="en-GB" sz="1600" baseline="0" noProof="0" dirty="0" smtClean="0"/>
                        <a:t> quality checks</a:t>
                      </a:r>
                      <a:endParaRPr lang="en-GB" sz="1600" noProof="0" dirty="0"/>
                    </a:p>
                  </a:txBody>
                  <a:tcPr>
                    <a:solidFill>
                      <a:schemeClr val="accent1">
                        <a:lumMod val="40000"/>
                        <a:lumOff val="60000"/>
                      </a:schemeClr>
                    </a:solidFill>
                  </a:tcPr>
                </a:tc>
                <a:tc>
                  <a:txBody>
                    <a:bodyPr/>
                    <a:lstStyle/>
                    <a:p>
                      <a:endParaRPr lang="en-GB" sz="1600" noProof="0" dirty="0"/>
                    </a:p>
                  </a:txBody>
                  <a:tcPr>
                    <a:solidFill>
                      <a:schemeClr val="accent1">
                        <a:lumMod val="40000"/>
                        <a:lumOff val="60000"/>
                      </a:schemeClr>
                    </a:solidFill>
                  </a:tcPr>
                </a:tc>
                <a:tc>
                  <a:txBody>
                    <a:bodyPr/>
                    <a:lstStyle/>
                    <a:p>
                      <a:r>
                        <a:rPr lang="en-GB" sz="1600" noProof="0" dirty="0" smtClean="0"/>
                        <a:t>Need</a:t>
                      </a:r>
                      <a:r>
                        <a:rPr lang="en-GB" sz="1600" baseline="0" noProof="0" dirty="0" smtClean="0"/>
                        <a:t> to open various </a:t>
                      </a:r>
                      <a:r>
                        <a:rPr lang="en-GB" sz="1600" baseline="0" noProof="0" dirty="0" err="1" smtClean="0"/>
                        <a:t>doclets</a:t>
                      </a:r>
                      <a:r>
                        <a:rPr lang="en-GB" sz="1600" baseline="0" noProof="0" dirty="0" smtClean="0"/>
                        <a:t> in case of “</a:t>
                      </a:r>
                      <a:r>
                        <a:rPr lang="en-GB" sz="1600" i="1" baseline="0" noProof="0" dirty="0" smtClean="0"/>
                        <a:t>Replace all</a:t>
                      </a:r>
                      <a:r>
                        <a:rPr lang="en-GB" sz="1600" baseline="0" noProof="0" dirty="0" smtClean="0"/>
                        <a:t>”</a:t>
                      </a:r>
                      <a:endParaRPr lang="en-GB" sz="1600" noProof="0" dirty="0"/>
                    </a:p>
                  </a:txBody>
                  <a:tcPr>
                    <a:solidFill>
                      <a:schemeClr val="accent1">
                        <a:lumMod val="40000"/>
                        <a:lumOff val="60000"/>
                      </a:schemeClr>
                    </a:solidFill>
                  </a:tcPr>
                </a:tc>
                <a:tc>
                  <a:txBody>
                    <a:bodyPr/>
                    <a:lstStyle/>
                    <a:p>
                      <a:r>
                        <a:rPr lang="en-GB" sz="1600" noProof="0" dirty="0" smtClean="0"/>
                        <a:t>“</a:t>
                      </a:r>
                      <a:r>
                        <a:rPr lang="en-GB" sz="1600" i="1" noProof="0" dirty="0" smtClean="0"/>
                        <a:t>Replace all</a:t>
                      </a:r>
                      <a:r>
                        <a:rPr lang="en-GB" sz="1600" noProof="0" dirty="0" smtClean="0"/>
                        <a:t>” functionality</a:t>
                      </a:r>
                      <a:endParaRPr lang="en-GB" sz="1600" noProof="0" dirty="0"/>
                    </a:p>
                  </a:txBody>
                  <a:tcPr>
                    <a:solidFill>
                      <a:schemeClr val="accent1">
                        <a:lumMod val="40000"/>
                        <a:lumOff val="60000"/>
                      </a:schemeClr>
                    </a:solidFill>
                  </a:tcPr>
                </a:tc>
                <a:extLst>
                  <a:ext uri="{0D108BD9-81ED-4DB2-BD59-A6C34878D82A}">
                    <a16:rowId xmlns:a16="http://schemas.microsoft.com/office/drawing/2014/main" val="2817945579"/>
                  </a:ext>
                </a:extLst>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946863475"/>
              </p:ext>
            </p:extLst>
          </p:nvPr>
        </p:nvGraphicFramePr>
        <p:xfrm>
          <a:off x="266400" y="4584474"/>
          <a:ext cx="11858544" cy="1066800"/>
        </p:xfrm>
        <a:graphic>
          <a:graphicData uri="http://schemas.openxmlformats.org/drawingml/2006/table">
            <a:tbl>
              <a:tblPr bandRow="1">
                <a:tableStyleId>{073A0DAA-6AF3-43AB-8588-CEC1D06C72B9}</a:tableStyleId>
              </a:tblPr>
              <a:tblGrid>
                <a:gridCol w="2964636">
                  <a:extLst>
                    <a:ext uri="{9D8B030D-6E8A-4147-A177-3AD203B41FA5}">
                      <a16:colId xmlns:a16="http://schemas.microsoft.com/office/drawing/2014/main" val="3020991949"/>
                    </a:ext>
                  </a:extLst>
                </a:gridCol>
                <a:gridCol w="2964636">
                  <a:extLst>
                    <a:ext uri="{9D8B030D-6E8A-4147-A177-3AD203B41FA5}">
                      <a16:colId xmlns:a16="http://schemas.microsoft.com/office/drawing/2014/main" val="2719848747"/>
                    </a:ext>
                  </a:extLst>
                </a:gridCol>
                <a:gridCol w="2964636">
                  <a:extLst>
                    <a:ext uri="{9D8B030D-6E8A-4147-A177-3AD203B41FA5}">
                      <a16:colId xmlns:a16="http://schemas.microsoft.com/office/drawing/2014/main" val="3443905789"/>
                    </a:ext>
                  </a:extLst>
                </a:gridCol>
                <a:gridCol w="2964636">
                  <a:extLst>
                    <a:ext uri="{9D8B030D-6E8A-4147-A177-3AD203B41FA5}">
                      <a16:colId xmlns:a16="http://schemas.microsoft.com/office/drawing/2014/main" val="3371534251"/>
                    </a:ext>
                  </a:extLst>
                </a:gridCol>
              </a:tblGrid>
              <a:tr h="370840">
                <a:tc>
                  <a:txBody>
                    <a:bodyPr/>
                    <a:lstStyle/>
                    <a:p>
                      <a:r>
                        <a:rPr lang="en-GB" sz="1600" noProof="0" dirty="0" smtClean="0"/>
                        <a:t>Review process</a:t>
                      </a:r>
                      <a:endParaRPr lang="en-GB" sz="1600" noProof="0" dirty="0"/>
                    </a:p>
                  </a:txBody>
                  <a:tcPr>
                    <a:solidFill>
                      <a:schemeClr val="bg1">
                        <a:lumMod val="95000"/>
                      </a:schemeClr>
                    </a:solidFill>
                  </a:tcPr>
                </a:tc>
                <a:tc>
                  <a:txBody>
                    <a:bodyPr/>
                    <a:lstStyle/>
                    <a:p>
                      <a:r>
                        <a:rPr lang="en-GB" sz="1600" noProof="0" dirty="0" smtClean="0"/>
                        <a:t>Transparent comment management for the full document</a:t>
                      </a:r>
                      <a:endParaRPr lang="en-GB" sz="1600" noProof="0" dirty="0"/>
                    </a:p>
                  </a:txBody>
                  <a:tcPr>
                    <a:solidFill>
                      <a:schemeClr val="bg1">
                        <a:lumMod val="95000"/>
                      </a:schemeClr>
                    </a:solidFill>
                  </a:tcPr>
                </a:tc>
                <a:tc>
                  <a:txBody>
                    <a:bodyPr/>
                    <a:lstStyle/>
                    <a:p>
                      <a:r>
                        <a:rPr lang="en-GB" sz="1600" noProof="0" dirty="0" smtClean="0"/>
                        <a:t>Some reviewers would</a:t>
                      </a:r>
                      <a:r>
                        <a:rPr lang="en-GB" sz="1600" baseline="0" noProof="0" dirty="0" smtClean="0"/>
                        <a:t> need track changes function in addition to comments (e.g. DG, English proof-reading)</a:t>
                      </a:r>
                      <a:endParaRPr lang="en-GB" sz="1600" noProof="0" dirty="0" smtClean="0"/>
                    </a:p>
                  </a:txBody>
                  <a:tcPr>
                    <a:solidFill>
                      <a:schemeClr val="bg1">
                        <a:lumMod val="95000"/>
                      </a:schemeClr>
                    </a:solidFill>
                  </a:tcPr>
                </a:tc>
                <a:tc>
                  <a:txBody>
                    <a:bodyPr/>
                    <a:lstStyle/>
                    <a:p>
                      <a:r>
                        <a:rPr lang="en-GB" sz="1600" baseline="0" noProof="0" dirty="0" smtClean="0"/>
                        <a:t>Review with track changes for the full document</a:t>
                      </a:r>
                    </a:p>
                  </a:txBody>
                  <a:tcPr>
                    <a:solidFill>
                      <a:schemeClr val="bg1">
                        <a:lumMod val="95000"/>
                      </a:schemeClr>
                    </a:solidFill>
                  </a:tcPr>
                </a:tc>
                <a:extLst>
                  <a:ext uri="{0D108BD9-81ED-4DB2-BD59-A6C34878D82A}">
                    <a16:rowId xmlns:a16="http://schemas.microsoft.com/office/drawing/2014/main" val="2817945579"/>
                  </a:ext>
                </a:extLst>
              </a:tr>
            </a:tbl>
          </a:graphicData>
        </a:graphic>
      </p:graphicFrame>
    </p:spTree>
    <p:extLst>
      <p:ext uri="{BB962C8B-B14F-4D97-AF65-F5344CB8AC3E}">
        <p14:creationId xmlns:p14="http://schemas.microsoft.com/office/powerpoint/2010/main" val="1092848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Summary</a:t>
            </a:r>
            <a:endParaRPr lang="fr-CH" dirty="0"/>
          </a:p>
        </p:txBody>
      </p:sp>
      <p:sp>
        <p:nvSpPr>
          <p:cNvPr id="3" name="Date Placeholder 2"/>
          <p:cNvSpPr>
            <a:spLocks noGrp="1"/>
          </p:cNvSpPr>
          <p:nvPr>
            <p:ph type="dt" sz="half" idx="14"/>
          </p:nvPr>
        </p:nvSpPr>
        <p:spPr/>
        <p:txBody>
          <a:bodyPr/>
          <a:lstStyle/>
          <a:p>
            <a:fld id="{A70E6A0D-B971-47F6-B20D-619954E64387}" type="datetime1">
              <a:rPr lang="en-GB" smtClean="0"/>
              <a:t>21/06/2019</a:t>
            </a:fld>
            <a:endParaRPr lang="en-GB"/>
          </a:p>
        </p:txBody>
      </p:sp>
      <p:sp>
        <p:nvSpPr>
          <p:cNvPr id="4" name="Footer Placeholder 3"/>
          <p:cNvSpPr>
            <a:spLocks noGrp="1"/>
          </p:cNvSpPr>
          <p:nvPr>
            <p:ph type="ftr" sz="quarter" idx="15"/>
          </p:nvPr>
        </p:nvSpPr>
        <p:spPr/>
        <p:txBody>
          <a:bodyPr/>
          <a:lstStyle/>
          <a:p>
            <a:r>
              <a:rPr lang="en-GB" smtClean="0"/>
              <a:t>S. Prodon</a:t>
            </a:r>
            <a:endParaRPr lang="en-GB" dirty="0"/>
          </a:p>
        </p:txBody>
      </p:sp>
      <p:sp>
        <p:nvSpPr>
          <p:cNvPr id="5" name="Slide Number Placeholder 4"/>
          <p:cNvSpPr>
            <a:spLocks noGrp="1"/>
          </p:cNvSpPr>
          <p:nvPr>
            <p:ph type="sldNum" sz="quarter" idx="16"/>
          </p:nvPr>
        </p:nvSpPr>
        <p:spPr/>
        <p:txBody>
          <a:bodyPr/>
          <a:lstStyle/>
          <a:p>
            <a:fld id="{BCD55979-00CC-4874-A80E-0959E76EB92F}" type="slidenum">
              <a:rPr lang="en-GB" smtClean="0"/>
              <a:t>9</a:t>
            </a:fld>
            <a:endParaRPr lang="en-GB"/>
          </a:p>
        </p:txBody>
      </p:sp>
      <p:sp>
        <p:nvSpPr>
          <p:cNvPr id="6" name="Text Placeholder 5"/>
          <p:cNvSpPr>
            <a:spLocks noGrp="1"/>
          </p:cNvSpPr>
          <p:nvPr>
            <p:ph type="body" sz="quarter" idx="17"/>
          </p:nvPr>
        </p:nvSpPr>
        <p:spPr/>
        <p:txBody>
          <a:bodyPr/>
          <a:lstStyle/>
          <a:p>
            <a:pPr algn="just"/>
            <a:r>
              <a:rPr lang="en-GB" dirty="0" smtClean="0"/>
              <a:t>EPRCS used for the MTP 2019 document</a:t>
            </a:r>
          </a:p>
          <a:p>
            <a:pPr algn="just"/>
            <a:r>
              <a:rPr lang="en-GB" dirty="0" smtClean="0"/>
              <a:t>Teething problems time consuming: style implementation, breaks, </a:t>
            </a:r>
            <a:r>
              <a:rPr lang="en-GB" dirty="0" smtClean="0"/>
              <a:t>Excel </a:t>
            </a:r>
            <a:r>
              <a:rPr lang="en-GB" dirty="0" smtClean="0"/>
              <a:t>table formatting</a:t>
            </a:r>
          </a:p>
          <a:p>
            <a:pPr algn="just"/>
            <a:r>
              <a:rPr lang="en-GB" dirty="0" smtClean="0"/>
              <a:t>Some functionalities useful and appreciated: multi-users, versioning, </a:t>
            </a:r>
            <a:r>
              <a:rPr lang="en-GB" dirty="0" smtClean="0"/>
              <a:t>Excel </a:t>
            </a:r>
            <a:r>
              <a:rPr lang="en-GB" dirty="0" smtClean="0"/>
              <a:t>data update, review process</a:t>
            </a:r>
          </a:p>
          <a:p>
            <a:pPr algn="just"/>
            <a:r>
              <a:rPr lang="en-GB" dirty="0" smtClean="0"/>
              <a:t>Still some improvements: </a:t>
            </a:r>
            <a:r>
              <a:rPr lang="en-GB" dirty="0" smtClean="0"/>
              <a:t>Excel integration (links &amp; formatting), </a:t>
            </a:r>
            <a:r>
              <a:rPr lang="en-GB" dirty="0" smtClean="0"/>
              <a:t>quick user guide, functionalities applicable to full document (e.g. replace all, track changes in review process), speed for </a:t>
            </a:r>
            <a:r>
              <a:rPr lang="en-GB" dirty="0" err="1" smtClean="0"/>
              <a:t>SmartView</a:t>
            </a:r>
            <a:endParaRPr lang="en-GB" dirty="0"/>
          </a:p>
        </p:txBody>
      </p:sp>
    </p:spTree>
    <p:extLst>
      <p:ext uri="{BB962C8B-B14F-4D97-AF65-F5344CB8AC3E}">
        <p14:creationId xmlns:p14="http://schemas.microsoft.com/office/powerpoint/2010/main" val="1748173343"/>
      </p:ext>
    </p:extLst>
  </p:cSld>
  <p:clrMapOvr>
    <a:masterClrMapping/>
  </p:clrMapOvr>
  <p:timing>
    <p:tnLst>
      <p:par>
        <p:cTn id="1" dur="indefinite" restart="never" nodeType="tmRoot"/>
      </p:par>
    </p:tnLst>
  </p:timing>
</p:sld>
</file>

<file path=ppt/theme/theme1.xml><?xml version="1.0" encoding="utf-8"?>
<a:theme xmlns:a="http://schemas.openxmlformats.org/drawingml/2006/main" name="End Slides">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potx" id="{0BD87021-363C-4094-88DD-A6D0A1158204}" vid="{F6AFEA46-3E61-403F-8E23-7A49BCE470C1}"/>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End Slides">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P_CERNCorporate16-9.potx" id="{E604FA64-0BAC-48A2-B9C1-D78AE5C4CB40}" vid="{F7F49064-6157-4184-B730-F3B526B3848D}"/>
    </a:ext>
  </a:extLst>
</a:theme>
</file>

<file path=ppt/theme/theme3.xml><?xml version="1.0" encoding="utf-8"?>
<a:theme xmlns:a="http://schemas.openxmlformats.org/drawingml/2006/main" name="1_CERNCorporate16-9">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P_CERNCorporate16-9.potx" id="{E604FA64-0BAC-48A2-B9C1-D78AE5C4CB40}" vid="{27A1FF93-0EA3-42F5-905E-BB068512A582}"/>
    </a:ext>
  </a:extLst>
</a:theme>
</file>

<file path=ppt/theme/theme4.xml><?xml version="1.0" encoding="utf-8"?>
<a:theme xmlns:a="http://schemas.openxmlformats.org/drawingml/2006/main" name="AIS_CERNCorporate16-9">
  <a:themeElements>
    <a:clrScheme name="CERN1">
      <a:dk1>
        <a:srgbClr val="0050A0"/>
      </a:dk1>
      <a:lt1>
        <a:sysClr val="window" lastClr="FFFFFF"/>
      </a:lt1>
      <a:dk2>
        <a:srgbClr val="0050A0"/>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T Sans">
      <a:majorFont>
        <a:latin typeface="PT Sans"/>
        <a:ea typeface=""/>
        <a:cs typeface=""/>
      </a:majorFont>
      <a:minorFont>
        <a:latin typeface="PT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P_CERNCorporate16-9.potx" id="{E604FA64-0BAC-48A2-B9C1-D78AE5C4CB40}" vid="{04113D05-728C-4B7B-9D60-093923C967CE}"/>
    </a:ext>
  </a:extLst>
</a:theme>
</file>

<file path=ppt/theme/theme5.xml><?xml version="1.0" encoding="utf-8"?>
<a:theme xmlns:a="http://schemas.openxmlformats.org/drawingml/2006/main" name="1_AIS_CERNCorporate16-9">
  <a:themeElements>
    <a:clrScheme name="CERN1">
      <a:dk1>
        <a:srgbClr val="0050A0"/>
      </a:dk1>
      <a:lt1>
        <a:sysClr val="window" lastClr="FFFFFF"/>
      </a:lt1>
      <a:dk2>
        <a:srgbClr val="0050A0"/>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T Sans">
      <a:majorFont>
        <a:latin typeface="PT Sans"/>
        <a:ea typeface=""/>
        <a:cs typeface=""/>
      </a:majorFont>
      <a:minorFont>
        <a:latin typeface="PT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P_CERNCorporate16-9.potx" id="{E604FA64-0BAC-48A2-B9C1-D78AE5C4CB40}" vid="{04113D05-728C-4B7B-9D60-093923C967CE}"/>
    </a:ext>
  </a:extLst>
</a:theme>
</file>

<file path=ppt/theme/theme6.xml><?xml version="1.0" encoding="utf-8"?>
<a:theme xmlns:a="http://schemas.openxmlformats.org/drawingml/2006/main" name="2_AIS_CERNCorporate16-9">
  <a:themeElements>
    <a:clrScheme name="CERN1">
      <a:dk1>
        <a:srgbClr val="0050A0"/>
      </a:dk1>
      <a:lt1>
        <a:sysClr val="window" lastClr="FFFFFF"/>
      </a:lt1>
      <a:dk2>
        <a:srgbClr val="0050A0"/>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T Sans">
      <a:majorFont>
        <a:latin typeface="PT Sans"/>
        <a:ea typeface=""/>
        <a:cs typeface=""/>
      </a:majorFont>
      <a:minorFont>
        <a:latin typeface="PT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P_CERNCorporate16-9.potx" id="{E604FA64-0BAC-48A2-B9C1-D78AE5C4CB40}" vid="{04113D05-728C-4B7B-9D60-093923C967CE}"/>
    </a:ext>
  </a:extLst>
</a:theme>
</file>

<file path=ppt/theme/theme7.xml><?xml version="1.0" encoding="utf-8"?>
<a:theme xmlns:a="http://schemas.openxmlformats.org/drawingml/2006/main" name="3_AIS_CERNCorporate16-9">
  <a:themeElements>
    <a:clrScheme name="CERN1">
      <a:dk1>
        <a:srgbClr val="0050A0"/>
      </a:dk1>
      <a:lt1>
        <a:sysClr val="window" lastClr="FFFFFF"/>
      </a:lt1>
      <a:dk2>
        <a:srgbClr val="0050A0"/>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T Sans">
      <a:majorFont>
        <a:latin typeface="PT Sans"/>
        <a:ea typeface=""/>
        <a:cs typeface=""/>
      </a:majorFont>
      <a:minorFont>
        <a:latin typeface="PT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P_CERNCorporate16-9.potx" id="{E604FA64-0BAC-48A2-B9C1-D78AE5C4CB40}" vid="{04113D05-728C-4B7B-9D60-093923C967CE}"/>
    </a:ext>
  </a:extLst>
</a:theme>
</file>

<file path=ppt/theme/theme8.xml><?xml version="1.0" encoding="utf-8"?>
<a:theme xmlns:a="http://schemas.openxmlformats.org/drawingml/2006/main" name="4_AIS_CERNCorporate16-9">
  <a:themeElements>
    <a:clrScheme name="CERN1">
      <a:dk1>
        <a:srgbClr val="0050A0"/>
      </a:dk1>
      <a:lt1>
        <a:sysClr val="window" lastClr="FFFFFF"/>
      </a:lt1>
      <a:dk2>
        <a:srgbClr val="0050A0"/>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T Sans">
      <a:majorFont>
        <a:latin typeface="PT Sans"/>
        <a:ea typeface=""/>
        <a:cs typeface=""/>
      </a:majorFont>
      <a:minorFont>
        <a:latin typeface="PT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P_CERNCorporate16-9.potx" id="{E604FA64-0BAC-48A2-B9C1-D78AE5C4CB40}" vid="{04113D05-728C-4B7B-9D60-093923C967CE}"/>
    </a:ext>
  </a:extLst>
</a:theme>
</file>

<file path=ppt/theme/theme9.xml><?xml version="1.0" encoding="utf-8"?>
<a:theme xmlns:a="http://schemas.openxmlformats.org/drawingml/2006/main" name="2_End Slides">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P_CERNCorporate16-9.potx" id="{E604FA64-0BAC-48A2-B9C1-D78AE5C4CB40}" vid="{F7F49064-6157-4184-B730-F3B526B3848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1BAE787D1E0CE469CE6948DD539583F" ma:contentTypeVersion="0" ma:contentTypeDescription="Create a new document." ma:contentTypeScope="" ma:versionID="588e61a0c5d41ac06729f0dd08c23147">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560D0FD-9F9F-497C-9614-CE5BA8F93A6D}">
  <ds:schemaRefs>
    <ds:schemaRef ds:uri="http://schemas.microsoft.com/sharepoint/v3/contenttype/forms"/>
  </ds:schemaRefs>
</ds:datastoreItem>
</file>

<file path=customXml/itemProps2.xml><?xml version="1.0" encoding="utf-8"?>
<ds:datastoreItem xmlns:ds="http://schemas.openxmlformats.org/officeDocument/2006/customXml" ds:itemID="{034E1EB7-34CF-41A9-9082-2AA74F93F903}">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4E294CC3-C1AA-494C-90A3-2CEB58CC33C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Presentation3</Template>
  <TotalTime>5258</TotalTime>
  <Words>2148</Words>
  <Application>Microsoft Office PowerPoint</Application>
  <PresentationFormat>Widescreen</PresentationFormat>
  <Paragraphs>178</Paragraphs>
  <Slides>9</Slides>
  <Notes>9</Notes>
  <HiddenSlides>0</HiddenSlides>
  <MMClips>0</MMClips>
  <ScaleCrop>false</ScaleCrop>
  <HeadingPairs>
    <vt:vector size="6" baseType="variant">
      <vt:variant>
        <vt:lpstr>Fonts Used</vt:lpstr>
      </vt:variant>
      <vt:variant>
        <vt:i4>5</vt:i4>
      </vt:variant>
      <vt:variant>
        <vt:lpstr>Theme</vt:lpstr>
      </vt:variant>
      <vt:variant>
        <vt:i4>9</vt:i4>
      </vt:variant>
      <vt:variant>
        <vt:lpstr>Slide Titles</vt:lpstr>
      </vt:variant>
      <vt:variant>
        <vt:i4>9</vt:i4>
      </vt:variant>
    </vt:vector>
  </HeadingPairs>
  <TitlesOfParts>
    <vt:vector size="23" baseType="lpstr">
      <vt:lpstr>Arial</vt:lpstr>
      <vt:lpstr>Calibri</vt:lpstr>
      <vt:lpstr>Calibri Light</vt:lpstr>
      <vt:lpstr>PT Sans</vt:lpstr>
      <vt:lpstr>Wingdings</vt:lpstr>
      <vt:lpstr>End Slides</vt:lpstr>
      <vt:lpstr>1_End Slides</vt:lpstr>
      <vt:lpstr>1_CERNCorporate16-9</vt:lpstr>
      <vt:lpstr>AIS_CERNCorporate16-9</vt:lpstr>
      <vt:lpstr>1_AIS_CERNCorporate16-9</vt:lpstr>
      <vt:lpstr>2_AIS_CERNCorporate16-9</vt:lpstr>
      <vt:lpstr>3_AIS_CERNCorporate16-9</vt:lpstr>
      <vt:lpstr>4_AIS_CERNCorporate16-9</vt:lpstr>
      <vt:lpstr>2_End Slides</vt:lpstr>
      <vt:lpstr>EPRCS First Documents Publication Feedback</vt:lpstr>
      <vt:lpstr>MTP 2019 Document</vt:lpstr>
      <vt:lpstr>MTP 2019 Document</vt:lpstr>
      <vt:lpstr>EPRCS Usage for MTP 2019</vt:lpstr>
      <vt:lpstr>EPRCS Feedback</vt:lpstr>
      <vt:lpstr>EPRCS Feedback</vt:lpstr>
      <vt:lpstr>EPRCS Feedback</vt:lpstr>
      <vt:lpstr>EPRCS Feedback</vt:lpstr>
      <vt:lpstr>Summary</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for M to P meeting</dc:title>
  <dc:creator>Derek Mathieson</dc:creator>
  <cp:lastModifiedBy>Sylvie Prodon</cp:lastModifiedBy>
  <cp:revision>404</cp:revision>
  <cp:lastPrinted>2019-06-21T17:52:53Z</cp:lastPrinted>
  <dcterms:created xsi:type="dcterms:W3CDTF">2016-01-26T10:53:29Z</dcterms:created>
  <dcterms:modified xsi:type="dcterms:W3CDTF">2019-06-21T17:54:12Z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0x010100A1BAE787D1E0CE469CE6948DD539583F</vt:lpwstr>
  </property>
</Properties>
</file>