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6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2" r:id="rId13"/>
    <p:sldId id="267" r:id="rId14"/>
    <p:sldId id="268" r:id="rId15"/>
    <p:sldId id="269" r:id="rId16"/>
    <p:sldId id="270" r:id="rId17"/>
    <p:sldId id="273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4660"/>
  </p:normalViewPr>
  <p:slideViewPr>
    <p:cSldViewPr snapToGrid="0">
      <p:cViewPr varScale="1">
        <p:scale>
          <a:sx n="92" d="100"/>
          <a:sy n="92" d="100"/>
        </p:scale>
        <p:origin x="108" y="9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1529-A754-47D6-AD5C-7B80C0714973}" type="datetimeFigureOut">
              <a:rPr lang="en-GB" smtClean="0"/>
              <a:t>15/05/2019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3F49-C72E-4D24-A081-1C9230313E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4990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1529-A754-47D6-AD5C-7B80C0714973}" type="datetimeFigureOut">
              <a:rPr lang="en-GB" smtClean="0"/>
              <a:t>15/05/2019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3F49-C72E-4D24-A081-1C9230313E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1492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1529-A754-47D6-AD5C-7B80C0714973}" type="datetimeFigureOut">
              <a:rPr lang="en-GB" smtClean="0"/>
              <a:t>15/05/2019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3F49-C72E-4D24-A081-1C9230313E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6818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1529-A754-47D6-AD5C-7B80C0714973}" type="datetimeFigureOut">
              <a:rPr lang="en-GB" smtClean="0"/>
              <a:t>15/05/2019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3F49-C72E-4D24-A081-1C9230313E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9955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1529-A754-47D6-AD5C-7B80C0714973}" type="datetimeFigureOut">
              <a:rPr lang="en-GB" smtClean="0"/>
              <a:t>15/05/2019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3F49-C72E-4D24-A081-1C9230313E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3760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1529-A754-47D6-AD5C-7B80C0714973}" type="datetimeFigureOut">
              <a:rPr lang="en-GB" smtClean="0"/>
              <a:t>15/05/2019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3F49-C72E-4D24-A081-1C9230313E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8884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1529-A754-47D6-AD5C-7B80C0714973}" type="datetimeFigureOut">
              <a:rPr lang="en-GB" smtClean="0"/>
              <a:t>15/05/2019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3F49-C72E-4D24-A081-1C9230313E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8013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1529-A754-47D6-AD5C-7B80C0714973}" type="datetimeFigureOut">
              <a:rPr lang="en-GB" smtClean="0"/>
              <a:t>15/05/2019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3F49-C72E-4D24-A081-1C9230313E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0809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1529-A754-47D6-AD5C-7B80C0714973}" type="datetimeFigureOut">
              <a:rPr lang="en-GB" smtClean="0"/>
              <a:t>15/05/2019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3F49-C72E-4D24-A081-1C9230313E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946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1529-A754-47D6-AD5C-7B80C0714973}" type="datetimeFigureOut">
              <a:rPr lang="en-GB" smtClean="0"/>
              <a:t>15/05/2019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3F49-C72E-4D24-A081-1C9230313E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2458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1529-A754-47D6-AD5C-7B80C0714973}" type="datetimeFigureOut">
              <a:rPr lang="en-GB" smtClean="0"/>
              <a:t>15/05/2019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3F49-C72E-4D24-A081-1C9230313E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05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D51529-A754-47D6-AD5C-7B80C0714973}" type="datetimeFigureOut">
              <a:rPr lang="en-GB" smtClean="0"/>
              <a:t>15/05/2019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CD3F49-C72E-4D24-A081-1C9230313E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8481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85975" y="1831171"/>
            <a:ext cx="595470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>
                <a:solidFill>
                  <a:srgbClr val="000000"/>
                </a:solidFill>
                <a:latin typeface="Calibri" panose="020F0502020204030204" pitchFamily="34" charset="0"/>
              </a:rPr>
              <a:t>LHC Tunnel </a:t>
            </a:r>
          </a:p>
          <a:p>
            <a:r>
              <a:rPr lang="en-GB" sz="32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	Sector Control Architecture </a:t>
            </a:r>
          </a:p>
          <a:p>
            <a:r>
              <a:rPr lang="en-GB" sz="32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	&amp; Communication interfaces</a:t>
            </a:r>
            <a:endParaRPr lang="en-GB" sz="3200" dirty="0"/>
          </a:p>
        </p:txBody>
      </p:sp>
      <p:sp>
        <p:nvSpPr>
          <p:cNvPr id="4" name="Rectangle 3"/>
          <p:cNvSpPr/>
          <p:nvPr/>
        </p:nvSpPr>
        <p:spPr>
          <a:xfrm>
            <a:off x="8060014" y="5862842"/>
            <a:ext cx="33079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b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Cz</a:t>
            </a:r>
            <a:r>
              <a:rPr lang="en-GB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. Fluder, A. Tovar &amp; M. Pezzetti</a:t>
            </a:r>
          </a:p>
          <a:p>
            <a:pPr algn="ctr"/>
            <a:r>
              <a:rPr lang="en-GB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2019-05-16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599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766" y="0"/>
            <a:ext cx="97964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84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171" y="10391"/>
            <a:ext cx="9776628" cy="6975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97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924" y="0"/>
            <a:ext cx="106341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14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924" y="0"/>
            <a:ext cx="106341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417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924" y="0"/>
            <a:ext cx="106341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77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08" y="434159"/>
            <a:ext cx="12020983" cy="598968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-72737" y="-57756"/>
            <a:ext cx="8597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backup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751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831" y="54173"/>
            <a:ext cx="10841734" cy="677265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-72737" y="-57756"/>
            <a:ext cx="8597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backup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60912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861" y="618164"/>
            <a:ext cx="9190277" cy="562167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72737" y="-57756"/>
            <a:ext cx="8597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backup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795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766" y="0"/>
            <a:ext cx="97964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381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766" y="0"/>
            <a:ext cx="97964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20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766" y="0"/>
            <a:ext cx="97964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94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766" y="0"/>
            <a:ext cx="97964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9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766" y="0"/>
            <a:ext cx="97964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20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766" y="0"/>
            <a:ext cx="97964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31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766" y="0"/>
            <a:ext cx="97964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155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766" y="0"/>
            <a:ext cx="97964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18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17</Words>
  <Application>Microsoft Office PowerPoint</Application>
  <PresentationFormat>Widescreen</PresentationFormat>
  <Paragraphs>8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Czeslaw Fluder</dc:creator>
  <cp:lastModifiedBy>Czeslaw Fluder</cp:lastModifiedBy>
  <cp:revision>7</cp:revision>
  <dcterms:created xsi:type="dcterms:W3CDTF">2019-05-15T09:10:06Z</dcterms:created>
  <dcterms:modified xsi:type="dcterms:W3CDTF">2019-05-15T13:07:30Z</dcterms:modified>
</cp:coreProperties>
</file>