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576B0-5B36-47F8-BFAF-5B899F489477}" type="datetimeFigureOut">
              <a:rPr lang="en-US" smtClean="0"/>
              <a:t>2/2/2010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7AA62-87FA-4F8A-BDCF-E8F3943B558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sequencer!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F0CE19-BED4-48FB-BFC4-751294E8F7BD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Synchronisation 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3886200" cy="56388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Coarse frequency program reference for ring 2</a:t>
            </a:r>
          </a:p>
          <a:p>
            <a:pPr lvl="1"/>
            <a:r>
              <a:rPr lang="en-GB" dirty="0" smtClean="0"/>
              <a:t>want to use ring 1 reference when rings locked together</a:t>
            </a:r>
          </a:p>
          <a:p>
            <a:pPr lvl="1"/>
            <a:r>
              <a:rPr lang="en-GB" dirty="0" smtClean="0"/>
              <a:t>using wrong reference can make </a:t>
            </a:r>
            <a:r>
              <a:rPr lang="en-GB" dirty="0" err="1" smtClean="0"/>
              <a:t>synchro</a:t>
            </a:r>
            <a:r>
              <a:rPr lang="en-GB" dirty="0" smtClean="0"/>
              <a:t> loop unlock on a large trim</a:t>
            </a:r>
          </a:p>
          <a:p>
            <a:pPr lvl="1">
              <a:buNone/>
            </a:pP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FGC and sequencer </a:t>
            </a:r>
            <a:r>
              <a:rPr lang="en-GB" dirty="0" err="1" smtClean="0"/>
              <a:t>mods</a:t>
            </a:r>
            <a:r>
              <a:rPr lang="en-GB" dirty="0" smtClean="0"/>
              <a:t> to allow use of ring1 reference for both rings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Phase loop problem with beam &amp; RF off</a:t>
            </a:r>
          </a:p>
          <a:p>
            <a:pPr lvl="1"/>
            <a:r>
              <a:rPr lang="en-GB" dirty="0" smtClean="0"/>
              <a:t>at injection gives random phase -&gt; phase loop kicks synchro loop out of sync</a:t>
            </a:r>
          </a:p>
          <a:p>
            <a:pPr lvl="1"/>
            <a:r>
              <a:rPr lang="en-GB" dirty="0" smtClean="0"/>
              <a:t>same when switching RF off with beam (e.g. for </a:t>
            </a:r>
            <a:r>
              <a:rPr lang="en-GB" dirty="0" err="1" smtClean="0"/>
              <a:t>debunching</a:t>
            </a:r>
            <a:r>
              <a:rPr lang="en-GB" dirty="0" smtClean="0"/>
              <a:t>)</a:t>
            </a:r>
          </a:p>
          <a:p>
            <a:pPr lvl="1">
              <a:buFont typeface="Wingdings"/>
              <a:buChar char="à"/>
            </a:pPr>
            <a:r>
              <a:rPr lang="en-GB" dirty="0" smtClean="0"/>
              <a:t>added threshold in firmware -&gt; switching RF off disables phase loop</a:t>
            </a:r>
          </a:p>
          <a:p>
            <a:pPr lvl="1">
              <a:buFont typeface="Wingdings"/>
              <a:buChar char="à"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Beam control Clock generators</a:t>
            </a:r>
          </a:p>
          <a:p>
            <a:pPr lvl="1"/>
            <a:r>
              <a:rPr lang="en-GB" dirty="0" err="1" smtClean="0"/>
              <a:t>resync</a:t>
            </a:r>
            <a:r>
              <a:rPr lang="en-GB" dirty="0" smtClean="0"/>
              <a:t> of 40MHz sampling clock had been forgotten from </a:t>
            </a:r>
            <a:r>
              <a:rPr lang="en-GB" dirty="0" err="1" smtClean="0"/>
              <a:t>synchro</a:t>
            </a:r>
            <a:r>
              <a:rPr lang="en-GB" dirty="0" smtClean="0"/>
              <a:t> initialisation sequence</a:t>
            </a:r>
          </a:p>
          <a:p>
            <a:pPr lvl="1"/>
            <a:r>
              <a:rPr lang="en-GB" dirty="0" smtClean="0"/>
              <a:t>used for sampling in beam phase module</a:t>
            </a:r>
          </a:p>
          <a:p>
            <a:pPr lvl="1">
              <a:defRPr/>
            </a:pPr>
            <a:r>
              <a:rPr lang="en-GB" dirty="0" smtClean="0"/>
              <a:t>come up with random phase if not properly </a:t>
            </a:r>
            <a:r>
              <a:rPr lang="en-GB" dirty="0" err="1" smtClean="0"/>
              <a:t>resynced</a:t>
            </a:r>
            <a:endParaRPr lang="en-GB" dirty="0" smtClean="0"/>
          </a:p>
          <a:p>
            <a:pPr lvl="1">
              <a:buNone/>
              <a:defRPr/>
            </a:pP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added </a:t>
            </a:r>
            <a:r>
              <a:rPr lang="en-GB" dirty="0" err="1" smtClean="0"/>
              <a:t>resync</a:t>
            </a:r>
            <a:r>
              <a:rPr lang="en-GB" dirty="0" smtClean="0"/>
              <a:t> of 40 MHz to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rev</a:t>
            </a:r>
            <a:endParaRPr lang="en-GB" baseline="-25000" dirty="0" smtClean="0"/>
          </a:p>
          <a:p>
            <a:pPr lvl="1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Installed diagnostics (TDC measurements)</a:t>
            </a:r>
          </a:p>
          <a:p>
            <a:pPr lvl="1"/>
            <a:r>
              <a:rPr lang="en-GB" dirty="0" smtClean="0"/>
              <a:t>on BC1 crates (</a:t>
            </a:r>
            <a:r>
              <a:rPr lang="en-GB" dirty="0" err="1" smtClean="0"/>
              <a:t>f</a:t>
            </a:r>
            <a:r>
              <a:rPr lang="en-GB" baseline="-25000" dirty="0" err="1" smtClean="0"/>
              <a:t>rev</a:t>
            </a:r>
            <a:r>
              <a:rPr lang="en-GB" dirty="0" smtClean="0"/>
              <a:t> master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rev</a:t>
            </a:r>
            <a:r>
              <a:rPr lang="en-GB" baseline="-25000" dirty="0" smtClean="0"/>
              <a:t> </a:t>
            </a:r>
            <a:r>
              <a:rPr lang="en-GB" dirty="0" err="1" smtClean="0"/>
              <a:t>prog</a:t>
            </a:r>
            <a:r>
              <a:rPr lang="en-GB" dirty="0" smtClean="0"/>
              <a:t>)</a:t>
            </a:r>
          </a:p>
          <a:p>
            <a:pPr lvl="1">
              <a:defRPr/>
            </a:pPr>
            <a:r>
              <a:rPr lang="en-GB" dirty="0" smtClean="0"/>
              <a:t>in </a:t>
            </a:r>
            <a:r>
              <a:rPr lang="en-GB" dirty="0" err="1" smtClean="0"/>
              <a:t>Synchro</a:t>
            </a:r>
            <a:r>
              <a:rPr lang="en-GB" dirty="0" smtClean="0"/>
              <a:t> system between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rev</a:t>
            </a:r>
            <a:r>
              <a:rPr lang="en-GB" dirty="0" smtClean="0"/>
              <a:t> </a:t>
            </a:r>
            <a:r>
              <a:rPr lang="en-GB" dirty="0" err="1" smtClean="0"/>
              <a:t>prog</a:t>
            </a:r>
            <a:r>
              <a:rPr lang="en-GB" dirty="0" smtClean="0"/>
              <a:t> 1 and 2</a:t>
            </a:r>
          </a:p>
        </p:txBody>
      </p:sp>
      <p:pic>
        <p:nvPicPr>
          <p:cNvPr id="4" name="Picture 3" descr="B1B2_855Hz_trim_200911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0164" y="914400"/>
            <a:ext cx="4520758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5400" y="3505200"/>
            <a:ext cx="2907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Synchro</a:t>
            </a:r>
            <a:r>
              <a:rPr lang="en-GB" sz="1200" dirty="0">
                <a:solidFill>
                  <a:prstClr val="black"/>
                </a:solidFill>
              </a:rPr>
              <a:t> loop error (blue) during 855Hz trim</a:t>
            </a:r>
            <a:endParaRPr lang="en-GB" sz="1200" dirty="0">
              <a:solidFill>
                <a:prstClr val="black"/>
              </a:solidFill>
            </a:endParaRPr>
          </a:p>
        </p:txBody>
      </p:sp>
      <p:grpSp>
        <p:nvGrpSpPr>
          <p:cNvPr id="5" name="Group 6"/>
          <p:cNvGrpSpPr/>
          <p:nvPr/>
        </p:nvGrpSpPr>
        <p:grpSpPr>
          <a:xfrm>
            <a:off x="4419600" y="3886200"/>
            <a:ext cx="4495800" cy="2438400"/>
            <a:chOff x="1143000" y="762000"/>
            <a:chExt cx="7029450" cy="4930996"/>
          </a:xfrm>
        </p:grpSpPr>
        <p:grpSp>
          <p:nvGrpSpPr>
            <p:cNvPr id="7" name="Group 25"/>
            <p:cNvGrpSpPr/>
            <p:nvPr/>
          </p:nvGrpSpPr>
          <p:grpSpPr>
            <a:xfrm>
              <a:off x="1143000" y="762000"/>
              <a:ext cx="7029450" cy="4930996"/>
              <a:chOff x="1143000" y="762000"/>
              <a:chExt cx="7029450" cy="4930996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43000" y="762000"/>
                <a:ext cx="7029450" cy="4930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225800" y="4871163"/>
                <a:ext cx="2109165" cy="5643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prstClr val="black"/>
                    </a:solidFill>
                  </a:rPr>
                  <a:t>Resynchronisation</a:t>
                </a:r>
                <a:endParaRPr lang="en-GB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568950" y="4871163"/>
                <a:ext cx="1167133" cy="5643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prstClr val="black"/>
                    </a:solidFill>
                  </a:rPr>
                  <a:t>Injection</a:t>
                </a:r>
                <a:endParaRPr lang="en-GB" sz="11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rot="16200000" flipV="1">
                <a:off x="5334000" y="4572000"/>
                <a:ext cx="38100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4762500" y="4533900"/>
                <a:ext cx="381000" cy="3048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7543800" y="3429000"/>
              <a:ext cx="3786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prstClr val="black"/>
                  </a:solidFill>
                </a:rPr>
                <a:t>(ns)</a:t>
              </a:r>
              <a:endParaRPr lang="en-GB" sz="1000" dirty="0">
                <a:solidFill>
                  <a:prstClr val="black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334000" y="6324600"/>
            <a:ext cx="2368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Synchro</a:t>
            </a:r>
            <a:r>
              <a:rPr lang="en-GB" sz="1200" dirty="0">
                <a:solidFill>
                  <a:prstClr val="black"/>
                </a:solidFill>
              </a:rPr>
              <a:t> loop unlocking at injection</a:t>
            </a:r>
            <a:endParaRPr lang="en-GB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synchro error drift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079" y="838200"/>
            <a:ext cx="9140921" cy="52387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synchro error dri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8834"/>
            <a:ext cx="9144000" cy="52403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11-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8834"/>
            <a:ext cx="9144000" cy="52403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11-12_with beam_curr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8834"/>
            <a:ext cx="9144000" cy="52403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11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8834"/>
            <a:ext cx="9144000" cy="52403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180</Words>
  <Application>Microsoft Office PowerPoint</Application>
  <PresentationFormat>On-screen Show (4:3)</PresentationFormat>
  <Paragraphs>27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Synchronisation problems</vt:lpstr>
      <vt:lpstr>Slide 2</vt:lpstr>
      <vt:lpstr>Slide 3</vt:lpstr>
      <vt:lpstr>Slide 4</vt:lpstr>
      <vt:lpstr>Slide 5</vt:lpstr>
      <vt:lpstr>Slide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Synchronisation problems</dc:title>
  <dc:creator>Butterworth</dc:creator>
  <cp:lastModifiedBy>Butterworth</cp:lastModifiedBy>
  <cp:revision>5</cp:revision>
  <dcterms:created xsi:type="dcterms:W3CDTF">2010-02-02T11:51:15Z</dcterms:created>
  <dcterms:modified xsi:type="dcterms:W3CDTF">2010-02-02T13:27:07Z</dcterms:modified>
</cp:coreProperties>
</file>