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0"/>
  </p:notesMasterIdLst>
  <p:sldIdLst>
    <p:sldId id="301" r:id="rId2"/>
    <p:sldId id="319" r:id="rId3"/>
    <p:sldId id="317" r:id="rId4"/>
    <p:sldId id="320" r:id="rId5"/>
    <p:sldId id="318" r:id="rId6"/>
    <p:sldId id="321" r:id="rId7"/>
    <p:sldId id="322" r:id="rId8"/>
    <p:sldId id="323" r:id="rId9"/>
  </p:sldIdLst>
  <p:sldSz cx="9144000" cy="6858000" type="screen4x3"/>
  <p:notesSz cx="6794500" cy="9906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1pPr>
    <a:lvl2pPr marL="0" marR="0" indent="228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2pPr>
    <a:lvl3pPr marL="0" marR="0" indent="457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3pPr>
    <a:lvl4pPr marL="0" marR="0" indent="6858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4pPr>
    <a:lvl5pPr marL="0" marR="0" indent="914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5pPr>
    <a:lvl6pPr marL="0" marR="0" indent="11430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6pPr>
    <a:lvl7pPr marL="0" marR="0" indent="1371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7pPr>
    <a:lvl8pPr marL="0" marR="0" indent="1600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8pPr>
    <a:lvl9pPr marL="0" marR="0" indent="18288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9pPr>
  </p:defaultTextStyle>
  <p:extLst>
    <p:ext uri="{EFAFB233-063F-42B5-8137-9DF3F51BA10A}">
      <p15:sldGuideLst xmlns:p15="http://schemas.microsoft.com/office/powerpoint/2012/main">
        <p15:guide id="1" orient="horz" pos="3816">
          <p15:clr>
            <a:srgbClr val="A4A3A4"/>
          </p15:clr>
        </p15:guide>
        <p15:guide id="2" orient="horz" pos="167">
          <p15:clr>
            <a:srgbClr val="A4A3A4"/>
          </p15:clr>
        </p15:guide>
        <p15:guide id="3" orient="horz" pos="616">
          <p15:clr>
            <a:srgbClr val="A4A3A4"/>
          </p15:clr>
        </p15:guide>
        <p15:guide id="4" orient="horz" pos="2672">
          <p15:clr>
            <a:srgbClr val="A4A3A4"/>
          </p15:clr>
        </p15:guide>
        <p15:guide id="5" orient="horz" pos="1165">
          <p15:clr>
            <a:srgbClr val="A4A3A4"/>
          </p15:clr>
        </p15:guide>
        <p15:guide id="6" pos="5551">
          <p15:clr>
            <a:srgbClr val="A4A3A4"/>
          </p15:clr>
        </p15:guide>
        <p15:guide id="7" pos="1551">
          <p15:clr>
            <a:srgbClr val="A4A3A4"/>
          </p15:clr>
        </p15:guide>
        <p15:guide id="8" pos="4178">
          <p15:clr>
            <a:srgbClr val="A4A3A4"/>
          </p15:clr>
        </p15:guide>
        <p15:guide id="9" pos="2927">
          <p15:clr>
            <a:srgbClr val="A4A3A4"/>
          </p15:clr>
        </p15:guide>
        <p15:guide id="10" pos="2809">
          <p15:clr>
            <a:srgbClr val="A4A3A4"/>
          </p15:clr>
        </p15:guide>
        <p15:guide id="11" pos="178">
          <p15:clr>
            <a:srgbClr val="A4A3A4"/>
          </p15:clr>
        </p15:guide>
        <p15:guide id="12" pos="4299">
          <p15:clr>
            <a:srgbClr val="A4A3A4"/>
          </p15:clr>
        </p15:guide>
        <p15:guide id="13" pos="143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0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FFCC"/>
    <a:srgbClr val="FFFF99"/>
    <a:srgbClr val="D3E903"/>
    <a:srgbClr val="FFFFFF"/>
    <a:srgbClr val="9C9E9F"/>
    <a:srgbClr val="DDDDDD"/>
    <a:srgbClr val="00A5EB"/>
    <a:srgbClr val="FFCC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12" autoAdjust="0"/>
    <p:restoredTop sz="94374" autoAdjust="0"/>
  </p:normalViewPr>
  <p:slideViewPr>
    <p:cSldViewPr snapToGrid="0">
      <p:cViewPr varScale="1">
        <p:scale>
          <a:sx n="70" d="100"/>
          <a:sy n="70" d="100"/>
        </p:scale>
        <p:origin x="1687" y="26"/>
      </p:cViewPr>
      <p:guideLst>
        <p:guide orient="horz" pos="3816"/>
        <p:guide orient="horz" pos="167"/>
        <p:guide orient="horz" pos="616"/>
        <p:guide orient="horz" pos="2672"/>
        <p:guide orient="horz" pos="1165"/>
        <p:guide pos="5551"/>
        <p:guide pos="1551"/>
        <p:guide pos="4178"/>
        <p:guide pos="2927"/>
        <p:guide pos="2809"/>
        <p:guide pos="178"/>
        <p:guide pos="4299"/>
        <p:guide pos="143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48" d="100"/>
          <a:sy n="48" d="100"/>
        </p:scale>
        <p:origin x="-1602" y="-90"/>
      </p:cViewPr>
      <p:guideLst>
        <p:guide orient="horz" pos="3120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GB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8100" y="0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GB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Textmasterformate durch Klicken bearbeiten</a:t>
            </a:r>
          </a:p>
          <a:p>
            <a:pPr lvl="1"/>
            <a:r>
              <a:rPr lang="en-GB" smtClean="0"/>
              <a:t>Zweite Ebene</a:t>
            </a:r>
          </a:p>
          <a:p>
            <a:pPr lvl="2"/>
            <a:r>
              <a:rPr lang="en-GB" smtClean="0"/>
              <a:t>Dritte Ebene</a:t>
            </a:r>
          </a:p>
          <a:p>
            <a:pPr lvl="3"/>
            <a:r>
              <a:rPr lang="en-GB" smtClean="0"/>
              <a:t>Vierte Ebene</a:t>
            </a:r>
          </a:p>
          <a:p>
            <a:pPr lvl="4"/>
            <a:r>
              <a:rPr lang="en-GB" smtClean="0"/>
              <a:t>Fünfte Ebene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09113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GB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4736858A-39C2-4BA9-B2EA-2EBB3C5D7C04}" type="slidenum">
              <a:rPr lang="en-GB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90343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6858A-39C2-4BA9-B2EA-2EBB3C5D7C04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53295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6858A-39C2-4BA9-B2EA-2EBB3C5D7C04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97161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6858A-39C2-4BA9-B2EA-2EBB3C5D7C04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16072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6858A-39C2-4BA9-B2EA-2EBB3C5D7C04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55633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6858A-39C2-4BA9-B2EA-2EBB3C5D7C04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48033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6858A-39C2-4BA9-B2EA-2EBB3C5D7C04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58630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6858A-39C2-4BA9-B2EA-2EBB3C5D7C04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80981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6858A-39C2-4BA9-B2EA-2EBB3C5D7C04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0616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nutzerdefinie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8090297" y="6633946"/>
            <a:ext cx="1052046" cy="15145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6775225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CB4B4D-7CA3-9044-876B-883B54F8677D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806861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y_desig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8090297" y="6633946"/>
            <a:ext cx="1052046" cy="15145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4409286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my_desig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8090297" y="6633946"/>
            <a:ext cx="1052046" cy="15145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30546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4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78142" y="900113"/>
            <a:ext cx="8520113" cy="485775"/>
          </a:xfrm>
        </p:spPr>
        <p:txBody>
          <a:bodyPr/>
          <a:lstStyle>
            <a:lvl1pPr marL="0" indent="0">
              <a:buFont typeface="Arial Black" pitchFamily="34" charset="0"/>
              <a:buNone/>
              <a:defRPr b="1">
                <a:solidFill>
                  <a:srgbClr val="F28E00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  <a:endParaRPr lang="en-GB" noProof="0" dirty="0" smtClean="0"/>
          </a:p>
        </p:txBody>
      </p:sp>
      <p:sp>
        <p:nvSpPr>
          <p:cNvPr id="402436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900113" y="0"/>
            <a:ext cx="8219281" cy="900113"/>
          </a:xfrm>
          <a:solidFill>
            <a:schemeClr val="accent1">
              <a:lumMod val="60000"/>
              <a:lumOff val="40000"/>
            </a:schemeClr>
          </a:solidFill>
        </p:spPr>
        <p:txBody>
          <a:bodyPr anchor="b"/>
          <a:lstStyle>
            <a:lvl1pPr>
              <a:lnSpc>
                <a:spcPct val="80000"/>
              </a:lnSpc>
              <a:defRPr sz="4000"/>
            </a:lvl1pPr>
          </a:lstStyle>
          <a:p>
            <a:pPr lvl="0"/>
            <a:r>
              <a:rPr lang="en-US" noProof="0" dirty="0" smtClean="0"/>
              <a:t>Click to edit Master title style</a:t>
            </a:r>
            <a:endParaRPr lang="en-GB" noProof="0" dirty="0" smtClean="0"/>
          </a:p>
        </p:txBody>
      </p:sp>
      <p:pic>
        <p:nvPicPr>
          <p:cNvPr id="402441" name="Picture 9" descr="DESY-Logo-cyan-RGB_ger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554" t="-4523" r="-13409"/>
          <a:stretch>
            <a:fillRect/>
          </a:stretch>
        </p:blipFill>
        <p:spPr bwMode="auto">
          <a:xfrm>
            <a:off x="7794625" y="5684838"/>
            <a:ext cx="1149350" cy="1027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2448" name="Text Box 16"/>
          <p:cNvSpPr txBox="1">
            <a:spLocks noChangeArrowheads="1"/>
          </p:cNvSpPr>
          <p:nvPr userDrawn="1"/>
        </p:nvSpPr>
        <p:spPr bwMode="auto">
          <a:xfrm>
            <a:off x="2003425" y="2481263"/>
            <a:ext cx="28559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de-DE"/>
          </a:p>
        </p:txBody>
      </p:sp>
      <p:pic>
        <p:nvPicPr>
          <p:cNvPr id="402453" name="Picture 21" descr="HG_LOGO_70_ENG_K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25" y="5949950"/>
            <a:ext cx="1473200" cy="598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5"/>
          <p:cNvSpPr>
            <a:spLocks noChangeArrowheads="1"/>
          </p:cNvSpPr>
          <p:nvPr userDrawn="1"/>
        </p:nvSpPr>
        <p:spPr bwMode="auto">
          <a:xfrm>
            <a:off x="732094" y="6463378"/>
            <a:ext cx="7062531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Ins="0" anchor="ctr"/>
          <a:lstStyle/>
          <a:p>
            <a:pPr algn="r" eaLnBrk="1" hangingPunct="1"/>
            <a:r>
              <a:rPr lang="en-GB" sz="900" b="1" dirty="0" smtClean="0">
                <a:solidFill>
                  <a:schemeClr val="bg2"/>
                </a:solidFill>
              </a:rPr>
              <a:t>Wolfgang</a:t>
            </a:r>
            <a:r>
              <a:rPr lang="en-GB" sz="900" b="1" baseline="0" dirty="0" smtClean="0">
                <a:solidFill>
                  <a:schemeClr val="bg2"/>
                </a:solidFill>
              </a:rPr>
              <a:t> Lohmann</a:t>
            </a:r>
            <a:r>
              <a:rPr lang="en-GB" sz="900" dirty="0" smtClean="0">
                <a:solidFill>
                  <a:schemeClr val="bg2"/>
                </a:solidFill>
              </a:rPr>
              <a:t>  </a:t>
            </a:r>
            <a:r>
              <a:rPr lang="en-GB" sz="900" dirty="0">
                <a:solidFill>
                  <a:schemeClr val="bg2"/>
                </a:solidFill>
              </a:rPr>
              <a:t>| </a:t>
            </a:r>
            <a:r>
              <a:rPr lang="en-GB" sz="900" baseline="0" dirty="0" smtClean="0">
                <a:solidFill>
                  <a:schemeClr val="bg2"/>
                </a:solidFill>
              </a:rPr>
              <a:t>19.9..2019</a:t>
            </a:r>
            <a:r>
              <a:rPr lang="en-GB" sz="900" dirty="0" smtClean="0">
                <a:solidFill>
                  <a:schemeClr val="bg2"/>
                </a:solidFill>
              </a:rPr>
              <a:t>|  </a:t>
            </a:r>
            <a:r>
              <a:rPr lang="en-GB" sz="900" b="1" dirty="0">
                <a:solidFill>
                  <a:schemeClr val="bg2"/>
                </a:solidFill>
              </a:rPr>
              <a:t>Page </a:t>
            </a:r>
            <a:fld id="{ABA098E9-E6EE-44BF-9612-6777A6DF1330}" type="slidenum">
              <a:rPr lang="en-GB" sz="900" b="1">
                <a:solidFill>
                  <a:schemeClr val="bg2"/>
                </a:solidFill>
              </a:rPr>
              <a:pPr algn="r" eaLnBrk="1" hangingPunct="1"/>
              <a:t>‹Nr.›</a:t>
            </a:fld>
            <a:endParaRPr lang="en-GB" sz="900" b="1" dirty="0">
              <a:solidFill>
                <a:schemeClr val="bg2"/>
              </a:solidFill>
            </a:endParaRPr>
          </a:p>
        </p:txBody>
      </p:sp>
      <p:sp>
        <p:nvSpPr>
          <p:cNvPr id="8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900113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sz="4000" dirty="0"/>
          </a:p>
        </p:txBody>
      </p:sp>
    </p:spTree>
    <p:extLst>
      <p:ext uri="{BB962C8B-B14F-4D97-AF65-F5344CB8AC3E}">
        <p14:creationId xmlns:p14="http://schemas.microsoft.com/office/powerpoint/2010/main" val="937525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CB4B4D-7CA3-9044-876B-883B54F8677D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0895558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ie"/>
          <p:cNvSpPr/>
          <p:nvPr/>
        </p:nvSpPr>
        <p:spPr>
          <a:xfrm>
            <a:off x="38966" y="423772"/>
            <a:ext cx="9144000" cy="1588"/>
          </a:xfrm>
          <a:prstGeom prst="line">
            <a:avLst/>
          </a:prstGeom>
          <a:ln w="3175">
            <a:solidFill>
              <a:srgbClr val="1782C3"/>
            </a:solidFill>
          </a:ln>
        </p:spPr>
        <p:txBody>
          <a:bodyPr lIns="0" tIns="0" rIns="0" bIns="0"/>
          <a:lstStyle/>
          <a:p>
            <a:endParaRPr sz="844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8501096" y="6652783"/>
            <a:ext cx="642904" cy="151484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lvl1pPr algn="ctr" defTabSz="580409">
              <a:defRPr sz="984">
                <a:uFill>
                  <a:solidFill>
                    <a:srgbClr val="737375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fld id="{86CB4B4D-7CA3-9044-876B-883B54F8677D}" type="slidenum">
              <a:rPr lang="de-DE" smtClean="0"/>
              <a:t>‹Nr.›</a:t>
            </a:fld>
            <a:endParaRPr lang="de-DE" dirty="0"/>
          </a:p>
        </p:txBody>
      </p:sp>
      <p:pic>
        <p:nvPicPr>
          <p:cNvPr id="5" name="rwth_3physik_deutsch_cmyk.pdf" descr="rwth_3physik_deutsch_cmyk.pdf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5508784" y="6206132"/>
            <a:ext cx="2736411" cy="651868"/>
          </a:xfrm>
          <a:prstGeom prst="rect">
            <a:avLst/>
          </a:prstGeom>
        </p:spPr>
      </p:pic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>
          <a:xfrm>
            <a:off x="628427" y="6356821"/>
            <a:ext cx="2057176" cy="3650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44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>
          <a:xfrm>
            <a:off x="628428" y="1826122"/>
            <a:ext cx="7887146" cy="43509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900113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2022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</p:sldLayoutIdLst>
  <p:transition spd="med"/>
  <p:timing>
    <p:tnLst>
      <p:par>
        <p:cTn id="1" dur="indefinite" restart="never" nodeType="tmRoot"/>
      </p:par>
    </p:tnLst>
  </p:timing>
  <p:hf sldNum="0" hdr="0" ftr="0" dt="0"/>
  <p:txStyles>
    <p:titleStyle>
      <a:lvl1pPr marL="0" marR="0" indent="0" algn="l" defTabSz="910796" rtl="0" eaLnBrk="1" latinLnBrk="0" hangingPunct="1">
        <a:lnSpc>
          <a:spcPts val="1547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516" b="0" i="0" u="none" strike="noStrike" cap="none" spc="0" baseline="0">
          <a:ln>
            <a:noFill/>
          </a:ln>
          <a:solidFill>
            <a:srgbClr val="007CB4"/>
          </a:solidFill>
          <a:uFill>
            <a:solidFill>
              <a:srgbClr val="007CB4"/>
            </a:solidFill>
          </a:uFill>
          <a:latin typeface="+mn-lt"/>
          <a:ea typeface="+mn-ea"/>
          <a:cs typeface="+mn-cs"/>
          <a:sym typeface="Arial"/>
        </a:defRPr>
      </a:lvl1pPr>
      <a:lvl2pPr marL="0" marR="0" indent="160729" algn="l" defTabSz="910796" rtl="0" eaLnBrk="1" latinLnBrk="0" hangingPunct="1">
        <a:lnSpc>
          <a:spcPts val="1547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516" b="0" i="0" u="none" strike="noStrike" cap="none" spc="0" baseline="0">
          <a:ln>
            <a:noFill/>
          </a:ln>
          <a:solidFill>
            <a:srgbClr val="007CB4"/>
          </a:solidFill>
          <a:uFill>
            <a:solidFill>
              <a:srgbClr val="007CB4"/>
            </a:solidFill>
          </a:uFill>
          <a:latin typeface="+mn-lt"/>
          <a:ea typeface="+mn-ea"/>
          <a:cs typeface="+mn-cs"/>
          <a:sym typeface="Arial"/>
        </a:defRPr>
      </a:lvl2pPr>
      <a:lvl3pPr marL="0" marR="0" indent="321457" algn="l" defTabSz="910796" rtl="0" eaLnBrk="1" latinLnBrk="0" hangingPunct="1">
        <a:lnSpc>
          <a:spcPts val="1547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516" b="0" i="0" u="none" strike="noStrike" cap="none" spc="0" baseline="0">
          <a:ln>
            <a:noFill/>
          </a:ln>
          <a:solidFill>
            <a:srgbClr val="007CB4"/>
          </a:solidFill>
          <a:uFill>
            <a:solidFill>
              <a:srgbClr val="007CB4"/>
            </a:solidFill>
          </a:uFill>
          <a:latin typeface="+mn-lt"/>
          <a:ea typeface="+mn-ea"/>
          <a:cs typeface="+mn-cs"/>
          <a:sym typeface="Arial"/>
        </a:defRPr>
      </a:lvl3pPr>
      <a:lvl4pPr marL="0" marR="0" indent="482186" algn="l" defTabSz="910796" rtl="0" eaLnBrk="1" latinLnBrk="0" hangingPunct="1">
        <a:lnSpc>
          <a:spcPts val="1547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516" b="0" i="0" u="none" strike="noStrike" cap="none" spc="0" baseline="0">
          <a:ln>
            <a:noFill/>
          </a:ln>
          <a:solidFill>
            <a:srgbClr val="007CB4"/>
          </a:solidFill>
          <a:uFill>
            <a:solidFill>
              <a:srgbClr val="007CB4"/>
            </a:solidFill>
          </a:uFill>
          <a:latin typeface="+mn-lt"/>
          <a:ea typeface="+mn-ea"/>
          <a:cs typeface="+mn-cs"/>
          <a:sym typeface="Arial"/>
        </a:defRPr>
      </a:lvl4pPr>
      <a:lvl5pPr marL="0" marR="0" indent="642915" algn="l" defTabSz="910796" rtl="0" eaLnBrk="1" latinLnBrk="0" hangingPunct="1">
        <a:lnSpc>
          <a:spcPts val="1547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516" b="0" i="0" u="none" strike="noStrike" cap="none" spc="0" baseline="0">
          <a:ln>
            <a:noFill/>
          </a:ln>
          <a:solidFill>
            <a:srgbClr val="007CB4"/>
          </a:solidFill>
          <a:uFill>
            <a:solidFill>
              <a:srgbClr val="007CB4"/>
            </a:solidFill>
          </a:uFill>
          <a:latin typeface="+mn-lt"/>
          <a:ea typeface="+mn-ea"/>
          <a:cs typeface="+mn-cs"/>
          <a:sym typeface="Arial"/>
        </a:defRPr>
      </a:lvl5pPr>
      <a:lvl6pPr marL="0" marR="0" indent="803643" algn="l" defTabSz="910796" rtl="0" eaLnBrk="1" latinLnBrk="0" hangingPunct="1">
        <a:lnSpc>
          <a:spcPts val="1547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516" b="0" i="0" u="none" strike="noStrike" cap="none" spc="0" baseline="0">
          <a:ln>
            <a:noFill/>
          </a:ln>
          <a:solidFill>
            <a:srgbClr val="007CB4"/>
          </a:solidFill>
          <a:uFill>
            <a:solidFill>
              <a:srgbClr val="007CB4"/>
            </a:solidFill>
          </a:uFill>
          <a:latin typeface="+mn-lt"/>
          <a:ea typeface="+mn-ea"/>
          <a:cs typeface="+mn-cs"/>
          <a:sym typeface="Arial"/>
        </a:defRPr>
      </a:lvl6pPr>
      <a:lvl7pPr marL="0" marR="0" indent="964372" algn="l" defTabSz="910796" rtl="0" eaLnBrk="1" latinLnBrk="0" hangingPunct="1">
        <a:lnSpc>
          <a:spcPts val="1547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516" b="0" i="0" u="none" strike="noStrike" cap="none" spc="0" baseline="0">
          <a:ln>
            <a:noFill/>
          </a:ln>
          <a:solidFill>
            <a:srgbClr val="007CB4"/>
          </a:solidFill>
          <a:uFill>
            <a:solidFill>
              <a:srgbClr val="007CB4"/>
            </a:solidFill>
          </a:uFill>
          <a:latin typeface="+mn-lt"/>
          <a:ea typeface="+mn-ea"/>
          <a:cs typeface="+mn-cs"/>
          <a:sym typeface="Arial"/>
        </a:defRPr>
      </a:lvl7pPr>
      <a:lvl8pPr marL="0" marR="0" indent="1125101" algn="l" defTabSz="910796" rtl="0" eaLnBrk="1" latinLnBrk="0" hangingPunct="1">
        <a:lnSpc>
          <a:spcPts val="1547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516" b="0" i="0" u="none" strike="noStrike" cap="none" spc="0" baseline="0">
          <a:ln>
            <a:noFill/>
          </a:ln>
          <a:solidFill>
            <a:srgbClr val="007CB4"/>
          </a:solidFill>
          <a:uFill>
            <a:solidFill>
              <a:srgbClr val="007CB4"/>
            </a:solidFill>
          </a:uFill>
          <a:latin typeface="+mn-lt"/>
          <a:ea typeface="+mn-ea"/>
          <a:cs typeface="+mn-cs"/>
          <a:sym typeface="Arial"/>
        </a:defRPr>
      </a:lvl8pPr>
      <a:lvl9pPr marL="0" marR="0" indent="1285829" algn="l" defTabSz="910796" rtl="0" eaLnBrk="1" latinLnBrk="0" hangingPunct="1">
        <a:lnSpc>
          <a:spcPts val="1547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516" b="0" i="0" u="none" strike="noStrike" cap="none" spc="0" baseline="0">
          <a:ln>
            <a:noFill/>
          </a:ln>
          <a:solidFill>
            <a:srgbClr val="007CB4"/>
          </a:solidFill>
          <a:uFill>
            <a:solidFill>
              <a:srgbClr val="007CB4"/>
            </a:solidFill>
          </a:uFill>
          <a:latin typeface="+mn-lt"/>
          <a:ea typeface="+mn-ea"/>
          <a:cs typeface="+mn-cs"/>
          <a:sym typeface="Arial"/>
        </a:defRPr>
      </a:lvl9pPr>
    </p:titleStyle>
    <p:bodyStyle>
      <a:lvl1pPr marL="339316" marR="0" indent="-339316" algn="l" defTabSz="910796" eaLnBrk="1" latinLnBrk="0" hangingPunct="1">
        <a:lnSpc>
          <a:spcPct val="100000"/>
        </a:lnSpc>
        <a:spcBef>
          <a:spcPts val="703"/>
        </a:spcBef>
        <a:spcAft>
          <a:spcPts val="0"/>
        </a:spcAft>
        <a:buClrTx/>
        <a:buSzTx/>
        <a:buFontTx/>
        <a:buNone/>
        <a:tabLst/>
        <a:defRPr sz="2391" b="0" i="0" u="none" strike="noStrike" cap="none" spc="0" baseline="0">
          <a:ln>
            <a:noFill/>
          </a:ln>
          <a:solidFill>
            <a:srgbClr val="737375"/>
          </a:solidFill>
          <a:uFill>
            <a:solidFill>
              <a:srgbClr val="737375"/>
            </a:solidFill>
          </a:uFill>
          <a:latin typeface="+mn-lt"/>
          <a:ea typeface="+mn-ea"/>
          <a:cs typeface="+mn-cs"/>
          <a:sym typeface="Arial"/>
        </a:defRPr>
      </a:lvl1pPr>
      <a:lvl2pPr marL="185284" marR="0" indent="-184168" algn="l" defTabSz="910796" eaLnBrk="1" latinLnBrk="0" hangingPunct="1">
        <a:lnSpc>
          <a:spcPct val="100000"/>
        </a:lnSpc>
        <a:spcBef>
          <a:spcPts val="703"/>
        </a:spcBef>
        <a:spcAft>
          <a:spcPts val="0"/>
        </a:spcAft>
        <a:buClrTx/>
        <a:buSzPct val="85000"/>
        <a:buFontTx/>
        <a:buChar char="•"/>
        <a:tabLst/>
        <a:defRPr sz="2391" b="0" i="0" u="none" strike="noStrike" cap="none" spc="0" baseline="0">
          <a:ln>
            <a:noFill/>
          </a:ln>
          <a:solidFill>
            <a:srgbClr val="737375"/>
          </a:solidFill>
          <a:uFill>
            <a:solidFill>
              <a:srgbClr val="737375"/>
            </a:solidFill>
          </a:uFill>
          <a:latin typeface="+mn-lt"/>
          <a:ea typeface="+mn-ea"/>
          <a:cs typeface="+mn-cs"/>
          <a:sym typeface="Arial"/>
        </a:defRPr>
      </a:lvl2pPr>
      <a:lvl3pPr marL="1156632" marR="0" indent="-270392" algn="l" defTabSz="910796" eaLnBrk="1" latinLnBrk="0" hangingPunct="1">
        <a:lnSpc>
          <a:spcPct val="100000"/>
        </a:lnSpc>
        <a:spcBef>
          <a:spcPts val="703"/>
        </a:spcBef>
        <a:spcAft>
          <a:spcPts val="0"/>
        </a:spcAft>
        <a:buClrTx/>
        <a:buSzPct val="100000"/>
        <a:buFontTx/>
        <a:buChar char="•"/>
        <a:tabLst/>
        <a:defRPr sz="2391" b="0" i="0" u="none" strike="noStrike" cap="none" spc="0" baseline="0">
          <a:ln>
            <a:noFill/>
          </a:ln>
          <a:solidFill>
            <a:srgbClr val="737375"/>
          </a:solidFill>
          <a:uFill>
            <a:solidFill>
              <a:srgbClr val="737375"/>
            </a:solidFill>
          </a:uFill>
          <a:latin typeface="+mn-lt"/>
          <a:ea typeface="+mn-ea"/>
          <a:cs typeface="+mn-cs"/>
          <a:sym typeface="Arial"/>
        </a:defRPr>
      </a:lvl3pPr>
      <a:lvl4pPr marL="1078221" marR="0" indent="0" algn="l" defTabSz="910796" eaLnBrk="1" latinLnBrk="0" hangingPunct="1">
        <a:lnSpc>
          <a:spcPct val="100000"/>
        </a:lnSpc>
        <a:spcBef>
          <a:spcPts val="703"/>
        </a:spcBef>
        <a:spcAft>
          <a:spcPts val="0"/>
        </a:spcAft>
        <a:buClrTx/>
        <a:buSzPct val="100000"/>
        <a:buFontTx/>
        <a:buNone/>
        <a:tabLst/>
        <a:defRPr sz="2391" b="0" i="0" u="none" strike="noStrike" cap="none" spc="0" baseline="0">
          <a:ln>
            <a:noFill/>
          </a:ln>
          <a:solidFill>
            <a:srgbClr val="737375"/>
          </a:solidFill>
          <a:uFill>
            <a:solidFill>
              <a:srgbClr val="737375"/>
            </a:solidFill>
          </a:uFill>
          <a:latin typeface="+mn-lt"/>
          <a:ea typeface="+mn-ea"/>
          <a:cs typeface="+mn-cs"/>
          <a:sym typeface="Arial"/>
        </a:defRPr>
      </a:lvl4pPr>
      <a:lvl5pPr marL="1264622" marR="0" indent="0" algn="l" defTabSz="910796" eaLnBrk="1" latinLnBrk="0" hangingPunct="1">
        <a:lnSpc>
          <a:spcPct val="100000"/>
        </a:lnSpc>
        <a:spcBef>
          <a:spcPts val="703"/>
        </a:spcBef>
        <a:spcAft>
          <a:spcPts val="0"/>
        </a:spcAft>
        <a:buClrTx/>
        <a:buSzPct val="100000"/>
        <a:buFontTx/>
        <a:buNone/>
        <a:tabLst/>
        <a:defRPr sz="2391" b="0" i="0" u="none" strike="noStrike" cap="none" spc="0" baseline="0">
          <a:ln>
            <a:noFill/>
          </a:ln>
          <a:solidFill>
            <a:srgbClr val="737375"/>
          </a:solidFill>
          <a:uFill>
            <a:solidFill>
              <a:srgbClr val="737375"/>
            </a:solidFill>
          </a:uFill>
          <a:latin typeface="+mn-lt"/>
          <a:ea typeface="+mn-ea"/>
          <a:cs typeface="+mn-cs"/>
          <a:sym typeface="Arial"/>
        </a:defRPr>
      </a:lvl5pPr>
      <a:lvl6pPr marL="1535014" marR="0" indent="-270392" algn="l" defTabSz="910796" eaLnBrk="1" latinLnBrk="0" hangingPunct="1">
        <a:lnSpc>
          <a:spcPct val="100000"/>
        </a:lnSpc>
        <a:spcBef>
          <a:spcPts val="703"/>
        </a:spcBef>
        <a:spcAft>
          <a:spcPts val="0"/>
        </a:spcAft>
        <a:buClrTx/>
        <a:buSzPct val="100000"/>
        <a:buFontTx/>
        <a:buChar char="•"/>
        <a:tabLst/>
        <a:defRPr sz="2391" b="0" i="0" u="none" strike="noStrike" cap="none" spc="0" baseline="0">
          <a:ln>
            <a:noFill/>
          </a:ln>
          <a:solidFill>
            <a:srgbClr val="737375"/>
          </a:solidFill>
          <a:uFill>
            <a:solidFill>
              <a:srgbClr val="737375"/>
            </a:solidFill>
          </a:uFill>
          <a:latin typeface="+mn-lt"/>
          <a:ea typeface="+mn-ea"/>
          <a:cs typeface="+mn-cs"/>
          <a:sym typeface="Arial"/>
        </a:defRPr>
      </a:lvl6pPr>
      <a:lvl7pPr marL="1535014" marR="0" indent="-270392" algn="l" defTabSz="910796" eaLnBrk="1" latinLnBrk="0" hangingPunct="1">
        <a:lnSpc>
          <a:spcPct val="100000"/>
        </a:lnSpc>
        <a:spcBef>
          <a:spcPts val="703"/>
        </a:spcBef>
        <a:spcAft>
          <a:spcPts val="0"/>
        </a:spcAft>
        <a:buClrTx/>
        <a:buSzPct val="100000"/>
        <a:buFontTx/>
        <a:buChar char="•"/>
        <a:tabLst/>
        <a:defRPr sz="2391" b="0" i="0" u="none" strike="noStrike" cap="none" spc="0" baseline="0">
          <a:ln>
            <a:noFill/>
          </a:ln>
          <a:solidFill>
            <a:srgbClr val="737375"/>
          </a:solidFill>
          <a:uFill>
            <a:solidFill>
              <a:srgbClr val="737375"/>
            </a:solidFill>
          </a:uFill>
          <a:latin typeface="+mn-lt"/>
          <a:ea typeface="+mn-ea"/>
          <a:cs typeface="+mn-cs"/>
          <a:sym typeface="Arial"/>
        </a:defRPr>
      </a:lvl7pPr>
      <a:lvl8pPr marL="1535014" marR="0" indent="-270392" algn="l" defTabSz="910796" eaLnBrk="1" latinLnBrk="0" hangingPunct="1">
        <a:lnSpc>
          <a:spcPct val="100000"/>
        </a:lnSpc>
        <a:spcBef>
          <a:spcPts val="703"/>
        </a:spcBef>
        <a:spcAft>
          <a:spcPts val="0"/>
        </a:spcAft>
        <a:buClrTx/>
        <a:buSzPct val="100000"/>
        <a:buFontTx/>
        <a:buChar char="•"/>
        <a:tabLst/>
        <a:defRPr sz="2391" b="0" i="0" u="none" strike="noStrike" cap="none" spc="0" baseline="0">
          <a:ln>
            <a:noFill/>
          </a:ln>
          <a:solidFill>
            <a:srgbClr val="737375"/>
          </a:solidFill>
          <a:uFill>
            <a:solidFill>
              <a:srgbClr val="737375"/>
            </a:solidFill>
          </a:uFill>
          <a:latin typeface="+mn-lt"/>
          <a:ea typeface="+mn-ea"/>
          <a:cs typeface="+mn-cs"/>
          <a:sym typeface="Arial"/>
        </a:defRPr>
      </a:lvl8pPr>
      <a:lvl9pPr marL="1535014" marR="0" indent="-270392" algn="l" defTabSz="910796" eaLnBrk="1" latinLnBrk="0" hangingPunct="1">
        <a:lnSpc>
          <a:spcPct val="100000"/>
        </a:lnSpc>
        <a:spcBef>
          <a:spcPts val="703"/>
        </a:spcBef>
        <a:spcAft>
          <a:spcPts val="0"/>
        </a:spcAft>
        <a:buClrTx/>
        <a:buSzPct val="100000"/>
        <a:buFontTx/>
        <a:buChar char="•"/>
        <a:tabLst/>
        <a:defRPr sz="2391" b="0" i="0" u="none" strike="noStrike" cap="none" spc="0" baseline="0">
          <a:ln>
            <a:noFill/>
          </a:ln>
          <a:solidFill>
            <a:srgbClr val="737375"/>
          </a:solidFill>
          <a:uFill>
            <a:solidFill>
              <a:srgbClr val="737375"/>
            </a:solidFill>
          </a:uFill>
          <a:latin typeface="+mn-lt"/>
          <a:ea typeface="+mn-ea"/>
          <a:cs typeface="+mn-cs"/>
          <a:sym typeface="Arial"/>
        </a:defRPr>
      </a:lvl9pPr>
    </p:bodyStyle>
    <p:otherStyle>
      <a:lvl1pPr marL="0" marR="0" indent="0" algn="ctr" defTabSz="580409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84" b="0" i="0" u="none" strike="noStrike" cap="none" spc="0" baseline="0">
          <a:ln>
            <a:noFill/>
          </a:ln>
          <a:solidFill>
            <a:schemeClr val="tx1"/>
          </a:solidFill>
          <a:uFill>
            <a:solidFill>
              <a:srgbClr val="737375"/>
            </a:solidFill>
          </a:uFill>
          <a:latin typeface="+mn-lt"/>
          <a:ea typeface="+mn-ea"/>
          <a:cs typeface="+mn-cs"/>
          <a:sym typeface="Arial"/>
        </a:defRPr>
      </a:lvl1pPr>
      <a:lvl2pPr marL="0" marR="0" indent="160729" algn="ctr" defTabSz="580409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84" b="0" i="0" u="none" strike="noStrike" cap="none" spc="0" baseline="0">
          <a:ln>
            <a:noFill/>
          </a:ln>
          <a:solidFill>
            <a:schemeClr val="tx1"/>
          </a:solidFill>
          <a:uFill>
            <a:solidFill>
              <a:srgbClr val="737375"/>
            </a:solidFill>
          </a:uFill>
          <a:latin typeface="+mn-lt"/>
          <a:ea typeface="+mn-ea"/>
          <a:cs typeface="+mn-cs"/>
          <a:sym typeface="Arial"/>
        </a:defRPr>
      </a:lvl2pPr>
      <a:lvl3pPr marL="0" marR="0" indent="321457" algn="ctr" defTabSz="580409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84" b="0" i="0" u="none" strike="noStrike" cap="none" spc="0" baseline="0">
          <a:ln>
            <a:noFill/>
          </a:ln>
          <a:solidFill>
            <a:schemeClr val="tx1"/>
          </a:solidFill>
          <a:uFill>
            <a:solidFill>
              <a:srgbClr val="737375"/>
            </a:solidFill>
          </a:uFill>
          <a:latin typeface="+mn-lt"/>
          <a:ea typeface="+mn-ea"/>
          <a:cs typeface="+mn-cs"/>
          <a:sym typeface="Arial"/>
        </a:defRPr>
      </a:lvl3pPr>
      <a:lvl4pPr marL="0" marR="0" indent="482186" algn="ctr" defTabSz="580409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84" b="0" i="0" u="none" strike="noStrike" cap="none" spc="0" baseline="0">
          <a:ln>
            <a:noFill/>
          </a:ln>
          <a:solidFill>
            <a:schemeClr val="tx1"/>
          </a:solidFill>
          <a:uFill>
            <a:solidFill>
              <a:srgbClr val="737375"/>
            </a:solidFill>
          </a:uFill>
          <a:latin typeface="+mn-lt"/>
          <a:ea typeface="+mn-ea"/>
          <a:cs typeface="+mn-cs"/>
          <a:sym typeface="Arial"/>
        </a:defRPr>
      </a:lvl4pPr>
      <a:lvl5pPr marL="0" marR="0" indent="642915" algn="ctr" defTabSz="580409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84" b="0" i="0" u="none" strike="noStrike" cap="none" spc="0" baseline="0">
          <a:ln>
            <a:noFill/>
          </a:ln>
          <a:solidFill>
            <a:schemeClr val="tx1"/>
          </a:solidFill>
          <a:uFill>
            <a:solidFill>
              <a:srgbClr val="737375"/>
            </a:solidFill>
          </a:uFill>
          <a:latin typeface="+mn-lt"/>
          <a:ea typeface="+mn-ea"/>
          <a:cs typeface="+mn-cs"/>
          <a:sym typeface="Arial"/>
        </a:defRPr>
      </a:lvl5pPr>
      <a:lvl6pPr marL="0" marR="0" indent="803643" algn="ctr" defTabSz="580409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84" b="0" i="0" u="none" strike="noStrike" cap="none" spc="0" baseline="0">
          <a:ln>
            <a:noFill/>
          </a:ln>
          <a:solidFill>
            <a:schemeClr val="tx1"/>
          </a:solidFill>
          <a:uFill>
            <a:solidFill>
              <a:srgbClr val="737375"/>
            </a:solidFill>
          </a:uFill>
          <a:latin typeface="+mn-lt"/>
          <a:ea typeface="+mn-ea"/>
          <a:cs typeface="+mn-cs"/>
          <a:sym typeface="Arial"/>
        </a:defRPr>
      </a:lvl6pPr>
      <a:lvl7pPr marL="0" marR="0" indent="964372" algn="ctr" defTabSz="580409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84" b="0" i="0" u="none" strike="noStrike" cap="none" spc="0" baseline="0">
          <a:ln>
            <a:noFill/>
          </a:ln>
          <a:solidFill>
            <a:schemeClr val="tx1"/>
          </a:solidFill>
          <a:uFill>
            <a:solidFill>
              <a:srgbClr val="737375"/>
            </a:solidFill>
          </a:uFill>
          <a:latin typeface="+mn-lt"/>
          <a:ea typeface="+mn-ea"/>
          <a:cs typeface="+mn-cs"/>
          <a:sym typeface="Arial"/>
        </a:defRPr>
      </a:lvl7pPr>
      <a:lvl8pPr marL="0" marR="0" indent="1125101" algn="ctr" defTabSz="580409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84" b="0" i="0" u="none" strike="noStrike" cap="none" spc="0" baseline="0">
          <a:ln>
            <a:noFill/>
          </a:ln>
          <a:solidFill>
            <a:schemeClr val="tx1"/>
          </a:solidFill>
          <a:uFill>
            <a:solidFill>
              <a:srgbClr val="737375"/>
            </a:solidFill>
          </a:uFill>
          <a:latin typeface="+mn-lt"/>
          <a:ea typeface="+mn-ea"/>
          <a:cs typeface="+mn-cs"/>
          <a:sym typeface="Arial"/>
        </a:defRPr>
      </a:lvl8pPr>
      <a:lvl9pPr marL="0" marR="0" indent="1285829" algn="ctr" defTabSz="580409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84" b="0" i="0" u="none" strike="noStrike" cap="none" spc="0" baseline="0">
          <a:ln>
            <a:noFill/>
          </a:ln>
          <a:solidFill>
            <a:schemeClr val="tx1"/>
          </a:solidFill>
          <a:uFill>
            <a:solidFill>
              <a:srgbClr val="737375"/>
            </a:solidFill>
          </a:uFill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4.png"/><Relationship Id="rId4" Type="http://schemas.openxmlformats.org/officeDocument/2006/relationships/image" Target="../media/image13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73" name="Rectangle 29"/>
          <p:cNvSpPr>
            <a:spLocks noGrp="1" noChangeArrowheads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FCAL Workshop DESY 2019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279628" y="2516045"/>
            <a:ext cx="8431469" cy="2308324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r>
              <a:rPr lang="en-US" sz="2400" dirty="0" smtClean="0"/>
              <a:t>Closeout</a:t>
            </a:r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en-US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en-US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en-US" sz="2400" dirty="0" smtClean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r>
              <a:rPr lang="en-US" sz="2400" dirty="0" smtClean="0"/>
              <a:t>Wolfgang Lohmann </a:t>
            </a:r>
            <a:endParaRPr lang="en-US" sz="2400" dirty="0"/>
          </a:p>
          <a:p>
            <a:pPr algn="ctr">
              <a:buClr>
                <a:schemeClr val="accent5">
                  <a:lumMod val="25000"/>
                </a:schemeClr>
              </a:buClr>
              <a:buSzPct val="148000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21785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73" name="Rectangle 29"/>
          <p:cNvSpPr>
            <a:spLocks noGrp="1" noChangeArrowheads="1"/>
          </p:cNvSpPr>
          <p:nvPr>
            <p:ph type="ctrTitle" sz="quarter"/>
          </p:nvPr>
        </p:nvSpPr>
        <p:spPr>
          <a:xfrm>
            <a:off x="924719" y="78941"/>
            <a:ext cx="8219281" cy="722496"/>
          </a:xfrm>
        </p:spPr>
        <p:txBody>
          <a:bodyPr/>
          <a:lstStyle/>
          <a:p>
            <a:r>
              <a:rPr lang="de-DE" sz="3600" dirty="0" err="1" smtClean="0">
                <a:solidFill>
                  <a:schemeClr val="bg1"/>
                </a:solidFill>
              </a:rPr>
              <a:t>Statistics</a:t>
            </a:r>
            <a:endParaRPr lang="de-DE" sz="3600" dirty="0">
              <a:solidFill>
                <a:schemeClr val="bg1"/>
              </a:solidFill>
            </a:endParaRPr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342285" y="883784"/>
            <a:ext cx="8431469" cy="5086800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400" u="sng" dirty="0" smtClean="0"/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400" u="sng" dirty="0" smtClean="0"/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0000"/>
              </a:solidFill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591331" y="883784"/>
            <a:ext cx="7933375" cy="452431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buSzPct val="156000"/>
            </a:pPr>
            <a:endParaRPr lang="de-DE" sz="2400" dirty="0"/>
          </a:p>
          <a:p>
            <a:pPr>
              <a:buSzPct val="156000"/>
            </a:pPr>
            <a:r>
              <a:rPr lang="de-DE" sz="2400" dirty="0" smtClean="0"/>
              <a:t>19 </a:t>
            </a:r>
            <a:r>
              <a:rPr lang="de-DE" sz="2400" dirty="0" err="1" smtClean="0"/>
              <a:t>presentations</a:t>
            </a:r>
            <a:r>
              <a:rPr lang="de-DE" sz="2400" dirty="0" smtClean="0"/>
              <a:t>, </a:t>
            </a:r>
          </a:p>
          <a:p>
            <a:pPr>
              <a:buSzPct val="156000"/>
            </a:pPr>
            <a:endParaRPr lang="de-DE" sz="2400" dirty="0"/>
          </a:p>
          <a:p>
            <a:pPr>
              <a:buSzPct val="156000"/>
            </a:pPr>
            <a:r>
              <a:rPr lang="de-DE" sz="2400" dirty="0"/>
              <a:t>2</a:t>
            </a:r>
            <a:r>
              <a:rPr lang="de-DE" sz="2400" dirty="0" smtClean="0"/>
              <a:t> General</a:t>
            </a:r>
          </a:p>
          <a:p>
            <a:pPr>
              <a:buSzPct val="156000"/>
            </a:pPr>
            <a:endParaRPr lang="de-DE" sz="2400" dirty="0"/>
          </a:p>
          <a:p>
            <a:pPr>
              <a:buSzPct val="156000"/>
            </a:pPr>
            <a:r>
              <a:rPr lang="de-DE" sz="2400" dirty="0" smtClean="0"/>
              <a:t>1 CEPC</a:t>
            </a:r>
          </a:p>
          <a:p>
            <a:pPr>
              <a:buSzPct val="156000"/>
            </a:pPr>
            <a:endParaRPr lang="de-DE" sz="2400" dirty="0"/>
          </a:p>
          <a:p>
            <a:pPr>
              <a:buSzPct val="156000"/>
            </a:pPr>
            <a:r>
              <a:rPr lang="de-DE" sz="2400" dirty="0" smtClean="0"/>
              <a:t>4 LUXE</a:t>
            </a:r>
          </a:p>
          <a:p>
            <a:pPr>
              <a:buSzPct val="156000"/>
            </a:pPr>
            <a:endParaRPr lang="de-DE" sz="2400" dirty="0"/>
          </a:p>
          <a:p>
            <a:pPr>
              <a:buSzPct val="156000"/>
            </a:pPr>
            <a:r>
              <a:rPr lang="de-DE" sz="2400" dirty="0" smtClean="0"/>
              <a:t>Hardware: 6</a:t>
            </a:r>
          </a:p>
          <a:p>
            <a:pPr marL="342900" indent="-342900">
              <a:buSzPct val="156000"/>
              <a:buFont typeface="Arial" panose="020B0604020202020204" pitchFamily="34" charset="0"/>
              <a:buChar char="•"/>
            </a:pPr>
            <a:endParaRPr lang="de-DE" sz="2400" dirty="0"/>
          </a:p>
          <a:p>
            <a:pPr>
              <a:buSzPct val="156000"/>
            </a:pPr>
            <a:r>
              <a:rPr lang="de-DE" sz="2400" dirty="0" smtClean="0"/>
              <a:t>Software </a:t>
            </a:r>
            <a:r>
              <a:rPr lang="de-DE" sz="2400" dirty="0" err="1" smtClean="0"/>
              <a:t>and</a:t>
            </a:r>
            <a:r>
              <a:rPr lang="de-DE" sz="2400" dirty="0" smtClean="0"/>
              <a:t> </a:t>
            </a:r>
            <a:r>
              <a:rPr lang="de-DE" sz="2400" dirty="0" err="1" smtClean="0"/>
              <a:t>simulations</a:t>
            </a:r>
            <a:r>
              <a:rPr lang="de-DE" sz="2400" dirty="0" smtClean="0"/>
              <a:t> 6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2997099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73" name="Rectangle 29"/>
          <p:cNvSpPr>
            <a:spLocks noGrp="1" noChangeArrowheads="1"/>
          </p:cNvSpPr>
          <p:nvPr>
            <p:ph type="ctrTitle" sz="quarter"/>
          </p:nvPr>
        </p:nvSpPr>
        <p:spPr>
          <a:xfrm>
            <a:off x="924719" y="78941"/>
            <a:ext cx="8219281" cy="722496"/>
          </a:xfrm>
        </p:spPr>
        <p:txBody>
          <a:bodyPr/>
          <a:lstStyle/>
          <a:p>
            <a:r>
              <a:rPr lang="de-DE" sz="3600" dirty="0" err="1" smtClean="0">
                <a:solidFill>
                  <a:schemeClr val="bg1"/>
                </a:solidFill>
              </a:rPr>
              <a:t>general</a:t>
            </a:r>
            <a:endParaRPr lang="de-DE" sz="3600" dirty="0">
              <a:solidFill>
                <a:schemeClr val="bg1"/>
              </a:solidFill>
            </a:endParaRPr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335516" y="965856"/>
            <a:ext cx="8431469" cy="5086800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400" u="sng" dirty="0" smtClean="0"/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400" u="sng" dirty="0" smtClean="0"/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0000"/>
              </a:solidFill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335516" y="1210821"/>
            <a:ext cx="2810455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buSzPct val="156000"/>
            </a:pPr>
            <a:r>
              <a:rPr lang="de-DE" sz="2400" dirty="0" err="1" smtClean="0"/>
              <a:t>Ties</a:t>
            </a:r>
            <a:r>
              <a:rPr lang="de-DE" sz="2400" dirty="0" smtClean="0"/>
              <a:t>, DESY, </a:t>
            </a:r>
            <a:r>
              <a:rPr lang="de-DE" sz="2400" dirty="0" err="1" smtClean="0"/>
              <a:t>projects</a:t>
            </a:r>
            <a:endParaRPr lang="de-DE" sz="2400" dirty="0"/>
          </a:p>
          <a:p>
            <a:pPr marL="342900" indent="-342900">
              <a:buSzPct val="156000"/>
              <a:buFont typeface="Arial" panose="020B0604020202020204" pitchFamily="34" charset="0"/>
              <a:buChar char="•"/>
            </a:pPr>
            <a:endParaRPr lang="en-GB" sz="2400" dirty="0"/>
          </a:p>
        </p:txBody>
      </p:sp>
      <p:sp>
        <p:nvSpPr>
          <p:cNvPr id="6" name="TextBox 4"/>
          <p:cNvSpPr txBox="1"/>
          <p:nvPr/>
        </p:nvSpPr>
        <p:spPr>
          <a:xfrm>
            <a:off x="4750246" y="965856"/>
            <a:ext cx="2325377" cy="2057360"/>
          </a:xfrm>
          <a:prstGeom prst="rect">
            <a:avLst/>
          </a:prstGeom>
          <a:noFill/>
        </p:spPr>
        <p:txBody>
          <a:bodyPr wrap="square" lIns="117224" tIns="58612" rIns="117224" bIns="58612" rtlCol="0">
            <a:spAutoFit/>
          </a:bodyPr>
          <a:lstStyle/>
          <a:p>
            <a:pPr defTabSz="1172233"/>
            <a:r>
              <a:rPr lang="en-US" sz="2100" dirty="0">
                <a:solidFill>
                  <a:prstClr val="black"/>
                </a:solidFill>
              </a:rPr>
              <a:t>FLC projects</a:t>
            </a:r>
          </a:p>
          <a:p>
            <a:pPr marL="366323" indent="-366323" defTabSz="1172233">
              <a:buFont typeface="Arial" panose="020B0604020202020204" pitchFamily="34" charset="0"/>
              <a:buChar char="•"/>
            </a:pPr>
            <a:r>
              <a:rPr lang="en-US" sz="2100" dirty="0">
                <a:solidFill>
                  <a:prstClr val="black"/>
                </a:solidFill>
              </a:rPr>
              <a:t>CALICE</a:t>
            </a:r>
          </a:p>
          <a:p>
            <a:pPr marL="366323" indent="-366323" defTabSz="1172233">
              <a:buFont typeface="Arial" panose="020B0604020202020204" pitchFamily="34" charset="0"/>
              <a:buChar char="•"/>
            </a:pPr>
            <a:r>
              <a:rPr lang="en-US" sz="2100" dirty="0">
                <a:solidFill>
                  <a:prstClr val="black"/>
                </a:solidFill>
              </a:rPr>
              <a:t>LCTPC</a:t>
            </a:r>
          </a:p>
          <a:p>
            <a:pPr marL="366323" indent="-366323" defTabSz="1172233">
              <a:buFont typeface="Arial" panose="020B0604020202020204" pitchFamily="34" charset="0"/>
              <a:buChar char="•"/>
            </a:pPr>
            <a:r>
              <a:rPr lang="en-US" sz="2100" dirty="0">
                <a:solidFill>
                  <a:prstClr val="black"/>
                </a:solidFill>
              </a:rPr>
              <a:t>Silicon </a:t>
            </a:r>
            <a:r>
              <a:rPr lang="en-US" sz="2100" dirty="0" smtClean="0">
                <a:solidFill>
                  <a:prstClr val="black"/>
                </a:solidFill>
              </a:rPr>
              <a:t>tracker</a:t>
            </a:r>
            <a:endParaRPr lang="en-US" sz="2100" dirty="0">
              <a:solidFill>
                <a:prstClr val="black"/>
              </a:solidFill>
            </a:endParaRPr>
          </a:p>
          <a:p>
            <a:pPr marL="366323" indent="-366323" defTabSz="1172233">
              <a:buFont typeface="Arial" panose="020B0604020202020204" pitchFamily="34" charset="0"/>
              <a:buChar char="•"/>
            </a:pPr>
            <a:r>
              <a:rPr lang="en-US" sz="2100" dirty="0" smtClean="0">
                <a:solidFill>
                  <a:prstClr val="black"/>
                </a:solidFill>
              </a:rPr>
              <a:t>FCAL</a:t>
            </a:r>
          </a:p>
          <a:p>
            <a:pPr marL="366323" indent="-366323" defTabSz="1172233">
              <a:buFont typeface="Arial" panose="020B0604020202020204" pitchFamily="34" charset="0"/>
              <a:buChar char="•"/>
            </a:pPr>
            <a:r>
              <a:rPr lang="en-US" sz="2100" dirty="0" smtClean="0">
                <a:solidFill>
                  <a:prstClr val="black"/>
                </a:solidFill>
              </a:rPr>
              <a:t>LUXE</a:t>
            </a:r>
            <a:endParaRPr lang="en-US" sz="2100" dirty="0">
              <a:solidFill>
                <a:prstClr val="black"/>
              </a:solidFill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5566788" y="3388786"/>
            <a:ext cx="2810455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buSzPct val="156000"/>
            </a:pPr>
            <a:r>
              <a:rPr lang="de-DE" sz="2400" dirty="0" smtClean="0"/>
              <a:t>Karsten, ILC</a:t>
            </a:r>
            <a:endParaRPr lang="de-DE" sz="2400" dirty="0"/>
          </a:p>
          <a:p>
            <a:pPr marL="342900" indent="-342900">
              <a:buSzPct val="156000"/>
              <a:buFont typeface="Arial" panose="020B0604020202020204" pitchFamily="34" charset="0"/>
              <a:buChar char="•"/>
            </a:pPr>
            <a:endParaRPr lang="en-GB" sz="2400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8430" y="3437694"/>
            <a:ext cx="3752070" cy="2025489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9749" y="5221818"/>
            <a:ext cx="6003001" cy="811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0209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73" name="Rectangle 29"/>
          <p:cNvSpPr>
            <a:spLocks noGrp="1" noChangeArrowheads="1"/>
          </p:cNvSpPr>
          <p:nvPr>
            <p:ph type="ctrTitle" sz="quarter"/>
          </p:nvPr>
        </p:nvSpPr>
        <p:spPr>
          <a:xfrm>
            <a:off x="924719" y="78941"/>
            <a:ext cx="8219281" cy="722496"/>
          </a:xfrm>
        </p:spPr>
        <p:txBody>
          <a:bodyPr/>
          <a:lstStyle/>
          <a:p>
            <a:r>
              <a:rPr lang="de-DE" sz="3600" dirty="0" smtClean="0">
                <a:solidFill>
                  <a:schemeClr val="bg1"/>
                </a:solidFill>
              </a:rPr>
              <a:t>CEPC</a:t>
            </a:r>
            <a:r>
              <a:rPr lang="de-DE" sz="3600" dirty="0" smtClean="0">
                <a:solidFill>
                  <a:schemeClr val="bg1"/>
                </a:solidFill>
              </a:rPr>
              <a:t> </a:t>
            </a:r>
            <a:endParaRPr lang="de-DE" sz="3600" dirty="0">
              <a:solidFill>
                <a:schemeClr val="bg1"/>
              </a:solidFill>
            </a:endParaRPr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489243" y="927326"/>
            <a:ext cx="8431469" cy="5086800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400" u="sng" dirty="0" smtClean="0"/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400" u="sng" dirty="0" smtClean="0"/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0000"/>
              </a:solidFill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682669" y="927326"/>
            <a:ext cx="197344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buSzPct val="156000"/>
            </a:pPr>
            <a:r>
              <a:rPr lang="de-DE" sz="2400" dirty="0" err="1" smtClean="0"/>
              <a:t>Hongbo</a:t>
            </a:r>
            <a:endParaRPr lang="en-GB" sz="2400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0919" y="3150912"/>
            <a:ext cx="2665125" cy="2386200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1657" y="1669004"/>
            <a:ext cx="5149996" cy="3920810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6232817" y="2119312"/>
            <a:ext cx="2225383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buSzPct val="156000"/>
            </a:pPr>
            <a:r>
              <a:rPr lang="de-DE" sz="2400" dirty="0" err="1" smtClean="0"/>
              <a:t>LumiCal</a:t>
            </a:r>
            <a:r>
              <a:rPr lang="de-DE" sz="2400" dirty="0" smtClean="0"/>
              <a:t> </a:t>
            </a:r>
            <a:r>
              <a:rPr lang="de-DE" sz="2400" dirty="0" err="1" smtClean="0"/>
              <a:t>and</a:t>
            </a:r>
            <a:r>
              <a:rPr lang="de-DE" sz="2400" dirty="0" smtClean="0"/>
              <a:t> </a:t>
            </a:r>
            <a:r>
              <a:rPr lang="de-DE" sz="2400" dirty="0" err="1" smtClean="0"/>
              <a:t>forward</a:t>
            </a:r>
            <a:r>
              <a:rPr lang="de-DE" sz="2400" dirty="0" smtClean="0"/>
              <a:t> design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511033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73" name="Rectangle 29"/>
          <p:cNvSpPr>
            <a:spLocks noGrp="1" noChangeArrowheads="1"/>
          </p:cNvSpPr>
          <p:nvPr>
            <p:ph type="ctrTitle" sz="quarter"/>
          </p:nvPr>
        </p:nvSpPr>
        <p:spPr>
          <a:xfrm>
            <a:off x="924719" y="78941"/>
            <a:ext cx="8219281" cy="722496"/>
          </a:xfrm>
        </p:spPr>
        <p:txBody>
          <a:bodyPr/>
          <a:lstStyle/>
          <a:p>
            <a:r>
              <a:rPr lang="de-DE" sz="3600" dirty="0" smtClean="0">
                <a:solidFill>
                  <a:schemeClr val="bg1"/>
                </a:solidFill>
              </a:rPr>
              <a:t>LUXE</a:t>
            </a:r>
            <a:r>
              <a:rPr lang="de-DE" sz="3600" dirty="0" smtClean="0">
                <a:solidFill>
                  <a:schemeClr val="bg1"/>
                </a:solidFill>
              </a:rPr>
              <a:t> </a:t>
            </a:r>
            <a:endParaRPr lang="de-DE" sz="3600" dirty="0">
              <a:solidFill>
                <a:schemeClr val="bg1"/>
              </a:solidFill>
            </a:endParaRPr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505572" y="921884"/>
            <a:ext cx="8431469" cy="5086800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400" u="sng" dirty="0" smtClean="0"/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400" u="sng" dirty="0" smtClean="0"/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0000"/>
              </a:solidFill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669471" y="1311729"/>
            <a:ext cx="7930244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buSzPct val="156000"/>
            </a:pPr>
            <a:r>
              <a:rPr lang="de-DE" sz="2400" dirty="0" smtClean="0"/>
              <a:t>Marina, Matthew, Sasha </a:t>
            </a:r>
            <a:endParaRPr lang="de-DE" sz="2400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431" y="2063823"/>
            <a:ext cx="7808969" cy="1902413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669471" y="4191000"/>
            <a:ext cx="7930244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buSzPct val="156000"/>
            </a:pPr>
            <a:r>
              <a:rPr lang="de-DE" sz="2400" dirty="0" err="1" smtClean="0"/>
              <a:t>Currently</a:t>
            </a:r>
            <a:r>
              <a:rPr lang="de-DE" sz="2400" dirty="0" smtClean="0"/>
              <a:t> </a:t>
            </a:r>
            <a:r>
              <a:rPr lang="de-DE" sz="2400" dirty="0" err="1" smtClean="0"/>
              <a:t>studies</a:t>
            </a:r>
            <a:r>
              <a:rPr lang="de-DE" sz="2400" dirty="0" smtClean="0"/>
              <a:t> </a:t>
            </a:r>
            <a:r>
              <a:rPr lang="de-DE" sz="2400" dirty="0" err="1" smtClean="0"/>
              <a:t>ongoing</a:t>
            </a:r>
            <a:r>
              <a:rPr lang="de-DE" sz="2400" dirty="0" smtClean="0"/>
              <a:t> </a:t>
            </a:r>
            <a:r>
              <a:rPr lang="de-DE" sz="2400" dirty="0" err="1" smtClean="0"/>
              <a:t>to</a:t>
            </a:r>
            <a:r>
              <a:rPr lang="de-DE" sz="2400" dirty="0" smtClean="0"/>
              <a:t> </a:t>
            </a:r>
            <a:r>
              <a:rPr lang="de-DE" sz="2400" dirty="0" err="1" smtClean="0"/>
              <a:t>optimize</a:t>
            </a:r>
            <a:r>
              <a:rPr lang="de-DE" sz="2400" dirty="0" smtClean="0"/>
              <a:t> </a:t>
            </a:r>
            <a:r>
              <a:rPr lang="de-DE" sz="2400" dirty="0" err="1" smtClean="0"/>
              <a:t>the</a:t>
            </a:r>
            <a:r>
              <a:rPr lang="de-DE" sz="2400" dirty="0" smtClean="0"/>
              <a:t> design, </a:t>
            </a:r>
            <a:r>
              <a:rPr lang="de-DE" sz="2400" dirty="0" err="1" smtClean="0"/>
              <a:t>estimate</a:t>
            </a:r>
            <a:r>
              <a:rPr lang="de-DE" sz="2400" dirty="0" smtClean="0"/>
              <a:t> </a:t>
            </a:r>
            <a:r>
              <a:rPr lang="de-DE" sz="2400" dirty="0" err="1" smtClean="0"/>
              <a:t>performance</a:t>
            </a:r>
            <a:r>
              <a:rPr lang="de-DE" sz="2400" dirty="0" smtClean="0"/>
              <a:t>, </a:t>
            </a:r>
            <a:r>
              <a:rPr lang="de-DE" sz="2400" dirty="0" err="1" smtClean="0"/>
              <a:t>study</a:t>
            </a:r>
            <a:r>
              <a:rPr lang="de-DE" sz="2400" dirty="0" smtClean="0"/>
              <a:t> </a:t>
            </a:r>
            <a:r>
              <a:rPr lang="de-DE" sz="2400" dirty="0" err="1" smtClean="0"/>
              <a:t>background</a:t>
            </a:r>
            <a:r>
              <a:rPr lang="de-DE" sz="2400" dirty="0" smtClean="0"/>
              <a:t> etc.</a:t>
            </a:r>
          </a:p>
          <a:p>
            <a:pPr>
              <a:buSzPct val="156000"/>
            </a:pPr>
            <a:endParaRPr lang="de-DE" sz="2400" dirty="0"/>
          </a:p>
          <a:p>
            <a:pPr>
              <a:buSzPct val="156000"/>
            </a:pPr>
            <a:r>
              <a:rPr lang="de-DE" sz="2400" dirty="0" smtClean="0"/>
              <a:t>CDR in </a:t>
            </a:r>
            <a:r>
              <a:rPr lang="de-DE" sz="2400" dirty="0" err="1" smtClean="0"/>
              <a:t>summer</a:t>
            </a:r>
            <a:r>
              <a:rPr lang="de-DE" sz="2400" dirty="0" smtClean="0"/>
              <a:t> 2020 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239455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73" name="Rectangle 29"/>
          <p:cNvSpPr>
            <a:spLocks noGrp="1" noChangeArrowheads="1"/>
          </p:cNvSpPr>
          <p:nvPr>
            <p:ph type="ctrTitle" sz="quarter"/>
          </p:nvPr>
        </p:nvSpPr>
        <p:spPr>
          <a:xfrm>
            <a:off x="924719" y="78941"/>
            <a:ext cx="8219281" cy="722496"/>
          </a:xfrm>
        </p:spPr>
        <p:txBody>
          <a:bodyPr/>
          <a:lstStyle/>
          <a:p>
            <a:r>
              <a:rPr lang="de-DE" sz="3600" dirty="0" smtClean="0">
                <a:solidFill>
                  <a:schemeClr val="bg1"/>
                </a:solidFill>
              </a:rPr>
              <a:t>Hardware </a:t>
            </a:r>
            <a:endParaRPr lang="de-DE" sz="3600" dirty="0">
              <a:solidFill>
                <a:schemeClr val="bg1"/>
              </a:solidFill>
            </a:endParaRPr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489243" y="927326"/>
            <a:ext cx="8431469" cy="5086800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400" u="sng" dirty="0" smtClean="0"/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400" u="sng" dirty="0" smtClean="0"/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0000"/>
              </a:solidFill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682669" y="927326"/>
            <a:ext cx="7933375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buSzPct val="156000"/>
            </a:pPr>
            <a:r>
              <a:rPr lang="de-DE" sz="2000" dirty="0" smtClean="0"/>
              <a:t>Aleksandr, Angel, Anton, Jakub, Konrad, Hans, Mirek, </a:t>
            </a:r>
            <a:endParaRPr lang="de-DE" sz="2000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001" y="1453325"/>
            <a:ext cx="4334806" cy="2469633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08807" y="2028971"/>
            <a:ext cx="3984750" cy="3453201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5477550" y="1505361"/>
            <a:ext cx="2847264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buSzPct val="156000"/>
            </a:pPr>
            <a:r>
              <a:rPr lang="de-DE" sz="2000" dirty="0" smtClean="0"/>
              <a:t>FLAME </a:t>
            </a:r>
            <a:r>
              <a:rPr lang="de-DE" sz="2000" dirty="0" err="1" smtClean="0"/>
              <a:t>is</a:t>
            </a:r>
            <a:r>
              <a:rPr lang="de-DE" sz="2000" dirty="0" smtClean="0"/>
              <a:t> </a:t>
            </a:r>
            <a:r>
              <a:rPr lang="de-DE" sz="2000" dirty="0" err="1" smtClean="0"/>
              <a:t>alive</a:t>
            </a:r>
            <a:endParaRPr lang="en-GB" sz="2000" dirty="0"/>
          </a:p>
        </p:txBody>
      </p:sp>
      <p:sp>
        <p:nvSpPr>
          <p:cNvPr id="10" name="Textfeld 9"/>
          <p:cNvSpPr txBox="1"/>
          <p:nvPr/>
        </p:nvSpPr>
        <p:spPr>
          <a:xfrm>
            <a:off x="574000" y="4010747"/>
            <a:ext cx="4334807" cy="193899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>
              <a:buSzPct val="156000"/>
              <a:buFont typeface="Arial" panose="020B0604020202020204" pitchFamily="34" charset="0"/>
              <a:buChar char="•"/>
            </a:pPr>
            <a:r>
              <a:rPr lang="de-DE" sz="2000" dirty="0" smtClean="0"/>
              <a:t>DAQ </a:t>
            </a:r>
            <a:r>
              <a:rPr lang="de-DE" sz="2000" dirty="0" err="1" smtClean="0"/>
              <a:t>designed</a:t>
            </a:r>
            <a:endParaRPr lang="de-DE" sz="2000" dirty="0" smtClean="0"/>
          </a:p>
          <a:p>
            <a:pPr marL="342900" indent="-342900">
              <a:buSzPct val="156000"/>
              <a:buFont typeface="Arial" panose="020B0604020202020204" pitchFamily="34" charset="0"/>
              <a:buChar char="•"/>
            </a:pPr>
            <a:r>
              <a:rPr lang="de-DE" sz="2000" dirty="0" smtClean="0"/>
              <a:t>APV </a:t>
            </a:r>
            <a:r>
              <a:rPr lang="de-DE" sz="2000" dirty="0" err="1" smtClean="0"/>
              <a:t>adapters</a:t>
            </a:r>
            <a:r>
              <a:rPr lang="de-DE" sz="2000" dirty="0" smtClean="0"/>
              <a:t> </a:t>
            </a:r>
            <a:r>
              <a:rPr lang="de-DE" sz="2000" dirty="0" err="1" smtClean="0"/>
              <a:t>under</a:t>
            </a:r>
            <a:r>
              <a:rPr lang="de-DE" sz="2000" dirty="0" smtClean="0"/>
              <a:t> </a:t>
            </a:r>
            <a:r>
              <a:rPr lang="de-DE" sz="2000" dirty="0" err="1" smtClean="0"/>
              <a:t>work</a:t>
            </a:r>
            <a:endParaRPr lang="de-DE" sz="2000" dirty="0" smtClean="0"/>
          </a:p>
          <a:p>
            <a:pPr marL="342900" indent="-342900">
              <a:buSzPct val="156000"/>
              <a:buFont typeface="Arial" panose="020B0604020202020204" pitchFamily="34" charset="0"/>
              <a:buChar char="•"/>
            </a:pPr>
            <a:r>
              <a:rPr lang="de-DE" sz="2000" dirty="0" smtClean="0"/>
              <a:t>Absorber </a:t>
            </a:r>
            <a:r>
              <a:rPr lang="de-DE" sz="2000" dirty="0" err="1" smtClean="0"/>
              <a:t>plates</a:t>
            </a:r>
            <a:r>
              <a:rPr lang="de-DE" sz="2000" dirty="0" smtClean="0"/>
              <a:t> </a:t>
            </a:r>
            <a:r>
              <a:rPr lang="de-DE" sz="2000" dirty="0" err="1" smtClean="0"/>
              <a:t>prepared</a:t>
            </a:r>
            <a:endParaRPr lang="de-DE" sz="2000" dirty="0" smtClean="0"/>
          </a:p>
          <a:p>
            <a:pPr marL="342900" indent="-342900">
              <a:buSzPct val="156000"/>
              <a:buFont typeface="Arial" panose="020B0604020202020204" pitchFamily="34" charset="0"/>
              <a:buChar char="•"/>
            </a:pPr>
            <a:r>
              <a:rPr lang="de-DE" sz="2000" dirty="0" smtClean="0"/>
              <a:t>ASIC </a:t>
            </a:r>
            <a:r>
              <a:rPr lang="de-DE" sz="2000" dirty="0" err="1" smtClean="0"/>
              <a:t>for</a:t>
            </a:r>
            <a:r>
              <a:rPr lang="de-DE" sz="2000" dirty="0" smtClean="0"/>
              <a:t> </a:t>
            </a:r>
            <a:r>
              <a:rPr lang="de-DE" sz="2000" dirty="0" err="1" smtClean="0"/>
              <a:t>GaAs</a:t>
            </a:r>
            <a:r>
              <a:rPr lang="de-DE" sz="2000" dirty="0" smtClean="0"/>
              <a:t> in </a:t>
            </a:r>
            <a:r>
              <a:rPr lang="de-DE" sz="2000" dirty="0" err="1" smtClean="0"/>
              <a:t>progress</a:t>
            </a:r>
            <a:endParaRPr lang="de-DE" sz="2000" dirty="0" smtClean="0"/>
          </a:p>
          <a:p>
            <a:pPr marL="342900" indent="-342900">
              <a:buSzPct val="156000"/>
              <a:buFont typeface="Arial" panose="020B0604020202020204" pitchFamily="34" charset="0"/>
              <a:buChar char="•"/>
            </a:pPr>
            <a:r>
              <a:rPr lang="de-DE" sz="2000" dirty="0" smtClean="0"/>
              <a:t>New </a:t>
            </a:r>
            <a:r>
              <a:rPr lang="de-DE" sz="2000" dirty="0" err="1" smtClean="0"/>
              <a:t>GaAs</a:t>
            </a:r>
            <a:r>
              <a:rPr lang="de-DE" sz="2000" dirty="0" smtClean="0"/>
              <a:t> </a:t>
            </a:r>
            <a:r>
              <a:rPr lang="de-DE" sz="2000" dirty="0" err="1" smtClean="0"/>
              <a:t>sensors</a:t>
            </a:r>
            <a:r>
              <a:rPr lang="de-DE" sz="2000" dirty="0" smtClean="0"/>
              <a:t> </a:t>
            </a:r>
            <a:r>
              <a:rPr lang="de-DE" sz="2000" dirty="0" err="1" smtClean="0"/>
              <a:t>for</a:t>
            </a:r>
            <a:r>
              <a:rPr lang="de-DE" sz="2000" dirty="0" smtClean="0"/>
              <a:t> </a:t>
            </a:r>
            <a:r>
              <a:rPr lang="de-DE" sz="2000" dirty="0" err="1" smtClean="0"/>
              <a:t>February</a:t>
            </a:r>
            <a:r>
              <a:rPr lang="de-DE" sz="2000" dirty="0" smtClean="0"/>
              <a:t> test-beam </a:t>
            </a:r>
            <a:r>
              <a:rPr lang="de-DE" sz="2000" dirty="0" err="1" smtClean="0"/>
              <a:t>considered</a:t>
            </a:r>
            <a:endParaRPr lang="de-DE" sz="2000" dirty="0" smtClean="0"/>
          </a:p>
        </p:txBody>
      </p:sp>
    </p:spTree>
    <p:extLst>
      <p:ext uri="{BB962C8B-B14F-4D97-AF65-F5344CB8AC3E}">
        <p14:creationId xmlns:p14="http://schemas.microsoft.com/office/powerpoint/2010/main" val="277256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73" name="Rectangle 29"/>
          <p:cNvSpPr>
            <a:spLocks noGrp="1" noChangeArrowheads="1"/>
          </p:cNvSpPr>
          <p:nvPr>
            <p:ph type="ctrTitle" sz="quarter"/>
          </p:nvPr>
        </p:nvSpPr>
        <p:spPr>
          <a:xfrm>
            <a:off x="924719" y="78941"/>
            <a:ext cx="8219281" cy="722496"/>
          </a:xfrm>
        </p:spPr>
        <p:txBody>
          <a:bodyPr/>
          <a:lstStyle/>
          <a:p>
            <a:r>
              <a:rPr lang="de-DE" sz="3600" dirty="0" smtClean="0">
                <a:solidFill>
                  <a:schemeClr val="bg1"/>
                </a:solidFill>
              </a:rPr>
              <a:t>Software</a:t>
            </a:r>
            <a:r>
              <a:rPr lang="de-DE" sz="3600" dirty="0" smtClean="0">
                <a:solidFill>
                  <a:schemeClr val="bg1"/>
                </a:solidFill>
              </a:rPr>
              <a:t> </a:t>
            </a:r>
            <a:endParaRPr lang="de-DE" sz="3600" dirty="0">
              <a:solidFill>
                <a:schemeClr val="bg1"/>
              </a:solidFill>
            </a:endParaRPr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362863" y="927326"/>
            <a:ext cx="8431469" cy="5086800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400" u="sng" dirty="0" smtClean="0"/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400" u="sng" dirty="0" smtClean="0"/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0000"/>
              </a:solidFill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682669" y="927326"/>
            <a:ext cx="7933375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buSzPct val="156000"/>
            </a:pPr>
            <a:r>
              <a:rPr lang="de-DE" sz="2000" dirty="0" smtClean="0"/>
              <a:t>Andre, Bohdan, Georgios, Ivan, </a:t>
            </a:r>
            <a:r>
              <a:rPr lang="de-DE" sz="2000" dirty="0" err="1" smtClean="0"/>
              <a:t>Mykyta</a:t>
            </a:r>
            <a:r>
              <a:rPr lang="de-DE" sz="2000" dirty="0" smtClean="0"/>
              <a:t>, </a:t>
            </a:r>
            <a:r>
              <a:rPr lang="de-DE" sz="2000" dirty="0" err="1" smtClean="0"/>
              <a:t>Zhanna</a:t>
            </a:r>
            <a:endParaRPr lang="de-DE" sz="2000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097" y="1327436"/>
            <a:ext cx="2121750" cy="2040234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2603722" y="1327436"/>
            <a:ext cx="6261368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buSzPct val="156000"/>
            </a:pPr>
            <a:r>
              <a:rPr lang="de-DE" sz="2000" dirty="0" smtClean="0"/>
              <a:t>Bias in </a:t>
            </a:r>
            <a:r>
              <a:rPr lang="de-DE" sz="2000" dirty="0" err="1" smtClean="0"/>
              <a:t>the</a:t>
            </a:r>
            <a:r>
              <a:rPr lang="de-DE" sz="2000" dirty="0" smtClean="0"/>
              <a:t> polar angle due </a:t>
            </a:r>
            <a:r>
              <a:rPr lang="de-DE" sz="2000" dirty="0" err="1" smtClean="0"/>
              <a:t>to</a:t>
            </a:r>
            <a:r>
              <a:rPr lang="de-DE" sz="2000" dirty="0" smtClean="0"/>
              <a:t> beam-beam </a:t>
            </a:r>
            <a:r>
              <a:rPr lang="de-DE" sz="2000" dirty="0" err="1" smtClean="0"/>
              <a:t>effect</a:t>
            </a:r>
            <a:r>
              <a:rPr lang="de-DE" sz="2000" dirty="0" smtClean="0"/>
              <a:t> at </a:t>
            </a:r>
            <a:r>
              <a:rPr lang="de-DE" sz="2000" dirty="0" err="1" smtClean="0"/>
              <a:t>Fccee</a:t>
            </a:r>
            <a:r>
              <a:rPr lang="de-DE" sz="2000" dirty="0" err="1" smtClean="0">
                <a:sym typeface="Wingdings" panose="05000000000000000000" pitchFamily="2" charset="2"/>
              </a:rPr>
              <a:t>has</a:t>
            </a:r>
            <a:r>
              <a:rPr lang="de-DE" sz="2000" dirty="0" smtClean="0">
                <a:sym typeface="Wingdings" panose="05000000000000000000" pitchFamily="2" charset="2"/>
              </a:rPr>
              <a:t> </a:t>
            </a:r>
            <a:r>
              <a:rPr lang="de-DE" sz="2000" dirty="0" err="1" smtClean="0">
                <a:sym typeface="Wingdings" panose="05000000000000000000" pitchFamily="2" charset="2"/>
              </a:rPr>
              <a:t>impact</a:t>
            </a:r>
            <a:r>
              <a:rPr lang="de-DE" sz="2000" dirty="0" smtClean="0">
                <a:sym typeface="Wingdings" panose="05000000000000000000" pitchFamily="2" charset="2"/>
              </a:rPr>
              <a:t> on </a:t>
            </a:r>
            <a:r>
              <a:rPr lang="de-DE" sz="2000" dirty="0" err="1" smtClean="0">
                <a:sym typeface="Wingdings" panose="05000000000000000000" pitchFamily="2" charset="2"/>
              </a:rPr>
              <a:t>the</a:t>
            </a:r>
            <a:r>
              <a:rPr lang="de-DE" sz="2000" dirty="0" smtClean="0">
                <a:sym typeface="Wingdings" panose="05000000000000000000" pitchFamily="2" charset="2"/>
              </a:rPr>
              <a:t> LEP </a:t>
            </a:r>
            <a:r>
              <a:rPr lang="de-DE" sz="2000" dirty="0" err="1" smtClean="0">
                <a:sym typeface="Wingdings" panose="05000000000000000000" pitchFamily="2" charset="2"/>
              </a:rPr>
              <a:t>mesurements</a:t>
            </a:r>
            <a:r>
              <a:rPr lang="de-DE" sz="2000" dirty="0" smtClean="0">
                <a:sym typeface="Wingdings" panose="05000000000000000000" pitchFamily="2" charset="2"/>
              </a:rPr>
              <a:t> </a:t>
            </a:r>
            <a:r>
              <a:rPr lang="de-DE" sz="2000" dirty="0" err="1" smtClean="0">
                <a:sym typeface="Wingdings" panose="05000000000000000000" pitchFamily="2" charset="2"/>
              </a:rPr>
              <a:t>of</a:t>
            </a:r>
            <a:r>
              <a:rPr lang="de-DE" sz="2000" dirty="0" smtClean="0">
                <a:sym typeface="Wingdings" panose="05000000000000000000" pitchFamily="2" charset="2"/>
              </a:rPr>
              <a:t> </a:t>
            </a:r>
            <a:r>
              <a:rPr lang="de-DE" sz="2000" dirty="0" err="1" smtClean="0">
                <a:sym typeface="Wingdings" panose="05000000000000000000" pitchFamily="2" charset="2"/>
              </a:rPr>
              <a:t>the</a:t>
            </a:r>
            <a:r>
              <a:rPr lang="de-DE" sz="2000" dirty="0" smtClean="0">
                <a:sym typeface="Wingdings" panose="05000000000000000000" pitchFamily="2" charset="2"/>
              </a:rPr>
              <a:t> </a:t>
            </a:r>
            <a:r>
              <a:rPr lang="de-DE" sz="2000" dirty="0" err="1" smtClean="0">
                <a:sym typeface="Wingdings" panose="05000000000000000000" pitchFamily="2" charset="2"/>
              </a:rPr>
              <a:t>numbers</a:t>
            </a:r>
            <a:r>
              <a:rPr lang="de-DE" sz="2000" dirty="0" smtClean="0">
                <a:sym typeface="Wingdings" panose="05000000000000000000" pitchFamily="2" charset="2"/>
              </a:rPr>
              <a:t> </a:t>
            </a:r>
            <a:r>
              <a:rPr lang="de-DE" sz="2000" dirty="0" err="1" smtClean="0">
                <a:sym typeface="Wingdings" panose="05000000000000000000" pitchFamily="2" charset="2"/>
              </a:rPr>
              <a:t>of</a:t>
            </a:r>
            <a:r>
              <a:rPr lang="de-DE" sz="2000" dirty="0" smtClean="0">
                <a:sym typeface="Wingdings" panose="05000000000000000000" pitchFamily="2" charset="2"/>
              </a:rPr>
              <a:t> </a:t>
            </a:r>
            <a:r>
              <a:rPr lang="de-DE" sz="2000" dirty="0" err="1" smtClean="0">
                <a:sym typeface="Wingdings" panose="05000000000000000000" pitchFamily="2" charset="2"/>
              </a:rPr>
              <a:t>neutrinos</a:t>
            </a:r>
            <a:endParaRPr lang="en-GB" sz="2000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4784" y="2574363"/>
            <a:ext cx="4737683" cy="1586613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3753447" y="4994436"/>
            <a:ext cx="3961918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buSzPct val="156000"/>
            </a:pPr>
            <a:r>
              <a:rPr lang="de-DE" sz="2000" dirty="0" err="1" smtClean="0"/>
              <a:t>There</a:t>
            </a:r>
            <a:r>
              <a:rPr lang="de-DE" sz="2000" dirty="0" smtClean="0"/>
              <a:t> </a:t>
            </a:r>
            <a:r>
              <a:rPr lang="de-DE" sz="2000" dirty="0" err="1" smtClean="0"/>
              <a:t>are</a:t>
            </a:r>
            <a:r>
              <a:rPr lang="de-DE" sz="2000" dirty="0" smtClean="0"/>
              <a:t> still test-beam </a:t>
            </a:r>
            <a:r>
              <a:rPr lang="de-DE" sz="2000" dirty="0" err="1" smtClean="0"/>
              <a:t>data</a:t>
            </a:r>
            <a:r>
              <a:rPr lang="de-DE" sz="2000" dirty="0" smtClean="0"/>
              <a:t> </a:t>
            </a:r>
            <a:r>
              <a:rPr lang="de-DE" sz="2000" dirty="0" err="1" smtClean="0"/>
              <a:t>from</a:t>
            </a:r>
            <a:r>
              <a:rPr lang="de-DE" sz="2000" dirty="0" smtClean="0"/>
              <a:t> 2016 </a:t>
            </a:r>
            <a:r>
              <a:rPr lang="de-DE" sz="2000" dirty="0" err="1" smtClean="0"/>
              <a:t>to</a:t>
            </a:r>
            <a:r>
              <a:rPr lang="de-DE" sz="2000" dirty="0" smtClean="0"/>
              <a:t> </a:t>
            </a:r>
            <a:r>
              <a:rPr lang="de-DE" sz="2000" dirty="0" err="1" smtClean="0"/>
              <a:t>be</a:t>
            </a:r>
            <a:r>
              <a:rPr lang="de-DE" sz="2000" dirty="0" smtClean="0"/>
              <a:t> </a:t>
            </a:r>
            <a:r>
              <a:rPr lang="de-DE" sz="2000" dirty="0" err="1" smtClean="0"/>
              <a:t>analysed</a:t>
            </a:r>
            <a:r>
              <a:rPr lang="de-DE" sz="2000" dirty="0" smtClean="0"/>
              <a:t>! </a:t>
            </a:r>
            <a:endParaRPr lang="en-GB" sz="2000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1097" y="3367669"/>
            <a:ext cx="2809875" cy="2492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6617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73" name="Rectangle 29"/>
          <p:cNvSpPr>
            <a:spLocks noGrp="1" noChangeArrowheads="1"/>
          </p:cNvSpPr>
          <p:nvPr>
            <p:ph type="ctrTitle" sz="quarter"/>
          </p:nvPr>
        </p:nvSpPr>
        <p:spPr>
          <a:xfrm>
            <a:off x="924719" y="78941"/>
            <a:ext cx="8219281" cy="722496"/>
          </a:xfrm>
        </p:spPr>
        <p:txBody>
          <a:bodyPr/>
          <a:lstStyle/>
          <a:p>
            <a:r>
              <a:rPr lang="de-DE" sz="3600" dirty="0" err="1" smtClean="0">
                <a:solidFill>
                  <a:schemeClr val="bg1"/>
                </a:solidFill>
              </a:rPr>
              <a:t>closeout</a:t>
            </a:r>
            <a:endParaRPr lang="de-DE" sz="3600" dirty="0">
              <a:solidFill>
                <a:schemeClr val="bg1"/>
              </a:solidFill>
            </a:endParaRPr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342285" y="883784"/>
            <a:ext cx="8431469" cy="5086800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400" u="sng" dirty="0" smtClean="0"/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400" u="sng" dirty="0" smtClean="0"/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0000"/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buClr>
                <a:schemeClr val="accent5">
                  <a:lumMod val="25000"/>
                </a:schemeClr>
              </a:buClr>
              <a:buSzPct val="148000"/>
            </a:pPr>
            <a:endParaRPr lang="en-US" sz="2000" dirty="0" smtClean="0">
              <a:solidFill>
                <a:srgbClr val="000000"/>
              </a:solidFill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591331" y="883784"/>
            <a:ext cx="7933375" cy="415498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buSzPct val="156000"/>
            </a:pPr>
            <a:r>
              <a:rPr lang="de-DE" sz="2400" dirty="0" err="1" smtClean="0"/>
              <a:t>Lets</a:t>
            </a:r>
            <a:r>
              <a:rPr lang="de-DE" sz="2400" dirty="0" smtClean="0"/>
              <a:t> </a:t>
            </a:r>
            <a:r>
              <a:rPr lang="de-DE" sz="2400" dirty="0" err="1" smtClean="0"/>
              <a:t>thank</a:t>
            </a:r>
            <a:r>
              <a:rPr lang="de-DE" sz="2400" dirty="0" smtClean="0"/>
              <a:t>:</a:t>
            </a:r>
          </a:p>
          <a:p>
            <a:pPr>
              <a:buSzPct val="156000"/>
            </a:pPr>
            <a:endParaRPr lang="de-DE" sz="2400" dirty="0"/>
          </a:p>
          <a:p>
            <a:pPr>
              <a:buSzPct val="156000"/>
            </a:pPr>
            <a:r>
              <a:rPr lang="de-DE" sz="2400" dirty="0" smtClean="0"/>
              <a:t>Sergey </a:t>
            </a:r>
            <a:r>
              <a:rPr lang="de-DE" sz="2400" dirty="0" err="1" smtClean="0"/>
              <a:t>for</a:t>
            </a:r>
            <a:r>
              <a:rPr lang="de-DE" sz="2400" dirty="0" smtClean="0"/>
              <a:t> </a:t>
            </a:r>
            <a:r>
              <a:rPr lang="de-DE" sz="2400" dirty="0" err="1" smtClean="0"/>
              <a:t>the</a:t>
            </a:r>
            <a:r>
              <a:rPr lang="de-DE" sz="2400" dirty="0" smtClean="0"/>
              <a:t> </a:t>
            </a:r>
            <a:r>
              <a:rPr lang="de-DE" sz="2400" dirty="0" err="1" smtClean="0"/>
              <a:t>preparation</a:t>
            </a:r>
            <a:r>
              <a:rPr lang="de-DE" sz="2400" dirty="0" smtClean="0"/>
              <a:t> </a:t>
            </a:r>
            <a:r>
              <a:rPr lang="de-DE" sz="2400" dirty="0" err="1" smtClean="0"/>
              <a:t>of</a:t>
            </a:r>
            <a:r>
              <a:rPr lang="de-DE" sz="2400" dirty="0" smtClean="0"/>
              <a:t> </a:t>
            </a:r>
            <a:r>
              <a:rPr lang="de-DE" sz="2400" dirty="0" err="1" smtClean="0"/>
              <a:t>the</a:t>
            </a:r>
            <a:r>
              <a:rPr lang="de-DE" sz="2400" dirty="0" smtClean="0"/>
              <a:t> </a:t>
            </a:r>
            <a:r>
              <a:rPr lang="de-DE" sz="2400" dirty="0" err="1" smtClean="0"/>
              <a:t>workshop</a:t>
            </a:r>
            <a:r>
              <a:rPr lang="de-DE" sz="2400" dirty="0" smtClean="0"/>
              <a:t>,</a:t>
            </a:r>
          </a:p>
          <a:p>
            <a:pPr>
              <a:buSzPct val="156000"/>
            </a:pPr>
            <a:endParaRPr lang="de-DE" sz="2400" dirty="0"/>
          </a:p>
          <a:p>
            <a:pPr>
              <a:buSzPct val="156000"/>
            </a:pPr>
            <a:r>
              <a:rPr lang="de-DE" sz="2400" dirty="0" smtClean="0"/>
              <a:t>Andrea, </a:t>
            </a:r>
            <a:r>
              <a:rPr lang="de-DE" sz="2400" dirty="0" err="1" smtClean="0"/>
              <a:t>Ibtisam</a:t>
            </a:r>
            <a:r>
              <a:rPr lang="de-DE" sz="2400" dirty="0" smtClean="0"/>
              <a:t> </a:t>
            </a:r>
            <a:r>
              <a:rPr lang="de-DE" sz="2400" dirty="0" err="1" smtClean="0"/>
              <a:t>for</a:t>
            </a:r>
            <a:r>
              <a:rPr lang="de-DE" sz="2400" dirty="0" smtClean="0"/>
              <a:t> </a:t>
            </a:r>
            <a:r>
              <a:rPr lang="de-DE" sz="2400" dirty="0" err="1" smtClean="0"/>
              <a:t>giving</a:t>
            </a:r>
            <a:r>
              <a:rPr lang="de-DE" sz="2400" dirty="0" smtClean="0"/>
              <a:t> </a:t>
            </a:r>
            <a:r>
              <a:rPr lang="de-DE" sz="2400" dirty="0" err="1" smtClean="0"/>
              <a:t>first</a:t>
            </a:r>
            <a:r>
              <a:rPr lang="de-DE" sz="2400" dirty="0" smtClean="0"/>
              <a:t> </a:t>
            </a:r>
            <a:r>
              <a:rPr lang="de-DE" sz="2400" dirty="0" err="1" smtClean="0"/>
              <a:t>class</a:t>
            </a:r>
            <a:r>
              <a:rPr lang="de-DE" sz="2400" dirty="0" smtClean="0"/>
              <a:t> </a:t>
            </a:r>
            <a:r>
              <a:rPr lang="de-DE" sz="2400" dirty="0" err="1" smtClean="0"/>
              <a:t>support</a:t>
            </a:r>
            <a:endParaRPr lang="de-DE" sz="2400" dirty="0" smtClean="0"/>
          </a:p>
          <a:p>
            <a:pPr>
              <a:buSzPct val="156000"/>
            </a:pPr>
            <a:endParaRPr lang="de-DE" sz="2400" dirty="0"/>
          </a:p>
          <a:p>
            <a:pPr>
              <a:buSzPct val="156000"/>
            </a:pPr>
            <a:r>
              <a:rPr lang="de-DE" sz="2400" dirty="0" smtClean="0"/>
              <a:t>DESY </a:t>
            </a:r>
            <a:r>
              <a:rPr lang="de-DE" sz="2400" dirty="0" err="1" smtClean="0"/>
              <a:t>for</a:t>
            </a:r>
            <a:r>
              <a:rPr lang="de-DE" sz="2400" dirty="0" smtClean="0"/>
              <a:t> </a:t>
            </a:r>
            <a:r>
              <a:rPr lang="de-DE" sz="2400" dirty="0" err="1" smtClean="0"/>
              <a:t>hosting</a:t>
            </a:r>
            <a:endParaRPr lang="de-DE" sz="2400" dirty="0" smtClean="0"/>
          </a:p>
          <a:p>
            <a:pPr>
              <a:buSzPct val="156000"/>
            </a:pPr>
            <a:endParaRPr lang="de-DE" sz="2400" dirty="0"/>
          </a:p>
          <a:p>
            <a:pPr>
              <a:buSzPct val="156000"/>
            </a:pPr>
            <a:r>
              <a:rPr lang="de-DE" sz="2400" dirty="0" smtClean="0"/>
              <a:t>All </a:t>
            </a:r>
            <a:r>
              <a:rPr lang="de-DE" sz="2400" dirty="0" err="1" smtClean="0"/>
              <a:t>the</a:t>
            </a:r>
            <a:r>
              <a:rPr lang="de-DE" sz="2400" dirty="0" smtClean="0"/>
              <a:t> </a:t>
            </a:r>
            <a:r>
              <a:rPr lang="de-DE" sz="2400" dirty="0" err="1" smtClean="0"/>
              <a:t>speakers</a:t>
            </a:r>
            <a:r>
              <a:rPr lang="de-DE" sz="2400" dirty="0" smtClean="0"/>
              <a:t> </a:t>
            </a:r>
            <a:r>
              <a:rPr lang="de-DE" sz="2400" dirty="0" err="1" smtClean="0"/>
              <a:t>for</a:t>
            </a:r>
            <a:r>
              <a:rPr lang="de-DE" sz="2400" dirty="0" smtClean="0"/>
              <a:t> </a:t>
            </a:r>
            <a:r>
              <a:rPr lang="de-DE" sz="2400" dirty="0" err="1" smtClean="0"/>
              <a:t>presentations</a:t>
            </a:r>
            <a:r>
              <a:rPr lang="de-DE" sz="2400" dirty="0" smtClean="0"/>
              <a:t> </a:t>
            </a:r>
            <a:r>
              <a:rPr lang="de-DE" sz="2400" dirty="0" err="1" smtClean="0"/>
              <a:t>of</a:t>
            </a:r>
            <a:r>
              <a:rPr lang="de-DE" sz="2400" dirty="0" smtClean="0"/>
              <a:t> </a:t>
            </a:r>
            <a:r>
              <a:rPr lang="de-DE" sz="2400" dirty="0" err="1" smtClean="0"/>
              <a:t>excellent</a:t>
            </a:r>
            <a:r>
              <a:rPr lang="de-DE" sz="2400" dirty="0" smtClean="0"/>
              <a:t> </a:t>
            </a:r>
            <a:r>
              <a:rPr lang="de-DE" sz="2400" dirty="0" err="1" smtClean="0"/>
              <a:t>results</a:t>
            </a:r>
            <a:endParaRPr lang="de-DE" sz="2400" dirty="0" smtClean="0"/>
          </a:p>
          <a:p>
            <a:pPr>
              <a:buSzPct val="156000"/>
            </a:pPr>
            <a:endParaRPr lang="de-DE" sz="2400" dirty="0"/>
          </a:p>
          <a:p>
            <a:pPr>
              <a:buSzPct val="156000"/>
            </a:pPr>
            <a:r>
              <a:rPr lang="de-DE" sz="2400" dirty="0" err="1" smtClean="0"/>
              <a:t>Enjoy</a:t>
            </a:r>
            <a:r>
              <a:rPr lang="de-DE" sz="2400" dirty="0" smtClean="0"/>
              <a:t> Hamburg! </a:t>
            </a:r>
            <a:r>
              <a:rPr lang="de-DE" sz="2400" dirty="0" err="1" smtClean="0"/>
              <a:t>Have</a:t>
            </a:r>
            <a:r>
              <a:rPr lang="de-DE" sz="2400" dirty="0" smtClean="0"/>
              <a:t> a </a:t>
            </a:r>
            <a:r>
              <a:rPr lang="de-DE" sz="2400" dirty="0" err="1" smtClean="0"/>
              <a:t>nice</a:t>
            </a:r>
            <a:r>
              <a:rPr lang="de-DE" sz="2400" dirty="0" smtClean="0"/>
              <a:t> </a:t>
            </a:r>
            <a:r>
              <a:rPr lang="de-DE" sz="2400" dirty="0" err="1" smtClean="0"/>
              <a:t>return</a:t>
            </a:r>
            <a:r>
              <a:rPr lang="de-DE" sz="2400" dirty="0" smtClean="0"/>
              <a:t> </a:t>
            </a:r>
            <a:r>
              <a:rPr lang="de-DE" sz="2400" dirty="0" err="1" smtClean="0"/>
              <a:t>jurney</a:t>
            </a:r>
            <a:r>
              <a:rPr lang="de-DE" sz="2400" dirty="0"/>
              <a:t>!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299376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my_design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my_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0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38100" dist="12700" dir="5400000" rotWithShape="0">
                <a:srgbClr val="000000">
                  <a:alpha val="50000"/>
                </a:srgbClr>
              </a:outerShdw>
            </a:effectLst>
            <a:uFillTx/>
            <a:latin typeface="+mj-lt"/>
            <a:ea typeface="+mj-ea"/>
            <a:cs typeface="+mj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381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"/>
            <a:ea typeface="Helvetica"/>
            <a:cs typeface="Helvetica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my_design" id="{B4D1E798-7651-4583-93E4-C255B517C820}" vid="{735281DD-3C2C-42CC-AF40-141B42DC8BD6}"/>
    </a:ext>
  </a:ext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my_design</Template>
  <TotalTime>0</TotalTime>
  <Words>205</Words>
  <Application>Microsoft Office PowerPoint</Application>
  <PresentationFormat>Bildschirmpräsentation (4:3)</PresentationFormat>
  <Paragraphs>173</Paragraphs>
  <Slides>8</Slides>
  <Notes>8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3" baseType="lpstr">
      <vt:lpstr>Arial</vt:lpstr>
      <vt:lpstr>Arial Black</vt:lpstr>
      <vt:lpstr>Helvetica</vt:lpstr>
      <vt:lpstr>Wingdings</vt:lpstr>
      <vt:lpstr>1_my_design</vt:lpstr>
      <vt:lpstr>FCAL Workshop DESY 2019</vt:lpstr>
      <vt:lpstr>Statistics</vt:lpstr>
      <vt:lpstr>general</vt:lpstr>
      <vt:lpstr>CEPC </vt:lpstr>
      <vt:lpstr>LUXE </vt:lpstr>
      <vt:lpstr>Hardware </vt:lpstr>
      <vt:lpstr>Software </vt:lpstr>
      <vt:lpstr>closeout</vt:lpstr>
    </vt:vector>
  </TitlesOfParts>
  <Company>DESY Zeuthen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BCM1F Workshop Report</dc:title>
  <dc:creator>DESY Mitarbeiter</dc:creator>
  <cp:lastModifiedBy>Wolfgang Lohmann</cp:lastModifiedBy>
  <cp:revision>294</cp:revision>
  <dcterms:created xsi:type="dcterms:W3CDTF">2012-02-28T14:56:30Z</dcterms:created>
  <dcterms:modified xsi:type="dcterms:W3CDTF">2019-09-20T09:48:59Z</dcterms:modified>
</cp:coreProperties>
</file>