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Default Extension="tiff" ContentType="image/tiff"/>
  <Default Extension="vml" ContentType="application/vnd.openxmlformats-officedocument.vmlDrawing"/>
  <Override PartName="/ppt/notesSlides/notesSlide31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4"/>
  </p:notesMasterIdLst>
  <p:sldIdLst>
    <p:sldId id="256" r:id="rId2"/>
    <p:sldId id="257" r:id="rId3"/>
    <p:sldId id="299" r:id="rId4"/>
    <p:sldId id="310" r:id="rId5"/>
    <p:sldId id="302" r:id="rId6"/>
    <p:sldId id="303" r:id="rId7"/>
    <p:sldId id="313" r:id="rId8"/>
    <p:sldId id="300" r:id="rId9"/>
    <p:sldId id="301" r:id="rId10"/>
    <p:sldId id="304" r:id="rId11"/>
    <p:sldId id="307" r:id="rId12"/>
    <p:sldId id="277" r:id="rId13"/>
    <p:sldId id="305" r:id="rId14"/>
    <p:sldId id="309" r:id="rId15"/>
    <p:sldId id="308" r:id="rId16"/>
    <p:sldId id="336" r:id="rId17"/>
    <p:sldId id="335" r:id="rId18"/>
    <p:sldId id="306" r:id="rId19"/>
    <p:sldId id="314" r:id="rId20"/>
    <p:sldId id="278" r:id="rId21"/>
    <p:sldId id="316" r:id="rId22"/>
    <p:sldId id="318" r:id="rId23"/>
    <p:sldId id="319" r:id="rId24"/>
    <p:sldId id="323" r:id="rId25"/>
    <p:sldId id="324" r:id="rId26"/>
    <p:sldId id="320" r:id="rId27"/>
    <p:sldId id="321" r:id="rId28"/>
    <p:sldId id="329" r:id="rId29"/>
    <p:sldId id="330" r:id="rId30"/>
    <p:sldId id="331" r:id="rId31"/>
    <p:sldId id="334" r:id="rId32"/>
    <p:sldId id="337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00FF00"/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7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3D1A2E-A5A6-4E38-849E-418853CF3821}" type="datetimeFigureOut">
              <a:rPr lang="en-US" smtClean="0"/>
              <a:pPr/>
              <a:t>2/4/2010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3863C7-6242-4E5C-AAD6-B23E8842DA9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863C7-6242-4E5C-AAD6-B23E8842DA9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863C7-6242-4E5C-AAD6-B23E8842DA99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863C7-6242-4E5C-AAD6-B23E8842DA99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863C7-6242-4E5C-AAD6-B23E8842DA99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863C7-6242-4E5C-AAD6-B23E8842DA99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863C7-6242-4E5C-AAD6-B23E8842DA99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863C7-6242-4E5C-AAD6-B23E8842DA99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863C7-6242-4E5C-AAD6-B23E8842DA99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863C7-6242-4E5C-AAD6-B23E8842DA99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863C7-6242-4E5C-AAD6-B23E8842DA99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863C7-6242-4E5C-AAD6-B23E8842DA99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863C7-6242-4E5C-AAD6-B23E8842DA9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863C7-6242-4E5C-AAD6-B23E8842DA99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863C7-6242-4E5C-AAD6-B23E8842DA9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9921F-5888-4FEC-B2C8-625FDBDA1135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863C7-6242-4E5C-AAD6-B23E8842DA9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863C7-6242-4E5C-AAD6-B23E8842DA9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863C7-6242-4E5C-AAD6-B23E8842DA9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863C7-6242-4E5C-AAD6-B23E8842DA9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863C7-6242-4E5C-AAD6-B23E8842DA9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863C7-6242-4E5C-AAD6-B23E8842DA9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66F9B-74D4-44A4-9F1E-5323879E42FD}" type="datetimeFigureOut">
              <a:rPr lang="en-US" smtClean="0"/>
              <a:pPr/>
              <a:t>2/4/2010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3D6B0-85CE-4542-8F7C-6F2BC9B712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66F9B-74D4-44A4-9F1E-5323879E42FD}" type="datetimeFigureOut">
              <a:rPr lang="en-US" smtClean="0"/>
              <a:pPr/>
              <a:t>2/4/2010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3D6B0-85CE-4542-8F7C-6F2BC9B712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66F9B-74D4-44A4-9F1E-5323879E42FD}" type="datetimeFigureOut">
              <a:rPr lang="en-US" smtClean="0"/>
              <a:pPr/>
              <a:t>2/4/2010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3D6B0-85CE-4542-8F7C-6F2BC9B712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66F9B-74D4-44A4-9F1E-5323879E42FD}" type="datetimeFigureOut">
              <a:rPr lang="en-US" smtClean="0"/>
              <a:pPr/>
              <a:t>2/4/2010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3D6B0-85CE-4542-8F7C-6F2BC9B712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66F9B-74D4-44A4-9F1E-5323879E42FD}" type="datetimeFigureOut">
              <a:rPr lang="en-US" smtClean="0"/>
              <a:pPr/>
              <a:t>2/4/2010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3D6B0-85CE-4542-8F7C-6F2BC9B712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66F9B-74D4-44A4-9F1E-5323879E42FD}" type="datetimeFigureOut">
              <a:rPr lang="en-US" smtClean="0"/>
              <a:pPr/>
              <a:t>2/4/2010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3D6B0-85CE-4542-8F7C-6F2BC9B712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66F9B-74D4-44A4-9F1E-5323879E42FD}" type="datetimeFigureOut">
              <a:rPr lang="en-US" smtClean="0"/>
              <a:pPr/>
              <a:t>2/4/2010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3D6B0-85CE-4542-8F7C-6F2BC9B712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66F9B-74D4-44A4-9F1E-5323879E42FD}" type="datetimeFigureOut">
              <a:rPr lang="en-US" smtClean="0"/>
              <a:pPr/>
              <a:t>2/4/2010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3D6B0-85CE-4542-8F7C-6F2BC9B712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66F9B-74D4-44A4-9F1E-5323879E42FD}" type="datetimeFigureOut">
              <a:rPr lang="en-US" smtClean="0"/>
              <a:pPr/>
              <a:t>2/4/2010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3D6B0-85CE-4542-8F7C-6F2BC9B712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66F9B-74D4-44A4-9F1E-5323879E42FD}" type="datetimeFigureOut">
              <a:rPr lang="en-US" smtClean="0"/>
              <a:pPr/>
              <a:t>2/4/2010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3D6B0-85CE-4542-8F7C-6F2BC9B712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66F9B-74D4-44A4-9F1E-5323879E42FD}" type="datetimeFigureOut">
              <a:rPr lang="en-US" smtClean="0"/>
              <a:pPr/>
              <a:t>2/4/2010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3D6B0-85CE-4542-8F7C-6F2BC9B712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B66F9B-74D4-44A4-9F1E-5323879E42FD}" type="datetimeFigureOut">
              <a:rPr lang="en-US" smtClean="0"/>
              <a:pPr/>
              <a:t>2/4/2010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43D6B0-85CE-4542-8F7C-6F2BC9B7120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wmf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wmf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wmf"/><Relationship Id="rId5" Type="http://schemas.openxmlformats.org/officeDocument/2006/relationships/image" Target="../media/image17.png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w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3" Type="http://schemas.openxmlformats.org/officeDocument/2006/relationships/image" Target="../media/image2.png"/><Relationship Id="rId7" Type="http://schemas.openxmlformats.org/officeDocument/2006/relationships/slide" Target="slide17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1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0.xml"/><Relationship Id="rId4" Type="http://schemas.openxmlformats.org/officeDocument/2006/relationships/image" Target="../media/image3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tif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0.xml"/><Relationship Id="rId4" Type="http://schemas.openxmlformats.org/officeDocument/2006/relationships/image" Target="../media/image3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0.xml"/><Relationship Id="rId4" Type="http://schemas.openxmlformats.org/officeDocument/2006/relationships/image" Target="../media/image3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???" TargetMode="External"/><Relationship Id="rId4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???" TargetMode="Externa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6.xml"/><Relationship Id="rId4" Type="http://schemas.openxmlformats.org/officeDocument/2006/relationships/image" Target="../media/image3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gif"/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Relationship Id="rId9" Type="http://schemas.openxmlformats.org/officeDocument/2006/relationships/image" Target="../media/image4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wmf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Technical Report for the INTC and ISCC Meetings 4</a:t>
            </a:r>
            <a:r>
              <a:rPr lang="en-US" baseline="30000" dirty="0" smtClean="0"/>
              <a:t>th</a:t>
            </a:r>
            <a:r>
              <a:rPr lang="en-US" dirty="0" smtClean="0"/>
              <a:t> February 2010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762000"/>
          </a:xfrm>
        </p:spPr>
        <p:txBody>
          <a:bodyPr/>
          <a:lstStyle/>
          <a:p>
            <a:r>
              <a:rPr lang="en-US" dirty="0" smtClean="0"/>
              <a:t>Richard Catherall EN-STI-RBS</a:t>
            </a:r>
            <a:endParaRPr lang="en-US" dirty="0"/>
          </a:p>
        </p:txBody>
      </p:sp>
      <p:pic>
        <p:nvPicPr>
          <p:cNvPr id="4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152400"/>
            <a:ext cx="1584325" cy="11366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304800"/>
            <a:ext cx="92330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33800" y="4495800"/>
            <a:ext cx="1676400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hall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002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Opening of the passage between old and new hall foreseen in near future.</a:t>
            </a:r>
          </a:p>
          <a:p>
            <a:r>
              <a:rPr lang="en-US" dirty="0" smtClean="0"/>
              <a:t>Study required due to platform support</a:t>
            </a:r>
          </a:p>
          <a:p>
            <a:r>
              <a:rPr lang="en-US" dirty="0" smtClean="0"/>
              <a:t>Mistral magnet to be removed end of February</a:t>
            </a:r>
            <a:endParaRPr lang="en-US" dirty="0"/>
          </a:p>
        </p:txBody>
      </p:sp>
      <p:pic>
        <p:nvPicPr>
          <p:cNvPr id="87042" name="Picture 2" descr="440052217@25012010-1B9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244716"/>
            <a:ext cx="8153400" cy="2832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91400" y="152400"/>
            <a:ext cx="1584325" cy="11366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Hall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Astec</a:t>
            </a:r>
            <a:r>
              <a:rPr lang="en-US" dirty="0" smtClean="0"/>
              <a:t> 60kV repaired and has replaced the spare </a:t>
            </a:r>
            <a:r>
              <a:rPr lang="en-US" dirty="0" err="1" smtClean="0"/>
              <a:t>Heinzinger</a:t>
            </a:r>
            <a:r>
              <a:rPr lang="en-US" dirty="0" smtClean="0"/>
              <a:t> supply.</a:t>
            </a:r>
          </a:p>
          <a:p>
            <a:r>
              <a:rPr lang="en-US" dirty="0" smtClean="0"/>
              <a:t>HT room cleaned and protected in view of scheduled Boris tube work</a:t>
            </a:r>
            <a:endParaRPr lang="en-US" dirty="0"/>
          </a:p>
        </p:txBody>
      </p:sp>
      <p:pic>
        <p:nvPicPr>
          <p:cNvPr id="89090" name="Picture 2" descr="893295609@19012010-1FE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3810000"/>
            <a:ext cx="6641362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91400" y="152400"/>
            <a:ext cx="1584325" cy="11366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858000" cy="1173162"/>
          </a:xfrm>
        </p:spPr>
        <p:txBody>
          <a:bodyPr/>
          <a:lstStyle/>
          <a:p>
            <a:r>
              <a:rPr lang="en-US" dirty="0" smtClean="0"/>
              <a:t>Front End #6 exchange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Phase 1 - Removal of FE#3</a:t>
            </a:r>
          </a:p>
          <a:p>
            <a:pPr lvl="2"/>
            <a:r>
              <a:rPr lang="en-US" dirty="0" smtClean="0"/>
              <a:t>13</a:t>
            </a:r>
            <a:r>
              <a:rPr lang="en-US" baseline="30000" dirty="0" smtClean="0"/>
              <a:t>th</a:t>
            </a:r>
            <a:r>
              <a:rPr lang="en-US" dirty="0" smtClean="0"/>
              <a:t> – 15</a:t>
            </a:r>
            <a:r>
              <a:rPr lang="en-US" baseline="30000" dirty="0" smtClean="0"/>
              <a:t>th</a:t>
            </a:r>
            <a:r>
              <a:rPr lang="en-US" dirty="0" smtClean="0"/>
              <a:t> January</a:t>
            </a:r>
          </a:p>
          <a:p>
            <a:r>
              <a:rPr lang="en-US" dirty="0" smtClean="0"/>
              <a:t>Phase 2 - Removal of Boris tube cables and insulator exchange</a:t>
            </a:r>
          </a:p>
          <a:p>
            <a:pPr lvl="2"/>
            <a:r>
              <a:rPr lang="en-US" dirty="0" smtClean="0"/>
              <a:t>18</a:t>
            </a:r>
            <a:r>
              <a:rPr lang="en-US" baseline="30000" dirty="0" smtClean="0"/>
              <a:t>th</a:t>
            </a:r>
            <a:r>
              <a:rPr lang="en-US" dirty="0" smtClean="0"/>
              <a:t> – 22</a:t>
            </a:r>
            <a:r>
              <a:rPr lang="en-US" baseline="30000" dirty="0" smtClean="0"/>
              <a:t>nd</a:t>
            </a:r>
            <a:r>
              <a:rPr lang="en-US" dirty="0" smtClean="0"/>
              <a:t> January</a:t>
            </a:r>
          </a:p>
          <a:p>
            <a:r>
              <a:rPr lang="en-US" dirty="0" smtClean="0"/>
              <a:t>Phase 3 - Cabling of BT and ground elements</a:t>
            </a:r>
          </a:p>
          <a:p>
            <a:pPr lvl="2"/>
            <a:r>
              <a:rPr lang="en-US" dirty="0" smtClean="0"/>
              <a:t>25</a:t>
            </a:r>
            <a:r>
              <a:rPr lang="en-US" baseline="30000" dirty="0" smtClean="0"/>
              <a:t>th</a:t>
            </a:r>
            <a:r>
              <a:rPr lang="en-US" dirty="0" smtClean="0"/>
              <a:t> January – 12</a:t>
            </a:r>
            <a:r>
              <a:rPr lang="en-US" baseline="30000" dirty="0" smtClean="0"/>
              <a:t>th</a:t>
            </a:r>
            <a:r>
              <a:rPr lang="en-US" dirty="0" smtClean="0"/>
              <a:t> February</a:t>
            </a:r>
          </a:p>
          <a:p>
            <a:r>
              <a:rPr lang="en-US" dirty="0" smtClean="0"/>
              <a:t>Phase 4 - Installation of FE#6, alignment</a:t>
            </a:r>
          </a:p>
          <a:p>
            <a:pPr lvl="2"/>
            <a:r>
              <a:rPr lang="en-US" dirty="0" smtClean="0"/>
              <a:t>15</a:t>
            </a:r>
            <a:r>
              <a:rPr lang="en-US" baseline="30000" dirty="0" smtClean="0"/>
              <a:t>th</a:t>
            </a:r>
            <a:r>
              <a:rPr lang="en-US" dirty="0" smtClean="0"/>
              <a:t> – 19</a:t>
            </a:r>
            <a:r>
              <a:rPr lang="en-US" baseline="30000" dirty="0" smtClean="0"/>
              <a:t>th</a:t>
            </a:r>
            <a:r>
              <a:rPr lang="en-US" dirty="0" smtClean="0"/>
              <a:t> February</a:t>
            </a:r>
          </a:p>
          <a:p>
            <a:r>
              <a:rPr lang="en-US" dirty="0" smtClean="0"/>
              <a:t>Phase 5 - Coupling, vacuum and electrical</a:t>
            </a:r>
          </a:p>
          <a:p>
            <a:pPr lvl="2"/>
            <a:r>
              <a:rPr lang="en-US" dirty="0" smtClean="0"/>
              <a:t>22</a:t>
            </a:r>
            <a:r>
              <a:rPr lang="en-US" baseline="30000" dirty="0" smtClean="0"/>
              <a:t>nd</a:t>
            </a:r>
            <a:r>
              <a:rPr lang="en-US" dirty="0" smtClean="0"/>
              <a:t> – 24</a:t>
            </a:r>
            <a:r>
              <a:rPr lang="en-US" baseline="30000" dirty="0" smtClean="0"/>
              <a:t>th</a:t>
            </a:r>
            <a:r>
              <a:rPr lang="en-US" dirty="0" smtClean="0"/>
              <a:t> February</a:t>
            </a:r>
          </a:p>
          <a:p>
            <a:r>
              <a:rPr lang="en-US" dirty="0" smtClean="0"/>
              <a:t>Phase 6 - Tests, mechanical, vacuum, power</a:t>
            </a:r>
          </a:p>
          <a:p>
            <a:pPr lvl="2"/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March -&gt;</a:t>
            </a:r>
          </a:p>
          <a:p>
            <a:r>
              <a:rPr lang="en-US" dirty="0" smtClean="0"/>
              <a:t>Key dates</a:t>
            </a:r>
          </a:p>
          <a:p>
            <a:pPr lvl="1"/>
            <a:r>
              <a:rPr lang="en-US" dirty="0" smtClean="0"/>
              <a:t>Cold check out 5</a:t>
            </a:r>
            <a:r>
              <a:rPr lang="en-US" baseline="30000" dirty="0" smtClean="0"/>
              <a:t>th</a:t>
            </a:r>
            <a:r>
              <a:rPr lang="en-US" dirty="0" smtClean="0"/>
              <a:t> April</a:t>
            </a:r>
          </a:p>
          <a:p>
            <a:pPr lvl="1"/>
            <a:r>
              <a:rPr lang="en-US" dirty="0" smtClean="0"/>
              <a:t>Off-line run – 19</a:t>
            </a:r>
            <a:r>
              <a:rPr lang="en-US" baseline="30000" dirty="0" smtClean="0"/>
              <a:t>th</a:t>
            </a:r>
            <a:r>
              <a:rPr lang="en-US" dirty="0" smtClean="0"/>
              <a:t> April</a:t>
            </a:r>
          </a:p>
          <a:p>
            <a:pPr lvl="1"/>
            <a:r>
              <a:rPr lang="en-US" dirty="0" smtClean="0"/>
              <a:t>Protons to ISOLDE – 26</a:t>
            </a:r>
            <a:r>
              <a:rPr lang="en-US" baseline="30000" dirty="0" smtClean="0"/>
              <a:t>th</a:t>
            </a:r>
            <a:r>
              <a:rPr lang="en-US" dirty="0" smtClean="0"/>
              <a:t> April</a:t>
            </a:r>
          </a:p>
          <a:p>
            <a:r>
              <a:rPr lang="en-US" u="sng" dirty="0" smtClean="0"/>
              <a:t>Warning: </a:t>
            </a:r>
            <a:r>
              <a:rPr lang="en-US" dirty="0" smtClean="0"/>
              <a:t>Planning subject to change according to progress on both FE installation and vacuum controls upgrade progress!!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screen"/>
          <a:srcRect l="2542" t="10847" r="19492" b="7797"/>
          <a:stretch>
            <a:fillRect/>
          </a:stretch>
        </p:blipFill>
        <p:spPr bwMode="auto">
          <a:xfrm>
            <a:off x="7162800" y="1219200"/>
            <a:ext cx="1676400" cy="1093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934200" y="2438400"/>
            <a:ext cx="1676400" cy="119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1200" y="3733800"/>
            <a:ext cx="2514600" cy="1484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 cstate="screen"/>
          <a:srcRect l="11190" t="6667" r="5000" b="8000"/>
          <a:stretch>
            <a:fillRect/>
          </a:stretch>
        </p:blipFill>
        <p:spPr bwMode="auto">
          <a:xfrm>
            <a:off x="6858000" y="5638800"/>
            <a:ext cx="1676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91400" y="152400"/>
            <a:ext cx="1584325" cy="11366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  <p:sp>
        <p:nvSpPr>
          <p:cNvPr id="9" name="Explosion 2 8"/>
          <p:cNvSpPr/>
          <p:nvPr/>
        </p:nvSpPr>
        <p:spPr>
          <a:xfrm>
            <a:off x="0" y="3429000"/>
            <a:ext cx="5029200" cy="3200400"/>
          </a:xfrm>
          <a:prstGeom prst="irregularSeal2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352800" y="5943600"/>
            <a:ext cx="327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 smtClean="0">
                <a:solidFill>
                  <a:srgbClr val="FF0000"/>
                </a:solidFill>
              </a:rPr>
              <a:t>Still on schedule</a:t>
            </a:r>
            <a:endParaRPr lang="en-US" sz="2800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Front End #6 Exchange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336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Phase 0.5 – Removal of old target successful</a:t>
            </a:r>
          </a:p>
          <a:p>
            <a:pPr lvl="1"/>
            <a:r>
              <a:rPr lang="en-US" dirty="0" smtClean="0"/>
              <a:t>Cause: gripping of clamps</a:t>
            </a:r>
          </a:p>
          <a:p>
            <a:pPr lvl="1"/>
            <a:r>
              <a:rPr lang="en-US" dirty="0" smtClean="0"/>
              <a:t>Collective dose slightly higher than estimated.</a:t>
            </a:r>
          </a:p>
          <a:p>
            <a:r>
              <a:rPr lang="en-US" dirty="0" smtClean="0"/>
              <a:t>Phase 1 – Removal of FE # 3 successful</a:t>
            </a:r>
          </a:p>
          <a:p>
            <a:pPr lvl="1"/>
            <a:r>
              <a:rPr lang="en-US" dirty="0" smtClean="0"/>
              <a:t>Collective dose lower than ALARA dose estimate despite last minute modifications</a:t>
            </a:r>
            <a:endParaRPr lang="en-US" dirty="0"/>
          </a:p>
        </p:txBody>
      </p:sp>
      <p:pic>
        <p:nvPicPr>
          <p:cNvPr id="88066" name="Picture 2" descr="893295609@19012010-1FC1"/>
          <p:cNvPicPr>
            <a:picLocks noChangeAspect="1" noChangeArrowheads="1"/>
          </p:cNvPicPr>
          <p:nvPr/>
        </p:nvPicPr>
        <p:blipFill>
          <a:blip r:embed="rId3" cstate="print"/>
          <a:srcRect l="48432"/>
          <a:stretch>
            <a:fillRect/>
          </a:stretch>
        </p:blipFill>
        <p:spPr bwMode="auto">
          <a:xfrm>
            <a:off x="228600" y="3785272"/>
            <a:ext cx="4371975" cy="2895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06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3810000"/>
            <a:ext cx="4223101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91400" y="152400"/>
            <a:ext cx="1584325" cy="11366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2 cable removal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0" y="1600201"/>
            <a:ext cx="4876800" cy="11430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Smaller cables pulled from HT room</a:t>
            </a:r>
          </a:p>
          <a:p>
            <a:r>
              <a:rPr lang="en-US" dirty="0" smtClean="0"/>
              <a:t>Thicker cables lowered and cut in target area</a:t>
            </a:r>
            <a:endParaRPr lang="en-US" dirty="0"/>
          </a:p>
        </p:txBody>
      </p:sp>
      <p:pic>
        <p:nvPicPr>
          <p:cNvPr id="921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399" y="1752600"/>
            <a:ext cx="2899713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6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2819400"/>
            <a:ext cx="5021396" cy="3352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91400" y="152400"/>
            <a:ext cx="1584325" cy="11366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Phase 2 Boris Tube Insulator Exchange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295401"/>
            <a:ext cx="8229600" cy="25908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Tracking across the insulator</a:t>
            </a:r>
          </a:p>
          <a:p>
            <a:r>
              <a:rPr lang="en-US" dirty="0" smtClean="0"/>
              <a:t>Breakdown of polymer coating done in 2007</a:t>
            </a:r>
          </a:p>
          <a:p>
            <a:r>
              <a:rPr lang="en-US" dirty="0" smtClean="0"/>
              <a:t>Delay in the installation of new insulator</a:t>
            </a:r>
          </a:p>
          <a:p>
            <a:pPr lvl="1"/>
            <a:r>
              <a:rPr lang="en-US" dirty="0" smtClean="0"/>
              <a:t>First batch damaged during delivery</a:t>
            </a:r>
          </a:p>
          <a:p>
            <a:pPr lvl="1"/>
            <a:r>
              <a:rPr lang="en-US" dirty="0" smtClean="0"/>
              <a:t>Second batch revealed incompatibility between araldite and surface coating</a:t>
            </a:r>
          </a:p>
          <a:p>
            <a:pPr lvl="1"/>
            <a:r>
              <a:rPr lang="en-US" dirty="0" smtClean="0"/>
              <a:t>Third batch in PEEK arrived last Tuesday and was successfully installed yesterday</a:t>
            </a:r>
          </a:p>
          <a:p>
            <a:pPr lvl="1"/>
            <a:r>
              <a:rPr lang="en-US" dirty="0" smtClean="0"/>
              <a:t>No overall delay as phase 3 cabling was brought forward</a:t>
            </a:r>
            <a:endParaRPr lang="en-US" dirty="0"/>
          </a:p>
        </p:txBody>
      </p:sp>
      <p:pic>
        <p:nvPicPr>
          <p:cNvPr id="911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733800"/>
            <a:ext cx="37846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13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3733800"/>
            <a:ext cx="4343400" cy="288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Phase 2 – completed!!</a:t>
            </a:r>
            <a:br>
              <a:rPr lang="en-US" dirty="0" smtClean="0"/>
            </a:br>
            <a:r>
              <a:rPr lang="en-US" sz="1800" dirty="0" smtClean="0"/>
              <a:t>3</a:t>
            </a:r>
            <a:r>
              <a:rPr lang="en-US" sz="1800" baseline="30000" dirty="0" smtClean="0"/>
              <a:t>rd</a:t>
            </a:r>
            <a:r>
              <a:rPr lang="en-US" sz="1800" dirty="0" smtClean="0"/>
              <a:t> February 2010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15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1600200"/>
            <a:ext cx="6629400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91400" y="152400"/>
            <a:ext cx="1584325" cy="11366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GPS Boris tube insulator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0354" name="AutoShape 2" descr="https://edms.cern.ch/file/1060052/1/DSC_0068.jpg"/>
          <p:cNvSpPr>
            <a:spLocks noChangeAspect="1" noChangeArrowheads="1"/>
          </p:cNvSpPr>
          <p:nvPr/>
        </p:nvSpPr>
        <p:spPr bwMode="auto">
          <a:xfrm>
            <a:off x="63500" y="-136525"/>
            <a:ext cx="6772275" cy="4495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356" name="AutoShape 4" descr="https://edms.cern.ch/file/1060052/1/DSC_0068.jpg"/>
          <p:cNvSpPr>
            <a:spLocks noChangeAspect="1" noChangeArrowheads="1"/>
          </p:cNvSpPr>
          <p:nvPr/>
        </p:nvSpPr>
        <p:spPr bwMode="auto">
          <a:xfrm>
            <a:off x="63500" y="-136525"/>
            <a:ext cx="6772275" cy="4495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358" name="AutoShape 6" descr="https://edms.cern.ch/file/1060052/1/DSC_0068.jpg"/>
          <p:cNvSpPr>
            <a:spLocks noChangeAspect="1" noChangeArrowheads="1"/>
          </p:cNvSpPr>
          <p:nvPr/>
        </p:nvSpPr>
        <p:spPr bwMode="auto">
          <a:xfrm>
            <a:off x="63500" y="-136525"/>
            <a:ext cx="6772275" cy="4495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360" name="AutoShape 8" descr="https://edms.cern.ch/file/1060052/1/DSC_0068.jpg"/>
          <p:cNvSpPr>
            <a:spLocks noChangeAspect="1" noChangeArrowheads="1"/>
          </p:cNvSpPr>
          <p:nvPr/>
        </p:nvSpPr>
        <p:spPr bwMode="auto">
          <a:xfrm>
            <a:off x="63500" y="-136525"/>
            <a:ext cx="6772275" cy="4495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0361" name="Picture 9" descr="G:\Users\c\catheral\Public\GPS insulator pictures\DSC_00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752600"/>
            <a:ext cx="7089168" cy="4708478"/>
          </a:xfrm>
          <a:prstGeom prst="rect">
            <a:avLst/>
          </a:prstGeom>
          <a:noFill/>
        </p:spPr>
      </p:pic>
      <p:pic>
        <p:nvPicPr>
          <p:cNvPr id="9" name="Picture 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91400" y="152400"/>
            <a:ext cx="1584325" cy="11366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3 Cabling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33800" y="1600201"/>
            <a:ext cx="4953000" cy="15240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Preparation of new power cables for Boris tube</a:t>
            </a:r>
          </a:p>
          <a:p>
            <a:r>
              <a:rPr lang="en-US" dirty="0" smtClean="0"/>
              <a:t>Faraday cage status</a:t>
            </a:r>
          </a:p>
          <a:p>
            <a:r>
              <a:rPr lang="en-US" dirty="0" smtClean="0"/>
              <a:t>Non HT cabling progressing well</a:t>
            </a:r>
            <a:endParaRPr lang="en-US" dirty="0"/>
          </a:p>
        </p:txBody>
      </p:sp>
      <p:pic>
        <p:nvPicPr>
          <p:cNvPr id="90115" name="Picture 3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28600" y="1600200"/>
            <a:ext cx="3401905" cy="5095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14" name="Picture 2" descr="497490617@01022010-0DA2"/>
          <p:cNvPicPr>
            <a:picLocks noChangeAspect="1" noChangeArrowheads="1"/>
          </p:cNvPicPr>
          <p:nvPr/>
        </p:nvPicPr>
        <p:blipFill>
          <a:blip r:embed="rId4" cstate="print"/>
          <a:srcRect r="45874"/>
          <a:stretch>
            <a:fillRect/>
          </a:stretch>
        </p:blipFill>
        <p:spPr bwMode="auto">
          <a:xfrm>
            <a:off x="4495800" y="3124200"/>
            <a:ext cx="3813676" cy="3473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200400"/>
            <a:ext cx="180722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91400" y="152400"/>
            <a:ext cx="1584325" cy="11366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Front End #6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105400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Final commissioning</a:t>
            </a:r>
          </a:p>
          <a:p>
            <a:pPr lvl="1"/>
            <a:r>
              <a:rPr lang="en-US" dirty="0" smtClean="0"/>
              <a:t>Stable beam to be done this week</a:t>
            </a:r>
          </a:p>
          <a:p>
            <a:pPr lvl="1"/>
            <a:r>
              <a:rPr lang="en-US" dirty="0" smtClean="0"/>
              <a:t>Faraday cup to be tested</a:t>
            </a:r>
          </a:p>
          <a:p>
            <a:pPr lvl="1"/>
            <a:r>
              <a:rPr lang="en-US" dirty="0" smtClean="0"/>
              <a:t>Testing of new vacuum control system and interlocks</a:t>
            </a:r>
          </a:p>
          <a:p>
            <a:r>
              <a:rPr lang="en-US" dirty="0" smtClean="0"/>
              <a:t>Vacuum tested</a:t>
            </a:r>
          </a:p>
          <a:p>
            <a:pPr lvl="1"/>
            <a:r>
              <a:rPr lang="en-US" dirty="0" smtClean="0"/>
              <a:t>Requires re-orientation of vacuum equipment</a:t>
            </a:r>
          </a:p>
          <a:p>
            <a:r>
              <a:rPr lang="en-US" dirty="0" smtClean="0"/>
              <a:t>Modifications</a:t>
            </a:r>
          </a:p>
          <a:p>
            <a:pPr lvl="1"/>
            <a:r>
              <a:rPr lang="en-US" dirty="0" smtClean="0"/>
              <a:t>Addition of a 9-pin connector on coupling table.</a:t>
            </a:r>
          </a:p>
          <a:p>
            <a:pPr lvl="2"/>
            <a:r>
              <a:rPr lang="en-US" dirty="0" smtClean="0"/>
              <a:t>Increases possibilities of connections within target unit</a:t>
            </a:r>
          </a:p>
          <a:p>
            <a:pPr lvl="1"/>
            <a:r>
              <a:rPr lang="en-US" dirty="0" smtClean="0"/>
              <a:t>Addition of micro-switches on linear potentiometers</a:t>
            </a:r>
            <a:endParaRPr lang="en-US" dirty="0"/>
          </a:p>
        </p:txBody>
      </p:sp>
      <p:pic>
        <p:nvPicPr>
          <p:cNvPr id="942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65506" y="1600200"/>
            <a:ext cx="2983194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91400" y="152400"/>
            <a:ext cx="1584325" cy="11366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91000" cy="4525963"/>
          </a:xfrm>
        </p:spPr>
        <p:txBody>
          <a:bodyPr>
            <a:normAutofit fontScale="77500" lnSpcReduction="20000"/>
          </a:bodyPr>
          <a:lstStyle/>
          <a:p>
            <a:pPr marL="514350" indent="-514350"/>
            <a:r>
              <a:rPr lang="en-US" dirty="0" smtClean="0"/>
              <a:t>Shutdown Work</a:t>
            </a:r>
          </a:p>
          <a:p>
            <a:pPr marL="971550" lvl="1" indent="-514350"/>
            <a:r>
              <a:rPr lang="en-US" dirty="0" smtClean="0"/>
              <a:t>Vacuum Controls Consolidation</a:t>
            </a:r>
          </a:p>
          <a:p>
            <a:pPr marL="971550" lvl="1" indent="-514350"/>
            <a:r>
              <a:rPr lang="en-US" dirty="0" smtClean="0"/>
              <a:t>REX</a:t>
            </a:r>
          </a:p>
          <a:p>
            <a:pPr marL="971550" lvl="1" indent="-514350"/>
            <a:r>
              <a:rPr lang="en-US" dirty="0" smtClean="0"/>
              <a:t>RILIS</a:t>
            </a:r>
          </a:p>
          <a:p>
            <a:pPr marL="971550" lvl="1" indent="-514350"/>
            <a:r>
              <a:rPr lang="en-US" dirty="0" smtClean="0"/>
              <a:t>Experimental Hall</a:t>
            </a:r>
          </a:p>
          <a:p>
            <a:pPr marL="514350" indent="-514350"/>
            <a:r>
              <a:rPr lang="en-US" dirty="0" smtClean="0"/>
              <a:t>Front End #6 exchange</a:t>
            </a:r>
          </a:p>
          <a:p>
            <a:pPr marL="971550" lvl="1" indent="-514350"/>
            <a:r>
              <a:rPr lang="en-US" dirty="0" smtClean="0"/>
              <a:t>Phases 0.5 - 3</a:t>
            </a:r>
          </a:p>
          <a:p>
            <a:pPr marL="971550" lvl="1" indent="-514350"/>
            <a:r>
              <a:rPr lang="en-US" dirty="0" smtClean="0"/>
              <a:t>Boris tube insulator exchange</a:t>
            </a:r>
          </a:p>
          <a:p>
            <a:pPr marL="514350" indent="-514350"/>
            <a:r>
              <a:rPr lang="en-US" dirty="0" smtClean="0"/>
              <a:t>News from support groups</a:t>
            </a:r>
          </a:p>
          <a:p>
            <a:pPr marL="514350" indent="-514350"/>
            <a:r>
              <a:rPr lang="en-US" dirty="0" smtClean="0"/>
              <a:t>HIE- ISOLDE</a:t>
            </a:r>
          </a:p>
          <a:p>
            <a:pPr marL="971550" lvl="1" indent="-514350"/>
            <a:r>
              <a:rPr lang="en-US" dirty="0" smtClean="0"/>
              <a:t>Status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 l="17904" r="24750"/>
          <a:stretch>
            <a:fillRect/>
          </a:stretch>
        </p:blipFill>
        <p:spPr bwMode="auto">
          <a:xfrm>
            <a:off x="4648200" y="1981200"/>
            <a:ext cx="4233983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91400" y="152400"/>
            <a:ext cx="1584325" cy="11366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81800" cy="1096962"/>
          </a:xfrm>
        </p:spPr>
        <p:txBody>
          <a:bodyPr/>
          <a:lstStyle/>
          <a:p>
            <a:r>
              <a:rPr lang="en-US" dirty="0" smtClean="0"/>
              <a:t>News from Support 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SC-RP</a:t>
            </a:r>
          </a:p>
          <a:p>
            <a:pPr lvl="1"/>
            <a:r>
              <a:rPr lang="en-US" dirty="0" smtClean="0"/>
              <a:t>Supplementary RP technician for shutdown period… an excellent initiative</a:t>
            </a:r>
          </a:p>
          <a:p>
            <a:r>
              <a:rPr lang="en-US" dirty="0" smtClean="0"/>
              <a:t>EN-STI</a:t>
            </a:r>
          </a:p>
          <a:p>
            <a:pPr lvl="1"/>
            <a:r>
              <a:rPr lang="en-US" dirty="0" smtClean="0"/>
              <a:t>Target area upgrade project being launched.</a:t>
            </a:r>
          </a:p>
          <a:p>
            <a:pPr lvl="2"/>
            <a:r>
              <a:rPr lang="en-US" dirty="0" smtClean="0"/>
              <a:t>Budget allocated</a:t>
            </a:r>
          </a:p>
          <a:p>
            <a:pPr lvl="2"/>
            <a:r>
              <a:rPr lang="en-US" dirty="0" smtClean="0"/>
              <a:t>Initial contact with EN-HE for robot replacement</a:t>
            </a:r>
          </a:p>
          <a:p>
            <a:pPr lvl="2"/>
            <a:r>
              <a:rPr lang="en-US" dirty="0" smtClean="0"/>
              <a:t>Hiring of 2 Fellows for project</a:t>
            </a:r>
          </a:p>
          <a:p>
            <a:pPr lvl="1"/>
            <a:r>
              <a:rPr lang="en-US" dirty="0" smtClean="0"/>
              <a:t>Posts</a:t>
            </a:r>
          </a:p>
          <a:p>
            <a:pPr lvl="2"/>
            <a:r>
              <a:rPr lang="en-US" dirty="0" smtClean="0"/>
              <a:t>Safety Engineer within EN-STI-RBS…A-P. Bernardes</a:t>
            </a:r>
          </a:p>
          <a:p>
            <a:pPr lvl="2"/>
            <a:r>
              <a:rPr lang="en-US" dirty="0" smtClean="0"/>
              <a:t>Pekka Suominen  EN-STI-RBS starts as from March (3 years)</a:t>
            </a:r>
          </a:p>
          <a:p>
            <a:pPr lvl="2"/>
            <a:r>
              <a:rPr lang="en-US" dirty="0" smtClean="0"/>
              <a:t>Peter </a:t>
            </a:r>
            <a:r>
              <a:rPr lang="en-US" dirty="0" err="1" smtClean="0"/>
              <a:t>Valko</a:t>
            </a:r>
            <a:r>
              <a:rPr lang="en-US" dirty="0" smtClean="0"/>
              <a:t> EN-STI-RBS starts mid February (6 months)</a:t>
            </a:r>
          </a:p>
          <a:p>
            <a:pPr lvl="2"/>
            <a:r>
              <a:rPr lang="en-US" dirty="0" smtClean="0"/>
              <a:t>Slovak student EN-STI-LP starts mid February (6 months)</a:t>
            </a:r>
          </a:p>
          <a:p>
            <a:pPr lvl="2"/>
            <a:r>
              <a:rPr lang="en-US" dirty="0" smtClean="0"/>
              <a:t>Opening of post for Laser Physicist in EN-STI-LP</a:t>
            </a:r>
          </a:p>
          <a:p>
            <a:pPr lvl="2"/>
            <a:r>
              <a:rPr lang="en-US" dirty="0" smtClean="0"/>
              <a:t>Progress being made on the safety file for ISOLDE by M. Picard ..also following ALARA document for FE exchange</a:t>
            </a:r>
          </a:p>
          <a:p>
            <a:pPr lvl="2"/>
            <a:r>
              <a:rPr lang="en-US" dirty="0" smtClean="0"/>
              <a:t>E. </a:t>
            </a:r>
            <a:r>
              <a:rPr lang="en-US" dirty="0" err="1" smtClean="0"/>
              <a:t>Brard</a:t>
            </a:r>
            <a:r>
              <a:rPr lang="en-US" dirty="0" smtClean="0"/>
              <a:t> EN-STI-RBS starts 1</a:t>
            </a:r>
            <a:r>
              <a:rPr lang="en-US" baseline="30000" dirty="0" smtClean="0"/>
              <a:t>st</a:t>
            </a:r>
            <a:r>
              <a:rPr lang="en-US" dirty="0" smtClean="0"/>
              <a:t> April (5 months)</a:t>
            </a:r>
          </a:p>
          <a:p>
            <a:r>
              <a:rPr lang="en-US" smtClean="0"/>
              <a:t>BE-OP, EN-CV, BE-ABP, TE-VSC, TE-EPC, EN-EL, TE-ABT….</a:t>
            </a:r>
            <a:endParaRPr lang="en-US" dirty="0" smtClean="0"/>
          </a:p>
          <a:p>
            <a:pPr lvl="1"/>
            <a:r>
              <a:rPr lang="en-US" dirty="0" smtClean="0"/>
              <a:t>Support for shutdown work and Front end exchange</a:t>
            </a:r>
          </a:p>
        </p:txBody>
      </p:sp>
      <p:pic>
        <p:nvPicPr>
          <p:cNvPr id="4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152400"/>
            <a:ext cx="1584325" cy="11366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5400" y="1447800"/>
            <a:ext cx="5867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HIE-ISOLDE Project:</a:t>
            </a:r>
            <a:br>
              <a:rPr lang="en-US" dirty="0" smtClean="0"/>
            </a:br>
            <a:r>
              <a:rPr lang="en-US" sz="3600" dirty="0" smtClean="0"/>
              <a:t>Planning &amp; Resources</a:t>
            </a:r>
            <a:endParaRPr lang="en-US" sz="3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715000"/>
            <a:ext cx="5867400" cy="573741"/>
          </a:xfrm>
        </p:spPr>
        <p:txBody>
          <a:bodyPr>
            <a:noAutofit/>
          </a:bodyPr>
          <a:lstStyle/>
          <a:p>
            <a:r>
              <a:rPr lang="en-US" sz="1800" dirty="0" smtClean="0"/>
              <a:t>Y. Kadi (EN-HDO)</a:t>
            </a:r>
          </a:p>
          <a:p>
            <a:r>
              <a:rPr lang="en-US" sz="1800" dirty="0" smtClean="0"/>
              <a:t>and the HIE-ISOLDE Project team</a:t>
            </a:r>
            <a:endParaRPr lang="en-US" sz="1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381000"/>
            <a:ext cx="2992784" cy="974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600" y="381000"/>
            <a:ext cx="990600" cy="97409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24800" y="228600"/>
            <a:ext cx="92330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2209800" y="3352800"/>
            <a:ext cx="6477000" cy="1905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Overview</a:t>
            </a:r>
          </a:p>
          <a:p>
            <a:pPr lvl="1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HIE-ISOLDE Planning</a:t>
            </a:r>
          </a:p>
          <a:p>
            <a:pPr lvl="1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Resource Loaded Schedule</a:t>
            </a:r>
          </a:p>
          <a:p>
            <a:pPr lvl="1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CATHI Proposal (Marie-Curie ITN3)</a:t>
            </a:r>
          </a:p>
          <a:p>
            <a:pPr lvl="1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Project Management Structure</a:t>
            </a:r>
          </a:p>
          <a:p>
            <a:pPr lvl="1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R&amp;D Activities and Outlook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HIE-ISOLDE Schedule (1/3)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228600"/>
            <a:ext cx="92330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72000"/>
          </a:xfrm>
        </p:spPr>
        <p:txBody>
          <a:bodyPr>
            <a:noAutofit/>
          </a:bodyPr>
          <a:lstStyle/>
          <a:p>
            <a:r>
              <a:rPr lang="en-GB" sz="2400" dirty="0" smtClean="0"/>
              <a:t>The HIE-ISOLDE project concentrates on the construction of the SC LINAC and associated infrastructure in order to upgrade the energy of the post-accelerated radioactive ion beams to </a:t>
            </a:r>
            <a:r>
              <a:rPr lang="en-GB" sz="2400" b="1" dirty="0" smtClean="0">
                <a:solidFill>
                  <a:srgbClr val="FF0000"/>
                </a:solidFill>
              </a:rPr>
              <a:t>5.5 </a:t>
            </a:r>
            <a:r>
              <a:rPr lang="en-GB" sz="2400" b="1" dirty="0" err="1" smtClean="0">
                <a:solidFill>
                  <a:srgbClr val="FF0000"/>
                </a:solidFill>
              </a:rPr>
              <a:t>MeV/u</a:t>
            </a:r>
            <a:r>
              <a:rPr lang="en-GB" sz="2400" b="1" dirty="0" smtClean="0">
                <a:solidFill>
                  <a:srgbClr val="FF0000"/>
                </a:solidFill>
              </a:rPr>
              <a:t> in 2013 </a:t>
            </a:r>
            <a:r>
              <a:rPr lang="en-GB" sz="2400" dirty="0" smtClean="0"/>
              <a:t>and </a:t>
            </a:r>
            <a:r>
              <a:rPr lang="en-GB" sz="2400" b="1" dirty="0" smtClean="0">
                <a:solidFill>
                  <a:srgbClr val="FF0000"/>
                </a:solidFill>
              </a:rPr>
              <a:t>10 </a:t>
            </a:r>
            <a:r>
              <a:rPr lang="en-GB" sz="2400" b="1" dirty="0" err="1" smtClean="0">
                <a:solidFill>
                  <a:srgbClr val="FF0000"/>
                </a:solidFill>
              </a:rPr>
              <a:t>MeV/u</a:t>
            </a:r>
            <a:r>
              <a:rPr lang="en-GB" sz="2400" b="1" dirty="0" smtClean="0">
                <a:solidFill>
                  <a:srgbClr val="FF0000"/>
                </a:solidFill>
              </a:rPr>
              <a:t> by 2014/2015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GB" sz="2400" b="1" dirty="0" smtClean="0">
                <a:solidFill>
                  <a:srgbClr val="FF0000"/>
                </a:solidFill>
              </a:rPr>
              <a:t>The design study </a:t>
            </a:r>
            <a:r>
              <a:rPr lang="en-GB" sz="2400" dirty="0" smtClean="0"/>
              <a:t>for the intensity upgrade, also part of HIE-ISOLDE, </a:t>
            </a:r>
            <a:r>
              <a:rPr lang="en-GB" sz="2400" b="1" dirty="0" smtClean="0">
                <a:solidFill>
                  <a:srgbClr val="FF0000"/>
                </a:solidFill>
              </a:rPr>
              <a:t>starts in 2011/2012</a:t>
            </a:r>
            <a:r>
              <a:rPr lang="en-GB" sz="2400" dirty="0" smtClean="0"/>
              <a:t>, and addresses the technical feasibility and cost estimate for operating the facility at  </a:t>
            </a:r>
            <a:r>
              <a:rPr lang="en-GB" sz="2400" b="1" dirty="0" smtClean="0">
                <a:solidFill>
                  <a:srgbClr val="FF0000"/>
                </a:solidFill>
              </a:rPr>
              <a:t>10 kW</a:t>
            </a:r>
            <a:r>
              <a:rPr lang="en-GB" sz="2400" dirty="0" smtClean="0"/>
              <a:t> once LINAC4 and PS Booster are online. </a:t>
            </a:r>
            <a:r>
              <a:rPr lang="en-US" sz="2400" b="1" dirty="0" smtClean="0">
                <a:solidFill>
                  <a:srgbClr val="FF0000"/>
                </a:solidFill>
              </a:rPr>
              <a:t>The 30 kW option (SPL beam) will be studied at a later stage</a:t>
            </a:r>
            <a:endParaRPr lang="en-US" sz="2400" dirty="0" smtClean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9144000" cy="365125"/>
          </a:xfrm>
        </p:spPr>
        <p:txBody>
          <a:bodyPr/>
          <a:lstStyle/>
          <a:p>
            <a:pPr algn="l"/>
            <a:r>
              <a:rPr lang="it-IT" smtClean="0"/>
              <a:t>	IEFC, 22 January 2010							</a:t>
            </a:r>
            <a:fld id="{B1BD7901-48DC-9647-9924-BE9C7E104B66}" type="slidenum">
              <a:rPr lang="it-IT" smtClean="0"/>
              <a:pPr algn="l"/>
              <a:t>22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HIE-ISOLDE Schedule (2/3)</a:t>
            </a:r>
            <a:br>
              <a:rPr lang="en-US" dirty="0" smtClean="0"/>
            </a:br>
            <a:r>
              <a:rPr lang="en-US" sz="3111" dirty="0" smtClean="0"/>
              <a:t>Energy Upgrade</a:t>
            </a:r>
            <a:endParaRPr lang="en-US" sz="3111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228600"/>
            <a:ext cx="92330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9144000" cy="365125"/>
          </a:xfrm>
        </p:spPr>
        <p:txBody>
          <a:bodyPr/>
          <a:lstStyle/>
          <a:p>
            <a:pPr algn="l"/>
            <a:r>
              <a:rPr lang="it-IT" dirty="0" smtClean="0"/>
              <a:t>	IEFC, 22 </a:t>
            </a:r>
            <a:r>
              <a:rPr lang="it-IT" dirty="0" err="1" smtClean="0"/>
              <a:t>January</a:t>
            </a:r>
            <a:r>
              <a:rPr lang="it-IT" dirty="0" smtClean="0"/>
              <a:t> 2010							</a:t>
            </a:r>
            <a:fld id="{B1BD7901-48DC-9647-9924-BE9C7E104B66}" type="slidenum">
              <a:rPr lang="it-IT" smtClean="0"/>
              <a:pPr algn="l"/>
              <a:t>23</a:t>
            </a:fld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72000"/>
          </a:xfrm>
        </p:spPr>
        <p:txBody>
          <a:bodyPr>
            <a:noAutofit/>
          </a:bodyPr>
          <a:lstStyle/>
          <a:p>
            <a:r>
              <a:rPr lang="en-GB" sz="2800" u="sng" dirty="0" smtClean="0">
                <a:solidFill>
                  <a:srgbClr val="0000FF"/>
                </a:solidFill>
              </a:rPr>
              <a:t>Stage-1: 5.5 </a:t>
            </a:r>
            <a:r>
              <a:rPr lang="en-GB" sz="2800" u="sng" dirty="0" err="1" smtClean="0">
                <a:solidFill>
                  <a:srgbClr val="0000FF"/>
                </a:solidFill>
              </a:rPr>
              <a:t>MeV/u</a:t>
            </a:r>
            <a:r>
              <a:rPr lang="en-GB" sz="2800" u="sng" dirty="0" smtClean="0">
                <a:solidFill>
                  <a:srgbClr val="0000FF"/>
                </a:solidFill>
              </a:rPr>
              <a:t> SC </a:t>
            </a:r>
            <a:r>
              <a:rPr lang="en-GB" sz="2800" u="sng" dirty="0" err="1" smtClean="0">
                <a:solidFill>
                  <a:srgbClr val="0000FF"/>
                </a:solidFill>
              </a:rPr>
              <a:t>Linac</a:t>
            </a:r>
            <a:r>
              <a:rPr lang="en-GB" sz="2800" u="sng" dirty="0" smtClean="0">
                <a:solidFill>
                  <a:srgbClr val="0000FF"/>
                </a:solidFill>
              </a:rPr>
              <a:t> (2013)</a:t>
            </a:r>
          </a:p>
          <a:p>
            <a:pPr lvl="1"/>
            <a:r>
              <a:rPr lang="en-US" sz="2400" dirty="0" smtClean="0"/>
              <a:t>New service buildings (CV, electrical systems, …) -&gt; </a:t>
            </a:r>
            <a:endParaRPr lang="en-US" sz="2400" dirty="0" smtClean="0">
              <a:hlinkClick r:id="rId4" action="ppaction://hlinksldjump"/>
            </a:endParaRPr>
          </a:p>
          <a:p>
            <a:pPr lvl="1"/>
            <a:r>
              <a:rPr lang="en-US" sz="2400" dirty="0" smtClean="0"/>
              <a:t>Cryogenics station (Cold box, compressors, control systems) -&gt;  </a:t>
            </a:r>
            <a:endParaRPr lang="en-US" sz="2400" dirty="0" smtClean="0">
              <a:hlinkClick r:id="rId5" action="ppaction://hlinksldjump"/>
            </a:endParaRPr>
          </a:p>
          <a:p>
            <a:pPr lvl="1"/>
            <a:r>
              <a:rPr lang="en-US" sz="2400" dirty="0" smtClean="0"/>
              <a:t>SC </a:t>
            </a:r>
            <a:r>
              <a:rPr lang="en-US" sz="2400" dirty="0" err="1" smtClean="0"/>
              <a:t>linac</a:t>
            </a:r>
            <a:r>
              <a:rPr lang="en-US" sz="2400" dirty="0" smtClean="0"/>
              <a:t> (2 </a:t>
            </a:r>
            <a:r>
              <a:rPr lang="en-US" sz="2400" dirty="0" err="1" smtClean="0"/>
              <a:t>cryomodules</a:t>
            </a:r>
            <a:r>
              <a:rPr lang="en-US" sz="2400" dirty="0" smtClean="0"/>
              <a:t>, 10 </a:t>
            </a:r>
            <a:r>
              <a:rPr lang="en-US" sz="2400" dirty="0" err="1" smtClean="0">
                <a:latin typeface="Symbol" charset="2"/>
                <a:cs typeface="Symbol" charset="2"/>
              </a:rPr>
              <a:t>b</a:t>
            </a:r>
            <a:r>
              <a:rPr lang="en-US" sz="2400" baseline="-25000" dirty="0" err="1" smtClean="0"/>
              <a:t>high</a:t>
            </a:r>
            <a:r>
              <a:rPr lang="en-US" sz="2400" dirty="0" smtClean="0"/>
              <a:t> cavities, 2 solenoids and 10 RF stations) -&gt; </a:t>
            </a:r>
            <a:endParaRPr lang="en-US" sz="2400" dirty="0" smtClean="0">
              <a:hlinkClick r:id="rId6" action="ppaction://hlinksldjump"/>
            </a:endParaRPr>
          </a:p>
          <a:p>
            <a:pPr>
              <a:spcBef>
                <a:spcPts val="1800"/>
              </a:spcBef>
            </a:pPr>
            <a:r>
              <a:rPr lang="en-GB" sz="2800" u="sng" dirty="0" smtClean="0">
                <a:solidFill>
                  <a:srgbClr val="0000FF"/>
                </a:solidFill>
              </a:rPr>
              <a:t>Stage-2: 10 </a:t>
            </a:r>
            <a:r>
              <a:rPr lang="en-GB" sz="2800" u="sng" dirty="0" err="1" smtClean="0">
                <a:solidFill>
                  <a:srgbClr val="0000FF"/>
                </a:solidFill>
              </a:rPr>
              <a:t>MeV/u</a:t>
            </a:r>
            <a:r>
              <a:rPr lang="en-GB" sz="2800" u="sng" dirty="0" smtClean="0">
                <a:solidFill>
                  <a:srgbClr val="0000FF"/>
                </a:solidFill>
              </a:rPr>
              <a:t> SC </a:t>
            </a:r>
            <a:r>
              <a:rPr lang="en-GB" sz="2800" u="sng" dirty="0" err="1" smtClean="0">
                <a:solidFill>
                  <a:srgbClr val="0000FF"/>
                </a:solidFill>
              </a:rPr>
              <a:t>Linac</a:t>
            </a:r>
            <a:r>
              <a:rPr lang="en-GB" sz="2800" u="sng" dirty="0" smtClean="0">
                <a:solidFill>
                  <a:srgbClr val="0000FF"/>
                </a:solidFill>
              </a:rPr>
              <a:t> (2014/2015)</a:t>
            </a:r>
          </a:p>
          <a:p>
            <a:pPr lvl="1"/>
            <a:r>
              <a:rPr lang="en-US" sz="2400" dirty="0" smtClean="0"/>
              <a:t>SC </a:t>
            </a:r>
            <a:r>
              <a:rPr lang="en-US" sz="2400" dirty="0" err="1" smtClean="0"/>
              <a:t>linac</a:t>
            </a:r>
            <a:r>
              <a:rPr lang="en-US" sz="2400" dirty="0" smtClean="0"/>
              <a:t> (4 </a:t>
            </a:r>
            <a:r>
              <a:rPr lang="en-US" sz="2400" dirty="0" err="1" smtClean="0"/>
              <a:t>cryomodules</a:t>
            </a:r>
            <a:r>
              <a:rPr lang="en-US" sz="2400" dirty="0" smtClean="0"/>
              <a:t>, 10 </a:t>
            </a:r>
            <a:r>
              <a:rPr lang="en-US" sz="2400" dirty="0" err="1" smtClean="0">
                <a:latin typeface="Symbol" charset="2"/>
                <a:cs typeface="Symbol" charset="2"/>
              </a:rPr>
              <a:t>b</a:t>
            </a:r>
            <a:r>
              <a:rPr lang="en-US" sz="2400" baseline="-25000" dirty="0" err="1" smtClean="0"/>
              <a:t>high</a:t>
            </a:r>
            <a:r>
              <a:rPr lang="en-US" sz="2400" dirty="0" smtClean="0"/>
              <a:t> + 12 </a:t>
            </a:r>
            <a:r>
              <a:rPr lang="en-US" sz="2400" dirty="0" smtClean="0">
                <a:latin typeface="Symbol" charset="2"/>
                <a:cs typeface="Symbol" charset="2"/>
              </a:rPr>
              <a:t>b</a:t>
            </a:r>
            <a:r>
              <a:rPr lang="en-US" sz="2400" baseline="-25000" dirty="0" smtClean="0"/>
              <a:t>low </a:t>
            </a:r>
            <a:r>
              <a:rPr lang="en-US" sz="2400" dirty="0" smtClean="0"/>
              <a:t>cavities, 6 solenoids and 22 RF stations) -&gt; </a:t>
            </a:r>
          </a:p>
          <a:p>
            <a:pPr lvl="1"/>
            <a:r>
              <a:rPr lang="en-US" sz="2400" dirty="0" smtClean="0"/>
              <a:t>New transfer line -&gt;</a:t>
            </a:r>
          </a:p>
        </p:txBody>
      </p:sp>
      <p:sp>
        <p:nvSpPr>
          <p:cNvPr id="9" name="Action Button: Custom 8">
            <a:hlinkClick r:id="rId5" action="ppaction://hlinksldjump" highlightClick="1"/>
          </p:cNvPr>
          <p:cNvSpPr/>
          <p:nvPr/>
        </p:nvSpPr>
        <p:spPr>
          <a:xfrm>
            <a:off x="2819400" y="3124200"/>
            <a:ext cx="381000" cy="228600"/>
          </a:xfrm>
          <a:prstGeom prst="actionButtonBlan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ction Button: Custom 10">
            <a:hlinkClick r:id="rId4" action="ppaction://hlinksldjump" highlightClick="1"/>
          </p:cNvPr>
          <p:cNvSpPr/>
          <p:nvPr/>
        </p:nvSpPr>
        <p:spPr>
          <a:xfrm>
            <a:off x="7620000" y="2286000"/>
            <a:ext cx="381000" cy="228600"/>
          </a:xfrm>
          <a:prstGeom prst="actionButtonBlan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ction Button: Custom 11">
            <a:hlinkClick r:id="rId6" action="ppaction://hlinksldjump" highlightClick="1"/>
          </p:cNvPr>
          <p:cNvSpPr/>
          <p:nvPr/>
        </p:nvSpPr>
        <p:spPr>
          <a:xfrm>
            <a:off x="3581400" y="3962400"/>
            <a:ext cx="381000" cy="228600"/>
          </a:xfrm>
          <a:prstGeom prst="actionButtonBlan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ction Button: Custom 12">
            <a:hlinkClick r:id="rId7" action="ppaction://hlinksldjump" highlightClick="1"/>
          </p:cNvPr>
          <p:cNvSpPr/>
          <p:nvPr/>
        </p:nvSpPr>
        <p:spPr>
          <a:xfrm>
            <a:off x="5410200" y="5410200"/>
            <a:ext cx="304800" cy="228600"/>
          </a:xfrm>
          <a:prstGeom prst="actionButtonBlan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ction Button: Custom 13">
            <a:hlinkClick r:id="rId8" action="ppaction://hlinksldjump" highlightClick="1"/>
          </p:cNvPr>
          <p:cNvSpPr/>
          <p:nvPr/>
        </p:nvSpPr>
        <p:spPr>
          <a:xfrm>
            <a:off x="3886200" y="5867400"/>
            <a:ext cx="381000" cy="228600"/>
          </a:xfrm>
          <a:prstGeom prst="actionButtonBlan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 </a:t>
            </a:r>
            <a:r>
              <a:rPr lang="en-US" dirty="0" err="1" smtClean="0"/>
              <a:t>Linac</a:t>
            </a:r>
            <a:r>
              <a:rPr lang="en-US" dirty="0" smtClean="0"/>
              <a:t> Layout</a:t>
            </a:r>
            <a:br>
              <a:rPr lang="en-US" dirty="0" smtClean="0"/>
            </a:br>
            <a:r>
              <a:rPr lang="en-US" dirty="0" smtClean="0"/>
              <a:t>staged installation</a:t>
            </a:r>
            <a:endParaRPr lang="en-US" sz="3111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228600"/>
            <a:ext cx="92330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9144000" cy="365125"/>
          </a:xfrm>
        </p:spPr>
        <p:txBody>
          <a:bodyPr/>
          <a:lstStyle/>
          <a:p>
            <a:pPr algn="l"/>
            <a:r>
              <a:rPr lang="it-IT" dirty="0" smtClean="0"/>
              <a:t>	IEFC, 22 </a:t>
            </a:r>
            <a:r>
              <a:rPr lang="it-IT" dirty="0" err="1" smtClean="0"/>
              <a:t>January</a:t>
            </a:r>
            <a:r>
              <a:rPr lang="it-IT" dirty="0" smtClean="0"/>
              <a:t> 2010							</a:t>
            </a:r>
            <a:fld id="{B1BD7901-48DC-9647-9924-BE9C7E104B66}" type="slidenum">
              <a:rPr lang="it-IT" smtClean="0"/>
              <a:pPr algn="l"/>
              <a:t>24</a:t>
            </a:fld>
            <a:endParaRPr lang="en-US" dirty="0"/>
          </a:p>
        </p:txBody>
      </p:sp>
      <p:grpSp>
        <p:nvGrpSpPr>
          <p:cNvPr id="2" name="Group 23"/>
          <p:cNvGrpSpPr/>
          <p:nvPr/>
        </p:nvGrpSpPr>
        <p:grpSpPr>
          <a:xfrm>
            <a:off x="152400" y="2062954"/>
            <a:ext cx="8747919" cy="3728246"/>
            <a:chOff x="228600" y="2062954"/>
            <a:chExt cx="8747919" cy="3728246"/>
          </a:xfrm>
        </p:grpSpPr>
        <p:pic>
          <p:nvPicPr>
            <p:cNvPr id="17" name="Picture 16" descr="MOP029f1.eps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28600" y="2553686"/>
              <a:ext cx="8747919" cy="3237514"/>
            </a:xfrm>
            <a:prstGeom prst="rect">
              <a:avLst/>
            </a:prstGeom>
          </p:spPr>
        </p:pic>
        <p:sp>
          <p:nvSpPr>
            <p:cNvPr id="18" name="Down Arrow Callout 17"/>
            <p:cNvSpPr/>
            <p:nvPr/>
          </p:nvSpPr>
          <p:spPr>
            <a:xfrm>
              <a:off x="2287961" y="2062954"/>
              <a:ext cx="718324" cy="969251"/>
            </a:xfrm>
            <a:prstGeom prst="downArrowCallou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1.2 MeV/u</a:t>
              </a:r>
              <a:endParaRPr lang="en-US" sz="1400" dirty="0"/>
            </a:p>
          </p:txBody>
        </p:sp>
        <p:sp>
          <p:nvSpPr>
            <p:cNvPr id="20" name="Down Arrow Callout 19"/>
            <p:cNvSpPr/>
            <p:nvPr/>
          </p:nvSpPr>
          <p:spPr>
            <a:xfrm>
              <a:off x="4442933" y="2062954"/>
              <a:ext cx="718324" cy="969251"/>
            </a:xfrm>
            <a:prstGeom prst="downArrowCallou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3 </a:t>
              </a:r>
            </a:p>
            <a:p>
              <a:pPr algn="ctr"/>
              <a:r>
                <a:rPr lang="en-US" sz="1400" dirty="0" smtClean="0"/>
                <a:t>MeV/</a:t>
              </a:r>
              <a:r>
                <a:rPr lang="en-US" sz="1400" dirty="0" err="1" smtClean="0"/>
                <a:t>u</a:t>
              </a:r>
              <a:endParaRPr lang="en-US" sz="1400" dirty="0"/>
            </a:p>
          </p:txBody>
        </p:sp>
        <p:sp>
          <p:nvSpPr>
            <p:cNvPr id="21" name="Down Arrow Callout 20"/>
            <p:cNvSpPr/>
            <p:nvPr/>
          </p:nvSpPr>
          <p:spPr>
            <a:xfrm>
              <a:off x="6518090" y="2069060"/>
              <a:ext cx="718324" cy="969251"/>
            </a:xfrm>
            <a:prstGeom prst="downArrowCallou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5.5 MeV/</a:t>
              </a:r>
              <a:r>
                <a:rPr lang="en-US" sz="1400" dirty="0" err="1" smtClean="0"/>
                <a:t>u</a:t>
              </a:r>
              <a:endParaRPr lang="en-US" sz="1400" dirty="0"/>
            </a:p>
          </p:txBody>
        </p:sp>
        <p:sp>
          <p:nvSpPr>
            <p:cNvPr id="22" name="Down Arrow Callout 21"/>
            <p:cNvSpPr/>
            <p:nvPr/>
          </p:nvSpPr>
          <p:spPr>
            <a:xfrm>
              <a:off x="8258195" y="4240716"/>
              <a:ext cx="718324" cy="969251"/>
            </a:xfrm>
            <a:prstGeom prst="downArrowCallou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10 MeV/</a:t>
              </a:r>
              <a:r>
                <a:rPr lang="en-US" sz="1400" dirty="0" err="1" smtClean="0"/>
                <a:t>u</a:t>
              </a:r>
              <a:endParaRPr lang="en-US" sz="1400" dirty="0"/>
            </a:p>
          </p:txBody>
        </p:sp>
        <p:sp>
          <p:nvSpPr>
            <p:cNvPr id="23" name="Down Arrow Callout 22"/>
            <p:cNvSpPr/>
            <p:nvPr/>
          </p:nvSpPr>
          <p:spPr>
            <a:xfrm>
              <a:off x="7467600" y="3276600"/>
              <a:ext cx="718324" cy="969251"/>
            </a:xfrm>
            <a:prstGeom prst="downArrowCallou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8</a:t>
              </a:r>
            </a:p>
            <a:p>
              <a:pPr algn="ctr"/>
              <a:r>
                <a:rPr lang="en-US" sz="1400" dirty="0" smtClean="0"/>
                <a:t> MeV/</a:t>
              </a:r>
              <a:r>
                <a:rPr lang="en-US" sz="1400" dirty="0" err="1" smtClean="0"/>
                <a:t>u</a:t>
              </a:r>
              <a:endParaRPr lang="en-US" sz="1400" dirty="0"/>
            </a:p>
          </p:txBody>
        </p:sp>
      </p:grpSp>
      <p:sp>
        <p:nvSpPr>
          <p:cNvPr id="12" name="Action Button: Custom 11">
            <a:hlinkClick r:id="rId5" action="ppaction://hlinksldjump" highlightClick="1"/>
          </p:cNvPr>
          <p:cNvSpPr/>
          <p:nvPr/>
        </p:nvSpPr>
        <p:spPr>
          <a:xfrm>
            <a:off x="8610600" y="6248400"/>
            <a:ext cx="381000" cy="304800"/>
          </a:xfrm>
          <a:prstGeom prst="actionButtonBlan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New Transfer Line</a:t>
            </a:r>
            <a:endParaRPr lang="en-US" sz="3111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228600"/>
            <a:ext cx="92330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9144000" cy="365125"/>
          </a:xfrm>
        </p:spPr>
        <p:txBody>
          <a:bodyPr/>
          <a:lstStyle/>
          <a:p>
            <a:pPr algn="l"/>
            <a:r>
              <a:rPr lang="it-IT" smtClean="0"/>
              <a:t>	IEFC, 22 January 2010							</a:t>
            </a:r>
            <a:fld id="{B1BD7901-48DC-9647-9924-BE9C7E104B66}" type="slidenum">
              <a:rPr lang="it-IT" smtClean="0"/>
              <a:pPr algn="l"/>
              <a:t>25</a:t>
            </a:fld>
            <a:endParaRPr lang="en-US" dirty="0"/>
          </a:p>
        </p:txBody>
      </p:sp>
      <p:grpSp>
        <p:nvGrpSpPr>
          <p:cNvPr id="2" name="Group 27"/>
          <p:cNvGrpSpPr/>
          <p:nvPr/>
        </p:nvGrpSpPr>
        <p:grpSpPr>
          <a:xfrm>
            <a:off x="609600" y="1447800"/>
            <a:ext cx="8229600" cy="4876800"/>
            <a:chOff x="102328" y="0"/>
            <a:chExt cx="8563081" cy="6858000"/>
          </a:xfrm>
        </p:grpSpPr>
        <p:grpSp>
          <p:nvGrpSpPr>
            <p:cNvPr id="3" name="Group 14"/>
            <p:cNvGrpSpPr/>
            <p:nvPr/>
          </p:nvGrpSpPr>
          <p:grpSpPr>
            <a:xfrm>
              <a:off x="102328" y="0"/>
              <a:ext cx="8563081" cy="6858000"/>
              <a:chOff x="102328" y="0"/>
              <a:chExt cx="8563081" cy="6858000"/>
            </a:xfrm>
          </p:grpSpPr>
          <p:pic>
            <p:nvPicPr>
              <p:cNvPr id="16" name="Picture 15" descr="Snapshot 2009-11-19 01-25-34.tiff"/>
              <p:cNvPicPr>
                <a:picLocks noChangeAspect="1"/>
              </p:cNvPicPr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102328" y="0"/>
                <a:ext cx="8563081" cy="6858000"/>
              </a:xfrm>
              <a:prstGeom prst="rect">
                <a:avLst/>
              </a:prstGeom>
            </p:spPr>
          </p:pic>
          <p:sp>
            <p:nvSpPr>
              <p:cNvPr id="17" name="Freeform 16"/>
              <p:cNvSpPr/>
              <p:nvPr/>
            </p:nvSpPr>
            <p:spPr>
              <a:xfrm>
                <a:off x="2019300" y="5245100"/>
                <a:ext cx="4660900" cy="6350"/>
              </a:xfrm>
              <a:custGeom>
                <a:avLst/>
                <a:gdLst>
                  <a:gd name="connsiteX0" fmla="*/ 0 w 4660900"/>
                  <a:gd name="connsiteY0" fmla="*/ 0 h 6350"/>
                  <a:gd name="connsiteX1" fmla="*/ 4660900 w 4660900"/>
                  <a:gd name="connsiteY1" fmla="*/ 6350 h 6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660900" h="6350">
                    <a:moveTo>
                      <a:pt x="0" y="0"/>
                    </a:moveTo>
                    <a:lnTo>
                      <a:pt x="4660900" y="6350"/>
                    </a:lnTo>
                  </a:path>
                </a:pathLst>
              </a:cu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Freeform 17"/>
              <p:cNvSpPr/>
              <p:nvPr/>
            </p:nvSpPr>
            <p:spPr>
              <a:xfrm>
                <a:off x="6686550" y="4699000"/>
                <a:ext cx="539750" cy="554567"/>
              </a:xfrm>
              <a:custGeom>
                <a:avLst/>
                <a:gdLst>
                  <a:gd name="connsiteX0" fmla="*/ 0 w 539750"/>
                  <a:gd name="connsiteY0" fmla="*/ 552450 h 554567"/>
                  <a:gd name="connsiteX1" fmla="*/ 146050 w 539750"/>
                  <a:gd name="connsiteY1" fmla="*/ 527050 h 554567"/>
                  <a:gd name="connsiteX2" fmla="*/ 393700 w 539750"/>
                  <a:gd name="connsiteY2" fmla="*/ 387350 h 554567"/>
                  <a:gd name="connsiteX3" fmla="*/ 514350 w 539750"/>
                  <a:gd name="connsiteY3" fmla="*/ 209550 h 554567"/>
                  <a:gd name="connsiteX4" fmla="*/ 539750 w 539750"/>
                  <a:gd name="connsiteY4" fmla="*/ 0 h 554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750" h="554567">
                    <a:moveTo>
                      <a:pt x="0" y="552450"/>
                    </a:moveTo>
                    <a:cubicBezTo>
                      <a:pt x="40216" y="553508"/>
                      <a:pt x="80433" y="554567"/>
                      <a:pt x="146050" y="527050"/>
                    </a:cubicBezTo>
                    <a:cubicBezTo>
                      <a:pt x="211667" y="499533"/>
                      <a:pt x="332317" y="440267"/>
                      <a:pt x="393700" y="387350"/>
                    </a:cubicBezTo>
                    <a:cubicBezTo>
                      <a:pt x="455083" y="334433"/>
                      <a:pt x="490008" y="274108"/>
                      <a:pt x="514350" y="209550"/>
                    </a:cubicBezTo>
                    <a:cubicBezTo>
                      <a:pt x="538692" y="144992"/>
                      <a:pt x="528108" y="31750"/>
                      <a:pt x="539750" y="0"/>
                    </a:cubicBezTo>
                  </a:path>
                </a:pathLst>
              </a:cu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9" name="Straight Connector 18"/>
              <p:cNvCxnSpPr/>
              <p:nvPr/>
            </p:nvCxnSpPr>
            <p:spPr>
              <a:xfrm rot="5400000" flipH="1" flipV="1">
                <a:off x="5809853" y="3282553"/>
                <a:ext cx="2832894" cy="158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rot="10800000">
                <a:off x="5403850" y="1314450"/>
                <a:ext cx="1276350" cy="158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Freeform 21"/>
              <p:cNvSpPr/>
              <p:nvPr/>
            </p:nvSpPr>
            <p:spPr>
              <a:xfrm>
                <a:off x="6680200" y="1303867"/>
                <a:ext cx="561975" cy="563033"/>
              </a:xfrm>
              <a:custGeom>
                <a:avLst/>
                <a:gdLst>
                  <a:gd name="connsiteX0" fmla="*/ 546100 w 561975"/>
                  <a:gd name="connsiteY0" fmla="*/ 563033 h 563033"/>
                  <a:gd name="connsiteX1" fmla="*/ 527050 w 561975"/>
                  <a:gd name="connsiteY1" fmla="*/ 366183 h 563033"/>
                  <a:gd name="connsiteX2" fmla="*/ 336550 w 561975"/>
                  <a:gd name="connsiteY2" fmla="*/ 112183 h 563033"/>
                  <a:gd name="connsiteX3" fmla="*/ 88900 w 561975"/>
                  <a:gd name="connsiteY3" fmla="*/ 16933 h 563033"/>
                  <a:gd name="connsiteX4" fmla="*/ 0 w 561975"/>
                  <a:gd name="connsiteY4" fmla="*/ 10583 h 563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1975" h="563033">
                    <a:moveTo>
                      <a:pt x="546100" y="563033"/>
                    </a:moveTo>
                    <a:cubicBezTo>
                      <a:pt x="554037" y="502179"/>
                      <a:pt x="561975" y="441325"/>
                      <a:pt x="527050" y="366183"/>
                    </a:cubicBezTo>
                    <a:cubicBezTo>
                      <a:pt x="492125" y="291041"/>
                      <a:pt x="409575" y="170391"/>
                      <a:pt x="336550" y="112183"/>
                    </a:cubicBezTo>
                    <a:cubicBezTo>
                      <a:pt x="263525" y="53975"/>
                      <a:pt x="144992" y="33866"/>
                      <a:pt x="88900" y="16933"/>
                    </a:cubicBezTo>
                    <a:cubicBezTo>
                      <a:pt x="32808" y="0"/>
                      <a:pt x="0" y="10583"/>
                      <a:pt x="0" y="10583"/>
                    </a:cubicBezTo>
                  </a:path>
                </a:pathLst>
              </a:cu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Freeform 22"/>
            <p:cNvSpPr/>
            <p:nvPr/>
          </p:nvSpPr>
          <p:spPr>
            <a:xfrm>
              <a:off x="2022419" y="4079389"/>
              <a:ext cx="3652897" cy="1194286"/>
            </a:xfrm>
            <a:custGeom>
              <a:avLst/>
              <a:gdLst>
                <a:gd name="connsiteX0" fmla="*/ 0 w 3652897"/>
                <a:gd name="connsiteY0" fmla="*/ 1173380 h 1194286"/>
                <a:gd name="connsiteX1" fmla="*/ 1175825 w 3652897"/>
                <a:gd name="connsiteY1" fmla="*/ 1173380 h 1194286"/>
                <a:gd name="connsiteX2" fmla="*/ 1473701 w 3652897"/>
                <a:gd name="connsiteY2" fmla="*/ 1047941 h 1194286"/>
                <a:gd name="connsiteX3" fmla="*/ 1708866 w 3652897"/>
                <a:gd name="connsiteY3" fmla="*/ 797063 h 1194286"/>
                <a:gd name="connsiteX4" fmla="*/ 1849965 w 3652897"/>
                <a:gd name="connsiteY4" fmla="*/ 389385 h 1194286"/>
                <a:gd name="connsiteX5" fmla="*/ 2069452 w 3652897"/>
                <a:gd name="connsiteY5" fmla="*/ 91467 h 1194286"/>
                <a:gd name="connsiteX6" fmla="*/ 2351650 w 3652897"/>
                <a:gd name="connsiteY6" fmla="*/ 13067 h 1194286"/>
                <a:gd name="connsiteX7" fmla="*/ 3652897 w 3652897"/>
                <a:gd name="connsiteY7" fmla="*/ 13067 h 1194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52897" h="1194286">
                  <a:moveTo>
                    <a:pt x="0" y="1173380"/>
                  </a:moveTo>
                  <a:cubicBezTo>
                    <a:pt x="465104" y="1183833"/>
                    <a:pt x="930208" y="1194286"/>
                    <a:pt x="1175825" y="1173380"/>
                  </a:cubicBezTo>
                  <a:cubicBezTo>
                    <a:pt x="1421442" y="1152474"/>
                    <a:pt x="1384861" y="1110661"/>
                    <a:pt x="1473701" y="1047941"/>
                  </a:cubicBezTo>
                  <a:cubicBezTo>
                    <a:pt x="1562541" y="985222"/>
                    <a:pt x="1646155" y="906822"/>
                    <a:pt x="1708866" y="797063"/>
                  </a:cubicBezTo>
                  <a:cubicBezTo>
                    <a:pt x="1771577" y="687304"/>
                    <a:pt x="1789867" y="506984"/>
                    <a:pt x="1849965" y="389385"/>
                  </a:cubicBezTo>
                  <a:cubicBezTo>
                    <a:pt x="1910063" y="271786"/>
                    <a:pt x="1985838" y="154187"/>
                    <a:pt x="2069452" y="91467"/>
                  </a:cubicBezTo>
                  <a:cubicBezTo>
                    <a:pt x="2153066" y="28747"/>
                    <a:pt x="2087743" y="26134"/>
                    <a:pt x="2351650" y="13067"/>
                  </a:cubicBezTo>
                  <a:cubicBezTo>
                    <a:pt x="2615557" y="0"/>
                    <a:pt x="3407280" y="94080"/>
                    <a:pt x="3652897" y="13067"/>
                  </a:cubicBezTo>
                </a:path>
              </a:pathLst>
            </a:custGeom>
            <a:ln w="635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675316" y="3794538"/>
              <a:ext cx="10504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HEBT1</a:t>
              </a:r>
              <a:endParaRPr lang="en-US" dirty="0"/>
            </a:p>
          </p:txBody>
        </p:sp>
        <p:sp>
          <p:nvSpPr>
            <p:cNvPr id="25" name="Freeform 24"/>
            <p:cNvSpPr/>
            <p:nvPr/>
          </p:nvSpPr>
          <p:spPr>
            <a:xfrm>
              <a:off x="2019300" y="3038475"/>
              <a:ext cx="4120092" cy="2262717"/>
            </a:xfrm>
            <a:custGeom>
              <a:avLst/>
              <a:gdLst>
                <a:gd name="connsiteX0" fmla="*/ 0 w 4120092"/>
                <a:gd name="connsiteY0" fmla="*/ 2206625 h 2262717"/>
                <a:gd name="connsiteX1" fmla="*/ 1193800 w 4120092"/>
                <a:gd name="connsiteY1" fmla="*/ 2225675 h 2262717"/>
                <a:gd name="connsiteX2" fmla="*/ 1631950 w 4120092"/>
                <a:gd name="connsiteY2" fmla="*/ 1984375 h 2262717"/>
                <a:gd name="connsiteX3" fmla="*/ 1689100 w 4120092"/>
                <a:gd name="connsiteY3" fmla="*/ 1851025 h 2262717"/>
                <a:gd name="connsiteX4" fmla="*/ 2228850 w 4120092"/>
                <a:gd name="connsiteY4" fmla="*/ 390525 h 2262717"/>
                <a:gd name="connsiteX5" fmla="*/ 2647950 w 4120092"/>
                <a:gd name="connsiteY5" fmla="*/ 60325 h 2262717"/>
                <a:gd name="connsiteX6" fmla="*/ 4025900 w 4120092"/>
                <a:gd name="connsiteY6" fmla="*/ 28575 h 2262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20092" h="2262717">
                  <a:moveTo>
                    <a:pt x="0" y="2206625"/>
                  </a:moveTo>
                  <a:cubicBezTo>
                    <a:pt x="460904" y="2234671"/>
                    <a:pt x="921808" y="2262717"/>
                    <a:pt x="1193800" y="2225675"/>
                  </a:cubicBezTo>
                  <a:cubicBezTo>
                    <a:pt x="1465792" y="2188633"/>
                    <a:pt x="1549400" y="2046817"/>
                    <a:pt x="1631950" y="1984375"/>
                  </a:cubicBezTo>
                  <a:cubicBezTo>
                    <a:pt x="1714500" y="1921933"/>
                    <a:pt x="1589617" y="2116667"/>
                    <a:pt x="1689100" y="1851025"/>
                  </a:cubicBezTo>
                  <a:cubicBezTo>
                    <a:pt x="1788583" y="1585383"/>
                    <a:pt x="2069042" y="688975"/>
                    <a:pt x="2228850" y="390525"/>
                  </a:cubicBezTo>
                  <a:cubicBezTo>
                    <a:pt x="2388658" y="92075"/>
                    <a:pt x="2348442" y="120650"/>
                    <a:pt x="2647950" y="60325"/>
                  </a:cubicBezTo>
                  <a:cubicBezTo>
                    <a:pt x="2947458" y="0"/>
                    <a:pt x="4120092" y="58208"/>
                    <a:pt x="4025900" y="28575"/>
                  </a:cubicBezTo>
                </a:path>
              </a:pathLst>
            </a:custGeom>
            <a:ln w="63500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302514" y="2584450"/>
              <a:ext cx="10504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HEBT2</a:t>
              </a:r>
              <a:endParaRPr lang="en-US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302514" y="1497568"/>
              <a:ext cx="10504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HEBT3</a:t>
              </a:r>
              <a:endParaRPr lang="en-US" dirty="0"/>
            </a:p>
          </p:txBody>
        </p:sp>
      </p:grpSp>
      <p:pic>
        <p:nvPicPr>
          <p:cNvPr id="29" name="Picture 28"/>
          <p:cNvPicPr>
            <a:picLocks noChangeAspect="1"/>
          </p:cNvPicPr>
          <p:nvPr/>
        </p:nvPicPr>
        <p:blipFill>
          <a:blip r:embed="rId5" cstate="print">
            <a:alphaModFix amt="49000"/>
          </a:blip>
          <a:srcRect t="14000" r="13077" b="17000"/>
          <a:stretch>
            <a:fillRect/>
          </a:stretch>
        </p:blipFill>
        <p:spPr>
          <a:xfrm>
            <a:off x="1371600" y="3946216"/>
            <a:ext cx="1330187" cy="10829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HIE-ISOLDE Layout</a:t>
            </a:r>
            <a:endParaRPr lang="en-US" sz="3111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228600"/>
            <a:ext cx="92330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9144000" cy="365125"/>
          </a:xfrm>
        </p:spPr>
        <p:txBody>
          <a:bodyPr/>
          <a:lstStyle/>
          <a:p>
            <a:pPr algn="l"/>
            <a:r>
              <a:rPr lang="it-IT" smtClean="0"/>
              <a:t>	IEFC, 22 January 2010							</a:t>
            </a:r>
            <a:fld id="{B1BD7901-48DC-9647-9924-BE9C7E104B66}" type="slidenum">
              <a:rPr lang="it-IT" smtClean="0"/>
              <a:pPr algn="l"/>
              <a:t>26</a:t>
            </a:fld>
            <a:endParaRPr lang="en-US" dirty="0"/>
          </a:p>
        </p:txBody>
      </p:sp>
      <p:pic>
        <p:nvPicPr>
          <p:cNvPr id="8" name="Picture 7" descr="QQ2.bmp"/>
          <p:cNvPicPr>
            <a:picLocks noChangeAspect="1"/>
          </p:cNvPicPr>
          <p:nvPr/>
        </p:nvPicPr>
        <p:blipFill>
          <a:blip r:embed="rId4" cstate="print"/>
          <a:srcRect r="3455" b="5681"/>
          <a:stretch>
            <a:fillRect/>
          </a:stretch>
        </p:blipFill>
        <p:spPr>
          <a:xfrm>
            <a:off x="838200" y="1295400"/>
            <a:ext cx="7620000" cy="5050768"/>
          </a:xfrm>
          <a:prstGeom prst="rect">
            <a:avLst/>
          </a:prstGeom>
        </p:spPr>
      </p:pic>
      <p:sp>
        <p:nvSpPr>
          <p:cNvPr id="9" name="Action Button: Back or Previous 8">
            <a:hlinkClick r:id="rId5" action="ppaction://hlinksldjump" highlightClick="1"/>
          </p:cNvPr>
          <p:cNvSpPr/>
          <p:nvPr/>
        </p:nvSpPr>
        <p:spPr>
          <a:xfrm>
            <a:off x="8229600" y="5867400"/>
            <a:ext cx="685800" cy="457200"/>
          </a:xfrm>
          <a:prstGeom prst="actionButtonBackPrevio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HIE-ISOLDE Layout</a:t>
            </a:r>
            <a:endParaRPr lang="en-US" sz="3111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228600"/>
            <a:ext cx="92330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9144000" cy="365125"/>
          </a:xfrm>
        </p:spPr>
        <p:txBody>
          <a:bodyPr/>
          <a:lstStyle/>
          <a:p>
            <a:pPr algn="l"/>
            <a:r>
              <a:rPr lang="it-IT" smtClean="0"/>
              <a:t>	IEFC, 22 January 2010							</a:t>
            </a:r>
            <a:fld id="{B1BD7901-48DC-9647-9924-BE9C7E104B66}" type="slidenum">
              <a:rPr lang="it-IT" smtClean="0"/>
              <a:pPr algn="l"/>
              <a:t>27</a:t>
            </a:fld>
            <a:endParaRPr lang="en-US" dirty="0"/>
          </a:p>
        </p:txBody>
      </p:sp>
      <p:pic>
        <p:nvPicPr>
          <p:cNvPr id="21" name="Picture 20" descr="bcryo_400.bmp"/>
          <p:cNvPicPr>
            <a:picLocks noGrp="1" noChangeAspect="1"/>
          </p:cNvPicPr>
          <p:nvPr isPhoto="1"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914400" y="1371600"/>
            <a:ext cx="7391400" cy="514061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Action Button: Custom 7">
            <a:hlinkClick r:id="rId5" action="ppaction://hlinksldjump" highlightClick="1"/>
          </p:cNvPr>
          <p:cNvSpPr/>
          <p:nvPr/>
        </p:nvSpPr>
        <p:spPr>
          <a:xfrm>
            <a:off x="8382000" y="6096000"/>
            <a:ext cx="509016" cy="381000"/>
          </a:xfrm>
          <a:prstGeom prst="actionButtonBlan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en-GB" sz="36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Research Training Themes Addressed by the CATHI Proposal</a:t>
            </a:r>
            <a:br>
              <a:rPr lang="en-GB" sz="36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en-GB" sz="36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(56 FTE over 4 years)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6611803"/>
            <a:ext cx="518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Y. Kadi HIE-ISOLDE Proposal, IEFC, August 21, 2009</a:t>
            </a:r>
            <a:endParaRPr lang="en-US" sz="1000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4800" y="228600"/>
            <a:ext cx="92330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2466" name="Object 2"/>
          <p:cNvGraphicFramePr>
            <a:graphicFrameLocks noChangeAspect="1"/>
          </p:cNvGraphicFramePr>
          <p:nvPr/>
        </p:nvGraphicFramePr>
        <p:xfrm>
          <a:off x="304800" y="1752600"/>
          <a:ext cx="8672644" cy="4953000"/>
        </p:xfrm>
        <a:graphic>
          <a:graphicData uri="http://schemas.openxmlformats.org/presentationml/2006/ole">
            <p:oleObj spid="_x0000_s97282" name="Document" r:id="rId5" imgW="5625893" imgH="3212982" progId="Word.Document.12">
              <p:link updateAutomatic="1"/>
            </p:oleObj>
          </a:graphicData>
        </a:graphic>
      </p:graphicFrame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9144000" cy="365125"/>
          </a:xfrm>
        </p:spPr>
        <p:txBody>
          <a:bodyPr/>
          <a:lstStyle/>
          <a:p>
            <a:pPr algn="l"/>
            <a:r>
              <a:rPr lang="it-IT" smtClean="0"/>
              <a:t>	IEFC, 22 January 2010							</a:t>
            </a:r>
            <a:fld id="{B1BD7901-48DC-9647-9924-BE9C7E104B66}" type="slidenum">
              <a:rPr lang="it-IT" smtClean="0"/>
              <a:pPr algn="l"/>
              <a:t>28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>
            <a:normAutofit/>
          </a:bodyPr>
          <a:lstStyle/>
          <a:p>
            <a:r>
              <a:rPr lang="en-GB" sz="36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List of Participants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6611803"/>
            <a:ext cx="518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Y. Kadi HIE-ISOLDE Proposal, IEFC, August 21, 2009</a:t>
            </a:r>
            <a:endParaRPr lang="en-US" sz="1000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4800" y="228600"/>
            <a:ext cx="92330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4515" name="Object 3"/>
          <p:cNvGraphicFramePr>
            <a:graphicFrameLocks noChangeAspect="1"/>
          </p:cNvGraphicFramePr>
          <p:nvPr/>
        </p:nvGraphicFramePr>
        <p:xfrm>
          <a:off x="762000" y="1143000"/>
          <a:ext cx="6893469" cy="5638800"/>
        </p:xfrm>
        <a:graphic>
          <a:graphicData uri="http://schemas.openxmlformats.org/presentationml/2006/ole">
            <p:oleObj spid="_x0000_s98306" name="Document" r:id="rId5" imgW="6070377" imgH="4965517" progId="Word.Document.12">
              <p:link updateAutomatic="1"/>
            </p:oleObj>
          </a:graphicData>
        </a:graphic>
      </p:graphicFrame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9144000" cy="365125"/>
          </a:xfrm>
        </p:spPr>
        <p:txBody>
          <a:bodyPr/>
          <a:lstStyle/>
          <a:p>
            <a:pPr algn="l"/>
            <a:r>
              <a:rPr lang="it-IT" smtClean="0"/>
              <a:t>	IEFC, 22 January 2010							</a:t>
            </a:r>
            <a:fld id="{B1BD7901-48DC-9647-9924-BE9C7E104B66}" type="slidenum">
              <a:rPr lang="it-IT" smtClean="0"/>
              <a:pPr algn="l"/>
              <a:t>29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Vacuum Controls Consolidation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2133601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Good progress being made and on schedule</a:t>
            </a:r>
          </a:p>
          <a:p>
            <a:r>
              <a:rPr lang="en-US" dirty="0" smtClean="0"/>
              <a:t>Removal of old cables completed</a:t>
            </a:r>
          </a:p>
          <a:p>
            <a:r>
              <a:rPr lang="en-US" dirty="0" smtClean="0"/>
              <a:t>Installation and connections of new cables nearly completed</a:t>
            </a:r>
          </a:p>
          <a:p>
            <a:r>
              <a:rPr lang="en-US" dirty="0" smtClean="0"/>
              <a:t>New chassis currently being installed</a:t>
            </a:r>
          </a:p>
          <a:p>
            <a:r>
              <a:rPr lang="en-US" dirty="0" smtClean="0"/>
              <a:t>Verifications done in parallel on FE#6 test stand</a:t>
            </a:r>
          </a:p>
          <a:p>
            <a:r>
              <a:rPr lang="en-US" dirty="0" smtClean="0"/>
              <a:t>Removal of venting equipment from HRS separator zone</a:t>
            </a:r>
          </a:p>
          <a:p>
            <a:r>
              <a:rPr lang="en-US" dirty="0" smtClean="0"/>
              <a:t>Replacement of all vacuum gauges nearly complete</a:t>
            </a:r>
          </a:p>
          <a:p>
            <a:endParaRPr lang="en-US" dirty="0"/>
          </a:p>
        </p:txBody>
      </p:sp>
      <p:pic>
        <p:nvPicPr>
          <p:cNvPr id="82946" name="Picture 2" descr="562543309@15122009-2AB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504031"/>
            <a:ext cx="8686800" cy="2851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981200" y="6248400"/>
            <a:ext cx="803105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Before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324600" y="6248400"/>
            <a:ext cx="658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After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3914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Project Breakdown Structure Overview</a:t>
            </a:r>
            <a:endParaRPr lang="en-US" sz="3600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228600"/>
            <a:ext cx="92330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9144000" cy="365125"/>
          </a:xfrm>
        </p:spPr>
        <p:txBody>
          <a:bodyPr/>
          <a:lstStyle/>
          <a:p>
            <a:pPr algn="l"/>
            <a:r>
              <a:rPr lang="it-IT" smtClean="0"/>
              <a:t>	IEFC, 22 January 2010							</a:t>
            </a:r>
            <a:fld id="{B1BD7901-48DC-9647-9924-BE9C7E104B66}" type="slidenum">
              <a:rPr lang="it-IT" smtClean="0"/>
              <a:pPr algn="l"/>
              <a:t>30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95400" y="1143000"/>
            <a:ext cx="7315200" cy="5486400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rot="5400000" flipH="1" flipV="1">
            <a:off x="4457700" y="4991100"/>
            <a:ext cx="762000" cy="6858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5400000" flipH="1" flipV="1">
            <a:off x="3162300" y="5372100"/>
            <a:ext cx="609600" cy="2286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4572000" y="4495800"/>
            <a:ext cx="6096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ction Button: Custom 21">
            <a:hlinkClick r:id="rId5" action="ppaction://hlinksldjump" highlightClick="1"/>
          </p:cNvPr>
          <p:cNvSpPr/>
          <p:nvPr/>
        </p:nvSpPr>
        <p:spPr>
          <a:xfrm>
            <a:off x="8610600" y="6248400"/>
            <a:ext cx="381000" cy="228600"/>
          </a:xfrm>
          <a:prstGeom prst="actionButtonBlan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90600" y="2971800"/>
            <a:ext cx="1371600" cy="152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Cavity prototype completed. Tests scheduled @ TRIUMF by March 2010</a:t>
            </a:r>
          </a:p>
          <a:p>
            <a:r>
              <a:rPr lang="en-US" dirty="0" err="1" smtClean="0"/>
              <a:t>Cryomodule</a:t>
            </a:r>
            <a:r>
              <a:rPr lang="en-US" dirty="0" smtClean="0"/>
              <a:t> conceptual design completed, will start detailed design as soon as manpower is available</a:t>
            </a:r>
          </a:p>
          <a:p>
            <a:r>
              <a:rPr lang="en-US" dirty="0" smtClean="0"/>
              <a:t>Preparation of test bench at CERN of QWR resonators (new test cryostat is planned to be ready by Feb/Mar 2010)</a:t>
            </a:r>
          </a:p>
          <a:p>
            <a:r>
              <a:rPr lang="en-US" dirty="0" smtClean="0"/>
              <a:t>Complete Cavity configuration test @ SM18 is planned by the end of 2010.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6553200"/>
            <a:ext cx="518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M. Pasini SRF09 Berlin, 20-25.09 2009 </a:t>
            </a:r>
            <a:endParaRPr lang="en-US" sz="1000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228600"/>
            <a:ext cx="92330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9144000" cy="365125"/>
          </a:xfrm>
        </p:spPr>
        <p:txBody>
          <a:bodyPr/>
          <a:lstStyle/>
          <a:p>
            <a:pPr algn="l"/>
            <a:r>
              <a:rPr lang="it-IT" smtClean="0"/>
              <a:t>	IEFC, 22 January 2010							</a:t>
            </a:r>
            <a:fld id="{B1BD7901-48DC-9647-9924-BE9C7E104B66}" type="slidenum">
              <a:rPr lang="it-IT" smtClean="0"/>
              <a:pPr algn="l"/>
              <a:t>31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1"/>
          <p:cNvGrpSpPr/>
          <p:nvPr/>
        </p:nvGrpSpPr>
        <p:grpSpPr>
          <a:xfrm>
            <a:off x="208888" y="110417"/>
            <a:ext cx="8792268" cy="6550210"/>
            <a:chOff x="-214346" y="-33231"/>
            <a:chExt cx="9510405" cy="6931182"/>
          </a:xfrm>
        </p:grpSpPr>
        <p:pic>
          <p:nvPicPr>
            <p:cNvPr id="4" name="Picture 3" descr="GENEVE FOND with images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-209737" y="-33231"/>
              <a:ext cx="9505796" cy="6913281"/>
            </a:xfrm>
            <a:prstGeom prst="rect">
              <a:avLst/>
            </a:prstGeom>
            <a:solidFill>
              <a:srgbClr val="00B0F0"/>
            </a:solidFill>
          </p:spPr>
        </p:pic>
        <p:sp>
          <p:nvSpPr>
            <p:cNvPr id="5" name="TextBox 4"/>
            <p:cNvSpPr txBox="1"/>
            <p:nvPr/>
          </p:nvSpPr>
          <p:spPr>
            <a:xfrm>
              <a:off x="214282" y="0"/>
              <a:ext cx="7500990" cy="6839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36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International Joint Workshop</a:t>
              </a:r>
              <a:endPara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928662" y="857232"/>
              <a:ext cx="5786478" cy="618787"/>
            </a:xfrm>
            <a:prstGeom prst="rect">
              <a:avLst/>
            </a:prstGeom>
            <a:noFill/>
            <a:ln w="38100">
              <a:solidFill>
                <a:schemeClr val="tx2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3200" b="1" dirty="0" smtClean="0">
                  <a:solidFill>
                    <a:srgbClr val="FFFF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40</a:t>
              </a:r>
              <a:r>
                <a:rPr lang="fr-CH" sz="3200" b="1" baseline="30000" dirty="0" smtClean="0">
                  <a:solidFill>
                    <a:srgbClr val="FFFF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èmes </a:t>
              </a:r>
              <a:r>
                <a:rPr lang="fr-CH" sz="3200" b="1" dirty="0" smtClean="0">
                  <a:solidFill>
                    <a:srgbClr val="FFFF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Journées des Actinides</a:t>
              </a:r>
              <a:r>
                <a:rPr lang="fr-CH" sz="3200" b="1" baseline="30000" dirty="0" smtClean="0">
                  <a:solidFill>
                    <a:srgbClr val="FFFF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  </a:t>
              </a:r>
              <a:r>
                <a:rPr lang="fr-CH" sz="3200" b="1" dirty="0" smtClean="0">
                  <a:solidFill>
                    <a:srgbClr val="FFFF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  </a:t>
              </a:r>
              <a:endParaRPr lang="en-US" sz="3200" b="1" dirty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928662" y="2071678"/>
              <a:ext cx="6572296" cy="618787"/>
            </a:xfrm>
            <a:prstGeom prst="rect">
              <a:avLst/>
            </a:prstGeom>
            <a:noFill/>
            <a:ln w="38100">
              <a:solidFill>
                <a:schemeClr val="tx2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3200" b="1" dirty="0" smtClean="0">
                  <a:solidFill>
                    <a:srgbClr val="FFFF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2</a:t>
              </a:r>
              <a:r>
                <a:rPr lang="fr-CH" sz="3200" b="1" baseline="30000" dirty="0" smtClean="0">
                  <a:solidFill>
                    <a:srgbClr val="FFFF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nd</a:t>
              </a:r>
              <a:r>
                <a:rPr lang="fr-CH" sz="3200" b="1" dirty="0" smtClean="0">
                  <a:solidFill>
                    <a:srgbClr val="FFFF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 Workshop on Actinide Targets</a:t>
              </a:r>
              <a:endParaRPr lang="en-US" sz="3200" b="1" dirty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341496" y="1512950"/>
              <a:ext cx="2928959" cy="346868"/>
            </a:xfrm>
            <a:prstGeom prst="rect">
              <a:avLst/>
            </a:prstGeom>
            <a:noFill/>
            <a:ln w="28575">
              <a:solidFill>
                <a:schemeClr val="tx2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600" b="1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27</a:t>
              </a:r>
              <a:r>
                <a:rPr lang="fr-CH" sz="1600" b="1" baseline="30000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th</a:t>
              </a:r>
              <a:r>
                <a:rPr lang="fr-CH" sz="1600" b="1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 March - 30</a:t>
              </a:r>
              <a:r>
                <a:rPr lang="fr-CH" sz="1600" b="1" baseline="30000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th</a:t>
              </a:r>
              <a:r>
                <a:rPr lang="fr-CH" sz="1600" b="1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 March 2010 </a:t>
              </a:r>
              <a:endParaRPr lang="en-US" sz="16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341496" y="2722437"/>
              <a:ext cx="2928959" cy="358245"/>
            </a:xfrm>
            <a:prstGeom prst="rect">
              <a:avLst/>
            </a:prstGeom>
            <a:noFill/>
            <a:ln w="28575">
              <a:solidFill>
                <a:schemeClr val="tx2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600" b="1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30</a:t>
              </a:r>
              <a:r>
                <a:rPr lang="fr-CH" sz="1600" b="1" baseline="30000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th</a:t>
              </a:r>
              <a:r>
                <a:rPr lang="fr-CH" sz="1600" b="1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 March – 1</a:t>
              </a:r>
              <a:r>
                <a:rPr lang="fr-CH" sz="1600" b="1" baseline="30000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st </a:t>
              </a:r>
              <a:r>
                <a:rPr lang="fr-CH" sz="1600" b="1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April 2010 </a:t>
              </a:r>
              <a:endParaRPr lang="en-US" sz="16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pic>
          <p:nvPicPr>
            <p:cNvPr id="18" name="Picture 17" descr="jda40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-142908" y="785794"/>
              <a:ext cx="785786" cy="741043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</p:pic>
        <p:pic>
          <p:nvPicPr>
            <p:cNvPr id="19" name="Picture 18" descr="LOGOWAT2223.jpg"/>
            <p:cNvPicPr>
              <a:picLocks noChangeAspect="1"/>
            </p:cNvPicPr>
            <p:nvPr/>
          </p:nvPicPr>
          <p:blipFill>
            <a:blip r:embed="rId5" cstate="print"/>
            <a:srcRect l="7030" t="2083" r="9374" b="3125"/>
            <a:stretch>
              <a:fillRect/>
            </a:stretch>
          </p:blipFill>
          <p:spPr>
            <a:xfrm>
              <a:off x="-142908" y="2000240"/>
              <a:ext cx="839986" cy="714380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</p:pic>
        <p:sp>
          <p:nvSpPr>
            <p:cNvPr id="35" name="TextBox 34"/>
            <p:cNvSpPr txBox="1"/>
            <p:nvPr/>
          </p:nvSpPr>
          <p:spPr>
            <a:xfrm>
              <a:off x="7358082" y="142852"/>
              <a:ext cx="1643074" cy="879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600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CERN, Geneva,</a:t>
              </a:r>
            </a:p>
            <a:p>
              <a:pPr algn="ctr"/>
              <a:r>
                <a:rPr lang="fr-CH" sz="1600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Switzerland</a:t>
              </a:r>
            </a:p>
            <a:p>
              <a:endParaRPr lang="en-US" sz="1600" dirty="0"/>
            </a:p>
          </p:txBody>
        </p:sp>
        <p:pic>
          <p:nvPicPr>
            <p:cNvPr id="37" name="Picture 36" descr="CERN-logo.jp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905146" y="757020"/>
              <a:ext cx="819727" cy="825419"/>
            </a:xfrm>
            <a:prstGeom prst="rect">
              <a:avLst/>
            </a:prstGeom>
          </p:spPr>
        </p:pic>
        <p:sp>
          <p:nvSpPr>
            <p:cNvPr id="38" name="TextBox 37"/>
            <p:cNvSpPr txBox="1"/>
            <p:nvPr/>
          </p:nvSpPr>
          <p:spPr>
            <a:xfrm>
              <a:off x="23307" y="3478367"/>
              <a:ext cx="2936371" cy="11887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200" b="1" u="sng" dirty="0" smtClean="0">
                  <a:ln w="0">
                    <a:noFill/>
                  </a:ln>
                  <a:solidFill>
                    <a:srgbClr val="FFFF00"/>
                  </a:solidFill>
                </a:rPr>
                <a:t>LOCAL ORGANISING COMMITTEE</a:t>
              </a:r>
            </a:p>
            <a:p>
              <a:pPr lvl="2">
                <a:buFont typeface="Arial" pitchFamily="34" charset="0"/>
                <a:buChar char="•"/>
              </a:pPr>
              <a:r>
                <a:rPr lang="fr-CH" sz="1100" b="1" dirty="0" smtClean="0">
                  <a:ln w="0">
                    <a:noFill/>
                  </a:ln>
                  <a:solidFill>
                    <a:srgbClr val="FFFF00"/>
                  </a:solidFill>
                </a:rPr>
                <a:t>  R. Catherall</a:t>
              </a:r>
              <a:r>
                <a:rPr lang="fr-CH" sz="1100" b="1" dirty="0">
                  <a:ln w="0">
                    <a:noFill/>
                  </a:ln>
                  <a:solidFill>
                    <a:srgbClr val="FFFF00"/>
                  </a:solidFill>
                </a:rPr>
                <a:t> </a:t>
              </a:r>
              <a:endParaRPr lang="fr-CH" sz="1100" b="1" dirty="0" smtClean="0">
                <a:ln w="0">
                  <a:noFill/>
                </a:ln>
                <a:solidFill>
                  <a:srgbClr val="FFFF00"/>
                </a:solidFill>
              </a:endParaRPr>
            </a:p>
            <a:p>
              <a:pPr lvl="2">
                <a:buFont typeface="Arial" pitchFamily="34" charset="0"/>
                <a:buChar char="•"/>
              </a:pPr>
              <a:r>
                <a:rPr lang="fr-CH" sz="1100" b="1" dirty="0" smtClean="0">
                  <a:ln w="0">
                    <a:noFill/>
                  </a:ln>
                  <a:solidFill>
                    <a:srgbClr val="FFFF00"/>
                  </a:solidFill>
                </a:rPr>
                <a:t>  K. Johnston</a:t>
              </a:r>
            </a:p>
            <a:p>
              <a:pPr lvl="2">
                <a:buFont typeface="Arial" pitchFamily="34" charset="0"/>
                <a:buChar char="•"/>
              </a:pPr>
              <a:r>
                <a:rPr lang="fr-CH" sz="1100" b="1" dirty="0" smtClean="0">
                  <a:ln w="0">
                    <a:noFill/>
                  </a:ln>
                  <a:solidFill>
                    <a:srgbClr val="FFFF00"/>
                  </a:solidFill>
                </a:rPr>
                <a:t>  T. Stora</a:t>
              </a:r>
            </a:p>
            <a:p>
              <a:pPr lvl="2">
                <a:buFont typeface="Arial" pitchFamily="34" charset="0"/>
                <a:buChar char="•"/>
              </a:pPr>
              <a:r>
                <a:rPr lang="fr-CH" sz="1100" b="1" dirty="0" smtClean="0">
                  <a:ln w="0">
                    <a:noFill/>
                  </a:ln>
                  <a:solidFill>
                    <a:srgbClr val="FFFF00"/>
                  </a:solidFill>
                </a:rPr>
                <a:t>  V. Vlachoudis</a:t>
              </a:r>
            </a:p>
            <a:p>
              <a:endParaRPr lang="en-US" sz="1100" b="1" u="sng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346043" y="3478367"/>
              <a:ext cx="3090917" cy="2442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dirty="0">
                  <a:solidFill>
                    <a:srgbClr val="FFFF00"/>
                  </a:solidFill>
                </a:rPr>
                <a:t> </a:t>
              </a:r>
              <a:r>
                <a:rPr lang="fr-CH" sz="1100" dirty="0" smtClean="0">
                  <a:solidFill>
                    <a:srgbClr val="FFFF00"/>
                  </a:solidFill>
                </a:rPr>
                <a:t>                        </a:t>
              </a:r>
              <a:r>
                <a:rPr lang="fr-CH" sz="1200" b="1" u="sng" dirty="0" smtClean="0">
                  <a:solidFill>
                    <a:srgbClr val="FFFF00"/>
                  </a:solidFill>
                </a:rPr>
                <a:t>TOPICS</a:t>
              </a:r>
            </a:p>
            <a:p>
              <a:pPr>
                <a:buFont typeface="Arial" pitchFamily="34" charset="0"/>
                <a:buChar char="•"/>
              </a:pPr>
              <a:r>
                <a:rPr lang="fr-CH" sz="1100" b="1" dirty="0" smtClean="0">
                  <a:solidFill>
                    <a:srgbClr val="FFFF00"/>
                  </a:solidFill>
                </a:rPr>
                <a:t>  </a:t>
              </a:r>
              <a:r>
                <a:rPr lang="fr-CH" sz="1100" b="1" dirty="0" err="1" smtClean="0">
                  <a:solidFill>
                    <a:srgbClr val="FFFF00"/>
                  </a:solidFill>
                </a:rPr>
                <a:t>Nuclear</a:t>
              </a:r>
              <a:r>
                <a:rPr lang="fr-CH" sz="1100" b="1" dirty="0" smtClean="0">
                  <a:solidFill>
                    <a:srgbClr val="FFFF00"/>
                  </a:solidFill>
                </a:rPr>
                <a:t> fuel cycle, environment              </a:t>
              </a:r>
            </a:p>
            <a:p>
              <a:pPr>
                <a:buFont typeface="Arial" pitchFamily="34" charset="0"/>
                <a:buChar char="•"/>
              </a:pPr>
              <a:r>
                <a:rPr lang="fr-CH" sz="1100" b="1" dirty="0" smtClean="0">
                  <a:solidFill>
                    <a:srgbClr val="FFFF00"/>
                  </a:solidFill>
                </a:rPr>
                <a:t>  </a:t>
              </a:r>
              <a:r>
                <a:rPr lang="fr-CH" sz="1100" b="1" dirty="0" err="1" smtClean="0">
                  <a:solidFill>
                    <a:srgbClr val="FFFF00"/>
                  </a:solidFill>
                </a:rPr>
                <a:t>Inorganic</a:t>
              </a:r>
              <a:r>
                <a:rPr lang="fr-CH" sz="1100" b="1" dirty="0" smtClean="0">
                  <a:solidFill>
                    <a:srgbClr val="FFFF00"/>
                  </a:solidFill>
                </a:rPr>
                <a:t>, organometallic chemistry       </a:t>
              </a:r>
            </a:p>
            <a:p>
              <a:pPr>
                <a:buFont typeface="Arial" pitchFamily="34" charset="0"/>
                <a:buChar char="•"/>
              </a:pPr>
              <a:r>
                <a:rPr lang="fr-CH" sz="1100" b="1" dirty="0" smtClean="0">
                  <a:solidFill>
                    <a:srgbClr val="FFFF00"/>
                  </a:solidFill>
                </a:rPr>
                <a:t>  </a:t>
              </a:r>
              <a:r>
                <a:rPr lang="fr-CH" sz="1100" b="1" dirty="0" err="1" smtClean="0">
                  <a:solidFill>
                    <a:srgbClr val="FFFF00"/>
                  </a:solidFill>
                </a:rPr>
                <a:t>Theory</a:t>
              </a:r>
              <a:r>
                <a:rPr lang="fr-CH" sz="1100" b="1" dirty="0" smtClean="0">
                  <a:solidFill>
                    <a:srgbClr val="FFFF00"/>
                  </a:solidFill>
                </a:rPr>
                <a:t>, electronic structure                     </a:t>
              </a:r>
            </a:p>
            <a:p>
              <a:pPr>
                <a:buFont typeface="Arial" pitchFamily="34" charset="0"/>
                <a:buChar char="•"/>
              </a:pPr>
              <a:r>
                <a:rPr lang="fr-CH" sz="1100" b="1" dirty="0" smtClean="0">
                  <a:solidFill>
                    <a:srgbClr val="FFFF00"/>
                  </a:solidFill>
                </a:rPr>
                <a:t>  </a:t>
              </a:r>
              <a:r>
                <a:rPr lang="fr-CH" sz="1100" b="1" dirty="0" err="1" smtClean="0">
                  <a:solidFill>
                    <a:srgbClr val="FFFF00"/>
                  </a:solidFill>
                </a:rPr>
                <a:t>Materials</a:t>
              </a:r>
              <a:r>
                <a:rPr lang="fr-CH" sz="1100" b="1" dirty="0" smtClean="0">
                  <a:solidFill>
                    <a:srgbClr val="FFFF00"/>
                  </a:solidFill>
                </a:rPr>
                <a:t> science, </a:t>
              </a:r>
              <a:r>
                <a:rPr lang="fr-CH" sz="1100" b="1" dirty="0" err="1" smtClean="0">
                  <a:solidFill>
                    <a:srgbClr val="FFFF00"/>
                  </a:solidFill>
                </a:rPr>
                <a:t>nanomaterials</a:t>
              </a:r>
              <a:endParaRPr lang="fr-CH" sz="1100" b="1" dirty="0" smtClean="0">
                <a:solidFill>
                  <a:srgbClr val="FFFF00"/>
                </a:solidFill>
              </a:endParaRPr>
            </a:p>
            <a:p>
              <a:pPr>
                <a:buFont typeface="Arial" pitchFamily="34" charset="0"/>
                <a:buChar char="•"/>
              </a:pPr>
              <a:r>
                <a:rPr lang="fr-CH" sz="1100" b="1" dirty="0" smtClean="0">
                  <a:solidFill>
                    <a:srgbClr val="FFFF00"/>
                  </a:solidFill>
                </a:rPr>
                <a:t>  </a:t>
              </a:r>
              <a:r>
                <a:rPr lang="fr-CH" sz="1100" b="1" dirty="0" err="1" smtClean="0">
                  <a:solidFill>
                    <a:srgbClr val="FFFF00"/>
                  </a:solidFill>
                </a:rPr>
                <a:t>Strongly</a:t>
              </a:r>
              <a:r>
                <a:rPr lang="fr-CH" sz="1100" b="1" dirty="0" smtClean="0">
                  <a:solidFill>
                    <a:srgbClr val="FFFF00"/>
                  </a:solidFill>
                </a:rPr>
                <a:t> </a:t>
              </a:r>
              <a:r>
                <a:rPr lang="fr-CH" sz="1100" b="1" dirty="0" err="1" smtClean="0">
                  <a:solidFill>
                    <a:srgbClr val="FFFF00"/>
                  </a:solidFill>
                </a:rPr>
                <a:t>correlated</a:t>
              </a:r>
              <a:r>
                <a:rPr lang="fr-CH" sz="1100" b="1" dirty="0" smtClean="0">
                  <a:solidFill>
                    <a:srgbClr val="FFFF00"/>
                  </a:solidFill>
                </a:rPr>
                <a:t> </a:t>
              </a:r>
              <a:r>
                <a:rPr lang="fr-CH" sz="1100" b="1" dirty="0" err="1" smtClean="0">
                  <a:solidFill>
                    <a:srgbClr val="FFFF00"/>
                  </a:solidFill>
                </a:rPr>
                <a:t>behaviours</a:t>
              </a:r>
              <a:r>
                <a:rPr lang="fr-CH" sz="1100" b="1" dirty="0" smtClean="0">
                  <a:solidFill>
                    <a:srgbClr val="FFFF00"/>
                  </a:solidFill>
                </a:rPr>
                <a:t>; </a:t>
              </a:r>
            </a:p>
            <a:p>
              <a:r>
                <a:rPr lang="fr-CH" sz="1100" b="1" dirty="0" smtClean="0">
                  <a:solidFill>
                    <a:srgbClr val="FFFF00"/>
                  </a:solidFill>
                </a:rPr>
                <a:t>    </a:t>
              </a:r>
              <a:r>
                <a:rPr lang="fr-CH" sz="1100" b="1" dirty="0" err="1" smtClean="0">
                  <a:solidFill>
                    <a:srgbClr val="FFFF00"/>
                  </a:solidFill>
                </a:rPr>
                <a:t>superconductivity</a:t>
              </a:r>
              <a:r>
                <a:rPr lang="fr-CH" sz="1100" b="1" dirty="0" smtClean="0">
                  <a:solidFill>
                    <a:srgbClr val="FFFF00"/>
                  </a:solidFill>
                </a:rPr>
                <a:t>, quantum </a:t>
              </a:r>
              <a:r>
                <a:rPr lang="fr-CH" sz="1100" b="1" dirty="0" err="1" smtClean="0">
                  <a:solidFill>
                    <a:srgbClr val="FFFF00"/>
                  </a:solidFill>
                </a:rPr>
                <a:t>criticality</a:t>
              </a:r>
              <a:endParaRPr lang="fr-CH" sz="1100" b="1" dirty="0" smtClean="0">
                <a:solidFill>
                  <a:srgbClr val="FFFF00"/>
                </a:solidFill>
              </a:endParaRPr>
            </a:p>
            <a:p>
              <a:pPr>
                <a:buFont typeface="Arial" pitchFamily="34" charset="0"/>
                <a:buChar char="•"/>
              </a:pPr>
              <a:r>
                <a:rPr lang="fr-CH" sz="1100" b="1" dirty="0" smtClean="0">
                  <a:solidFill>
                    <a:srgbClr val="FFFF00"/>
                  </a:solidFill>
                </a:rPr>
                <a:t>  Actinide  production</a:t>
              </a:r>
            </a:p>
            <a:p>
              <a:pPr>
                <a:buFont typeface="Arial" pitchFamily="34" charset="0"/>
                <a:buChar char="•"/>
              </a:pPr>
              <a:r>
                <a:rPr lang="fr-CH" sz="1100" b="1" dirty="0" smtClean="0">
                  <a:solidFill>
                    <a:srgbClr val="FFFF00"/>
                  </a:solidFill>
                </a:rPr>
                <a:t>  Actinide </a:t>
              </a:r>
              <a:r>
                <a:rPr lang="fr-CH" sz="1100" b="1" dirty="0" err="1" smtClean="0">
                  <a:solidFill>
                    <a:srgbClr val="FFFF00"/>
                  </a:solidFill>
                </a:rPr>
                <a:t>handling</a:t>
              </a:r>
              <a:endParaRPr lang="fr-CH" sz="1100" b="1" dirty="0" smtClean="0">
                <a:solidFill>
                  <a:srgbClr val="FFFF00"/>
                </a:solidFill>
              </a:endParaRPr>
            </a:p>
            <a:p>
              <a:pPr>
                <a:buFont typeface="Arial" pitchFamily="34" charset="0"/>
                <a:buChar char="•"/>
              </a:pPr>
              <a:r>
                <a:rPr lang="fr-CH" sz="1100" b="1" dirty="0" smtClean="0">
                  <a:solidFill>
                    <a:srgbClr val="FFFF00"/>
                  </a:solidFill>
                </a:rPr>
                <a:t>  Radiation protection</a:t>
              </a:r>
            </a:p>
            <a:p>
              <a:pPr>
                <a:buFont typeface="Arial" pitchFamily="34" charset="0"/>
                <a:buChar char="•"/>
              </a:pPr>
              <a:r>
                <a:rPr lang="fr-CH" sz="1100" b="1" dirty="0" smtClean="0">
                  <a:solidFill>
                    <a:srgbClr val="FFFF00"/>
                  </a:solidFill>
                </a:rPr>
                <a:t>  Fission </a:t>
              </a:r>
              <a:r>
                <a:rPr lang="fr-CH" sz="1100" b="1" smtClean="0">
                  <a:solidFill>
                    <a:srgbClr val="FFFF00"/>
                  </a:solidFill>
                </a:rPr>
                <a:t>products </a:t>
              </a:r>
              <a:r>
                <a:rPr lang="fr-CH" sz="1100" b="1" dirty="0" smtClean="0">
                  <a:solidFill>
                    <a:srgbClr val="FFFF00"/>
                  </a:solidFill>
                </a:rPr>
                <a:t>&amp; radioactive ion</a:t>
              </a:r>
            </a:p>
            <a:p>
              <a:r>
                <a:rPr lang="fr-CH" sz="1100" b="1" dirty="0" smtClean="0">
                  <a:solidFill>
                    <a:srgbClr val="FFFF00"/>
                  </a:solidFill>
                </a:rPr>
                <a:t>    </a:t>
              </a:r>
              <a:r>
                <a:rPr lang="fr-CH" sz="1100" b="1" dirty="0" err="1" smtClean="0">
                  <a:solidFill>
                    <a:srgbClr val="FFFF00"/>
                  </a:solidFill>
                </a:rPr>
                <a:t>beam</a:t>
              </a:r>
              <a:r>
                <a:rPr lang="fr-CH" sz="1100" b="1" dirty="0" smtClean="0">
                  <a:solidFill>
                    <a:srgbClr val="FFFF00"/>
                  </a:solidFill>
                </a:rPr>
                <a:t> </a:t>
              </a:r>
              <a:r>
                <a:rPr lang="fr-CH" sz="1100" b="1" dirty="0" err="1" smtClean="0">
                  <a:solidFill>
                    <a:srgbClr val="FFFF00"/>
                  </a:solidFill>
                </a:rPr>
                <a:t>yields</a:t>
              </a:r>
              <a:r>
                <a:rPr lang="fr-CH" sz="1100" b="1" dirty="0" smtClean="0">
                  <a:solidFill>
                    <a:srgbClr val="FFFF00"/>
                  </a:solidFill>
                </a:rPr>
                <a:t>            </a:t>
              </a:r>
            </a:p>
            <a:p>
              <a:r>
                <a:rPr lang="fr-CH" sz="1100" dirty="0" smtClean="0"/>
                <a:t> </a:t>
              </a:r>
              <a:endParaRPr lang="en-US" sz="1100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900598" y="3478367"/>
              <a:ext cx="2163642" cy="19052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200" b="1" u="sng" dirty="0" smtClean="0">
                  <a:solidFill>
                    <a:srgbClr val="FFFF00"/>
                  </a:solidFill>
                </a:rPr>
                <a:t>SCIENTIFIC COMMITTEE</a:t>
              </a:r>
            </a:p>
            <a:p>
              <a:pPr lvl="1">
                <a:buFont typeface="Arial" pitchFamily="34" charset="0"/>
                <a:buChar char="•"/>
              </a:pPr>
              <a:r>
                <a:rPr lang="fr-CH" sz="1100" b="1" dirty="0" smtClean="0">
                  <a:solidFill>
                    <a:srgbClr val="FFFF00"/>
                  </a:solidFill>
                </a:rPr>
                <a:t>  A. Gonçalves</a:t>
              </a:r>
            </a:p>
            <a:p>
              <a:pPr lvl="1">
                <a:buFont typeface="Arial" pitchFamily="34" charset="0"/>
                <a:buChar char="•"/>
              </a:pPr>
              <a:r>
                <a:rPr lang="fr-CH" sz="1100" b="1" dirty="0" smtClean="0">
                  <a:solidFill>
                    <a:srgbClr val="FFFF00"/>
                  </a:solidFill>
                </a:rPr>
                <a:t>  L. Havela</a:t>
              </a:r>
            </a:p>
            <a:p>
              <a:pPr lvl="1">
                <a:buFont typeface="Arial" pitchFamily="34" charset="0"/>
                <a:buChar char="•"/>
              </a:pPr>
              <a:r>
                <a:rPr lang="fr-CH" sz="1100" b="1" dirty="0" smtClean="0">
                  <a:solidFill>
                    <a:srgbClr val="FFFF00"/>
                  </a:solidFill>
                </a:rPr>
                <a:t>  D. </a:t>
              </a:r>
              <a:r>
                <a:rPr lang="fr-CH" sz="1100" b="1" dirty="0" err="1" smtClean="0">
                  <a:solidFill>
                    <a:srgbClr val="FFFF00"/>
                  </a:solidFill>
                </a:rPr>
                <a:t>Kaczorowski</a:t>
              </a:r>
              <a:endParaRPr lang="fr-CH" sz="1100" b="1" dirty="0" smtClean="0">
                <a:solidFill>
                  <a:srgbClr val="FFFF00"/>
                </a:solidFill>
              </a:endParaRPr>
            </a:p>
            <a:p>
              <a:pPr lvl="1">
                <a:buFont typeface="Arial" pitchFamily="34" charset="0"/>
                <a:buChar char="•"/>
              </a:pPr>
              <a:r>
                <a:rPr lang="fr-CH" sz="1100" b="1" dirty="0" smtClean="0">
                  <a:solidFill>
                    <a:srgbClr val="FFFF00"/>
                  </a:solidFill>
                </a:rPr>
                <a:t>  A. C. Morton</a:t>
              </a:r>
            </a:p>
            <a:p>
              <a:pPr lvl="1">
                <a:buFont typeface="Arial" pitchFamily="34" charset="0"/>
                <a:buChar char="•"/>
              </a:pPr>
              <a:r>
                <a:rPr lang="fr-CH" sz="1100" b="1" dirty="0" smtClean="0">
                  <a:solidFill>
                    <a:srgbClr val="FFFF00"/>
                  </a:solidFill>
                </a:rPr>
                <a:t>  A. Ferrari</a:t>
              </a:r>
            </a:p>
            <a:p>
              <a:pPr lvl="1">
                <a:buFont typeface="Arial" pitchFamily="34" charset="0"/>
                <a:buChar char="•"/>
              </a:pPr>
              <a:r>
                <a:rPr lang="fr-CH" sz="1100" b="1" dirty="0" smtClean="0">
                  <a:solidFill>
                    <a:srgbClr val="FFFF00"/>
                  </a:solidFill>
                </a:rPr>
                <a:t>  E. Chiaveri</a:t>
              </a:r>
            </a:p>
            <a:p>
              <a:pPr lvl="1">
                <a:buFont typeface="Arial" pitchFamily="34" charset="0"/>
                <a:buChar char="•"/>
              </a:pPr>
              <a:r>
                <a:rPr lang="fr-CH" sz="1100" b="1" dirty="0" smtClean="0">
                  <a:solidFill>
                    <a:srgbClr val="FFFF00"/>
                  </a:solidFill>
                </a:rPr>
                <a:t>  T. Otto</a:t>
              </a:r>
            </a:p>
            <a:p>
              <a:pPr lvl="1">
                <a:buFont typeface="Arial" pitchFamily="34" charset="0"/>
                <a:buChar char="•"/>
              </a:pPr>
              <a:r>
                <a:rPr lang="fr-CH" sz="1100" b="1" dirty="0" smtClean="0">
                  <a:solidFill>
                    <a:srgbClr val="FFFF00"/>
                  </a:solidFill>
                </a:rPr>
                <a:t>   F. </a:t>
              </a:r>
              <a:r>
                <a:rPr lang="fr-CH" sz="1100" b="1" dirty="0" err="1" smtClean="0">
                  <a:solidFill>
                    <a:srgbClr val="FFFF00"/>
                  </a:solidFill>
                </a:rPr>
                <a:t>Wastin</a:t>
              </a:r>
              <a:endParaRPr lang="fr-CH" sz="1100" b="1" dirty="0" smtClean="0">
                <a:solidFill>
                  <a:srgbClr val="FFFF00"/>
                </a:solidFill>
              </a:endParaRPr>
            </a:p>
            <a:p>
              <a:pPr marL="228600" indent="-228600"/>
              <a:endParaRPr lang="en-US" sz="1100" b="1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-214346" y="6572273"/>
              <a:ext cx="45005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400" b="1" dirty="0" err="1" smtClean="0">
                  <a:solidFill>
                    <a:srgbClr val="FFFF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Website</a:t>
              </a:r>
              <a:r>
                <a:rPr lang="fr-CH" sz="1400" b="1" dirty="0" smtClean="0">
                  <a:solidFill>
                    <a:srgbClr val="FFFF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: www.cern.ch/wat-jda2010</a:t>
              </a:r>
              <a:endParaRPr lang="en-US" sz="1400" b="1" dirty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2786050" y="6572273"/>
              <a:ext cx="2955454" cy="3256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400" b="1" dirty="0" smtClean="0">
                  <a:solidFill>
                    <a:srgbClr val="FFFF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   Contact: wat-jda2010@cern.ch</a:t>
              </a:r>
              <a:endParaRPr lang="en-US" sz="1400" b="1" dirty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643174" y="6550223"/>
              <a:ext cx="214314" cy="3256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1400" b="1" dirty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pic>
          <p:nvPicPr>
            <p:cNvPr id="2050" name="Picture 2" descr="TOF small logo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905146" y="2495658"/>
              <a:ext cx="857255" cy="857256"/>
            </a:xfrm>
            <a:prstGeom prst="rect">
              <a:avLst/>
            </a:prstGeom>
            <a:noFill/>
          </p:spPr>
        </p:pic>
      </p:grpSp>
      <p:sp>
        <p:nvSpPr>
          <p:cNvPr id="48" name="TextBox 47"/>
          <p:cNvSpPr txBox="1"/>
          <p:nvPr/>
        </p:nvSpPr>
        <p:spPr>
          <a:xfrm>
            <a:off x="8001024" y="6429396"/>
            <a:ext cx="92869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600" b="1" u="sng" dirty="0" smtClean="0">
                <a:solidFill>
                  <a:schemeClr val="bg1"/>
                </a:solidFill>
              </a:rPr>
              <a:t>Poster:</a:t>
            </a:r>
            <a:r>
              <a:rPr lang="fr-CH" sz="600" b="1" dirty="0" smtClean="0">
                <a:solidFill>
                  <a:schemeClr val="bg1"/>
                </a:solidFill>
              </a:rPr>
              <a:t>  L. </a:t>
            </a:r>
            <a:r>
              <a:rPr lang="fr-CH" sz="600" b="1" dirty="0" err="1" smtClean="0">
                <a:solidFill>
                  <a:schemeClr val="bg1"/>
                </a:solidFill>
              </a:rPr>
              <a:t>Catherall</a:t>
            </a:r>
            <a:endParaRPr lang="en-US" sz="600" b="1" dirty="0">
              <a:solidFill>
                <a:schemeClr val="bg1"/>
              </a:solidFill>
            </a:endParaRPr>
          </a:p>
        </p:txBody>
      </p:sp>
      <p:pic>
        <p:nvPicPr>
          <p:cNvPr id="2" name="Picture 2" descr="C:\Documents and Settings\catheral\Local Settings\Temporary Internet Files\Content.Outlook\UQD5O0H8\European%20Flag(1)1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001024" y="5857892"/>
            <a:ext cx="793723" cy="528842"/>
          </a:xfrm>
          <a:prstGeom prst="rect">
            <a:avLst/>
          </a:prstGeom>
          <a:noFill/>
        </p:spPr>
      </p:pic>
      <p:pic>
        <p:nvPicPr>
          <p:cNvPr id="2051" name="Picture 3" descr="image00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00892" y="5643578"/>
            <a:ext cx="78581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4"/>
          <p:cNvGrpSpPr>
            <a:grpSpLocks noChangeAspect="1"/>
          </p:cNvGrpSpPr>
          <p:nvPr/>
        </p:nvGrpSpPr>
        <p:grpSpPr bwMode="auto">
          <a:xfrm>
            <a:off x="7643835" y="1714488"/>
            <a:ext cx="1000132" cy="717719"/>
            <a:chOff x="413" y="1104"/>
            <a:chExt cx="1027" cy="737"/>
          </a:xfrm>
        </p:grpSpPr>
        <p:sp>
          <p:nvSpPr>
            <p:cNvPr id="25" name="AutoShape 3"/>
            <p:cNvSpPr>
              <a:spLocks noChangeAspect="1" noChangeArrowheads="1" noTextEdit="1"/>
            </p:cNvSpPr>
            <p:nvPr/>
          </p:nvSpPr>
          <p:spPr bwMode="auto">
            <a:xfrm>
              <a:off x="413" y="1104"/>
              <a:ext cx="1027" cy="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AutoShape 5"/>
            <p:cNvSpPr>
              <a:spLocks noChangeArrowheads="1"/>
            </p:cNvSpPr>
            <p:nvPr/>
          </p:nvSpPr>
          <p:spPr bwMode="auto">
            <a:xfrm>
              <a:off x="430" y="1121"/>
              <a:ext cx="1008" cy="720"/>
            </a:xfrm>
            <a:prstGeom prst="roundRect">
              <a:avLst>
                <a:gd name="adj" fmla="val 9787"/>
              </a:avLst>
            </a:prstGeom>
            <a:solidFill>
              <a:srgbClr val="FF808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AutoShape 6"/>
            <p:cNvSpPr>
              <a:spLocks noChangeArrowheads="1"/>
            </p:cNvSpPr>
            <p:nvPr/>
          </p:nvSpPr>
          <p:spPr bwMode="auto">
            <a:xfrm>
              <a:off x="413" y="1104"/>
              <a:ext cx="1006" cy="718"/>
            </a:xfrm>
            <a:prstGeom prst="roundRect">
              <a:avLst>
                <a:gd name="adj" fmla="val 9815"/>
              </a:avLst>
            </a:prstGeom>
            <a:solidFill>
              <a:srgbClr val="FFFFFF"/>
            </a:solidFill>
            <a:ln w="8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9" name="Group 126"/>
            <p:cNvGrpSpPr>
              <a:grpSpLocks/>
            </p:cNvGrpSpPr>
            <p:nvPr/>
          </p:nvGrpSpPr>
          <p:grpSpPr bwMode="auto">
            <a:xfrm>
              <a:off x="473" y="1136"/>
              <a:ext cx="869" cy="627"/>
              <a:chOff x="473" y="1136"/>
              <a:chExt cx="869" cy="627"/>
            </a:xfrm>
          </p:grpSpPr>
          <p:sp>
            <p:nvSpPr>
              <p:cNvPr id="29" name="Rectangle 7"/>
              <p:cNvSpPr>
                <a:spLocks noChangeArrowheads="1"/>
              </p:cNvSpPr>
              <p:nvPr/>
            </p:nvSpPr>
            <p:spPr bwMode="auto">
              <a:xfrm>
                <a:off x="473" y="1136"/>
                <a:ext cx="869" cy="62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8"/>
              <p:cNvSpPr>
                <a:spLocks/>
              </p:cNvSpPr>
              <p:nvPr/>
            </p:nvSpPr>
            <p:spPr bwMode="auto">
              <a:xfrm>
                <a:off x="813" y="1283"/>
                <a:ext cx="176" cy="124"/>
              </a:xfrm>
              <a:custGeom>
                <a:avLst/>
                <a:gdLst/>
                <a:ahLst/>
                <a:cxnLst>
                  <a:cxn ang="0">
                    <a:pos x="431" y="1"/>
                  </a:cxn>
                  <a:cxn ang="0">
                    <a:pos x="416" y="0"/>
                  </a:cxn>
                  <a:cxn ang="0">
                    <a:pos x="397" y="2"/>
                  </a:cxn>
                  <a:cxn ang="0">
                    <a:pos x="375" y="5"/>
                  </a:cxn>
                  <a:cxn ang="0">
                    <a:pos x="351" y="11"/>
                  </a:cxn>
                  <a:cxn ang="0">
                    <a:pos x="324" y="18"/>
                  </a:cxn>
                  <a:cxn ang="0">
                    <a:pos x="296" y="27"/>
                  </a:cxn>
                  <a:cxn ang="0">
                    <a:pos x="266" y="38"/>
                  </a:cxn>
                  <a:cxn ang="0">
                    <a:pos x="235" y="51"/>
                  </a:cxn>
                  <a:cxn ang="0">
                    <a:pos x="202" y="66"/>
                  </a:cxn>
                  <a:cxn ang="0">
                    <a:pos x="170" y="83"/>
                  </a:cxn>
                  <a:cxn ang="0">
                    <a:pos x="136" y="102"/>
                  </a:cxn>
                  <a:cxn ang="0">
                    <a:pos x="105" y="123"/>
                  </a:cxn>
                  <a:cxn ang="0">
                    <a:pos x="73" y="146"/>
                  </a:cxn>
                  <a:cxn ang="0">
                    <a:pos x="42" y="172"/>
                  </a:cxn>
                  <a:cxn ang="0">
                    <a:pos x="13" y="200"/>
                  </a:cxn>
                  <a:cxn ang="0">
                    <a:pos x="0" y="291"/>
                  </a:cxn>
                  <a:cxn ang="0">
                    <a:pos x="179" y="360"/>
                  </a:cxn>
                  <a:cxn ang="0">
                    <a:pos x="196" y="338"/>
                  </a:cxn>
                  <a:cxn ang="0">
                    <a:pos x="214" y="317"/>
                  </a:cxn>
                  <a:cxn ang="0">
                    <a:pos x="235" y="296"/>
                  </a:cxn>
                  <a:cxn ang="0">
                    <a:pos x="256" y="277"/>
                  </a:cxn>
                  <a:cxn ang="0">
                    <a:pos x="279" y="260"/>
                  </a:cxn>
                  <a:cxn ang="0">
                    <a:pos x="304" y="243"/>
                  </a:cxn>
                  <a:cxn ang="0">
                    <a:pos x="329" y="228"/>
                  </a:cxn>
                  <a:cxn ang="0">
                    <a:pos x="353" y="215"/>
                  </a:cxn>
                  <a:cxn ang="0">
                    <a:pos x="379" y="202"/>
                  </a:cxn>
                  <a:cxn ang="0">
                    <a:pos x="404" y="191"/>
                  </a:cxn>
                  <a:cxn ang="0">
                    <a:pos x="429" y="182"/>
                  </a:cxn>
                  <a:cxn ang="0">
                    <a:pos x="454" y="174"/>
                  </a:cxn>
                  <a:cxn ang="0">
                    <a:pos x="477" y="169"/>
                  </a:cxn>
                  <a:cxn ang="0">
                    <a:pos x="499" y="165"/>
                  </a:cxn>
                  <a:cxn ang="0">
                    <a:pos x="520" y="163"/>
                  </a:cxn>
                  <a:cxn ang="0">
                    <a:pos x="529" y="97"/>
                  </a:cxn>
                </a:cxnLst>
                <a:rect l="0" t="0" r="r" b="b"/>
                <a:pathLst>
                  <a:path w="529" h="372">
                    <a:moveTo>
                      <a:pt x="437" y="1"/>
                    </a:moveTo>
                    <a:lnTo>
                      <a:pt x="431" y="1"/>
                    </a:lnTo>
                    <a:lnTo>
                      <a:pt x="424" y="0"/>
                    </a:lnTo>
                    <a:lnTo>
                      <a:pt x="416" y="0"/>
                    </a:lnTo>
                    <a:lnTo>
                      <a:pt x="406" y="1"/>
                    </a:lnTo>
                    <a:lnTo>
                      <a:pt x="397" y="2"/>
                    </a:lnTo>
                    <a:lnTo>
                      <a:pt x="387" y="4"/>
                    </a:lnTo>
                    <a:lnTo>
                      <a:pt x="375" y="5"/>
                    </a:lnTo>
                    <a:lnTo>
                      <a:pt x="363" y="8"/>
                    </a:lnTo>
                    <a:lnTo>
                      <a:pt x="351" y="11"/>
                    </a:lnTo>
                    <a:lnTo>
                      <a:pt x="338" y="14"/>
                    </a:lnTo>
                    <a:lnTo>
                      <a:pt x="324" y="18"/>
                    </a:lnTo>
                    <a:lnTo>
                      <a:pt x="310" y="22"/>
                    </a:lnTo>
                    <a:lnTo>
                      <a:pt x="296" y="27"/>
                    </a:lnTo>
                    <a:lnTo>
                      <a:pt x="281" y="32"/>
                    </a:lnTo>
                    <a:lnTo>
                      <a:pt x="266" y="38"/>
                    </a:lnTo>
                    <a:lnTo>
                      <a:pt x="250" y="44"/>
                    </a:lnTo>
                    <a:lnTo>
                      <a:pt x="235" y="51"/>
                    </a:lnTo>
                    <a:lnTo>
                      <a:pt x="218" y="58"/>
                    </a:lnTo>
                    <a:lnTo>
                      <a:pt x="202" y="66"/>
                    </a:lnTo>
                    <a:lnTo>
                      <a:pt x="186" y="74"/>
                    </a:lnTo>
                    <a:lnTo>
                      <a:pt x="170" y="83"/>
                    </a:lnTo>
                    <a:lnTo>
                      <a:pt x="154" y="92"/>
                    </a:lnTo>
                    <a:lnTo>
                      <a:pt x="136" y="102"/>
                    </a:lnTo>
                    <a:lnTo>
                      <a:pt x="120" y="112"/>
                    </a:lnTo>
                    <a:lnTo>
                      <a:pt x="105" y="123"/>
                    </a:lnTo>
                    <a:lnTo>
                      <a:pt x="89" y="135"/>
                    </a:lnTo>
                    <a:lnTo>
                      <a:pt x="73" y="146"/>
                    </a:lnTo>
                    <a:lnTo>
                      <a:pt x="57" y="159"/>
                    </a:lnTo>
                    <a:lnTo>
                      <a:pt x="42" y="172"/>
                    </a:lnTo>
                    <a:lnTo>
                      <a:pt x="28" y="186"/>
                    </a:lnTo>
                    <a:lnTo>
                      <a:pt x="13" y="200"/>
                    </a:lnTo>
                    <a:lnTo>
                      <a:pt x="0" y="214"/>
                    </a:lnTo>
                    <a:lnTo>
                      <a:pt x="0" y="291"/>
                    </a:lnTo>
                    <a:lnTo>
                      <a:pt x="173" y="372"/>
                    </a:lnTo>
                    <a:lnTo>
                      <a:pt x="179" y="360"/>
                    </a:lnTo>
                    <a:lnTo>
                      <a:pt x="187" y="349"/>
                    </a:lnTo>
                    <a:lnTo>
                      <a:pt x="196" y="338"/>
                    </a:lnTo>
                    <a:lnTo>
                      <a:pt x="204" y="327"/>
                    </a:lnTo>
                    <a:lnTo>
                      <a:pt x="214" y="317"/>
                    </a:lnTo>
                    <a:lnTo>
                      <a:pt x="224" y="307"/>
                    </a:lnTo>
                    <a:lnTo>
                      <a:pt x="235" y="296"/>
                    </a:lnTo>
                    <a:lnTo>
                      <a:pt x="245" y="288"/>
                    </a:lnTo>
                    <a:lnTo>
                      <a:pt x="256" y="277"/>
                    </a:lnTo>
                    <a:lnTo>
                      <a:pt x="268" y="268"/>
                    </a:lnTo>
                    <a:lnTo>
                      <a:pt x="279" y="260"/>
                    </a:lnTo>
                    <a:lnTo>
                      <a:pt x="291" y="252"/>
                    </a:lnTo>
                    <a:lnTo>
                      <a:pt x="304" y="243"/>
                    </a:lnTo>
                    <a:lnTo>
                      <a:pt x="316" y="235"/>
                    </a:lnTo>
                    <a:lnTo>
                      <a:pt x="329" y="228"/>
                    </a:lnTo>
                    <a:lnTo>
                      <a:pt x="340" y="221"/>
                    </a:lnTo>
                    <a:lnTo>
                      <a:pt x="353" y="215"/>
                    </a:lnTo>
                    <a:lnTo>
                      <a:pt x="366" y="209"/>
                    </a:lnTo>
                    <a:lnTo>
                      <a:pt x="379" y="202"/>
                    </a:lnTo>
                    <a:lnTo>
                      <a:pt x="391" y="196"/>
                    </a:lnTo>
                    <a:lnTo>
                      <a:pt x="404" y="191"/>
                    </a:lnTo>
                    <a:lnTo>
                      <a:pt x="417" y="187"/>
                    </a:lnTo>
                    <a:lnTo>
                      <a:pt x="429" y="182"/>
                    </a:lnTo>
                    <a:lnTo>
                      <a:pt x="441" y="178"/>
                    </a:lnTo>
                    <a:lnTo>
                      <a:pt x="454" y="174"/>
                    </a:lnTo>
                    <a:lnTo>
                      <a:pt x="465" y="172"/>
                    </a:lnTo>
                    <a:lnTo>
                      <a:pt x="477" y="169"/>
                    </a:lnTo>
                    <a:lnTo>
                      <a:pt x="488" y="167"/>
                    </a:lnTo>
                    <a:lnTo>
                      <a:pt x="499" y="165"/>
                    </a:lnTo>
                    <a:lnTo>
                      <a:pt x="509" y="164"/>
                    </a:lnTo>
                    <a:lnTo>
                      <a:pt x="520" y="163"/>
                    </a:lnTo>
                    <a:lnTo>
                      <a:pt x="529" y="163"/>
                    </a:lnTo>
                    <a:lnTo>
                      <a:pt x="529" y="97"/>
                    </a:lnTo>
                    <a:lnTo>
                      <a:pt x="437" y="1"/>
                    </a:lnTo>
                    <a:close/>
                  </a:path>
                </a:pathLst>
              </a:custGeom>
              <a:solidFill>
                <a:srgbClr val="4059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9"/>
              <p:cNvSpPr>
                <a:spLocks/>
              </p:cNvSpPr>
              <p:nvPr/>
            </p:nvSpPr>
            <p:spPr bwMode="auto">
              <a:xfrm>
                <a:off x="813" y="1283"/>
                <a:ext cx="176" cy="124"/>
              </a:xfrm>
              <a:custGeom>
                <a:avLst/>
                <a:gdLst/>
                <a:ahLst/>
                <a:cxnLst>
                  <a:cxn ang="0">
                    <a:pos x="431" y="1"/>
                  </a:cxn>
                  <a:cxn ang="0">
                    <a:pos x="416" y="0"/>
                  </a:cxn>
                  <a:cxn ang="0">
                    <a:pos x="397" y="2"/>
                  </a:cxn>
                  <a:cxn ang="0">
                    <a:pos x="375" y="5"/>
                  </a:cxn>
                  <a:cxn ang="0">
                    <a:pos x="351" y="11"/>
                  </a:cxn>
                  <a:cxn ang="0">
                    <a:pos x="324" y="18"/>
                  </a:cxn>
                  <a:cxn ang="0">
                    <a:pos x="296" y="27"/>
                  </a:cxn>
                  <a:cxn ang="0">
                    <a:pos x="266" y="38"/>
                  </a:cxn>
                  <a:cxn ang="0">
                    <a:pos x="235" y="51"/>
                  </a:cxn>
                  <a:cxn ang="0">
                    <a:pos x="202" y="66"/>
                  </a:cxn>
                  <a:cxn ang="0">
                    <a:pos x="170" y="83"/>
                  </a:cxn>
                  <a:cxn ang="0">
                    <a:pos x="136" y="102"/>
                  </a:cxn>
                  <a:cxn ang="0">
                    <a:pos x="105" y="123"/>
                  </a:cxn>
                  <a:cxn ang="0">
                    <a:pos x="73" y="146"/>
                  </a:cxn>
                  <a:cxn ang="0">
                    <a:pos x="42" y="172"/>
                  </a:cxn>
                  <a:cxn ang="0">
                    <a:pos x="13" y="200"/>
                  </a:cxn>
                  <a:cxn ang="0">
                    <a:pos x="0" y="291"/>
                  </a:cxn>
                  <a:cxn ang="0">
                    <a:pos x="179" y="360"/>
                  </a:cxn>
                  <a:cxn ang="0">
                    <a:pos x="196" y="338"/>
                  </a:cxn>
                  <a:cxn ang="0">
                    <a:pos x="214" y="317"/>
                  </a:cxn>
                  <a:cxn ang="0">
                    <a:pos x="235" y="296"/>
                  </a:cxn>
                  <a:cxn ang="0">
                    <a:pos x="256" y="277"/>
                  </a:cxn>
                  <a:cxn ang="0">
                    <a:pos x="279" y="260"/>
                  </a:cxn>
                  <a:cxn ang="0">
                    <a:pos x="304" y="243"/>
                  </a:cxn>
                  <a:cxn ang="0">
                    <a:pos x="329" y="228"/>
                  </a:cxn>
                  <a:cxn ang="0">
                    <a:pos x="353" y="215"/>
                  </a:cxn>
                  <a:cxn ang="0">
                    <a:pos x="379" y="202"/>
                  </a:cxn>
                  <a:cxn ang="0">
                    <a:pos x="404" y="191"/>
                  </a:cxn>
                  <a:cxn ang="0">
                    <a:pos x="429" y="182"/>
                  </a:cxn>
                  <a:cxn ang="0">
                    <a:pos x="454" y="174"/>
                  </a:cxn>
                  <a:cxn ang="0">
                    <a:pos x="477" y="169"/>
                  </a:cxn>
                  <a:cxn ang="0">
                    <a:pos x="499" y="165"/>
                  </a:cxn>
                  <a:cxn ang="0">
                    <a:pos x="520" y="163"/>
                  </a:cxn>
                  <a:cxn ang="0">
                    <a:pos x="529" y="97"/>
                  </a:cxn>
                </a:cxnLst>
                <a:rect l="0" t="0" r="r" b="b"/>
                <a:pathLst>
                  <a:path w="529" h="372">
                    <a:moveTo>
                      <a:pt x="437" y="1"/>
                    </a:moveTo>
                    <a:lnTo>
                      <a:pt x="431" y="1"/>
                    </a:lnTo>
                    <a:lnTo>
                      <a:pt x="424" y="0"/>
                    </a:lnTo>
                    <a:lnTo>
                      <a:pt x="416" y="0"/>
                    </a:lnTo>
                    <a:lnTo>
                      <a:pt x="406" y="1"/>
                    </a:lnTo>
                    <a:lnTo>
                      <a:pt x="397" y="2"/>
                    </a:lnTo>
                    <a:lnTo>
                      <a:pt x="387" y="4"/>
                    </a:lnTo>
                    <a:lnTo>
                      <a:pt x="375" y="5"/>
                    </a:lnTo>
                    <a:lnTo>
                      <a:pt x="363" y="8"/>
                    </a:lnTo>
                    <a:lnTo>
                      <a:pt x="351" y="11"/>
                    </a:lnTo>
                    <a:lnTo>
                      <a:pt x="338" y="14"/>
                    </a:lnTo>
                    <a:lnTo>
                      <a:pt x="324" y="18"/>
                    </a:lnTo>
                    <a:lnTo>
                      <a:pt x="310" y="22"/>
                    </a:lnTo>
                    <a:lnTo>
                      <a:pt x="296" y="27"/>
                    </a:lnTo>
                    <a:lnTo>
                      <a:pt x="281" y="32"/>
                    </a:lnTo>
                    <a:lnTo>
                      <a:pt x="266" y="38"/>
                    </a:lnTo>
                    <a:lnTo>
                      <a:pt x="250" y="44"/>
                    </a:lnTo>
                    <a:lnTo>
                      <a:pt x="235" y="51"/>
                    </a:lnTo>
                    <a:lnTo>
                      <a:pt x="218" y="58"/>
                    </a:lnTo>
                    <a:lnTo>
                      <a:pt x="202" y="66"/>
                    </a:lnTo>
                    <a:lnTo>
                      <a:pt x="186" y="74"/>
                    </a:lnTo>
                    <a:lnTo>
                      <a:pt x="170" y="83"/>
                    </a:lnTo>
                    <a:lnTo>
                      <a:pt x="154" y="92"/>
                    </a:lnTo>
                    <a:lnTo>
                      <a:pt x="136" y="102"/>
                    </a:lnTo>
                    <a:lnTo>
                      <a:pt x="120" y="112"/>
                    </a:lnTo>
                    <a:lnTo>
                      <a:pt x="105" y="123"/>
                    </a:lnTo>
                    <a:lnTo>
                      <a:pt x="89" y="135"/>
                    </a:lnTo>
                    <a:lnTo>
                      <a:pt x="73" y="146"/>
                    </a:lnTo>
                    <a:lnTo>
                      <a:pt x="57" y="159"/>
                    </a:lnTo>
                    <a:lnTo>
                      <a:pt x="42" y="172"/>
                    </a:lnTo>
                    <a:lnTo>
                      <a:pt x="28" y="186"/>
                    </a:lnTo>
                    <a:lnTo>
                      <a:pt x="13" y="200"/>
                    </a:lnTo>
                    <a:lnTo>
                      <a:pt x="0" y="214"/>
                    </a:lnTo>
                    <a:lnTo>
                      <a:pt x="0" y="291"/>
                    </a:lnTo>
                    <a:lnTo>
                      <a:pt x="173" y="372"/>
                    </a:lnTo>
                    <a:lnTo>
                      <a:pt x="179" y="360"/>
                    </a:lnTo>
                    <a:lnTo>
                      <a:pt x="187" y="349"/>
                    </a:lnTo>
                    <a:lnTo>
                      <a:pt x="196" y="338"/>
                    </a:lnTo>
                    <a:lnTo>
                      <a:pt x="204" y="327"/>
                    </a:lnTo>
                    <a:lnTo>
                      <a:pt x="214" y="317"/>
                    </a:lnTo>
                    <a:lnTo>
                      <a:pt x="224" y="307"/>
                    </a:lnTo>
                    <a:lnTo>
                      <a:pt x="235" y="296"/>
                    </a:lnTo>
                    <a:lnTo>
                      <a:pt x="245" y="288"/>
                    </a:lnTo>
                    <a:lnTo>
                      <a:pt x="256" y="277"/>
                    </a:lnTo>
                    <a:lnTo>
                      <a:pt x="268" y="268"/>
                    </a:lnTo>
                    <a:lnTo>
                      <a:pt x="279" y="260"/>
                    </a:lnTo>
                    <a:lnTo>
                      <a:pt x="291" y="252"/>
                    </a:lnTo>
                    <a:lnTo>
                      <a:pt x="304" y="243"/>
                    </a:lnTo>
                    <a:lnTo>
                      <a:pt x="316" y="235"/>
                    </a:lnTo>
                    <a:lnTo>
                      <a:pt x="329" y="228"/>
                    </a:lnTo>
                    <a:lnTo>
                      <a:pt x="340" y="221"/>
                    </a:lnTo>
                    <a:lnTo>
                      <a:pt x="353" y="215"/>
                    </a:lnTo>
                    <a:lnTo>
                      <a:pt x="366" y="209"/>
                    </a:lnTo>
                    <a:lnTo>
                      <a:pt x="379" y="202"/>
                    </a:lnTo>
                    <a:lnTo>
                      <a:pt x="391" y="196"/>
                    </a:lnTo>
                    <a:lnTo>
                      <a:pt x="404" y="191"/>
                    </a:lnTo>
                    <a:lnTo>
                      <a:pt x="417" y="187"/>
                    </a:lnTo>
                    <a:lnTo>
                      <a:pt x="429" y="182"/>
                    </a:lnTo>
                    <a:lnTo>
                      <a:pt x="441" y="178"/>
                    </a:lnTo>
                    <a:lnTo>
                      <a:pt x="454" y="174"/>
                    </a:lnTo>
                    <a:lnTo>
                      <a:pt x="465" y="172"/>
                    </a:lnTo>
                    <a:lnTo>
                      <a:pt x="477" y="169"/>
                    </a:lnTo>
                    <a:lnTo>
                      <a:pt x="488" y="167"/>
                    </a:lnTo>
                    <a:lnTo>
                      <a:pt x="499" y="165"/>
                    </a:lnTo>
                    <a:lnTo>
                      <a:pt x="509" y="164"/>
                    </a:lnTo>
                    <a:lnTo>
                      <a:pt x="520" y="163"/>
                    </a:lnTo>
                    <a:lnTo>
                      <a:pt x="529" y="163"/>
                    </a:lnTo>
                    <a:lnTo>
                      <a:pt x="529" y="97"/>
                    </a:lnTo>
                    <a:lnTo>
                      <a:pt x="437" y="1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10"/>
              <p:cNvSpPr>
                <a:spLocks/>
              </p:cNvSpPr>
              <p:nvPr/>
            </p:nvSpPr>
            <p:spPr bwMode="auto">
              <a:xfrm>
                <a:off x="870" y="1314"/>
                <a:ext cx="118" cy="93"/>
              </a:xfrm>
              <a:custGeom>
                <a:avLst/>
                <a:gdLst/>
                <a:ahLst/>
                <a:cxnLst>
                  <a:cxn ang="0">
                    <a:pos x="355" y="0"/>
                  </a:cxn>
                  <a:cxn ang="0">
                    <a:pos x="346" y="0"/>
                  </a:cxn>
                  <a:cxn ang="0">
                    <a:pos x="335" y="2"/>
                  </a:cxn>
                  <a:cxn ang="0">
                    <a:pos x="324" y="3"/>
                  </a:cxn>
                  <a:cxn ang="0">
                    <a:pos x="313" y="4"/>
                  </a:cxn>
                  <a:cxn ang="0">
                    <a:pos x="302" y="5"/>
                  </a:cxn>
                  <a:cxn ang="0">
                    <a:pos x="290" y="8"/>
                  </a:cxn>
                  <a:cxn ang="0">
                    <a:pos x="279" y="12"/>
                  </a:cxn>
                  <a:cxn ang="0">
                    <a:pos x="266" y="14"/>
                  </a:cxn>
                  <a:cxn ang="0">
                    <a:pos x="254" y="18"/>
                  </a:cxn>
                  <a:cxn ang="0">
                    <a:pos x="241" y="22"/>
                  </a:cxn>
                  <a:cxn ang="0">
                    <a:pos x="228" y="27"/>
                  </a:cxn>
                  <a:cxn ang="0">
                    <a:pos x="215" y="32"/>
                  </a:cxn>
                  <a:cxn ang="0">
                    <a:pos x="202" y="37"/>
                  </a:cxn>
                  <a:cxn ang="0">
                    <a:pos x="189" y="42"/>
                  </a:cxn>
                  <a:cxn ang="0">
                    <a:pos x="176" y="49"/>
                  </a:cxn>
                  <a:cxn ang="0">
                    <a:pos x="163" y="55"/>
                  </a:cxn>
                  <a:cxn ang="0">
                    <a:pos x="151" y="61"/>
                  </a:cxn>
                  <a:cxn ang="0">
                    <a:pos x="138" y="69"/>
                  </a:cxn>
                  <a:cxn ang="0">
                    <a:pos x="126" y="77"/>
                  </a:cxn>
                  <a:cxn ang="0">
                    <a:pos x="113" y="84"/>
                  </a:cxn>
                  <a:cxn ang="0">
                    <a:pos x="101" y="93"/>
                  </a:cxn>
                  <a:cxn ang="0">
                    <a:pos x="91" y="101"/>
                  </a:cxn>
                  <a:cxn ang="0">
                    <a:pos x="79" y="110"/>
                  </a:cxn>
                  <a:cxn ang="0">
                    <a:pos x="68" y="120"/>
                  </a:cxn>
                  <a:cxn ang="0">
                    <a:pos x="57" y="129"/>
                  </a:cxn>
                  <a:cxn ang="0">
                    <a:pos x="47" y="139"/>
                  </a:cxn>
                  <a:cxn ang="0">
                    <a:pos x="39" y="149"/>
                  </a:cxn>
                  <a:cxn ang="0">
                    <a:pos x="29" y="161"/>
                  </a:cxn>
                  <a:cxn ang="0">
                    <a:pos x="21" y="171"/>
                  </a:cxn>
                  <a:cxn ang="0">
                    <a:pos x="14" y="182"/>
                  </a:cxn>
                  <a:cxn ang="0">
                    <a:pos x="6" y="194"/>
                  </a:cxn>
                  <a:cxn ang="0">
                    <a:pos x="0" y="205"/>
                  </a:cxn>
                  <a:cxn ang="0">
                    <a:pos x="0" y="277"/>
                  </a:cxn>
                </a:cxnLst>
                <a:rect l="0" t="0" r="r" b="b"/>
                <a:pathLst>
                  <a:path w="355" h="277">
                    <a:moveTo>
                      <a:pt x="355" y="0"/>
                    </a:moveTo>
                    <a:lnTo>
                      <a:pt x="346" y="0"/>
                    </a:lnTo>
                    <a:lnTo>
                      <a:pt x="335" y="2"/>
                    </a:lnTo>
                    <a:lnTo>
                      <a:pt x="324" y="3"/>
                    </a:lnTo>
                    <a:lnTo>
                      <a:pt x="313" y="4"/>
                    </a:lnTo>
                    <a:lnTo>
                      <a:pt x="302" y="5"/>
                    </a:lnTo>
                    <a:lnTo>
                      <a:pt x="290" y="8"/>
                    </a:lnTo>
                    <a:lnTo>
                      <a:pt x="279" y="12"/>
                    </a:lnTo>
                    <a:lnTo>
                      <a:pt x="266" y="14"/>
                    </a:lnTo>
                    <a:lnTo>
                      <a:pt x="254" y="18"/>
                    </a:lnTo>
                    <a:lnTo>
                      <a:pt x="241" y="22"/>
                    </a:lnTo>
                    <a:lnTo>
                      <a:pt x="228" y="27"/>
                    </a:lnTo>
                    <a:lnTo>
                      <a:pt x="215" y="32"/>
                    </a:lnTo>
                    <a:lnTo>
                      <a:pt x="202" y="37"/>
                    </a:lnTo>
                    <a:lnTo>
                      <a:pt x="189" y="42"/>
                    </a:lnTo>
                    <a:lnTo>
                      <a:pt x="176" y="49"/>
                    </a:lnTo>
                    <a:lnTo>
                      <a:pt x="163" y="55"/>
                    </a:lnTo>
                    <a:lnTo>
                      <a:pt x="151" y="61"/>
                    </a:lnTo>
                    <a:lnTo>
                      <a:pt x="138" y="69"/>
                    </a:lnTo>
                    <a:lnTo>
                      <a:pt x="126" y="77"/>
                    </a:lnTo>
                    <a:lnTo>
                      <a:pt x="113" y="84"/>
                    </a:lnTo>
                    <a:lnTo>
                      <a:pt x="101" y="93"/>
                    </a:lnTo>
                    <a:lnTo>
                      <a:pt x="91" y="101"/>
                    </a:lnTo>
                    <a:lnTo>
                      <a:pt x="79" y="110"/>
                    </a:lnTo>
                    <a:lnTo>
                      <a:pt x="68" y="120"/>
                    </a:lnTo>
                    <a:lnTo>
                      <a:pt x="57" y="129"/>
                    </a:lnTo>
                    <a:lnTo>
                      <a:pt x="47" y="139"/>
                    </a:lnTo>
                    <a:lnTo>
                      <a:pt x="39" y="149"/>
                    </a:lnTo>
                    <a:lnTo>
                      <a:pt x="29" y="161"/>
                    </a:lnTo>
                    <a:lnTo>
                      <a:pt x="21" y="171"/>
                    </a:lnTo>
                    <a:lnTo>
                      <a:pt x="14" y="182"/>
                    </a:lnTo>
                    <a:lnTo>
                      <a:pt x="6" y="194"/>
                    </a:lnTo>
                    <a:lnTo>
                      <a:pt x="0" y="205"/>
                    </a:lnTo>
                    <a:lnTo>
                      <a:pt x="0" y="27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Line 11"/>
              <p:cNvSpPr>
                <a:spLocks noChangeShapeType="1"/>
              </p:cNvSpPr>
              <p:nvPr/>
            </p:nvSpPr>
            <p:spPr bwMode="auto">
              <a:xfrm flipH="1" flipV="1">
                <a:off x="814" y="1356"/>
                <a:ext cx="56" cy="2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12"/>
              <p:cNvSpPr>
                <a:spLocks/>
              </p:cNvSpPr>
              <p:nvPr/>
            </p:nvSpPr>
            <p:spPr bwMode="auto">
              <a:xfrm>
                <a:off x="548" y="1553"/>
                <a:ext cx="10" cy="91"/>
              </a:xfrm>
              <a:custGeom>
                <a:avLst/>
                <a:gdLst/>
                <a:ahLst/>
                <a:cxnLst>
                  <a:cxn ang="0">
                    <a:pos x="10" y="272"/>
                  </a:cxn>
                  <a:cxn ang="0">
                    <a:pos x="0" y="200"/>
                  </a:cxn>
                  <a:cxn ang="0">
                    <a:pos x="0" y="0"/>
                  </a:cxn>
                  <a:cxn ang="0">
                    <a:pos x="28" y="143"/>
                  </a:cxn>
                  <a:cxn ang="0">
                    <a:pos x="10" y="272"/>
                  </a:cxn>
                </a:cxnLst>
                <a:rect l="0" t="0" r="r" b="b"/>
                <a:pathLst>
                  <a:path w="28" h="272">
                    <a:moveTo>
                      <a:pt x="10" y="272"/>
                    </a:moveTo>
                    <a:lnTo>
                      <a:pt x="0" y="200"/>
                    </a:lnTo>
                    <a:lnTo>
                      <a:pt x="0" y="0"/>
                    </a:lnTo>
                    <a:lnTo>
                      <a:pt x="28" y="143"/>
                    </a:lnTo>
                    <a:lnTo>
                      <a:pt x="10" y="272"/>
                    </a:lnTo>
                    <a:close/>
                  </a:path>
                </a:pathLst>
              </a:custGeom>
              <a:solidFill>
                <a:srgbClr val="40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13"/>
              <p:cNvSpPr>
                <a:spLocks/>
              </p:cNvSpPr>
              <p:nvPr/>
            </p:nvSpPr>
            <p:spPr bwMode="auto">
              <a:xfrm>
                <a:off x="548" y="1553"/>
                <a:ext cx="10" cy="91"/>
              </a:xfrm>
              <a:custGeom>
                <a:avLst/>
                <a:gdLst/>
                <a:ahLst/>
                <a:cxnLst>
                  <a:cxn ang="0">
                    <a:pos x="10" y="272"/>
                  </a:cxn>
                  <a:cxn ang="0">
                    <a:pos x="0" y="200"/>
                  </a:cxn>
                  <a:cxn ang="0">
                    <a:pos x="0" y="0"/>
                  </a:cxn>
                  <a:cxn ang="0">
                    <a:pos x="28" y="143"/>
                  </a:cxn>
                  <a:cxn ang="0">
                    <a:pos x="10" y="272"/>
                  </a:cxn>
                </a:cxnLst>
                <a:rect l="0" t="0" r="r" b="b"/>
                <a:pathLst>
                  <a:path w="28" h="272">
                    <a:moveTo>
                      <a:pt x="10" y="272"/>
                    </a:moveTo>
                    <a:lnTo>
                      <a:pt x="0" y="200"/>
                    </a:lnTo>
                    <a:lnTo>
                      <a:pt x="0" y="0"/>
                    </a:lnTo>
                    <a:lnTo>
                      <a:pt x="28" y="143"/>
                    </a:lnTo>
                    <a:lnTo>
                      <a:pt x="10" y="272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14"/>
              <p:cNvSpPr>
                <a:spLocks/>
              </p:cNvSpPr>
              <p:nvPr/>
            </p:nvSpPr>
            <p:spPr bwMode="auto">
              <a:xfrm>
                <a:off x="1140" y="1208"/>
                <a:ext cx="72" cy="87"/>
              </a:xfrm>
              <a:custGeom>
                <a:avLst/>
                <a:gdLst/>
                <a:ahLst/>
                <a:cxnLst>
                  <a:cxn ang="0">
                    <a:pos x="116" y="1"/>
                  </a:cxn>
                  <a:cxn ang="0">
                    <a:pos x="123" y="0"/>
                  </a:cxn>
                  <a:cxn ang="0">
                    <a:pos x="131" y="0"/>
                  </a:cxn>
                  <a:cxn ang="0">
                    <a:pos x="137" y="0"/>
                  </a:cxn>
                  <a:cxn ang="0">
                    <a:pos x="145" y="2"/>
                  </a:cxn>
                  <a:cxn ang="0">
                    <a:pos x="151" y="6"/>
                  </a:cxn>
                  <a:cxn ang="0">
                    <a:pos x="158" y="10"/>
                  </a:cxn>
                  <a:cxn ang="0">
                    <a:pos x="164" y="15"/>
                  </a:cxn>
                  <a:cxn ang="0">
                    <a:pos x="171" y="21"/>
                  </a:cxn>
                  <a:cxn ang="0">
                    <a:pos x="177" y="28"/>
                  </a:cxn>
                  <a:cxn ang="0">
                    <a:pos x="183" y="35"/>
                  </a:cxn>
                  <a:cxn ang="0">
                    <a:pos x="189" y="44"/>
                  </a:cxn>
                  <a:cxn ang="0">
                    <a:pos x="193" y="53"/>
                  </a:cxn>
                  <a:cxn ang="0">
                    <a:pos x="199" y="63"/>
                  </a:cxn>
                  <a:cxn ang="0">
                    <a:pos x="203" y="75"/>
                  </a:cxn>
                  <a:cxn ang="0">
                    <a:pos x="206" y="86"/>
                  </a:cxn>
                  <a:cxn ang="0">
                    <a:pos x="210" y="98"/>
                  </a:cxn>
                  <a:cxn ang="0">
                    <a:pos x="213" y="109"/>
                  </a:cxn>
                  <a:cxn ang="0">
                    <a:pos x="214" y="121"/>
                  </a:cxn>
                  <a:cxn ang="0">
                    <a:pos x="216" y="133"/>
                  </a:cxn>
                  <a:cxn ang="0">
                    <a:pos x="216" y="143"/>
                  </a:cxn>
                  <a:cxn ang="0">
                    <a:pos x="216" y="155"/>
                  </a:cxn>
                  <a:cxn ang="0">
                    <a:pos x="216" y="165"/>
                  </a:cxn>
                  <a:cxn ang="0">
                    <a:pos x="215" y="175"/>
                  </a:cxn>
                  <a:cxn ang="0">
                    <a:pos x="213" y="185"/>
                  </a:cxn>
                  <a:cxn ang="0">
                    <a:pos x="210" y="194"/>
                  </a:cxn>
                  <a:cxn ang="0">
                    <a:pos x="208" y="202"/>
                  </a:cxn>
                  <a:cxn ang="0">
                    <a:pos x="203" y="210"/>
                  </a:cxn>
                  <a:cxn ang="0">
                    <a:pos x="199" y="216"/>
                  </a:cxn>
                  <a:cxn ang="0">
                    <a:pos x="193" y="221"/>
                  </a:cxn>
                  <a:cxn ang="0">
                    <a:pos x="188" y="226"/>
                  </a:cxn>
                  <a:cxn ang="0">
                    <a:pos x="182" y="230"/>
                  </a:cxn>
                  <a:cxn ang="0">
                    <a:pos x="175" y="233"/>
                  </a:cxn>
                  <a:cxn ang="0">
                    <a:pos x="0" y="12"/>
                  </a:cxn>
                </a:cxnLst>
                <a:rect l="0" t="0" r="r" b="b"/>
                <a:pathLst>
                  <a:path w="216" h="262">
                    <a:moveTo>
                      <a:pt x="0" y="12"/>
                    </a:moveTo>
                    <a:lnTo>
                      <a:pt x="116" y="1"/>
                    </a:lnTo>
                    <a:lnTo>
                      <a:pt x="120" y="0"/>
                    </a:lnTo>
                    <a:lnTo>
                      <a:pt x="123" y="0"/>
                    </a:lnTo>
                    <a:lnTo>
                      <a:pt x="127" y="0"/>
                    </a:lnTo>
                    <a:lnTo>
                      <a:pt x="131" y="0"/>
                    </a:lnTo>
                    <a:lnTo>
                      <a:pt x="134" y="0"/>
                    </a:lnTo>
                    <a:lnTo>
                      <a:pt x="137" y="0"/>
                    </a:lnTo>
                    <a:lnTo>
                      <a:pt x="141" y="1"/>
                    </a:lnTo>
                    <a:lnTo>
                      <a:pt x="145" y="2"/>
                    </a:lnTo>
                    <a:lnTo>
                      <a:pt x="148" y="3"/>
                    </a:lnTo>
                    <a:lnTo>
                      <a:pt x="151" y="6"/>
                    </a:lnTo>
                    <a:lnTo>
                      <a:pt x="155" y="7"/>
                    </a:lnTo>
                    <a:lnTo>
                      <a:pt x="158" y="10"/>
                    </a:lnTo>
                    <a:lnTo>
                      <a:pt x="161" y="12"/>
                    </a:lnTo>
                    <a:lnTo>
                      <a:pt x="164" y="15"/>
                    </a:lnTo>
                    <a:lnTo>
                      <a:pt x="168" y="17"/>
                    </a:lnTo>
                    <a:lnTo>
                      <a:pt x="171" y="21"/>
                    </a:lnTo>
                    <a:lnTo>
                      <a:pt x="174" y="24"/>
                    </a:lnTo>
                    <a:lnTo>
                      <a:pt x="177" y="28"/>
                    </a:lnTo>
                    <a:lnTo>
                      <a:pt x="181" y="31"/>
                    </a:lnTo>
                    <a:lnTo>
                      <a:pt x="183" y="35"/>
                    </a:lnTo>
                    <a:lnTo>
                      <a:pt x="186" y="40"/>
                    </a:lnTo>
                    <a:lnTo>
                      <a:pt x="189" y="44"/>
                    </a:lnTo>
                    <a:lnTo>
                      <a:pt x="191" y="49"/>
                    </a:lnTo>
                    <a:lnTo>
                      <a:pt x="193" y="53"/>
                    </a:lnTo>
                    <a:lnTo>
                      <a:pt x="196" y="58"/>
                    </a:lnTo>
                    <a:lnTo>
                      <a:pt x="199" y="63"/>
                    </a:lnTo>
                    <a:lnTo>
                      <a:pt x="201" y="68"/>
                    </a:lnTo>
                    <a:lnTo>
                      <a:pt x="203" y="75"/>
                    </a:lnTo>
                    <a:lnTo>
                      <a:pt x="204" y="80"/>
                    </a:lnTo>
                    <a:lnTo>
                      <a:pt x="206" y="86"/>
                    </a:lnTo>
                    <a:lnTo>
                      <a:pt x="209" y="91"/>
                    </a:lnTo>
                    <a:lnTo>
                      <a:pt x="210" y="98"/>
                    </a:lnTo>
                    <a:lnTo>
                      <a:pt x="211" y="103"/>
                    </a:lnTo>
                    <a:lnTo>
                      <a:pt x="213" y="109"/>
                    </a:lnTo>
                    <a:lnTo>
                      <a:pt x="214" y="115"/>
                    </a:lnTo>
                    <a:lnTo>
                      <a:pt x="214" y="121"/>
                    </a:lnTo>
                    <a:lnTo>
                      <a:pt x="215" y="127"/>
                    </a:lnTo>
                    <a:lnTo>
                      <a:pt x="216" y="133"/>
                    </a:lnTo>
                    <a:lnTo>
                      <a:pt x="216" y="138"/>
                    </a:lnTo>
                    <a:lnTo>
                      <a:pt x="216" y="143"/>
                    </a:lnTo>
                    <a:lnTo>
                      <a:pt x="216" y="150"/>
                    </a:lnTo>
                    <a:lnTo>
                      <a:pt x="216" y="155"/>
                    </a:lnTo>
                    <a:lnTo>
                      <a:pt x="216" y="160"/>
                    </a:lnTo>
                    <a:lnTo>
                      <a:pt x="216" y="165"/>
                    </a:lnTo>
                    <a:lnTo>
                      <a:pt x="215" y="170"/>
                    </a:lnTo>
                    <a:lnTo>
                      <a:pt x="215" y="175"/>
                    </a:lnTo>
                    <a:lnTo>
                      <a:pt x="214" y="180"/>
                    </a:lnTo>
                    <a:lnTo>
                      <a:pt x="213" y="185"/>
                    </a:lnTo>
                    <a:lnTo>
                      <a:pt x="212" y="189"/>
                    </a:lnTo>
                    <a:lnTo>
                      <a:pt x="210" y="194"/>
                    </a:lnTo>
                    <a:lnTo>
                      <a:pt x="209" y="198"/>
                    </a:lnTo>
                    <a:lnTo>
                      <a:pt x="208" y="202"/>
                    </a:lnTo>
                    <a:lnTo>
                      <a:pt x="205" y="206"/>
                    </a:lnTo>
                    <a:lnTo>
                      <a:pt x="203" y="210"/>
                    </a:lnTo>
                    <a:lnTo>
                      <a:pt x="201" y="212"/>
                    </a:lnTo>
                    <a:lnTo>
                      <a:pt x="199" y="216"/>
                    </a:lnTo>
                    <a:lnTo>
                      <a:pt x="197" y="219"/>
                    </a:lnTo>
                    <a:lnTo>
                      <a:pt x="193" y="221"/>
                    </a:lnTo>
                    <a:lnTo>
                      <a:pt x="191" y="224"/>
                    </a:lnTo>
                    <a:lnTo>
                      <a:pt x="188" y="226"/>
                    </a:lnTo>
                    <a:lnTo>
                      <a:pt x="185" y="229"/>
                    </a:lnTo>
                    <a:lnTo>
                      <a:pt x="182" y="230"/>
                    </a:lnTo>
                    <a:lnTo>
                      <a:pt x="178" y="231"/>
                    </a:lnTo>
                    <a:lnTo>
                      <a:pt x="175" y="233"/>
                    </a:lnTo>
                    <a:lnTo>
                      <a:pt x="44" y="262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15"/>
              <p:cNvSpPr>
                <a:spLocks/>
              </p:cNvSpPr>
              <p:nvPr/>
            </p:nvSpPr>
            <p:spPr bwMode="auto">
              <a:xfrm>
                <a:off x="1140" y="1208"/>
                <a:ext cx="72" cy="87"/>
              </a:xfrm>
              <a:custGeom>
                <a:avLst/>
                <a:gdLst/>
                <a:ahLst/>
                <a:cxnLst>
                  <a:cxn ang="0">
                    <a:pos x="116" y="1"/>
                  </a:cxn>
                  <a:cxn ang="0">
                    <a:pos x="123" y="0"/>
                  </a:cxn>
                  <a:cxn ang="0">
                    <a:pos x="131" y="0"/>
                  </a:cxn>
                  <a:cxn ang="0">
                    <a:pos x="137" y="0"/>
                  </a:cxn>
                  <a:cxn ang="0">
                    <a:pos x="145" y="2"/>
                  </a:cxn>
                  <a:cxn ang="0">
                    <a:pos x="151" y="6"/>
                  </a:cxn>
                  <a:cxn ang="0">
                    <a:pos x="158" y="10"/>
                  </a:cxn>
                  <a:cxn ang="0">
                    <a:pos x="164" y="15"/>
                  </a:cxn>
                  <a:cxn ang="0">
                    <a:pos x="171" y="21"/>
                  </a:cxn>
                  <a:cxn ang="0">
                    <a:pos x="177" y="28"/>
                  </a:cxn>
                  <a:cxn ang="0">
                    <a:pos x="183" y="35"/>
                  </a:cxn>
                  <a:cxn ang="0">
                    <a:pos x="189" y="44"/>
                  </a:cxn>
                  <a:cxn ang="0">
                    <a:pos x="193" y="53"/>
                  </a:cxn>
                  <a:cxn ang="0">
                    <a:pos x="199" y="63"/>
                  </a:cxn>
                  <a:cxn ang="0">
                    <a:pos x="203" y="75"/>
                  </a:cxn>
                  <a:cxn ang="0">
                    <a:pos x="206" y="86"/>
                  </a:cxn>
                  <a:cxn ang="0">
                    <a:pos x="210" y="98"/>
                  </a:cxn>
                  <a:cxn ang="0">
                    <a:pos x="213" y="109"/>
                  </a:cxn>
                  <a:cxn ang="0">
                    <a:pos x="214" y="121"/>
                  </a:cxn>
                  <a:cxn ang="0">
                    <a:pos x="216" y="133"/>
                  </a:cxn>
                  <a:cxn ang="0">
                    <a:pos x="216" y="143"/>
                  </a:cxn>
                  <a:cxn ang="0">
                    <a:pos x="216" y="155"/>
                  </a:cxn>
                  <a:cxn ang="0">
                    <a:pos x="216" y="165"/>
                  </a:cxn>
                  <a:cxn ang="0">
                    <a:pos x="215" y="175"/>
                  </a:cxn>
                  <a:cxn ang="0">
                    <a:pos x="213" y="185"/>
                  </a:cxn>
                  <a:cxn ang="0">
                    <a:pos x="210" y="194"/>
                  </a:cxn>
                  <a:cxn ang="0">
                    <a:pos x="208" y="202"/>
                  </a:cxn>
                  <a:cxn ang="0">
                    <a:pos x="203" y="210"/>
                  </a:cxn>
                  <a:cxn ang="0">
                    <a:pos x="199" y="216"/>
                  </a:cxn>
                  <a:cxn ang="0">
                    <a:pos x="193" y="221"/>
                  </a:cxn>
                  <a:cxn ang="0">
                    <a:pos x="188" y="226"/>
                  </a:cxn>
                  <a:cxn ang="0">
                    <a:pos x="182" y="230"/>
                  </a:cxn>
                  <a:cxn ang="0">
                    <a:pos x="175" y="233"/>
                  </a:cxn>
                </a:cxnLst>
                <a:rect l="0" t="0" r="r" b="b"/>
                <a:pathLst>
                  <a:path w="216" h="262">
                    <a:moveTo>
                      <a:pt x="0" y="12"/>
                    </a:moveTo>
                    <a:lnTo>
                      <a:pt x="116" y="1"/>
                    </a:lnTo>
                    <a:lnTo>
                      <a:pt x="120" y="0"/>
                    </a:lnTo>
                    <a:lnTo>
                      <a:pt x="123" y="0"/>
                    </a:lnTo>
                    <a:lnTo>
                      <a:pt x="127" y="0"/>
                    </a:lnTo>
                    <a:lnTo>
                      <a:pt x="131" y="0"/>
                    </a:lnTo>
                    <a:lnTo>
                      <a:pt x="134" y="0"/>
                    </a:lnTo>
                    <a:lnTo>
                      <a:pt x="137" y="0"/>
                    </a:lnTo>
                    <a:lnTo>
                      <a:pt x="141" y="1"/>
                    </a:lnTo>
                    <a:lnTo>
                      <a:pt x="145" y="2"/>
                    </a:lnTo>
                    <a:lnTo>
                      <a:pt x="148" y="3"/>
                    </a:lnTo>
                    <a:lnTo>
                      <a:pt x="151" y="6"/>
                    </a:lnTo>
                    <a:lnTo>
                      <a:pt x="155" y="7"/>
                    </a:lnTo>
                    <a:lnTo>
                      <a:pt x="158" y="10"/>
                    </a:lnTo>
                    <a:lnTo>
                      <a:pt x="161" y="12"/>
                    </a:lnTo>
                    <a:lnTo>
                      <a:pt x="164" y="15"/>
                    </a:lnTo>
                    <a:lnTo>
                      <a:pt x="168" y="17"/>
                    </a:lnTo>
                    <a:lnTo>
                      <a:pt x="171" y="21"/>
                    </a:lnTo>
                    <a:lnTo>
                      <a:pt x="174" y="24"/>
                    </a:lnTo>
                    <a:lnTo>
                      <a:pt x="177" y="28"/>
                    </a:lnTo>
                    <a:lnTo>
                      <a:pt x="181" y="31"/>
                    </a:lnTo>
                    <a:lnTo>
                      <a:pt x="183" y="35"/>
                    </a:lnTo>
                    <a:lnTo>
                      <a:pt x="186" y="40"/>
                    </a:lnTo>
                    <a:lnTo>
                      <a:pt x="189" y="44"/>
                    </a:lnTo>
                    <a:lnTo>
                      <a:pt x="191" y="49"/>
                    </a:lnTo>
                    <a:lnTo>
                      <a:pt x="193" y="53"/>
                    </a:lnTo>
                    <a:lnTo>
                      <a:pt x="196" y="58"/>
                    </a:lnTo>
                    <a:lnTo>
                      <a:pt x="199" y="63"/>
                    </a:lnTo>
                    <a:lnTo>
                      <a:pt x="201" y="68"/>
                    </a:lnTo>
                    <a:lnTo>
                      <a:pt x="203" y="75"/>
                    </a:lnTo>
                    <a:lnTo>
                      <a:pt x="204" y="80"/>
                    </a:lnTo>
                    <a:lnTo>
                      <a:pt x="206" y="86"/>
                    </a:lnTo>
                    <a:lnTo>
                      <a:pt x="209" y="91"/>
                    </a:lnTo>
                    <a:lnTo>
                      <a:pt x="210" y="98"/>
                    </a:lnTo>
                    <a:lnTo>
                      <a:pt x="211" y="103"/>
                    </a:lnTo>
                    <a:lnTo>
                      <a:pt x="213" y="109"/>
                    </a:lnTo>
                    <a:lnTo>
                      <a:pt x="214" y="115"/>
                    </a:lnTo>
                    <a:lnTo>
                      <a:pt x="214" y="121"/>
                    </a:lnTo>
                    <a:lnTo>
                      <a:pt x="215" y="127"/>
                    </a:lnTo>
                    <a:lnTo>
                      <a:pt x="216" y="133"/>
                    </a:lnTo>
                    <a:lnTo>
                      <a:pt x="216" y="138"/>
                    </a:lnTo>
                    <a:lnTo>
                      <a:pt x="216" y="143"/>
                    </a:lnTo>
                    <a:lnTo>
                      <a:pt x="216" y="150"/>
                    </a:lnTo>
                    <a:lnTo>
                      <a:pt x="216" y="155"/>
                    </a:lnTo>
                    <a:lnTo>
                      <a:pt x="216" y="160"/>
                    </a:lnTo>
                    <a:lnTo>
                      <a:pt x="216" y="165"/>
                    </a:lnTo>
                    <a:lnTo>
                      <a:pt x="215" y="170"/>
                    </a:lnTo>
                    <a:lnTo>
                      <a:pt x="215" y="175"/>
                    </a:lnTo>
                    <a:lnTo>
                      <a:pt x="214" y="180"/>
                    </a:lnTo>
                    <a:lnTo>
                      <a:pt x="213" y="185"/>
                    </a:lnTo>
                    <a:lnTo>
                      <a:pt x="212" y="189"/>
                    </a:lnTo>
                    <a:lnTo>
                      <a:pt x="210" y="194"/>
                    </a:lnTo>
                    <a:lnTo>
                      <a:pt x="209" y="198"/>
                    </a:lnTo>
                    <a:lnTo>
                      <a:pt x="208" y="202"/>
                    </a:lnTo>
                    <a:lnTo>
                      <a:pt x="205" y="206"/>
                    </a:lnTo>
                    <a:lnTo>
                      <a:pt x="203" y="210"/>
                    </a:lnTo>
                    <a:lnTo>
                      <a:pt x="201" y="212"/>
                    </a:lnTo>
                    <a:lnTo>
                      <a:pt x="199" y="216"/>
                    </a:lnTo>
                    <a:lnTo>
                      <a:pt x="197" y="219"/>
                    </a:lnTo>
                    <a:lnTo>
                      <a:pt x="193" y="221"/>
                    </a:lnTo>
                    <a:lnTo>
                      <a:pt x="191" y="224"/>
                    </a:lnTo>
                    <a:lnTo>
                      <a:pt x="188" y="226"/>
                    </a:lnTo>
                    <a:lnTo>
                      <a:pt x="185" y="229"/>
                    </a:lnTo>
                    <a:lnTo>
                      <a:pt x="182" y="230"/>
                    </a:lnTo>
                    <a:lnTo>
                      <a:pt x="178" y="231"/>
                    </a:lnTo>
                    <a:lnTo>
                      <a:pt x="175" y="233"/>
                    </a:lnTo>
                    <a:lnTo>
                      <a:pt x="44" y="262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16"/>
              <p:cNvSpPr>
                <a:spLocks/>
              </p:cNvSpPr>
              <p:nvPr/>
            </p:nvSpPr>
            <p:spPr bwMode="auto">
              <a:xfrm>
                <a:off x="1123" y="1212"/>
                <a:ext cx="50" cy="83"/>
              </a:xfrm>
              <a:custGeom>
                <a:avLst/>
                <a:gdLst/>
                <a:ahLst/>
                <a:cxnLst>
                  <a:cxn ang="0">
                    <a:pos x="113" y="243"/>
                  </a:cxn>
                  <a:cxn ang="0">
                    <a:pos x="122" y="236"/>
                  </a:cxn>
                  <a:cxn ang="0">
                    <a:pos x="131" y="229"/>
                  </a:cxn>
                  <a:cxn ang="0">
                    <a:pos x="138" y="217"/>
                  </a:cxn>
                  <a:cxn ang="0">
                    <a:pos x="143" y="205"/>
                  </a:cxn>
                  <a:cxn ang="0">
                    <a:pos x="147" y="191"/>
                  </a:cxn>
                  <a:cxn ang="0">
                    <a:pos x="150" y="175"/>
                  </a:cxn>
                  <a:cxn ang="0">
                    <a:pos x="150" y="159"/>
                  </a:cxn>
                  <a:cxn ang="0">
                    <a:pos x="150" y="141"/>
                  </a:cxn>
                  <a:cxn ang="0">
                    <a:pos x="147" y="122"/>
                  </a:cxn>
                  <a:cxn ang="0">
                    <a:pos x="143" y="103"/>
                  </a:cxn>
                  <a:cxn ang="0">
                    <a:pos x="138" y="85"/>
                  </a:cxn>
                  <a:cxn ang="0">
                    <a:pos x="131" y="68"/>
                  </a:cxn>
                  <a:cxn ang="0">
                    <a:pos x="124" y="52"/>
                  </a:cxn>
                  <a:cxn ang="0">
                    <a:pos x="115" y="39"/>
                  </a:cxn>
                  <a:cxn ang="0">
                    <a:pos x="105" y="26"/>
                  </a:cxn>
                  <a:cxn ang="0">
                    <a:pos x="95" y="16"/>
                  </a:cxn>
                  <a:cxn ang="0">
                    <a:pos x="85" y="8"/>
                  </a:cxn>
                  <a:cxn ang="0">
                    <a:pos x="74" y="3"/>
                  </a:cxn>
                  <a:cxn ang="0">
                    <a:pos x="63" y="1"/>
                  </a:cxn>
                  <a:cxn ang="0">
                    <a:pos x="51" y="0"/>
                  </a:cxn>
                  <a:cxn ang="0">
                    <a:pos x="40" y="3"/>
                  </a:cxn>
                  <a:cxn ang="0">
                    <a:pos x="31" y="8"/>
                  </a:cxn>
                  <a:cxn ang="0">
                    <a:pos x="22" y="16"/>
                  </a:cxn>
                  <a:cxn ang="0">
                    <a:pos x="14" y="26"/>
                  </a:cxn>
                  <a:cxn ang="0">
                    <a:pos x="9" y="38"/>
                  </a:cxn>
                  <a:cxn ang="0">
                    <a:pos x="5" y="52"/>
                  </a:cxn>
                  <a:cxn ang="0">
                    <a:pos x="2" y="67"/>
                  </a:cxn>
                  <a:cxn ang="0">
                    <a:pos x="0" y="84"/>
                  </a:cxn>
                  <a:cxn ang="0">
                    <a:pos x="0" y="101"/>
                  </a:cxn>
                  <a:cxn ang="0">
                    <a:pos x="3" y="119"/>
                  </a:cxn>
                  <a:cxn ang="0">
                    <a:pos x="6" y="138"/>
                  </a:cxn>
                  <a:cxn ang="0">
                    <a:pos x="10" y="156"/>
                  </a:cxn>
                  <a:cxn ang="0">
                    <a:pos x="17" y="174"/>
                  </a:cxn>
                  <a:cxn ang="0">
                    <a:pos x="24" y="191"/>
                  </a:cxn>
                  <a:cxn ang="0">
                    <a:pos x="33" y="205"/>
                  </a:cxn>
                  <a:cxn ang="0">
                    <a:pos x="41" y="217"/>
                  </a:cxn>
                  <a:cxn ang="0">
                    <a:pos x="51" y="227"/>
                  </a:cxn>
                  <a:cxn ang="0">
                    <a:pos x="62" y="236"/>
                  </a:cxn>
                  <a:cxn ang="0">
                    <a:pos x="73" y="243"/>
                  </a:cxn>
                  <a:cxn ang="0">
                    <a:pos x="84" y="247"/>
                  </a:cxn>
                  <a:cxn ang="0">
                    <a:pos x="94" y="248"/>
                  </a:cxn>
                  <a:cxn ang="0">
                    <a:pos x="106" y="245"/>
                  </a:cxn>
                </a:cxnLst>
                <a:rect l="0" t="0" r="r" b="b"/>
                <a:pathLst>
                  <a:path w="150" h="248">
                    <a:moveTo>
                      <a:pt x="106" y="245"/>
                    </a:moveTo>
                    <a:lnTo>
                      <a:pt x="110" y="244"/>
                    </a:lnTo>
                    <a:lnTo>
                      <a:pt x="113" y="243"/>
                    </a:lnTo>
                    <a:lnTo>
                      <a:pt x="116" y="241"/>
                    </a:lnTo>
                    <a:lnTo>
                      <a:pt x="119" y="239"/>
                    </a:lnTo>
                    <a:lnTo>
                      <a:pt x="122" y="236"/>
                    </a:lnTo>
                    <a:lnTo>
                      <a:pt x="126" y="234"/>
                    </a:lnTo>
                    <a:lnTo>
                      <a:pt x="128" y="231"/>
                    </a:lnTo>
                    <a:lnTo>
                      <a:pt x="131" y="229"/>
                    </a:lnTo>
                    <a:lnTo>
                      <a:pt x="133" y="225"/>
                    </a:lnTo>
                    <a:lnTo>
                      <a:pt x="135" y="221"/>
                    </a:lnTo>
                    <a:lnTo>
                      <a:pt x="138" y="217"/>
                    </a:lnTo>
                    <a:lnTo>
                      <a:pt x="140" y="213"/>
                    </a:lnTo>
                    <a:lnTo>
                      <a:pt x="141" y="210"/>
                    </a:lnTo>
                    <a:lnTo>
                      <a:pt x="143" y="205"/>
                    </a:lnTo>
                    <a:lnTo>
                      <a:pt x="144" y="201"/>
                    </a:lnTo>
                    <a:lnTo>
                      <a:pt x="146" y="196"/>
                    </a:lnTo>
                    <a:lnTo>
                      <a:pt x="147" y="191"/>
                    </a:lnTo>
                    <a:lnTo>
                      <a:pt x="147" y="185"/>
                    </a:lnTo>
                    <a:lnTo>
                      <a:pt x="148" y="180"/>
                    </a:lnTo>
                    <a:lnTo>
                      <a:pt x="150" y="175"/>
                    </a:lnTo>
                    <a:lnTo>
                      <a:pt x="150" y="170"/>
                    </a:lnTo>
                    <a:lnTo>
                      <a:pt x="150" y="164"/>
                    </a:lnTo>
                    <a:lnTo>
                      <a:pt x="150" y="159"/>
                    </a:lnTo>
                    <a:lnTo>
                      <a:pt x="150" y="152"/>
                    </a:lnTo>
                    <a:lnTo>
                      <a:pt x="150" y="146"/>
                    </a:lnTo>
                    <a:lnTo>
                      <a:pt x="150" y="141"/>
                    </a:lnTo>
                    <a:lnTo>
                      <a:pt x="148" y="135"/>
                    </a:lnTo>
                    <a:lnTo>
                      <a:pt x="147" y="128"/>
                    </a:lnTo>
                    <a:lnTo>
                      <a:pt x="147" y="122"/>
                    </a:lnTo>
                    <a:lnTo>
                      <a:pt x="145" y="115"/>
                    </a:lnTo>
                    <a:lnTo>
                      <a:pt x="144" y="109"/>
                    </a:lnTo>
                    <a:lnTo>
                      <a:pt x="143" y="103"/>
                    </a:lnTo>
                    <a:lnTo>
                      <a:pt x="141" y="96"/>
                    </a:lnTo>
                    <a:lnTo>
                      <a:pt x="140" y="91"/>
                    </a:lnTo>
                    <a:lnTo>
                      <a:pt x="138" y="85"/>
                    </a:lnTo>
                    <a:lnTo>
                      <a:pt x="135" y="79"/>
                    </a:lnTo>
                    <a:lnTo>
                      <a:pt x="133" y="73"/>
                    </a:lnTo>
                    <a:lnTo>
                      <a:pt x="131" y="68"/>
                    </a:lnTo>
                    <a:lnTo>
                      <a:pt x="128" y="62"/>
                    </a:lnTo>
                    <a:lnTo>
                      <a:pt x="126" y="57"/>
                    </a:lnTo>
                    <a:lnTo>
                      <a:pt x="124" y="52"/>
                    </a:lnTo>
                    <a:lnTo>
                      <a:pt x="120" y="48"/>
                    </a:lnTo>
                    <a:lnTo>
                      <a:pt x="117" y="43"/>
                    </a:lnTo>
                    <a:lnTo>
                      <a:pt x="115" y="39"/>
                    </a:lnTo>
                    <a:lnTo>
                      <a:pt x="112" y="34"/>
                    </a:lnTo>
                    <a:lnTo>
                      <a:pt x="108" y="30"/>
                    </a:lnTo>
                    <a:lnTo>
                      <a:pt x="105" y="26"/>
                    </a:lnTo>
                    <a:lnTo>
                      <a:pt x="102" y="22"/>
                    </a:lnTo>
                    <a:lnTo>
                      <a:pt x="99" y="20"/>
                    </a:lnTo>
                    <a:lnTo>
                      <a:pt x="95" y="16"/>
                    </a:lnTo>
                    <a:lnTo>
                      <a:pt x="92" y="14"/>
                    </a:lnTo>
                    <a:lnTo>
                      <a:pt x="88" y="11"/>
                    </a:lnTo>
                    <a:lnTo>
                      <a:pt x="85" y="8"/>
                    </a:lnTo>
                    <a:lnTo>
                      <a:pt x="81" y="6"/>
                    </a:lnTo>
                    <a:lnTo>
                      <a:pt x="77" y="5"/>
                    </a:lnTo>
                    <a:lnTo>
                      <a:pt x="74" y="3"/>
                    </a:lnTo>
                    <a:lnTo>
                      <a:pt x="71" y="2"/>
                    </a:lnTo>
                    <a:lnTo>
                      <a:pt x="66" y="1"/>
                    </a:lnTo>
                    <a:lnTo>
                      <a:pt x="63" y="1"/>
                    </a:lnTo>
                    <a:lnTo>
                      <a:pt x="59" y="0"/>
                    </a:lnTo>
                    <a:lnTo>
                      <a:pt x="56" y="0"/>
                    </a:lnTo>
                    <a:lnTo>
                      <a:pt x="51" y="0"/>
                    </a:lnTo>
                    <a:lnTo>
                      <a:pt x="48" y="1"/>
                    </a:lnTo>
                    <a:lnTo>
                      <a:pt x="44" y="2"/>
                    </a:lnTo>
                    <a:lnTo>
                      <a:pt x="40" y="3"/>
                    </a:lnTo>
                    <a:lnTo>
                      <a:pt x="37" y="5"/>
                    </a:lnTo>
                    <a:lnTo>
                      <a:pt x="34" y="6"/>
                    </a:lnTo>
                    <a:lnTo>
                      <a:pt x="31" y="8"/>
                    </a:lnTo>
                    <a:lnTo>
                      <a:pt x="27" y="11"/>
                    </a:lnTo>
                    <a:lnTo>
                      <a:pt x="24" y="14"/>
                    </a:lnTo>
                    <a:lnTo>
                      <a:pt x="22" y="16"/>
                    </a:lnTo>
                    <a:lnTo>
                      <a:pt x="19" y="19"/>
                    </a:lnTo>
                    <a:lnTo>
                      <a:pt x="17" y="22"/>
                    </a:lnTo>
                    <a:lnTo>
                      <a:pt x="14" y="26"/>
                    </a:lnTo>
                    <a:lnTo>
                      <a:pt x="12" y="30"/>
                    </a:lnTo>
                    <a:lnTo>
                      <a:pt x="10" y="34"/>
                    </a:lnTo>
                    <a:lnTo>
                      <a:pt x="9" y="38"/>
                    </a:lnTo>
                    <a:lnTo>
                      <a:pt x="7" y="43"/>
                    </a:lnTo>
                    <a:lnTo>
                      <a:pt x="6" y="47"/>
                    </a:lnTo>
                    <a:lnTo>
                      <a:pt x="5" y="52"/>
                    </a:lnTo>
                    <a:lnTo>
                      <a:pt x="4" y="57"/>
                    </a:lnTo>
                    <a:lnTo>
                      <a:pt x="3" y="62"/>
                    </a:lnTo>
                    <a:lnTo>
                      <a:pt x="2" y="67"/>
                    </a:lnTo>
                    <a:lnTo>
                      <a:pt x="0" y="72"/>
                    </a:lnTo>
                    <a:lnTo>
                      <a:pt x="0" y="79"/>
                    </a:lnTo>
                    <a:lnTo>
                      <a:pt x="0" y="84"/>
                    </a:lnTo>
                    <a:lnTo>
                      <a:pt x="0" y="89"/>
                    </a:lnTo>
                    <a:lnTo>
                      <a:pt x="0" y="95"/>
                    </a:lnTo>
                    <a:lnTo>
                      <a:pt x="0" y="101"/>
                    </a:lnTo>
                    <a:lnTo>
                      <a:pt x="0" y="107"/>
                    </a:lnTo>
                    <a:lnTo>
                      <a:pt x="2" y="113"/>
                    </a:lnTo>
                    <a:lnTo>
                      <a:pt x="3" y="119"/>
                    </a:lnTo>
                    <a:lnTo>
                      <a:pt x="4" y="126"/>
                    </a:lnTo>
                    <a:lnTo>
                      <a:pt x="5" y="132"/>
                    </a:lnTo>
                    <a:lnTo>
                      <a:pt x="6" y="138"/>
                    </a:lnTo>
                    <a:lnTo>
                      <a:pt x="7" y="143"/>
                    </a:lnTo>
                    <a:lnTo>
                      <a:pt x="9" y="150"/>
                    </a:lnTo>
                    <a:lnTo>
                      <a:pt x="10" y="156"/>
                    </a:lnTo>
                    <a:lnTo>
                      <a:pt x="12" y="163"/>
                    </a:lnTo>
                    <a:lnTo>
                      <a:pt x="14" y="169"/>
                    </a:lnTo>
                    <a:lnTo>
                      <a:pt x="17" y="174"/>
                    </a:lnTo>
                    <a:lnTo>
                      <a:pt x="19" y="179"/>
                    </a:lnTo>
                    <a:lnTo>
                      <a:pt x="22" y="185"/>
                    </a:lnTo>
                    <a:lnTo>
                      <a:pt x="24" y="191"/>
                    </a:lnTo>
                    <a:lnTo>
                      <a:pt x="27" y="196"/>
                    </a:lnTo>
                    <a:lnTo>
                      <a:pt x="30" y="199"/>
                    </a:lnTo>
                    <a:lnTo>
                      <a:pt x="33" y="205"/>
                    </a:lnTo>
                    <a:lnTo>
                      <a:pt x="36" y="208"/>
                    </a:lnTo>
                    <a:lnTo>
                      <a:pt x="38" y="213"/>
                    </a:lnTo>
                    <a:lnTo>
                      <a:pt x="41" y="217"/>
                    </a:lnTo>
                    <a:lnTo>
                      <a:pt x="45" y="221"/>
                    </a:lnTo>
                    <a:lnTo>
                      <a:pt x="48" y="225"/>
                    </a:lnTo>
                    <a:lnTo>
                      <a:pt x="51" y="227"/>
                    </a:lnTo>
                    <a:lnTo>
                      <a:pt x="54" y="231"/>
                    </a:lnTo>
                    <a:lnTo>
                      <a:pt x="59" y="234"/>
                    </a:lnTo>
                    <a:lnTo>
                      <a:pt x="62" y="236"/>
                    </a:lnTo>
                    <a:lnTo>
                      <a:pt x="65" y="239"/>
                    </a:lnTo>
                    <a:lnTo>
                      <a:pt x="68" y="241"/>
                    </a:lnTo>
                    <a:lnTo>
                      <a:pt x="73" y="243"/>
                    </a:lnTo>
                    <a:lnTo>
                      <a:pt x="76" y="244"/>
                    </a:lnTo>
                    <a:lnTo>
                      <a:pt x="80" y="245"/>
                    </a:lnTo>
                    <a:lnTo>
                      <a:pt x="84" y="247"/>
                    </a:lnTo>
                    <a:lnTo>
                      <a:pt x="87" y="247"/>
                    </a:lnTo>
                    <a:lnTo>
                      <a:pt x="91" y="248"/>
                    </a:lnTo>
                    <a:lnTo>
                      <a:pt x="94" y="248"/>
                    </a:lnTo>
                    <a:lnTo>
                      <a:pt x="99" y="248"/>
                    </a:lnTo>
                    <a:lnTo>
                      <a:pt x="102" y="247"/>
                    </a:lnTo>
                    <a:lnTo>
                      <a:pt x="106" y="245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17"/>
              <p:cNvSpPr>
                <a:spLocks/>
              </p:cNvSpPr>
              <p:nvPr/>
            </p:nvSpPr>
            <p:spPr bwMode="auto">
              <a:xfrm>
                <a:off x="1123" y="1212"/>
                <a:ext cx="50" cy="83"/>
              </a:xfrm>
              <a:custGeom>
                <a:avLst/>
                <a:gdLst/>
                <a:ahLst/>
                <a:cxnLst>
                  <a:cxn ang="0">
                    <a:pos x="113" y="243"/>
                  </a:cxn>
                  <a:cxn ang="0">
                    <a:pos x="122" y="236"/>
                  </a:cxn>
                  <a:cxn ang="0">
                    <a:pos x="131" y="229"/>
                  </a:cxn>
                  <a:cxn ang="0">
                    <a:pos x="138" y="217"/>
                  </a:cxn>
                  <a:cxn ang="0">
                    <a:pos x="143" y="205"/>
                  </a:cxn>
                  <a:cxn ang="0">
                    <a:pos x="147" y="191"/>
                  </a:cxn>
                  <a:cxn ang="0">
                    <a:pos x="150" y="175"/>
                  </a:cxn>
                  <a:cxn ang="0">
                    <a:pos x="150" y="159"/>
                  </a:cxn>
                  <a:cxn ang="0">
                    <a:pos x="150" y="141"/>
                  </a:cxn>
                  <a:cxn ang="0">
                    <a:pos x="147" y="122"/>
                  </a:cxn>
                  <a:cxn ang="0">
                    <a:pos x="143" y="103"/>
                  </a:cxn>
                  <a:cxn ang="0">
                    <a:pos x="138" y="85"/>
                  </a:cxn>
                  <a:cxn ang="0">
                    <a:pos x="131" y="68"/>
                  </a:cxn>
                  <a:cxn ang="0">
                    <a:pos x="124" y="52"/>
                  </a:cxn>
                  <a:cxn ang="0">
                    <a:pos x="115" y="39"/>
                  </a:cxn>
                  <a:cxn ang="0">
                    <a:pos x="105" y="26"/>
                  </a:cxn>
                  <a:cxn ang="0">
                    <a:pos x="95" y="16"/>
                  </a:cxn>
                  <a:cxn ang="0">
                    <a:pos x="85" y="8"/>
                  </a:cxn>
                  <a:cxn ang="0">
                    <a:pos x="74" y="3"/>
                  </a:cxn>
                  <a:cxn ang="0">
                    <a:pos x="63" y="1"/>
                  </a:cxn>
                  <a:cxn ang="0">
                    <a:pos x="51" y="0"/>
                  </a:cxn>
                  <a:cxn ang="0">
                    <a:pos x="40" y="3"/>
                  </a:cxn>
                  <a:cxn ang="0">
                    <a:pos x="31" y="8"/>
                  </a:cxn>
                  <a:cxn ang="0">
                    <a:pos x="22" y="16"/>
                  </a:cxn>
                  <a:cxn ang="0">
                    <a:pos x="14" y="26"/>
                  </a:cxn>
                  <a:cxn ang="0">
                    <a:pos x="9" y="38"/>
                  </a:cxn>
                  <a:cxn ang="0">
                    <a:pos x="5" y="52"/>
                  </a:cxn>
                  <a:cxn ang="0">
                    <a:pos x="2" y="67"/>
                  </a:cxn>
                  <a:cxn ang="0">
                    <a:pos x="0" y="84"/>
                  </a:cxn>
                  <a:cxn ang="0">
                    <a:pos x="0" y="101"/>
                  </a:cxn>
                  <a:cxn ang="0">
                    <a:pos x="3" y="119"/>
                  </a:cxn>
                  <a:cxn ang="0">
                    <a:pos x="6" y="138"/>
                  </a:cxn>
                  <a:cxn ang="0">
                    <a:pos x="10" y="156"/>
                  </a:cxn>
                  <a:cxn ang="0">
                    <a:pos x="17" y="174"/>
                  </a:cxn>
                  <a:cxn ang="0">
                    <a:pos x="24" y="191"/>
                  </a:cxn>
                  <a:cxn ang="0">
                    <a:pos x="33" y="205"/>
                  </a:cxn>
                  <a:cxn ang="0">
                    <a:pos x="41" y="217"/>
                  </a:cxn>
                  <a:cxn ang="0">
                    <a:pos x="51" y="227"/>
                  </a:cxn>
                  <a:cxn ang="0">
                    <a:pos x="62" y="236"/>
                  </a:cxn>
                  <a:cxn ang="0">
                    <a:pos x="73" y="243"/>
                  </a:cxn>
                  <a:cxn ang="0">
                    <a:pos x="84" y="247"/>
                  </a:cxn>
                  <a:cxn ang="0">
                    <a:pos x="94" y="248"/>
                  </a:cxn>
                  <a:cxn ang="0">
                    <a:pos x="106" y="245"/>
                  </a:cxn>
                </a:cxnLst>
                <a:rect l="0" t="0" r="r" b="b"/>
                <a:pathLst>
                  <a:path w="150" h="248">
                    <a:moveTo>
                      <a:pt x="106" y="245"/>
                    </a:moveTo>
                    <a:lnTo>
                      <a:pt x="110" y="244"/>
                    </a:lnTo>
                    <a:lnTo>
                      <a:pt x="113" y="243"/>
                    </a:lnTo>
                    <a:lnTo>
                      <a:pt x="116" y="241"/>
                    </a:lnTo>
                    <a:lnTo>
                      <a:pt x="119" y="239"/>
                    </a:lnTo>
                    <a:lnTo>
                      <a:pt x="122" y="236"/>
                    </a:lnTo>
                    <a:lnTo>
                      <a:pt x="126" y="234"/>
                    </a:lnTo>
                    <a:lnTo>
                      <a:pt x="128" y="231"/>
                    </a:lnTo>
                    <a:lnTo>
                      <a:pt x="131" y="229"/>
                    </a:lnTo>
                    <a:lnTo>
                      <a:pt x="133" y="225"/>
                    </a:lnTo>
                    <a:lnTo>
                      <a:pt x="135" y="221"/>
                    </a:lnTo>
                    <a:lnTo>
                      <a:pt x="138" y="217"/>
                    </a:lnTo>
                    <a:lnTo>
                      <a:pt x="140" y="213"/>
                    </a:lnTo>
                    <a:lnTo>
                      <a:pt x="141" y="210"/>
                    </a:lnTo>
                    <a:lnTo>
                      <a:pt x="143" y="205"/>
                    </a:lnTo>
                    <a:lnTo>
                      <a:pt x="144" y="201"/>
                    </a:lnTo>
                    <a:lnTo>
                      <a:pt x="146" y="196"/>
                    </a:lnTo>
                    <a:lnTo>
                      <a:pt x="147" y="191"/>
                    </a:lnTo>
                    <a:lnTo>
                      <a:pt x="147" y="185"/>
                    </a:lnTo>
                    <a:lnTo>
                      <a:pt x="148" y="180"/>
                    </a:lnTo>
                    <a:lnTo>
                      <a:pt x="150" y="175"/>
                    </a:lnTo>
                    <a:lnTo>
                      <a:pt x="150" y="170"/>
                    </a:lnTo>
                    <a:lnTo>
                      <a:pt x="150" y="164"/>
                    </a:lnTo>
                    <a:lnTo>
                      <a:pt x="150" y="159"/>
                    </a:lnTo>
                    <a:lnTo>
                      <a:pt x="150" y="152"/>
                    </a:lnTo>
                    <a:lnTo>
                      <a:pt x="150" y="146"/>
                    </a:lnTo>
                    <a:lnTo>
                      <a:pt x="150" y="141"/>
                    </a:lnTo>
                    <a:lnTo>
                      <a:pt x="148" y="135"/>
                    </a:lnTo>
                    <a:lnTo>
                      <a:pt x="147" y="128"/>
                    </a:lnTo>
                    <a:lnTo>
                      <a:pt x="147" y="122"/>
                    </a:lnTo>
                    <a:lnTo>
                      <a:pt x="145" y="115"/>
                    </a:lnTo>
                    <a:lnTo>
                      <a:pt x="144" y="109"/>
                    </a:lnTo>
                    <a:lnTo>
                      <a:pt x="143" y="103"/>
                    </a:lnTo>
                    <a:lnTo>
                      <a:pt x="141" y="96"/>
                    </a:lnTo>
                    <a:lnTo>
                      <a:pt x="140" y="91"/>
                    </a:lnTo>
                    <a:lnTo>
                      <a:pt x="138" y="85"/>
                    </a:lnTo>
                    <a:lnTo>
                      <a:pt x="135" y="79"/>
                    </a:lnTo>
                    <a:lnTo>
                      <a:pt x="133" y="73"/>
                    </a:lnTo>
                    <a:lnTo>
                      <a:pt x="131" y="68"/>
                    </a:lnTo>
                    <a:lnTo>
                      <a:pt x="128" y="62"/>
                    </a:lnTo>
                    <a:lnTo>
                      <a:pt x="126" y="57"/>
                    </a:lnTo>
                    <a:lnTo>
                      <a:pt x="124" y="52"/>
                    </a:lnTo>
                    <a:lnTo>
                      <a:pt x="120" y="48"/>
                    </a:lnTo>
                    <a:lnTo>
                      <a:pt x="117" y="43"/>
                    </a:lnTo>
                    <a:lnTo>
                      <a:pt x="115" y="39"/>
                    </a:lnTo>
                    <a:lnTo>
                      <a:pt x="112" y="34"/>
                    </a:lnTo>
                    <a:lnTo>
                      <a:pt x="108" y="30"/>
                    </a:lnTo>
                    <a:lnTo>
                      <a:pt x="105" y="26"/>
                    </a:lnTo>
                    <a:lnTo>
                      <a:pt x="102" y="22"/>
                    </a:lnTo>
                    <a:lnTo>
                      <a:pt x="99" y="20"/>
                    </a:lnTo>
                    <a:lnTo>
                      <a:pt x="95" y="16"/>
                    </a:lnTo>
                    <a:lnTo>
                      <a:pt x="92" y="14"/>
                    </a:lnTo>
                    <a:lnTo>
                      <a:pt x="88" y="11"/>
                    </a:lnTo>
                    <a:lnTo>
                      <a:pt x="85" y="8"/>
                    </a:lnTo>
                    <a:lnTo>
                      <a:pt x="81" y="6"/>
                    </a:lnTo>
                    <a:lnTo>
                      <a:pt x="77" y="5"/>
                    </a:lnTo>
                    <a:lnTo>
                      <a:pt x="74" y="3"/>
                    </a:lnTo>
                    <a:lnTo>
                      <a:pt x="71" y="2"/>
                    </a:lnTo>
                    <a:lnTo>
                      <a:pt x="66" y="1"/>
                    </a:lnTo>
                    <a:lnTo>
                      <a:pt x="63" y="1"/>
                    </a:lnTo>
                    <a:lnTo>
                      <a:pt x="59" y="0"/>
                    </a:lnTo>
                    <a:lnTo>
                      <a:pt x="56" y="0"/>
                    </a:lnTo>
                    <a:lnTo>
                      <a:pt x="51" y="0"/>
                    </a:lnTo>
                    <a:lnTo>
                      <a:pt x="48" y="1"/>
                    </a:lnTo>
                    <a:lnTo>
                      <a:pt x="44" y="2"/>
                    </a:lnTo>
                    <a:lnTo>
                      <a:pt x="40" y="3"/>
                    </a:lnTo>
                    <a:lnTo>
                      <a:pt x="37" y="5"/>
                    </a:lnTo>
                    <a:lnTo>
                      <a:pt x="34" y="6"/>
                    </a:lnTo>
                    <a:lnTo>
                      <a:pt x="31" y="8"/>
                    </a:lnTo>
                    <a:lnTo>
                      <a:pt x="27" y="11"/>
                    </a:lnTo>
                    <a:lnTo>
                      <a:pt x="24" y="14"/>
                    </a:lnTo>
                    <a:lnTo>
                      <a:pt x="22" y="16"/>
                    </a:lnTo>
                    <a:lnTo>
                      <a:pt x="19" y="19"/>
                    </a:lnTo>
                    <a:lnTo>
                      <a:pt x="17" y="22"/>
                    </a:lnTo>
                    <a:lnTo>
                      <a:pt x="14" y="26"/>
                    </a:lnTo>
                    <a:lnTo>
                      <a:pt x="12" y="30"/>
                    </a:lnTo>
                    <a:lnTo>
                      <a:pt x="10" y="34"/>
                    </a:lnTo>
                    <a:lnTo>
                      <a:pt x="9" y="38"/>
                    </a:lnTo>
                    <a:lnTo>
                      <a:pt x="7" y="43"/>
                    </a:lnTo>
                    <a:lnTo>
                      <a:pt x="6" y="47"/>
                    </a:lnTo>
                    <a:lnTo>
                      <a:pt x="5" y="52"/>
                    </a:lnTo>
                    <a:lnTo>
                      <a:pt x="4" y="57"/>
                    </a:lnTo>
                    <a:lnTo>
                      <a:pt x="3" y="62"/>
                    </a:lnTo>
                    <a:lnTo>
                      <a:pt x="2" y="67"/>
                    </a:lnTo>
                    <a:lnTo>
                      <a:pt x="0" y="72"/>
                    </a:lnTo>
                    <a:lnTo>
                      <a:pt x="0" y="79"/>
                    </a:lnTo>
                    <a:lnTo>
                      <a:pt x="0" y="84"/>
                    </a:lnTo>
                    <a:lnTo>
                      <a:pt x="0" y="89"/>
                    </a:lnTo>
                    <a:lnTo>
                      <a:pt x="0" y="95"/>
                    </a:lnTo>
                    <a:lnTo>
                      <a:pt x="0" y="101"/>
                    </a:lnTo>
                    <a:lnTo>
                      <a:pt x="0" y="107"/>
                    </a:lnTo>
                    <a:lnTo>
                      <a:pt x="2" y="113"/>
                    </a:lnTo>
                    <a:lnTo>
                      <a:pt x="3" y="119"/>
                    </a:lnTo>
                    <a:lnTo>
                      <a:pt x="4" y="126"/>
                    </a:lnTo>
                    <a:lnTo>
                      <a:pt x="5" y="132"/>
                    </a:lnTo>
                    <a:lnTo>
                      <a:pt x="6" y="138"/>
                    </a:lnTo>
                    <a:lnTo>
                      <a:pt x="7" y="143"/>
                    </a:lnTo>
                    <a:lnTo>
                      <a:pt x="9" y="150"/>
                    </a:lnTo>
                    <a:lnTo>
                      <a:pt x="10" y="156"/>
                    </a:lnTo>
                    <a:lnTo>
                      <a:pt x="12" y="163"/>
                    </a:lnTo>
                    <a:lnTo>
                      <a:pt x="14" y="169"/>
                    </a:lnTo>
                    <a:lnTo>
                      <a:pt x="17" y="174"/>
                    </a:lnTo>
                    <a:lnTo>
                      <a:pt x="19" y="179"/>
                    </a:lnTo>
                    <a:lnTo>
                      <a:pt x="22" y="185"/>
                    </a:lnTo>
                    <a:lnTo>
                      <a:pt x="24" y="191"/>
                    </a:lnTo>
                    <a:lnTo>
                      <a:pt x="27" y="196"/>
                    </a:lnTo>
                    <a:lnTo>
                      <a:pt x="30" y="199"/>
                    </a:lnTo>
                    <a:lnTo>
                      <a:pt x="33" y="205"/>
                    </a:lnTo>
                    <a:lnTo>
                      <a:pt x="36" y="208"/>
                    </a:lnTo>
                    <a:lnTo>
                      <a:pt x="38" y="213"/>
                    </a:lnTo>
                    <a:lnTo>
                      <a:pt x="41" y="217"/>
                    </a:lnTo>
                    <a:lnTo>
                      <a:pt x="45" y="221"/>
                    </a:lnTo>
                    <a:lnTo>
                      <a:pt x="48" y="225"/>
                    </a:lnTo>
                    <a:lnTo>
                      <a:pt x="51" y="227"/>
                    </a:lnTo>
                    <a:lnTo>
                      <a:pt x="54" y="231"/>
                    </a:lnTo>
                    <a:lnTo>
                      <a:pt x="59" y="234"/>
                    </a:lnTo>
                    <a:lnTo>
                      <a:pt x="62" y="236"/>
                    </a:lnTo>
                    <a:lnTo>
                      <a:pt x="65" y="239"/>
                    </a:lnTo>
                    <a:lnTo>
                      <a:pt x="68" y="241"/>
                    </a:lnTo>
                    <a:lnTo>
                      <a:pt x="73" y="243"/>
                    </a:lnTo>
                    <a:lnTo>
                      <a:pt x="76" y="244"/>
                    </a:lnTo>
                    <a:lnTo>
                      <a:pt x="80" y="245"/>
                    </a:lnTo>
                    <a:lnTo>
                      <a:pt x="84" y="247"/>
                    </a:lnTo>
                    <a:lnTo>
                      <a:pt x="87" y="247"/>
                    </a:lnTo>
                    <a:lnTo>
                      <a:pt x="91" y="248"/>
                    </a:lnTo>
                    <a:lnTo>
                      <a:pt x="94" y="248"/>
                    </a:lnTo>
                    <a:lnTo>
                      <a:pt x="99" y="248"/>
                    </a:lnTo>
                    <a:lnTo>
                      <a:pt x="102" y="247"/>
                    </a:lnTo>
                    <a:lnTo>
                      <a:pt x="106" y="245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18"/>
              <p:cNvSpPr>
                <a:spLocks/>
              </p:cNvSpPr>
              <p:nvPr/>
            </p:nvSpPr>
            <p:spPr bwMode="auto">
              <a:xfrm>
                <a:off x="1179" y="1264"/>
                <a:ext cx="104" cy="88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0" y="122"/>
                  </a:cxn>
                  <a:cxn ang="0">
                    <a:pos x="57" y="98"/>
                  </a:cxn>
                  <a:cxn ang="0">
                    <a:pos x="224" y="262"/>
                  </a:cxn>
                  <a:cxn ang="0">
                    <a:pos x="313" y="232"/>
                  </a:cxn>
                  <a:cxn ang="0">
                    <a:pos x="138" y="68"/>
                  </a:cxn>
                  <a:cxn ang="0">
                    <a:pos x="182" y="49"/>
                  </a:cxn>
                  <a:cxn ang="0">
                    <a:pos x="29" y="0"/>
                  </a:cxn>
                </a:cxnLst>
                <a:rect l="0" t="0" r="r" b="b"/>
                <a:pathLst>
                  <a:path w="313" h="262">
                    <a:moveTo>
                      <a:pt x="29" y="0"/>
                    </a:moveTo>
                    <a:lnTo>
                      <a:pt x="0" y="122"/>
                    </a:lnTo>
                    <a:lnTo>
                      <a:pt x="57" y="98"/>
                    </a:lnTo>
                    <a:lnTo>
                      <a:pt x="224" y="262"/>
                    </a:lnTo>
                    <a:lnTo>
                      <a:pt x="313" y="232"/>
                    </a:lnTo>
                    <a:lnTo>
                      <a:pt x="138" y="68"/>
                    </a:lnTo>
                    <a:lnTo>
                      <a:pt x="182" y="49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33CC3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19"/>
              <p:cNvSpPr>
                <a:spLocks/>
              </p:cNvSpPr>
              <p:nvPr/>
            </p:nvSpPr>
            <p:spPr bwMode="auto">
              <a:xfrm>
                <a:off x="1179" y="1264"/>
                <a:ext cx="104" cy="88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0" y="122"/>
                  </a:cxn>
                  <a:cxn ang="0">
                    <a:pos x="57" y="98"/>
                  </a:cxn>
                  <a:cxn ang="0">
                    <a:pos x="224" y="262"/>
                  </a:cxn>
                  <a:cxn ang="0">
                    <a:pos x="313" y="232"/>
                  </a:cxn>
                  <a:cxn ang="0">
                    <a:pos x="138" y="68"/>
                  </a:cxn>
                  <a:cxn ang="0">
                    <a:pos x="182" y="49"/>
                  </a:cxn>
                  <a:cxn ang="0">
                    <a:pos x="29" y="0"/>
                  </a:cxn>
                </a:cxnLst>
                <a:rect l="0" t="0" r="r" b="b"/>
                <a:pathLst>
                  <a:path w="313" h="262">
                    <a:moveTo>
                      <a:pt x="29" y="0"/>
                    </a:moveTo>
                    <a:lnTo>
                      <a:pt x="0" y="122"/>
                    </a:lnTo>
                    <a:lnTo>
                      <a:pt x="57" y="98"/>
                    </a:lnTo>
                    <a:lnTo>
                      <a:pt x="224" y="262"/>
                    </a:lnTo>
                    <a:lnTo>
                      <a:pt x="313" y="232"/>
                    </a:lnTo>
                    <a:lnTo>
                      <a:pt x="138" y="68"/>
                    </a:lnTo>
                    <a:lnTo>
                      <a:pt x="182" y="49"/>
                    </a:lnTo>
                    <a:lnTo>
                      <a:pt x="29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20"/>
              <p:cNvSpPr>
                <a:spLocks/>
              </p:cNvSpPr>
              <p:nvPr/>
            </p:nvSpPr>
            <p:spPr bwMode="auto">
              <a:xfrm>
                <a:off x="1109" y="1234"/>
                <a:ext cx="45" cy="41"/>
              </a:xfrm>
              <a:custGeom>
                <a:avLst/>
                <a:gdLst/>
                <a:ahLst/>
                <a:cxnLst>
                  <a:cxn ang="0">
                    <a:pos x="118" y="109"/>
                  </a:cxn>
                  <a:cxn ang="0">
                    <a:pos x="121" y="108"/>
                  </a:cxn>
                  <a:cxn ang="0">
                    <a:pos x="124" y="105"/>
                  </a:cxn>
                  <a:cxn ang="0">
                    <a:pos x="127" y="103"/>
                  </a:cxn>
                  <a:cxn ang="0">
                    <a:pos x="129" y="100"/>
                  </a:cxn>
                  <a:cxn ang="0">
                    <a:pos x="131" y="98"/>
                  </a:cxn>
                  <a:cxn ang="0">
                    <a:pos x="133" y="94"/>
                  </a:cxn>
                  <a:cxn ang="0">
                    <a:pos x="134" y="90"/>
                  </a:cxn>
                  <a:cxn ang="0">
                    <a:pos x="135" y="86"/>
                  </a:cxn>
                  <a:cxn ang="0">
                    <a:pos x="136" y="83"/>
                  </a:cxn>
                  <a:cxn ang="0">
                    <a:pos x="137" y="77"/>
                  </a:cxn>
                  <a:cxn ang="0">
                    <a:pos x="137" y="72"/>
                  </a:cxn>
                  <a:cxn ang="0">
                    <a:pos x="137" y="67"/>
                  </a:cxn>
                  <a:cxn ang="0">
                    <a:pos x="137" y="62"/>
                  </a:cxn>
                  <a:cxn ang="0">
                    <a:pos x="136" y="57"/>
                  </a:cxn>
                  <a:cxn ang="0">
                    <a:pos x="135" y="51"/>
                  </a:cxn>
                  <a:cxn ang="0">
                    <a:pos x="134" y="46"/>
                  </a:cxn>
                  <a:cxn ang="0">
                    <a:pos x="133" y="41"/>
                  </a:cxn>
                  <a:cxn ang="0">
                    <a:pos x="131" y="35"/>
                  </a:cxn>
                  <a:cxn ang="0">
                    <a:pos x="129" y="30"/>
                  </a:cxn>
                  <a:cxn ang="0">
                    <a:pos x="127" y="25"/>
                  </a:cxn>
                  <a:cxn ang="0">
                    <a:pos x="124" y="21"/>
                  </a:cxn>
                  <a:cxn ang="0">
                    <a:pos x="121" y="18"/>
                  </a:cxn>
                  <a:cxn ang="0">
                    <a:pos x="119" y="14"/>
                  </a:cxn>
                  <a:cxn ang="0">
                    <a:pos x="116" y="10"/>
                  </a:cxn>
                  <a:cxn ang="0">
                    <a:pos x="112" y="7"/>
                  </a:cxn>
                  <a:cxn ang="0">
                    <a:pos x="110" y="5"/>
                  </a:cxn>
                  <a:cxn ang="0">
                    <a:pos x="107" y="4"/>
                  </a:cxn>
                  <a:cxn ang="0">
                    <a:pos x="104" y="1"/>
                  </a:cxn>
                  <a:cxn ang="0">
                    <a:pos x="101" y="1"/>
                  </a:cxn>
                  <a:cxn ang="0">
                    <a:pos x="97" y="0"/>
                  </a:cxn>
                  <a:cxn ang="0">
                    <a:pos x="94" y="0"/>
                  </a:cxn>
                  <a:cxn ang="0">
                    <a:pos x="91" y="1"/>
                  </a:cxn>
                  <a:cxn ang="0">
                    <a:pos x="27" y="121"/>
                  </a:cxn>
                </a:cxnLst>
                <a:rect l="0" t="0" r="r" b="b"/>
                <a:pathLst>
                  <a:path w="137" h="121">
                    <a:moveTo>
                      <a:pt x="27" y="121"/>
                    </a:moveTo>
                    <a:lnTo>
                      <a:pt x="118" y="109"/>
                    </a:lnTo>
                    <a:lnTo>
                      <a:pt x="119" y="108"/>
                    </a:lnTo>
                    <a:lnTo>
                      <a:pt x="121" y="108"/>
                    </a:lnTo>
                    <a:lnTo>
                      <a:pt x="122" y="107"/>
                    </a:lnTo>
                    <a:lnTo>
                      <a:pt x="124" y="105"/>
                    </a:lnTo>
                    <a:lnTo>
                      <a:pt x="125" y="104"/>
                    </a:lnTo>
                    <a:lnTo>
                      <a:pt x="127" y="103"/>
                    </a:lnTo>
                    <a:lnTo>
                      <a:pt x="128" y="103"/>
                    </a:lnTo>
                    <a:lnTo>
                      <a:pt x="129" y="100"/>
                    </a:lnTo>
                    <a:lnTo>
                      <a:pt x="130" y="99"/>
                    </a:lnTo>
                    <a:lnTo>
                      <a:pt x="131" y="98"/>
                    </a:lnTo>
                    <a:lnTo>
                      <a:pt x="132" y="97"/>
                    </a:lnTo>
                    <a:lnTo>
                      <a:pt x="133" y="94"/>
                    </a:lnTo>
                    <a:lnTo>
                      <a:pt x="133" y="93"/>
                    </a:lnTo>
                    <a:lnTo>
                      <a:pt x="134" y="90"/>
                    </a:lnTo>
                    <a:lnTo>
                      <a:pt x="135" y="89"/>
                    </a:lnTo>
                    <a:lnTo>
                      <a:pt x="135" y="86"/>
                    </a:lnTo>
                    <a:lnTo>
                      <a:pt x="136" y="84"/>
                    </a:lnTo>
                    <a:lnTo>
                      <a:pt x="136" y="83"/>
                    </a:lnTo>
                    <a:lnTo>
                      <a:pt x="136" y="80"/>
                    </a:lnTo>
                    <a:lnTo>
                      <a:pt x="137" y="77"/>
                    </a:lnTo>
                    <a:lnTo>
                      <a:pt x="137" y="75"/>
                    </a:lnTo>
                    <a:lnTo>
                      <a:pt x="137" y="72"/>
                    </a:lnTo>
                    <a:lnTo>
                      <a:pt x="137" y="70"/>
                    </a:lnTo>
                    <a:lnTo>
                      <a:pt x="137" y="67"/>
                    </a:lnTo>
                    <a:lnTo>
                      <a:pt x="137" y="65"/>
                    </a:lnTo>
                    <a:lnTo>
                      <a:pt x="137" y="62"/>
                    </a:lnTo>
                    <a:lnTo>
                      <a:pt x="136" y="60"/>
                    </a:lnTo>
                    <a:lnTo>
                      <a:pt x="136" y="57"/>
                    </a:lnTo>
                    <a:lnTo>
                      <a:pt x="136" y="55"/>
                    </a:lnTo>
                    <a:lnTo>
                      <a:pt x="135" y="51"/>
                    </a:lnTo>
                    <a:lnTo>
                      <a:pt x="135" y="48"/>
                    </a:lnTo>
                    <a:lnTo>
                      <a:pt x="134" y="46"/>
                    </a:lnTo>
                    <a:lnTo>
                      <a:pt x="133" y="43"/>
                    </a:lnTo>
                    <a:lnTo>
                      <a:pt x="133" y="41"/>
                    </a:lnTo>
                    <a:lnTo>
                      <a:pt x="132" y="38"/>
                    </a:lnTo>
                    <a:lnTo>
                      <a:pt x="131" y="35"/>
                    </a:lnTo>
                    <a:lnTo>
                      <a:pt x="130" y="33"/>
                    </a:lnTo>
                    <a:lnTo>
                      <a:pt x="129" y="30"/>
                    </a:lnTo>
                    <a:lnTo>
                      <a:pt x="128" y="28"/>
                    </a:lnTo>
                    <a:lnTo>
                      <a:pt x="127" y="25"/>
                    </a:lnTo>
                    <a:lnTo>
                      <a:pt x="125" y="23"/>
                    </a:lnTo>
                    <a:lnTo>
                      <a:pt x="124" y="21"/>
                    </a:lnTo>
                    <a:lnTo>
                      <a:pt x="123" y="19"/>
                    </a:lnTo>
                    <a:lnTo>
                      <a:pt x="121" y="18"/>
                    </a:lnTo>
                    <a:lnTo>
                      <a:pt x="120" y="15"/>
                    </a:lnTo>
                    <a:lnTo>
                      <a:pt x="119" y="14"/>
                    </a:lnTo>
                    <a:lnTo>
                      <a:pt x="118" y="11"/>
                    </a:lnTo>
                    <a:lnTo>
                      <a:pt x="116" y="10"/>
                    </a:lnTo>
                    <a:lnTo>
                      <a:pt x="115" y="9"/>
                    </a:lnTo>
                    <a:lnTo>
                      <a:pt x="112" y="7"/>
                    </a:lnTo>
                    <a:lnTo>
                      <a:pt x="111" y="6"/>
                    </a:lnTo>
                    <a:lnTo>
                      <a:pt x="110" y="5"/>
                    </a:lnTo>
                    <a:lnTo>
                      <a:pt x="108" y="4"/>
                    </a:lnTo>
                    <a:lnTo>
                      <a:pt x="107" y="4"/>
                    </a:lnTo>
                    <a:lnTo>
                      <a:pt x="105" y="2"/>
                    </a:lnTo>
                    <a:lnTo>
                      <a:pt x="104" y="1"/>
                    </a:lnTo>
                    <a:lnTo>
                      <a:pt x="102" y="1"/>
                    </a:lnTo>
                    <a:lnTo>
                      <a:pt x="101" y="1"/>
                    </a:lnTo>
                    <a:lnTo>
                      <a:pt x="98" y="0"/>
                    </a:lnTo>
                    <a:lnTo>
                      <a:pt x="97" y="0"/>
                    </a:lnTo>
                    <a:lnTo>
                      <a:pt x="95" y="0"/>
                    </a:lnTo>
                    <a:lnTo>
                      <a:pt x="94" y="0"/>
                    </a:lnTo>
                    <a:lnTo>
                      <a:pt x="92" y="1"/>
                    </a:lnTo>
                    <a:lnTo>
                      <a:pt x="91" y="1"/>
                    </a:lnTo>
                    <a:lnTo>
                      <a:pt x="0" y="13"/>
                    </a:lnTo>
                    <a:lnTo>
                      <a:pt x="27" y="121"/>
                    </a:lnTo>
                    <a:close/>
                  </a:path>
                </a:pathLst>
              </a:custGeom>
              <a:solidFill>
                <a:srgbClr val="40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21"/>
              <p:cNvSpPr>
                <a:spLocks/>
              </p:cNvSpPr>
              <p:nvPr/>
            </p:nvSpPr>
            <p:spPr bwMode="auto">
              <a:xfrm>
                <a:off x="1109" y="1234"/>
                <a:ext cx="45" cy="41"/>
              </a:xfrm>
              <a:custGeom>
                <a:avLst/>
                <a:gdLst/>
                <a:ahLst/>
                <a:cxnLst>
                  <a:cxn ang="0">
                    <a:pos x="118" y="109"/>
                  </a:cxn>
                  <a:cxn ang="0">
                    <a:pos x="121" y="108"/>
                  </a:cxn>
                  <a:cxn ang="0">
                    <a:pos x="124" y="105"/>
                  </a:cxn>
                  <a:cxn ang="0">
                    <a:pos x="127" y="103"/>
                  </a:cxn>
                  <a:cxn ang="0">
                    <a:pos x="129" y="100"/>
                  </a:cxn>
                  <a:cxn ang="0">
                    <a:pos x="131" y="98"/>
                  </a:cxn>
                  <a:cxn ang="0">
                    <a:pos x="133" y="94"/>
                  </a:cxn>
                  <a:cxn ang="0">
                    <a:pos x="134" y="90"/>
                  </a:cxn>
                  <a:cxn ang="0">
                    <a:pos x="135" y="86"/>
                  </a:cxn>
                  <a:cxn ang="0">
                    <a:pos x="136" y="83"/>
                  </a:cxn>
                  <a:cxn ang="0">
                    <a:pos x="137" y="77"/>
                  </a:cxn>
                  <a:cxn ang="0">
                    <a:pos x="137" y="72"/>
                  </a:cxn>
                  <a:cxn ang="0">
                    <a:pos x="137" y="67"/>
                  </a:cxn>
                  <a:cxn ang="0">
                    <a:pos x="137" y="62"/>
                  </a:cxn>
                  <a:cxn ang="0">
                    <a:pos x="136" y="57"/>
                  </a:cxn>
                  <a:cxn ang="0">
                    <a:pos x="135" y="51"/>
                  </a:cxn>
                  <a:cxn ang="0">
                    <a:pos x="134" y="46"/>
                  </a:cxn>
                  <a:cxn ang="0">
                    <a:pos x="133" y="41"/>
                  </a:cxn>
                  <a:cxn ang="0">
                    <a:pos x="131" y="35"/>
                  </a:cxn>
                  <a:cxn ang="0">
                    <a:pos x="129" y="30"/>
                  </a:cxn>
                  <a:cxn ang="0">
                    <a:pos x="127" y="25"/>
                  </a:cxn>
                  <a:cxn ang="0">
                    <a:pos x="124" y="21"/>
                  </a:cxn>
                  <a:cxn ang="0">
                    <a:pos x="121" y="18"/>
                  </a:cxn>
                  <a:cxn ang="0">
                    <a:pos x="119" y="14"/>
                  </a:cxn>
                  <a:cxn ang="0">
                    <a:pos x="116" y="10"/>
                  </a:cxn>
                  <a:cxn ang="0">
                    <a:pos x="112" y="7"/>
                  </a:cxn>
                  <a:cxn ang="0">
                    <a:pos x="110" y="5"/>
                  </a:cxn>
                  <a:cxn ang="0">
                    <a:pos x="107" y="4"/>
                  </a:cxn>
                  <a:cxn ang="0">
                    <a:pos x="104" y="1"/>
                  </a:cxn>
                  <a:cxn ang="0">
                    <a:pos x="101" y="1"/>
                  </a:cxn>
                  <a:cxn ang="0">
                    <a:pos x="97" y="0"/>
                  </a:cxn>
                  <a:cxn ang="0">
                    <a:pos x="94" y="0"/>
                  </a:cxn>
                  <a:cxn ang="0">
                    <a:pos x="91" y="1"/>
                  </a:cxn>
                </a:cxnLst>
                <a:rect l="0" t="0" r="r" b="b"/>
                <a:pathLst>
                  <a:path w="137" h="121">
                    <a:moveTo>
                      <a:pt x="27" y="121"/>
                    </a:moveTo>
                    <a:lnTo>
                      <a:pt x="118" y="109"/>
                    </a:lnTo>
                    <a:lnTo>
                      <a:pt x="119" y="108"/>
                    </a:lnTo>
                    <a:lnTo>
                      <a:pt x="121" y="108"/>
                    </a:lnTo>
                    <a:lnTo>
                      <a:pt x="122" y="107"/>
                    </a:lnTo>
                    <a:lnTo>
                      <a:pt x="124" y="105"/>
                    </a:lnTo>
                    <a:lnTo>
                      <a:pt x="125" y="104"/>
                    </a:lnTo>
                    <a:lnTo>
                      <a:pt x="127" y="103"/>
                    </a:lnTo>
                    <a:lnTo>
                      <a:pt x="128" y="102"/>
                    </a:lnTo>
                    <a:lnTo>
                      <a:pt x="129" y="100"/>
                    </a:lnTo>
                    <a:lnTo>
                      <a:pt x="130" y="99"/>
                    </a:lnTo>
                    <a:lnTo>
                      <a:pt x="131" y="98"/>
                    </a:lnTo>
                    <a:lnTo>
                      <a:pt x="132" y="97"/>
                    </a:lnTo>
                    <a:lnTo>
                      <a:pt x="133" y="94"/>
                    </a:lnTo>
                    <a:lnTo>
                      <a:pt x="133" y="93"/>
                    </a:lnTo>
                    <a:lnTo>
                      <a:pt x="134" y="90"/>
                    </a:lnTo>
                    <a:lnTo>
                      <a:pt x="135" y="89"/>
                    </a:lnTo>
                    <a:lnTo>
                      <a:pt x="135" y="86"/>
                    </a:lnTo>
                    <a:lnTo>
                      <a:pt x="136" y="84"/>
                    </a:lnTo>
                    <a:lnTo>
                      <a:pt x="136" y="83"/>
                    </a:lnTo>
                    <a:lnTo>
                      <a:pt x="136" y="80"/>
                    </a:lnTo>
                    <a:lnTo>
                      <a:pt x="137" y="77"/>
                    </a:lnTo>
                    <a:lnTo>
                      <a:pt x="137" y="75"/>
                    </a:lnTo>
                    <a:lnTo>
                      <a:pt x="137" y="72"/>
                    </a:lnTo>
                    <a:lnTo>
                      <a:pt x="137" y="70"/>
                    </a:lnTo>
                    <a:lnTo>
                      <a:pt x="137" y="67"/>
                    </a:lnTo>
                    <a:lnTo>
                      <a:pt x="137" y="65"/>
                    </a:lnTo>
                    <a:lnTo>
                      <a:pt x="137" y="62"/>
                    </a:lnTo>
                    <a:lnTo>
                      <a:pt x="136" y="60"/>
                    </a:lnTo>
                    <a:lnTo>
                      <a:pt x="136" y="57"/>
                    </a:lnTo>
                    <a:lnTo>
                      <a:pt x="136" y="55"/>
                    </a:lnTo>
                    <a:lnTo>
                      <a:pt x="135" y="51"/>
                    </a:lnTo>
                    <a:lnTo>
                      <a:pt x="135" y="48"/>
                    </a:lnTo>
                    <a:lnTo>
                      <a:pt x="134" y="46"/>
                    </a:lnTo>
                    <a:lnTo>
                      <a:pt x="133" y="43"/>
                    </a:lnTo>
                    <a:lnTo>
                      <a:pt x="133" y="41"/>
                    </a:lnTo>
                    <a:lnTo>
                      <a:pt x="132" y="38"/>
                    </a:lnTo>
                    <a:lnTo>
                      <a:pt x="131" y="35"/>
                    </a:lnTo>
                    <a:lnTo>
                      <a:pt x="130" y="33"/>
                    </a:lnTo>
                    <a:lnTo>
                      <a:pt x="129" y="30"/>
                    </a:lnTo>
                    <a:lnTo>
                      <a:pt x="128" y="28"/>
                    </a:lnTo>
                    <a:lnTo>
                      <a:pt x="127" y="25"/>
                    </a:lnTo>
                    <a:lnTo>
                      <a:pt x="125" y="23"/>
                    </a:lnTo>
                    <a:lnTo>
                      <a:pt x="124" y="21"/>
                    </a:lnTo>
                    <a:lnTo>
                      <a:pt x="123" y="19"/>
                    </a:lnTo>
                    <a:lnTo>
                      <a:pt x="121" y="18"/>
                    </a:lnTo>
                    <a:lnTo>
                      <a:pt x="120" y="15"/>
                    </a:lnTo>
                    <a:lnTo>
                      <a:pt x="119" y="14"/>
                    </a:lnTo>
                    <a:lnTo>
                      <a:pt x="118" y="11"/>
                    </a:lnTo>
                    <a:lnTo>
                      <a:pt x="116" y="10"/>
                    </a:lnTo>
                    <a:lnTo>
                      <a:pt x="115" y="9"/>
                    </a:lnTo>
                    <a:lnTo>
                      <a:pt x="112" y="7"/>
                    </a:lnTo>
                    <a:lnTo>
                      <a:pt x="111" y="6"/>
                    </a:lnTo>
                    <a:lnTo>
                      <a:pt x="110" y="5"/>
                    </a:lnTo>
                    <a:lnTo>
                      <a:pt x="108" y="4"/>
                    </a:lnTo>
                    <a:lnTo>
                      <a:pt x="107" y="4"/>
                    </a:lnTo>
                    <a:lnTo>
                      <a:pt x="105" y="2"/>
                    </a:lnTo>
                    <a:lnTo>
                      <a:pt x="104" y="1"/>
                    </a:lnTo>
                    <a:lnTo>
                      <a:pt x="102" y="1"/>
                    </a:lnTo>
                    <a:lnTo>
                      <a:pt x="101" y="1"/>
                    </a:lnTo>
                    <a:lnTo>
                      <a:pt x="98" y="0"/>
                    </a:lnTo>
                    <a:lnTo>
                      <a:pt x="97" y="0"/>
                    </a:lnTo>
                    <a:lnTo>
                      <a:pt x="95" y="0"/>
                    </a:lnTo>
                    <a:lnTo>
                      <a:pt x="94" y="0"/>
                    </a:lnTo>
                    <a:lnTo>
                      <a:pt x="92" y="1"/>
                    </a:lnTo>
                    <a:lnTo>
                      <a:pt x="91" y="1"/>
                    </a:lnTo>
                    <a:lnTo>
                      <a:pt x="0" y="13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22"/>
              <p:cNvSpPr>
                <a:spLocks/>
              </p:cNvSpPr>
              <p:nvPr/>
            </p:nvSpPr>
            <p:spPr bwMode="auto">
              <a:xfrm>
                <a:off x="1010" y="1218"/>
                <a:ext cx="118" cy="102"/>
              </a:xfrm>
              <a:custGeom>
                <a:avLst/>
                <a:gdLst/>
                <a:ahLst/>
                <a:cxnLst>
                  <a:cxn ang="0">
                    <a:pos x="240" y="1"/>
                  </a:cxn>
                  <a:cxn ang="0">
                    <a:pos x="249" y="0"/>
                  </a:cxn>
                  <a:cxn ang="0">
                    <a:pos x="256" y="0"/>
                  </a:cxn>
                  <a:cxn ang="0">
                    <a:pos x="264" y="1"/>
                  </a:cxn>
                  <a:cxn ang="0">
                    <a:pos x="271" y="4"/>
                  </a:cxn>
                  <a:cxn ang="0">
                    <a:pos x="280" y="8"/>
                  </a:cxn>
                  <a:cxn ang="0">
                    <a:pos x="288" y="12"/>
                  </a:cxn>
                  <a:cxn ang="0">
                    <a:pos x="294" y="18"/>
                  </a:cxn>
                  <a:cxn ang="0">
                    <a:pos x="302" y="24"/>
                  </a:cxn>
                  <a:cxn ang="0">
                    <a:pos x="308" y="32"/>
                  </a:cxn>
                  <a:cxn ang="0">
                    <a:pos x="315" y="41"/>
                  </a:cxn>
                  <a:cxn ang="0">
                    <a:pos x="321" y="51"/>
                  </a:cxn>
                  <a:cxn ang="0">
                    <a:pos x="326" y="61"/>
                  </a:cxn>
                  <a:cxn ang="0">
                    <a:pos x="332" y="71"/>
                  </a:cxn>
                  <a:cxn ang="0">
                    <a:pos x="337" y="84"/>
                  </a:cxn>
                  <a:cxn ang="0">
                    <a:pos x="341" y="96"/>
                  </a:cxn>
                  <a:cxn ang="0">
                    <a:pos x="345" y="108"/>
                  </a:cxn>
                  <a:cxn ang="0">
                    <a:pos x="348" y="122"/>
                  </a:cxn>
                  <a:cxn ang="0">
                    <a:pos x="350" y="135"/>
                  </a:cxn>
                  <a:cxn ang="0">
                    <a:pos x="351" y="148"/>
                  </a:cxn>
                  <a:cxn ang="0">
                    <a:pos x="352" y="161"/>
                  </a:cxn>
                  <a:cxn ang="0">
                    <a:pos x="352" y="173"/>
                  </a:cxn>
                  <a:cxn ang="0">
                    <a:pos x="351" y="185"/>
                  </a:cxn>
                  <a:cxn ang="0">
                    <a:pos x="350" y="196"/>
                  </a:cxn>
                  <a:cxn ang="0">
                    <a:pos x="348" y="206"/>
                  </a:cxn>
                  <a:cxn ang="0">
                    <a:pos x="345" y="217"/>
                  </a:cxn>
                  <a:cxn ang="0">
                    <a:pos x="342" y="225"/>
                  </a:cxn>
                  <a:cxn ang="0">
                    <a:pos x="337" y="233"/>
                  </a:cxn>
                  <a:cxn ang="0">
                    <a:pos x="332" y="241"/>
                  </a:cxn>
                  <a:cxn ang="0">
                    <a:pos x="326" y="247"/>
                  </a:cxn>
                  <a:cxn ang="0">
                    <a:pos x="320" y="252"/>
                  </a:cxn>
                  <a:cxn ang="0">
                    <a:pos x="313" y="256"/>
                  </a:cxn>
                  <a:cxn ang="0">
                    <a:pos x="306" y="259"/>
                  </a:cxn>
                  <a:cxn ang="0">
                    <a:pos x="0" y="35"/>
                  </a:cxn>
                </a:cxnLst>
                <a:rect l="0" t="0" r="r" b="b"/>
                <a:pathLst>
                  <a:path w="352" h="307">
                    <a:moveTo>
                      <a:pt x="0" y="35"/>
                    </a:moveTo>
                    <a:lnTo>
                      <a:pt x="240" y="1"/>
                    </a:lnTo>
                    <a:lnTo>
                      <a:pt x="244" y="1"/>
                    </a:lnTo>
                    <a:lnTo>
                      <a:pt x="249" y="0"/>
                    </a:lnTo>
                    <a:lnTo>
                      <a:pt x="252" y="0"/>
                    </a:lnTo>
                    <a:lnTo>
                      <a:pt x="256" y="0"/>
                    </a:lnTo>
                    <a:lnTo>
                      <a:pt x="261" y="0"/>
                    </a:lnTo>
                    <a:lnTo>
                      <a:pt x="264" y="1"/>
                    </a:lnTo>
                    <a:lnTo>
                      <a:pt x="268" y="3"/>
                    </a:lnTo>
                    <a:lnTo>
                      <a:pt x="271" y="4"/>
                    </a:lnTo>
                    <a:lnTo>
                      <a:pt x="276" y="5"/>
                    </a:lnTo>
                    <a:lnTo>
                      <a:pt x="280" y="8"/>
                    </a:lnTo>
                    <a:lnTo>
                      <a:pt x="283" y="9"/>
                    </a:lnTo>
                    <a:lnTo>
                      <a:pt x="288" y="12"/>
                    </a:lnTo>
                    <a:lnTo>
                      <a:pt x="291" y="14"/>
                    </a:lnTo>
                    <a:lnTo>
                      <a:pt x="294" y="18"/>
                    </a:lnTo>
                    <a:lnTo>
                      <a:pt x="298" y="20"/>
                    </a:lnTo>
                    <a:lnTo>
                      <a:pt x="302" y="24"/>
                    </a:lnTo>
                    <a:lnTo>
                      <a:pt x="305" y="28"/>
                    </a:lnTo>
                    <a:lnTo>
                      <a:pt x="308" y="32"/>
                    </a:lnTo>
                    <a:lnTo>
                      <a:pt x="311" y="37"/>
                    </a:lnTo>
                    <a:lnTo>
                      <a:pt x="315" y="41"/>
                    </a:lnTo>
                    <a:lnTo>
                      <a:pt x="318" y="46"/>
                    </a:lnTo>
                    <a:lnTo>
                      <a:pt x="321" y="51"/>
                    </a:lnTo>
                    <a:lnTo>
                      <a:pt x="324" y="55"/>
                    </a:lnTo>
                    <a:lnTo>
                      <a:pt x="326" y="61"/>
                    </a:lnTo>
                    <a:lnTo>
                      <a:pt x="330" y="66"/>
                    </a:lnTo>
                    <a:lnTo>
                      <a:pt x="332" y="71"/>
                    </a:lnTo>
                    <a:lnTo>
                      <a:pt x="334" y="78"/>
                    </a:lnTo>
                    <a:lnTo>
                      <a:pt x="337" y="84"/>
                    </a:lnTo>
                    <a:lnTo>
                      <a:pt x="339" y="89"/>
                    </a:lnTo>
                    <a:lnTo>
                      <a:pt x="341" y="96"/>
                    </a:lnTo>
                    <a:lnTo>
                      <a:pt x="343" y="102"/>
                    </a:lnTo>
                    <a:lnTo>
                      <a:pt x="345" y="108"/>
                    </a:lnTo>
                    <a:lnTo>
                      <a:pt x="346" y="116"/>
                    </a:lnTo>
                    <a:lnTo>
                      <a:pt x="348" y="122"/>
                    </a:lnTo>
                    <a:lnTo>
                      <a:pt x="349" y="129"/>
                    </a:lnTo>
                    <a:lnTo>
                      <a:pt x="350" y="135"/>
                    </a:lnTo>
                    <a:lnTo>
                      <a:pt x="350" y="141"/>
                    </a:lnTo>
                    <a:lnTo>
                      <a:pt x="351" y="148"/>
                    </a:lnTo>
                    <a:lnTo>
                      <a:pt x="351" y="154"/>
                    </a:lnTo>
                    <a:lnTo>
                      <a:pt x="352" y="161"/>
                    </a:lnTo>
                    <a:lnTo>
                      <a:pt x="352" y="167"/>
                    </a:lnTo>
                    <a:lnTo>
                      <a:pt x="352" y="173"/>
                    </a:lnTo>
                    <a:lnTo>
                      <a:pt x="351" y="178"/>
                    </a:lnTo>
                    <a:lnTo>
                      <a:pt x="351" y="185"/>
                    </a:lnTo>
                    <a:lnTo>
                      <a:pt x="350" y="190"/>
                    </a:lnTo>
                    <a:lnTo>
                      <a:pt x="350" y="196"/>
                    </a:lnTo>
                    <a:lnTo>
                      <a:pt x="349" y="201"/>
                    </a:lnTo>
                    <a:lnTo>
                      <a:pt x="348" y="206"/>
                    </a:lnTo>
                    <a:lnTo>
                      <a:pt x="346" y="211"/>
                    </a:lnTo>
                    <a:lnTo>
                      <a:pt x="345" y="217"/>
                    </a:lnTo>
                    <a:lnTo>
                      <a:pt x="343" y="220"/>
                    </a:lnTo>
                    <a:lnTo>
                      <a:pt x="342" y="225"/>
                    </a:lnTo>
                    <a:lnTo>
                      <a:pt x="339" y="229"/>
                    </a:lnTo>
                    <a:lnTo>
                      <a:pt x="337" y="233"/>
                    </a:lnTo>
                    <a:lnTo>
                      <a:pt x="335" y="237"/>
                    </a:lnTo>
                    <a:lnTo>
                      <a:pt x="332" y="241"/>
                    </a:lnTo>
                    <a:lnTo>
                      <a:pt x="330" y="245"/>
                    </a:lnTo>
                    <a:lnTo>
                      <a:pt x="326" y="247"/>
                    </a:lnTo>
                    <a:lnTo>
                      <a:pt x="323" y="250"/>
                    </a:lnTo>
                    <a:lnTo>
                      <a:pt x="320" y="252"/>
                    </a:lnTo>
                    <a:lnTo>
                      <a:pt x="317" y="255"/>
                    </a:lnTo>
                    <a:lnTo>
                      <a:pt x="313" y="256"/>
                    </a:lnTo>
                    <a:lnTo>
                      <a:pt x="310" y="257"/>
                    </a:lnTo>
                    <a:lnTo>
                      <a:pt x="306" y="259"/>
                    </a:lnTo>
                    <a:lnTo>
                      <a:pt x="53" y="307"/>
                    </a:lnTo>
                    <a:lnTo>
                      <a:pt x="0" y="35"/>
                    </a:lnTo>
                    <a:close/>
                  </a:path>
                </a:pathLst>
              </a:custGeom>
              <a:solidFill>
                <a:srgbClr val="40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23"/>
              <p:cNvSpPr>
                <a:spLocks/>
              </p:cNvSpPr>
              <p:nvPr/>
            </p:nvSpPr>
            <p:spPr bwMode="auto">
              <a:xfrm>
                <a:off x="1010" y="1218"/>
                <a:ext cx="118" cy="102"/>
              </a:xfrm>
              <a:custGeom>
                <a:avLst/>
                <a:gdLst/>
                <a:ahLst/>
                <a:cxnLst>
                  <a:cxn ang="0">
                    <a:pos x="240" y="1"/>
                  </a:cxn>
                  <a:cxn ang="0">
                    <a:pos x="249" y="0"/>
                  </a:cxn>
                  <a:cxn ang="0">
                    <a:pos x="256" y="0"/>
                  </a:cxn>
                  <a:cxn ang="0">
                    <a:pos x="264" y="1"/>
                  </a:cxn>
                  <a:cxn ang="0">
                    <a:pos x="271" y="4"/>
                  </a:cxn>
                  <a:cxn ang="0">
                    <a:pos x="280" y="8"/>
                  </a:cxn>
                  <a:cxn ang="0">
                    <a:pos x="288" y="12"/>
                  </a:cxn>
                  <a:cxn ang="0">
                    <a:pos x="294" y="18"/>
                  </a:cxn>
                  <a:cxn ang="0">
                    <a:pos x="302" y="24"/>
                  </a:cxn>
                  <a:cxn ang="0">
                    <a:pos x="308" y="32"/>
                  </a:cxn>
                  <a:cxn ang="0">
                    <a:pos x="315" y="41"/>
                  </a:cxn>
                  <a:cxn ang="0">
                    <a:pos x="321" y="51"/>
                  </a:cxn>
                  <a:cxn ang="0">
                    <a:pos x="326" y="61"/>
                  </a:cxn>
                  <a:cxn ang="0">
                    <a:pos x="332" y="71"/>
                  </a:cxn>
                  <a:cxn ang="0">
                    <a:pos x="337" y="84"/>
                  </a:cxn>
                  <a:cxn ang="0">
                    <a:pos x="341" y="96"/>
                  </a:cxn>
                  <a:cxn ang="0">
                    <a:pos x="345" y="108"/>
                  </a:cxn>
                  <a:cxn ang="0">
                    <a:pos x="348" y="122"/>
                  </a:cxn>
                  <a:cxn ang="0">
                    <a:pos x="350" y="135"/>
                  </a:cxn>
                  <a:cxn ang="0">
                    <a:pos x="351" y="148"/>
                  </a:cxn>
                  <a:cxn ang="0">
                    <a:pos x="352" y="161"/>
                  </a:cxn>
                  <a:cxn ang="0">
                    <a:pos x="352" y="173"/>
                  </a:cxn>
                  <a:cxn ang="0">
                    <a:pos x="351" y="185"/>
                  </a:cxn>
                  <a:cxn ang="0">
                    <a:pos x="350" y="196"/>
                  </a:cxn>
                  <a:cxn ang="0">
                    <a:pos x="348" y="206"/>
                  </a:cxn>
                  <a:cxn ang="0">
                    <a:pos x="345" y="217"/>
                  </a:cxn>
                  <a:cxn ang="0">
                    <a:pos x="342" y="225"/>
                  </a:cxn>
                  <a:cxn ang="0">
                    <a:pos x="337" y="233"/>
                  </a:cxn>
                  <a:cxn ang="0">
                    <a:pos x="332" y="241"/>
                  </a:cxn>
                  <a:cxn ang="0">
                    <a:pos x="326" y="247"/>
                  </a:cxn>
                  <a:cxn ang="0">
                    <a:pos x="320" y="252"/>
                  </a:cxn>
                  <a:cxn ang="0">
                    <a:pos x="313" y="256"/>
                  </a:cxn>
                  <a:cxn ang="0">
                    <a:pos x="306" y="259"/>
                  </a:cxn>
                </a:cxnLst>
                <a:rect l="0" t="0" r="r" b="b"/>
                <a:pathLst>
                  <a:path w="352" h="307">
                    <a:moveTo>
                      <a:pt x="0" y="35"/>
                    </a:moveTo>
                    <a:lnTo>
                      <a:pt x="240" y="1"/>
                    </a:lnTo>
                    <a:lnTo>
                      <a:pt x="244" y="1"/>
                    </a:lnTo>
                    <a:lnTo>
                      <a:pt x="249" y="0"/>
                    </a:lnTo>
                    <a:lnTo>
                      <a:pt x="252" y="0"/>
                    </a:lnTo>
                    <a:lnTo>
                      <a:pt x="256" y="0"/>
                    </a:lnTo>
                    <a:lnTo>
                      <a:pt x="261" y="0"/>
                    </a:lnTo>
                    <a:lnTo>
                      <a:pt x="264" y="1"/>
                    </a:lnTo>
                    <a:lnTo>
                      <a:pt x="268" y="3"/>
                    </a:lnTo>
                    <a:lnTo>
                      <a:pt x="271" y="4"/>
                    </a:lnTo>
                    <a:lnTo>
                      <a:pt x="276" y="5"/>
                    </a:lnTo>
                    <a:lnTo>
                      <a:pt x="280" y="8"/>
                    </a:lnTo>
                    <a:lnTo>
                      <a:pt x="283" y="9"/>
                    </a:lnTo>
                    <a:lnTo>
                      <a:pt x="288" y="12"/>
                    </a:lnTo>
                    <a:lnTo>
                      <a:pt x="291" y="14"/>
                    </a:lnTo>
                    <a:lnTo>
                      <a:pt x="294" y="18"/>
                    </a:lnTo>
                    <a:lnTo>
                      <a:pt x="298" y="20"/>
                    </a:lnTo>
                    <a:lnTo>
                      <a:pt x="302" y="24"/>
                    </a:lnTo>
                    <a:lnTo>
                      <a:pt x="305" y="28"/>
                    </a:lnTo>
                    <a:lnTo>
                      <a:pt x="308" y="32"/>
                    </a:lnTo>
                    <a:lnTo>
                      <a:pt x="311" y="37"/>
                    </a:lnTo>
                    <a:lnTo>
                      <a:pt x="315" y="41"/>
                    </a:lnTo>
                    <a:lnTo>
                      <a:pt x="318" y="46"/>
                    </a:lnTo>
                    <a:lnTo>
                      <a:pt x="321" y="51"/>
                    </a:lnTo>
                    <a:lnTo>
                      <a:pt x="324" y="55"/>
                    </a:lnTo>
                    <a:lnTo>
                      <a:pt x="326" y="61"/>
                    </a:lnTo>
                    <a:lnTo>
                      <a:pt x="330" y="66"/>
                    </a:lnTo>
                    <a:lnTo>
                      <a:pt x="332" y="71"/>
                    </a:lnTo>
                    <a:lnTo>
                      <a:pt x="334" y="78"/>
                    </a:lnTo>
                    <a:lnTo>
                      <a:pt x="337" y="84"/>
                    </a:lnTo>
                    <a:lnTo>
                      <a:pt x="339" y="89"/>
                    </a:lnTo>
                    <a:lnTo>
                      <a:pt x="341" y="96"/>
                    </a:lnTo>
                    <a:lnTo>
                      <a:pt x="343" y="102"/>
                    </a:lnTo>
                    <a:lnTo>
                      <a:pt x="345" y="108"/>
                    </a:lnTo>
                    <a:lnTo>
                      <a:pt x="346" y="116"/>
                    </a:lnTo>
                    <a:lnTo>
                      <a:pt x="348" y="122"/>
                    </a:lnTo>
                    <a:lnTo>
                      <a:pt x="349" y="129"/>
                    </a:lnTo>
                    <a:lnTo>
                      <a:pt x="350" y="135"/>
                    </a:lnTo>
                    <a:lnTo>
                      <a:pt x="350" y="141"/>
                    </a:lnTo>
                    <a:lnTo>
                      <a:pt x="351" y="148"/>
                    </a:lnTo>
                    <a:lnTo>
                      <a:pt x="351" y="154"/>
                    </a:lnTo>
                    <a:lnTo>
                      <a:pt x="352" y="161"/>
                    </a:lnTo>
                    <a:lnTo>
                      <a:pt x="352" y="167"/>
                    </a:lnTo>
                    <a:lnTo>
                      <a:pt x="352" y="173"/>
                    </a:lnTo>
                    <a:lnTo>
                      <a:pt x="351" y="178"/>
                    </a:lnTo>
                    <a:lnTo>
                      <a:pt x="351" y="185"/>
                    </a:lnTo>
                    <a:lnTo>
                      <a:pt x="350" y="190"/>
                    </a:lnTo>
                    <a:lnTo>
                      <a:pt x="350" y="196"/>
                    </a:lnTo>
                    <a:lnTo>
                      <a:pt x="349" y="201"/>
                    </a:lnTo>
                    <a:lnTo>
                      <a:pt x="348" y="206"/>
                    </a:lnTo>
                    <a:lnTo>
                      <a:pt x="346" y="211"/>
                    </a:lnTo>
                    <a:lnTo>
                      <a:pt x="345" y="217"/>
                    </a:lnTo>
                    <a:lnTo>
                      <a:pt x="343" y="220"/>
                    </a:lnTo>
                    <a:lnTo>
                      <a:pt x="342" y="225"/>
                    </a:lnTo>
                    <a:lnTo>
                      <a:pt x="339" y="229"/>
                    </a:lnTo>
                    <a:lnTo>
                      <a:pt x="337" y="233"/>
                    </a:lnTo>
                    <a:lnTo>
                      <a:pt x="335" y="237"/>
                    </a:lnTo>
                    <a:lnTo>
                      <a:pt x="332" y="241"/>
                    </a:lnTo>
                    <a:lnTo>
                      <a:pt x="330" y="245"/>
                    </a:lnTo>
                    <a:lnTo>
                      <a:pt x="326" y="247"/>
                    </a:lnTo>
                    <a:lnTo>
                      <a:pt x="323" y="250"/>
                    </a:lnTo>
                    <a:lnTo>
                      <a:pt x="320" y="252"/>
                    </a:lnTo>
                    <a:lnTo>
                      <a:pt x="317" y="255"/>
                    </a:lnTo>
                    <a:lnTo>
                      <a:pt x="313" y="256"/>
                    </a:lnTo>
                    <a:lnTo>
                      <a:pt x="310" y="257"/>
                    </a:lnTo>
                    <a:lnTo>
                      <a:pt x="306" y="259"/>
                    </a:lnTo>
                    <a:lnTo>
                      <a:pt x="53" y="30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24"/>
              <p:cNvSpPr>
                <a:spLocks/>
              </p:cNvSpPr>
              <p:nvPr/>
            </p:nvSpPr>
            <p:spPr bwMode="auto">
              <a:xfrm>
                <a:off x="992" y="1228"/>
                <a:ext cx="55" cy="92"/>
              </a:xfrm>
              <a:custGeom>
                <a:avLst/>
                <a:gdLst/>
                <a:ahLst/>
                <a:cxnLst>
                  <a:cxn ang="0">
                    <a:pos x="125" y="270"/>
                  </a:cxn>
                  <a:cxn ang="0">
                    <a:pos x="136" y="263"/>
                  </a:cxn>
                  <a:cxn ang="0">
                    <a:pos x="145" y="253"/>
                  </a:cxn>
                  <a:cxn ang="0">
                    <a:pos x="152" y="242"/>
                  </a:cxn>
                  <a:cxn ang="0">
                    <a:pos x="159" y="228"/>
                  </a:cxn>
                  <a:cxn ang="0">
                    <a:pos x="162" y="211"/>
                  </a:cxn>
                  <a:cxn ang="0">
                    <a:pos x="165" y="195"/>
                  </a:cxn>
                  <a:cxn ang="0">
                    <a:pos x="166" y="176"/>
                  </a:cxn>
                  <a:cxn ang="0">
                    <a:pos x="165" y="157"/>
                  </a:cxn>
                  <a:cxn ang="0">
                    <a:pos x="162" y="136"/>
                  </a:cxn>
                  <a:cxn ang="0">
                    <a:pos x="158" y="115"/>
                  </a:cxn>
                  <a:cxn ang="0">
                    <a:pos x="152" y="94"/>
                  </a:cxn>
                  <a:cxn ang="0">
                    <a:pos x="145" y="75"/>
                  </a:cxn>
                  <a:cxn ang="0">
                    <a:pos x="136" y="59"/>
                  </a:cxn>
                  <a:cxn ang="0">
                    <a:pos x="126" y="43"/>
                  </a:cxn>
                  <a:cxn ang="0">
                    <a:pos x="117" y="31"/>
                  </a:cxn>
                  <a:cxn ang="0">
                    <a:pos x="105" y="19"/>
                  </a:cxn>
                  <a:cxn ang="0">
                    <a:pos x="94" y="10"/>
                  </a:cxn>
                  <a:cxn ang="0">
                    <a:pos x="81" y="4"/>
                  </a:cxn>
                  <a:cxn ang="0">
                    <a:pos x="69" y="1"/>
                  </a:cxn>
                  <a:cxn ang="0">
                    <a:pos x="57" y="1"/>
                  </a:cxn>
                  <a:cxn ang="0">
                    <a:pos x="44" y="4"/>
                  </a:cxn>
                  <a:cxn ang="0">
                    <a:pos x="34" y="10"/>
                  </a:cxn>
                  <a:cxn ang="0">
                    <a:pos x="24" y="18"/>
                  </a:cxn>
                  <a:cxn ang="0">
                    <a:pos x="15" y="29"/>
                  </a:cxn>
                  <a:cxn ang="0">
                    <a:pos x="10" y="43"/>
                  </a:cxn>
                  <a:cxn ang="0">
                    <a:pos x="4" y="57"/>
                  </a:cxn>
                  <a:cxn ang="0">
                    <a:pos x="1" y="75"/>
                  </a:cxn>
                  <a:cxn ang="0">
                    <a:pos x="0" y="93"/>
                  </a:cxn>
                  <a:cxn ang="0">
                    <a:pos x="0" y="112"/>
                  </a:cxn>
                  <a:cxn ang="0">
                    <a:pos x="2" y="132"/>
                  </a:cxn>
                  <a:cxn ang="0">
                    <a:pos x="7" y="153"/>
                  </a:cxn>
                  <a:cxn ang="0">
                    <a:pos x="12" y="174"/>
                  </a:cxn>
                  <a:cxn ang="0">
                    <a:pos x="18" y="193"/>
                  </a:cxn>
                  <a:cxn ang="0">
                    <a:pos x="27" y="211"/>
                  </a:cxn>
                  <a:cxn ang="0">
                    <a:pos x="36" y="228"/>
                  </a:cxn>
                  <a:cxn ang="0">
                    <a:pos x="46" y="242"/>
                  </a:cxn>
                  <a:cxn ang="0">
                    <a:pos x="57" y="253"/>
                  </a:cxn>
                  <a:cxn ang="0">
                    <a:pos x="68" y="262"/>
                  </a:cxn>
                  <a:cxn ang="0">
                    <a:pos x="80" y="270"/>
                  </a:cxn>
                  <a:cxn ang="0">
                    <a:pos x="92" y="274"/>
                  </a:cxn>
                  <a:cxn ang="0">
                    <a:pos x="105" y="275"/>
                  </a:cxn>
                  <a:cxn ang="0">
                    <a:pos x="118" y="272"/>
                  </a:cxn>
                </a:cxnLst>
                <a:rect l="0" t="0" r="r" b="b"/>
                <a:pathLst>
                  <a:path w="166" h="275">
                    <a:moveTo>
                      <a:pt x="118" y="272"/>
                    </a:moveTo>
                    <a:lnTo>
                      <a:pt x="121" y="271"/>
                    </a:lnTo>
                    <a:lnTo>
                      <a:pt x="125" y="270"/>
                    </a:lnTo>
                    <a:lnTo>
                      <a:pt x="129" y="269"/>
                    </a:lnTo>
                    <a:lnTo>
                      <a:pt x="133" y="266"/>
                    </a:lnTo>
                    <a:lnTo>
                      <a:pt x="136" y="263"/>
                    </a:lnTo>
                    <a:lnTo>
                      <a:pt x="139" y="260"/>
                    </a:lnTo>
                    <a:lnTo>
                      <a:pt x="142" y="257"/>
                    </a:lnTo>
                    <a:lnTo>
                      <a:pt x="145" y="253"/>
                    </a:lnTo>
                    <a:lnTo>
                      <a:pt x="148" y="249"/>
                    </a:lnTo>
                    <a:lnTo>
                      <a:pt x="150" y="246"/>
                    </a:lnTo>
                    <a:lnTo>
                      <a:pt x="152" y="242"/>
                    </a:lnTo>
                    <a:lnTo>
                      <a:pt x="155" y="237"/>
                    </a:lnTo>
                    <a:lnTo>
                      <a:pt x="157" y="233"/>
                    </a:lnTo>
                    <a:lnTo>
                      <a:pt x="159" y="228"/>
                    </a:lnTo>
                    <a:lnTo>
                      <a:pt x="160" y="223"/>
                    </a:lnTo>
                    <a:lnTo>
                      <a:pt x="161" y="218"/>
                    </a:lnTo>
                    <a:lnTo>
                      <a:pt x="162" y="211"/>
                    </a:lnTo>
                    <a:lnTo>
                      <a:pt x="163" y="206"/>
                    </a:lnTo>
                    <a:lnTo>
                      <a:pt x="164" y="200"/>
                    </a:lnTo>
                    <a:lnTo>
                      <a:pt x="165" y="195"/>
                    </a:lnTo>
                    <a:lnTo>
                      <a:pt x="165" y="188"/>
                    </a:lnTo>
                    <a:lnTo>
                      <a:pt x="166" y="182"/>
                    </a:lnTo>
                    <a:lnTo>
                      <a:pt x="166" y="176"/>
                    </a:lnTo>
                    <a:lnTo>
                      <a:pt x="166" y="169"/>
                    </a:lnTo>
                    <a:lnTo>
                      <a:pt x="165" y="163"/>
                    </a:lnTo>
                    <a:lnTo>
                      <a:pt x="165" y="157"/>
                    </a:lnTo>
                    <a:lnTo>
                      <a:pt x="164" y="149"/>
                    </a:lnTo>
                    <a:lnTo>
                      <a:pt x="163" y="143"/>
                    </a:lnTo>
                    <a:lnTo>
                      <a:pt x="162" y="136"/>
                    </a:lnTo>
                    <a:lnTo>
                      <a:pt x="161" y="129"/>
                    </a:lnTo>
                    <a:lnTo>
                      <a:pt x="160" y="122"/>
                    </a:lnTo>
                    <a:lnTo>
                      <a:pt x="158" y="115"/>
                    </a:lnTo>
                    <a:lnTo>
                      <a:pt x="157" y="108"/>
                    </a:lnTo>
                    <a:lnTo>
                      <a:pt x="155" y="101"/>
                    </a:lnTo>
                    <a:lnTo>
                      <a:pt x="152" y="94"/>
                    </a:lnTo>
                    <a:lnTo>
                      <a:pt x="150" y="88"/>
                    </a:lnTo>
                    <a:lnTo>
                      <a:pt x="147" y="81"/>
                    </a:lnTo>
                    <a:lnTo>
                      <a:pt x="145" y="75"/>
                    </a:lnTo>
                    <a:lnTo>
                      <a:pt x="142" y="70"/>
                    </a:lnTo>
                    <a:lnTo>
                      <a:pt x="139" y="64"/>
                    </a:lnTo>
                    <a:lnTo>
                      <a:pt x="136" y="59"/>
                    </a:lnTo>
                    <a:lnTo>
                      <a:pt x="133" y="53"/>
                    </a:lnTo>
                    <a:lnTo>
                      <a:pt x="130" y="48"/>
                    </a:lnTo>
                    <a:lnTo>
                      <a:pt x="126" y="43"/>
                    </a:lnTo>
                    <a:lnTo>
                      <a:pt x="123" y="38"/>
                    </a:lnTo>
                    <a:lnTo>
                      <a:pt x="120" y="34"/>
                    </a:lnTo>
                    <a:lnTo>
                      <a:pt x="117" y="31"/>
                    </a:lnTo>
                    <a:lnTo>
                      <a:pt x="112" y="25"/>
                    </a:lnTo>
                    <a:lnTo>
                      <a:pt x="109" y="23"/>
                    </a:lnTo>
                    <a:lnTo>
                      <a:pt x="105" y="19"/>
                    </a:lnTo>
                    <a:lnTo>
                      <a:pt x="102" y="15"/>
                    </a:lnTo>
                    <a:lnTo>
                      <a:pt x="97" y="13"/>
                    </a:lnTo>
                    <a:lnTo>
                      <a:pt x="94" y="10"/>
                    </a:lnTo>
                    <a:lnTo>
                      <a:pt x="90" y="8"/>
                    </a:lnTo>
                    <a:lnTo>
                      <a:pt x="85" y="6"/>
                    </a:lnTo>
                    <a:lnTo>
                      <a:pt x="81" y="4"/>
                    </a:lnTo>
                    <a:lnTo>
                      <a:pt x="78" y="3"/>
                    </a:lnTo>
                    <a:lnTo>
                      <a:pt x="73" y="1"/>
                    </a:lnTo>
                    <a:lnTo>
                      <a:pt x="69" y="1"/>
                    </a:lnTo>
                    <a:lnTo>
                      <a:pt x="65" y="1"/>
                    </a:lnTo>
                    <a:lnTo>
                      <a:pt x="61" y="0"/>
                    </a:lnTo>
                    <a:lnTo>
                      <a:pt x="57" y="1"/>
                    </a:lnTo>
                    <a:lnTo>
                      <a:pt x="53" y="1"/>
                    </a:lnTo>
                    <a:lnTo>
                      <a:pt x="49" y="3"/>
                    </a:lnTo>
                    <a:lnTo>
                      <a:pt x="44" y="4"/>
                    </a:lnTo>
                    <a:lnTo>
                      <a:pt x="40" y="5"/>
                    </a:lnTo>
                    <a:lnTo>
                      <a:pt x="37" y="8"/>
                    </a:lnTo>
                    <a:lnTo>
                      <a:pt x="34" y="10"/>
                    </a:lnTo>
                    <a:lnTo>
                      <a:pt x="30" y="13"/>
                    </a:lnTo>
                    <a:lnTo>
                      <a:pt x="27" y="15"/>
                    </a:lnTo>
                    <a:lnTo>
                      <a:pt x="24" y="18"/>
                    </a:lnTo>
                    <a:lnTo>
                      <a:pt x="21" y="22"/>
                    </a:lnTo>
                    <a:lnTo>
                      <a:pt x="18" y="25"/>
                    </a:lnTo>
                    <a:lnTo>
                      <a:pt x="15" y="29"/>
                    </a:lnTo>
                    <a:lnTo>
                      <a:pt x="13" y="33"/>
                    </a:lnTo>
                    <a:lnTo>
                      <a:pt x="11" y="38"/>
                    </a:lnTo>
                    <a:lnTo>
                      <a:pt x="10" y="43"/>
                    </a:lnTo>
                    <a:lnTo>
                      <a:pt x="8" y="47"/>
                    </a:lnTo>
                    <a:lnTo>
                      <a:pt x="5" y="52"/>
                    </a:lnTo>
                    <a:lnTo>
                      <a:pt x="4" y="57"/>
                    </a:lnTo>
                    <a:lnTo>
                      <a:pt x="3" y="64"/>
                    </a:lnTo>
                    <a:lnTo>
                      <a:pt x="2" y="69"/>
                    </a:lnTo>
                    <a:lnTo>
                      <a:pt x="1" y="75"/>
                    </a:lnTo>
                    <a:lnTo>
                      <a:pt x="1" y="80"/>
                    </a:lnTo>
                    <a:lnTo>
                      <a:pt x="0" y="87"/>
                    </a:lnTo>
                    <a:lnTo>
                      <a:pt x="0" y="93"/>
                    </a:lnTo>
                    <a:lnTo>
                      <a:pt x="0" y="99"/>
                    </a:lnTo>
                    <a:lnTo>
                      <a:pt x="0" y="106"/>
                    </a:lnTo>
                    <a:lnTo>
                      <a:pt x="0" y="112"/>
                    </a:lnTo>
                    <a:lnTo>
                      <a:pt x="1" y="118"/>
                    </a:lnTo>
                    <a:lnTo>
                      <a:pt x="1" y="126"/>
                    </a:lnTo>
                    <a:lnTo>
                      <a:pt x="2" y="132"/>
                    </a:lnTo>
                    <a:lnTo>
                      <a:pt x="3" y="139"/>
                    </a:lnTo>
                    <a:lnTo>
                      <a:pt x="4" y="146"/>
                    </a:lnTo>
                    <a:lnTo>
                      <a:pt x="7" y="153"/>
                    </a:lnTo>
                    <a:lnTo>
                      <a:pt x="8" y="160"/>
                    </a:lnTo>
                    <a:lnTo>
                      <a:pt x="10" y="167"/>
                    </a:lnTo>
                    <a:lnTo>
                      <a:pt x="12" y="174"/>
                    </a:lnTo>
                    <a:lnTo>
                      <a:pt x="14" y="181"/>
                    </a:lnTo>
                    <a:lnTo>
                      <a:pt x="16" y="187"/>
                    </a:lnTo>
                    <a:lnTo>
                      <a:pt x="18" y="193"/>
                    </a:lnTo>
                    <a:lnTo>
                      <a:pt x="22" y="200"/>
                    </a:lnTo>
                    <a:lnTo>
                      <a:pt x="24" y="205"/>
                    </a:lnTo>
                    <a:lnTo>
                      <a:pt x="27" y="211"/>
                    </a:lnTo>
                    <a:lnTo>
                      <a:pt x="29" y="216"/>
                    </a:lnTo>
                    <a:lnTo>
                      <a:pt x="32" y="223"/>
                    </a:lnTo>
                    <a:lnTo>
                      <a:pt x="36" y="228"/>
                    </a:lnTo>
                    <a:lnTo>
                      <a:pt x="39" y="232"/>
                    </a:lnTo>
                    <a:lnTo>
                      <a:pt x="42" y="237"/>
                    </a:lnTo>
                    <a:lnTo>
                      <a:pt x="46" y="242"/>
                    </a:lnTo>
                    <a:lnTo>
                      <a:pt x="50" y="246"/>
                    </a:lnTo>
                    <a:lnTo>
                      <a:pt x="53" y="249"/>
                    </a:lnTo>
                    <a:lnTo>
                      <a:pt x="57" y="253"/>
                    </a:lnTo>
                    <a:lnTo>
                      <a:pt x="61" y="257"/>
                    </a:lnTo>
                    <a:lnTo>
                      <a:pt x="65" y="260"/>
                    </a:lnTo>
                    <a:lnTo>
                      <a:pt x="68" y="262"/>
                    </a:lnTo>
                    <a:lnTo>
                      <a:pt x="72" y="265"/>
                    </a:lnTo>
                    <a:lnTo>
                      <a:pt x="76" y="267"/>
                    </a:lnTo>
                    <a:lnTo>
                      <a:pt x="80" y="270"/>
                    </a:lnTo>
                    <a:lnTo>
                      <a:pt x="84" y="271"/>
                    </a:lnTo>
                    <a:lnTo>
                      <a:pt x="89" y="272"/>
                    </a:lnTo>
                    <a:lnTo>
                      <a:pt x="92" y="274"/>
                    </a:lnTo>
                    <a:lnTo>
                      <a:pt x="96" y="275"/>
                    </a:lnTo>
                    <a:lnTo>
                      <a:pt x="101" y="275"/>
                    </a:lnTo>
                    <a:lnTo>
                      <a:pt x="105" y="275"/>
                    </a:lnTo>
                    <a:lnTo>
                      <a:pt x="109" y="275"/>
                    </a:lnTo>
                    <a:lnTo>
                      <a:pt x="113" y="274"/>
                    </a:lnTo>
                    <a:lnTo>
                      <a:pt x="118" y="272"/>
                    </a:lnTo>
                    <a:close/>
                  </a:path>
                </a:pathLst>
              </a:custGeom>
              <a:solidFill>
                <a:srgbClr val="40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25"/>
              <p:cNvSpPr>
                <a:spLocks/>
              </p:cNvSpPr>
              <p:nvPr/>
            </p:nvSpPr>
            <p:spPr bwMode="auto">
              <a:xfrm>
                <a:off x="992" y="1228"/>
                <a:ext cx="55" cy="92"/>
              </a:xfrm>
              <a:custGeom>
                <a:avLst/>
                <a:gdLst/>
                <a:ahLst/>
                <a:cxnLst>
                  <a:cxn ang="0">
                    <a:pos x="125" y="270"/>
                  </a:cxn>
                  <a:cxn ang="0">
                    <a:pos x="136" y="263"/>
                  </a:cxn>
                  <a:cxn ang="0">
                    <a:pos x="145" y="253"/>
                  </a:cxn>
                  <a:cxn ang="0">
                    <a:pos x="152" y="242"/>
                  </a:cxn>
                  <a:cxn ang="0">
                    <a:pos x="159" y="228"/>
                  </a:cxn>
                  <a:cxn ang="0">
                    <a:pos x="162" y="211"/>
                  </a:cxn>
                  <a:cxn ang="0">
                    <a:pos x="165" y="195"/>
                  </a:cxn>
                  <a:cxn ang="0">
                    <a:pos x="166" y="176"/>
                  </a:cxn>
                  <a:cxn ang="0">
                    <a:pos x="165" y="157"/>
                  </a:cxn>
                  <a:cxn ang="0">
                    <a:pos x="162" y="136"/>
                  </a:cxn>
                  <a:cxn ang="0">
                    <a:pos x="158" y="115"/>
                  </a:cxn>
                  <a:cxn ang="0">
                    <a:pos x="152" y="94"/>
                  </a:cxn>
                  <a:cxn ang="0">
                    <a:pos x="145" y="75"/>
                  </a:cxn>
                  <a:cxn ang="0">
                    <a:pos x="136" y="59"/>
                  </a:cxn>
                  <a:cxn ang="0">
                    <a:pos x="126" y="43"/>
                  </a:cxn>
                  <a:cxn ang="0">
                    <a:pos x="117" y="31"/>
                  </a:cxn>
                  <a:cxn ang="0">
                    <a:pos x="105" y="19"/>
                  </a:cxn>
                  <a:cxn ang="0">
                    <a:pos x="94" y="10"/>
                  </a:cxn>
                  <a:cxn ang="0">
                    <a:pos x="81" y="4"/>
                  </a:cxn>
                  <a:cxn ang="0">
                    <a:pos x="69" y="1"/>
                  </a:cxn>
                  <a:cxn ang="0">
                    <a:pos x="57" y="1"/>
                  </a:cxn>
                  <a:cxn ang="0">
                    <a:pos x="44" y="4"/>
                  </a:cxn>
                  <a:cxn ang="0">
                    <a:pos x="34" y="10"/>
                  </a:cxn>
                  <a:cxn ang="0">
                    <a:pos x="24" y="18"/>
                  </a:cxn>
                  <a:cxn ang="0">
                    <a:pos x="15" y="29"/>
                  </a:cxn>
                  <a:cxn ang="0">
                    <a:pos x="10" y="43"/>
                  </a:cxn>
                  <a:cxn ang="0">
                    <a:pos x="4" y="57"/>
                  </a:cxn>
                  <a:cxn ang="0">
                    <a:pos x="1" y="75"/>
                  </a:cxn>
                  <a:cxn ang="0">
                    <a:pos x="0" y="93"/>
                  </a:cxn>
                  <a:cxn ang="0">
                    <a:pos x="0" y="112"/>
                  </a:cxn>
                  <a:cxn ang="0">
                    <a:pos x="2" y="132"/>
                  </a:cxn>
                  <a:cxn ang="0">
                    <a:pos x="7" y="153"/>
                  </a:cxn>
                  <a:cxn ang="0">
                    <a:pos x="12" y="174"/>
                  </a:cxn>
                  <a:cxn ang="0">
                    <a:pos x="18" y="193"/>
                  </a:cxn>
                  <a:cxn ang="0">
                    <a:pos x="27" y="211"/>
                  </a:cxn>
                  <a:cxn ang="0">
                    <a:pos x="36" y="228"/>
                  </a:cxn>
                  <a:cxn ang="0">
                    <a:pos x="46" y="242"/>
                  </a:cxn>
                  <a:cxn ang="0">
                    <a:pos x="57" y="253"/>
                  </a:cxn>
                  <a:cxn ang="0">
                    <a:pos x="68" y="262"/>
                  </a:cxn>
                  <a:cxn ang="0">
                    <a:pos x="80" y="270"/>
                  </a:cxn>
                  <a:cxn ang="0">
                    <a:pos x="92" y="274"/>
                  </a:cxn>
                  <a:cxn ang="0">
                    <a:pos x="105" y="275"/>
                  </a:cxn>
                  <a:cxn ang="0">
                    <a:pos x="118" y="272"/>
                  </a:cxn>
                </a:cxnLst>
                <a:rect l="0" t="0" r="r" b="b"/>
                <a:pathLst>
                  <a:path w="166" h="275">
                    <a:moveTo>
                      <a:pt x="118" y="272"/>
                    </a:moveTo>
                    <a:lnTo>
                      <a:pt x="121" y="271"/>
                    </a:lnTo>
                    <a:lnTo>
                      <a:pt x="125" y="270"/>
                    </a:lnTo>
                    <a:lnTo>
                      <a:pt x="129" y="269"/>
                    </a:lnTo>
                    <a:lnTo>
                      <a:pt x="133" y="266"/>
                    </a:lnTo>
                    <a:lnTo>
                      <a:pt x="136" y="263"/>
                    </a:lnTo>
                    <a:lnTo>
                      <a:pt x="139" y="260"/>
                    </a:lnTo>
                    <a:lnTo>
                      <a:pt x="142" y="257"/>
                    </a:lnTo>
                    <a:lnTo>
                      <a:pt x="145" y="253"/>
                    </a:lnTo>
                    <a:lnTo>
                      <a:pt x="148" y="249"/>
                    </a:lnTo>
                    <a:lnTo>
                      <a:pt x="150" y="246"/>
                    </a:lnTo>
                    <a:lnTo>
                      <a:pt x="152" y="242"/>
                    </a:lnTo>
                    <a:lnTo>
                      <a:pt x="155" y="237"/>
                    </a:lnTo>
                    <a:lnTo>
                      <a:pt x="157" y="233"/>
                    </a:lnTo>
                    <a:lnTo>
                      <a:pt x="159" y="228"/>
                    </a:lnTo>
                    <a:lnTo>
                      <a:pt x="160" y="223"/>
                    </a:lnTo>
                    <a:lnTo>
                      <a:pt x="161" y="218"/>
                    </a:lnTo>
                    <a:lnTo>
                      <a:pt x="162" y="211"/>
                    </a:lnTo>
                    <a:lnTo>
                      <a:pt x="163" y="206"/>
                    </a:lnTo>
                    <a:lnTo>
                      <a:pt x="164" y="200"/>
                    </a:lnTo>
                    <a:lnTo>
                      <a:pt x="165" y="195"/>
                    </a:lnTo>
                    <a:lnTo>
                      <a:pt x="165" y="188"/>
                    </a:lnTo>
                    <a:lnTo>
                      <a:pt x="166" y="182"/>
                    </a:lnTo>
                    <a:lnTo>
                      <a:pt x="166" y="176"/>
                    </a:lnTo>
                    <a:lnTo>
                      <a:pt x="166" y="169"/>
                    </a:lnTo>
                    <a:lnTo>
                      <a:pt x="165" y="163"/>
                    </a:lnTo>
                    <a:lnTo>
                      <a:pt x="165" y="157"/>
                    </a:lnTo>
                    <a:lnTo>
                      <a:pt x="164" y="149"/>
                    </a:lnTo>
                    <a:lnTo>
                      <a:pt x="163" y="143"/>
                    </a:lnTo>
                    <a:lnTo>
                      <a:pt x="162" y="136"/>
                    </a:lnTo>
                    <a:lnTo>
                      <a:pt x="161" y="129"/>
                    </a:lnTo>
                    <a:lnTo>
                      <a:pt x="160" y="122"/>
                    </a:lnTo>
                    <a:lnTo>
                      <a:pt x="158" y="115"/>
                    </a:lnTo>
                    <a:lnTo>
                      <a:pt x="157" y="108"/>
                    </a:lnTo>
                    <a:lnTo>
                      <a:pt x="155" y="101"/>
                    </a:lnTo>
                    <a:lnTo>
                      <a:pt x="152" y="94"/>
                    </a:lnTo>
                    <a:lnTo>
                      <a:pt x="150" y="88"/>
                    </a:lnTo>
                    <a:lnTo>
                      <a:pt x="147" y="81"/>
                    </a:lnTo>
                    <a:lnTo>
                      <a:pt x="145" y="75"/>
                    </a:lnTo>
                    <a:lnTo>
                      <a:pt x="142" y="70"/>
                    </a:lnTo>
                    <a:lnTo>
                      <a:pt x="139" y="64"/>
                    </a:lnTo>
                    <a:lnTo>
                      <a:pt x="136" y="59"/>
                    </a:lnTo>
                    <a:lnTo>
                      <a:pt x="133" y="53"/>
                    </a:lnTo>
                    <a:lnTo>
                      <a:pt x="130" y="48"/>
                    </a:lnTo>
                    <a:lnTo>
                      <a:pt x="126" y="43"/>
                    </a:lnTo>
                    <a:lnTo>
                      <a:pt x="123" y="38"/>
                    </a:lnTo>
                    <a:lnTo>
                      <a:pt x="120" y="34"/>
                    </a:lnTo>
                    <a:lnTo>
                      <a:pt x="117" y="31"/>
                    </a:lnTo>
                    <a:lnTo>
                      <a:pt x="112" y="25"/>
                    </a:lnTo>
                    <a:lnTo>
                      <a:pt x="109" y="23"/>
                    </a:lnTo>
                    <a:lnTo>
                      <a:pt x="105" y="19"/>
                    </a:lnTo>
                    <a:lnTo>
                      <a:pt x="102" y="15"/>
                    </a:lnTo>
                    <a:lnTo>
                      <a:pt x="97" y="13"/>
                    </a:lnTo>
                    <a:lnTo>
                      <a:pt x="94" y="10"/>
                    </a:lnTo>
                    <a:lnTo>
                      <a:pt x="90" y="8"/>
                    </a:lnTo>
                    <a:lnTo>
                      <a:pt x="85" y="6"/>
                    </a:lnTo>
                    <a:lnTo>
                      <a:pt x="81" y="4"/>
                    </a:lnTo>
                    <a:lnTo>
                      <a:pt x="78" y="3"/>
                    </a:lnTo>
                    <a:lnTo>
                      <a:pt x="73" y="1"/>
                    </a:lnTo>
                    <a:lnTo>
                      <a:pt x="69" y="1"/>
                    </a:lnTo>
                    <a:lnTo>
                      <a:pt x="65" y="1"/>
                    </a:lnTo>
                    <a:lnTo>
                      <a:pt x="61" y="0"/>
                    </a:lnTo>
                    <a:lnTo>
                      <a:pt x="57" y="1"/>
                    </a:lnTo>
                    <a:lnTo>
                      <a:pt x="53" y="1"/>
                    </a:lnTo>
                    <a:lnTo>
                      <a:pt x="49" y="3"/>
                    </a:lnTo>
                    <a:lnTo>
                      <a:pt x="44" y="4"/>
                    </a:lnTo>
                    <a:lnTo>
                      <a:pt x="40" y="5"/>
                    </a:lnTo>
                    <a:lnTo>
                      <a:pt x="37" y="8"/>
                    </a:lnTo>
                    <a:lnTo>
                      <a:pt x="34" y="10"/>
                    </a:lnTo>
                    <a:lnTo>
                      <a:pt x="30" y="13"/>
                    </a:lnTo>
                    <a:lnTo>
                      <a:pt x="27" y="15"/>
                    </a:lnTo>
                    <a:lnTo>
                      <a:pt x="24" y="18"/>
                    </a:lnTo>
                    <a:lnTo>
                      <a:pt x="21" y="22"/>
                    </a:lnTo>
                    <a:lnTo>
                      <a:pt x="18" y="25"/>
                    </a:lnTo>
                    <a:lnTo>
                      <a:pt x="15" y="29"/>
                    </a:lnTo>
                    <a:lnTo>
                      <a:pt x="13" y="33"/>
                    </a:lnTo>
                    <a:lnTo>
                      <a:pt x="11" y="38"/>
                    </a:lnTo>
                    <a:lnTo>
                      <a:pt x="10" y="43"/>
                    </a:lnTo>
                    <a:lnTo>
                      <a:pt x="8" y="47"/>
                    </a:lnTo>
                    <a:lnTo>
                      <a:pt x="5" y="52"/>
                    </a:lnTo>
                    <a:lnTo>
                      <a:pt x="4" y="57"/>
                    </a:lnTo>
                    <a:lnTo>
                      <a:pt x="3" y="64"/>
                    </a:lnTo>
                    <a:lnTo>
                      <a:pt x="2" y="69"/>
                    </a:lnTo>
                    <a:lnTo>
                      <a:pt x="1" y="75"/>
                    </a:lnTo>
                    <a:lnTo>
                      <a:pt x="1" y="80"/>
                    </a:lnTo>
                    <a:lnTo>
                      <a:pt x="0" y="87"/>
                    </a:lnTo>
                    <a:lnTo>
                      <a:pt x="0" y="93"/>
                    </a:lnTo>
                    <a:lnTo>
                      <a:pt x="0" y="99"/>
                    </a:lnTo>
                    <a:lnTo>
                      <a:pt x="0" y="106"/>
                    </a:lnTo>
                    <a:lnTo>
                      <a:pt x="0" y="112"/>
                    </a:lnTo>
                    <a:lnTo>
                      <a:pt x="1" y="118"/>
                    </a:lnTo>
                    <a:lnTo>
                      <a:pt x="1" y="126"/>
                    </a:lnTo>
                    <a:lnTo>
                      <a:pt x="2" y="132"/>
                    </a:lnTo>
                    <a:lnTo>
                      <a:pt x="3" y="139"/>
                    </a:lnTo>
                    <a:lnTo>
                      <a:pt x="4" y="146"/>
                    </a:lnTo>
                    <a:lnTo>
                      <a:pt x="7" y="153"/>
                    </a:lnTo>
                    <a:lnTo>
                      <a:pt x="8" y="160"/>
                    </a:lnTo>
                    <a:lnTo>
                      <a:pt x="10" y="167"/>
                    </a:lnTo>
                    <a:lnTo>
                      <a:pt x="12" y="174"/>
                    </a:lnTo>
                    <a:lnTo>
                      <a:pt x="14" y="181"/>
                    </a:lnTo>
                    <a:lnTo>
                      <a:pt x="16" y="187"/>
                    </a:lnTo>
                    <a:lnTo>
                      <a:pt x="18" y="193"/>
                    </a:lnTo>
                    <a:lnTo>
                      <a:pt x="22" y="200"/>
                    </a:lnTo>
                    <a:lnTo>
                      <a:pt x="24" y="205"/>
                    </a:lnTo>
                    <a:lnTo>
                      <a:pt x="27" y="211"/>
                    </a:lnTo>
                    <a:lnTo>
                      <a:pt x="29" y="216"/>
                    </a:lnTo>
                    <a:lnTo>
                      <a:pt x="32" y="223"/>
                    </a:lnTo>
                    <a:lnTo>
                      <a:pt x="36" y="228"/>
                    </a:lnTo>
                    <a:lnTo>
                      <a:pt x="39" y="232"/>
                    </a:lnTo>
                    <a:lnTo>
                      <a:pt x="42" y="237"/>
                    </a:lnTo>
                    <a:lnTo>
                      <a:pt x="46" y="242"/>
                    </a:lnTo>
                    <a:lnTo>
                      <a:pt x="50" y="246"/>
                    </a:lnTo>
                    <a:lnTo>
                      <a:pt x="53" y="249"/>
                    </a:lnTo>
                    <a:lnTo>
                      <a:pt x="57" y="253"/>
                    </a:lnTo>
                    <a:lnTo>
                      <a:pt x="61" y="257"/>
                    </a:lnTo>
                    <a:lnTo>
                      <a:pt x="65" y="260"/>
                    </a:lnTo>
                    <a:lnTo>
                      <a:pt x="68" y="262"/>
                    </a:lnTo>
                    <a:lnTo>
                      <a:pt x="72" y="265"/>
                    </a:lnTo>
                    <a:lnTo>
                      <a:pt x="76" y="267"/>
                    </a:lnTo>
                    <a:lnTo>
                      <a:pt x="80" y="270"/>
                    </a:lnTo>
                    <a:lnTo>
                      <a:pt x="84" y="271"/>
                    </a:lnTo>
                    <a:lnTo>
                      <a:pt x="89" y="272"/>
                    </a:lnTo>
                    <a:lnTo>
                      <a:pt x="92" y="274"/>
                    </a:lnTo>
                    <a:lnTo>
                      <a:pt x="96" y="275"/>
                    </a:lnTo>
                    <a:lnTo>
                      <a:pt x="101" y="275"/>
                    </a:lnTo>
                    <a:lnTo>
                      <a:pt x="105" y="275"/>
                    </a:lnTo>
                    <a:lnTo>
                      <a:pt x="109" y="275"/>
                    </a:lnTo>
                    <a:lnTo>
                      <a:pt x="113" y="274"/>
                    </a:lnTo>
                    <a:lnTo>
                      <a:pt x="118" y="272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26"/>
              <p:cNvSpPr>
                <a:spLocks/>
              </p:cNvSpPr>
              <p:nvPr/>
            </p:nvSpPr>
            <p:spPr bwMode="auto">
              <a:xfrm>
                <a:off x="965" y="1261"/>
                <a:ext cx="61" cy="31"/>
              </a:xfrm>
              <a:custGeom>
                <a:avLst/>
                <a:gdLst/>
                <a:ahLst/>
                <a:cxnLst>
                  <a:cxn ang="0">
                    <a:pos x="158" y="0"/>
                  </a:cxn>
                  <a:cxn ang="0">
                    <a:pos x="150" y="0"/>
                  </a:cxn>
                  <a:cxn ang="0">
                    <a:pos x="152" y="0"/>
                  </a:cxn>
                  <a:cxn ang="0">
                    <a:pos x="155" y="0"/>
                  </a:cxn>
                  <a:cxn ang="0">
                    <a:pos x="157" y="0"/>
                  </a:cxn>
                  <a:cxn ang="0">
                    <a:pos x="159" y="1"/>
                  </a:cxn>
                  <a:cxn ang="0">
                    <a:pos x="162" y="2"/>
                  </a:cxn>
                  <a:cxn ang="0">
                    <a:pos x="164" y="4"/>
                  </a:cxn>
                  <a:cxn ang="0">
                    <a:pos x="165" y="6"/>
                  </a:cxn>
                  <a:cxn ang="0">
                    <a:pos x="168" y="7"/>
                  </a:cxn>
                  <a:cxn ang="0">
                    <a:pos x="170" y="10"/>
                  </a:cxn>
                  <a:cxn ang="0">
                    <a:pos x="172" y="12"/>
                  </a:cxn>
                  <a:cxn ang="0">
                    <a:pos x="173" y="15"/>
                  </a:cxn>
                  <a:cxn ang="0">
                    <a:pos x="175" y="19"/>
                  </a:cxn>
                  <a:cxn ang="0">
                    <a:pos x="176" y="23"/>
                  </a:cxn>
                  <a:cxn ang="0">
                    <a:pos x="178" y="25"/>
                  </a:cxn>
                  <a:cxn ang="0">
                    <a:pos x="179" y="29"/>
                  </a:cxn>
                  <a:cxn ang="0">
                    <a:pos x="181" y="33"/>
                  </a:cxn>
                  <a:cxn ang="0">
                    <a:pos x="181" y="37"/>
                  </a:cxn>
                  <a:cxn ang="0">
                    <a:pos x="182" y="40"/>
                  </a:cxn>
                  <a:cxn ang="0">
                    <a:pos x="182" y="44"/>
                  </a:cxn>
                  <a:cxn ang="0">
                    <a:pos x="182" y="48"/>
                  </a:cxn>
                  <a:cxn ang="0">
                    <a:pos x="182" y="52"/>
                  </a:cxn>
                  <a:cxn ang="0">
                    <a:pos x="182" y="56"/>
                  </a:cxn>
                  <a:cxn ang="0">
                    <a:pos x="181" y="58"/>
                  </a:cxn>
                  <a:cxn ang="0">
                    <a:pos x="181" y="61"/>
                  </a:cxn>
                  <a:cxn ang="0">
                    <a:pos x="179" y="65"/>
                  </a:cxn>
                  <a:cxn ang="0">
                    <a:pos x="178" y="67"/>
                  </a:cxn>
                  <a:cxn ang="0">
                    <a:pos x="176" y="70"/>
                  </a:cxn>
                  <a:cxn ang="0">
                    <a:pos x="174" y="72"/>
                  </a:cxn>
                  <a:cxn ang="0">
                    <a:pos x="173" y="74"/>
                  </a:cxn>
                  <a:cxn ang="0">
                    <a:pos x="171" y="75"/>
                  </a:cxn>
                  <a:cxn ang="0">
                    <a:pos x="169" y="76"/>
                  </a:cxn>
                  <a:cxn ang="0">
                    <a:pos x="0" y="20"/>
                  </a:cxn>
                </a:cxnLst>
                <a:rect l="0" t="0" r="r" b="b"/>
                <a:pathLst>
                  <a:path w="182" h="95">
                    <a:moveTo>
                      <a:pt x="0" y="20"/>
                    </a:moveTo>
                    <a:lnTo>
                      <a:pt x="158" y="0"/>
                    </a:lnTo>
                    <a:lnTo>
                      <a:pt x="149" y="0"/>
                    </a:lnTo>
                    <a:lnTo>
                      <a:pt x="150" y="0"/>
                    </a:lnTo>
                    <a:lnTo>
                      <a:pt x="151" y="0"/>
                    </a:lnTo>
                    <a:lnTo>
                      <a:pt x="152" y="0"/>
                    </a:lnTo>
                    <a:lnTo>
                      <a:pt x="153" y="0"/>
                    </a:lnTo>
                    <a:lnTo>
                      <a:pt x="155" y="0"/>
                    </a:lnTo>
                    <a:lnTo>
                      <a:pt x="156" y="0"/>
                    </a:lnTo>
                    <a:lnTo>
                      <a:pt x="157" y="0"/>
                    </a:lnTo>
                    <a:lnTo>
                      <a:pt x="158" y="1"/>
                    </a:lnTo>
                    <a:lnTo>
                      <a:pt x="159" y="1"/>
                    </a:lnTo>
                    <a:lnTo>
                      <a:pt x="161" y="1"/>
                    </a:lnTo>
                    <a:lnTo>
                      <a:pt x="162" y="2"/>
                    </a:lnTo>
                    <a:lnTo>
                      <a:pt x="163" y="2"/>
                    </a:lnTo>
                    <a:lnTo>
                      <a:pt x="164" y="4"/>
                    </a:lnTo>
                    <a:lnTo>
                      <a:pt x="165" y="5"/>
                    </a:lnTo>
                    <a:lnTo>
                      <a:pt x="165" y="6"/>
                    </a:lnTo>
                    <a:lnTo>
                      <a:pt x="166" y="6"/>
                    </a:lnTo>
                    <a:lnTo>
                      <a:pt x="168" y="7"/>
                    </a:lnTo>
                    <a:lnTo>
                      <a:pt x="169" y="9"/>
                    </a:lnTo>
                    <a:lnTo>
                      <a:pt x="170" y="10"/>
                    </a:lnTo>
                    <a:lnTo>
                      <a:pt x="171" y="11"/>
                    </a:lnTo>
                    <a:lnTo>
                      <a:pt x="172" y="12"/>
                    </a:lnTo>
                    <a:lnTo>
                      <a:pt x="173" y="14"/>
                    </a:lnTo>
                    <a:lnTo>
                      <a:pt x="173" y="15"/>
                    </a:lnTo>
                    <a:lnTo>
                      <a:pt x="174" y="18"/>
                    </a:lnTo>
                    <a:lnTo>
                      <a:pt x="175" y="19"/>
                    </a:lnTo>
                    <a:lnTo>
                      <a:pt x="176" y="20"/>
                    </a:lnTo>
                    <a:lnTo>
                      <a:pt x="176" y="23"/>
                    </a:lnTo>
                    <a:lnTo>
                      <a:pt x="177" y="24"/>
                    </a:lnTo>
                    <a:lnTo>
                      <a:pt x="178" y="25"/>
                    </a:lnTo>
                    <a:lnTo>
                      <a:pt x="178" y="28"/>
                    </a:lnTo>
                    <a:lnTo>
                      <a:pt x="179" y="29"/>
                    </a:lnTo>
                    <a:lnTo>
                      <a:pt x="179" y="32"/>
                    </a:lnTo>
                    <a:lnTo>
                      <a:pt x="181" y="33"/>
                    </a:lnTo>
                    <a:lnTo>
                      <a:pt x="181" y="35"/>
                    </a:lnTo>
                    <a:lnTo>
                      <a:pt x="181" y="37"/>
                    </a:lnTo>
                    <a:lnTo>
                      <a:pt x="182" y="39"/>
                    </a:lnTo>
                    <a:lnTo>
                      <a:pt x="182" y="40"/>
                    </a:lnTo>
                    <a:lnTo>
                      <a:pt x="182" y="43"/>
                    </a:lnTo>
                    <a:lnTo>
                      <a:pt x="182" y="44"/>
                    </a:lnTo>
                    <a:lnTo>
                      <a:pt x="182" y="47"/>
                    </a:lnTo>
                    <a:lnTo>
                      <a:pt x="182" y="48"/>
                    </a:lnTo>
                    <a:lnTo>
                      <a:pt x="182" y="51"/>
                    </a:lnTo>
                    <a:lnTo>
                      <a:pt x="182" y="52"/>
                    </a:lnTo>
                    <a:lnTo>
                      <a:pt x="182" y="53"/>
                    </a:lnTo>
                    <a:lnTo>
                      <a:pt x="182" y="56"/>
                    </a:lnTo>
                    <a:lnTo>
                      <a:pt x="182" y="57"/>
                    </a:lnTo>
                    <a:lnTo>
                      <a:pt x="181" y="58"/>
                    </a:lnTo>
                    <a:lnTo>
                      <a:pt x="181" y="60"/>
                    </a:lnTo>
                    <a:lnTo>
                      <a:pt x="181" y="61"/>
                    </a:lnTo>
                    <a:lnTo>
                      <a:pt x="179" y="63"/>
                    </a:lnTo>
                    <a:lnTo>
                      <a:pt x="179" y="65"/>
                    </a:lnTo>
                    <a:lnTo>
                      <a:pt x="178" y="66"/>
                    </a:lnTo>
                    <a:lnTo>
                      <a:pt x="178" y="67"/>
                    </a:lnTo>
                    <a:lnTo>
                      <a:pt x="177" y="68"/>
                    </a:lnTo>
                    <a:lnTo>
                      <a:pt x="176" y="70"/>
                    </a:lnTo>
                    <a:lnTo>
                      <a:pt x="175" y="71"/>
                    </a:lnTo>
                    <a:lnTo>
                      <a:pt x="174" y="72"/>
                    </a:lnTo>
                    <a:lnTo>
                      <a:pt x="173" y="72"/>
                    </a:lnTo>
                    <a:lnTo>
                      <a:pt x="173" y="74"/>
                    </a:lnTo>
                    <a:lnTo>
                      <a:pt x="172" y="74"/>
                    </a:lnTo>
                    <a:lnTo>
                      <a:pt x="171" y="75"/>
                    </a:lnTo>
                    <a:lnTo>
                      <a:pt x="170" y="75"/>
                    </a:lnTo>
                    <a:lnTo>
                      <a:pt x="169" y="76"/>
                    </a:lnTo>
                    <a:lnTo>
                      <a:pt x="10" y="95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40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27"/>
              <p:cNvSpPr>
                <a:spLocks/>
              </p:cNvSpPr>
              <p:nvPr/>
            </p:nvSpPr>
            <p:spPr bwMode="auto">
              <a:xfrm>
                <a:off x="965" y="1261"/>
                <a:ext cx="61" cy="31"/>
              </a:xfrm>
              <a:custGeom>
                <a:avLst/>
                <a:gdLst/>
                <a:ahLst/>
                <a:cxnLst>
                  <a:cxn ang="0">
                    <a:pos x="158" y="0"/>
                  </a:cxn>
                  <a:cxn ang="0">
                    <a:pos x="150" y="0"/>
                  </a:cxn>
                  <a:cxn ang="0">
                    <a:pos x="152" y="0"/>
                  </a:cxn>
                  <a:cxn ang="0">
                    <a:pos x="155" y="0"/>
                  </a:cxn>
                  <a:cxn ang="0">
                    <a:pos x="157" y="0"/>
                  </a:cxn>
                  <a:cxn ang="0">
                    <a:pos x="159" y="1"/>
                  </a:cxn>
                  <a:cxn ang="0">
                    <a:pos x="162" y="2"/>
                  </a:cxn>
                  <a:cxn ang="0">
                    <a:pos x="164" y="4"/>
                  </a:cxn>
                  <a:cxn ang="0">
                    <a:pos x="165" y="6"/>
                  </a:cxn>
                  <a:cxn ang="0">
                    <a:pos x="168" y="7"/>
                  </a:cxn>
                  <a:cxn ang="0">
                    <a:pos x="170" y="10"/>
                  </a:cxn>
                  <a:cxn ang="0">
                    <a:pos x="172" y="12"/>
                  </a:cxn>
                  <a:cxn ang="0">
                    <a:pos x="173" y="15"/>
                  </a:cxn>
                  <a:cxn ang="0">
                    <a:pos x="175" y="19"/>
                  </a:cxn>
                  <a:cxn ang="0">
                    <a:pos x="176" y="23"/>
                  </a:cxn>
                  <a:cxn ang="0">
                    <a:pos x="178" y="25"/>
                  </a:cxn>
                  <a:cxn ang="0">
                    <a:pos x="179" y="29"/>
                  </a:cxn>
                  <a:cxn ang="0">
                    <a:pos x="181" y="33"/>
                  </a:cxn>
                  <a:cxn ang="0">
                    <a:pos x="181" y="37"/>
                  </a:cxn>
                  <a:cxn ang="0">
                    <a:pos x="182" y="40"/>
                  </a:cxn>
                  <a:cxn ang="0">
                    <a:pos x="182" y="44"/>
                  </a:cxn>
                  <a:cxn ang="0">
                    <a:pos x="182" y="48"/>
                  </a:cxn>
                  <a:cxn ang="0">
                    <a:pos x="182" y="52"/>
                  </a:cxn>
                  <a:cxn ang="0">
                    <a:pos x="182" y="56"/>
                  </a:cxn>
                  <a:cxn ang="0">
                    <a:pos x="181" y="58"/>
                  </a:cxn>
                  <a:cxn ang="0">
                    <a:pos x="181" y="61"/>
                  </a:cxn>
                  <a:cxn ang="0">
                    <a:pos x="179" y="65"/>
                  </a:cxn>
                  <a:cxn ang="0">
                    <a:pos x="178" y="67"/>
                  </a:cxn>
                  <a:cxn ang="0">
                    <a:pos x="176" y="70"/>
                  </a:cxn>
                  <a:cxn ang="0">
                    <a:pos x="174" y="72"/>
                  </a:cxn>
                  <a:cxn ang="0">
                    <a:pos x="173" y="74"/>
                  </a:cxn>
                  <a:cxn ang="0">
                    <a:pos x="171" y="75"/>
                  </a:cxn>
                  <a:cxn ang="0">
                    <a:pos x="169" y="76"/>
                  </a:cxn>
                </a:cxnLst>
                <a:rect l="0" t="0" r="r" b="b"/>
                <a:pathLst>
                  <a:path w="182" h="95">
                    <a:moveTo>
                      <a:pt x="0" y="20"/>
                    </a:moveTo>
                    <a:lnTo>
                      <a:pt x="158" y="0"/>
                    </a:lnTo>
                    <a:lnTo>
                      <a:pt x="149" y="0"/>
                    </a:lnTo>
                    <a:lnTo>
                      <a:pt x="150" y="0"/>
                    </a:lnTo>
                    <a:lnTo>
                      <a:pt x="151" y="0"/>
                    </a:lnTo>
                    <a:lnTo>
                      <a:pt x="152" y="0"/>
                    </a:lnTo>
                    <a:lnTo>
                      <a:pt x="153" y="0"/>
                    </a:lnTo>
                    <a:lnTo>
                      <a:pt x="155" y="0"/>
                    </a:lnTo>
                    <a:lnTo>
                      <a:pt x="156" y="0"/>
                    </a:lnTo>
                    <a:lnTo>
                      <a:pt x="157" y="0"/>
                    </a:lnTo>
                    <a:lnTo>
                      <a:pt x="158" y="1"/>
                    </a:lnTo>
                    <a:lnTo>
                      <a:pt x="159" y="1"/>
                    </a:lnTo>
                    <a:lnTo>
                      <a:pt x="161" y="1"/>
                    </a:lnTo>
                    <a:lnTo>
                      <a:pt x="162" y="2"/>
                    </a:lnTo>
                    <a:lnTo>
                      <a:pt x="163" y="2"/>
                    </a:lnTo>
                    <a:lnTo>
                      <a:pt x="164" y="4"/>
                    </a:lnTo>
                    <a:lnTo>
                      <a:pt x="165" y="5"/>
                    </a:lnTo>
                    <a:lnTo>
                      <a:pt x="165" y="6"/>
                    </a:lnTo>
                    <a:lnTo>
                      <a:pt x="166" y="6"/>
                    </a:lnTo>
                    <a:lnTo>
                      <a:pt x="168" y="7"/>
                    </a:lnTo>
                    <a:lnTo>
                      <a:pt x="169" y="9"/>
                    </a:lnTo>
                    <a:lnTo>
                      <a:pt x="170" y="10"/>
                    </a:lnTo>
                    <a:lnTo>
                      <a:pt x="171" y="11"/>
                    </a:lnTo>
                    <a:lnTo>
                      <a:pt x="172" y="12"/>
                    </a:lnTo>
                    <a:lnTo>
                      <a:pt x="173" y="14"/>
                    </a:lnTo>
                    <a:lnTo>
                      <a:pt x="173" y="15"/>
                    </a:lnTo>
                    <a:lnTo>
                      <a:pt x="174" y="18"/>
                    </a:lnTo>
                    <a:lnTo>
                      <a:pt x="175" y="19"/>
                    </a:lnTo>
                    <a:lnTo>
                      <a:pt x="176" y="20"/>
                    </a:lnTo>
                    <a:lnTo>
                      <a:pt x="176" y="23"/>
                    </a:lnTo>
                    <a:lnTo>
                      <a:pt x="177" y="24"/>
                    </a:lnTo>
                    <a:lnTo>
                      <a:pt x="178" y="25"/>
                    </a:lnTo>
                    <a:lnTo>
                      <a:pt x="178" y="28"/>
                    </a:lnTo>
                    <a:lnTo>
                      <a:pt x="179" y="29"/>
                    </a:lnTo>
                    <a:lnTo>
                      <a:pt x="179" y="32"/>
                    </a:lnTo>
                    <a:lnTo>
                      <a:pt x="181" y="33"/>
                    </a:lnTo>
                    <a:lnTo>
                      <a:pt x="181" y="35"/>
                    </a:lnTo>
                    <a:lnTo>
                      <a:pt x="181" y="37"/>
                    </a:lnTo>
                    <a:lnTo>
                      <a:pt x="182" y="39"/>
                    </a:lnTo>
                    <a:lnTo>
                      <a:pt x="182" y="40"/>
                    </a:lnTo>
                    <a:lnTo>
                      <a:pt x="182" y="43"/>
                    </a:lnTo>
                    <a:lnTo>
                      <a:pt x="182" y="44"/>
                    </a:lnTo>
                    <a:lnTo>
                      <a:pt x="182" y="47"/>
                    </a:lnTo>
                    <a:lnTo>
                      <a:pt x="182" y="48"/>
                    </a:lnTo>
                    <a:lnTo>
                      <a:pt x="182" y="51"/>
                    </a:lnTo>
                    <a:lnTo>
                      <a:pt x="182" y="52"/>
                    </a:lnTo>
                    <a:lnTo>
                      <a:pt x="182" y="53"/>
                    </a:lnTo>
                    <a:lnTo>
                      <a:pt x="182" y="56"/>
                    </a:lnTo>
                    <a:lnTo>
                      <a:pt x="182" y="57"/>
                    </a:lnTo>
                    <a:lnTo>
                      <a:pt x="181" y="58"/>
                    </a:lnTo>
                    <a:lnTo>
                      <a:pt x="181" y="60"/>
                    </a:lnTo>
                    <a:lnTo>
                      <a:pt x="181" y="61"/>
                    </a:lnTo>
                    <a:lnTo>
                      <a:pt x="179" y="63"/>
                    </a:lnTo>
                    <a:lnTo>
                      <a:pt x="179" y="65"/>
                    </a:lnTo>
                    <a:lnTo>
                      <a:pt x="178" y="66"/>
                    </a:lnTo>
                    <a:lnTo>
                      <a:pt x="178" y="67"/>
                    </a:lnTo>
                    <a:lnTo>
                      <a:pt x="177" y="68"/>
                    </a:lnTo>
                    <a:lnTo>
                      <a:pt x="176" y="70"/>
                    </a:lnTo>
                    <a:lnTo>
                      <a:pt x="175" y="71"/>
                    </a:lnTo>
                    <a:lnTo>
                      <a:pt x="174" y="72"/>
                    </a:lnTo>
                    <a:lnTo>
                      <a:pt x="173" y="72"/>
                    </a:lnTo>
                    <a:lnTo>
                      <a:pt x="173" y="74"/>
                    </a:lnTo>
                    <a:lnTo>
                      <a:pt x="172" y="74"/>
                    </a:lnTo>
                    <a:lnTo>
                      <a:pt x="171" y="75"/>
                    </a:lnTo>
                    <a:lnTo>
                      <a:pt x="170" y="75"/>
                    </a:lnTo>
                    <a:lnTo>
                      <a:pt x="169" y="76"/>
                    </a:lnTo>
                    <a:lnTo>
                      <a:pt x="10" y="95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Freeform 28"/>
              <p:cNvSpPr>
                <a:spLocks/>
              </p:cNvSpPr>
              <p:nvPr/>
            </p:nvSpPr>
            <p:spPr bwMode="auto">
              <a:xfrm>
                <a:off x="548" y="1261"/>
                <a:ext cx="435" cy="456"/>
              </a:xfrm>
              <a:custGeom>
                <a:avLst/>
                <a:gdLst/>
                <a:ahLst/>
                <a:cxnLst>
                  <a:cxn ang="0">
                    <a:pos x="15" y="1016"/>
                  </a:cxn>
                  <a:cxn ang="0">
                    <a:pos x="254" y="874"/>
                  </a:cxn>
                  <a:cxn ang="0">
                    <a:pos x="841" y="159"/>
                  </a:cxn>
                  <a:cxn ang="0">
                    <a:pos x="1301" y="5"/>
                  </a:cxn>
                  <a:cxn ang="0">
                    <a:pos x="1303" y="106"/>
                  </a:cxn>
                  <a:cxn ang="0">
                    <a:pos x="1285" y="108"/>
                  </a:cxn>
                  <a:cxn ang="0">
                    <a:pos x="1263" y="112"/>
                  </a:cxn>
                  <a:cxn ang="0">
                    <a:pos x="1238" y="117"/>
                  </a:cxn>
                  <a:cxn ang="0">
                    <a:pos x="1212" y="123"/>
                  </a:cxn>
                  <a:cxn ang="0">
                    <a:pos x="1183" y="131"/>
                  </a:cxn>
                  <a:cxn ang="0">
                    <a:pos x="1153" y="141"/>
                  </a:cxn>
                  <a:cxn ang="0">
                    <a:pos x="1120" y="155"/>
                  </a:cxn>
                  <a:cxn ang="0">
                    <a:pos x="1088" y="172"/>
                  </a:cxn>
                  <a:cxn ang="0">
                    <a:pos x="1056" y="191"/>
                  </a:cxn>
                  <a:cxn ang="0">
                    <a:pos x="1023" y="215"/>
                  </a:cxn>
                  <a:cxn ang="0">
                    <a:pos x="991" y="243"/>
                  </a:cxn>
                  <a:cxn ang="0">
                    <a:pos x="960" y="276"/>
                  </a:cxn>
                  <a:cxn ang="0">
                    <a:pos x="930" y="314"/>
                  </a:cxn>
                  <a:cxn ang="0">
                    <a:pos x="902" y="359"/>
                  </a:cxn>
                  <a:cxn ang="0">
                    <a:pos x="876" y="410"/>
                  </a:cxn>
                  <a:cxn ang="0">
                    <a:pos x="852" y="466"/>
                  </a:cxn>
                  <a:cxn ang="0">
                    <a:pos x="839" y="496"/>
                  </a:cxn>
                  <a:cxn ang="0">
                    <a:pos x="827" y="526"/>
                  </a:cxn>
                  <a:cxn ang="0">
                    <a:pos x="812" y="556"/>
                  </a:cxn>
                  <a:cxn ang="0">
                    <a:pos x="797" y="587"/>
                  </a:cxn>
                  <a:cxn ang="0">
                    <a:pos x="783" y="617"/>
                  </a:cxn>
                  <a:cxn ang="0">
                    <a:pos x="768" y="647"/>
                  </a:cxn>
                  <a:cxn ang="0">
                    <a:pos x="754" y="676"/>
                  </a:cxn>
                  <a:cxn ang="0">
                    <a:pos x="741" y="703"/>
                  </a:cxn>
                  <a:cxn ang="0">
                    <a:pos x="728" y="728"/>
                  </a:cxn>
                  <a:cxn ang="0">
                    <a:pos x="716" y="751"/>
                  </a:cxn>
                  <a:cxn ang="0">
                    <a:pos x="706" y="771"/>
                  </a:cxn>
                  <a:cxn ang="0">
                    <a:pos x="697" y="789"/>
                  </a:cxn>
                  <a:cxn ang="0">
                    <a:pos x="689" y="803"/>
                  </a:cxn>
                  <a:cxn ang="0">
                    <a:pos x="683" y="815"/>
                  </a:cxn>
                  <a:cxn ang="0">
                    <a:pos x="680" y="821"/>
                  </a:cxn>
                  <a:cxn ang="0">
                    <a:pos x="679" y="824"/>
                  </a:cxn>
                  <a:cxn ang="0">
                    <a:pos x="417" y="1368"/>
                  </a:cxn>
                  <a:cxn ang="0">
                    <a:pos x="97" y="1238"/>
                  </a:cxn>
                  <a:cxn ang="0">
                    <a:pos x="13" y="1021"/>
                  </a:cxn>
                </a:cxnLst>
                <a:rect l="0" t="0" r="r" b="b"/>
                <a:pathLst>
                  <a:path w="1305" h="1368">
                    <a:moveTo>
                      <a:pt x="17" y="1018"/>
                    </a:moveTo>
                    <a:lnTo>
                      <a:pt x="15" y="1016"/>
                    </a:lnTo>
                    <a:lnTo>
                      <a:pt x="0" y="874"/>
                    </a:lnTo>
                    <a:lnTo>
                      <a:pt x="254" y="874"/>
                    </a:lnTo>
                    <a:lnTo>
                      <a:pt x="435" y="611"/>
                    </a:lnTo>
                    <a:lnTo>
                      <a:pt x="841" y="159"/>
                    </a:lnTo>
                    <a:lnTo>
                      <a:pt x="1305" y="0"/>
                    </a:lnTo>
                    <a:lnTo>
                      <a:pt x="1301" y="5"/>
                    </a:lnTo>
                    <a:lnTo>
                      <a:pt x="1303" y="10"/>
                    </a:lnTo>
                    <a:lnTo>
                      <a:pt x="1303" y="106"/>
                    </a:lnTo>
                    <a:lnTo>
                      <a:pt x="1294" y="107"/>
                    </a:lnTo>
                    <a:lnTo>
                      <a:pt x="1285" y="108"/>
                    </a:lnTo>
                    <a:lnTo>
                      <a:pt x="1274" y="111"/>
                    </a:lnTo>
                    <a:lnTo>
                      <a:pt x="1263" y="112"/>
                    </a:lnTo>
                    <a:lnTo>
                      <a:pt x="1251" y="115"/>
                    </a:lnTo>
                    <a:lnTo>
                      <a:pt x="1238" y="117"/>
                    </a:lnTo>
                    <a:lnTo>
                      <a:pt x="1225" y="120"/>
                    </a:lnTo>
                    <a:lnTo>
                      <a:pt x="1212" y="123"/>
                    </a:lnTo>
                    <a:lnTo>
                      <a:pt x="1197" y="127"/>
                    </a:lnTo>
                    <a:lnTo>
                      <a:pt x="1183" y="131"/>
                    </a:lnTo>
                    <a:lnTo>
                      <a:pt x="1168" y="136"/>
                    </a:lnTo>
                    <a:lnTo>
                      <a:pt x="1153" y="141"/>
                    </a:lnTo>
                    <a:lnTo>
                      <a:pt x="1137" y="148"/>
                    </a:lnTo>
                    <a:lnTo>
                      <a:pt x="1120" y="155"/>
                    </a:lnTo>
                    <a:lnTo>
                      <a:pt x="1105" y="163"/>
                    </a:lnTo>
                    <a:lnTo>
                      <a:pt x="1088" y="172"/>
                    </a:lnTo>
                    <a:lnTo>
                      <a:pt x="1072" y="181"/>
                    </a:lnTo>
                    <a:lnTo>
                      <a:pt x="1056" y="191"/>
                    </a:lnTo>
                    <a:lnTo>
                      <a:pt x="1039" y="202"/>
                    </a:lnTo>
                    <a:lnTo>
                      <a:pt x="1023" y="215"/>
                    </a:lnTo>
                    <a:lnTo>
                      <a:pt x="1007" y="229"/>
                    </a:lnTo>
                    <a:lnTo>
                      <a:pt x="991" y="243"/>
                    </a:lnTo>
                    <a:lnTo>
                      <a:pt x="976" y="260"/>
                    </a:lnTo>
                    <a:lnTo>
                      <a:pt x="960" y="276"/>
                    </a:lnTo>
                    <a:lnTo>
                      <a:pt x="945" y="295"/>
                    </a:lnTo>
                    <a:lnTo>
                      <a:pt x="930" y="314"/>
                    </a:lnTo>
                    <a:lnTo>
                      <a:pt x="916" y="336"/>
                    </a:lnTo>
                    <a:lnTo>
                      <a:pt x="902" y="359"/>
                    </a:lnTo>
                    <a:lnTo>
                      <a:pt x="888" y="383"/>
                    </a:lnTo>
                    <a:lnTo>
                      <a:pt x="876" y="410"/>
                    </a:lnTo>
                    <a:lnTo>
                      <a:pt x="864" y="437"/>
                    </a:lnTo>
                    <a:lnTo>
                      <a:pt x="852" y="466"/>
                    </a:lnTo>
                    <a:lnTo>
                      <a:pt x="846" y="481"/>
                    </a:lnTo>
                    <a:lnTo>
                      <a:pt x="839" y="496"/>
                    </a:lnTo>
                    <a:lnTo>
                      <a:pt x="833" y="510"/>
                    </a:lnTo>
                    <a:lnTo>
                      <a:pt x="827" y="526"/>
                    </a:lnTo>
                    <a:lnTo>
                      <a:pt x="819" y="541"/>
                    </a:lnTo>
                    <a:lnTo>
                      <a:pt x="812" y="556"/>
                    </a:lnTo>
                    <a:lnTo>
                      <a:pt x="805" y="571"/>
                    </a:lnTo>
                    <a:lnTo>
                      <a:pt x="797" y="587"/>
                    </a:lnTo>
                    <a:lnTo>
                      <a:pt x="791" y="602"/>
                    </a:lnTo>
                    <a:lnTo>
                      <a:pt x="783" y="617"/>
                    </a:lnTo>
                    <a:lnTo>
                      <a:pt x="776" y="633"/>
                    </a:lnTo>
                    <a:lnTo>
                      <a:pt x="768" y="647"/>
                    </a:lnTo>
                    <a:lnTo>
                      <a:pt x="762" y="662"/>
                    </a:lnTo>
                    <a:lnTo>
                      <a:pt x="754" y="676"/>
                    </a:lnTo>
                    <a:lnTo>
                      <a:pt x="748" y="689"/>
                    </a:lnTo>
                    <a:lnTo>
                      <a:pt x="741" y="703"/>
                    </a:lnTo>
                    <a:lnTo>
                      <a:pt x="735" y="715"/>
                    </a:lnTo>
                    <a:lnTo>
                      <a:pt x="728" y="728"/>
                    </a:lnTo>
                    <a:lnTo>
                      <a:pt x="722" y="740"/>
                    </a:lnTo>
                    <a:lnTo>
                      <a:pt x="716" y="751"/>
                    </a:lnTo>
                    <a:lnTo>
                      <a:pt x="711" y="761"/>
                    </a:lnTo>
                    <a:lnTo>
                      <a:pt x="706" y="771"/>
                    </a:lnTo>
                    <a:lnTo>
                      <a:pt x="701" y="780"/>
                    </a:lnTo>
                    <a:lnTo>
                      <a:pt x="697" y="789"/>
                    </a:lnTo>
                    <a:lnTo>
                      <a:pt x="693" y="797"/>
                    </a:lnTo>
                    <a:lnTo>
                      <a:pt x="689" y="803"/>
                    </a:lnTo>
                    <a:lnTo>
                      <a:pt x="686" y="810"/>
                    </a:lnTo>
                    <a:lnTo>
                      <a:pt x="683" y="815"/>
                    </a:lnTo>
                    <a:lnTo>
                      <a:pt x="681" y="818"/>
                    </a:lnTo>
                    <a:lnTo>
                      <a:pt x="680" y="821"/>
                    </a:lnTo>
                    <a:lnTo>
                      <a:pt x="679" y="822"/>
                    </a:lnTo>
                    <a:lnTo>
                      <a:pt x="679" y="824"/>
                    </a:lnTo>
                    <a:lnTo>
                      <a:pt x="489" y="1111"/>
                    </a:lnTo>
                    <a:lnTo>
                      <a:pt x="417" y="1368"/>
                    </a:lnTo>
                    <a:lnTo>
                      <a:pt x="224" y="1319"/>
                    </a:lnTo>
                    <a:lnTo>
                      <a:pt x="97" y="1238"/>
                    </a:lnTo>
                    <a:lnTo>
                      <a:pt x="13" y="1147"/>
                    </a:lnTo>
                    <a:lnTo>
                      <a:pt x="13" y="1021"/>
                    </a:lnTo>
                    <a:lnTo>
                      <a:pt x="17" y="1018"/>
                    </a:lnTo>
                    <a:close/>
                  </a:path>
                </a:pathLst>
              </a:custGeom>
              <a:solidFill>
                <a:srgbClr val="40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Freeform 29"/>
              <p:cNvSpPr>
                <a:spLocks/>
              </p:cNvSpPr>
              <p:nvPr/>
            </p:nvSpPr>
            <p:spPr bwMode="auto">
              <a:xfrm>
                <a:off x="548" y="1261"/>
                <a:ext cx="435" cy="456"/>
              </a:xfrm>
              <a:custGeom>
                <a:avLst/>
                <a:gdLst/>
                <a:ahLst/>
                <a:cxnLst>
                  <a:cxn ang="0">
                    <a:pos x="15" y="1016"/>
                  </a:cxn>
                  <a:cxn ang="0">
                    <a:pos x="254" y="874"/>
                  </a:cxn>
                  <a:cxn ang="0">
                    <a:pos x="841" y="159"/>
                  </a:cxn>
                  <a:cxn ang="0">
                    <a:pos x="1301" y="5"/>
                  </a:cxn>
                  <a:cxn ang="0">
                    <a:pos x="1303" y="106"/>
                  </a:cxn>
                  <a:cxn ang="0">
                    <a:pos x="1285" y="108"/>
                  </a:cxn>
                  <a:cxn ang="0">
                    <a:pos x="1263" y="112"/>
                  </a:cxn>
                  <a:cxn ang="0">
                    <a:pos x="1238" y="117"/>
                  </a:cxn>
                  <a:cxn ang="0">
                    <a:pos x="1212" y="123"/>
                  </a:cxn>
                  <a:cxn ang="0">
                    <a:pos x="1183" y="131"/>
                  </a:cxn>
                  <a:cxn ang="0">
                    <a:pos x="1153" y="141"/>
                  </a:cxn>
                  <a:cxn ang="0">
                    <a:pos x="1120" y="155"/>
                  </a:cxn>
                  <a:cxn ang="0">
                    <a:pos x="1088" y="172"/>
                  </a:cxn>
                  <a:cxn ang="0">
                    <a:pos x="1056" y="191"/>
                  </a:cxn>
                  <a:cxn ang="0">
                    <a:pos x="1023" y="215"/>
                  </a:cxn>
                  <a:cxn ang="0">
                    <a:pos x="991" y="243"/>
                  </a:cxn>
                  <a:cxn ang="0">
                    <a:pos x="960" y="276"/>
                  </a:cxn>
                  <a:cxn ang="0">
                    <a:pos x="930" y="314"/>
                  </a:cxn>
                  <a:cxn ang="0">
                    <a:pos x="902" y="359"/>
                  </a:cxn>
                  <a:cxn ang="0">
                    <a:pos x="876" y="410"/>
                  </a:cxn>
                  <a:cxn ang="0">
                    <a:pos x="852" y="466"/>
                  </a:cxn>
                  <a:cxn ang="0">
                    <a:pos x="839" y="496"/>
                  </a:cxn>
                  <a:cxn ang="0">
                    <a:pos x="827" y="526"/>
                  </a:cxn>
                  <a:cxn ang="0">
                    <a:pos x="812" y="556"/>
                  </a:cxn>
                  <a:cxn ang="0">
                    <a:pos x="797" y="587"/>
                  </a:cxn>
                  <a:cxn ang="0">
                    <a:pos x="783" y="617"/>
                  </a:cxn>
                  <a:cxn ang="0">
                    <a:pos x="768" y="647"/>
                  </a:cxn>
                  <a:cxn ang="0">
                    <a:pos x="754" y="676"/>
                  </a:cxn>
                  <a:cxn ang="0">
                    <a:pos x="741" y="703"/>
                  </a:cxn>
                  <a:cxn ang="0">
                    <a:pos x="728" y="728"/>
                  </a:cxn>
                  <a:cxn ang="0">
                    <a:pos x="716" y="751"/>
                  </a:cxn>
                  <a:cxn ang="0">
                    <a:pos x="706" y="771"/>
                  </a:cxn>
                  <a:cxn ang="0">
                    <a:pos x="697" y="789"/>
                  </a:cxn>
                  <a:cxn ang="0">
                    <a:pos x="689" y="803"/>
                  </a:cxn>
                  <a:cxn ang="0">
                    <a:pos x="683" y="815"/>
                  </a:cxn>
                  <a:cxn ang="0">
                    <a:pos x="680" y="821"/>
                  </a:cxn>
                  <a:cxn ang="0">
                    <a:pos x="679" y="824"/>
                  </a:cxn>
                  <a:cxn ang="0">
                    <a:pos x="417" y="1368"/>
                  </a:cxn>
                  <a:cxn ang="0">
                    <a:pos x="97" y="1238"/>
                  </a:cxn>
                  <a:cxn ang="0">
                    <a:pos x="13" y="1021"/>
                  </a:cxn>
                </a:cxnLst>
                <a:rect l="0" t="0" r="r" b="b"/>
                <a:pathLst>
                  <a:path w="1305" h="1368">
                    <a:moveTo>
                      <a:pt x="17" y="1018"/>
                    </a:moveTo>
                    <a:lnTo>
                      <a:pt x="15" y="1016"/>
                    </a:lnTo>
                    <a:lnTo>
                      <a:pt x="0" y="874"/>
                    </a:lnTo>
                    <a:lnTo>
                      <a:pt x="254" y="874"/>
                    </a:lnTo>
                    <a:lnTo>
                      <a:pt x="435" y="611"/>
                    </a:lnTo>
                    <a:lnTo>
                      <a:pt x="841" y="159"/>
                    </a:lnTo>
                    <a:lnTo>
                      <a:pt x="1305" y="0"/>
                    </a:lnTo>
                    <a:lnTo>
                      <a:pt x="1301" y="5"/>
                    </a:lnTo>
                    <a:lnTo>
                      <a:pt x="1303" y="10"/>
                    </a:lnTo>
                    <a:lnTo>
                      <a:pt x="1303" y="106"/>
                    </a:lnTo>
                    <a:lnTo>
                      <a:pt x="1294" y="107"/>
                    </a:lnTo>
                    <a:lnTo>
                      <a:pt x="1285" y="108"/>
                    </a:lnTo>
                    <a:lnTo>
                      <a:pt x="1274" y="111"/>
                    </a:lnTo>
                    <a:lnTo>
                      <a:pt x="1263" y="112"/>
                    </a:lnTo>
                    <a:lnTo>
                      <a:pt x="1251" y="115"/>
                    </a:lnTo>
                    <a:lnTo>
                      <a:pt x="1238" y="117"/>
                    </a:lnTo>
                    <a:lnTo>
                      <a:pt x="1225" y="120"/>
                    </a:lnTo>
                    <a:lnTo>
                      <a:pt x="1212" y="123"/>
                    </a:lnTo>
                    <a:lnTo>
                      <a:pt x="1197" y="127"/>
                    </a:lnTo>
                    <a:lnTo>
                      <a:pt x="1183" y="131"/>
                    </a:lnTo>
                    <a:lnTo>
                      <a:pt x="1168" y="136"/>
                    </a:lnTo>
                    <a:lnTo>
                      <a:pt x="1153" y="141"/>
                    </a:lnTo>
                    <a:lnTo>
                      <a:pt x="1137" y="148"/>
                    </a:lnTo>
                    <a:lnTo>
                      <a:pt x="1120" y="155"/>
                    </a:lnTo>
                    <a:lnTo>
                      <a:pt x="1105" y="163"/>
                    </a:lnTo>
                    <a:lnTo>
                      <a:pt x="1088" y="172"/>
                    </a:lnTo>
                    <a:lnTo>
                      <a:pt x="1072" y="181"/>
                    </a:lnTo>
                    <a:lnTo>
                      <a:pt x="1056" y="191"/>
                    </a:lnTo>
                    <a:lnTo>
                      <a:pt x="1039" y="202"/>
                    </a:lnTo>
                    <a:lnTo>
                      <a:pt x="1023" y="215"/>
                    </a:lnTo>
                    <a:lnTo>
                      <a:pt x="1007" y="229"/>
                    </a:lnTo>
                    <a:lnTo>
                      <a:pt x="991" y="243"/>
                    </a:lnTo>
                    <a:lnTo>
                      <a:pt x="976" y="260"/>
                    </a:lnTo>
                    <a:lnTo>
                      <a:pt x="960" y="276"/>
                    </a:lnTo>
                    <a:lnTo>
                      <a:pt x="945" y="295"/>
                    </a:lnTo>
                    <a:lnTo>
                      <a:pt x="930" y="314"/>
                    </a:lnTo>
                    <a:lnTo>
                      <a:pt x="916" y="336"/>
                    </a:lnTo>
                    <a:lnTo>
                      <a:pt x="902" y="359"/>
                    </a:lnTo>
                    <a:lnTo>
                      <a:pt x="888" y="383"/>
                    </a:lnTo>
                    <a:lnTo>
                      <a:pt x="876" y="410"/>
                    </a:lnTo>
                    <a:lnTo>
                      <a:pt x="864" y="437"/>
                    </a:lnTo>
                    <a:lnTo>
                      <a:pt x="852" y="466"/>
                    </a:lnTo>
                    <a:lnTo>
                      <a:pt x="846" y="481"/>
                    </a:lnTo>
                    <a:lnTo>
                      <a:pt x="839" y="496"/>
                    </a:lnTo>
                    <a:lnTo>
                      <a:pt x="833" y="510"/>
                    </a:lnTo>
                    <a:lnTo>
                      <a:pt x="827" y="526"/>
                    </a:lnTo>
                    <a:lnTo>
                      <a:pt x="819" y="541"/>
                    </a:lnTo>
                    <a:lnTo>
                      <a:pt x="812" y="556"/>
                    </a:lnTo>
                    <a:lnTo>
                      <a:pt x="805" y="571"/>
                    </a:lnTo>
                    <a:lnTo>
                      <a:pt x="797" y="587"/>
                    </a:lnTo>
                    <a:lnTo>
                      <a:pt x="791" y="602"/>
                    </a:lnTo>
                    <a:lnTo>
                      <a:pt x="783" y="617"/>
                    </a:lnTo>
                    <a:lnTo>
                      <a:pt x="776" y="633"/>
                    </a:lnTo>
                    <a:lnTo>
                      <a:pt x="768" y="647"/>
                    </a:lnTo>
                    <a:lnTo>
                      <a:pt x="762" y="662"/>
                    </a:lnTo>
                    <a:lnTo>
                      <a:pt x="754" y="676"/>
                    </a:lnTo>
                    <a:lnTo>
                      <a:pt x="748" y="689"/>
                    </a:lnTo>
                    <a:lnTo>
                      <a:pt x="741" y="703"/>
                    </a:lnTo>
                    <a:lnTo>
                      <a:pt x="735" y="715"/>
                    </a:lnTo>
                    <a:lnTo>
                      <a:pt x="728" y="728"/>
                    </a:lnTo>
                    <a:lnTo>
                      <a:pt x="722" y="740"/>
                    </a:lnTo>
                    <a:lnTo>
                      <a:pt x="716" y="751"/>
                    </a:lnTo>
                    <a:lnTo>
                      <a:pt x="711" y="761"/>
                    </a:lnTo>
                    <a:lnTo>
                      <a:pt x="706" y="771"/>
                    </a:lnTo>
                    <a:lnTo>
                      <a:pt x="701" y="780"/>
                    </a:lnTo>
                    <a:lnTo>
                      <a:pt x="697" y="789"/>
                    </a:lnTo>
                    <a:lnTo>
                      <a:pt x="693" y="797"/>
                    </a:lnTo>
                    <a:lnTo>
                      <a:pt x="689" y="803"/>
                    </a:lnTo>
                    <a:lnTo>
                      <a:pt x="686" y="810"/>
                    </a:lnTo>
                    <a:lnTo>
                      <a:pt x="683" y="815"/>
                    </a:lnTo>
                    <a:lnTo>
                      <a:pt x="681" y="818"/>
                    </a:lnTo>
                    <a:lnTo>
                      <a:pt x="680" y="821"/>
                    </a:lnTo>
                    <a:lnTo>
                      <a:pt x="679" y="822"/>
                    </a:lnTo>
                    <a:lnTo>
                      <a:pt x="679" y="824"/>
                    </a:lnTo>
                    <a:lnTo>
                      <a:pt x="489" y="1111"/>
                    </a:lnTo>
                    <a:lnTo>
                      <a:pt x="417" y="1368"/>
                    </a:lnTo>
                    <a:lnTo>
                      <a:pt x="224" y="1319"/>
                    </a:lnTo>
                    <a:lnTo>
                      <a:pt x="97" y="1238"/>
                    </a:lnTo>
                    <a:lnTo>
                      <a:pt x="13" y="1147"/>
                    </a:lnTo>
                    <a:lnTo>
                      <a:pt x="13" y="1021"/>
                    </a:lnTo>
                    <a:lnTo>
                      <a:pt x="17" y="1018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30"/>
              <p:cNvSpPr>
                <a:spLocks/>
              </p:cNvSpPr>
              <p:nvPr/>
            </p:nvSpPr>
            <p:spPr bwMode="auto">
              <a:xfrm>
                <a:off x="494" y="1249"/>
                <a:ext cx="677" cy="492"/>
              </a:xfrm>
              <a:custGeom>
                <a:avLst/>
                <a:gdLst/>
                <a:ahLst/>
                <a:cxnLst>
                  <a:cxn ang="0">
                    <a:pos x="1298" y="111"/>
                  </a:cxn>
                  <a:cxn ang="0">
                    <a:pos x="1032" y="266"/>
                  </a:cxn>
                  <a:cxn ang="0">
                    <a:pos x="784" y="554"/>
                  </a:cxn>
                  <a:cxn ang="0">
                    <a:pos x="587" y="793"/>
                  </a:cxn>
                  <a:cxn ang="0">
                    <a:pos x="434" y="968"/>
                  </a:cxn>
                  <a:cxn ang="0">
                    <a:pos x="337" y="1022"/>
                  </a:cxn>
                  <a:cxn ang="0">
                    <a:pos x="173" y="1033"/>
                  </a:cxn>
                  <a:cxn ang="0">
                    <a:pos x="55" y="1029"/>
                  </a:cxn>
                  <a:cxn ang="0">
                    <a:pos x="114" y="1075"/>
                  </a:cxn>
                  <a:cxn ang="0">
                    <a:pos x="284" y="1066"/>
                  </a:cxn>
                  <a:cxn ang="0">
                    <a:pos x="403" y="1026"/>
                  </a:cxn>
                  <a:cxn ang="0">
                    <a:pos x="478" y="942"/>
                  </a:cxn>
                  <a:cxn ang="0">
                    <a:pos x="537" y="863"/>
                  </a:cxn>
                  <a:cxn ang="0">
                    <a:pos x="598" y="791"/>
                  </a:cxn>
                  <a:cxn ang="0">
                    <a:pos x="727" y="643"/>
                  </a:cxn>
                  <a:cxn ang="0">
                    <a:pos x="825" y="530"/>
                  </a:cxn>
                  <a:cxn ang="0">
                    <a:pos x="754" y="641"/>
                  </a:cxn>
                  <a:cxn ang="0">
                    <a:pos x="659" y="776"/>
                  </a:cxn>
                  <a:cxn ang="0">
                    <a:pos x="601" y="852"/>
                  </a:cxn>
                  <a:cxn ang="0">
                    <a:pos x="524" y="944"/>
                  </a:cxn>
                  <a:cxn ang="0">
                    <a:pos x="443" y="1031"/>
                  </a:cxn>
                  <a:cxn ang="0">
                    <a:pos x="329" y="1086"/>
                  </a:cxn>
                  <a:cxn ang="0">
                    <a:pos x="130" y="1161"/>
                  </a:cxn>
                  <a:cxn ang="0">
                    <a:pos x="3" y="1208"/>
                  </a:cxn>
                  <a:cxn ang="0">
                    <a:pos x="149" y="1204"/>
                  </a:cxn>
                  <a:cxn ang="0">
                    <a:pos x="369" y="1103"/>
                  </a:cxn>
                  <a:cxn ang="0">
                    <a:pos x="504" y="996"/>
                  </a:cxn>
                  <a:cxn ang="0">
                    <a:pos x="555" y="923"/>
                  </a:cxn>
                  <a:cxn ang="0">
                    <a:pos x="604" y="857"/>
                  </a:cxn>
                  <a:cxn ang="0">
                    <a:pos x="667" y="778"/>
                  </a:cxn>
                  <a:cxn ang="0">
                    <a:pos x="792" y="616"/>
                  </a:cxn>
                  <a:cxn ang="0">
                    <a:pos x="870" y="515"/>
                  </a:cxn>
                  <a:cxn ang="0">
                    <a:pos x="801" y="623"/>
                  </a:cxn>
                  <a:cxn ang="0">
                    <a:pos x="704" y="774"/>
                  </a:cxn>
                  <a:cxn ang="0">
                    <a:pos x="620" y="902"/>
                  </a:cxn>
                  <a:cxn ang="0">
                    <a:pos x="419" y="1123"/>
                  </a:cxn>
                  <a:cxn ang="0">
                    <a:pos x="226" y="1273"/>
                  </a:cxn>
                  <a:cxn ang="0">
                    <a:pos x="251" y="1313"/>
                  </a:cxn>
                  <a:cxn ang="0">
                    <a:pos x="440" y="1129"/>
                  </a:cxn>
                  <a:cxn ang="0">
                    <a:pos x="623" y="908"/>
                  </a:cxn>
                  <a:cxn ang="0">
                    <a:pos x="737" y="749"/>
                  </a:cxn>
                  <a:cxn ang="0">
                    <a:pos x="849" y="597"/>
                  </a:cxn>
                  <a:cxn ang="0">
                    <a:pos x="883" y="559"/>
                  </a:cxn>
                  <a:cxn ang="0">
                    <a:pos x="778" y="730"/>
                  </a:cxn>
                  <a:cxn ang="0">
                    <a:pos x="698" y="857"/>
                  </a:cxn>
                  <a:cxn ang="0">
                    <a:pos x="643" y="931"/>
                  </a:cxn>
                  <a:cxn ang="0">
                    <a:pos x="567" y="1036"/>
                  </a:cxn>
                  <a:cxn ang="0">
                    <a:pos x="518" y="1133"/>
                  </a:cxn>
                  <a:cxn ang="0">
                    <a:pos x="496" y="1400"/>
                  </a:cxn>
                  <a:cxn ang="0">
                    <a:pos x="525" y="1213"/>
                  </a:cxn>
                  <a:cxn ang="0">
                    <a:pos x="588" y="1047"/>
                  </a:cxn>
                  <a:cxn ang="0">
                    <a:pos x="634" y="973"/>
                  </a:cxn>
                  <a:cxn ang="0">
                    <a:pos x="676" y="903"/>
                  </a:cxn>
                  <a:cxn ang="0">
                    <a:pos x="720" y="840"/>
                  </a:cxn>
                  <a:cxn ang="0">
                    <a:pos x="808" y="722"/>
                  </a:cxn>
                  <a:cxn ang="0">
                    <a:pos x="885" y="616"/>
                  </a:cxn>
                  <a:cxn ang="0">
                    <a:pos x="1016" y="417"/>
                  </a:cxn>
                  <a:cxn ang="0">
                    <a:pos x="1226" y="200"/>
                  </a:cxn>
                  <a:cxn ang="0">
                    <a:pos x="1526" y="88"/>
                  </a:cxn>
                  <a:cxn ang="0">
                    <a:pos x="1645" y="70"/>
                  </a:cxn>
                  <a:cxn ang="0">
                    <a:pos x="1726" y="68"/>
                  </a:cxn>
                </a:cxnLst>
                <a:rect l="0" t="0" r="r" b="b"/>
                <a:pathLst>
                  <a:path w="2029" h="1477">
                    <a:moveTo>
                      <a:pt x="2029" y="0"/>
                    </a:moveTo>
                    <a:lnTo>
                      <a:pt x="1725" y="16"/>
                    </a:lnTo>
                    <a:lnTo>
                      <a:pt x="1526" y="74"/>
                    </a:lnTo>
                    <a:lnTo>
                      <a:pt x="1499" y="75"/>
                    </a:lnTo>
                    <a:lnTo>
                      <a:pt x="1472" y="77"/>
                    </a:lnTo>
                    <a:lnTo>
                      <a:pt x="1446" y="79"/>
                    </a:lnTo>
                    <a:lnTo>
                      <a:pt x="1420" y="83"/>
                    </a:lnTo>
                    <a:lnTo>
                      <a:pt x="1395" y="87"/>
                    </a:lnTo>
                    <a:lnTo>
                      <a:pt x="1370" y="92"/>
                    </a:lnTo>
                    <a:lnTo>
                      <a:pt x="1345" y="97"/>
                    </a:lnTo>
                    <a:lnTo>
                      <a:pt x="1321" y="103"/>
                    </a:lnTo>
                    <a:lnTo>
                      <a:pt x="1298" y="111"/>
                    </a:lnTo>
                    <a:lnTo>
                      <a:pt x="1274" y="119"/>
                    </a:lnTo>
                    <a:lnTo>
                      <a:pt x="1251" y="128"/>
                    </a:lnTo>
                    <a:lnTo>
                      <a:pt x="1227" y="138"/>
                    </a:lnTo>
                    <a:lnTo>
                      <a:pt x="1205" y="148"/>
                    </a:lnTo>
                    <a:lnTo>
                      <a:pt x="1183" y="159"/>
                    </a:lnTo>
                    <a:lnTo>
                      <a:pt x="1160" y="172"/>
                    </a:lnTo>
                    <a:lnTo>
                      <a:pt x="1139" y="185"/>
                    </a:lnTo>
                    <a:lnTo>
                      <a:pt x="1117" y="200"/>
                    </a:lnTo>
                    <a:lnTo>
                      <a:pt x="1096" y="214"/>
                    </a:lnTo>
                    <a:lnTo>
                      <a:pt x="1074" y="231"/>
                    </a:lnTo>
                    <a:lnTo>
                      <a:pt x="1053" y="247"/>
                    </a:lnTo>
                    <a:lnTo>
                      <a:pt x="1032" y="266"/>
                    </a:lnTo>
                    <a:lnTo>
                      <a:pt x="1011" y="285"/>
                    </a:lnTo>
                    <a:lnTo>
                      <a:pt x="990" y="305"/>
                    </a:lnTo>
                    <a:lnTo>
                      <a:pt x="969" y="326"/>
                    </a:lnTo>
                    <a:lnTo>
                      <a:pt x="949" y="348"/>
                    </a:lnTo>
                    <a:lnTo>
                      <a:pt x="927" y="372"/>
                    </a:lnTo>
                    <a:lnTo>
                      <a:pt x="907" y="396"/>
                    </a:lnTo>
                    <a:lnTo>
                      <a:pt x="886" y="422"/>
                    </a:lnTo>
                    <a:lnTo>
                      <a:pt x="864" y="448"/>
                    </a:lnTo>
                    <a:lnTo>
                      <a:pt x="844" y="475"/>
                    </a:lnTo>
                    <a:lnTo>
                      <a:pt x="822" y="504"/>
                    </a:lnTo>
                    <a:lnTo>
                      <a:pt x="801" y="534"/>
                    </a:lnTo>
                    <a:lnTo>
                      <a:pt x="784" y="554"/>
                    </a:lnTo>
                    <a:lnTo>
                      <a:pt x="767" y="574"/>
                    </a:lnTo>
                    <a:lnTo>
                      <a:pt x="751" y="596"/>
                    </a:lnTo>
                    <a:lnTo>
                      <a:pt x="734" y="616"/>
                    </a:lnTo>
                    <a:lnTo>
                      <a:pt x="717" y="637"/>
                    </a:lnTo>
                    <a:lnTo>
                      <a:pt x="700" y="657"/>
                    </a:lnTo>
                    <a:lnTo>
                      <a:pt x="684" y="678"/>
                    </a:lnTo>
                    <a:lnTo>
                      <a:pt x="667" y="697"/>
                    </a:lnTo>
                    <a:lnTo>
                      <a:pt x="650" y="717"/>
                    </a:lnTo>
                    <a:lnTo>
                      <a:pt x="634" y="736"/>
                    </a:lnTo>
                    <a:lnTo>
                      <a:pt x="618" y="756"/>
                    </a:lnTo>
                    <a:lnTo>
                      <a:pt x="603" y="774"/>
                    </a:lnTo>
                    <a:lnTo>
                      <a:pt x="587" y="793"/>
                    </a:lnTo>
                    <a:lnTo>
                      <a:pt x="572" y="811"/>
                    </a:lnTo>
                    <a:lnTo>
                      <a:pt x="558" y="829"/>
                    </a:lnTo>
                    <a:lnTo>
                      <a:pt x="542" y="846"/>
                    </a:lnTo>
                    <a:lnTo>
                      <a:pt x="528" y="862"/>
                    </a:lnTo>
                    <a:lnTo>
                      <a:pt x="515" y="879"/>
                    </a:lnTo>
                    <a:lnTo>
                      <a:pt x="501" y="894"/>
                    </a:lnTo>
                    <a:lnTo>
                      <a:pt x="490" y="908"/>
                    </a:lnTo>
                    <a:lnTo>
                      <a:pt x="477" y="922"/>
                    </a:lnTo>
                    <a:lnTo>
                      <a:pt x="466" y="935"/>
                    </a:lnTo>
                    <a:lnTo>
                      <a:pt x="454" y="946"/>
                    </a:lnTo>
                    <a:lnTo>
                      <a:pt x="444" y="958"/>
                    </a:lnTo>
                    <a:lnTo>
                      <a:pt x="434" y="968"/>
                    </a:lnTo>
                    <a:lnTo>
                      <a:pt x="425" y="977"/>
                    </a:lnTo>
                    <a:lnTo>
                      <a:pt x="417" y="986"/>
                    </a:lnTo>
                    <a:lnTo>
                      <a:pt x="410" y="992"/>
                    </a:lnTo>
                    <a:lnTo>
                      <a:pt x="402" y="998"/>
                    </a:lnTo>
                    <a:lnTo>
                      <a:pt x="397" y="1003"/>
                    </a:lnTo>
                    <a:lnTo>
                      <a:pt x="391" y="1007"/>
                    </a:lnTo>
                    <a:lnTo>
                      <a:pt x="387" y="1010"/>
                    </a:lnTo>
                    <a:lnTo>
                      <a:pt x="378" y="1012"/>
                    </a:lnTo>
                    <a:lnTo>
                      <a:pt x="370" y="1016"/>
                    </a:lnTo>
                    <a:lnTo>
                      <a:pt x="359" y="1019"/>
                    </a:lnTo>
                    <a:lnTo>
                      <a:pt x="348" y="1020"/>
                    </a:lnTo>
                    <a:lnTo>
                      <a:pt x="337" y="1022"/>
                    </a:lnTo>
                    <a:lnTo>
                      <a:pt x="324" y="1025"/>
                    </a:lnTo>
                    <a:lnTo>
                      <a:pt x="312" y="1026"/>
                    </a:lnTo>
                    <a:lnTo>
                      <a:pt x="299" y="1028"/>
                    </a:lnTo>
                    <a:lnTo>
                      <a:pt x="285" y="1029"/>
                    </a:lnTo>
                    <a:lnTo>
                      <a:pt x="271" y="1030"/>
                    </a:lnTo>
                    <a:lnTo>
                      <a:pt x="257" y="1030"/>
                    </a:lnTo>
                    <a:lnTo>
                      <a:pt x="243" y="1031"/>
                    </a:lnTo>
                    <a:lnTo>
                      <a:pt x="229" y="1031"/>
                    </a:lnTo>
                    <a:lnTo>
                      <a:pt x="215" y="1033"/>
                    </a:lnTo>
                    <a:lnTo>
                      <a:pt x="200" y="1033"/>
                    </a:lnTo>
                    <a:lnTo>
                      <a:pt x="186" y="1033"/>
                    </a:lnTo>
                    <a:lnTo>
                      <a:pt x="173" y="1033"/>
                    </a:lnTo>
                    <a:lnTo>
                      <a:pt x="159" y="1033"/>
                    </a:lnTo>
                    <a:lnTo>
                      <a:pt x="146" y="1033"/>
                    </a:lnTo>
                    <a:lnTo>
                      <a:pt x="133" y="1033"/>
                    </a:lnTo>
                    <a:lnTo>
                      <a:pt x="121" y="1031"/>
                    </a:lnTo>
                    <a:lnTo>
                      <a:pt x="110" y="1031"/>
                    </a:lnTo>
                    <a:lnTo>
                      <a:pt x="100" y="1031"/>
                    </a:lnTo>
                    <a:lnTo>
                      <a:pt x="90" y="1031"/>
                    </a:lnTo>
                    <a:lnTo>
                      <a:pt x="80" y="1030"/>
                    </a:lnTo>
                    <a:lnTo>
                      <a:pt x="73" y="1030"/>
                    </a:lnTo>
                    <a:lnTo>
                      <a:pt x="65" y="1030"/>
                    </a:lnTo>
                    <a:lnTo>
                      <a:pt x="60" y="1030"/>
                    </a:lnTo>
                    <a:lnTo>
                      <a:pt x="55" y="1029"/>
                    </a:lnTo>
                    <a:lnTo>
                      <a:pt x="51" y="1029"/>
                    </a:lnTo>
                    <a:lnTo>
                      <a:pt x="49" y="1029"/>
                    </a:lnTo>
                    <a:lnTo>
                      <a:pt x="6" y="1075"/>
                    </a:lnTo>
                    <a:lnTo>
                      <a:pt x="15" y="1075"/>
                    </a:lnTo>
                    <a:lnTo>
                      <a:pt x="26" y="1075"/>
                    </a:lnTo>
                    <a:lnTo>
                      <a:pt x="37" y="1075"/>
                    </a:lnTo>
                    <a:lnTo>
                      <a:pt x="48" y="1075"/>
                    </a:lnTo>
                    <a:lnTo>
                      <a:pt x="61" y="1075"/>
                    </a:lnTo>
                    <a:lnTo>
                      <a:pt x="73" y="1075"/>
                    </a:lnTo>
                    <a:lnTo>
                      <a:pt x="85" y="1075"/>
                    </a:lnTo>
                    <a:lnTo>
                      <a:pt x="100" y="1075"/>
                    </a:lnTo>
                    <a:lnTo>
                      <a:pt x="114" y="1075"/>
                    </a:lnTo>
                    <a:lnTo>
                      <a:pt x="127" y="1075"/>
                    </a:lnTo>
                    <a:lnTo>
                      <a:pt x="142" y="1073"/>
                    </a:lnTo>
                    <a:lnTo>
                      <a:pt x="156" y="1073"/>
                    </a:lnTo>
                    <a:lnTo>
                      <a:pt x="170" y="1073"/>
                    </a:lnTo>
                    <a:lnTo>
                      <a:pt x="185" y="1072"/>
                    </a:lnTo>
                    <a:lnTo>
                      <a:pt x="199" y="1072"/>
                    </a:lnTo>
                    <a:lnTo>
                      <a:pt x="214" y="1071"/>
                    </a:lnTo>
                    <a:lnTo>
                      <a:pt x="228" y="1071"/>
                    </a:lnTo>
                    <a:lnTo>
                      <a:pt x="242" y="1070"/>
                    </a:lnTo>
                    <a:lnTo>
                      <a:pt x="256" y="1068"/>
                    </a:lnTo>
                    <a:lnTo>
                      <a:pt x="270" y="1067"/>
                    </a:lnTo>
                    <a:lnTo>
                      <a:pt x="284" y="1066"/>
                    </a:lnTo>
                    <a:lnTo>
                      <a:pt x="297" y="1063"/>
                    </a:lnTo>
                    <a:lnTo>
                      <a:pt x="310" y="1062"/>
                    </a:lnTo>
                    <a:lnTo>
                      <a:pt x="322" y="1059"/>
                    </a:lnTo>
                    <a:lnTo>
                      <a:pt x="334" y="1057"/>
                    </a:lnTo>
                    <a:lnTo>
                      <a:pt x="345" y="1054"/>
                    </a:lnTo>
                    <a:lnTo>
                      <a:pt x="356" y="1052"/>
                    </a:lnTo>
                    <a:lnTo>
                      <a:pt x="365" y="1048"/>
                    </a:lnTo>
                    <a:lnTo>
                      <a:pt x="375" y="1045"/>
                    </a:lnTo>
                    <a:lnTo>
                      <a:pt x="383" y="1042"/>
                    </a:lnTo>
                    <a:lnTo>
                      <a:pt x="390" y="1036"/>
                    </a:lnTo>
                    <a:lnTo>
                      <a:pt x="397" y="1033"/>
                    </a:lnTo>
                    <a:lnTo>
                      <a:pt x="403" y="1026"/>
                    </a:lnTo>
                    <a:lnTo>
                      <a:pt x="410" y="1020"/>
                    </a:lnTo>
                    <a:lnTo>
                      <a:pt x="416" y="1014"/>
                    </a:lnTo>
                    <a:lnTo>
                      <a:pt x="423" y="1006"/>
                    </a:lnTo>
                    <a:lnTo>
                      <a:pt x="429" y="1000"/>
                    </a:lnTo>
                    <a:lnTo>
                      <a:pt x="436" y="993"/>
                    </a:lnTo>
                    <a:lnTo>
                      <a:pt x="442" y="986"/>
                    </a:lnTo>
                    <a:lnTo>
                      <a:pt x="448" y="978"/>
                    </a:lnTo>
                    <a:lnTo>
                      <a:pt x="454" y="972"/>
                    </a:lnTo>
                    <a:lnTo>
                      <a:pt x="460" y="964"/>
                    </a:lnTo>
                    <a:lnTo>
                      <a:pt x="466" y="958"/>
                    </a:lnTo>
                    <a:lnTo>
                      <a:pt x="472" y="950"/>
                    </a:lnTo>
                    <a:lnTo>
                      <a:pt x="478" y="942"/>
                    </a:lnTo>
                    <a:lnTo>
                      <a:pt x="483" y="936"/>
                    </a:lnTo>
                    <a:lnTo>
                      <a:pt x="488" y="928"/>
                    </a:lnTo>
                    <a:lnTo>
                      <a:pt x="494" y="922"/>
                    </a:lnTo>
                    <a:lnTo>
                      <a:pt x="499" y="914"/>
                    </a:lnTo>
                    <a:lnTo>
                      <a:pt x="505" y="908"/>
                    </a:lnTo>
                    <a:lnTo>
                      <a:pt x="510" y="902"/>
                    </a:lnTo>
                    <a:lnTo>
                      <a:pt x="514" y="894"/>
                    </a:lnTo>
                    <a:lnTo>
                      <a:pt x="520" y="888"/>
                    </a:lnTo>
                    <a:lnTo>
                      <a:pt x="524" y="881"/>
                    </a:lnTo>
                    <a:lnTo>
                      <a:pt x="528" y="875"/>
                    </a:lnTo>
                    <a:lnTo>
                      <a:pt x="534" y="870"/>
                    </a:lnTo>
                    <a:lnTo>
                      <a:pt x="537" y="863"/>
                    </a:lnTo>
                    <a:lnTo>
                      <a:pt x="541" y="858"/>
                    </a:lnTo>
                    <a:lnTo>
                      <a:pt x="546" y="852"/>
                    </a:lnTo>
                    <a:lnTo>
                      <a:pt x="549" y="847"/>
                    </a:lnTo>
                    <a:lnTo>
                      <a:pt x="553" y="843"/>
                    </a:lnTo>
                    <a:lnTo>
                      <a:pt x="556" y="838"/>
                    </a:lnTo>
                    <a:lnTo>
                      <a:pt x="560" y="833"/>
                    </a:lnTo>
                    <a:lnTo>
                      <a:pt x="563" y="829"/>
                    </a:lnTo>
                    <a:lnTo>
                      <a:pt x="568" y="824"/>
                    </a:lnTo>
                    <a:lnTo>
                      <a:pt x="575" y="816"/>
                    </a:lnTo>
                    <a:lnTo>
                      <a:pt x="581" y="809"/>
                    </a:lnTo>
                    <a:lnTo>
                      <a:pt x="589" y="800"/>
                    </a:lnTo>
                    <a:lnTo>
                      <a:pt x="598" y="791"/>
                    </a:lnTo>
                    <a:lnTo>
                      <a:pt x="607" y="781"/>
                    </a:lnTo>
                    <a:lnTo>
                      <a:pt x="617" y="769"/>
                    </a:lnTo>
                    <a:lnTo>
                      <a:pt x="627" y="758"/>
                    </a:lnTo>
                    <a:lnTo>
                      <a:pt x="638" y="746"/>
                    </a:lnTo>
                    <a:lnTo>
                      <a:pt x="648" y="734"/>
                    </a:lnTo>
                    <a:lnTo>
                      <a:pt x="659" y="721"/>
                    </a:lnTo>
                    <a:lnTo>
                      <a:pt x="671" y="708"/>
                    </a:lnTo>
                    <a:lnTo>
                      <a:pt x="682" y="695"/>
                    </a:lnTo>
                    <a:lnTo>
                      <a:pt x="694" y="681"/>
                    </a:lnTo>
                    <a:lnTo>
                      <a:pt x="704" y="669"/>
                    </a:lnTo>
                    <a:lnTo>
                      <a:pt x="716" y="656"/>
                    </a:lnTo>
                    <a:lnTo>
                      <a:pt x="727" y="643"/>
                    </a:lnTo>
                    <a:lnTo>
                      <a:pt x="739" y="630"/>
                    </a:lnTo>
                    <a:lnTo>
                      <a:pt x="750" y="618"/>
                    </a:lnTo>
                    <a:lnTo>
                      <a:pt x="760" y="606"/>
                    </a:lnTo>
                    <a:lnTo>
                      <a:pt x="769" y="595"/>
                    </a:lnTo>
                    <a:lnTo>
                      <a:pt x="779" y="583"/>
                    </a:lnTo>
                    <a:lnTo>
                      <a:pt x="788" y="573"/>
                    </a:lnTo>
                    <a:lnTo>
                      <a:pt x="796" y="564"/>
                    </a:lnTo>
                    <a:lnTo>
                      <a:pt x="804" y="555"/>
                    </a:lnTo>
                    <a:lnTo>
                      <a:pt x="810" y="548"/>
                    </a:lnTo>
                    <a:lnTo>
                      <a:pt x="817" y="541"/>
                    </a:lnTo>
                    <a:lnTo>
                      <a:pt x="821" y="535"/>
                    </a:lnTo>
                    <a:lnTo>
                      <a:pt x="825" y="530"/>
                    </a:lnTo>
                    <a:lnTo>
                      <a:pt x="829" y="527"/>
                    </a:lnTo>
                    <a:lnTo>
                      <a:pt x="831" y="525"/>
                    </a:lnTo>
                    <a:lnTo>
                      <a:pt x="824" y="535"/>
                    </a:lnTo>
                    <a:lnTo>
                      <a:pt x="818" y="546"/>
                    </a:lnTo>
                    <a:lnTo>
                      <a:pt x="810" y="557"/>
                    </a:lnTo>
                    <a:lnTo>
                      <a:pt x="803" y="568"/>
                    </a:lnTo>
                    <a:lnTo>
                      <a:pt x="795" y="581"/>
                    </a:lnTo>
                    <a:lnTo>
                      <a:pt x="788" y="592"/>
                    </a:lnTo>
                    <a:lnTo>
                      <a:pt x="779" y="604"/>
                    </a:lnTo>
                    <a:lnTo>
                      <a:pt x="771" y="616"/>
                    </a:lnTo>
                    <a:lnTo>
                      <a:pt x="763" y="629"/>
                    </a:lnTo>
                    <a:lnTo>
                      <a:pt x="754" y="641"/>
                    </a:lnTo>
                    <a:lnTo>
                      <a:pt x="746" y="653"/>
                    </a:lnTo>
                    <a:lnTo>
                      <a:pt x="738" y="665"/>
                    </a:lnTo>
                    <a:lnTo>
                      <a:pt x="729" y="678"/>
                    </a:lnTo>
                    <a:lnTo>
                      <a:pt x="721" y="689"/>
                    </a:lnTo>
                    <a:lnTo>
                      <a:pt x="712" y="700"/>
                    </a:lnTo>
                    <a:lnTo>
                      <a:pt x="704" y="713"/>
                    </a:lnTo>
                    <a:lnTo>
                      <a:pt x="696" y="723"/>
                    </a:lnTo>
                    <a:lnTo>
                      <a:pt x="688" y="735"/>
                    </a:lnTo>
                    <a:lnTo>
                      <a:pt x="681" y="746"/>
                    </a:lnTo>
                    <a:lnTo>
                      <a:pt x="673" y="756"/>
                    </a:lnTo>
                    <a:lnTo>
                      <a:pt x="666" y="767"/>
                    </a:lnTo>
                    <a:lnTo>
                      <a:pt x="659" y="776"/>
                    </a:lnTo>
                    <a:lnTo>
                      <a:pt x="653" y="784"/>
                    </a:lnTo>
                    <a:lnTo>
                      <a:pt x="646" y="793"/>
                    </a:lnTo>
                    <a:lnTo>
                      <a:pt x="640" y="801"/>
                    </a:lnTo>
                    <a:lnTo>
                      <a:pt x="634" y="809"/>
                    </a:lnTo>
                    <a:lnTo>
                      <a:pt x="629" y="816"/>
                    </a:lnTo>
                    <a:lnTo>
                      <a:pt x="625" y="823"/>
                    </a:lnTo>
                    <a:lnTo>
                      <a:pt x="620" y="828"/>
                    </a:lnTo>
                    <a:lnTo>
                      <a:pt x="617" y="833"/>
                    </a:lnTo>
                    <a:lnTo>
                      <a:pt x="614" y="837"/>
                    </a:lnTo>
                    <a:lnTo>
                      <a:pt x="612" y="840"/>
                    </a:lnTo>
                    <a:lnTo>
                      <a:pt x="606" y="846"/>
                    </a:lnTo>
                    <a:lnTo>
                      <a:pt x="601" y="852"/>
                    </a:lnTo>
                    <a:lnTo>
                      <a:pt x="595" y="858"/>
                    </a:lnTo>
                    <a:lnTo>
                      <a:pt x="590" y="865"/>
                    </a:lnTo>
                    <a:lnTo>
                      <a:pt x="584" y="872"/>
                    </a:lnTo>
                    <a:lnTo>
                      <a:pt x="577" y="880"/>
                    </a:lnTo>
                    <a:lnTo>
                      <a:pt x="572" y="888"/>
                    </a:lnTo>
                    <a:lnTo>
                      <a:pt x="565" y="895"/>
                    </a:lnTo>
                    <a:lnTo>
                      <a:pt x="559" y="903"/>
                    </a:lnTo>
                    <a:lnTo>
                      <a:pt x="552" y="910"/>
                    </a:lnTo>
                    <a:lnTo>
                      <a:pt x="545" y="919"/>
                    </a:lnTo>
                    <a:lnTo>
                      <a:pt x="538" y="927"/>
                    </a:lnTo>
                    <a:lnTo>
                      <a:pt x="532" y="936"/>
                    </a:lnTo>
                    <a:lnTo>
                      <a:pt x="524" y="944"/>
                    </a:lnTo>
                    <a:lnTo>
                      <a:pt x="518" y="952"/>
                    </a:lnTo>
                    <a:lnTo>
                      <a:pt x="511" y="960"/>
                    </a:lnTo>
                    <a:lnTo>
                      <a:pt x="504" y="969"/>
                    </a:lnTo>
                    <a:lnTo>
                      <a:pt x="497" y="977"/>
                    </a:lnTo>
                    <a:lnTo>
                      <a:pt x="490" y="984"/>
                    </a:lnTo>
                    <a:lnTo>
                      <a:pt x="483" y="992"/>
                    </a:lnTo>
                    <a:lnTo>
                      <a:pt x="477" y="1000"/>
                    </a:lnTo>
                    <a:lnTo>
                      <a:pt x="469" y="1006"/>
                    </a:lnTo>
                    <a:lnTo>
                      <a:pt x="463" y="1014"/>
                    </a:lnTo>
                    <a:lnTo>
                      <a:pt x="456" y="1020"/>
                    </a:lnTo>
                    <a:lnTo>
                      <a:pt x="450" y="1026"/>
                    </a:lnTo>
                    <a:lnTo>
                      <a:pt x="443" y="1031"/>
                    </a:lnTo>
                    <a:lnTo>
                      <a:pt x="437" y="1036"/>
                    </a:lnTo>
                    <a:lnTo>
                      <a:pt x="431" y="1042"/>
                    </a:lnTo>
                    <a:lnTo>
                      <a:pt x="425" y="1047"/>
                    </a:lnTo>
                    <a:lnTo>
                      <a:pt x="419" y="1049"/>
                    </a:lnTo>
                    <a:lnTo>
                      <a:pt x="414" y="1053"/>
                    </a:lnTo>
                    <a:lnTo>
                      <a:pt x="408" y="1056"/>
                    </a:lnTo>
                    <a:lnTo>
                      <a:pt x="398" y="1059"/>
                    </a:lnTo>
                    <a:lnTo>
                      <a:pt x="385" y="1064"/>
                    </a:lnTo>
                    <a:lnTo>
                      <a:pt x="372" y="1070"/>
                    </a:lnTo>
                    <a:lnTo>
                      <a:pt x="359" y="1075"/>
                    </a:lnTo>
                    <a:lnTo>
                      <a:pt x="344" y="1081"/>
                    </a:lnTo>
                    <a:lnTo>
                      <a:pt x="329" y="1086"/>
                    </a:lnTo>
                    <a:lnTo>
                      <a:pt x="312" y="1092"/>
                    </a:lnTo>
                    <a:lnTo>
                      <a:pt x="296" y="1099"/>
                    </a:lnTo>
                    <a:lnTo>
                      <a:pt x="280" y="1104"/>
                    </a:lnTo>
                    <a:lnTo>
                      <a:pt x="264" y="1110"/>
                    </a:lnTo>
                    <a:lnTo>
                      <a:pt x="246" y="1117"/>
                    </a:lnTo>
                    <a:lnTo>
                      <a:pt x="229" y="1123"/>
                    </a:lnTo>
                    <a:lnTo>
                      <a:pt x="212" y="1129"/>
                    </a:lnTo>
                    <a:lnTo>
                      <a:pt x="195" y="1137"/>
                    </a:lnTo>
                    <a:lnTo>
                      <a:pt x="178" y="1142"/>
                    </a:lnTo>
                    <a:lnTo>
                      <a:pt x="161" y="1148"/>
                    </a:lnTo>
                    <a:lnTo>
                      <a:pt x="145" y="1155"/>
                    </a:lnTo>
                    <a:lnTo>
                      <a:pt x="130" y="1161"/>
                    </a:lnTo>
                    <a:lnTo>
                      <a:pt x="114" y="1166"/>
                    </a:lnTo>
                    <a:lnTo>
                      <a:pt x="100" y="1173"/>
                    </a:lnTo>
                    <a:lnTo>
                      <a:pt x="85" y="1178"/>
                    </a:lnTo>
                    <a:lnTo>
                      <a:pt x="71" y="1183"/>
                    </a:lnTo>
                    <a:lnTo>
                      <a:pt x="60" y="1187"/>
                    </a:lnTo>
                    <a:lnTo>
                      <a:pt x="48" y="1192"/>
                    </a:lnTo>
                    <a:lnTo>
                      <a:pt x="37" y="1196"/>
                    </a:lnTo>
                    <a:lnTo>
                      <a:pt x="28" y="1199"/>
                    </a:lnTo>
                    <a:lnTo>
                      <a:pt x="20" y="1202"/>
                    </a:lnTo>
                    <a:lnTo>
                      <a:pt x="13" y="1204"/>
                    </a:lnTo>
                    <a:lnTo>
                      <a:pt x="8" y="1207"/>
                    </a:lnTo>
                    <a:lnTo>
                      <a:pt x="3" y="1208"/>
                    </a:lnTo>
                    <a:lnTo>
                      <a:pt x="1" y="1210"/>
                    </a:lnTo>
                    <a:lnTo>
                      <a:pt x="0" y="1210"/>
                    </a:lnTo>
                    <a:lnTo>
                      <a:pt x="25" y="1255"/>
                    </a:lnTo>
                    <a:lnTo>
                      <a:pt x="35" y="1252"/>
                    </a:lnTo>
                    <a:lnTo>
                      <a:pt x="46" y="1246"/>
                    </a:lnTo>
                    <a:lnTo>
                      <a:pt x="57" y="1241"/>
                    </a:lnTo>
                    <a:lnTo>
                      <a:pt x="71" y="1236"/>
                    </a:lnTo>
                    <a:lnTo>
                      <a:pt x="85" y="1230"/>
                    </a:lnTo>
                    <a:lnTo>
                      <a:pt x="101" y="1225"/>
                    </a:lnTo>
                    <a:lnTo>
                      <a:pt x="116" y="1218"/>
                    </a:lnTo>
                    <a:lnTo>
                      <a:pt x="133" y="1211"/>
                    </a:lnTo>
                    <a:lnTo>
                      <a:pt x="149" y="1204"/>
                    </a:lnTo>
                    <a:lnTo>
                      <a:pt x="168" y="1197"/>
                    </a:lnTo>
                    <a:lnTo>
                      <a:pt x="185" y="1189"/>
                    </a:lnTo>
                    <a:lnTo>
                      <a:pt x="203" y="1182"/>
                    </a:lnTo>
                    <a:lnTo>
                      <a:pt x="223" y="1174"/>
                    </a:lnTo>
                    <a:lnTo>
                      <a:pt x="241" y="1165"/>
                    </a:lnTo>
                    <a:lnTo>
                      <a:pt x="259" y="1156"/>
                    </a:lnTo>
                    <a:lnTo>
                      <a:pt x="279" y="1148"/>
                    </a:lnTo>
                    <a:lnTo>
                      <a:pt x="297" y="1140"/>
                    </a:lnTo>
                    <a:lnTo>
                      <a:pt x="316" y="1131"/>
                    </a:lnTo>
                    <a:lnTo>
                      <a:pt x="334" y="1122"/>
                    </a:lnTo>
                    <a:lnTo>
                      <a:pt x="351" y="1112"/>
                    </a:lnTo>
                    <a:lnTo>
                      <a:pt x="369" y="1103"/>
                    </a:lnTo>
                    <a:lnTo>
                      <a:pt x="386" y="1094"/>
                    </a:lnTo>
                    <a:lnTo>
                      <a:pt x="402" y="1085"/>
                    </a:lnTo>
                    <a:lnTo>
                      <a:pt x="417" y="1075"/>
                    </a:lnTo>
                    <a:lnTo>
                      <a:pt x="431" y="1066"/>
                    </a:lnTo>
                    <a:lnTo>
                      <a:pt x="445" y="1056"/>
                    </a:lnTo>
                    <a:lnTo>
                      <a:pt x="457" y="1047"/>
                    </a:lnTo>
                    <a:lnTo>
                      <a:pt x="469" y="1038"/>
                    </a:lnTo>
                    <a:lnTo>
                      <a:pt x="479" y="1028"/>
                    </a:lnTo>
                    <a:lnTo>
                      <a:pt x="487" y="1019"/>
                    </a:lnTo>
                    <a:lnTo>
                      <a:pt x="495" y="1010"/>
                    </a:lnTo>
                    <a:lnTo>
                      <a:pt x="501" y="1001"/>
                    </a:lnTo>
                    <a:lnTo>
                      <a:pt x="504" y="996"/>
                    </a:lnTo>
                    <a:lnTo>
                      <a:pt x="508" y="991"/>
                    </a:lnTo>
                    <a:lnTo>
                      <a:pt x="511" y="986"/>
                    </a:lnTo>
                    <a:lnTo>
                      <a:pt x="515" y="980"/>
                    </a:lnTo>
                    <a:lnTo>
                      <a:pt x="519" y="974"/>
                    </a:lnTo>
                    <a:lnTo>
                      <a:pt x="523" y="969"/>
                    </a:lnTo>
                    <a:lnTo>
                      <a:pt x="527" y="963"/>
                    </a:lnTo>
                    <a:lnTo>
                      <a:pt x="532" y="956"/>
                    </a:lnTo>
                    <a:lnTo>
                      <a:pt x="537" y="950"/>
                    </a:lnTo>
                    <a:lnTo>
                      <a:pt x="541" y="944"/>
                    </a:lnTo>
                    <a:lnTo>
                      <a:pt x="546" y="936"/>
                    </a:lnTo>
                    <a:lnTo>
                      <a:pt x="551" y="930"/>
                    </a:lnTo>
                    <a:lnTo>
                      <a:pt x="555" y="923"/>
                    </a:lnTo>
                    <a:lnTo>
                      <a:pt x="561" y="917"/>
                    </a:lnTo>
                    <a:lnTo>
                      <a:pt x="565" y="910"/>
                    </a:lnTo>
                    <a:lnTo>
                      <a:pt x="569" y="904"/>
                    </a:lnTo>
                    <a:lnTo>
                      <a:pt x="575" y="898"/>
                    </a:lnTo>
                    <a:lnTo>
                      <a:pt x="579" y="891"/>
                    </a:lnTo>
                    <a:lnTo>
                      <a:pt x="584" y="886"/>
                    </a:lnTo>
                    <a:lnTo>
                      <a:pt x="587" y="880"/>
                    </a:lnTo>
                    <a:lnTo>
                      <a:pt x="591" y="875"/>
                    </a:lnTo>
                    <a:lnTo>
                      <a:pt x="595" y="870"/>
                    </a:lnTo>
                    <a:lnTo>
                      <a:pt x="599" y="866"/>
                    </a:lnTo>
                    <a:lnTo>
                      <a:pt x="602" y="861"/>
                    </a:lnTo>
                    <a:lnTo>
                      <a:pt x="604" y="857"/>
                    </a:lnTo>
                    <a:lnTo>
                      <a:pt x="607" y="853"/>
                    </a:lnTo>
                    <a:lnTo>
                      <a:pt x="609" y="851"/>
                    </a:lnTo>
                    <a:lnTo>
                      <a:pt x="612" y="848"/>
                    </a:lnTo>
                    <a:lnTo>
                      <a:pt x="613" y="846"/>
                    </a:lnTo>
                    <a:lnTo>
                      <a:pt x="614" y="844"/>
                    </a:lnTo>
                    <a:lnTo>
                      <a:pt x="615" y="843"/>
                    </a:lnTo>
                    <a:lnTo>
                      <a:pt x="622" y="834"/>
                    </a:lnTo>
                    <a:lnTo>
                      <a:pt x="630" y="824"/>
                    </a:lnTo>
                    <a:lnTo>
                      <a:pt x="639" y="814"/>
                    </a:lnTo>
                    <a:lnTo>
                      <a:pt x="647" y="802"/>
                    </a:lnTo>
                    <a:lnTo>
                      <a:pt x="657" y="791"/>
                    </a:lnTo>
                    <a:lnTo>
                      <a:pt x="667" y="778"/>
                    </a:lnTo>
                    <a:lnTo>
                      <a:pt x="676" y="765"/>
                    </a:lnTo>
                    <a:lnTo>
                      <a:pt x="687" y="753"/>
                    </a:lnTo>
                    <a:lnTo>
                      <a:pt x="697" y="740"/>
                    </a:lnTo>
                    <a:lnTo>
                      <a:pt x="708" y="726"/>
                    </a:lnTo>
                    <a:lnTo>
                      <a:pt x="719" y="712"/>
                    </a:lnTo>
                    <a:lnTo>
                      <a:pt x="729" y="698"/>
                    </a:lnTo>
                    <a:lnTo>
                      <a:pt x="740" y="684"/>
                    </a:lnTo>
                    <a:lnTo>
                      <a:pt x="751" y="670"/>
                    </a:lnTo>
                    <a:lnTo>
                      <a:pt x="762" y="656"/>
                    </a:lnTo>
                    <a:lnTo>
                      <a:pt x="771" y="643"/>
                    </a:lnTo>
                    <a:lnTo>
                      <a:pt x="782" y="629"/>
                    </a:lnTo>
                    <a:lnTo>
                      <a:pt x="792" y="616"/>
                    </a:lnTo>
                    <a:lnTo>
                      <a:pt x="802" y="604"/>
                    </a:lnTo>
                    <a:lnTo>
                      <a:pt x="810" y="592"/>
                    </a:lnTo>
                    <a:lnTo>
                      <a:pt x="819" y="581"/>
                    </a:lnTo>
                    <a:lnTo>
                      <a:pt x="828" y="569"/>
                    </a:lnTo>
                    <a:lnTo>
                      <a:pt x="835" y="559"/>
                    </a:lnTo>
                    <a:lnTo>
                      <a:pt x="843" y="550"/>
                    </a:lnTo>
                    <a:lnTo>
                      <a:pt x="849" y="541"/>
                    </a:lnTo>
                    <a:lnTo>
                      <a:pt x="855" y="534"/>
                    </a:lnTo>
                    <a:lnTo>
                      <a:pt x="860" y="527"/>
                    </a:lnTo>
                    <a:lnTo>
                      <a:pt x="864" y="522"/>
                    </a:lnTo>
                    <a:lnTo>
                      <a:pt x="868" y="517"/>
                    </a:lnTo>
                    <a:lnTo>
                      <a:pt x="870" y="515"/>
                    </a:lnTo>
                    <a:lnTo>
                      <a:pt x="871" y="512"/>
                    </a:lnTo>
                    <a:lnTo>
                      <a:pt x="872" y="511"/>
                    </a:lnTo>
                    <a:lnTo>
                      <a:pt x="867" y="520"/>
                    </a:lnTo>
                    <a:lnTo>
                      <a:pt x="860" y="530"/>
                    </a:lnTo>
                    <a:lnTo>
                      <a:pt x="854" y="540"/>
                    </a:lnTo>
                    <a:lnTo>
                      <a:pt x="847" y="550"/>
                    </a:lnTo>
                    <a:lnTo>
                      <a:pt x="840" y="562"/>
                    </a:lnTo>
                    <a:lnTo>
                      <a:pt x="832" y="573"/>
                    </a:lnTo>
                    <a:lnTo>
                      <a:pt x="824" y="585"/>
                    </a:lnTo>
                    <a:lnTo>
                      <a:pt x="817" y="597"/>
                    </a:lnTo>
                    <a:lnTo>
                      <a:pt x="809" y="610"/>
                    </a:lnTo>
                    <a:lnTo>
                      <a:pt x="801" y="623"/>
                    </a:lnTo>
                    <a:lnTo>
                      <a:pt x="793" y="635"/>
                    </a:lnTo>
                    <a:lnTo>
                      <a:pt x="784" y="648"/>
                    </a:lnTo>
                    <a:lnTo>
                      <a:pt x="776" y="661"/>
                    </a:lnTo>
                    <a:lnTo>
                      <a:pt x="768" y="675"/>
                    </a:lnTo>
                    <a:lnTo>
                      <a:pt x="760" y="688"/>
                    </a:lnTo>
                    <a:lnTo>
                      <a:pt x="751" y="700"/>
                    </a:lnTo>
                    <a:lnTo>
                      <a:pt x="743" y="713"/>
                    </a:lnTo>
                    <a:lnTo>
                      <a:pt x="735" y="726"/>
                    </a:lnTo>
                    <a:lnTo>
                      <a:pt x="727" y="739"/>
                    </a:lnTo>
                    <a:lnTo>
                      <a:pt x="720" y="751"/>
                    </a:lnTo>
                    <a:lnTo>
                      <a:pt x="712" y="763"/>
                    </a:lnTo>
                    <a:lnTo>
                      <a:pt x="704" y="774"/>
                    </a:lnTo>
                    <a:lnTo>
                      <a:pt x="698" y="786"/>
                    </a:lnTo>
                    <a:lnTo>
                      <a:pt x="692" y="796"/>
                    </a:lnTo>
                    <a:lnTo>
                      <a:pt x="685" y="806"/>
                    </a:lnTo>
                    <a:lnTo>
                      <a:pt x="679" y="815"/>
                    </a:lnTo>
                    <a:lnTo>
                      <a:pt x="673" y="824"/>
                    </a:lnTo>
                    <a:lnTo>
                      <a:pt x="668" y="832"/>
                    </a:lnTo>
                    <a:lnTo>
                      <a:pt x="663" y="838"/>
                    </a:lnTo>
                    <a:lnTo>
                      <a:pt x="659" y="844"/>
                    </a:lnTo>
                    <a:lnTo>
                      <a:pt x="655" y="849"/>
                    </a:lnTo>
                    <a:lnTo>
                      <a:pt x="652" y="854"/>
                    </a:lnTo>
                    <a:lnTo>
                      <a:pt x="635" y="879"/>
                    </a:lnTo>
                    <a:lnTo>
                      <a:pt x="620" y="902"/>
                    </a:lnTo>
                    <a:lnTo>
                      <a:pt x="604" y="924"/>
                    </a:lnTo>
                    <a:lnTo>
                      <a:pt x="587" y="946"/>
                    </a:lnTo>
                    <a:lnTo>
                      <a:pt x="571" y="968"/>
                    </a:lnTo>
                    <a:lnTo>
                      <a:pt x="554" y="988"/>
                    </a:lnTo>
                    <a:lnTo>
                      <a:pt x="537" y="1007"/>
                    </a:lnTo>
                    <a:lnTo>
                      <a:pt x="521" y="1025"/>
                    </a:lnTo>
                    <a:lnTo>
                      <a:pt x="504" y="1043"/>
                    </a:lnTo>
                    <a:lnTo>
                      <a:pt x="487" y="1061"/>
                    </a:lnTo>
                    <a:lnTo>
                      <a:pt x="470" y="1077"/>
                    </a:lnTo>
                    <a:lnTo>
                      <a:pt x="453" y="1092"/>
                    </a:lnTo>
                    <a:lnTo>
                      <a:pt x="437" y="1109"/>
                    </a:lnTo>
                    <a:lnTo>
                      <a:pt x="419" y="1123"/>
                    </a:lnTo>
                    <a:lnTo>
                      <a:pt x="402" y="1138"/>
                    </a:lnTo>
                    <a:lnTo>
                      <a:pt x="386" y="1151"/>
                    </a:lnTo>
                    <a:lnTo>
                      <a:pt x="369" y="1165"/>
                    </a:lnTo>
                    <a:lnTo>
                      <a:pt x="352" y="1178"/>
                    </a:lnTo>
                    <a:lnTo>
                      <a:pt x="336" y="1190"/>
                    </a:lnTo>
                    <a:lnTo>
                      <a:pt x="320" y="1203"/>
                    </a:lnTo>
                    <a:lnTo>
                      <a:pt x="304" y="1216"/>
                    </a:lnTo>
                    <a:lnTo>
                      <a:pt x="288" y="1227"/>
                    </a:lnTo>
                    <a:lnTo>
                      <a:pt x="271" y="1239"/>
                    </a:lnTo>
                    <a:lnTo>
                      <a:pt x="256" y="1250"/>
                    </a:lnTo>
                    <a:lnTo>
                      <a:pt x="241" y="1262"/>
                    </a:lnTo>
                    <a:lnTo>
                      <a:pt x="226" y="1273"/>
                    </a:lnTo>
                    <a:lnTo>
                      <a:pt x="211" y="1285"/>
                    </a:lnTo>
                    <a:lnTo>
                      <a:pt x="197" y="1295"/>
                    </a:lnTo>
                    <a:lnTo>
                      <a:pt x="183" y="1306"/>
                    </a:lnTo>
                    <a:lnTo>
                      <a:pt x="169" y="1318"/>
                    </a:lnTo>
                    <a:lnTo>
                      <a:pt x="156" y="1329"/>
                    </a:lnTo>
                    <a:lnTo>
                      <a:pt x="142" y="1341"/>
                    </a:lnTo>
                    <a:lnTo>
                      <a:pt x="187" y="1369"/>
                    </a:lnTo>
                    <a:lnTo>
                      <a:pt x="199" y="1358"/>
                    </a:lnTo>
                    <a:lnTo>
                      <a:pt x="211" y="1348"/>
                    </a:lnTo>
                    <a:lnTo>
                      <a:pt x="224" y="1337"/>
                    </a:lnTo>
                    <a:lnTo>
                      <a:pt x="237" y="1325"/>
                    </a:lnTo>
                    <a:lnTo>
                      <a:pt x="251" y="1313"/>
                    </a:lnTo>
                    <a:lnTo>
                      <a:pt x="265" y="1300"/>
                    </a:lnTo>
                    <a:lnTo>
                      <a:pt x="280" y="1286"/>
                    </a:lnTo>
                    <a:lnTo>
                      <a:pt x="295" y="1273"/>
                    </a:lnTo>
                    <a:lnTo>
                      <a:pt x="310" y="1258"/>
                    </a:lnTo>
                    <a:lnTo>
                      <a:pt x="325" y="1244"/>
                    </a:lnTo>
                    <a:lnTo>
                      <a:pt x="342" y="1229"/>
                    </a:lnTo>
                    <a:lnTo>
                      <a:pt x="358" y="1212"/>
                    </a:lnTo>
                    <a:lnTo>
                      <a:pt x="374" y="1197"/>
                    </a:lnTo>
                    <a:lnTo>
                      <a:pt x="390" y="1180"/>
                    </a:lnTo>
                    <a:lnTo>
                      <a:pt x="406" y="1164"/>
                    </a:lnTo>
                    <a:lnTo>
                      <a:pt x="424" y="1146"/>
                    </a:lnTo>
                    <a:lnTo>
                      <a:pt x="440" y="1129"/>
                    </a:lnTo>
                    <a:lnTo>
                      <a:pt x="456" y="1112"/>
                    </a:lnTo>
                    <a:lnTo>
                      <a:pt x="472" y="1094"/>
                    </a:lnTo>
                    <a:lnTo>
                      <a:pt x="490" y="1076"/>
                    </a:lnTo>
                    <a:lnTo>
                      <a:pt x="505" y="1058"/>
                    </a:lnTo>
                    <a:lnTo>
                      <a:pt x="521" y="1039"/>
                    </a:lnTo>
                    <a:lnTo>
                      <a:pt x="537" y="1021"/>
                    </a:lnTo>
                    <a:lnTo>
                      <a:pt x="552" y="1002"/>
                    </a:lnTo>
                    <a:lnTo>
                      <a:pt x="567" y="983"/>
                    </a:lnTo>
                    <a:lnTo>
                      <a:pt x="582" y="964"/>
                    </a:lnTo>
                    <a:lnTo>
                      <a:pt x="596" y="945"/>
                    </a:lnTo>
                    <a:lnTo>
                      <a:pt x="611" y="927"/>
                    </a:lnTo>
                    <a:lnTo>
                      <a:pt x="623" y="908"/>
                    </a:lnTo>
                    <a:lnTo>
                      <a:pt x="636" y="889"/>
                    </a:lnTo>
                    <a:lnTo>
                      <a:pt x="648" y="870"/>
                    </a:lnTo>
                    <a:lnTo>
                      <a:pt x="660" y="851"/>
                    </a:lnTo>
                    <a:lnTo>
                      <a:pt x="667" y="842"/>
                    </a:lnTo>
                    <a:lnTo>
                      <a:pt x="674" y="832"/>
                    </a:lnTo>
                    <a:lnTo>
                      <a:pt x="682" y="821"/>
                    </a:lnTo>
                    <a:lnTo>
                      <a:pt x="690" y="810"/>
                    </a:lnTo>
                    <a:lnTo>
                      <a:pt x="699" y="798"/>
                    </a:lnTo>
                    <a:lnTo>
                      <a:pt x="708" y="787"/>
                    </a:lnTo>
                    <a:lnTo>
                      <a:pt x="717" y="774"/>
                    </a:lnTo>
                    <a:lnTo>
                      <a:pt x="727" y="762"/>
                    </a:lnTo>
                    <a:lnTo>
                      <a:pt x="737" y="749"/>
                    </a:lnTo>
                    <a:lnTo>
                      <a:pt x="747" y="735"/>
                    </a:lnTo>
                    <a:lnTo>
                      <a:pt x="756" y="722"/>
                    </a:lnTo>
                    <a:lnTo>
                      <a:pt x="766" y="708"/>
                    </a:lnTo>
                    <a:lnTo>
                      <a:pt x="776" y="695"/>
                    </a:lnTo>
                    <a:lnTo>
                      <a:pt x="786" y="683"/>
                    </a:lnTo>
                    <a:lnTo>
                      <a:pt x="796" y="669"/>
                    </a:lnTo>
                    <a:lnTo>
                      <a:pt x="805" y="656"/>
                    </a:lnTo>
                    <a:lnTo>
                      <a:pt x="815" y="643"/>
                    </a:lnTo>
                    <a:lnTo>
                      <a:pt x="824" y="632"/>
                    </a:lnTo>
                    <a:lnTo>
                      <a:pt x="833" y="620"/>
                    </a:lnTo>
                    <a:lnTo>
                      <a:pt x="842" y="609"/>
                    </a:lnTo>
                    <a:lnTo>
                      <a:pt x="849" y="597"/>
                    </a:lnTo>
                    <a:lnTo>
                      <a:pt x="857" y="587"/>
                    </a:lnTo>
                    <a:lnTo>
                      <a:pt x="864" y="578"/>
                    </a:lnTo>
                    <a:lnTo>
                      <a:pt x="871" y="569"/>
                    </a:lnTo>
                    <a:lnTo>
                      <a:pt x="876" y="560"/>
                    </a:lnTo>
                    <a:lnTo>
                      <a:pt x="882" y="554"/>
                    </a:lnTo>
                    <a:lnTo>
                      <a:pt x="887" y="548"/>
                    </a:lnTo>
                    <a:lnTo>
                      <a:pt x="890" y="543"/>
                    </a:lnTo>
                    <a:lnTo>
                      <a:pt x="894" y="537"/>
                    </a:lnTo>
                    <a:lnTo>
                      <a:pt x="896" y="535"/>
                    </a:lnTo>
                    <a:lnTo>
                      <a:pt x="898" y="532"/>
                    </a:lnTo>
                    <a:lnTo>
                      <a:pt x="890" y="545"/>
                    </a:lnTo>
                    <a:lnTo>
                      <a:pt x="883" y="559"/>
                    </a:lnTo>
                    <a:lnTo>
                      <a:pt x="874" y="573"/>
                    </a:lnTo>
                    <a:lnTo>
                      <a:pt x="865" y="587"/>
                    </a:lnTo>
                    <a:lnTo>
                      <a:pt x="857" y="601"/>
                    </a:lnTo>
                    <a:lnTo>
                      <a:pt x="848" y="615"/>
                    </a:lnTo>
                    <a:lnTo>
                      <a:pt x="840" y="629"/>
                    </a:lnTo>
                    <a:lnTo>
                      <a:pt x="831" y="644"/>
                    </a:lnTo>
                    <a:lnTo>
                      <a:pt x="822" y="658"/>
                    </a:lnTo>
                    <a:lnTo>
                      <a:pt x="813" y="674"/>
                    </a:lnTo>
                    <a:lnTo>
                      <a:pt x="804" y="688"/>
                    </a:lnTo>
                    <a:lnTo>
                      <a:pt x="795" y="702"/>
                    </a:lnTo>
                    <a:lnTo>
                      <a:pt x="787" y="716"/>
                    </a:lnTo>
                    <a:lnTo>
                      <a:pt x="778" y="730"/>
                    </a:lnTo>
                    <a:lnTo>
                      <a:pt x="769" y="744"/>
                    </a:lnTo>
                    <a:lnTo>
                      <a:pt x="762" y="756"/>
                    </a:lnTo>
                    <a:lnTo>
                      <a:pt x="753" y="769"/>
                    </a:lnTo>
                    <a:lnTo>
                      <a:pt x="746" y="782"/>
                    </a:lnTo>
                    <a:lnTo>
                      <a:pt x="738" y="793"/>
                    </a:lnTo>
                    <a:lnTo>
                      <a:pt x="732" y="805"/>
                    </a:lnTo>
                    <a:lnTo>
                      <a:pt x="725" y="815"/>
                    </a:lnTo>
                    <a:lnTo>
                      <a:pt x="719" y="825"/>
                    </a:lnTo>
                    <a:lnTo>
                      <a:pt x="712" y="834"/>
                    </a:lnTo>
                    <a:lnTo>
                      <a:pt x="707" y="843"/>
                    </a:lnTo>
                    <a:lnTo>
                      <a:pt x="702" y="851"/>
                    </a:lnTo>
                    <a:lnTo>
                      <a:pt x="698" y="857"/>
                    </a:lnTo>
                    <a:lnTo>
                      <a:pt x="694" y="863"/>
                    </a:lnTo>
                    <a:lnTo>
                      <a:pt x="690" y="867"/>
                    </a:lnTo>
                    <a:lnTo>
                      <a:pt x="688" y="872"/>
                    </a:lnTo>
                    <a:lnTo>
                      <a:pt x="686" y="875"/>
                    </a:lnTo>
                    <a:lnTo>
                      <a:pt x="685" y="876"/>
                    </a:lnTo>
                    <a:lnTo>
                      <a:pt x="685" y="877"/>
                    </a:lnTo>
                    <a:lnTo>
                      <a:pt x="677" y="886"/>
                    </a:lnTo>
                    <a:lnTo>
                      <a:pt x="671" y="895"/>
                    </a:lnTo>
                    <a:lnTo>
                      <a:pt x="663" y="904"/>
                    </a:lnTo>
                    <a:lnTo>
                      <a:pt x="657" y="913"/>
                    </a:lnTo>
                    <a:lnTo>
                      <a:pt x="649" y="922"/>
                    </a:lnTo>
                    <a:lnTo>
                      <a:pt x="643" y="931"/>
                    </a:lnTo>
                    <a:lnTo>
                      <a:pt x="635" y="940"/>
                    </a:lnTo>
                    <a:lnTo>
                      <a:pt x="629" y="949"/>
                    </a:lnTo>
                    <a:lnTo>
                      <a:pt x="622" y="958"/>
                    </a:lnTo>
                    <a:lnTo>
                      <a:pt x="615" y="966"/>
                    </a:lnTo>
                    <a:lnTo>
                      <a:pt x="608" y="975"/>
                    </a:lnTo>
                    <a:lnTo>
                      <a:pt x="602" y="984"/>
                    </a:lnTo>
                    <a:lnTo>
                      <a:pt x="596" y="993"/>
                    </a:lnTo>
                    <a:lnTo>
                      <a:pt x="590" y="1002"/>
                    </a:lnTo>
                    <a:lnTo>
                      <a:pt x="584" y="1010"/>
                    </a:lnTo>
                    <a:lnTo>
                      <a:pt x="578" y="1019"/>
                    </a:lnTo>
                    <a:lnTo>
                      <a:pt x="573" y="1028"/>
                    </a:lnTo>
                    <a:lnTo>
                      <a:pt x="567" y="1036"/>
                    </a:lnTo>
                    <a:lnTo>
                      <a:pt x="562" y="1044"/>
                    </a:lnTo>
                    <a:lnTo>
                      <a:pt x="556" y="1053"/>
                    </a:lnTo>
                    <a:lnTo>
                      <a:pt x="551" y="1061"/>
                    </a:lnTo>
                    <a:lnTo>
                      <a:pt x="547" y="1070"/>
                    </a:lnTo>
                    <a:lnTo>
                      <a:pt x="542" y="1077"/>
                    </a:lnTo>
                    <a:lnTo>
                      <a:pt x="538" y="1086"/>
                    </a:lnTo>
                    <a:lnTo>
                      <a:pt x="534" y="1094"/>
                    </a:lnTo>
                    <a:lnTo>
                      <a:pt x="529" y="1101"/>
                    </a:lnTo>
                    <a:lnTo>
                      <a:pt x="526" y="1110"/>
                    </a:lnTo>
                    <a:lnTo>
                      <a:pt x="523" y="1118"/>
                    </a:lnTo>
                    <a:lnTo>
                      <a:pt x="520" y="1126"/>
                    </a:lnTo>
                    <a:lnTo>
                      <a:pt x="518" y="1133"/>
                    </a:lnTo>
                    <a:lnTo>
                      <a:pt x="514" y="1140"/>
                    </a:lnTo>
                    <a:lnTo>
                      <a:pt x="512" y="1147"/>
                    </a:lnTo>
                    <a:lnTo>
                      <a:pt x="436" y="1465"/>
                    </a:lnTo>
                    <a:lnTo>
                      <a:pt x="484" y="1477"/>
                    </a:lnTo>
                    <a:lnTo>
                      <a:pt x="485" y="1471"/>
                    </a:lnTo>
                    <a:lnTo>
                      <a:pt x="486" y="1464"/>
                    </a:lnTo>
                    <a:lnTo>
                      <a:pt x="488" y="1455"/>
                    </a:lnTo>
                    <a:lnTo>
                      <a:pt x="490" y="1446"/>
                    </a:lnTo>
                    <a:lnTo>
                      <a:pt x="491" y="1436"/>
                    </a:lnTo>
                    <a:lnTo>
                      <a:pt x="493" y="1425"/>
                    </a:lnTo>
                    <a:lnTo>
                      <a:pt x="494" y="1413"/>
                    </a:lnTo>
                    <a:lnTo>
                      <a:pt x="496" y="1400"/>
                    </a:lnTo>
                    <a:lnTo>
                      <a:pt x="497" y="1386"/>
                    </a:lnTo>
                    <a:lnTo>
                      <a:pt x="499" y="1372"/>
                    </a:lnTo>
                    <a:lnTo>
                      <a:pt x="501" y="1358"/>
                    </a:lnTo>
                    <a:lnTo>
                      <a:pt x="504" y="1343"/>
                    </a:lnTo>
                    <a:lnTo>
                      <a:pt x="506" y="1328"/>
                    </a:lnTo>
                    <a:lnTo>
                      <a:pt x="508" y="1311"/>
                    </a:lnTo>
                    <a:lnTo>
                      <a:pt x="510" y="1296"/>
                    </a:lnTo>
                    <a:lnTo>
                      <a:pt x="513" y="1280"/>
                    </a:lnTo>
                    <a:lnTo>
                      <a:pt x="515" y="1263"/>
                    </a:lnTo>
                    <a:lnTo>
                      <a:pt x="519" y="1246"/>
                    </a:lnTo>
                    <a:lnTo>
                      <a:pt x="522" y="1230"/>
                    </a:lnTo>
                    <a:lnTo>
                      <a:pt x="525" y="1213"/>
                    </a:lnTo>
                    <a:lnTo>
                      <a:pt x="529" y="1197"/>
                    </a:lnTo>
                    <a:lnTo>
                      <a:pt x="533" y="1182"/>
                    </a:lnTo>
                    <a:lnTo>
                      <a:pt x="537" y="1165"/>
                    </a:lnTo>
                    <a:lnTo>
                      <a:pt x="541" y="1150"/>
                    </a:lnTo>
                    <a:lnTo>
                      <a:pt x="547" y="1134"/>
                    </a:lnTo>
                    <a:lnTo>
                      <a:pt x="551" y="1120"/>
                    </a:lnTo>
                    <a:lnTo>
                      <a:pt x="556" y="1106"/>
                    </a:lnTo>
                    <a:lnTo>
                      <a:pt x="563" y="1092"/>
                    </a:lnTo>
                    <a:lnTo>
                      <a:pt x="568" y="1080"/>
                    </a:lnTo>
                    <a:lnTo>
                      <a:pt x="575" y="1068"/>
                    </a:lnTo>
                    <a:lnTo>
                      <a:pt x="581" y="1057"/>
                    </a:lnTo>
                    <a:lnTo>
                      <a:pt x="588" y="1047"/>
                    </a:lnTo>
                    <a:lnTo>
                      <a:pt x="591" y="1042"/>
                    </a:lnTo>
                    <a:lnTo>
                      <a:pt x="595" y="1036"/>
                    </a:lnTo>
                    <a:lnTo>
                      <a:pt x="599" y="1030"/>
                    </a:lnTo>
                    <a:lnTo>
                      <a:pt x="602" y="1024"/>
                    </a:lnTo>
                    <a:lnTo>
                      <a:pt x="606" y="1019"/>
                    </a:lnTo>
                    <a:lnTo>
                      <a:pt x="611" y="1012"/>
                    </a:lnTo>
                    <a:lnTo>
                      <a:pt x="614" y="1006"/>
                    </a:lnTo>
                    <a:lnTo>
                      <a:pt x="618" y="1000"/>
                    </a:lnTo>
                    <a:lnTo>
                      <a:pt x="622" y="992"/>
                    </a:lnTo>
                    <a:lnTo>
                      <a:pt x="626" y="986"/>
                    </a:lnTo>
                    <a:lnTo>
                      <a:pt x="630" y="979"/>
                    </a:lnTo>
                    <a:lnTo>
                      <a:pt x="634" y="973"/>
                    </a:lnTo>
                    <a:lnTo>
                      <a:pt x="638" y="966"/>
                    </a:lnTo>
                    <a:lnTo>
                      <a:pt x="642" y="959"/>
                    </a:lnTo>
                    <a:lnTo>
                      <a:pt x="646" y="952"/>
                    </a:lnTo>
                    <a:lnTo>
                      <a:pt x="649" y="946"/>
                    </a:lnTo>
                    <a:lnTo>
                      <a:pt x="654" y="940"/>
                    </a:lnTo>
                    <a:lnTo>
                      <a:pt x="657" y="935"/>
                    </a:lnTo>
                    <a:lnTo>
                      <a:pt x="660" y="928"/>
                    </a:lnTo>
                    <a:lnTo>
                      <a:pt x="665" y="923"/>
                    </a:lnTo>
                    <a:lnTo>
                      <a:pt x="668" y="917"/>
                    </a:lnTo>
                    <a:lnTo>
                      <a:pt x="671" y="912"/>
                    </a:lnTo>
                    <a:lnTo>
                      <a:pt x="673" y="907"/>
                    </a:lnTo>
                    <a:lnTo>
                      <a:pt x="676" y="903"/>
                    </a:lnTo>
                    <a:lnTo>
                      <a:pt x="679" y="898"/>
                    </a:lnTo>
                    <a:lnTo>
                      <a:pt x="681" y="894"/>
                    </a:lnTo>
                    <a:lnTo>
                      <a:pt x="683" y="891"/>
                    </a:lnTo>
                    <a:lnTo>
                      <a:pt x="685" y="888"/>
                    </a:lnTo>
                    <a:lnTo>
                      <a:pt x="687" y="885"/>
                    </a:lnTo>
                    <a:lnTo>
                      <a:pt x="688" y="884"/>
                    </a:lnTo>
                    <a:lnTo>
                      <a:pt x="689" y="881"/>
                    </a:lnTo>
                    <a:lnTo>
                      <a:pt x="690" y="880"/>
                    </a:lnTo>
                    <a:lnTo>
                      <a:pt x="698" y="870"/>
                    </a:lnTo>
                    <a:lnTo>
                      <a:pt x="706" y="861"/>
                    </a:lnTo>
                    <a:lnTo>
                      <a:pt x="712" y="851"/>
                    </a:lnTo>
                    <a:lnTo>
                      <a:pt x="720" y="840"/>
                    </a:lnTo>
                    <a:lnTo>
                      <a:pt x="727" y="830"/>
                    </a:lnTo>
                    <a:lnTo>
                      <a:pt x="735" y="820"/>
                    </a:lnTo>
                    <a:lnTo>
                      <a:pt x="742" y="810"/>
                    </a:lnTo>
                    <a:lnTo>
                      <a:pt x="750" y="800"/>
                    </a:lnTo>
                    <a:lnTo>
                      <a:pt x="757" y="791"/>
                    </a:lnTo>
                    <a:lnTo>
                      <a:pt x="765" y="781"/>
                    </a:lnTo>
                    <a:lnTo>
                      <a:pt x="773" y="770"/>
                    </a:lnTo>
                    <a:lnTo>
                      <a:pt x="779" y="760"/>
                    </a:lnTo>
                    <a:lnTo>
                      <a:pt x="787" y="751"/>
                    </a:lnTo>
                    <a:lnTo>
                      <a:pt x="794" y="741"/>
                    </a:lnTo>
                    <a:lnTo>
                      <a:pt x="801" y="732"/>
                    </a:lnTo>
                    <a:lnTo>
                      <a:pt x="808" y="722"/>
                    </a:lnTo>
                    <a:lnTo>
                      <a:pt x="816" y="713"/>
                    </a:lnTo>
                    <a:lnTo>
                      <a:pt x="822" y="704"/>
                    </a:lnTo>
                    <a:lnTo>
                      <a:pt x="829" y="694"/>
                    </a:lnTo>
                    <a:lnTo>
                      <a:pt x="835" y="685"/>
                    </a:lnTo>
                    <a:lnTo>
                      <a:pt x="842" y="676"/>
                    </a:lnTo>
                    <a:lnTo>
                      <a:pt x="848" y="667"/>
                    </a:lnTo>
                    <a:lnTo>
                      <a:pt x="855" y="658"/>
                    </a:lnTo>
                    <a:lnTo>
                      <a:pt x="861" y="649"/>
                    </a:lnTo>
                    <a:lnTo>
                      <a:pt x="868" y="642"/>
                    </a:lnTo>
                    <a:lnTo>
                      <a:pt x="873" y="633"/>
                    </a:lnTo>
                    <a:lnTo>
                      <a:pt x="878" y="625"/>
                    </a:lnTo>
                    <a:lnTo>
                      <a:pt x="885" y="616"/>
                    </a:lnTo>
                    <a:lnTo>
                      <a:pt x="890" y="609"/>
                    </a:lnTo>
                    <a:lnTo>
                      <a:pt x="895" y="601"/>
                    </a:lnTo>
                    <a:lnTo>
                      <a:pt x="900" y="593"/>
                    </a:lnTo>
                    <a:lnTo>
                      <a:pt x="904" y="586"/>
                    </a:lnTo>
                    <a:lnTo>
                      <a:pt x="918" y="564"/>
                    </a:lnTo>
                    <a:lnTo>
                      <a:pt x="931" y="543"/>
                    </a:lnTo>
                    <a:lnTo>
                      <a:pt x="944" y="522"/>
                    </a:lnTo>
                    <a:lnTo>
                      <a:pt x="958" y="501"/>
                    </a:lnTo>
                    <a:lnTo>
                      <a:pt x="972" y="480"/>
                    </a:lnTo>
                    <a:lnTo>
                      <a:pt x="986" y="459"/>
                    </a:lnTo>
                    <a:lnTo>
                      <a:pt x="1000" y="438"/>
                    </a:lnTo>
                    <a:lnTo>
                      <a:pt x="1016" y="417"/>
                    </a:lnTo>
                    <a:lnTo>
                      <a:pt x="1031" y="396"/>
                    </a:lnTo>
                    <a:lnTo>
                      <a:pt x="1047" y="377"/>
                    </a:lnTo>
                    <a:lnTo>
                      <a:pt x="1062" y="357"/>
                    </a:lnTo>
                    <a:lnTo>
                      <a:pt x="1078" y="338"/>
                    </a:lnTo>
                    <a:lnTo>
                      <a:pt x="1096" y="319"/>
                    </a:lnTo>
                    <a:lnTo>
                      <a:pt x="1113" y="299"/>
                    </a:lnTo>
                    <a:lnTo>
                      <a:pt x="1130" y="282"/>
                    </a:lnTo>
                    <a:lnTo>
                      <a:pt x="1148" y="264"/>
                    </a:lnTo>
                    <a:lnTo>
                      <a:pt x="1167" y="247"/>
                    </a:lnTo>
                    <a:lnTo>
                      <a:pt x="1186" y="231"/>
                    </a:lnTo>
                    <a:lnTo>
                      <a:pt x="1206" y="214"/>
                    </a:lnTo>
                    <a:lnTo>
                      <a:pt x="1226" y="200"/>
                    </a:lnTo>
                    <a:lnTo>
                      <a:pt x="1247" y="185"/>
                    </a:lnTo>
                    <a:lnTo>
                      <a:pt x="1268" y="172"/>
                    </a:lnTo>
                    <a:lnTo>
                      <a:pt x="1291" y="159"/>
                    </a:lnTo>
                    <a:lnTo>
                      <a:pt x="1314" y="147"/>
                    </a:lnTo>
                    <a:lnTo>
                      <a:pt x="1338" y="137"/>
                    </a:lnTo>
                    <a:lnTo>
                      <a:pt x="1362" y="126"/>
                    </a:lnTo>
                    <a:lnTo>
                      <a:pt x="1387" y="117"/>
                    </a:lnTo>
                    <a:lnTo>
                      <a:pt x="1413" y="109"/>
                    </a:lnTo>
                    <a:lnTo>
                      <a:pt x="1440" y="102"/>
                    </a:lnTo>
                    <a:lnTo>
                      <a:pt x="1468" y="96"/>
                    </a:lnTo>
                    <a:lnTo>
                      <a:pt x="1496" y="92"/>
                    </a:lnTo>
                    <a:lnTo>
                      <a:pt x="1526" y="88"/>
                    </a:lnTo>
                    <a:lnTo>
                      <a:pt x="1536" y="86"/>
                    </a:lnTo>
                    <a:lnTo>
                      <a:pt x="1547" y="83"/>
                    </a:lnTo>
                    <a:lnTo>
                      <a:pt x="1558" y="82"/>
                    </a:lnTo>
                    <a:lnTo>
                      <a:pt x="1569" y="79"/>
                    </a:lnTo>
                    <a:lnTo>
                      <a:pt x="1578" y="78"/>
                    </a:lnTo>
                    <a:lnTo>
                      <a:pt x="1589" y="77"/>
                    </a:lnTo>
                    <a:lnTo>
                      <a:pt x="1599" y="75"/>
                    </a:lnTo>
                    <a:lnTo>
                      <a:pt x="1609" y="74"/>
                    </a:lnTo>
                    <a:lnTo>
                      <a:pt x="1618" y="73"/>
                    </a:lnTo>
                    <a:lnTo>
                      <a:pt x="1627" y="72"/>
                    </a:lnTo>
                    <a:lnTo>
                      <a:pt x="1637" y="72"/>
                    </a:lnTo>
                    <a:lnTo>
                      <a:pt x="1645" y="70"/>
                    </a:lnTo>
                    <a:lnTo>
                      <a:pt x="1654" y="70"/>
                    </a:lnTo>
                    <a:lnTo>
                      <a:pt x="1663" y="69"/>
                    </a:lnTo>
                    <a:lnTo>
                      <a:pt x="1670" y="69"/>
                    </a:lnTo>
                    <a:lnTo>
                      <a:pt x="1678" y="69"/>
                    </a:lnTo>
                    <a:lnTo>
                      <a:pt x="1685" y="68"/>
                    </a:lnTo>
                    <a:lnTo>
                      <a:pt x="1692" y="68"/>
                    </a:lnTo>
                    <a:lnTo>
                      <a:pt x="1699" y="68"/>
                    </a:lnTo>
                    <a:lnTo>
                      <a:pt x="1705" y="68"/>
                    </a:lnTo>
                    <a:lnTo>
                      <a:pt x="1711" y="68"/>
                    </a:lnTo>
                    <a:lnTo>
                      <a:pt x="1717" y="68"/>
                    </a:lnTo>
                    <a:lnTo>
                      <a:pt x="1721" y="68"/>
                    </a:lnTo>
                    <a:lnTo>
                      <a:pt x="1726" y="68"/>
                    </a:lnTo>
                    <a:lnTo>
                      <a:pt x="1730" y="68"/>
                    </a:lnTo>
                    <a:lnTo>
                      <a:pt x="1734" y="68"/>
                    </a:lnTo>
                    <a:lnTo>
                      <a:pt x="1736" y="69"/>
                    </a:lnTo>
                    <a:lnTo>
                      <a:pt x="1739" y="69"/>
                    </a:lnTo>
                    <a:lnTo>
                      <a:pt x="1742" y="69"/>
                    </a:lnTo>
                    <a:lnTo>
                      <a:pt x="1743" y="69"/>
                    </a:lnTo>
                    <a:lnTo>
                      <a:pt x="1744" y="69"/>
                    </a:lnTo>
                    <a:lnTo>
                      <a:pt x="2029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31"/>
              <p:cNvSpPr>
                <a:spLocks/>
              </p:cNvSpPr>
              <p:nvPr/>
            </p:nvSpPr>
            <p:spPr bwMode="auto">
              <a:xfrm>
                <a:off x="554" y="1409"/>
                <a:ext cx="258" cy="260"/>
              </a:xfrm>
              <a:custGeom>
                <a:avLst/>
                <a:gdLst/>
                <a:ahLst/>
                <a:cxnLst>
                  <a:cxn ang="0">
                    <a:pos x="775" y="0"/>
                  </a:cxn>
                  <a:cxn ang="0">
                    <a:pos x="663" y="236"/>
                  </a:cxn>
                  <a:cxn ang="0">
                    <a:pos x="470" y="497"/>
                  </a:cxn>
                  <a:cxn ang="0">
                    <a:pos x="398" y="778"/>
                  </a:cxn>
                  <a:cxn ang="0">
                    <a:pos x="206" y="735"/>
                  </a:cxn>
                  <a:cxn ang="0">
                    <a:pos x="75" y="656"/>
                  </a:cxn>
                  <a:cxn ang="0">
                    <a:pos x="0" y="573"/>
                  </a:cxn>
                </a:cxnLst>
                <a:rect l="0" t="0" r="r" b="b"/>
                <a:pathLst>
                  <a:path w="775" h="778">
                    <a:moveTo>
                      <a:pt x="775" y="0"/>
                    </a:moveTo>
                    <a:lnTo>
                      <a:pt x="663" y="236"/>
                    </a:lnTo>
                    <a:lnTo>
                      <a:pt x="470" y="497"/>
                    </a:lnTo>
                    <a:lnTo>
                      <a:pt x="398" y="778"/>
                    </a:lnTo>
                    <a:lnTo>
                      <a:pt x="206" y="735"/>
                    </a:lnTo>
                    <a:lnTo>
                      <a:pt x="75" y="656"/>
                    </a:lnTo>
                    <a:lnTo>
                      <a:pt x="0" y="573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32"/>
              <p:cNvSpPr>
                <a:spLocks/>
              </p:cNvSpPr>
              <p:nvPr/>
            </p:nvSpPr>
            <p:spPr bwMode="auto">
              <a:xfrm>
                <a:off x="692" y="1466"/>
                <a:ext cx="83" cy="6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47" y="66"/>
                  </a:cxn>
                  <a:cxn ang="0">
                    <a:pos x="247" y="205"/>
                  </a:cxn>
                </a:cxnLst>
                <a:rect l="0" t="0" r="r" b="b"/>
                <a:pathLst>
                  <a:path w="247" h="205">
                    <a:moveTo>
                      <a:pt x="0" y="0"/>
                    </a:moveTo>
                    <a:lnTo>
                      <a:pt x="247" y="66"/>
                    </a:lnTo>
                    <a:lnTo>
                      <a:pt x="247" y="205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33"/>
              <p:cNvSpPr>
                <a:spLocks/>
              </p:cNvSpPr>
              <p:nvPr/>
            </p:nvSpPr>
            <p:spPr bwMode="auto">
              <a:xfrm>
                <a:off x="632" y="1552"/>
                <a:ext cx="78" cy="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4" y="73"/>
                  </a:cxn>
                  <a:cxn ang="0">
                    <a:pos x="234" y="240"/>
                  </a:cxn>
                </a:cxnLst>
                <a:rect l="0" t="0" r="r" b="b"/>
                <a:pathLst>
                  <a:path w="234" h="240">
                    <a:moveTo>
                      <a:pt x="0" y="0"/>
                    </a:moveTo>
                    <a:lnTo>
                      <a:pt x="234" y="73"/>
                    </a:lnTo>
                    <a:lnTo>
                      <a:pt x="234" y="24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Line 34"/>
              <p:cNvSpPr>
                <a:spLocks noChangeShapeType="1"/>
              </p:cNvSpPr>
              <p:nvPr/>
            </p:nvSpPr>
            <p:spPr bwMode="auto">
              <a:xfrm>
                <a:off x="685" y="1670"/>
                <a:ext cx="1" cy="4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Line 35"/>
              <p:cNvSpPr>
                <a:spLocks noChangeShapeType="1"/>
              </p:cNvSpPr>
              <p:nvPr/>
            </p:nvSpPr>
            <p:spPr bwMode="auto">
              <a:xfrm>
                <a:off x="621" y="1654"/>
                <a:ext cx="1" cy="4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Line 36"/>
              <p:cNvSpPr>
                <a:spLocks noChangeShapeType="1"/>
              </p:cNvSpPr>
              <p:nvPr/>
            </p:nvSpPr>
            <p:spPr bwMode="auto">
              <a:xfrm>
                <a:off x="579" y="1628"/>
                <a:ext cx="1" cy="4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37"/>
              <p:cNvSpPr>
                <a:spLocks/>
              </p:cNvSpPr>
              <p:nvPr/>
            </p:nvSpPr>
            <p:spPr bwMode="auto">
              <a:xfrm>
                <a:off x="812" y="1283"/>
                <a:ext cx="177" cy="123"/>
              </a:xfrm>
              <a:custGeom>
                <a:avLst/>
                <a:gdLst/>
                <a:ahLst/>
                <a:cxnLst>
                  <a:cxn ang="0">
                    <a:pos x="529" y="95"/>
                  </a:cxn>
                  <a:cxn ang="0">
                    <a:pos x="436" y="0"/>
                  </a:cxn>
                  <a:cxn ang="0">
                    <a:pos x="430" y="0"/>
                  </a:cxn>
                  <a:cxn ang="0">
                    <a:pos x="424" y="0"/>
                  </a:cxn>
                  <a:cxn ang="0">
                    <a:pos x="416" y="0"/>
                  </a:cxn>
                  <a:cxn ang="0">
                    <a:pos x="407" y="0"/>
                  </a:cxn>
                  <a:cxn ang="0">
                    <a:pos x="398" y="1"/>
                  </a:cxn>
                  <a:cxn ang="0">
                    <a:pos x="387" y="4"/>
                  </a:cxn>
                  <a:cxn ang="0">
                    <a:pos x="376" y="5"/>
                  </a:cxn>
                  <a:cxn ang="0">
                    <a:pos x="365" y="8"/>
                  </a:cxn>
                  <a:cxn ang="0">
                    <a:pos x="352" y="11"/>
                  </a:cxn>
                  <a:cxn ang="0">
                    <a:pos x="339" y="15"/>
                  </a:cxn>
                  <a:cxn ang="0">
                    <a:pos x="326" y="19"/>
                  </a:cxn>
                  <a:cxn ang="0">
                    <a:pos x="312" y="24"/>
                  </a:cxn>
                  <a:cxn ang="0">
                    <a:pos x="298" y="29"/>
                  </a:cxn>
                  <a:cxn ang="0">
                    <a:pos x="284" y="34"/>
                  </a:cxn>
                  <a:cxn ang="0">
                    <a:pos x="269" y="41"/>
                  </a:cxn>
                  <a:cxn ang="0">
                    <a:pos x="254" y="47"/>
                  </a:cxn>
                  <a:cxn ang="0">
                    <a:pos x="238" y="53"/>
                  </a:cxn>
                  <a:cxn ang="0">
                    <a:pos x="223" y="61"/>
                  </a:cxn>
                  <a:cxn ang="0">
                    <a:pos x="206" y="69"/>
                  </a:cxn>
                  <a:cxn ang="0">
                    <a:pos x="190" y="78"/>
                  </a:cxn>
                  <a:cxn ang="0">
                    <a:pos x="174" y="86"/>
                  </a:cxn>
                  <a:cxn ang="0">
                    <a:pos x="158" y="95"/>
                  </a:cxn>
                  <a:cxn ang="0">
                    <a:pos x="140" y="106"/>
                  </a:cxn>
                  <a:cxn ang="0">
                    <a:pos x="124" y="116"/>
                  </a:cxn>
                  <a:cxn ang="0">
                    <a:pos x="108" y="126"/>
                  </a:cxn>
                  <a:cxn ang="0">
                    <a:pos x="92" y="137"/>
                  </a:cxn>
                  <a:cxn ang="0">
                    <a:pos x="76" y="149"/>
                  </a:cxn>
                  <a:cxn ang="0">
                    <a:pos x="61" y="160"/>
                  </a:cxn>
                  <a:cxn ang="0">
                    <a:pos x="44" y="173"/>
                  </a:cxn>
                  <a:cxn ang="0">
                    <a:pos x="29" y="186"/>
                  </a:cxn>
                  <a:cxn ang="0">
                    <a:pos x="14" y="198"/>
                  </a:cxn>
                  <a:cxn ang="0">
                    <a:pos x="0" y="212"/>
                  </a:cxn>
                  <a:cxn ang="0">
                    <a:pos x="0" y="290"/>
                  </a:cxn>
                  <a:cxn ang="0">
                    <a:pos x="173" y="370"/>
                  </a:cxn>
                </a:cxnLst>
                <a:rect l="0" t="0" r="r" b="b"/>
                <a:pathLst>
                  <a:path w="529" h="370">
                    <a:moveTo>
                      <a:pt x="529" y="95"/>
                    </a:moveTo>
                    <a:lnTo>
                      <a:pt x="436" y="0"/>
                    </a:lnTo>
                    <a:lnTo>
                      <a:pt x="430" y="0"/>
                    </a:lnTo>
                    <a:lnTo>
                      <a:pt x="424" y="0"/>
                    </a:lnTo>
                    <a:lnTo>
                      <a:pt x="416" y="0"/>
                    </a:lnTo>
                    <a:lnTo>
                      <a:pt x="407" y="0"/>
                    </a:lnTo>
                    <a:lnTo>
                      <a:pt x="398" y="1"/>
                    </a:lnTo>
                    <a:lnTo>
                      <a:pt x="387" y="4"/>
                    </a:lnTo>
                    <a:lnTo>
                      <a:pt x="376" y="5"/>
                    </a:lnTo>
                    <a:lnTo>
                      <a:pt x="365" y="8"/>
                    </a:lnTo>
                    <a:lnTo>
                      <a:pt x="352" y="11"/>
                    </a:lnTo>
                    <a:lnTo>
                      <a:pt x="339" y="15"/>
                    </a:lnTo>
                    <a:lnTo>
                      <a:pt x="326" y="19"/>
                    </a:lnTo>
                    <a:lnTo>
                      <a:pt x="312" y="24"/>
                    </a:lnTo>
                    <a:lnTo>
                      <a:pt x="298" y="29"/>
                    </a:lnTo>
                    <a:lnTo>
                      <a:pt x="284" y="34"/>
                    </a:lnTo>
                    <a:lnTo>
                      <a:pt x="269" y="41"/>
                    </a:lnTo>
                    <a:lnTo>
                      <a:pt x="254" y="47"/>
                    </a:lnTo>
                    <a:lnTo>
                      <a:pt x="238" y="53"/>
                    </a:lnTo>
                    <a:lnTo>
                      <a:pt x="223" y="61"/>
                    </a:lnTo>
                    <a:lnTo>
                      <a:pt x="206" y="69"/>
                    </a:lnTo>
                    <a:lnTo>
                      <a:pt x="190" y="78"/>
                    </a:lnTo>
                    <a:lnTo>
                      <a:pt x="174" y="86"/>
                    </a:lnTo>
                    <a:lnTo>
                      <a:pt x="158" y="95"/>
                    </a:lnTo>
                    <a:lnTo>
                      <a:pt x="140" y="106"/>
                    </a:lnTo>
                    <a:lnTo>
                      <a:pt x="124" y="116"/>
                    </a:lnTo>
                    <a:lnTo>
                      <a:pt x="108" y="126"/>
                    </a:lnTo>
                    <a:lnTo>
                      <a:pt x="92" y="137"/>
                    </a:lnTo>
                    <a:lnTo>
                      <a:pt x="76" y="149"/>
                    </a:lnTo>
                    <a:lnTo>
                      <a:pt x="61" y="160"/>
                    </a:lnTo>
                    <a:lnTo>
                      <a:pt x="44" y="173"/>
                    </a:lnTo>
                    <a:lnTo>
                      <a:pt x="29" y="186"/>
                    </a:lnTo>
                    <a:lnTo>
                      <a:pt x="14" y="198"/>
                    </a:lnTo>
                    <a:lnTo>
                      <a:pt x="0" y="212"/>
                    </a:lnTo>
                    <a:lnTo>
                      <a:pt x="0" y="290"/>
                    </a:lnTo>
                    <a:lnTo>
                      <a:pt x="173" y="37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Line 38"/>
              <p:cNvSpPr>
                <a:spLocks noChangeShapeType="1"/>
              </p:cNvSpPr>
              <p:nvPr/>
            </p:nvSpPr>
            <p:spPr bwMode="auto">
              <a:xfrm flipH="1" flipV="1">
                <a:off x="813" y="1355"/>
                <a:ext cx="56" cy="2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39"/>
              <p:cNvSpPr>
                <a:spLocks/>
              </p:cNvSpPr>
              <p:nvPr/>
            </p:nvSpPr>
            <p:spPr bwMode="auto">
              <a:xfrm>
                <a:off x="811" y="1224"/>
                <a:ext cx="176" cy="109"/>
              </a:xfrm>
              <a:custGeom>
                <a:avLst/>
                <a:gdLst/>
                <a:ahLst/>
                <a:cxnLst>
                  <a:cxn ang="0">
                    <a:pos x="448" y="1"/>
                  </a:cxn>
                  <a:cxn ang="0">
                    <a:pos x="433" y="0"/>
                  </a:cxn>
                  <a:cxn ang="0">
                    <a:pos x="413" y="0"/>
                  </a:cxn>
                  <a:cxn ang="0">
                    <a:pos x="391" y="0"/>
                  </a:cxn>
                  <a:cxn ang="0">
                    <a:pos x="365" y="2"/>
                  </a:cxn>
                  <a:cxn ang="0">
                    <a:pos x="337" y="6"/>
                  </a:cxn>
                  <a:cxn ang="0">
                    <a:pos x="306" y="11"/>
                  </a:cxn>
                  <a:cxn ang="0">
                    <a:pos x="275" y="19"/>
                  </a:cxn>
                  <a:cxn ang="0">
                    <a:pos x="242" y="28"/>
                  </a:cxn>
                  <a:cxn ang="0">
                    <a:pos x="208" y="38"/>
                  </a:cxn>
                  <a:cxn ang="0">
                    <a:pos x="174" y="52"/>
                  </a:cxn>
                  <a:cxn ang="0">
                    <a:pos x="140" y="67"/>
                  </a:cxn>
                  <a:cxn ang="0">
                    <a:pos x="107" y="85"/>
                  </a:cxn>
                  <a:cxn ang="0">
                    <a:pos x="73" y="107"/>
                  </a:cxn>
                  <a:cxn ang="0">
                    <a:pos x="43" y="130"/>
                  </a:cxn>
                  <a:cxn ang="0">
                    <a:pos x="13" y="157"/>
                  </a:cxn>
                  <a:cxn ang="0">
                    <a:pos x="0" y="249"/>
                  </a:cxn>
                  <a:cxn ang="0">
                    <a:pos x="178" y="317"/>
                  </a:cxn>
                  <a:cxn ang="0">
                    <a:pos x="193" y="294"/>
                  </a:cxn>
                  <a:cxn ang="0">
                    <a:pos x="210" y="274"/>
                  </a:cxn>
                  <a:cxn ang="0">
                    <a:pos x="230" y="253"/>
                  </a:cxn>
                  <a:cxn ang="0">
                    <a:pos x="251" y="234"/>
                  </a:cxn>
                  <a:cxn ang="0">
                    <a:pos x="274" y="216"/>
                  </a:cxn>
                  <a:cxn ang="0">
                    <a:pos x="298" y="201"/>
                  </a:cxn>
                  <a:cxn ang="0">
                    <a:pos x="324" y="186"/>
                  </a:cxn>
                  <a:cxn ang="0">
                    <a:pos x="350" y="173"/>
                  </a:cxn>
                  <a:cxn ang="0">
                    <a:pos x="376" y="162"/>
                  </a:cxn>
                  <a:cxn ang="0">
                    <a:pos x="402" y="151"/>
                  </a:cxn>
                  <a:cxn ang="0">
                    <a:pos x="426" y="143"/>
                  </a:cxn>
                  <a:cxn ang="0">
                    <a:pos x="451" y="136"/>
                  </a:cxn>
                  <a:cxn ang="0">
                    <a:pos x="475" y="131"/>
                  </a:cxn>
                  <a:cxn ang="0">
                    <a:pos x="498" y="127"/>
                  </a:cxn>
                  <a:cxn ang="0">
                    <a:pos x="519" y="126"/>
                  </a:cxn>
                  <a:cxn ang="0">
                    <a:pos x="529" y="65"/>
                  </a:cxn>
                </a:cxnLst>
                <a:rect l="0" t="0" r="r" b="b"/>
                <a:pathLst>
                  <a:path w="529" h="328">
                    <a:moveTo>
                      <a:pt x="454" y="1"/>
                    </a:moveTo>
                    <a:lnTo>
                      <a:pt x="448" y="1"/>
                    </a:lnTo>
                    <a:lnTo>
                      <a:pt x="441" y="0"/>
                    </a:lnTo>
                    <a:lnTo>
                      <a:pt x="433" y="0"/>
                    </a:lnTo>
                    <a:lnTo>
                      <a:pt x="424" y="0"/>
                    </a:lnTo>
                    <a:lnTo>
                      <a:pt x="413" y="0"/>
                    </a:lnTo>
                    <a:lnTo>
                      <a:pt x="403" y="0"/>
                    </a:lnTo>
                    <a:lnTo>
                      <a:pt x="391" y="0"/>
                    </a:lnTo>
                    <a:lnTo>
                      <a:pt x="379" y="1"/>
                    </a:lnTo>
                    <a:lnTo>
                      <a:pt x="365" y="2"/>
                    </a:lnTo>
                    <a:lnTo>
                      <a:pt x="352" y="4"/>
                    </a:lnTo>
                    <a:lnTo>
                      <a:pt x="337" y="6"/>
                    </a:lnTo>
                    <a:lnTo>
                      <a:pt x="323" y="9"/>
                    </a:lnTo>
                    <a:lnTo>
                      <a:pt x="306" y="11"/>
                    </a:lnTo>
                    <a:lnTo>
                      <a:pt x="291" y="15"/>
                    </a:lnTo>
                    <a:lnTo>
                      <a:pt x="275" y="19"/>
                    </a:lnTo>
                    <a:lnTo>
                      <a:pt x="259" y="23"/>
                    </a:lnTo>
                    <a:lnTo>
                      <a:pt x="242" y="28"/>
                    </a:lnTo>
                    <a:lnTo>
                      <a:pt x="225" y="33"/>
                    </a:lnTo>
                    <a:lnTo>
                      <a:pt x="208" y="38"/>
                    </a:lnTo>
                    <a:lnTo>
                      <a:pt x="191" y="45"/>
                    </a:lnTo>
                    <a:lnTo>
                      <a:pt x="174" y="52"/>
                    </a:lnTo>
                    <a:lnTo>
                      <a:pt x="156" y="60"/>
                    </a:lnTo>
                    <a:lnTo>
                      <a:pt x="140" y="67"/>
                    </a:lnTo>
                    <a:lnTo>
                      <a:pt x="123" y="76"/>
                    </a:lnTo>
                    <a:lnTo>
                      <a:pt x="107" y="85"/>
                    </a:lnTo>
                    <a:lnTo>
                      <a:pt x="89" y="95"/>
                    </a:lnTo>
                    <a:lnTo>
                      <a:pt x="73" y="107"/>
                    </a:lnTo>
                    <a:lnTo>
                      <a:pt x="58" y="118"/>
                    </a:lnTo>
                    <a:lnTo>
                      <a:pt x="43" y="130"/>
                    </a:lnTo>
                    <a:lnTo>
                      <a:pt x="28" y="144"/>
                    </a:lnTo>
                    <a:lnTo>
                      <a:pt x="13" y="157"/>
                    </a:lnTo>
                    <a:lnTo>
                      <a:pt x="0" y="172"/>
                    </a:lnTo>
                    <a:lnTo>
                      <a:pt x="0" y="249"/>
                    </a:lnTo>
                    <a:lnTo>
                      <a:pt x="172" y="328"/>
                    </a:lnTo>
                    <a:lnTo>
                      <a:pt x="178" y="317"/>
                    </a:lnTo>
                    <a:lnTo>
                      <a:pt x="185" y="305"/>
                    </a:lnTo>
                    <a:lnTo>
                      <a:pt x="193" y="294"/>
                    </a:lnTo>
                    <a:lnTo>
                      <a:pt x="202" y="284"/>
                    </a:lnTo>
                    <a:lnTo>
                      <a:pt x="210" y="274"/>
                    </a:lnTo>
                    <a:lnTo>
                      <a:pt x="220" y="262"/>
                    </a:lnTo>
                    <a:lnTo>
                      <a:pt x="230" y="253"/>
                    </a:lnTo>
                    <a:lnTo>
                      <a:pt x="241" y="243"/>
                    </a:lnTo>
                    <a:lnTo>
                      <a:pt x="251" y="234"/>
                    </a:lnTo>
                    <a:lnTo>
                      <a:pt x="262" y="225"/>
                    </a:lnTo>
                    <a:lnTo>
                      <a:pt x="274" y="216"/>
                    </a:lnTo>
                    <a:lnTo>
                      <a:pt x="286" y="209"/>
                    </a:lnTo>
                    <a:lnTo>
                      <a:pt x="298" y="201"/>
                    </a:lnTo>
                    <a:lnTo>
                      <a:pt x="311" y="193"/>
                    </a:lnTo>
                    <a:lnTo>
                      <a:pt x="324" y="186"/>
                    </a:lnTo>
                    <a:lnTo>
                      <a:pt x="337" y="179"/>
                    </a:lnTo>
                    <a:lnTo>
                      <a:pt x="350" y="173"/>
                    </a:lnTo>
                    <a:lnTo>
                      <a:pt x="363" y="167"/>
                    </a:lnTo>
                    <a:lnTo>
                      <a:pt x="376" y="162"/>
                    </a:lnTo>
                    <a:lnTo>
                      <a:pt x="389" y="157"/>
                    </a:lnTo>
                    <a:lnTo>
                      <a:pt x="402" y="151"/>
                    </a:lnTo>
                    <a:lnTo>
                      <a:pt x="414" y="146"/>
                    </a:lnTo>
                    <a:lnTo>
                      <a:pt x="426" y="143"/>
                    </a:lnTo>
                    <a:lnTo>
                      <a:pt x="439" y="139"/>
                    </a:lnTo>
                    <a:lnTo>
                      <a:pt x="451" y="136"/>
                    </a:lnTo>
                    <a:lnTo>
                      <a:pt x="464" y="134"/>
                    </a:lnTo>
                    <a:lnTo>
                      <a:pt x="475" y="131"/>
                    </a:lnTo>
                    <a:lnTo>
                      <a:pt x="487" y="129"/>
                    </a:lnTo>
                    <a:lnTo>
                      <a:pt x="498" y="127"/>
                    </a:lnTo>
                    <a:lnTo>
                      <a:pt x="508" y="126"/>
                    </a:lnTo>
                    <a:lnTo>
                      <a:pt x="519" y="126"/>
                    </a:lnTo>
                    <a:lnTo>
                      <a:pt x="529" y="126"/>
                    </a:lnTo>
                    <a:lnTo>
                      <a:pt x="529" y="65"/>
                    </a:lnTo>
                    <a:lnTo>
                      <a:pt x="454" y="1"/>
                    </a:lnTo>
                    <a:close/>
                  </a:path>
                </a:pathLst>
              </a:custGeom>
              <a:solidFill>
                <a:srgbClr val="4059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40"/>
              <p:cNvSpPr>
                <a:spLocks/>
              </p:cNvSpPr>
              <p:nvPr/>
            </p:nvSpPr>
            <p:spPr bwMode="auto">
              <a:xfrm>
                <a:off x="811" y="1224"/>
                <a:ext cx="176" cy="109"/>
              </a:xfrm>
              <a:custGeom>
                <a:avLst/>
                <a:gdLst/>
                <a:ahLst/>
                <a:cxnLst>
                  <a:cxn ang="0">
                    <a:pos x="448" y="1"/>
                  </a:cxn>
                  <a:cxn ang="0">
                    <a:pos x="433" y="0"/>
                  </a:cxn>
                  <a:cxn ang="0">
                    <a:pos x="413" y="0"/>
                  </a:cxn>
                  <a:cxn ang="0">
                    <a:pos x="391" y="0"/>
                  </a:cxn>
                  <a:cxn ang="0">
                    <a:pos x="365" y="2"/>
                  </a:cxn>
                  <a:cxn ang="0">
                    <a:pos x="337" y="6"/>
                  </a:cxn>
                  <a:cxn ang="0">
                    <a:pos x="306" y="11"/>
                  </a:cxn>
                  <a:cxn ang="0">
                    <a:pos x="275" y="19"/>
                  </a:cxn>
                  <a:cxn ang="0">
                    <a:pos x="242" y="28"/>
                  </a:cxn>
                  <a:cxn ang="0">
                    <a:pos x="208" y="38"/>
                  </a:cxn>
                  <a:cxn ang="0">
                    <a:pos x="174" y="52"/>
                  </a:cxn>
                  <a:cxn ang="0">
                    <a:pos x="140" y="67"/>
                  </a:cxn>
                  <a:cxn ang="0">
                    <a:pos x="107" y="85"/>
                  </a:cxn>
                  <a:cxn ang="0">
                    <a:pos x="73" y="107"/>
                  </a:cxn>
                  <a:cxn ang="0">
                    <a:pos x="43" y="130"/>
                  </a:cxn>
                  <a:cxn ang="0">
                    <a:pos x="13" y="157"/>
                  </a:cxn>
                  <a:cxn ang="0">
                    <a:pos x="0" y="249"/>
                  </a:cxn>
                  <a:cxn ang="0">
                    <a:pos x="178" y="317"/>
                  </a:cxn>
                  <a:cxn ang="0">
                    <a:pos x="193" y="294"/>
                  </a:cxn>
                  <a:cxn ang="0">
                    <a:pos x="210" y="274"/>
                  </a:cxn>
                  <a:cxn ang="0">
                    <a:pos x="230" y="253"/>
                  </a:cxn>
                  <a:cxn ang="0">
                    <a:pos x="251" y="234"/>
                  </a:cxn>
                  <a:cxn ang="0">
                    <a:pos x="274" y="216"/>
                  </a:cxn>
                  <a:cxn ang="0">
                    <a:pos x="298" y="201"/>
                  </a:cxn>
                  <a:cxn ang="0">
                    <a:pos x="324" y="186"/>
                  </a:cxn>
                  <a:cxn ang="0">
                    <a:pos x="350" y="173"/>
                  </a:cxn>
                  <a:cxn ang="0">
                    <a:pos x="376" y="162"/>
                  </a:cxn>
                  <a:cxn ang="0">
                    <a:pos x="402" y="151"/>
                  </a:cxn>
                  <a:cxn ang="0">
                    <a:pos x="426" y="143"/>
                  </a:cxn>
                  <a:cxn ang="0">
                    <a:pos x="451" y="136"/>
                  </a:cxn>
                  <a:cxn ang="0">
                    <a:pos x="475" y="131"/>
                  </a:cxn>
                  <a:cxn ang="0">
                    <a:pos x="498" y="127"/>
                  </a:cxn>
                  <a:cxn ang="0">
                    <a:pos x="519" y="126"/>
                  </a:cxn>
                  <a:cxn ang="0">
                    <a:pos x="529" y="65"/>
                  </a:cxn>
                </a:cxnLst>
                <a:rect l="0" t="0" r="r" b="b"/>
                <a:pathLst>
                  <a:path w="529" h="328">
                    <a:moveTo>
                      <a:pt x="454" y="1"/>
                    </a:moveTo>
                    <a:lnTo>
                      <a:pt x="448" y="1"/>
                    </a:lnTo>
                    <a:lnTo>
                      <a:pt x="441" y="0"/>
                    </a:lnTo>
                    <a:lnTo>
                      <a:pt x="433" y="0"/>
                    </a:lnTo>
                    <a:lnTo>
                      <a:pt x="424" y="0"/>
                    </a:lnTo>
                    <a:lnTo>
                      <a:pt x="413" y="0"/>
                    </a:lnTo>
                    <a:lnTo>
                      <a:pt x="403" y="0"/>
                    </a:lnTo>
                    <a:lnTo>
                      <a:pt x="391" y="0"/>
                    </a:lnTo>
                    <a:lnTo>
                      <a:pt x="379" y="1"/>
                    </a:lnTo>
                    <a:lnTo>
                      <a:pt x="365" y="2"/>
                    </a:lnTo>
                    <a:lnTo>
                      <a:pt x="352" y="4"/>
                    </a:lnTo>
                    <a:lnTo>
                      <a:pt x="337" y="6"/>
                    </a:lnTo>
                    <a:lnTo>
                      <a:pt x="323" y="9"/>
                    </a:lnTo>
                    <a:lnTo>
                      <a:pt x="306" y="11"/>
                    </a:lnTo>
                    <a:lnTo>
                      <a:pt x="291" y="15"/>
                    </a:lnTo>
                    <a:lnTo>
                      <a:pt x="275" y="19"/>
                    </a:lnTo>
                    <a:lnTo>
                      <a:pt x="259" y="23"/>
                    </a:lnTo>
                    <a:lnTo>
                      <a:pt x="242" y="28"/>
                    </a:lnTo>
                    <a:lnTo>
                      <a:pt x="225" y="33"/>
                    </a:lnTo>
                    <a:lnTo>
                      <a:pt x="208" y="38"/>
                    </a:lnTo>
                    <a:lnTo>
                      <a:pt x="191" y="45"/>
                    </a:lnTo>
                    <a:lnTo>
                      <a:pt x="174" y="52"/>
                    </a:lnTo>
                    <a:lnTo>
                      <a:pt x="156" y="60"/>
                    </a:lnTo>
                    <a:lnTo>
                      <a:pt x="140" y="67"/>
                    </a:lnTo>
                    <a:lnTo>
                      <a:pt x="123" y="76"/>
                    </a:lnTo>
                    <a:lnTo>
                      <a:pt x="107" y="85"/>
                    </a:lnTo>
                    <a:lnTo>
                      <a:pt x="89" y="95"/>
                    </a:lnTo>
                    <a:lnTo>
                      <a:pt x="73" y="107"/>
                    </a:lnTo>
                    <a:lnTo>
                      <a:pt x="58" y="118"/>
                    </a:lnTo>
                    <a:lnTo>
                      <a:pt x="43" y="130"/>
                    </a:lnTo>
                    <a:lnTo>
                      <a:pt x="28" y="144"/>
                    </a:lnTo>
                    <a:lnTo>
                      <a:pt x="13" y="157"/>
                    </a:lnTo>
                    <a:lnTo>
                      <a:pt x="0" y="172"/>
                    </a:lnTo>
                    <a:lnTo>
                      <a:pt x="0" y="249"/>
                    </a:lnTo>
                    <a:lnTo>
                      <a:pt x="172" y="328"/>
                    </a:lnTo>
                    <a:lnTo>
                      <a:pt x="178" y="317"/>
                    </a:lnTo>
                    <a:lnTo>
                      <a:pt x="185" y="305"/>
                    </a:lnTo>
                    <a:lnTo>
                      <a:pt x="193" y="294"/>
                    </a:lnTo>
                    <a:lnTo>
                      <a:pt x="202" y="284"/>
                    </a:lnTo>
                    <a:lnTo>
                      <a:pt x="210" y="274"/>
                    </a:lnTo>
                    <a:lnTo>
                      <a:pt x="220" y="262"/>
                    </a:lnTo>
                    <a:lnTo>
                      <a:pt x="230" y="253"/>
                    </a:lnTo>
                    <a:lnTo>
                      <a:pt x="241" y="243"/>
                    </a:lnTo>
                    <a:lnTo>
                      <a:pt x="251" y="234"/>
                    </a:lnTo>
                    <a:lnTo>
                      <a:pt x="262" y="225"/>
                    </a:lnTo>
                    <a:lnTo>
                      <a:pt x="274" y="216"/>
                    </a:lnTo>
                    <a:lnTo>
                      <a:pt x="286" y="209"/>
                    </a:lnTo>
                    <a:lnTo>
                      <a:pt x="298" y="201"/>
                    </a:lnTo>
                    <a:lnTo>
                      <a:pt x="311" y="193"/>
                    </a:lnTo>
                    <a:lnTo>
                      <a:pt x="324" y="186"/>
                    </a:lnTo>
                    <a:lnTo>
                      <a:pt x="337" y="179"/>
                    </a:lnTo>
                    <a:lnTo>
                      <a:pt x="350" y="173"/>
                    </a:lnTo>
                    <a:lnTo>
                      <a:pt x="363" y="167"/>
                    </a:lnTo>
                    <a:lnTo>
                      <a:pt x="376" y="162"/>
                    </a:lnTo>
                    <a:lnTo>
                      <a:pt x="389" y="157"/>
                    </a:lnTo>
                    <a:lnTo>
                      <a:pt x="402" y="151"/>
                    </a:lnTo>
                    <a:lnTo>
                      <a:pt x="414" y="146"/>
                    </a:lnTo>
                    <a:lnTo>
                      <a:pt x="426" y="143"/>
                    </a:lnTo>
                    <a:lnTo>
                      <a:pt x="439" y="139"/>
                    </a:lnTo>
                    <a:lnTo>
                      <a:pt x="451" y="136"/>
                    </a:lnTo>
                    <a:lnTo>
                      <a:pt x="464" y="134"/>
                    </a:lnTo>
                    <a:lnTo>
                      <a:pt x="475" y="131"/>
                    </a:lnTo>
                    <a:lnTo>
                      <a:pt x="487" y="129"/>
                    </a:lnTo>
                    <a:lnTo>
                      <a:pt x="498" y="127"/>
                    </a:lnTo>
                    <a:lnTo>
                      <a:pt x="508" y="126"/>
                    </a:lnTo>
                    <a:lnTo>
                      <a:pt x="519" y="126"/>
                    </a:lnTo>
                    <a:lnTo>
                      <a:pt x="529" y="126"/>
                    </a:lnTo>
                    <a:lnTo>
                      <a:pt x="529" y="65"/>
                    </a:lnTo>
                    <a:lnTo>
                      <a:pt x="454" y="1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41"/>
              <p:cNvSpPr>
                <a:spLocks/>
              </p:cNvSpPr>
              <p:nvPr/>
            </p:nvSpPr>
            <p:spPr bwMode="auto">
              <a:xfrm>
                <a:off x="867" y="1245"/>
                <a:ext cx="119" cy="88"/>
              </a:xfrm>
              <a:custGeom>
                <a:avLst/>
                <a:gdLst/>
                <a:ahLst/>
                <a:cxnLst>
                  <a:cxn ang="0">
                    <a:pos x="356" y="0"/>
                  </a:cxn>
                  <a:cxn ang="0">
                    <a:pos x="346" y="0"/>
                  </a:cxn>
                  <a:cxn ang="0">
                    <a:pos x="335" y="1"/>
                  </a:cxn>
                  <a:cxn ang="0">
                    <a:pos x="324" y="1"/>
                  </a:cxn>
                  <a:cxn ang="0">
                    <a:pos x="314" y="3"/>
                  </a:cxn>
                  <a:cxn ang="0">
                    <a:pos x="303" y="5"/>
                  </a:cxn>
                  <a:cxn ang="0">
                    <a:pos x="291" y="7"/>
                  </a:cxn>
                  <a:cxn ang="0">
                    <a:pos x="278" y="10"/>
                  </a:cxn>
                  <a:cxn ang="0">
                    <a:pos x="266" y="14"/>
                  </a:cxn>
                  <a:cxn ang="0">
                    <a:pos x="254" y="17"/>
                  </a:cxn>
                  <a:cxn ang="0">
                    <a:pos x="241" y="21"/>
                  </a:cxn>
                  <a:cxn ang="0">
                    <a:pos x="228" y="26"/>
                  </a:cxn>
                  <a:cxn ang="0">
                    <a:pos x="215" y="31"/>
                  </a:cxn>
                  <a:cxn ang="0">
                    <a:pos x="202" y="37"/>
                  </a:cxn>
                  <a:cxn ang="0">
                    <a:pos x="189" y="42"/>
                  </a:cxn>
                  <a:cxn ang="0">
                    <a:pos x="176" y="48"/>
                  </a:cxn>
                  <a:cxn ang="0">
                    <a:pos x="163" y="54"/>
                  </a:cxn>
                  <a:cxn ang="0">
                    <a:pos x="150" y="61"/>
                  </a:cxn>
                  <a:cxn ang="0">
                    <a:pos x="139" y="68"/>
                  </a:cxn>
                  <a:cxn ang="0">
                    <a:pos x="126" y="76"/>
                  </a:cxn>
                  <a:cxn ang="0">
                    <a:pos x="114" y="84"/>
                  </a:cxn>
                  <a:cxn ang="0">
                    <a:pos x="102" y="93"/>
                  </a:cxn>
                  <a:cxn ang="0">
                    <a:pos x="90" y="100"/>
                  </a:cxn>
                  <a:cxn ang="0">
                    <a:pos x="79" y="109"/>
                  </a:cxn>
                  <a:cxn ang="0">
                    <a:pos x="68" y="119"/>
                  </a:cxn>
                  <a:cxn ang="0">
                    <a:pos x="58" y="128"/>
                  </a:cxn>
                  <a:cxn ang="0">
                    <a:pos x="48" y="138"/>
                  </a:cxn>
                  <a:cxn ang="0">
                    <a:pos x="38" y="149"/>
                  </a:cxn>
                  <a:cxn ang="0">
                    <a:pos x="29" y="159"/>
                  </a:cxn>
                  <a:cxn ang="0">
                    <a:pos x="21" y="170"/>
                  </a:cxn>
                  <a:cxn ang="0">
                    <a:pos x="13" y="182"/>
                  </a:cxn>
                  <a:cxn ang="0">
                    <a:pos x="7" y="193"/>
                  </a:cxn>
                  <a:cxn ang="0">
                    <a:pos x="0" y="205"/>
                  </a:cxn>
                  <a:cxn ang="0">
                    <a:pos x="0" y="264"/>
                  </a:cxn>
                </a:cxnLst>
                <a:rect l="0" t="0" r="r" b="b"/>
                <a:pathLst>
                  <a:path w="356" h="264">
                    <a:moveTo>
                      <a:pt x="356" y="0"/>
                    </a:moveTo>
                    <a:lnTo>
                      <a:pt x="346" y="0"/>
                    </a:lnTo>
                    <a:lnTo>
                      <a:pt x="335" y="1"/>
                    </a:lnTo>
                    <a:lnTo>
                      <a:pt x="324" y="1"/>
                    </a:lnTo>
                    <a:lnTo>
                      <a:pt x="314" y="3"/>
                    </a:lnTo>
                    <a:lnTo>
                      <a:pt x="303" y="5"/>
                    </a:lnTo>
                    <a:lnTo>
                      <a:pt x="291" y="7"/>
                    </a:lnTo>
                    <a:lnTo>
                      <a:pt x="278" y="10"/>
                    </a:lnTo>
                    <a:lnTo>
                      <a:pt x="266" y="14"/>
                    </a:lnTo>
                    <a:lnTo>
                      <a:pt x="254" y="17"/>
                    </a:lnTo>
                    <a:lnTo>
                      <a:pt x="241" y="21"/>
                    </a:lnTo>
                    <a:lnTo>
                      <a:pt x="228" y="26"/>
                    </a:lnTo>
                    <a:lnTo>
                      <a:pt x="215" y="31"/>
                    </a:lnTo>
                    <a:lnTo>
                      <a:pt x="202" y="37"/>
                    </a:lnTo>
                    <a:lnTo>
                      <a:pt x="189" y="42"/>
                    </a:lnTo>
                    <a:lnTo>
                      <a:pt x="176" y="48"/>
                    </a:lnTo>
                    <a:lnTo>
                      <a:pt x="163" y="54"/>
                    </a:lnTo>
                    <a:lnTo>
                      <a:pt x="150" y="61"/>
                    </a:lnTo>
                    <a:lnTo>
                      <a:pt x="139" y="68"/>
                    </a:lnTo>
                    <a:lnTo>
                      <a:pt x="126" y="76"/>
                    </a:lnTo>
                    <a:lnTo>
                      <a:pt x="114" y="84"/>
                    </a:lnTo>
                    <a:lnTo>
                      <a:pt x="102" y="93"/>
                    </a:lnTo>
                    <a:lnTo>
                      <a:pt x="90" y="100"/>
                    </a:lnTo>
                    <a:lnTo>
                      <a:pt x="79" y="109"/>
                    </a:lnTo>
                    <a:lnTo>
                      <a:pt x="68" y="119"/>
                    </a:lnTo>
                    <a:lnTo>
                      <a:pt x="58" y="128"/>
                    </a:lnTo>
                    <a:lnTo>
                      <a:pt x="48" y="138"/>
                    </a:lnTo>
                    <a:lnTo>
                      <a:pt x="38" y="149"/>
                    </a:lnTo>
                    <a:lnTo>
                      <a:pt x="29" y="159"/>
                    </a:lnTo>
                    <a:lnTo>
                      <a:pt x="21" y="170"/>
                    </a:lnTo>
                    <a:lnTo>
                      <a:pt x="13" y="182"/>
                    </a:lnTo>
                    <a:lnTo>
                      <a:pt x="7" y="193"/>
                    </a:lnTo>
                    <a:lnTo>
                      <a:pt x="0" y="205"/>
                    </a:lnTo>
                    <a:lnTo>
                      <a:pt x="0" y="264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Line 42"/>
              <p:cNvSpPr>
                <a:spLocks noChangeShapeType="1"/>
              </p:cNvSpPr>
              <p:nvPr/>
            </p:nvSpPr>
            <p:spPr bwMode="auto">
              <a:xfrm flipH="1" flipV="1">
                <a:off x="812" y="1283"/>
                <a:ext cx="55" cy="3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43"/>
              <p:cNvSpPr>
                <a:spLocks/>
              </p:cNvSpPr>
              <p:nvPr/>
            </p:nvSpPr>
            <p:spPr bwMode="auto">
              <a:xfrm>
                <a:off x="475" y="1648"/>
                <a:ext cx="32" cy="23"/>
              </a:xfrm>
              <a:custGeom>
                <a:avLst/>
                <a:gdLst/>
                <a:ahLst/>
                <a:cxnLst>
                  <a:cxn ang="0">
                    <a:pos x="51" y="0"/>
                  </a:cxn>
                  <a:cxn ang="0">
                    <a:pos x="96" y="65"/>
                  </a:cxn>
                  <a:cxn ang="0">
                    <a:pos x="0" y="69"/>
                  </a:cxn>
                  <a:cxn ang="0">
                    <a:pos x="51" y="0"/>
                  </a:cxn>
                </a:cxnLst>
                <a:rect l="0" t="0" r="r" b="b"/>
                <a:pathLst>
                  <a:path w="96" h="69">
                    <a:moveTo>
                      <a:pt x="51" y="0"/>
                    </a:moveTo>
                    <a:lnTo>
                      <a:pt x="96" y="65"/>
                    </a:lnTo>
                    <a:lnTo>
                      <a:pt x="0" y="69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44"/>
              <p:cNvSpPr>
                <a:spLocks/>
              </p:cNvSpPr>
              <p:nvPr/>
            </p:nvSpPr>
            <p:spPr bwMode="auto">
              <a:xfrm>
                <a:off x="475" y="1648"/>
                <a:ext cx="32" cy="23"/>
              </a:xfrm>
              <a:custGeom>
                <a:avLst/>
                <a:gdLst/>
                <a:ahLst/>
                <a:cxnLst>
                  <a:cxn ang="0">
                    <a:pos x="51" y="0"/>
                  </a:cxn>
                  <a:cxn ang="0">
                    <a:pos x="96" y="65"/>
                  </a:cxn>
                  <a:cxn ang="0">
                    <a:pos x="0" y="69"/>
                  </a:cxn>
                  <a:cxn ang="0">
                    <a:pos x="51" y="0"/>
                  </a:cxn>
                </a:cxnLst>
                <a:rect l="0" t="0" r="r" b="b"/>
                <a:pathLst>
                  <a:path w="96" h="69">
                    <a:moveTo>
                      <a:pt x="51" y="0"/>
                    </a:moveTo>
                    <a:lnTo>
                      <a:pt x="96" y="65"/>
                    </a:lnTo>
                    <a:lnTo>
                      <a:pt x="0" y="69"/>
                    </a:lnTo>
                    <a:lnTo>
                      <a:pt x="51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45"/>
              <p:cNvSpPr>
                <a:spLocks/>
              </p:cNvSpPr>
              <p:nvPr/>
            </p:nvSpPr>
            <p:spPr bwMode="auto">
              <a:xfrm>
                <a:off x="482" y="1587"/>
                <a:ext cx="35" cy="25"/>
              </a:xfrm>
              <a:custGeom>
                <a:avLst/>
                <a:gdLst/>
                <a:ahLst/>
                <a:cxnLst>
                  <a:cxn ang="0">
                    <a:pos x="35" y="76"/>
                  </a:cxn>
                  <a:cxn ang="0">
                    <a:pos x="104" y="0"/>
                  </a:cxn>
                  <a:cxn ang="0">
                    <a:pos x="0" y="28"/>
                  </a:cxn>
                  <a:cxn ang="0">
                    <a:pos x="35" y="76"/>
                  </a:cxn>
                </a:cxnLst>
                <a:rect l="0" t="0" r="r" b="b"/>
                <a:pathLst>
                  <a:path w="104" h="76">
                    <a:moveTo>
                      <a:pt x="35" y="76"/>
                    </a:moveTo>
                    <a:lnTo>
                      <a:pt x="104" y="0"/>
                    </a:lnTo>
                    <a:lnTo>
                      <a:pt x="0" y="28"/>
                    </a:lnTo>
                    <a:lnTo>
                      <a:pt x="35" y="7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46"/>
              <p:cNvSpPr>
                <a:spLocks/>
              </p:cNvSpPr>
              <p:nvPr/>
            </p:nvSpPr>
            <p:spPr bwMode="auto">
              <a:xfrm>
                <a:off x="482" y="1587"/>
                <a:ext cx="35" cy="25"/>
              </a:xfrm>
              <a:custGeom>
                <a:avLst/>
                <a:gdLst/>
                <a:ahLst/>
                <a:cxnLst>
                  <a:cxn ang="0">
                    <a:pos x="35" y="76"/>
                  </a:cxn>
                  <a:cxn ang="0">
                    <a:pos x="104" y="0"/>
                  </a:cxn>
                  <a:cxn ang="0">
                    <a:pos x="0" y="28"/>
                  </a:cxn>
                  <a:cxn ang="0">
                    <a:pos x="35" y="76"/>
                  </a:cxn>
                </a:cxnLst>
                <a:rect l="0" t="0" r="r" b="b"/>
                <a:pathLst>
                  <a:path w="104" h="76">
                    <a:moveTo>
                      <a:pt x="35" y="76"/>
                    </a:moveTo>
                    <a:lnTo>
                      <a:pt x="104" y="0"/>
                    </a:lnTo>
                    <a:lnTo>
                      <a:pt x="0" y="28"/>
                    </a:lnTo>
                    <a:lnTo>
                      <a:pt x="35" y="76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47"/>
              <p:cNvSpPr>
                <a:spLocks/>
              </p:cNvSpPr>
              <p:nvPr/>
            </p:nvSpPr>
            <p:spPr bwMode="auto">
              <a:xfrm>
                <a:off x="528" y="1692"/>
                <a:ext cx="33" cy="19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97" y="47"/>
                  </a:cxn>
                  <a:cxn ang="0">
                    <a:pos x="0" y="57"/>
                  </a:cxn>
                  <a:cxn ang="0">
                    <a:pos x="25" y="0"/>
                  </a:cxn>
                </a:cxnLst>
                <a:rect l="0" t="0" r="r" b="b"/>
                <a:pathLst>
                  <a:path w="97" h="57">
                    <a:moveTo>
                      <a:pt x="25" y="0"/>
                    </a:moveTo>
                    <a:lnTo>
                      <a:pt x="97" y="47"/>
                    </a:lnTo>
                    <a:lnTo>
                      <a:pt x="0" y="57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48"/>
              <p:cNvSpPr>
                <a:spLocks/>
              </p:cNvSpPr>
              <p:nvPr/>
            </p:nvSpPr>
            <p:spPr bwMode="auto">
              <a:xfrm>
                <a:off x="528" y="1692"/>
                <a:ext cx="33" cy="19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97" y="47"/>
                  </a:cxn>
                  <a:cxn ang="0">
                    <a:pos x="0" y="57"/>
                  </a:cxn>
                  <a:cxn ang="0">
                    <a:pos x="25" y="0"/>
                  </a:cxn>
                </a:cxnLst>
                <a:rect l="0" t="0" r="r" b="b"/>
                <a:pathLst>
                  <a:path w="97" h="57">
                    <a:moveTo>
                      <a:pt x="25" y="0"/>
                    </a:moveTo>
                    <a:lnTo>
                      <a:pt x="97" y="47"/>
                    </a:lnTo>
                    <a:lnTo>
                      <a:pt x="0" y="57"/>
                    </a:lnTo>
                    <a:lnTo>
                      <a:pt x="25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49"/>
              <p:cNvSpPr>
                <a:spLocks/>
              </p:cNvSpPr>
              <p:nvPr/>
            </p:nvSpPr>
            <p:spPr bwMode="auto">
              <a:xfrm>
                <a:off x="637" y="1736"/>
                <a:ext cx="23" cy="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9" y="17"/>
                  </a:cxn>
                  <a:cxn ang="0">
                    <a:pos x="11" y="74"/>
                  </a:cxn>
                  <a:cxn ang="0">
                    <a:pos x="0" y="0"/>
                  </a:cxn>
                </a:cxnLst>
                <a:rect l="0" t="0" r="r" b="b"/>
                <a:pathLst>
                  <a:path w="69" h="74">
                    <a:moveTo>
                      <a:pt x="0" y="0"/>
                    </a:moveTo>
                    <a:lnTo>
                      <a:pt x="69" y="17"/>
                    </a:lnTo>
                    <a:lnTo>
                      <a:pt x="11" y="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50"/>
              <p:cNvSpPr>
                <a:spLocks/>
              </p:cNvSpPr>
              <p:nvPr/>
            </p:nvSpPr>
            <p:spPr bwMode="auto">
              <a:xfrm>
                <a:off x="637" y="1736"/>
                <a:ext cx="23" cy="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9" y="17"/>
                  </a:cxn>
                  <a:cxn ang="0">
                    <a:pos x="11" y="74"/>
                  </a:cxn>
                  <a:cxn ang="0">
                    <a:pos x="0" y="0"/>
                  </a:cxn>
                </a:cxnLst>
                <a:rect l="0" t="0" r="r" b="b"/>
                <a:pathLst>
                  <a:path w="69" h="74">
                    <a:moveTo>
                      <a:pt x="0" y="0"/>
                    </a:moveTo>
                    <a:lnTo>
                      <a:pt x="69" y="17"/>
                    </a:lnTo>
                    <a:lnTo>
                      <a:pt x="11" y="74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51"/>
              <p:cNvSpPr>
                <a:spLocks noEditPoints="1"/>
              </p:cNvSpPr>
              <p:nvPr/>
            </p:nvSpPr>
            <p:spPr bwMode="auto">
              <a:xfrm>
                <a:off x="1163" y="1375"/>
                <a:ext cx="15" cy="26"/>
              </a:xfrm>
              <a:custGeom>
                <a:avLst/>
                <a:gdLst/>
                <a:ahLst/>
                <a:cxnLst>
                  <a:cxn ang="0">
                    <a:pos x="12" y="9"/>
                  </a:cxn>
                  <a:cxn ang="0">
                    <a:pos x="14" y="5"/>
                  </a:cxn>
                  <a:cxn ang="0">
                    <a:pos x="16" y="3"/>
                  </a:cxn>
                  <a:cxn ang="0">
                    <a:pos x="20" y="2"/>
                  </a:cxn>
                  <a:cxn ang="0">
                    <a:pos x="24" y="0"/>
                  </a:cxn>
                  <a:cxn ang="0">
                    <a:pos x="28" y="0"/>
                  </a:cxn>
                  <a:cxn ang="0">
                    <a:pos x="33" y="2"/>
                  </a:cxn>
                  <a:cxn ang="0">
                    <a:pos x="36" y="3"/>
                  </a:cxn>
                  <a:cxn ang="0">
                    <a:pos x="39" y="5"/>
                  </a:cxn>
                  <a:cxn ang="0">
                    <a:pos x="41" y="9"/>
                  </a:cxn>
                  <a:cxn ang="0">
                    <a:pos x="42" y="13"/>
                  </a:cxn>
                  <a:cxn ang="0">
                    <a:pos x="44" y="17"/>
                  </a:cxn>
                  <a:cxn ang="0">
                    <a:pos x="46" y="21"/>
                  </a:cxn>
                  <a:cxn ang="0">
                    <a:pos x="46" y="26"/>
                  </a:cxn>
                  <a:cxn ang="0">
                    <a:pos x="46" y="31"/>
                  </a:cxn>
                  <a:cxn ang="0">
                    <a:pos x="46" y="36"/>
                  </a:cxn>
                  <a:cxn ang="0">
                    <a:pos x="44" y="40"/>
                  </a:cxn>
                  <a:cxn ang="0">
                    <a:pos x="43" y="44"/>
                  </a:cxn>
                  <a:cxn ang="0">
                    <a:pos x="41" y="47"/>
                  </a:cxn>
                  <a:cxn ang="0">
                    <a:pos x="39" y="50"/>
                  </a:cxn>
                  <a:cxn ang="0">
                    <a:pos x="37" y="53"/>
                  </a:cxn>
                  <a:cxn ang="0">
                    <a:pos x="34" y="55"/>
                  </a:cxn>
                  <a:cxn ang="0">
                    <a:pos x="30" y="56"/>
                  </a:cxn>
                  <a:cxn ang="0">
                    <a:pos x="27" y="58"/>
                  </a:cxn>
                  <a:cxn ang="0">
                    <a:pos x="23" y="58"/>
                  </a:cxn>
                  <a:cxn ang="0">
                    <a:pos x="20" y="56"/>
                  </a:cxn>
                  <a:cxn ang="0">
                    <a:pos x="17" y="54"/>
                  </a:cxn>
                  <a:cxn ang="0">
                    <a:pos x="14" y="51"/>
                  </a:cxn>
                  <a:cxn ang="0">
                    <a:pos x="12" y="49"/>
                  </a:cxn>
                  <a:cxn ang="0">
                    <a:pos x="12" y="27"/>
                  </a:cxn>
                  <a:cxn ang="0">
                    <a:pos x="12" y="32"/>
                  </a:cxn>
                  <a:cxn ang="0">
                    <a:pos x="13" y="37"/>
                  </a:cxn>
                  <a:cxn ang="0">
                    <a:pos x="15" y="41"/>
                  </a:cxn>
                  <a:cxn ang="0">
                    <a:pos x="17" y="44"/>
                  </a:cxn>
                  <a:cxn ang="0">
                    <a:pos x="21" y="45"/>
                  </a:cxn>
                  <a:cxn ang="0">
                    <a:pos x="24" y="46"/>
                  </a:cxn>
                  <a:cxn ang="0">
                    <a:pos x="27" y="45"/>
                  </a:cxn>
                  <a:cxn ang="0">
                    <a:pos x="29" y="42"/>
                  </a:cxn>
                  <a:cxn ang="0">
                    <a:pos x="32" y="39"/>
                  </a:cxn>
                  <a:cxn ang="0">
                    <a:pos x="33" y="35"/>
                  </a:cxn>
                  <a:cxn ang="0">
                    <a:pos x="33" y="30"/>
                  </a:cxn>
                  <a:cxn ang="0">
                    <a:pos x="33" y="25"/>
                  </a:cxn>
                  <a:cxn ang="0">
                    <a:pos x="32" y="19"/>
                  </a:cxn>
                  <a:cxn ang="0">
                    <a:pos x="30" y="16"/>
                  </a:cxn>
                  <a:cxn ang="0">
                    <a:pos x="28" y="13"/>
                  </a:cxn>
                  <a:cxn ang="0">
                    <a:pos x="24" y="12"/>
                  </a:cxn>
                  <a:cxn ang="0">
                    <a:pos x="20" y="12"/>
                  </a:cxn>
                  <a:cxn ang="0">
                    <a:pos x="16" y="13"/>
                  </a:cxn>
                  <a:cxn ang="0">
                    <a:pos x="14" y="16"/>
                  </a:cxn>
                  <a:cxn ang="0">
                    <a:pos x="13" y="19"/>
                  </a:cxn>
                  <a:cxn ang="0">
                    <a:pos x="12" y="23"/>
                  </a:cxn>
                </a:cxnLst>
                <a:rect l="0" t="0" r="r" b="b"/>
                <a:pathLst>
                  <a:path w="46" h="77">
                    <a:moveTo>
                      <a:pt x="0" y="2"/>
                    </a:moveTo>
                    <a:lnTo>
                      <a:pt x="11" y="2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14" y="5"/>
                    </a:lnTo>
                    <a:lnTo>
                      <a:pt x="14" y="4"/>
                    </a:lnTo>
                    <a:lnTo>
                      <a:pt x="15" y="4"/>
                    </a:lnTo>
                    <a:lnTo>
                      <a:pt x="16" y="4"/>
                    </a:lnTo>
                    <a:lnTo>
                      <a:pt x="16" y="3"/>
                    </a:lnTo>
                    <a:lnTo>
                      <a:pt x="17" y="3"/>
                    </a:lnTo>
                    <a:lnTo>
                      <a:pt x="17" y="2"/>
                    </a:lnTo>
                    <a:lnTo>
                      <a:pt x="19" y="2"/>
                    </a:lnTo>
                    <a:lnTo>
                      <a:pt x="20" y="2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6" y="0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29" y="0"/>
                    </a:lnTo>
                    <a:lnTo>
                      <a:pt x="30" y="0"/>
                    </a:lnTo>
                    <a:lnTo>
                      <a:pt x="32" y="0"/>
                    </a:lnTo>
                    <a:lnTo>
                      <a:pt x="33" y="2"/>
                    </a:lnTo>
                    <a:lnTo>
                      <a:pt x="34" y="2"/>
                    </a:lnTo>
                    <a:lnTo>
                      <a:pt x="35" y="2"/>
                    </a:lnTo>
                    <a:lnTo>
                      <a:pt x="35" y="3"/>
                    </a:lnTo>
                    <a:lnTo>
                      <a:pt x="36" y="3"/>
                    </a:lnTo>
                    <a:lnTo>
                      <a:pt x="37" y="4"/>
                    </a:lnTo>
                    <a:lnTo>
                      <a:pt x="38" y="4"/>
                    </a:lnTo>
                    <a:lnTo>
                      <a:pt x="38" y="5"/>
                    </a:lnTo>
                    <a:lnTo>
                      <a:pt x="39" y="5"/>
                    </a:lnTo>
                    <a:lnTo>
                      <a:pt x="39" y="7"/>
                    </a:lnTo>
                    <a:lnTo>
                      <a:pt x="40" y="7"/>
                    </a:lnTo>
                    <a:lnTo>
                      <a:pt x="40" y="8"/>
                    </a:lnTo>
                    <a:lnTo>
                      <a:pt x="41" y="9"/>
                    </a:lnTo>
                    <a:lnTo>
                      <a:pt x="41" y="11"/>
                    </a:lnTo>
                    <a:lnTo>
                      <a:pt x="42" y="11"/>
                    </a:lnTo>
                    <a:lnTo>
                      <a:pt x="42" y="12"/>
                    </a:lnTo>
                    <a:lnTo>
                      <a:pt x="42" y="13"/>
                    </a:lnTo>
                    <a:lnTo>
                      <a:pt x="43" y="13"/>
                    </a:lnTo>
                    <a:lnTo>
                      <a:pt x="43" y="14"/>
                    </a:lnTo>
                    <a:lnTo>
                      <a:pt x="43" y="16"/>
                    </a:lnTo>
                    <a:lnTo>
                      <a:pt x="44" y="17"/>
                    </a:lnTo>
                    <a:lnTo>
                      <a:pt x="44" y="18"/>
                    </a:lnTo>
                    <a:lnTo>
                      <a:pt x="44" y="19"/>
                    </a:lnTo>
                    <a:lnTo>
                      <a:pt x="44" y="21"/>
                    </a:lnTo>
                    <a:lnTo>
                      <a:pt x="46" y="21"/>
                    </a:lnTo>
                    <a:lnTo>
                      <a:pt x="46" y="22"/>
                    </a:lnTo>
                    <a:lnTo>
                      <a:pt x="46" y="23"/>
                    </a:lnTo>
                    <a:lnTo>
                      <a:pt x="46" y="25"/>
                    </a:lnTo>
                    <a:lnTo>
                      <a:pt x="46" y="26"/>
                    </a:lnTo>
                    <a:lnTo>
                      <a:pt x="46" y="27"/>
                    </a:lnTo>
                    <a:lnTo>
                      <a:pt x="46" y="28"/>
                    </a:lnTo>
                    <a:lnTo>
                      <a:pt x="46" y="30"/>
                    </a:lnTo>
                    <a:lnTo>
                      <a:pt x="46" y="31"/>
                    </a:lnTo>
                    <a:lnTo>
                      <a:pt x="46" y="32"/>
                    </a:lnTo>
                    <a:lnTo>
                      <a:pt x="46" y="33"/>
                    </a:lnTo>
                    <a:lnTo>
                      <a:pt x="46" y="35"/>
                    </a:lnTo>
                    <a:lnTo>
                      <a:pt x="46" y="36"/>
                    </a:lnTo>
                    <a:lnTo>
                      <a:pt x="44" y="36"/>
                    </a:lnTo>
                    <a:lnTo>
                      <a:pt x="44" y="37"/>
                    </a:lnTo>
                    <a:lnTo>
                      <a:pt x="44" y="39"/>
                    </a:lnTo>
                    <a:lnTo>
                      <a:pt x="44" y="40"/>
                    </a:lnTo>
                    <a:lnTo>
                      <a:pt x="44" y="41"/>
                    </a:lnTo>
                    <a:lnTo>
                      <a:pt x="43" y="41"/>
                    </a:lnTo>
                    <a:lnTo>
                      <a:pt x="43" y="42"/>
                    </a:lnTo>
                    <a:lnTo>
                      <a:pt x="43" y="44"/>
                    </a:lnTo>
                    <a:lnTo>
                      <a:pt x="42" y="45"/>
                    </a:lnTo>
                    <a:lnTo>
                      <a:pt x="42" y="46"/>
                    </a:lnTo>
                    <a:lnTo>
                      <a:pt x="41" y="46"/>
                    </a:lnTo>
                    <a:lnTo>
                      <a:pt x="41" y="47"/>
                    </a:lnTo>
                    <a:lnTo>
                      <a:pt x="41" y="49"/>
                    </a:lnTo>
                    <a:lnTo>
                      <a:pt x="40" y="49"/>
                    </a:lnTo>
                    <a:lnTo>
                      <a:pt x="40" y="50"/>
                    </a:lnTo>
                    <a:lnTo>
                      <a:pt x="39" y="50"/>
                    </a:lnTo>
                    <a:lnTo>
                      <a:pt x="39" y="51"/>
                    </a:lnTo>
                    <a:lnTo>
                      <a:pt x="38" y="51"/>
                    </a:lnTo>
                    <a:lnTo>
                      <a:pt x="38" y="53"/>
                    </a:lnTo>
                    <a:lnTo>
                      <a:pt x="37" y="53"/>
                    </a:lnTo>
                    <a:lnTo>
                      <a:pt x="36" y="54"/>
                    </a:lnTo>
                    <a:lnTo>
                      <a:pt x="35" y="54"/>
                    </a:lnTo>
                    <a:lnTo>
                      <a:pt x="35" y="55"/>
                    </a:lnTo>
                    <a:lnTo>
                      <a:pt x="34" y="55"/>
                    </a:lnTo>
                    <a:lnTo>
                      <a:pt x="33" y="55"/>
                    </a:lnTo>
                    <a:lnTo>
                      <a:pt x="33" y="56"/>
                    </a:lnTo>
                    <a:lnTo>
                      <a:pt x="32" y="56"/>
                    </a:lnTo>
                    <a:lnTo>
                      <a:pt x="30" y="56"/>
                    </a:lnTo>
                    <a:lnTo>
                      <a:pt x="29" y="56"/>
                    </a:lnTo>
                    <a:lnTo>
                      <a:pt x="29" y="58"/>
                    </a:lnTo>
                    <a:lnTo>
                      <a:pt x="28" y="58"/>
                    </a:lnTo>
                    <a:lnTo>
                      <a:pt x="27" y="58"/>
                    </a:lnTo>
                    <a:lnTo>
                      <a:pt x="26" y="58"/>
                    </a:lnTo>
                    <a:lnTo>
                      <a:pt x="25" y="58"/>
                    </a:lnTo>
                    <a:lnTo>
                      <a:pt x="24" y="58"/>
                    </a:lnTo>
                    <a:lnTo>
                      <a:pt x="23" y="58"/>
                    </a:lnTo>
                    <a:lnTo>
                      <a:pt x="23" y="56"/>
                    </a:lnTo>
                    <a:lnTo>
                      <a:pt x="22" y="56"/>
                    </a:lnTo>
                    <a:lnTo>
                      <a:pt x="21" y="56"/>
                    </a:lnTo>
                    <a:lnTo>
                      <a:pt x="20" y="56"/>
                    </a:lnTo>
                    <a:lnTo>
                      <a:pt x="20" y="55"/>
                    </a:lnTo>
                    <a:lnTo>
                      <a:pt x="19" y="55"/>
                    </a:lnTo>
                    <a:lnTo>
                      <a:pt x="17" y="55"/>
                    </a:lnTo>
                    <a:lnTo>
                      <a:pt x="17" y="54"/>
                    </a:lnTo>
                    <a:lnTo>
                      <a:pt x="16" y="54"/>
                    </a:lnTo>
                    <a:lnTo>
                      <a:pt x="15" y="53"/>
                    </a:lnTo>
                    <a:lnTo>
                      <a:pt x="14" y="53"/>
                    </a:lnTo>
                    <a:lnTo>
                      <a:pt x="14" y="51"/>
                    </a:lnTo>
                    <a:lnTo>
                      <a:pt x="13" y="51"/>
                    </a:lnTo>
                    <a:lnTo>
                      <a:pt x="13" y="50"/>
                    </a:lnTo>
                    <a:lnTo>
                      <a:pt x="12" y="50"/>
                    </a:lnTo>
                    <a:lnTo>
                      <a:pt x="12" y="49"/>
                    </a:lnTo>
                    <a:lnTo>
                      <a:pt x="12" y="77"/>
                    </a:lnTo>
                    <a:lnTo>
                      <a:pt x="0" y="77"/>
                    </a:lnTo>
                    <a:lnTo>
                      <a:pt x="0" y="2"/>
                    </a:lnTo>
                    <a:close/>
                    <a:moveTo>
                      <a:pt x="12" y="27"/>
                    </a:moveTo>
                    <a:lnTo>
                      <a:pt x="12" y="28"/>
                    </a:lnTo>
                    <a:lnTo>
                      <a:pt x="12" y="30"/>
                    </a:lnTo>
                    <a:lnTo>
                      <a:pt x="12" y="31"/>
                    </a:lnTo>
                    <a:lnTo>
                      <a:pt x="12" y="32"/>
                    </a:lnTo>
                    <a:lnTo>
                      <a:pt x="12" y="33"/>
                    </a:lnTo>
                    <a:lnTo>
                      <a:pt x="13" y="35"/>
                    </a:lnTo>
                    <a:lnTo>
                      <a:pt x="13" y="36"/>
                    </a:lnTo>
                    <a:lnTo>
                      <a:pt x="13" y="37"/>
                    </a:lnTo>
                    <a:lnTo>
                      <a:pt x="13" y="39"/>
                    </a:lnTo>
                    <a:lnTo>
                      <a:pt x="14" y="39"/>
                    </a:lnTo>
                    <a:lnTo>
                      <a:pt x="14" y="40"/>
                    </a:lnTo>
                    <a:lnTo>
                      <a:pt x="15" y="41"/>
                    </a:lnTo>
                    <a:lnTo>
                      <a:pt x="15" y="42"/>
                    </a:lnTo>
                    <a:lnTo>
                      <a:pt x="16" y="42"/>
                    </a:lnTo>
                    <a:lnTo>
                      <a:pt x="16" y="44"/>
                    </a:lnTo>
                    <a:lnTo>
                      <a:pt x="17" y="44"/>
                    </a:lnTo>
                    <a:lnTo>
                      <a:pt x="19" y="44"/>
                    </a:lnTo>
                    <a:lnTo>
                      <a:pt x="19" y="45"/>
                    </a:lnTo>
                    <a:lnTo>
                      <a:pt x="20" y="45"/>
                    </a:lnTo>
                    <a:lnTo>
                      <a:pt x="21" y="45"/>
                    </a:lnTo>
                    <a:lnTo>
                      <a:pt x="21" y="46"/>
                    </a:lnTo>
                    <a:lnTo>
                      <a:pt x="22" y="46"/>
                    </a:lnTo>
                    <a:lnTo>
                      <a:pt x="23" y="46"/>
                    </a:lnTo>
                    <a:lnTo>
                      <a:pt x="24" y="46"/>
                    </a:lnTo>
                    <a:lnTo>
                      <a:pt x="25" y="46"/>
                    </a:lnTo>
                    <a:lnTo>
                      <a:pt x="25" y="45"/>
                    </a:lnTo>
                    <a:lnTo>
                      <a:pt x="26" y="45"/>
                    </a:lnTo>
                    <a:lnTo>
                      <a:pt x="27" y="45"/>
                    </a:lnTo>
                    <a:lnTo>
                      <a:pt x="27" y="44"/>
                    </a:lnTo>
                    <a:lnTo>
                      <a:pt x="28" y="44"/>
                    </a:lnTo>
                    <a:lnTo>
                      <a:pt x="29" y="44"/>
                    </a:lnTo>
                    <a:lnTo>
                      <a:pt x="29" y="42"/>
                    </a:lnTo>
                    <a:lnTo>
                      <a:pt x="30" y="41"/>
                    </a:lnTo>
                    <a:lnTo>
                      <a:pt x="30" y="40"/>
                    </a:lnTo>
                    <a:lnTo>
                      <a:pt x="32" y="40"/>
                    </a:lnTo>
                    <a:lnTo>
                      <a:pt x="32" y="39"/>
                    </a:lnTo>
                    <a:lnTo>
                      <a:pt x="32" y="37"/>
                    </a:lnTo>
                    <a:lnTo>
                      <a:pt x="33" y="37"/>
                    </a:lnTo>
                    <a:lnTo>
                      <a:pt x="33" y="36"/>
                    </a:lnTo>
                    <a:lnTo>
                      <a:pt x="33" y="35"/>
                    </a:lnTo>
                    <a:lnTo>
                      <a:pt x="33" y="33"/>
                    </a:lnTo>
                    <a:lnTo>
                      <a:pt x="33" y="32"/>
                    </a:lnTo>
                    <a:lnTo>
                      <a:pt x="33" y="31"/>
                    </a:lnTo>
                    <a:lnTo>
                      <a:pt x="33" y="30"/>
                    </a:lnTo>
                    <a:lnTo>
                      <a:pt x="33" y="28"/>
                    </a:lnTo>
                    <a:lnTo>
                      <a:pt x="33" y="27"/>
                    </a:lnTo>
                    <a:lnTo>
                      <a:pt x="33" y="26"/>
                    </a:lnTo>
                    <a:lnTo>
                      <a:pt x="33" y="25"/>
                    </a:lnTo>
                    <a:lnTo>
                      <a:pt x="33" y="23"/>
                    </a:lnTo>
                    <a:lnTo>
                      <a:pt x="33" y="22"/>
                    </a:lnTo>
                    <a:lnTo>
                      <a:pt x="33" y="21"/>
                    </a:lnTo>
                    <a:lnTo>
                      <a:pt x="32" y="19"/>
                    </a:lnTo>
                    <a:lnTo>
                      <a:pt x="32" y="18"/>
                    </a:lnTo>
                    <a:lnTo>
                      <a:pt x="32" y="17"/>
                    </a:lnTo>
                    <a:lnTo>
                      <a:pt x="30" y="17"/>
                    </a:lnTo>
                    <a:lnTo>
                      <a:pt x="30" y="16"/>
                    </a:lnTo>
                    <a:lnTo>
                      <a:pt x="29" y="16"/>
                    </a:lnTo>
                    <a:lnTo>
                      <a:pt x="29" y="14"/>
                    </a:lnTo>
                    <a:lnTo>
                      <a:pt x="28" y="14"/>
                    </a:lnTo>
                    <a:lnTo>
                      <a:pt x="28" y="13"/>
                    </a:lnTo>
                    <a:lnTo>
                      <a:pt x="27" y="13"/>
                    </a:lnTo>
                    <a:lnTo>
                      <a:pt x="26" y="12"/>
                    </a:lnTo>
                    <a:lnTo>
                      <a:pt x="25" y="12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2" y="12"/>
                    </a:lnTo>
                    <a:lnTo>
                      <a:pt x="21" y="12"/>
                    </a:lnTo>
                    <a:lnTo>
                      <a:pt x="20" y="12"/>
                    </a:lnTo>
                    <a:lnTo>
                      <a:pt x="19" y="12"/>
                    </a:lnTo>
                    <a:lnTo>
                      <a:pt x="19" y="13"/>
                    </a:lnTo>
                    <a:lnTo>
                      <a:pt x="17" y="13"/>
                    </a:lnTo>
                    <a:lnTo>
                      <a:pt x="16" y="13"/>
                    </a:lnTo>
                    <a:lnTo>
                      <a:pt x="16" y="14"/>
                    </a:lnTo>
                    <a:lnTo>
                      <a:pt x="15" y="14"/>
                    </a:lnTo>
                    <a:lnTo>
                      <a:pt x="15" y="16"/>
                    </a:lnTo>
                    <a:lnTo>
                      <a:pt x="14" y="16"/>
                    </a:lnTo>
                    <a:lnTo>
                      <a:pt x="14" y="17"/>
                    </a:lnTo>
                    <a:lnTo>
                      <a:pt x="14" y="18"/>
                    </a:lnTo>
                    <a:lnTo>
                      <a:pt x="13" y="18"/>
                    </a:lnTo>
                    <a:lnTo>
                      <a:pt x="13" y="19"/>
                    </a:lnTo>
                    <a:lnTo>
                      <a:pt x="13" y="21"/>
                    </a:lnTo>
                    <a:lnTo>
                      <a:pt x="13" y="22"/>
                    </a:lnTo>
                    <a:lnTo>
                      <a:pt x="12" y="22"/>
                    </a:lnTo>
                    <a:lnTo>
                      <a:pt x="12" y="23"/>
                    </a:lnTo>
                    <a:lnTo>
                      <a:pt x="12" y="25"/>
                    </a:lnTo>
                    <a:lnTo>
                      <a:pt x="12" y="26"/>
                    </a:lnTo>
                    <a:lnTo>
                      <a:pt x="12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52"/>
              <p:cNvSpPr>
                <a:spLocks/>
              </p:cNvSpPr>
              <p:nvPr/>
            </p:nvSpPr>
            <p:spPr bwMode="auto">
              <a:xfrm>
                <a:off x="1181" y="1375"/>
                <a:ext cx="10" cy="19"/>
              </a:xfrm>
              <a:custGeom>
                <a:avLst/>
                <a:gdLst/>
                <a:ahLst/>
                <a:cxnLst>
                  <a:cxn ang="0">
                    <a:pos x="0" y="56"/>
                  </a:cxn>
                  <a:cxn ang="0">
                    <a:pos x="11" y="2"/>
                  </a:cxn>
                  <a:cxn ang="0">
                    <a:pos x="11" y="8"/>
                  </a:cxn>
                  <a:cxn ang="0">
                    <a:pos x="12" y="7"/>
                  </a:cxn>
                  <a:cxn ang="0">
                    <a:pos x="13" y="4"/>
                  </a:cxn>
                  <a:cxn ang="0">
                    <a:pos x="14" y="3"/>
                  </a:cxn>
                  <a:cxn ang="0">
                    <a:pos x="15" y="2"/>
                  </a:cxn>
                  <a:cxn ang="0">
                    <a:pos x="18" y="2"/>
                  </a:cxn>
                  <a:cxn ang="0">
                    <a:pos x="19" y="0"/>
                  </a:cxn>
                  <a:cxn ang="0">
                    <a:pos x="21" y="0"/>
                  </a:cxn>
                  <a:cxn ang="0">
                    <a:pos x="23" y="0"/>
                  </a:cxn>
                  <a:cxn ang="0">
                    <a:pos x="25" y="0"/>
                  </a:cxn>
                  <a:cxn ang="0">
                    <a:pos x="27" y="0"/>
                  </a:cxn>
                  <a:cxn ang="0">
                    <a:pos x="28" y="2"/>
                  </a:cxn>
                  <a:cxn ang="0">
                    <a:pos x="29" y="3"/>
                  </a:cxn>
                  <a:cxn ang="0">
                    <a:pos x="26" y="16"/>
                  </a:cxn>
                  <a:cxn ang="0">
                    <a:pos x="25" y="14"/>
                  </a:cxn>
                  <a:cxn ang="0">
                    <a:pos x="24" y="13"/>
                  </a:cxn>
                  <a:cxn ang="0">
                    <a:pos x="22" y="13"/>
                  </a:cxn>
                  <a:cxn ang="0">
                    <a:pos x="20" y="13"/>
                  </a:cxn>
                  <a:cxn ang="0">
                    <a:pos x="18" y="13"/>
                  </a:cxn>
                  <a:cxn ang="0">
                    <a:pos x="15" y="14"/>
                  </a:cxn>
                  <a:cxn ang="0">
                    <a:pos x="14" y="16"/>
                  </a:cxn>
                  <a:cxn ang="0">
                    <a:pos x="14" y="18"/>
                  </a:cxn>
                  <a:cxn ang="0">
                    <a:pos x="13" y="19"/>
                  </a:cxn>
                  <a:cxn ang="0">
                    <a:pos x="13" y="22"/>
                  </a:cxn>
                  <a:cxn ang="0">
                    <a:pos x="12" y="23"/>
                  </a:cxn>
                  <a:cxn ang="0">
                    <a:pos x="12" y="26"/>
                  </a:cxn>
                  <a:cxn ang="0">
                    <a:pos x="12" y="28"/>
                  </a:cxn>
                  <a:cxn ang="0">
                    <a:pos x="12" y="31"/>
                  </a:cxn>
                  <a:cxn ang="0">
                    <a:pos x="12" y="33"/>
                  </a:cxn>
                  <a:cxn ang="0">
                    <a:pos x="12" y="36"/>
                  </a:cxn>
                  <a:cxn ang="0">
                    <a:pos x="12" y="39"/>
                  </a:cxn>
                </a:cxnLst>
                <a:rect l="0" t="0" r="r" b="b"/>
                <a:pathLst>
                  <a:path w="31" h="56">
                    <a:moveTo>
                      <a:pt x="12" y="56"/>
                    </a:moveTo>
                    <a:lnTo>
                      <a:pt x="0" y="56"/>
                    </a:lnTo>
                    <a:lnTo>
                      <a:pt x="0" y="2"/>
                    </a:lnTo>
                    <a:lnTo>
                      <a:pt x="11" y="2"/>
                    </a:lnTo>
                    <a:lnTo>
                      <a:pt x="11" y="9"/>
                    </a:lnTo>
                    <a:lnTo>
                      <a:pt x="11" y="8"/>
                    </a:lnTo>
                    <a:lnTo>
                      <a:pt x="12" y="8"/>
                    </a:lnTo>
                    <a:lnTo>
                      <a:pt x="12" y="7"/>
                    </a:lnTo>
                    <a:lnTo>
                      <a:pt x="13" y="5"/>
                    </a:lnTo>
                    <a:lnTo>
                      <a:pt x="13" y="4"/>
                    </a:lnTo>
                    <a:lnTo>
                      <a:pt x="14" y="4"/>
                    </a:lnTo>
                    <a:lnTo>
                      <a:pt x="14" y="3"/>
                    </a:lnTo>
                    <a:lnTo>
                      <a:pt x="15" y="3"/>
                    </a:lnTo>
                    <a:lnTo>
                      <a:pt x="15" y="2"/>
                    </a:lnTo>
                    <a:lnTo>
                      <a:pt x="16" y="2"/>
                    </a:lnTo>
                    <a:lnTo>
                      <a:pt x="18" y="2"/>
                    </a:lnTo>
                    <a:lnTo>
                      <a:pt x="18" y="0"/>
                    </a:lnTo>
                    <a:lnTo>
                      <a:pt x="19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6" y="0"/>
                    </a:lnTo>
                    <a:lnTo>
                      <a:pt x="27" y="0"/>
                    </a:lnTo>
                    <a:lnTo>
                      <a:pt x="27" y="2"/>
                    </a:lnTo>
                    <a:lnTo>
                      <a:pt x="28" y="2"/>
                    </a:lnTo>
                    <a:lnTo>
                      <a:pt x="29" y="2"/>
                    </a:lnTo>
                    <a:lnTo>
                      <a:pt x="29" y="3"/>
                    </a:lnTo>
                    <a:lnTo>
                      <a:pt x="31" y="3"/>
                    </a:lnTo>
                    <a:lnTo>
                      <a:pt x="26" y="16"/>
                    </a:lnTo>
                    <a:lnTo>
                      <a:pt x="26" y="14"/>
                    </a:lnTo>
                    <a:lnTo>
                      <a:pt x="25" y="14"/>
                    </a:lnTo>
                    <a:lnTo>
                      <a:pt x="24" y="14"/>
                    </a:lnTo>
                    <a:lnTo>
                      <a:pt x="24" y="13"/>
                    </a:lnTo>
                    <a:lnTo>
                      <a:pt x="23" y="13"/>
                    </a:lnTo>
                    <a:lnTo>
                      <a:pt x="22" y="13"/>
                    </a:lnTo>
                    <a:lnTo>
                      <a:pt x="21" y="13"/>
                    </a:lnTo>
                    <a:lnTo>
                      <a:pt x="20" y="13"/>
                    </a:lnTo>
                    <a:lnTo>
                      <a:pt x="19" y="13"/>
                    </a:lnTo>
                    <a:lnTo>
                      <a:pt x="18" y="13"/>
                    </a:lnTo>
                    <a:lnTo>
                      <a:pt x="16" y="14"/>
                    </a:lnTo>
                    <a:lnTo>
                      <a:pt x="15" y="14"/>
                    </a:lnTo>
                    <a:lnTo>
                      <a:pt x="15" y="16"/>
                    </a:lnTo>
                    <a:lnTo>
                      <a:pt x="14" y="16"/>
                    </a:lnTo>
                    <a:lnTo>
                      <a:pt x="14" y="17"/>
                    </a:lnTo>
                    <a:lnTo>
                      <a:pt x="14" y="18"/>
                    </a:lnTo>
                    <a:lnTo>
                      <a:pt x="13" y="18"/>
                    </a:lnTo>
                    <a:lnTo>
                      <a:pt x="13" y="19"/>
                    </a:lnTo>
                    <a:lnTo>
                      <a:pt x="13" y="21"/>
                    </a:lnTo>
                    <a:lnTo>
                      <a:pt x="13" y="22"/>
                    </a:lnTo>
                    <a:lnTo>
                      <a:pt x="13" y="23"/>
                    </a:lnTo>
                    <a:lnTo>
                      <a:pt x="12" y="23"/>
                    </a:lnTo>
                    <a:lnTo>
                      <a:pt x="12" y="25"/>
                    </a:lnTo>
                    <a:lnTo>
                      <a:pt x="12" y="26"/>
                    </a:lnTo>
                    <a:lnTo>
                      <a:pt x="12" y="27"/>
                    </a:lnTo>
                    <a:lnTo>
                      <a:pt x="12" y="28"/>
                    </a:lnTo>
                    <a:lnTo>
                      <a:pt x="12" y="30"/>
                    </a:lnTo>
                    <a:lnTo>
                      <a:pt x="12" y="31"/>
                    </a:lnTo>
                    <a:lnTo>
                      <a:pt x="12" y="32"/>
                    </a:lnTo>
                    <a:lnTo>
                      <a:pt x="12" y="33"/>
                    </a:lnTo>
                    <a:lnTo>
                      <a:pt x="12" y="35"/>
                    </a:lnTo>
                    <a:lnTo>
                      <a:pt x="12" y="36"/>
                    </a:lnTo>
                    <a:lnTo>
                      <a:pt x="12" y="37"/>
                    </a:lnTo>
                    <a:lnTo>
                      <a:pt x="12" y="39"/>
                    </a:lnTo>
                    <a:lnTo>
                      <a:pt x="12" y="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53"/>
              <p:cNvSpPr>
                <a:spLocks noEditPoints="1"/>
              </p:cNvSpPr>
              <p:nvPr/>
            </p:nvSpPr>
            <p:spPr bwMode="auto">
              <a:xfrm>
                <a:off x="1192" y="1375"/>
                <a:ext cx="16" cy="19"/>
              </a:xfrm>
              <a:custGeom>
                <a:avLst/>
                <a:gdLst/>
                <a:ahLst/>
                <a:cxnLst>
                  <a:cxn ang="0">
                    <a:pos x="0" y="25"/>
                  </a:cxn>
                  <a:cxn ang="0">
                    <a:pos x="1" y="21"/>
                  </a:cxn>
                  <a:cxn ang="0">
                    <a:pos x="2" y="17"/>
                  </a:cxn>
                  <a:cxn ang="0">
                    <a:pos x="3" y="13"/>
                  </a:cxn>
                  <a:cxn ang="0">
                    <a:pos x="5" y="9"/>
                  </a:cxn>
                  <a:cxn ang="0">
                    <a:pos x="9" y="5"/>
                  </a:cxn>
                  <a:cxn ang="0">
                    <a:pos x="13" y="3"/>
                  </a:cxn>
                  <a:cxn ang="0">
                    <a:pos x="16" y="0"/>
                  </a:cxn>
                  <a:cxn ang="0">
                    <a:pos x="20" y="0"/>
                  </a:cxn>
                  <a:cxn ang="0">
                    <a:pos x="25" y="0"/>
                  </a:cxn>
                  <a:cxn ang="0">
                    <a:pos x="29" y="0"/>
                  </a:cxn>
                  <a:cxn ang="0">
                    <a:pos x="32" y="2"/>
                  </a:cxn>
                  <a:cxn ang="0">
                    <a:pos x="36" y="4"/>
                  </a:cxn>
                  <a:cxn ang="0">
                    <a:pos x="40" y="7"/>
                  </a:cxn>
                  <a:cxn ang="0">
                    <a:pos x="43" y="11"/>
                  </a:cxn>
                  <a:cxn ang="0">
                    <a:pos x="45" y="16"/>
                  </a:cxn>
                  <a:cxn ang="0">
                    <a:pos x="47" y="19"/>
                  </a:cxn>
                  <a:cxn ang="0">
                    <a:pos x="47" y="25"/>
                  </a:cxn>
                  <a:cxn ang="0">
                    <a:pos x="47" y="30"/>
                  </a:cxn>
                  <a:cxn ang="0">
                    <a:pos x="47" y="35"/>
                  </a:cxn>
                  <a:cxn ang="0">
                    <a:pos x="46" y="39"/>
                  </a:cxn>
                  <a:cxn ang="0">
                    <a:pos x="44" y="44"/>
                  </a:cxn>
                  <a:cxn ang="0">
                    <a:pos x="42" y="47"/>
                  </a:cxn>
                  <a:cxn ang="0">
                    <a:pos x="39" y="51"/>
                  </a:cxn>
                  <a:cxn ang="0">
                    <a:pos x="35" y="54"/>
                  </a:cxn>
                  <a:cxn ang="0">
                    <a:pos x="32" y="55"/>
                  </a:cxn>
                  <a:cxn ang="0">
                    <a:pos x="28" y="56"/>
                  </a:cxn>
                  <a:cxn ang="0">
                    <a:pos x="25" y="58"/>
                  </a:cxn>
                  <a:cxn ang="0">
                    <a:pos x="20" y="58"/>
                  </a:cxn>
                  <a:cxn ang="0">
                    <a:pos x="16" y="56"/>
                  </a:cxn>
                  <a:cxn ang="0">
                    <a:pos x="12" y="54"/>
                  </a:cxn>
                  <a:cxn ang="0">
                    <a:pos x="8" y="53"/>
                  </a:cxn>
                  <a:cxn ang="0">
                    <a:pos x="6" y="50"/>
                  </a:cxn>
                  <a:cxn ang="0">
                    <a:pos x="4" y="47"/>
                  </a:cxn>
                  <a:cxn ang="0">
                    <a:pos x="2" y="44"/>
                  </a:cxn>
                  <a:cxn ang="0">
                    <a:pos x="1" y="39"/>
                  </a:cxn>
                  <a:cxn ang="0">
                    <a:pos x="0" y="33"/>
                  </a:cxn>
                  <a:cxn ang="0">
                    <a:pos x="0" y="28"/>
                  </a:cxn>
                  <a:cxn ang="0">
                    <a:pos x="13" y="32"/>
                  </a:cxn>
                  <a:cxn ang="0">
                    <a:pos x="14" y="37"/>
                  </a:cxn>
                  <a:cxn ang="0">
                    <a:pos x="16" y="41"/>
                  </a:cxn>
                  <a:cxn ang="0">
                    <a:pos x="18" y="44"/>
                  </a:cxn>
                  <a:cxn ang="0">
                    <a:pos x="21" y="45"/>
                  </a:cxn>
                  <a:cxn ang="0">
                    <a:pos x="26" y="45"/>
                  </a:cxn>
                  <a:cxn ang="0">
                    <a:pos x="29" y="44"/>
                  </a:cxn>
                  <a:cxn ang="0">
                    <a:pos x="31" y="41"/>
                  </a:cxn>
                  <a:cxn ang="0">
                    <a:pos x="33" y="39"/>
                  </a:cxn>
                  <a:cxn ang="0">
                    <a:pos x="34" y="35"/>
                  </a:cxn>
                  <a:cxn ang="0">
                    <a:pos x="35" y="30"/>
                  </a:cxn>
                  <a:cxn ang="0">
                    <a:pos x="34" y="25"/>
                  </a:cxn>
                  <a:cxn ang="0">
                    <a:pos x="33" y="19"/>
                  </a:cxn>
                  <a:cxn ang="0">
                    <a:pos x="31" y="16"/>
                  </a:cxn>
                  <a:cxn ang="0">
                    <a:pos x="29" y="13"/>
                  </a:cxn>
                  <a:cxn ang="0">
                    <a:pos x="26" y="12"/>
                  </a:cxn>
                  <a:cxn ang="0">
                    <a:pos x="21" y="12"/>
                  </a:cxn>
                  <a:cxn ang="0">
                    <a:pos x="17" y="14"/>
                  </a:cxn>
                  <a:cxn ang="0">
                    <a:pos x="15" y="18"/>
                  </a:cxn>
                  <a:cxn ang="0">
                    <a:pos x="13" y="21"/>
                  </a:cxn>
                  <a:cxn ang="0">
                    <a:pos x="13" y="26"/>
                  </a:cxn>
                </a:cxnLst>
                <a:rect l="0" t="0" r="r" b="b"/>
                <a:pathLst>
                  <a:path w="47" h="58">
                    <a:moveTo>
                      <a:pt x="0" y="28"/>
                    </a:moveTo>
                    <a:lnTo>
                      <a:pt x="0" y="27"/>
                    </a:lnTo>
                    <a:lnTo>
                      <a:pt x="0" y="26"/>
                    </a:lnTo>
                    <a:lnTo>
                      <a:pt x="0" y="25"/>
                    </a:lnTo>
                    <a:lnTo>
                      <a:pt x="0" y="23"/>
                    </a:lnTo>
                    <a:lnTo>
                      <a:pt x="0" y="22"/>
                    </a:lnTo>
                    <a:lnTo>
                      <a:pt x="0" y="21"/>
                    </a:lnTo>
                    <a:lnTo>
                      <a:pt x="1" y="21"/>
                    </a:lnTo>
                    <a:lnTo>
                      <a:pt x="1" y="19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2" y="17"/>
                    </a:lnTo>
                    <a:lnTo>
                      <a:pt x="2" y="16"/>
                    </a:lnTo>
                    <a:lnTo>
                      <a:pt x="2" y="14"/>
                    </a:lnTo>
                    <a:lnTo>
                      <a:pt x="3" y="14"/>
                    </a:lnTo>
                    <a:lnTo>
                      <a:pt x="3" y="13"/>
                    </a:lnTo>
                    <a:lnTo>
                      <a:pt x="3" y="12"/>
                    </a:lnTo>
                    <a:lnTo>
                      <a:pt x="4" y="12"/>
                    </a:lnTo>
                    <a:lnTo>
                      <a:pt x="4" y="11"/>
                    </a:lnTo>
                    <a:lnTo>
                      <a:pt x="5" y="9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2" y="3"/>
                    </a:lnTo>
                    <a:lnTo>
                      <a:pt x="13" y="3"/>
                    </a:lnTo>
                    <a:lnTo>
                      <a:pt x="14" y="2"/>
                    </a:lnTo>
                    <a:lnTo>
                      <a:pt x="15" y="2"/>
                    </a:lnTo>
                    <a:lnTo>
                      <a:pt x="16" y="2"/>
                    </a:lnTo>
                    <a:lnTo>
                      <a:pt x="16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19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3" y="0"/>
                    </a:lnTo>
                    <a:lnTo>
                      <a:pt x="25" y="0"/>
                    </a:lnTo>
                    <a:lnTo>
                      <a:pt x="26" y="0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29" y="0"/>
                    </a:lnTo>
                    <a:lnTo>
                      <a:pt x="30" y="0"/>
                    </a:lnTo>
                    <a:lnTo>
                      <a:pt x="31" y="0"/>
                    </a:lnTo>
                    <a:lnTo>
                      <a:pt x="31" y="2"/>
                    </a:lnTo>
                    <a:lnTo>
                      <a:pt x="32" y="2"/>
                    </a:lnTo>
                    <a:lnTo>
                      <a:pt x="33" y="2"/>
                    </a:lnTo>
                    <a:lnTo>
                      <a:pt x="34" y="3"/>
                    </a:lnTo>
                    <a:lnTo>
                      <a:pt x="35" y="3"/>
                    </a:lnTo>
                    <a:lnTo>
                      <a:pt x="36" y="4"/>
                    </a:lnTo>
                    <a:lnTo>
                      <a:pt x="37" y="4"/>
                    </a:lnTo>
                    <a:lnTo>
                      <a:pt x="39" y="5"/>
                    </a:lnTo>
                    <a:lnTo>
                      <a:pt x="40" y="5"/>
                    </a:lnTo>
                    <a:lnTo>
                      <a:pt x="40" y="7"/>
                    </a:lnTo>
                    <a:lnTo>
                      <a:pt x="41" y="8"/>
                    </a:lnTo>
                    <a:lnTo>
                      <a:pt x="42" y="8"/>
                    </a:lnTo>
                    <a:lnTo>
                      <a:pt x="42" y="9"/>
                    </a:lnTo>
                    <a:lnTo>
                      <a:pt x="43" y="11"/>
                    </a:lnTo>
                    <a:lnTo>
                      <a:pt x="44" y="12"/>
                    </a:lnTo>
                    <a:lnTo>
                      <a:pt x="44" y="13"/>
                    </a:lnTo>
                    <a:lnTo>
                      <a:pt x="45" y="14"/>
                    </a:lnTo>
                    <a:lnTo>
                      <a:pt x="45" y="16"/>
                    </a:lnTo>
                    <a:lnTo>
                      <a:pt x="46" y="17"/>
                    </a:lnTo>
                    <a:lnTo>
                      <a:pt x="46" y="18"/>
                    </a:lnTo>
                    <a:lnTo>
                      <a:pt x="46" y="19"/>
                    </a:lnTo>
                    <a:lnTo>
                      <a:pt x="47" y="19"/>
                    </a:lnTo>
                    <a:lnTo>
                      <a:pt x="47" y="21"/>
                    </a:lnTo>
                    <a:lnTo>
                      <a:pt x="47" y="22"/>
                    </a:lnTo>
                    <a:lnTo>
                      <a:pt x="47" y="23"/>
                    </a:lnTo>
                    <a:lnTo>
                      <a:pt x="47" y="25"/>
                    </a:lnTo>
                    <a:lnTo>
                      <a:pt x="47" y="26"/>
                    </a:lnTo>
                    <a:lnTo>
                      <a:pt x="47" y="27"/>
                    </a:lnTo>
                    <a:lnTo>
                      <a:pt x="47" y="28"/>
                    </a:lnTo>
                    <a:lnTo>
                      <a:pt x="47" y="30"/>
                    </a:lnTo>
                    <a:lnTo>
                      <a:pt x="47" y="31"/>
                    </a:lnTo>
                    <a:lnTo>
                      <a:pt x="47" y="32"/>
                    </a:lnTo>
                    <a:lnTo>
                      <a:pt x="47" y="33"/>
                    </a:lnTo>
                    <a:lnTo>
                      <a:pt x="47" y="35"/>
                    </a:lnTo>
                    <a:lnTo>
                      <a:pt x="47" y="36"/>
                    </a:lnTo>
                    <a:lnTo>
                      <a:pt x="47" y="37"/>
                    </a:lnTo>
                    <a:lnTo>
                      <a:pt x="46" y="37"/>
                    </a:lnTo>
                    <a:lnTo>
                      <a:pt x="46" y="39"/>
                    </a:lnTo>
                    <a:lnTo>
                      <a:pt x="46" y="40"/>
                    </a:lnTo>
                    <a:lnTo>
                      <a:pt x="45" y="41"/>
                    </a:lnTo>
                    <a:lnTo>
                      <a:pt x="45" y="42"/>
                    </a:lnTo>
                    <a:lnTo>
                      <a:pt x="44" y="44"/>
                    </a:lnTo>
                    <a:lnTo>
                      <a:pt x="44" y="45"/>
                    </a:lnTo>
                    <a:lnTo>
                      <a:pt x="43" y="46"/>
                    </a:lnTo>
                    <a:lnTo>
                      <a:pt x="43" y="47"/>
                    </a:lnTo>
                    <a:lnTo>
                      <a:pt x="42" y="47"/>
                    </a:lnTo>
                    <a:lnTo>
                      <a:pt x="41" y="49"/>
                    </a:lnTo>
                    <a:lnTo>
                      <a:pt x="41" y="50"/>
                    </a:lnTo>
                    <a:lnTo>
                      <a:pt x="40" y="50"/>
                    </a:lnTo>
                    <a:lnTo>
                      <a:pt x="39" y="51"/>
                    </a:lnTo>
                    <a:lnTo>
                      <a:pt x="37" y="53"/>
                    </a:lnTo>
                    <a:lnTo>
                      <a:pt x="36" y="53"/>
                    </a:lnTo>
                    <a:lnTo>
                      <a:pt x="36" y="54"/>
                    </a:lnTo>
                    <a:lnTo>
                      <a:pt x="35" y="54"/>
                    </a:lnTo>
                    <a:lnTo>
                      <a:pt x="34" y="54"/>
                    </a:lnTo>
                    <a:lnTo>
                      <a:pt x="34" y="55"/>
                    </a:lnTo>
                    <a:lnTo>
                      <a:pt x="33" y="55"/>
                    </a:lnTo>
                    <a:lnTo>
                      <a:pt x="32" y="55"/>
                    </a:lnTo>
                    <a:lnTo>
                      <a:pt x="31" y="56"/>
                    </a:lnTo>
                    <a:lnTo>
                      <a:pt x="30" y="56"/>
                    </a:lnTo>
                    <a:lnTo>
                      <a:pt x="29" y="56"/>
                    </a:lnTo>
                    <a:lnTo>
                      <a:pt x="28" y="56"/>
                    </a:lnTo>
                    <a:lnTo>
                      <a:pt x="28" y="58"/>
                    </a:lnTo>
                    <a:lnTo>
                      <a:pt x="27" y="58"/>
                    </a:lnTo>
                    <a:lnTo>
                      <a:pt x="26" y="58"/>
                    </a:lnTo>
                    <a:lnTo>
                      <a:pt x="25" y="58"/>
                    </a:lnTo>
                    <a:lnTo>
                      <a:pt x="23" y="58"/>
                    </a:lnTo>
                    <a:lnTo>
                      <a:pt x="22" y="58"/>
                    </a:lnTo>
                    <a:lnTo>
                      <a:pt x="21" y="58"/>
                    </a:lnTo>
                    <a:lnTo>
                      <a:pt x="20" y="58"/>
                    </a:lnTo>
                    <a:lnTo>
                      <a:pt x="19" y="56"/>
                    </a:lnTo>
                    <a:lnTo>
                      <a:pt x="18" y="56"/>
                    </a:lnTo>
                    <a:lnTo>
                      <a:pt x="17" y="56"/>
                    </a:lnTo>
                    <a:lnTo>
                      <a:pt x="16" y="56"/>
                    </a:lnTo>
                    <a:lnTo>
                      <a:pt x="15" y="55"/>
                    </a:lnTo>
                    <a:lnTo>
                      <a:pt x="14" y="55"/>
                    </a:lnTo>
                    <a:lnTo>
                      <a:pt x="13" y="55"/>
                    </a:lnTo>
                    <a:lnTo>
                      <a:pt x="12" y="54"/>
                    </a:lnTo>
                    <a:lnTo>
                      <a:pt x="10" y="54"/>
                    </a:lnTo>
                    <a:lnTo>
                      <a:pt x="10" y="53"/>
                    </a:lnTo>
                    <a:lnTo>
                      <a:pt x="9" y="53"/>
                    </a:lnTo>
                    <a:lnTo>
                      <a:pt x="8" y="53"/>
                    </a:lnTo>
                    <a:lnTo>
                      <a:pt x="8" y="51"/>
                    </a:lnTo>
                    <a:lnTo>
                      <a:pt x="7" y="51"/>
                    </a:lnTo>
                    <a:lnTo>
                      <a:pt x="7" y="50"/>
                    </a:lnTo>
                    <a:lnTo>
                      <a:pt x="6" y="50"/>
                    </a:lnTo>
                    <a:lnTo>
                      <a:pt x="6" y="49"/>
                    </a:lnTo>
                    <a:lnTo>
                      <a:pt x="5" y="49"/>
                    </a:lnTo>
                    <a:lnTo>
                      <a:pt x="5" y="47"/>
                    </a:lnTo>
                    <a:lnTo>
                      <a:pt x="4" y="47"/>
                    </a:lnTo>
                    <a:lnTo>
                      <a:pt x="4" y="46"/>
                    </a:lnTo>
                    <a:lnTo>
                      <a:pt x="3" y="45"/>
                    </a:lnTo>
                    <a:lnTo>
                      <a:pt x="3" y="44"/>
                    </a:lnTo>
                    <a:lnTo>
                      <a:pt x="2" y="44"/>
                    </a:lnTo>
                    <a:lnTo>
                      <a:pt x="2" y="42"/>
                    </a:lnTo>
                    <a:lnTo>
                      <a:pt x="2" y="41"/>
                    </a:lnTo>
                    <a:lnTo>
                      <a:pt x="1" y="40"/>
                    </a:lnTo>
                    <a:lnTo>
                      <a:pt x="1" y="39"/>
                    </a:lnTo>
                    <a:lnTo>
                      <a:pt x="1" y="37"/>
                    </a:lnTo>
                    <a:lnTo>
                      <a:pt x="0" y="36"/>
                    </a:lnTo>
                    <a:lnTo>
                      <a:pt x="0" y="35"/>
                    </a:lnTo>
                    <a:lnTo>
                      <a:pt x="0" y="33"/>
                    </a:lnTo>
                    <a:lnTo>
                      <a:pt x="0" y="32"/>
                    </a:lnTo>
                    <a:lnTo>
                      <a:pt x="0" y="31"/>
                    </a:lnTo>
                    <a:lnTo>
                      <a:pt x="0" y="30"/>
                    </a:lnTo>
                    <a:lnTo>
                      <a:pt x="0" y="28"/>
                    </a:lnTo>
                    <a:close/>
                    <a:moveTo>
                      <a:pt x="13" y="28"/>
                    </a:moveTo>
                    <a:lnTo>
                      <a:pt x="13" y="30"/>
                    </a:lnTo>
                    <a:lnTo>
                      <a:pt x="13" y="31"/>
                    </a:lnTo>
                    <a:lnTo>
                      <a:pt x="13" y="32"/>
                    </a:lnTo>
                    <a:lnTo>
                      <a:pt x="13" y="33"/>
                    </a:lnTo>
                    <a:lnTo>
                      <a:pt x="13" y="35"/>
                    </a:lnTo>
                    <a:lnTo>
                      <a:pt x="13" y="36"/>
                    </a:lnTo>
                    <a:lnTo>
                      <a:pt x="14" y="37"/>
                    </a:lnTo>
                    <a:lnTo>
                      <a:pt x="14" y="39"/>
                    </a:lnTo>
                    <a:lnTo>
                      <a:pt x="15" y="40"/>
                    </a:lnTo>
                    <a:lnTo>
                      <a:pt x="15" y="41"/>
                    </a:lnTo>
                    <a:lnTo>
                      <a:pt x="16" y="41"/>
                    </a:lnTo>
                    <a:lnTo>
                      <a:pt x="16" y="42"/>
                    </a:lnTo>
                    <a:lnTo>
                      <a:pt x="17" y="42"/>
                    </a:lnTo>
                    <a:lnTo>
                      <a:pt x="17" y="44"/>
                    </a:lnTo>
                    <a:lnTo>
                      <a:pt x="18" y="44"/>
                    </a:lnTo>
                    <a:lnTo>
                      <a:pt x="19" y="44"/>
                    </a:lnTo>
                    <a:lnTo>
                      <a:pt x="19" y="45"/>
                    </a:lnTo>
                    <a:lnTo>
                      <a:pt x="20" y="45"/>
                    </a:lnTo>
                    <a:lnTo>
                      <a:pt x="21" y="45"/>
                    </a:lnTo>
                    <a:lnTo>
                      <a:pt x="22" y="45"/>
                    </a:lnTo>
                    <a:lnTo>
                      <a:pt x="23" y="45"/>
                    </a:lnTo>
                    <a:lnTo>
                      <a:pt x="25" y="45"/>
                    </a:lnTo>
                    <a:lnTo>
                      <a:pt x="26" y="45"/>
                    </a:lnTo>
                    <a:lnTo>
                      <a:pt x="27" y="45"/>
                    </a:lnTo>
                    <a:lnTo>
                      <a:pt x="28" y="45"/>
                    </a:lnTo>
                    <a:lnTo>
                      <a:pt x="28" y="44"/>
                    </a:lnTo>
                    <a:lnTo>
                      <a:pt x="29" y="44"/>
                    </a:lnTo>
                    <a:lnTo>
                      <a:pt x="30" y="44"/>
                    </a:lnTo>
                    <a:lnTo>
                      <a:pt x="30" y="42"/>
                    </a:lnTo>
                    <a:lnTo>
                      <a:pt x="31" y="42"/>
                    </a:lnTo>
                    <a:lnTo>
                      <a:pt x="31" y="41"/>
                    </a:lnTo>
                    <a:lnTo>
                      <a:pt x="32" y="41"/>
                    </a:lnTo>
                    <a:lnTo>
                      <a:pt x="32" y="40"/>
                    </a:lnTo>
                    <a:lnTo>
                      <a:pt x="33" y="40"/>
                    </a:lnTo>
                    <a:lnTo>
                      <a:pt x="33" y="39"/>
                    </a:lnTo>
                    <a:lnTo>
                      <a:pt x="33" y="37"/>
                    </a:lnTo>
                    <a:lnTo>
                      <a:pt x="34" y="37"/>
                    </a:lnTo>
                    <a:lnTo>
                      <a:pt x="34" y="36"/>
                    </a:lnTo>
                    <a:lnTo>
                      <a:pt x="34" y="35"/>
                    </a:lnTo>
                    <a:lnTo>
                      <a:pt x="34" y="33"/>
                    </a:lnTo>
                    <a:lnTo>
                      <a:pt x="34" y="32"/>
                    </a:lnTo>
                    <a:lnTo>
                      <a:pt x="35" y="31"/>
                    </a:lnTo>
                    <a:lnTo>
                      <a:pt x="35" y="30"/>
                    </a:lnTo>
                    <a:lnTo>
                      <a:pt x="35" y="28"/>
                    </a:lnTo>
                    <a:lnTo>
                      <a:pt x="35" y="27"/>
                    </a:lnTo>
                    <a:lnTo>
                      <a:pt x="35" y="26"/>
                    </a:lnTo>
                    <a:lnTo>
                      <a:pt x="34" y="25"/>
                    </a:lnTo>
                    <a:lnTo>
                      <a:pt x="34" y="23"/>
                    </a:lnTo>
                    <a:lnTo>
                      <a:pt x="34" y="22"/>
                    </a:lnTo>
                    <a:lnTo>
                      <a:pt x="34" y="21"/>
                    </a:lnTo>
                    <a:lnTo>
                      <a:pt x="33" y="19"/>
                    </a:lnTo>
                    <a:lnTo>
                      <a:pt x="33" y="18"/>
                    </a:lnTo>
                    <a:lnTo>
                      <a:pt x="32" y="17"/>
                    </a:lnTo>
                    <a:lnTo>
                      <a:pt x="32" y="16"/>
                    </a:lnTo>
                    <a:lnTo>
                      <a:pt x="31" y="16"/>
                    </a:lnTo>
                    <a:lnTo>
                      <a:pt x="31" y="14"/>
                    </a:lnTo>
                    <a:lnTo>
                      <a:pt x="30" y="14"/>
                    </a:lnTo>
                    <a:lnTo>
                      <a:pt x="30" y="13"/>
                    </a:lnTo>
                    <a:lnTo>
                      <a:pt x="29" y="13"/>
                    </a:lnTo>
                    <a:lnTo>
                      <a:pt x="28" y="13"/>
                    </a:lnTo>
                    <a:lnTo>
                      <a:pt x="28" y="12"/>
                    </a:lnTo>
                    <a:lnTo>
                      <a:pt x="27" y="12"/>
                    </a:lnTo>
                    <a:lnTo>
                      <a:pt x="26" y="12"/>
                    </a:lnTo>
                    <a:lnTo>
                      <a:pt x="25" y="12"/>
                    </a:lnTo>
                    <a:lnTo>
                      <a:pt x="23" y="12"/>
                    </a:lnTo>
                    <a:lnTo>
                      <a:pt x="22" y="12"/>
                    </a:lnTo>
                    <a:lnTo>
                      <a:pt x="21" y="12"/>
                    </a:lnTo>
                    <a:lnTo>
                      <a:pt x="20" y="12"/>
                    </a:lnTo>
                    <a:lnTo>
                      <a:pt x="19" y="13"/>
                    </a:lnTo>
                    <a:lnTo>
                      <a:pt x="18" y="13"/>
                    </a:lnTo>
                    <a:lnTo>
                      <a:pt x="17" y="14"/>
                    </a:lnTo>
                    <a:lnTo>
                      <a:pt x="16" y="14"/>
                    </a:lnTo>
                    <a:lnTo>
                      <a:pt x="16" y="16"/>
                    </a:lnTo>
                    <a:lnTo>
                      <a:pt x="15" y="17"/>
                    </a:lnTo>
                    <a:lnTo>
                      <a:pt x="15" y="18"/>
                    </a:lnTo>
                    <a:lnTo>
                      <a:pt x="14" y="18"/>
                    </a:lnTo>
                    <a:lnTo>
                      <a:pt x="14" y="19"/>
                    </a:lnTo>
                    <a:lnTo>
                      <a:pt x="14" y="21"/>
                    </a:lnTo>
                    <a:lnTo>
                      <a:pt x="13" y="21"/>
                    </a:lnTo>
                    <a:lnTo>
                      <a:pt x="13" y="22"/>
                    </a:lnTo>
                    <a:lnTo>
                      <a:pt x="13" y="23"/>
                    </a:lnTo>
                    <a:lnTo>
                      <a:pt x="13" y="25"/>
                    </a:lnTo>
                    <a:lnTo>
                      <a:pt x="13" y="26"/>
                    </a:lnTo>
                    <a:lnTo>
                      <a:pt x="13" y="27"/>
                    </a:lnTo>
                    <a:lnTo>
                      <a:pt x="13" y="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54"/>
              <p:cNvSpPr>
                <a:spLocks/>
              </p:cNvSpPr>
              <p:nvPr/>
            </p:nvSpPr>
            <p:spPr bwMode="auto">
              <a:xfrm>
                <a:off x="1210" y="1369"/>
                <a:ext cx="9" cy="25"/>
              </a:xfrm>
              <a:custGeom>
                <a:avLst/>
                <a:gdLst/>
                <a:ahLst/>
                <a:cxnLst>
                  <a:cxn ang="0">
                    <a:pos x="26" y="32"/>
                  </a:cxn>
                  <a:cxn ang="0">
                    <a:pos x="17" y="54"/>
                  </a:cxn>
                  <a:cxn ang="0">
                    <a:pos x="17" y="56"/>
                  </a:cxn>
                  <a:cxn ang="0">
                    <a:pos x="17" y="59"/>
                  </a:cxn>
                  <a:cxn ang="0">
                    <a:pos x="17" y="61"/>
                  </a:cxn>
                  <a:cxn ang="0">
                    <a:pos x="18" y="63"/>
                  </a:cxn>
                  <a:cxn ang="0">
                    <a:pos x="19" y="64"/>
                  </a:cxn>
                  <a:cxn ang="0">
                    <a:pos x="21" y="64"/>
                  </a:cxn>
                  <a:cxn ang="0">
                    <a:pos x="23" y="64"/>
                  </a:cxn>
                  <a:cxn ang="0">
                    <a:pos x="24" y="63"/>
                  </a:cxn>
                  <a:cxn ang="0">
                    <a:pos x="27" y="74"/>
                  </a:cxn>
                  <a:cxn ang="0">
                    <a:pos x="26" y="75"/>
                  </a:cxn>
                  <a:cxn ang="0">
                    <a:pos x="23" y="75"/>
                  </a:cxn>
                  <a:cxn ang="0">
                    <a:pos x="21" y="75"/>
                  </a:cxn>
                  <a:cxn ang="0">
                    <a:pos x="19" y="77"/>
                  </a:cxn>
                  <a:cxn ang="0">
                    <a:pos x="17" y="77"/>
                  </a:cxn>
                  <a:cxn ang="0">
                    <a:pos x="15" y="77"/>
                  </a:cxn>
                  <a:cxn ang="0">
                    <a:pos x="14" y="75"/>
                  </a:cxn>
                  <a:cxn ang="0">
                    <a:pos x="11" y="75"/>
                  </a:cxn>
                  <a:cxn ang="0">
                    <a:pos x="10" y="74"/>
                  </a:cxn>
                  <a:cxn ang="0">
                    <a:pos x="8" y="74"/>
                  </a:cxn>
                  <a:cxn ang="0">
                    <a:pos x="7" y="73"/>
                  </a:cxn>
                  <a:cxn ang="0">
                    <a:pos x="7" y="70"/>
                  </a:cxn>
                  <a:cxn ang="0">
                    <a:pos x="6" y="69"/>
                  </a:cxn>
                  <a:cxn ang="0">
                    <a:pos x="5" y="68"/>
                  </a:cxn>
                  <a:cxn ang="0">
                    <a:pos x="5" y="65"/>
                  </a:cxn>
                  <a:cxn ang="0">
                    <a:pos x="5" y="63"/>
                  </a:cxn>
                  <a:cxn ang="0">
                    <a:pos x="5" y="60"/>
                  </a:cxn>
                  <a:cxn ang="0">
                    <a:pos x="5" y="58"/>
                  </a:cxn>
                  <a:cxn ang="0">
                    <a:pos x="5" y="55"/>
                  </a:cxn>
                  <a:cxn ang="0">
                    <a:pos x="0" y="32"/>
                  </a:cxn>
                  <a:cxn ang="0">
                    <a:pos x="5" y="21"/>
                  </a:cxn>
                  <a:cxn ang="0">
                    <a:pos x="17" y="0"/>
                  </a:cxn>
                  <a:cxn ang="0">
                    <a:pos x="26" y="21"/>
                  </a:cxn>
                </a:cxnLst>
                <a:rect l="0" t="0" r="r" b="b"/>
                <a:pathLst>
                  <a:path w="27" h="77">
                    <a:moveTo>
                      <a:pt x="26" y="21"/>
                    </a:moveTo>
                    <a:lnTo>
                      <a:pt x="26" y="32"/>
                    </a:lnTo>
                    <a:lnTo>
                      <a:pt x="17" y="32"/>
                    </a:lnTo>
                    <a:lnTo>
                      <a:pt x="17" y="54"/>
                    </a:lnTo>
                    <a:lnTo>
                      <a:pt x="17" y="55"/>
                    </a:lnTo>
                    <a:lnTo>
                      <a:pt x="17" y="56"/>
                    </a:lnTo>
                    <a:lnTo>
                      <a:pt x="17" y="58"/>
                    </a:lnTo>
                    <a:lnTo>
                      <a:pt x="17" y="59"/>
                    </a:lnTo>
                    <a:lnTo>
                      <a:pt x="17" y="60"/>
                    </a:lnTo>
                    <a:lnTo>
                      <a:pt x="17" y="61"/>
                    </a:lnTo>
                    <a:lnTo>
                      <a:pt x="18" y="61"/>
                    </a:lnTo>
                    <a:lnTo>
                      <a:pt x="18" y="63"/>
                    </a:lnTo>
                    <a:lnTo>
                      <a:pt x="18" y="64"/>
                    </a:lnTo>
                    <a:lnTo>
                      <a:pt x="19" y="64"/>
                    </a:lnTo>
                    <a:lnTo>
                      <a:pt x="20" y="64"/>
                    </a:lnTo>
                    <a:lnTo>
                      <a:pt x="21" y="64"/>
                    </a:lnTo>
                    <a:lnTo>
                      <a:pt x="22" y="64"/>
                    </a:lnTo>
                    <a:lnTo>
                      <a:pt x="23" y="64"/>
                    </a:lnTo>
                    <a:lnTo>
                      <a:pt x="24" y="64"/>
                    </a:lnTo>
                    <a:lnTo>
                      <a:pt x="24" y="63"/>
                    </a:lnTo>
                    <a:lnTo>
                      <a:pt x="26" y="63"/>
                    </a:lnTo>
                    <a:lnTo>
                      <a:pt x="27" y="74"/>
                    </a:lnTo>
                    <a:lnTo>
                      <a:pt x="26" y="74"/>
                    </a:lnTo>
                    <a:lnTo>
                      <a:pt x="26" y="75"/>
                    </a:lnTo>
                    <a:lnTo>
                      <a:pt x="24" y="75"/>
                    </a:lnTo>
                    <a:lnTo>
                      <a:pt x="23" y="75"/>
                    </a:lnTo>
                    <a:lnTo>
                      <a:pt x="22" y="75"/>
                    </a:lnTo>
                    <a:lnTo>
                      <a:pt x="21" y="75"/>
                    </a:lnTo>
                    <a:lnTo>
                      <a:pt x="20" y="77"/>
                    </a:lnTo>
                    <a:lnTo>
                      <a:pt x="19" y="77"/>
                    </a:lnTo>
                    <a:lnTo>
                      <a:pt x="18" y="77"/>
                    </a:lnTo>
                    <a:lnTo>
                      <a:pt x="17" y="77"/>
                    </a:lnTo>
                    <a:lnTo>
                      <a:pt x="16" y="77"/>
                    </a:lnTo>
                    <a:lnTo>
                      <a:pt x="15" y="77"/>
                    </a:lnTo>
                    <a:lnTo>
                      <a:pt x="14" y="77"/>
                    </a:lnTo>
                    <a:lnTo>
                      <a:pt x="14" y="75"/>
                    </a:lnTo>
                    <a:lnTo>
                      <a:pt x="13" y="75"/>
                    </a:lnTo>
                    <a:lnTo>
                      <a:pt x="11" y="75"/>
                    </a:lnTo>
                    <a:lnTo>
                      <a:pt x="10" y="75"/>
                    </a:lnTo>
                    <a:lnTo>
                      <a:pt x="10" y="74"/>
                    </a:lnTo>
                    <a:lnTo>
                      <a:pt x="9" y="74"/>
                    </a:lnTo>
                    <a:lnTo>
                      <a:pt x="8" y="74"/>
                    </a:lnTo>
                    <a:lnTo>
                      <a:pt x="8" y="73"/>
                    </a:lnTo>
                    <a:lnTo>
                      <a:pt x="7" y="73"/>
                    </a:lnTo>
                    <a:lnTo>
                      <a:pt x="7" y="72"/>
                    </a:lnTo>
                    <a:lnTo>
                      <a:pt x="7" y="70"/>
                    </a:lnTo>
                    <a:lnTo>
                      <a:pt x="6" y="70"/>
                    </a:lnTo>
                    <a:lnTo>
                      <a:pt x="6" y="69"/>
                    </a:lnTo>
                    <a:lnTo>
                      <a:pt x="6" y="68"/>
                    </a:lnTo>
                    <a:lnTo>
                      <a:pt x="5" y="68"/>
                    </a:lnTo>
                    <a:lnTo>
                      <a:pt x="5" y="66"/>
                    </a:lnTo>
                    <a:lnTo>
                      <a:pt x="5" y="65"/>
                    </a:lnTo>
                    <a:lnTo>
                      <a:pt x="5" y="64"/>
                    </a:lnTo>
                    <a:lnTo>
                      <a:pt x="5" y="63"/>
                    </a:lnTo>
                    <a:lnTo>
                      <a:pt x="5" y="61"/>
                    </a:lnTo>
                    <a:lnTo>
                      <a:pt x="5" y="60"/>
                    </a:lnTo>
                    <a:lnTo>
                      <a:pt x="5" y="59"/>
                    </a:lnTo>
                    <a:lnTo>
                      <a:pt x="5" y="58"/>
                    </a:lnTo>
                    <a:lnTo>
                      <a:pt x="5" y="56"/>
                    </a:lnTo>
                    <a:lnTo>
                      <a:pt x="5" y="55"/>
                    </a:lnTo>
                    <a:lnTo>
                      <a:pt x="5" y="32"/>
                    </a:lnTo>
                    <a:lnTo>
                      <a:pt x="0" y="32"/>
                    </a:lnTo>
                    <a:lnTo>
                      <a:pt x="0" y="21"/>
                    </a:lnTo>
                    <a:lnTo>
                      <a:pt x="5" y="21"/>
                    </a:lnTo>
                    <a:lnTo>
                      <a:pt x="5" y="9"/>
                    </a:lnTo>
                    <a:lnTo>
                      <a:pt x="17" y="0"/>
                    </a:lnTo>
                    <a:lnTo>
                      <a:pt x="17" y="21"/>
                    </a:lnTo>
                    <a:lnTo>
                      <a:pt x="26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55"/>
              <p:cNvSpPr>
                <a:spLocks noEditPoints="1"/>
              </p:cNvSpPr>
              <p:nvPr/>
            </p:nvSpPr>
            <p:spPr bwMode="auto">
              <a:xfrm>
                <a:off x="1220" y="1375"/>
                <a:ext cx="16" cy="19"/>
              </a:xfrm>
              <a:custGeom>
                <a:avLst/>
                <a:gdLst/>
                <a:ahLst/>
                <a:cxnLst>
                  <a:cxn ang="0">
                    <a:pos x="1" y="25"/>
                  </a:cxn>
                  <a:cxn ang="0">
                    <a:pos x="1" y="19"/>
                  </a:cxn>
                  <a:cxn ang="0">
                    <a:pos x="2" y="16"/>
                  </a:cxn>
                  <a:cxn ang="0">
                    <a:pos x="4" y="13"/>
                  </a:cxn>
                  <a:cxn ang="0">
                    <a:pos x="6" y="9"/>
                  </a:cxn>
                  <a:cxn ang="0">
                    <a:pos x="9" y="7"/>
                  </a:cxn>
                  <a:cxn ang="0">
                    <a:pos x="12" y="4"/>
                  </a:cxn>
                  <a:cxn ang="0">
                    <a:pos x="14" y="2"/>
                  </a:cxn>
                  <a:cxn ang="0">
                    <a:pos x="17" y="0"/>
                  </a:cxn>
                  <a:cxn ang="0">
                    <a:pos x="22" y="0"/>
                  </a:cxn>
                  <a:cxn ang="0">
                    <a:pos x="26" y="0"/>
                  </a:cxn>
                  <a:cxn ang="0">
                    <a:pos x="30" y="0"/>
                  </a:cxn>
                  <a:cxn ang="0">
                    <a:pos x="33" y="2"/>
                  </a:cxn>
                  <a:cxn ang="0">
                    <a:pos x="38" y="4"/>
                  </a:cxn>
                  <a:cxn ang="0">
                    <a:pos x="41" y="7"/>
                  </a:cxn>
                  <a:cxn ang="0">
                    <a:pos x="43" y="11"/>
                  </a:cxn>
                  <a:cxn ang="0">
                    <a:pos x="45" y="13"/>
                  </a:cxn>
                  <a:cxn ang="0">
                    <a:pos x="46" y="17"/>
                  </a:cxn>
                  <a:cxn ang="0">
                    <a:pos x="47" y="21"/>
                  </a:cxn>
                  <a:cxn ang="0">
                    <a:pos x="49" y="26"/>
                  </a:cxn>
                  <a:cxn ang="0">
                    <a:pos x="49" y="31"/>
                  </a:cxn>
                  <a:cxn ang="0">
                    <a:pos x="47" y="36"/>
                  </a:cxn>
                  <a:cxn ang="0">
                    <a:pos x="46" y="41"/>
                  </a:cxn>
                  <a:cxn ang="0">
                    <a:pos x="45" y="45"/>
                  </a:cxn>
                  <a:cxn ang="0">
                    <a:pos x="42" y="49"/>
                  </a:cxn>
                  <a:cxn ang="0">
                    <a:pos x="39" y="53"/>
                  </a:cxn>
                  <a:cxn ang="0">
                    <a:pos x="36" y="55"/>
                  </a:cxn>
                  <a:cxn ang="0">
                    <a:pos x="31" y="56"/>
                  </a:cxn>
                  <a:cxn ang="0">
                    <a:pos x="27" y="58"/>
                  </a:cxn>
                  <a:cxn ang="0">
                    <a:pos x="23" y="58"/>
                  </a:cxn>
                  <a:cxn ang="0">
                    <a:pos x="18" y="56"/>
                  </a:cxn>
                  <a:cxn ang="0">
                    <a:pos x="15" y="55"/>
                  </a:cxn>
                  <a:cxn ang="0">
                    <a:pos x="12" y="54"/>
                  </a:cxn>
                  <a:cxn ang="0">
                    <a:pos x="10" y="51"/>
                  </a:cxn>
                  <a:cxn ang="0">
                    <a:pos x="6" y="49"/>
                  </a:cxn>
                  <a:cxn ang="0">
                    <a:pos x="4" y="46"/>
                  </a:cxn>
                  <a:cxn ang="0">
                    <a:pos x="2" y="41"/>
                  </a:cxn>
                  <a:cxn ang="0">
                    <a:pos x="1" y="37"/>
                  </a:cxn>
                  <a:cxn ang="0">
                    <a:pos x="1" y="32"/>
                  </a:cxn>
                  <a:cxn ang="0">
                    <a:pos x="0" y="28"/>
                  </a:cxn>
                  <a:cxn ang="0">
                    <a:pos x="13" y="32"/>
                  </a:cxn>
                  <a:cxn ang="0">
                    <a:pos x="14" y="36"/>
                  </a:cxn>
                  <a:cxn ang="0">
                    <a:pos x="15" y="40"/>
                  </a:cxn>
                  <a:cxn ang="0">
                    <a:pos x="17" y="42"/>
                  </a:cxn>
                  <a:cxn ang="0">
                    <a:pos x="20" y="45"/>
                  </a:cxn>
                  <a:cxn ang="0">
                    <a:pos x="25" y="45"/>
                  </a:cxn>
                  <a:cxn ang="0">
                    <a:pos x="29" y="45"/>
                  </a:cxn>
                  <a:cxn ang="0">
                    <a:pos x="32" y="42"/>
                  </a:cxn>
                  <a:cxn ang="0">
                    <a:pos x="33" y="39"/>
                  </a:cxn>
                  <a:cxn ang="0">
                    <a:pos x="36" y="36"/>
                  </a:cxn>
                  <a:cxn ang="0">
                    <a:pos x="36" y="31"/>
                  </a:cxn>
                  <a:cxn ang="0">
                    <a:pos x="36" y="26"/>
                  </a:cxn>
                  <a:cxn ang="0">
                    <a:pos x="36" y="21"/>
                  </a:cxn>
                  <a:cxn ang="0">
                    <a:pos x="33" y="18"/>
                  </a:cxn>
                  <a:cxn ang="0">
                    <a:pos x="32" y="14"/>
                  </a:cxn>
                  <a:cxn ang="0">
                    <a:pos x="29" y="13"/>
                  </a:cxn>
                  <a:cxn ang="0">
                    <a:pos x="26" y="12"/>
                  </a:cxn>
                  <a:cxn ang="0">
                    <a:pos x="22" y="12"/>
                  </a:cxn>
                  <a:cxn ang="0">
                    <a:pos x="18" y="13"/>
                  </a:cxn>
                  <a:cxn ang="0">
                    <a:pos x="16" y="16"/>
                  </a:cxn>
                  <a:cxn ang="0">
                    <a:pos x="15" y="19"/>
                  </a:cxn>
                  <a:cxn ang="0">
                    <a:pos x="14" y="23"/>
                  </a:cxn>
                  <a:cxn ang="0">
                    <a:pos x="13" y="27"/>
                  </a:cxn>
                </a:cxnLst>
                <a:rect l="0" t="0" r="r" b="b"/>
                <a:pathLst>
                  <a:path w="49" h="58">
                    <a:moveTo>
                      <a:pt x="0" y="28"/>
                    </a:moveTo>
                    <a:lnTo>
                      <a:pt x="0" y="27"/>
                    </a:lnTo>
                    <a:lnTo>
                      <a:pt x="1" y="26"/>
                    </a:lnTo>
                    <a:lnTo>
                      <a:pt x="1" y="25"/>
                    </a:lnTo>
                    <a:lnTo>
                      <a:pt x="1" y="23"/>
                    </a:lnTo>
                    <a:lnTo>
                      <a:pt x="1" y="22"/>
                    </a:lnTo>
                    <a:lnTo>
                      <a:pt x="1" y="21"/>
                    </a:lnTo>
                    <a:lnTo>
                      <a:pt x="1" y="19"/>
                    </a:lnTo>
                    <a:lnTo>
                      <a:pt x="2" y="19"/>
                    </a:lnTo>
                    <a:lnTo>
                      <a:pt x="2" y="18"/>
                    </a:lnTo>
                    <a:lnTo>
                      <a:pt x="2" y="17"/>
                    </a:lnTo>
                    <a:lnTo>
                      <a:pt x="2" y="16"/>
                    </a:lnTo>
                    <a:lnTo>
                      <a:pt x="3" y="16"/>
                    </a:lnTo>
                    <a:lnTo>
                      <a:pt x="3" y="14"/>
                    </a:lnTo>
                    <a:lnTo>
                      <a:pt x="3" y="13"/>
                    </a:lnTo>
                    <a:lnTo>
                      <a:pt x="4" y="13"/>
                    </a:lnTo>
                    <a:lnTo>
                      <a:pt x="4" y="12"/>
                    </a:lnTo>
                    <a:lnTo>
                      <a:pt x="5" y="11"/>
                    </a:lnTo>
                    <a:lnTo>
                      <a:pt x="5" y="9"/>
                    </a:lnTo>
                    <a:lnTo>
                      <a:pt x="6" y="9"/>
                    </a:lnTo>
                    <a:lnTo>
                      <a:pt x="6" y="8"/>
                    </a:lnTo>
                    <a:lnTo>
                      <a:pt x="8" y="8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1" y="4"/>
                    </a:lnTo>
                    <a:lnTo>
                      <a:pt x="12" y="4"/>
                    </a:lnTo>
                    <a:lnTo>
                      <a:pt x="12" y="3"/>
                    </a:lnTo>
                    <a:lnTo>
                      <a:pt x="13" y="3"/>
                    </a:lnTo>
                    <a:lnTo>
                      <a:pt x="14" y="3"/>
                    </a:lnTo>
                    <a:lnTo>
                      <a:pt x="14" y="2"/>
                    </a:lnTo>
                    <a:lnTo>
                      <a:pt x="15" y="2"/>
                    </a:lnTo>
                    <a:lnTo>
                      <a:pt x="16" y="2"/>
                    </a:lnTo>
                    <a:lnTo>
                      <a:pt x="17" y="2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19" y="0"/>
                    </a:lnTo>
                    <a:lnTo>
                      <a:pt x="20" y="0"/>
                    </a:lnTo>
                    <a:lnTo>
                      <a:pt x="22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6" y="0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29" y="0"/>
                    </a:lnTo>
                    <a:lnTo>
                      <a:pt x="30" y="0"/>
                    </a:lnTo>
                    <a:lnTo>
                      <a:pt x="31" y="0"/>
                    </a:lnTo>
                    <a:lnTo>
                      <a:pt x="32" y="0"/>
                    </a:lnTo>
                    <a:lnTo>
                      <a:pt x="32" y="2"/>
                    </a:lnTo>
                    <a:lnTo>
                      <a:pt x="33" y="2"/>
                    </a:lnTo>
                    <a:lnTo>
                      <a:pt x="35" y="2"/>
                    </a:lnTo>
                    <a:lnTo>
                      <a:pt x="36" y="3"/>
                    </a:lnTo>
                    <a:lnTo>
                      <a:pt x="37" y="3"/>
                    </a:lnTo>
                    <a:lnTo>
                      <a:pt x="38" y="4"/>
                    </a:lnTo>
                    <a:lnTo>
                      <a:pt x="39" y="4"/>
                    </a:lnTo>
                    <a:lnTo>
                      <a:pt x="39" y="5"/>
                    </a:lnTo>
                    <a:lnTo>
                      <a:pt x="40" y="5"/>
                    </a:lnTo>
                    <a:lnTo>
                      <a:pt x="41" y="7"/>
                    </a:lnTo>
                    <a:lnTo>
                      <a:pt x="41" y="8"/>
                    </a:lnTo>
                    <a:lnTo>
                      <a:pt x="42" y="8"/>
                    </a:lnTo>
                    <a:lnTo>
                      <a:pt x="43" y="9"/>
                    </a:lnTo>
                    <a:lnTo>
                      <a:pt x="43" y="11"/>
                    </a:lnTo>
                    <a:lnTo>
                      <a:pt x="44" y="11"/>
                    </a:lnTo>
                    <a:lnTo>
                      <a:pt x="44" y="12"/>
                    </a:lnTo>
                    <a:lnTo>
                      <a:pt x="45" y="12"/>
                    </a:lnTo>
                    <a:lnTo>
                      <a:pt x="45" y="13"/>
                    </a:lnTo>
                    <a:lnTo>
                      <a:pt x="45" y="14"/>
                    </a:lnTo>
                    <a:lnTo>
                      <a:pt x="46" y="14"/>
                    </a:lnTo>
                    <a:lnTo>
                      <a:pt x="46" y="16"/>
                    </a:lnTo>
                    <a:lnTo>
                      <a:pt x="46" y="17"/>
                    </a:lnTo>
                    <a:lnTo>
                      <a:pt x="47" y="17"/>
                    </a:lnTo>
                    <a:lnTo>
                      <a:pt x="47" y="18"/>
                    </a:lnTo>
                    <a:lnTo>
                      <a:pt x="47" y="19"/>
                    </a:lnTo>
                    <a:lnTo>
                      <a:pt x="47" y="21"/>
                    </a:lnTo>
                    <a:lnTo>
                      <a:pt x="49" y="22"/>
                    </a:lnTo>
                    <a:lnTo>
                      <a:pt x="49" y="23"/>
                    </a:lnTo>
                    <a:lnTo>
                      <a:pt x="49" y="25"/>
                    </a:lnTo>
                    <a:lnTo>
                      <a:pt x="49" y="26"/>
                    </a:lnTo>
                    <a:lnTo>
                      <a:pt x="49" y="27"/>
                    </a:lnTo>
                    <a:lnTo>
                      <a:pt x="49" y="28"/>
                    </a:lnTo>
                    <a:lnTo>
                      <a:pt x="49" y="30"/>
                    </a:lnTo>
                    <a:lnTo>
                      <a:pt x="49" y="31"/>
                    </a:lnTo>
                    <a:lnTo>
                      <a:pt x="49" y="32"/>
                    </a:lnTo>
                    <a:lnTo>
                      <a:pt x="49" y="33"/>
                    </a:lnTo>
                    <a:lnTo>
                      <a:pt x="49" y="35"/>
                    </a:lnTo>
                    <a:lnTo>
                      <a:pt x="47" y="36"/>
                    </a:lnTo>
                    <a:lnTo>
                      <a:pt x="47" y="37"/>
                    </a:lnTo>
                    <a:lnTo>
                      <a:pt x="47" y="39"/>
                    </a:lnTo>
                    <a:lnTo>
                      <a:pt x="46" y="40"/>
                    </a:lnTo>
                    <a:lnTo>
                      <a:pt x="46" y="41"/>
                    </a:lnTo>
                    <a:lnTo>
                      <a:pt x="46" y="42"/>
                    </a:lnTo>
                    <a:lnTo>
                      <a:pt x="45" y="42"/>
                    </a:lnTo>
                    <a:lnTo>
                      <a:pt x="45" y="44"/>
                    </a:lnTo>
                    <a:lnTo>
                      <a:pt x="45" y="45"/>
                    </a:lnTo>
                    <a:lnTo>
                      <a:pt x="44" y="45"/>
                    </a:lnTo>
                    <a:lnTo>
                      <a:pt x="44" y="46"/>
                    </a:lnTo>
                    <a:lnTo>
                      <a:pt x="43" y="47"/>
                    </a:lnTo>
                    <a:lnTo>
                      <a:pt x="42" y="49"/>
                    </a:lnTo>
                    <a:lnTo>
                      <a:pt x="41" y="50"/>
                    </a:lnTo>
                    <a:lnTo>
                      <a:pt x="40" y="51"/>
                    </a:lnTo>
                    <a:lnTo>
                      <a:pt x="39" y="51"/>
                    </a:lnTo>
                    <a:lnTo>
                      <a:pt x="39" y="53"/>
                    </a:lnTo>
                    <a:lnTo>
                      <a:pt x="38" y="53"/>
                    </a:lnTo>
                    <a:lnTo>
                      <a:pt x="37" y="54"/>
                    </a:lnTo>
                    <a:lnTo>
                      <a:pt x="36" y="54"/>
                    </a:lnTo>
                    <a:lnTo>
                      <a:pt x="36" y="55"/>
                    </a:lnTo>
                    <a:lnTo>
                      <a:pt x="35" y="55"/>
                    </a:lnTo>
                    <a:lnTo>
                      <a:pt x="33" y="55"/>
                    </a:lnTo>
                    <a:lnTo>
                      <a:pt x="32" y="56"/>
                    </a:lnTo>
                    <a:lnTo>
                      <a:pt x="31" y="56"/>
                    </a:lnTo>
                    <a:lnTo>
                      <a:pt x="30" y="56"/>
                    </a:lnTo>
                    <a:lnTo>
                      <a:pt x="29" y="56"/>
                    </a:lnTo>
                    <a:lnTo>
                      <a:pt x="28" y="58"/>
                    </a:lnTo>
                    <a:lnTo>
                      <a:pt x="27" y="58"/>
                    </a:lnTo>
                    <a:lnTo>
                      <a:pt x="26" y="58"/>
                    </a:lnTo>
                    <a:lnTo>
                      <a:pt x="25" y="58"/>
                    </a:lnTo>
                    <a:lnTo>
                      <a:pt x="24" y="58"/>
                    </a:lnTo>
                    <a:lnTo>
                      <a:pt x="23" y="58"/>
                    </a:lnTo>
                    <a:lnTo>
                      <a:pt x="22" y="58"/>
                    </a:lnTo>
                    <a:lnTo>
                      <a:pt x="20" y="56"/>
                    </a:lnTo>
                    <a:lnTo>
                      <a:pt x="19" y="56"/>
                    </a:lnTo>
                    <a:lnTo>
                      <a:pt x="18" y="56"/>
                    </a:lnTo>
                    <a:lnTo>
                      <a:pt x="17" y="56"/>
                    </a:lnTo>
                    <a:lnTo>
                      <a:pt x="16" y="56"/>
                    </a:lnTo>
                    <a:lnTo>
                      <a:pt x="16" y="55"/>
                    </a:lnTo>
                    <a:lnTo>
                      <a:pt x="15" y="55"/>
                    </a:lnTo>
                    <a:lnTo>
                      <a:pt x="14" y="55"/>
                    </a:lnTo>
                    <a:lnTo>
                      <a:pt x="13" y="55"/>
                    </a:lnTo>
                    <a:lnTo>
                      <a:pt x="13" y="54"/>
                    </a:lnTo>
                    <a:lnTo>
                      <a:pt x="12" y="54"/>
                    </a:lnTo>
                    <a:lnTo>
                      <a:pt x="11" y="54"/>
                    </a:lnTo>
                    <a:lnTo>
                      <a:pt x="11" y="53"/>
                    </a:lnTo>
                    <a:lnTo>
                      <a:pt x="10" y="53"/>
                    </a:lnTo>
                    <a:lnTo>
                      <a:pt x="10" y="51"/>
                    </a:lnTo>
                    <a:lnTo>
                      <a:pt x="9" y="51"/>
                    </a:lnTo>
                    <a:lnTo>
                      <a:pt x="9" y="50"/>
                    </a:lnTo>
                    <a:lnTo>
                      <a:pt x="8" y="50"/>
                    </a:lnTo>
                    <a:lnTo>
                      <a:pt x="6" y="49"/>
                    </a:lnTo>
                    <a:lnTo>
                      <a:pt x="6" y="47"/>
                    </a:lnTo>
                    <a:lnTo>
                      <a:pt x="5" y="47"/>
                    </a:lnTo>
                    <a:lnTo>
                      <a:pt x="5" y="46"/>
                    </a:lnTo>
                    <a:lnTo>
                      <a:pt x="4" y="46"/>
                    </a:lnTo>
                    <a:lnTo>
                      <a:pt x="4" y="45"/>
                    </a:lnTo>
                    <a:lnTo>
                      <a:pt x="3" y="44"/>
                    </a:lnTo>
                    <a:lnTo>
                      <a:pt x="3" y="42"/>
                    </a:lnTo>
                    <a:lnTo>
                      <a:pt x="2" y="41"/>
                    </a:lnTo>
                    <a:lnTo>
                      <a:pt x="2" y="40"/>
                    </a:lnTo>
                    <a:lnTo>
                      <a:pt x="2" y="39"/>
                    </a:lnTo>
                    <a:lnTo>
                      <a:pt x="1" y="39"/>
                    </a:lnTo>
                    <a:lnTo>
                      <a:pt x="1" y="37"/>
                    </a:lnTo>
                    <a:lnTo>
                      <a:pt x="1" y="36"/>
                    </a:lnTo>
                    <a:lnTo>
                      <a:pt x="1" y="35"/>
                    </a:lnTo>
                    <a:lnTo>
                      <a:pt x="1" y="33"/>
                    </a:lnTo>
                    <a:lnTo>
                      <a:pt x="1" y="32"/>
                    </a:lnTo>
                    <a:lnTo>
                      <a:pt x="1" y="31"/>
                    </a:lnTo>
                    <a:lnTo>
                      <a:pt x="1" y="30"/>
                    </a:lnTo>
                    <a:lnTo>
                      <a:pt x="0" y="30"/>
                    </a:lnTo>
                    <a:lnTo>
                      <a:pt x="0" y="28"/>
                    </a:lnTo>
                    <a:close/>
                    <a:moveTo>
                      <a:pt x="13" y="28"/>
                    </a:moveTo>
                    <a:lnTo>
                      <a:pt x="13" y="30"/>
                    </a:lnTo>
                    <a:lnTo>
                      <a:pt x="13" y="31"/>
                    </a:lnTo>
                    <a:lnTo>
                      <a:pt x="13" y="32"/>
                    </a:lnTo>
                    <a:lnTo>
                      <a:pt x="13" y="33"/>
                    </a:lnTo>
                    <a:lnTo>
                      <a:pt x="14" y="33"/>
                    </a:lnTo>
                    <a:lnTo>
                      <a:pt x="14" y="35"/>
                    </a:lnTo>
                    <a:lnTo>
                      <a:pt x="14" y="36"/>
                    </a:lnTo>
                    <a:lnTo>
                      <a:pt x="14" y="37"/>
                    </a:lnTo>
                    <a:lnTo>
                      <a:pt x="15" y="37"/>
                    </a:lnTo>
                    <a:lnTo>
                      <a:pt x="15" y="39"/>
                    </a:lnTo>
                    <a:lnTo>
                      <a:pt x="15" y="40"/>
                    </a:lnTo>
                    <a:lnTo>
                      <a:pt x="16" y="40"/>
                    </a:lnTo>
                    <a:lnTo>
                      <a:pt x="16" y="41"/>
                    </a:lnTo>
                    <a:lnTo>
                      <a:pt x="17" y="41"/>
                    </a:lnTo>
                    <a:lnTo>
                      <a:pt x="17" y="42"/>
                    </a:lnTo>
                    <a:lnTo>
                      <a:pt x="18" y="42"/>
                    </a:lnTo>
                    <a:lnTo>
                      <a:pt x="18" y="44"/>
                    </a:lnTo>
                    <a:lnTo>
                      <a:pt x="19" y="44"/>
                    </a:lnTo>
                    <a:lnTo>
                      <a:pt x="20" y="45"/>
                    </a:lnTo>
                    <a:lnTo>
                      <a:pt x="22" y="45"/>
                    </a:lnTo>
                    <a:lnTo>
                      <a:pt x="23" y="45"/>
                    </a:lnTo>
                    <a:lnTo>
                      <a:pt x="24" y="45"/>
                    </a:lnTo>
                    <a:lnTo>
                      <a:pt x="25" y="45"/>
                    </a:lnTo>
                    <a:lnTo>
                      <a:pt x="26" y="45"/>
                    </a:lnTo>
                    <a:lnTo>
                      <a:pt x="27" y="45"/>
                    </a:lnTo>
                    <a:lnTo>
                      <a:pt x="28" y="45"/>
                    </a:lnTo>
                    <a:lnTo>
                      <a:pt x="29" y="45"/>
                    </a:lnTo>
                    <a:lnTo>
                      <a:pt x="29" y="44"/>
                    </a:lnTo>
                    <a:lnTo>
                      <a:pt x="30" y="44"/>
                    </a:lnTo>
                    <a:lnTo>
                      <a:pt x="31" y="42"/>
                    </a:lnTo>
                    <a:lnTo>
                      <a:pt x="32" y="42"/>
                    </a:lnTo>
                    <a:lnTo>
                      <a:pt x="32" y="41"/>
                    </a:lnTo>
                    <a:lnTo>
                      <a:pt x="33" y="41"/>
                    </a:lnTo>
                    <a:lnTo>
                      <a:pt x="33" y="40"/>
                    </a:lnTo>
                    <a:lnTo>
                      <a:pt x="33" y="39"/>
                    </a:lnTo>
                    <a:lnTo>
                      <a:pt x="35" y="39"/>
                    </a:lnTo>
                    <a:lnTo>
                      <a:pt x="35" y="37"/>
                    </a:lnTo>
                    <a:lnTo>
                      <a:pt x="35" y="36"/>
                    </a:lnTo>
                    <a:lnTo>
                      <a:pt x="36" y="36"/>
                    </a:lnTo>
                    <a:lnTo>
                      <a:pt x="36" y="35"/>
                    </a:lnTo>
                    <a:lnTo>
                      <a:pt x="36" y="33"/>
                    </a:lnTo>
                    <a:lnTo>
                      <a:pt x="36" y="32"/>
                    </a:lnTo>
                    <a:lnTo>
                      <a:pt x="36" y="31"/>
                    </a:lnTo>
                    <a:lnTo>
                      <a:pt x="36" y="30"/>
                    </a:lnTo>
                    <a:lnTo>
                      <a:pt x="36" y="28"/>
                    </a:lnTo>
                    <a:lnTo>
                      <a:pt x="36" y="27"/>
                    </a:lnTo>
                    <a:lnTo>
                      <a:pt x="36" y="26"/>
                    </a:lnTo>
                    <a:lnTo>
                      <a:pt x="36" y="25"/>
                    </a:lnTo>
                    <a:lnTo>
                      <a:pt x="36" y="23"/>
                    </a:lnTo>
                    <a:lnTo>
                      <a:pt x="36" y="22"/>
                    </a:lnTo>
                    <a:lnTo>
                      <a:pt x="36" y="21"/>
                    </a:lnTo>
                    <a:lnTo>
                      <a:pt x="35" y="21"/>
                    </a:lnTo>
                    <a:lnTo>
                      <a:pt x="35" y="19"/>
                    </a:lnTo>
                    <a:lnTo>
                      <a:pt x="35" y="18"/>
                    </a:lnTo>
                    <a:lnTo>
                      <a:pt x="33" y="18"/>
                    </a:lnTo>
                    <a:lnTo>
                      <a:pt x="33" y="17"/>
                    </a:lnTo>
                    <a:lnTo>
                      <a:pt x="32" y="17"/>
                    </a:lnTo>
                    <a:lnTo>
                      <a:pt x="32" y="16"/>
                    </a:lnTo>
                    <a:lnTo>
                      <a:pt x="32" y="14"/>
                    </a:lnTo>
                    <a:lnTo>
                      <a:pt x="31" y="14"/>
                    </a:lnTo>
                    <a:lnTo>
                      <a:pt x="30" y="14"/>
                    </a:lnTo>
                    <a:lnTo>
                      <a:pt x="30" y="13"/>
                    </a:lnTo>
                    <a:lnTo>
                      <a:pt x="29" y="13"/>
                    </a:lnTo>
                    <a:lnTo>
                      <a:pt x="28" y="13"/>
                    </a:lnTo>
                    <a:lnTo>
                      <a:pt x="28" y="12"/>
                    </a:lnTo>
                    <a:lnTo>
                      <a:pt x="27" y="12"/>
                    </a:lnTo>
                    <a:lnTo>
                      <a:pt x="26" y="12"/>
                    </a:lnTo>
                    <a:lnTo>
                      <a:pt x="25" y="12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2" y="12"/>
                    </a:lnTo>
                    <a:lnTo>
                      <a:pt x="20" y="12"/>
                    </a:lnTo>
                    <a:lnTo>
                      <a:pt x="20" y="13"/>
                    </a:lnTo>
                    <a:lnTo>
                      <a:pt x="19" y="13"/>
                    </a:lnTo>
                    <a:lnTo>
                      <a:pt x="18" y="13"/>
                    </a:lnTo>
                    <a:lnTo>
                      <a:pt x="18" y="14"/>
                    </a:lnTo>
                    <a:lnTo>
                      <a:pt x="17" y="14"/>
                    </a:lnTo>
                    <a:lnTo>
                      <a:pt x="17" y="16"/>
                    </a:lnTo>
                    <a:lnTo>
                      <a:pt x="16" y="16"/>
                    </a:lnTo>
                    <a:lnTo>
                      <a:pt x="16" y="17"/>
                    </a:lnTo>
                    <a:lnTo>
                      <a:pt x="15" y="17"/>
                    </a:lnTo>
                    <a:lnTo>
                      <a:pt x="15" y="18"/>
                    </a:lnTo>
                    <a:lnTo>
                      <a:pt x="15" y="19"/>
                    </a:lnTo>
                    <a:lnTo>
                      <a:pt x="14" y="19"/>
                    </a:lnTo>
                    <a:lnTo>
                      <a:pt x="14" y="21"/>
                    </a:lnTo>
                    <a:lnTo>
                      <a:pt x="14" y="22"/>
                    </a:lnTo>
                    <a:lnTo>
                      <a:pt x="14" y="23"/>
                    </a:lnTo>
                    <a:lnTo>
                      <a:pt x="13" y="23"/>
                    </a:lnTo>
                    <a:lnTo>
                      <a:pt x="13" y="25"/>
                    </a:lnTo>
                    <a:lnTo>
                      <a:pt x="13" y="26"/>
                    </a:lnTo>
                    <a:lnTo>
                      <a:pt x="13" y="27"/>
                    </a:lnTo>
                    <a:lnTo>
                      <a:pt x="13" y="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56"/>
              <p:cNvSpPr>
                <a:spLocks/>
              </p:cNvSpPr>
              <p:nvPr/>
            </p:nvSpPr>
            <p:spPr bwMode="auto">
              <a:xfrm>
                <a:off x="1239" y="1375"/>
                <a:ext cx="14" cy="19"/>
              </a:xfrm>
              <a:custGeom>
                <a:avLst/>
                <a:gdLst/>
                <a:ahLst/>
                <a:cxnLst>
                  <a:cxn ang="0">
                    <a:pos x="31" y="56"/>
                  </a:cxn>
                  <a:cxn ang="0">
                    <a:pos x="31" y="27"/>
                  </a:cxn>
                  <a:cxn ang="0">
                    <a:pos x="31" y="25"/>
                  </a:cxn>
                  <a:cxn ang="0">
                    <a:pos x="31" y="22"/>
                  </a:cxn>
                  <a:cxn ang="0">
                    <a:pos x="31" y="19"/>
                  </a:cxn>
                  <a:cxn ang="0">
                    <a:pos x="29" y="18"/>
                  </a:cxn>
                  <a:cxn ang="0">
                    <a:pos x="29" y="16"/>
                  </a:cxn>
                  <a:cxn ang="0">
                    <a:pos x="28" y="14"/>
                  </a:cxn>
                  <a:cxn ang="0">
                    <a:pos x="27" y="13"/>
                  </a:cxn>
                  <a:cxn ang="0">
                    <a:pos x="26" y="12"/>
                  </a:cxn>
                  <a:cxn ang="0">
                    <a:pos x="25" y="11"/>
                  </a:cxn>
                  <a:cxn ang="0">
                    <a:pos x="23" y="11"/>
                  </a:cxn>
                  <a:cxn ang="0">
                    <a:pos x="21" y="11"/>
                  </a:cxn>
                  <a:cxn ang="0">
                    <a:pos x="20" y="12"/>
                  </a:cxn>
                  <a:cxn ang="0">
                    <a:pos x="18" y="12"/>
                  </a:cxn>
                  <a:cxn ang="0">
                    <a:pos x="16" y="13"/>
                  </a:cxn>
                  <a:cxn ang="0">
                    <a:pos x="15" y="14"/>
                  </a:cxn>
                  <a:cxn ang="0">
                    <a:pos x="14" y="16"/>
                  </a:cxn>
                  <a:cxn ang="0">
                    <a:pos x="14" y="18"/>
                  </a:cxn>
                  <a:cxn ang="0">
                    <a:pos x="13" y="19"/>
                  </a:cxn>
                  <a:cxn ang="0">
                    <a:pos x="13" y="22"/>
                  </a:cxn>
                  <a:cxn ang="0">
                    <a:pos x="13" y="25"/>
                  </a:cxn>
                  <a:cxn ang="0">
                    <a:pos x="12" y="27"/>
                  </a:cxn>
                  <a:cxn ang="0">
                    <a:pos x="12" y="30"/>
                  </a:cxn>
                  <a:cxn ang="0">
                    <a:pos x="12" y="56"/>
                  </a:cxn>
                  <a:cxn ang="0">
                    <a:pos x="0" y="2"/>
                  </a:cxn>
                  <a:cxn ang="0">
                    <a:pos x="12" y="9"/>
                  </a:cxn>
                  <a:cxn ang="0">
                    <a:pos x="13" y="8"/>
                  </a:cxn>
                  <a:cxn ang="0">
                    <a:pos x="14" y="5"/>
                  </a:cxn>
                  <a:cxn ang="0">
                    <a:pos x="15" y="4"/>
                  </a:cxn>
                  <a:cxn ang="0">
                    <a:pos x="16" y="3"/>
                  </a:cxn>
                  <a:cxn ang="0">
                    <a:pos x="19" y="3"/>
                  </a:cxn>
                  <a:cxn ang="0">
                    <a:pos x="20" y="2"/>
                  </a:cxn>
                  <a:cxn ang="0">
                    <a:pos x="21" y="0"/>
                  </a:cxn>
                  <a:cxn ang="0">
                    <a:pos x="23" y="0"/>
                  </a:cxn>
                  <a:cxn ang="0">
                    <a:pos x="25" y="0"/>
                  </a:cxn>
                  <a:cxn ang="0">
                    <a:pos x="27" y="0"/>
                  </a:cxn>
                  <a:cxn ang="0">
                    <a:pos x="29" y="0"/>
                  </a:cxn>
                  <a:cxn ang="0">
                    <a:pos x="32" y="0"/>
                  </a:cxn>
                  <a:cxn ang="0">
                    <a:pos x="34" y="0"/>
                  </a:cxn>
                  <a:cxn ang="0">
                    <a:pos x="35" y="2"/>
                  </a:cxn>
                  <a:cxn ang="0">
                    <a:pos x="36" y="3"/>
                  </a:cxn>
                  <a:cxn ang="0">
                    <a:pos x="38" y="3"/>
                  </a:cxn>
                  <a:cxn ang="0">
                    <a:pos x="39" y="4"/>
                  </a:cxn>
                  <a:cxn ang="0">
                    <a:pos x="40" y="7"/>
                  </a:cxn>
                  <a:cxn ang="0">
                    <a:pos x="41" y="8"/>
                  </a:cxn>
                  <a:cxn ang="0">
                    <a:pos x="41" y="11"/>
                  </a:cxn>
                  <a:cxn ang="0">
                    <a:pos x="42" y="12"/>
                  </a:cxn>
                  <a:cxn ang="0">
                    <a:pos x="42" y="14"/>
                  </a:cxn>
                  <a:cxn ang="0">
                    <a:pos x="42" y="17"/>
                  </a:cxn>
                  <a:cxn ang="0">
                    <a:pos x="42" y="19"/>
                  </a:cxn>
                  <a:cxn ang="0">
                    <a:pos x="42" y="22"/>
                  </a:cxn>
                </a:cxnLst>
                <a:rect l="0" t="0" r="r" b="b"/>
                <a:pathLst>
                  <a:path w="42" h="56">
                    <a:moveTo>
                      <a:pt x="42" y="56"/>
                    </a:moveTo>
                    <a:lnTo>
                      <a:pt x="31" y="56"/>
                    </a:lnTo>
                    <a:lnTo>
                      <a:pt x="31" y="28"/>
                    </a:lnTo>
                    <a:lnTo>
                      <a:pt x="31" y="27"/>
                    </a:lnTo>
                    <a:lnTo>
                      <a:pt x="31" y="26"/>
                    </a:lnTo>
                    <a:lnTo>
                      <a:pt x="31" y="25"/>
                    </a:lnTo>
                    <a:lnTo>
                      <a:pt x="31" y="23"/>
                    </a:lnTo>
                    <a:lnTo>
                      <a:pt x="31" y="22"/>
                    </a:lnTo>
                    <a:lnTo>
                      <a:pt x="31" y="21"/>
                    </a:lnTo>
                    <a:lnTo>
                      <a:pt x="31" y="19"/>
                    </a:lnTo>
                    <a:lnTo>
                      <a:pt x="31" y="18"/>
                    </a:lnTo>
                    <a:lnTo>
                      <a:pt x="29" y="18"/>
                    </a:lnTo>
                    <a:lnTo>
                      <a:pt x="29" y="17"/>
                    </a:lnTo>
                    <a:lnTo>
                      <a:pt x="29" y="16"/>
                    </a:lnTo>
                    <a:lnTo>
                      <a:pt x="29" y="14"/>
                    </a:lnTo>
                    <a:lnTo>
                      <a:pt x="28" y="14"/>
                    </a:lnTo>
                    <a:lnTo>
                      <a:pt x="28" y="13"/>
                    </a:lnTo>
                    <a:lnTo>
                      <a:pt x="27" y="13"/>
                    </a:lnTo>
                    <a:lnTo>
                      <a:pt x="27" y="12"/>
                    </a:lnTo>
                    <a:lnTo>
                      <a:pt x="26" y="12"/>
                    </a:lnTo>
                    <a:lnTo>
                      <a:pt x="25" y="12"/>
                    </a:lnTo>
                    <a:lnTo>
                      <a:pt x="25" y="11"/>
                    </a:lnTo>
                    <a:lnTo>
                      <a:pt x="24" y="11"/>
                    </a:lnTo>
                    <a:lnTo>
                      <a:pt x="23" y="11"/>
                    </a:lnTo>
                    <a:lnTo>
                      <a:pt x="22" y="11"/>
                    </a:lnTo>
                    <a:lnTo>
                      <a:pt x="21" y="11"/>
                    </a:lnTo>
                    <a:lnTo>
                      <a:pt x="21" y="12"/>
                    </a:lnTo>
                    <a:lnTo>
                      <a:pt x="20" y="12"/>
                    </a:lnTo>
                    <a:lnTo>
                      <a:pt x="19" y="12"/>
                    </a:lnTo>
                    <a:lnTo>
                      <a:pt x="18" y="12"/>
                    </a:lnTo>
                    <a:lnTo>
                      <a:pt x="18" y="13"/>
                    </a:lnTo>
                    <a:lnTo>
                      <a:pt x="16" y="13"/>
                    </a:lnTo>
                    <a:lnTo>
                      <a:pt x="16" y="14"/>
                    </a:lnTo>
                    <a:lnTo>
                      <a:pt x="15" y="14"/>
                    </a:lnTo>
                    <a:lnTo>
                      <a:pt x="15" y="16"/>
                    </a:lnTo>
                    <a:lnTo>
                      <a:pt x="14" y="16"/>
                    </a:lnTo>
                    <a:lnTo>
                      <a:pt x="14" y="17"/>
                    </a:lnTo>
                    <a:lnTo>
                      <a:pt x="14" y="18"/>
                    </a:lnTo>
                    <a:lnTo>
                      <a:pt x="13" y="18"/>
                    </a:lnTo>
                    <a:lnTo>
                      <a:pt x="13" y="19"/>
                    </a:lnTo>
                    <a:lnTo>
                      <a:pt x="13" y="21"/>
                    </a:lnTo>
                    <a:lnTo>
                      <a:pt x="13" y="22"/>
                    </a:lnTo>
                    <a:lnTo>
                      <a:pt x="13" y="23"/>
                    </a:lnTo>
                    <a:lnTo>
                      <a:pt x="13" y="25"/>
                    </a:lnTo>
                    <a:lnTo>
                      <a:pt x="12" y="26"/>
                    </a:lnTo>
                    <a:lnTo>
                      <a:pt x="12" y="27"/>
                    </a:lnTo>
                    <a:lnTo>
                      <a:pt x="12" y="28"/>
                    </a:lnTo>
                    <a:lnTo>
                      <a:pt x="12" y="30"/>
                    </a:lnTo>
                    <a:lnTo>
                      <a:pt x="12" y="31"/>
                    </a:lnTo>
                    <a:lnTo>
                      <a:pt x="12" y="56"/>
                    </a:lnTo>
                    <a:lnTo>
                      <a:pt x="0" y="56"/>
                    </a:lnTo>
                    <a:lnTo>
                      <a:pt x="0" y="2"/>
                    </a:lnTo>
                    <a:lnTo>
                      <a:pt x="12" y="2"/>
                    </a:lnTo>
                    <a:lnTo>
                      <a:pt x="12" y="9"/>
                    </a:lnTo>
                    <a:lnTo>
                      <a:pt x="12" y="8"/>
                    </a:lnTo>
                    <a:lnTo>
                      <a:pt x="13" y="8"/>
                    </a:lnTo>
                    <a:lnTo>
                      <a:pt x="13" y="7"/>
                    </a:lnTo>
                    <a:lnTo>
                      <a:pt x="14" y="5"/>
                    </a:lnTo>
                    <a:lnTo>
                      <a:pt x="15" y="5"/>
                    </a:lnTo>
                    <a:lnTo>
                      <a:pt x="15" y="4"/>
                    </a:lnTo>
                    <a:lnTo>
                      <a:pt x="16" y="4"/>
                    </a:lnTo>
                    <a:lnTo>
                      <a:pt x="16" y="3"/>
                    </a:lnTo>
                    <a:lnTo>
                      <a:pt x="18" y="3"/>
                    </a:lnTo>
                    <a:lnTo>
                      <a:pt x="19" y="3"/>
                    </a:lnTo>
                    <a:lnTo>
                      <a:pt x="19" y="2"/>
                    </a:lnTo>
                    <a:lnTo>
                      <a:pt x="20" y="2"/>
                    </a:lnTo>
                    <a:lnTo>
                      <a:pt x="21" y="2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6" y="0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29" y="0"/>
                    </a:lnTo>
                    <a:lnTo>
                      <a:pt x="31" y="0"/>
                    </a:lnTo>
                    <a:lnTo>
                      <a:pt x="32" y="0"/>
                    </a:lnTo>
                    <a:lnTo>
                      <a:pt x="33" y="0"/>
                    </a:lnTo>
                    <a:lnTo>
                      <a:pt x="34" y="0"/>
                    </a:lnTo>
                    <a:lnTo>
                      <a:pt x="34" y="2"/>
                    </a:lnTo>
                    <a:lnTo>
                      <a:pt x="35" y="2"/>
                    </a:lnTo>
                    <a:lnTo>
                      <a:pt x="36" y="2"/>
                    </a:lnTo>
                    <a:lnTo>
                      <a:pt x="36" y="3"/>
                    </a:lnTo>
                    <a:lnTo>
                      <a:pt x="37" y="3"/>
                    </a:lnTo>
                    <a:lnTo>
                      <a:pt x="38" y="3"/>
                    </a:lnTo>
                    <a:lnTo>
                      <a:pt x="38" y="4"/>
                    </a:lnTo>
                    <a:lnTo>
                      <a:pt x="39" y="4"/>
                    </a:lnTo>
                    <a:lnTo>
                      <a:pt x="39" y="5"/>
                    </a:lnTo>
                    <a:lnTo>
                      <a:pt x="40" y="7"/>
                    </a:lnTo>
                    <a:lnTo>
                      <a:pt x="40" y="8"/>
                    </a:lnTo>
                    <a:lnTo>
                      <a:pt x="41" y="8"/>
                    </a:lnTo>
                    <a:lnTo>
                      <a:pt x="41" y="9"/>
                    </a:lnTo>
                    <a:lnTo>
                      <a:pt x="41" y="11"/>
                    </a:lnTo>
                    <a:lnTo>
                      <a:pt x="42" y="11"/>
                    </a:lnTo>
                    <a:lnTo>
                      <a:pt x="42" y="12"/>
                    </a:lnTo>
                    <a:lnTo>
                      <a:pt x="42" y="13"/>
                    </a:lnTo>
                    <a:lnTo>
                      <a:pt x="42" y="14"/>
                    </a:lnTo>
                    <a:lnTo>
                      <a:pt x="42" y="16"/>
                    </a:lnTo>
                    <a:lnTo>
                      <a:pt x="42" y="17"/>
                    </a:lnTo>
                    <a:lnTo>
                      <a:pt x="42" y="18"/>
                    </a:lnTo>
                    <a:lnTo>
                      <a:pt x="42" y="19"/>
                    </a:lnTo>
                    <a:lnTo>
                      <a:pt x="42" y="21"/>
                    </a:lnTo>
                    <a:lnTo>
                      <a:pt x="42" y="22"/>
                    </a:lnTo>
                    <a:lnTo>
                      <a:pt x="42" y="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57"/>
              <p:cNvSpPr>
                <a:spLocks noEditPoints="1"/>
              </p:cNvSpPr>
              <p:nvPr/>
            </p:nvSpPr>
            <p:spPr bwMode="auto">
              <a:xfrm>
                <a:off x="1266" y="1368"/>
                <a:ext cx="15" cy="26"/>
              </a:xfrm>
              <a:custGeom>
                <a:avLst/>
                <a:gdLst/>
                <a:ahLst/>
                <a:cxnLst>
                  <a:cxn ang="0">
                    <a:pos x="12" y="28"/>
                  </a:cxn>
                  <a:cxn ang="0">
                    <a:pos x="14" y="25"/>
                  </a:cxn>
                  <a:cxn ang="0">
                    <a:pos x="18" y="23"/>
                  </a:cxn>
                  <a:cxn ang="0">
                    <a:pos x="20" y="20"/>
                  </a:cxn>
                  <a:cxn ang="0">
                    <a:pos x="24" y="20"/>
                  </a:cxn>
                  <a:cxn ang="0">
                    <a:pos x="28" y="20"/>
                  </a:cxn>
                  <a:cxn ang="0">
                    <a:pos x="33" y="20"/>
                  </a:cxn>
                  <a:cxn ang="0">
                    <a:pos x="35" y="23"/>
                  </a:cxn>
                  <a:cxn ang="0">
                    <a:pos x="38" y="25"/>
                  </a:cxn>
                  <a:cxn ang="0">
                    <a:pos x="40" y="28"/>
                  </a:cxn>
                  <a:cxn ang="0">
                    <a:pos x="42" y="31"/>
                  </a:cxn>
                  <a:cxn ang="0">
                    <a:pos x="43" y="36"/>
                  </a:cxn>
                  <a:cxn ang="0">
                    <a:pos x="45" y="39"/>
                  </a:cxn>
                  <a:cxn ang="0">
                    <a:pos x="46" y="45"/>
                  </a:cxn>
                  <a:cxn ang="0">
                    <a:pos x="46" y="50"/>
                  </a:cxn>
                  <a:cxn ang="0">
                    <a:pos x="46" y="55"/>
                  </a:cxn>
                  <a:cxn ang="0">
                    <a:pos x="45" y="60"/>
                  </a:cxn>
                  <a:cxn ang="0">
                    <a:pos x="42" y="65"/>
                  </a:cxn>
                  <a:cxn ang="0">
                    <a:pos x="41" y="69"/>
                  </a:cxn>
                  <a:cxn ang="0">
                    <a:pos x="39" y="71"/>
                  </a:cxn>
                  <a:cxn ang="0">
                    <a:pos x="36" y="74"/>
                  </a:cxn>
                  <a:cxn ang="0">
                    <a:pos x="33" y="75"/>
                  </a:cxn>
                  <a:cxn ang="0">
                    <a:pos x="29" y="76"/>
                  </a:cxn>
                  <a:cxn ang="0">
                    <a:pos x="26" y="78"/>
                  </a:cxn>
                  <a:cxn ang="0">
                    <a:pos x="23" y="76"/>
                  </a:cxn>
                  <a:cxn ang="0">
                    <a:pos x="20" y="75"/>
                  </a:cxn>
                  <a:cxn ang="0">
                    <a:pos x="16" y="74"/>
                  </a:cxn>
                  <a:cxn ang="0">
                    <a:pos x="14" y="71"/>
                  </a:cxn>
                  <a:cxn ang="0">
                    <a:pos x="12" y="69"/>
                  </a:cxn>
                  <a:cxn ang="0">
                    <a:pos x="0" y="76"/>
                  </a:cxn>
                  <a:cxn ang="0">
                    <a:pos x="12" y="51"/>
                  </a:cxn>
                  <a:cxn ang="0">
                    <a:pos x="13" y="55"/>
                  </a:cxn>
                  <a:cxn ang="0">
                    <a:pos x="14" y="59"/>
                  </a:cxn>
                  <a:cxn ang="0">
                    <a:pos x="15" y="62"/>
                  </a:cxn>
                  <a:cxn ang="0">
                    <a:pos x="19" y="65"/>
                  </a:cxn>
                  <a:cxn ang="0">
                    <a:pos x="22" y="66"/>
                  </a:cxn>
                  <a:cxn ang="0">
                    <a:pos x="25" y="65"/>
                  </a:cxn>
                  <a:cxn ang="0">
                    <a:pos x="28" y="64"/>
                  </a:cxn>
                  <a:cxn ang="0">
                    <a:pos x="30" y="60"/>
                  </a:cxn>
                  <a:cxn ang="0">
                    <a:pos x="32" y="56"/>
                  </a:cxn>
                  <a:cxn ang="0">
                    <a:pos x="33" y="52"/>
                  </a:cxn>
                  <a:cxn ang="0">
                    <a:pos x="33" y="47"/>
                  </a:cxn>
                  <a:cxn ang="0">
                    <a:pos x="33" y="42"/>
                  </a:cxn>
                  <a:cxn ang="0">
                    <a:pos x="32" y="38"/>
                  </a:cxn>
                  <a:cxn ang="0">
                    <a:pos x="29" y="36"/>
                  </a:cxn>
                  <a:cxn ang="0">
                    <a:pos x="27" y="32"/>
                  </a:cxn>
                  <a:cxn ang="0">
                    <a:pos x="23" y="31"/>
                  </a:cxn>
                  <a:cxn ang="0">
                    <a:pos x="20" y="32"/>
                  </a:cxn>
                  <a:cxn ang="0">
                    <a:pos x="16" y="33"/>
                  </a:cxn>
                  <a:cxn ang="0">
                    <a:pos x="14" y="36"/>
                  </a:cxn>
                  <a:cxn ang="0">
                    <a:pos x="13" y="41"/>
                  </a:cxn>
                  <a:cxn ang="0">
                    <a:pos x="12" y="45"/>
                  </a:cxn>
                </a:cxnLst>
                <a:rect l="0" t="0" r="r" b="b"/>
                <a:pathLst>
                  <a:path w="46" h="78">
                    <a:moveTo>
                      <a:pt x="0" y="76"/>
                    </a:moveTo>
                    <a:lnTo>
                      <a:pt x="0" y="0"/>
                    </a:lnTo>
                    <a:lnTo>
                      <a:pt x="12" y="0"/>
                    </a:lnTo>
                    <a:lnTo>
                      <a:pt x="12" y="28"/>
                    </a:lnTo>
                    <a:lnTo>
                      <a:pt x="12" y="27"/>
                    </a:lnTo>
                    <a:lnTo>
                      <a:pt x="13" y="27"/>
                    </a:lnTo>
                    <a:lnTo>
                      <a:pt x="13" y="25"/>
                    </a:lnTo>
                    <a:lnTo>
                      <a:pt x="14" y="25"/>
                    </a:lnTo>
                    <a:lnTo>
                      <a:pt x="14" y="24"/>
                    </a:lnTo>
                    <a:lnTo>
                      <a:pt x="15" y="24"/>
                    </a:lnTo>
                    <a:lnTo>
                      <a:pt x="16" y="23"/>
                    </a:lnTo>
                    <a:lnTo>
                      <a:pt x="18" y="23"/>
                    </a:lnTo>
                    <a:lnTo>
                      <a:pt x="18" y="22"/>
                    </a:lnTo>
                    <a:lnTo>
                      <a:pt x="19" y="22"/>
                    </a:lnTo>
                    <a:lnTo>
                      <a:pt x="20" y="22"/>
                    </a:lnTo>
                    <a:lnTo>
                      <a:pt x="20" y="20"/>
                    </a:lnTo>
                    <a:lnTo>
                      <a:pt x="21" y="20"/>
                    </a:lnTo>
                    <a:lnTo>
                      <a:pt x="22" y="20"/>
                    </a:lnTo>
                    <a:lnTo>
                      <a:pt x="23" y="20"/>
                    </a:lnTo>
                    <a:lnTo>
                      <a:pt x="24" y="20"/>
                    </a:lnTo>
                    <a:lnTo>
                      <a:pt x="25" y="20"/>
                    </a:lnTo>
                    <a:lnTo>
                      <a:pt x="26" y="20"/>
                    </a:lnTo>
                    <a:lnTo>
                      <a:pt x="27" y="20"/>
                    </a:lnTo>
                    <a:lnTo>
                      <a:pt x="28" y="20"/>
                    </a:lnTo>
                    <a:lnTo>
                      <a:pt x="29" y="20"/>
                    </a:lnTo>
                    <a:lnTo>
                      <a:pt x="30" y="20"/>
                    </a:lnTo>
                    <a:lnTo>
                      <a:pt x="32" y="20"/>
                    </a:lnTo>
                    <a:lnTo>
                      <a:pt x="33" y="20"/>
                    </a:lnTo>
                    <a:lnTo>
                      <a:pt x="33" y="22"/>
                    </a:lnTo>
                    <a:lnTo>
                      <a:pt x="34" y="22"/>
                    </a:lnTo>
                    <a:lnTo>
                      <a:pt x="35" y="22"/>
                    </a:lnTo>
                    <a:lnTo>
                      <a:pt x="35" y="23"/>
                    </a:lnTo>
                    <a:lnTo>
                      <a:pt x="36" y="23"/>
                    </a:lnTo>
                    <a:lnTo>
                      <a:pt x="37" y="24"/>
                    </a:lnTo>
                    <a:lnTo>
                      <a:pt x="38" y="24"/>
                    </a:lnTo>
                    <a:lnTo>
                      <a:pt x="38" y="25"/>
                    </a:lnTo>
                    <a:lnTo>
                      <a:pt x="39" y="25"/>
                    </a:lnTo>
                    <a:lnTo>
                      <a:pt x="39" y="27"/>
                    </a:lnTo>
                    <a:lnTo>
                      <a:pt x="40" y="27"/>
                    </a:lnTo>
                    <a:lnTo>
                      <a:pt x="40" y="28"/>
                    </a:lnTo>
                    <a:lnTo>
                      <a:pt x="41" y="28"/>
                    </a:lnTo>
                    <a:lnTo>
                      <a:pt x="41" y="29"/>
                    </a:lnTo>
                    <a:lnTo>
                      <a:pt x="41" y="31"/>
                    </a:lnTo>
                    <a:lnTo>
                      <a:pt x="42" y="31"/>
                    </a:lnTo>
                    <a:lnTo>
                      <a:pt x="42" y="32"/>
                    </a:lnTo>
                    <a:lnTo>
                      <a:pt x="43" y="33"/>
                    </a:lnTo>
                    <a:lnTo>
                      <a:pt x="43" y="34"/>
                    </a:lnTo>
                    <a:lnTo>
                      <a:pt x="43" y="36"/>
                    </a:lnTo>
                    <a:lnTo>
                      <a:pt x="45" y="36"/>
                    </a:lnTo>
                    <a:lnTo>
                      <a:pt x="45" y="37"/>
                    </a:lnTo>
                    <a:lnTo>
                      <a:pt x="45" y="38"/>
                    </a:lnTo>
                    <a:lnTo>
                      <a:pt x="45" y="39"/>
                    </a:lnTo>
                    <a:lnTo>
                      <a:pt x="45" y="41"/>
                    </a:lnTo>
                    <a:lnTo>
                      <a:pt x="46" y="42"/>
                    </a:lnTo>
                    <a:lnTo>
                      <a:pt x="46" y="43"/>
                    </a:lnTo>
                    <a:lnTo>
                      <a:pt x="46" y="45"/>
                    </a:lnTo>
                    <a:lnTo>
                      <a:pt x="46" y="46"/>
                    </a:lnTo>
                    <a:lnTo>
                      <a:pt x="46" y="47"/>
                    </a:lnTo>
                    <a:lnTo>
                      <a:pt x="46" y="48"/>
                    </a:lnTo>
                    <a:lnTo>
                      <a:pt x="46" y="50"/>
                    </a:lnTo>
                    <a:lnTo>
                      <a:pt x="46" y="51"/>
                    </a:lnTo>
                    <a:lnTo>
                      <a:pt x="46" y="52"/>
                    </a:lnTo>
                    <a:lnTo>
                      <a:pt x="46" y="53"/>
                    </a:lnTo>
                    <a:lnTo>
                      <a:pt x="46" y="55"/>
                    </a:lnTo>
                    <a:lnTo>
                      <a:pt x="45" y="56"/>
                    </a:lnTo>
                    <a:lnTo>
                      <a:pt x="45" y="57"/>
                    </a:lnTo>
                    <a:lnTo>
                      <a:pt x="45" y="59"/>
                    </a:lnTo>
                    <a:lnTo>
                      <a:pt x="45" y="60"/>
                    </a:lnTo>
                    <a:lnTo>
                      <a:pt x="43" y="61"/>
                    </a:lnTo>
                    <a:lnTo>
                      <a:pt x="43" y="62"/>
                    </a:lnTo>
                    <a:lnTo>
                      <a:pt x="43" y="64"/>
                    </a:lnTo>
                    <a:lnTo>
                      <a:pt x="42" y="65"/>
                    </a:lnTo>
                    <a:lnTo>
                      <a:pt x="42" y="66"/>
                    </a:lnTo>
                    <a:lnTo>
                      <a:pt x="41" y="66"/>
                    </a:lnTo>
                    <a:lnTo>
                      <a:pt x="41" y="67"/>
                    </a:lnTo>
                    <a:lnTo>
                      <a:pt x="41" y="69"/>
                    </a:lnTo>
                    <a:lnTo>
                      <a:pt x="40" y="69"/>
                    </a:lnTo>
                    <a:lnTo>
                      <a:pt x="40" y="70"/>
                    </a:lnTo>
                    <a:lnTo>
                      <a:pt x="39" y="70"/>
                    </a:lnTo>
                    <a:lnTo>
                      <a:pt x="39" y="71"/>
                    </a:lnTo>
                    <a:lnTo>
                      <a:pt x="38" y="71"/>
                    </a:lnTo>
                    <a:lnTo>
                      <a:pt x="38" y="73"/>
                    </a:lnTo>
                    <a:lnTo>
                      <a:pt x="37" y="73"/>
                    </a:lnTo>
                    <a:lnTo>
                      <a:pt x="36" y="74"/>
                    </a:lnTo>
                    <a:lnTo>
                      <a:pt x="35" y="74"/>
                    </a:lnTo>
                    <a:lnTo>
                      <a:pt x="35" y="75"/>
                    </a:lnTo>
                    <a:lnTo>
                      <a:pt x="34" y="75"/>
                    </a:lnTo>
                    <a:lnTo>
                      <a:pt x="33" y="75"/>
                    </a:lnTo>
                    <a:lnTo>
                      <a:pt x="33" y="76"/>
                    </a:lnTo>
                    <a:lnTo>
                      <a:pt x="32" y="76"/>
                    </a:lnTo>
                    <a:lnTo>
                      <a:pt x="30" y="76"/>
                    </a:lnTo>
                    <a:lnTo>
                      <a:pt x="29" y="76"/>
                    </a:lnTo>
                    <a:lnTo>
                      <a:pt x="29" y="78"/>
                    </a:lnTo>
                    <a:lnTo>
                      <a:pt x="28" y="78"/>
                    </a:lnTo>
                    <a:lnTo>
                      <a:pt x="27" y="78"/>
                    </a:lnTo>
                    <a:lnTo>
                      <a:pt x="26" y="78"/>
                    </a:lnTo>
                    <a:lnTo>
                      <a:pt x="25" y="78"/>
                    </a:lnTo>
                    <a:lnTo>
                      <a:pt x="24" y="78"/>
                    </a:lnTo>
                    <a:lnTo>
                      <a:pt x="23" y="78"/>
                    </a:lnTo>
                    <a:lnTo>
                      <a:pt x="23" y="76"/>
                    </a:lnTo>
                    <a:lnTo>
                      <a:pt x="22" y="76"/>
                    </a:lnTo>
                    <a:lnTo>
                      <a:pt x="21" y="76"/>
                    </a:lnTo>
                    <a:lnTo>
                      <a:pt x="20" y="76"/>
                    </a:lnTo>
                    <a:lnTo>
                      <a:pt x="20" y="75"/>
                    </a:lnTo>
                    <a:lnTo>
                      <a:pt x="19" y="75"/>
                    </a:lnTo>
                    <a:lnTo>
                      <a:pt x="18" y="75"/>
                    </a:lnTo>
                    <a:lnTo>
                      <a:pt x="18" y="74"/>
                    </a:lnTo>
                    <a:lnTo>
                      <a:pt x="16" y="74"/>
                    </a:lnTo>
                    <a:lnTo>
                      <a:pt x="15" y="74"/>
                    </a:lnTo>
                    <a:lnTo>
                      <a:pt x="15" y="73"/>
                    </a:lnTo>
                    <a:lnTo>
                      <a:pt x="14" y="73"/>
                    </a:lnTo>
                    <a:lnTo>
                      <a:pt x="14" y="71"/>
                    </a:lnTo>
                    <a:lnTo>
                      <a:pt x="13" y="71"/>
                    </a:lnTo>
                    <a:lnTo>
                      <a:pt x="13" y="70"/>
                    </a:lnTo>
                    <a:lnTo>
                      <a:pt x="12" y="70"/>
                    </a:lnTo>
                    <a:lnTo>
                      <a:pt x="12" y="69"/>
                    </a:lnTo>
                    <a:lnTo>
                      <a:pt x="11" y="69"/>
                    </a:lnTo>
                    <a:lnTo>
                      <a:pt x="11" y="67"/>
                    </a:lnTo>
                    <a:lnTo>
                      <a:pt x="11" y="76"/>
                    </a:lnTo>
                    <a:lnTo>
                      <a:pt x="0" y="76"/>
                    </a:lnTo>
                    <a:close/>
                    <a:moveTo>
                      <a:pt x="12" y="47"/>
                    </a:moveTo>
                    <a:lnTo>
                      <a:pt x="12" y="48"/>
                    </a:lnTo>
                    <a:lnTo>
                      <a:pt x="12" y="50"/>
                    </a:lnTo>
                    <a:lnTo>
                      <a:pt x="12" y="51"/>
                    </a:lnTo>
                    <a:lnTo>
                      <a:pt x="12" y="52"/>
                    </a:lnTo>
                    <a:lnTo>
                      <a:pt x="12" y="53"/>
                    </a:lnTo>
                    <a:lnTo>
                      <a:pt x="12" y="55"/>
                    </a:lnTo>
                    <a:lnTo>
                      <a:pt x="13" y="55"/>
                    </a:lnTo>
                    <a:lnTo>
                      <a:pt x="13" y="56"/>
                    </a:lnTo>
                    <a:lnTo>
                      <a:pt x="13" y="57"/>
                    </a:lnTo>
                    <a:lnTo>
                      <a:pt x="13" y="59"/>
                    </a:lnTo>
                    <a:lnTo>
                      <a:pt x="14" y="59"/>
                    </a:lnTo>
                    <a:lnTo>
                      <a:pt x="14" y="60"/>
                    </a:lnTo>
                    <a:lnTo>
                      <a:pt x="14" y="61"/>
                    </a:lnTo>
                    <a:lnTo>
                      <a:pt x="15" y="61"/>
                    </a:lnTo>
                    <a:lnTo>
                      <a:pt x="15" y="62"/>
                    </a:lnTo>
                    <a:lnTo>
                      <a:pt x="16" y="62"/>
                    </a:lnTo>
                    <a:lnTo>
                      <a:pt x="16" y="64"/>
                    </a:lnTo>
                    <a:lnTo>
                      <a:pt x="18" y="64"/>
                    </a:lnTo>
                    <a:lnTo>
                      <a:pt x="19" y="65"/>
                    </a:lnTo>
                    <a:lnTo>
                      <a:pt x="20" y="65"/>
                    </a:lnTo>
                    <a:lnTo>
                      <a:pt x="21" y="65"/>
                    </a:lnTo>
                    <a:lnTo>
                      <a:pt x="21" y="66"/>
                    </a:lnTo>
                    <a:lnTo>
                      <a:pt x="22" y="66"/>
                    </a:lnTo>
                    <a:lnTo>
                      <a:pt x="23" y="66"/>
                    </a:lnTo>
                    <a:lnTo>
                      <a:pt x="24" y="66"/>
                    </a:lnTo>
                    <a:lnTo>
                      <a:pt x="25" y="66"/>
                    </a:lnTo>
                    <a:lnTo>
                      <a:pt x="25" y="65"/>
                    </a:lnTo>
                    <a:lnTo>
                      <a:pt x="26" y="65"/>
                    </a:lnTo>
                    <a:lnTo>
                      <a:pt x="27" y="65"/>
                    </a:lnTo>
                    <a:lnTo>
                      <a:pt x="27" y="64"/>
                    </a:lnTo>
                    <a:lnTo>
                      <a:pt x="28" y="64"/>
                    </a:lnTo>
                    <a:lnTo>
                      <a:pt x="29" y="62"/>
                    </a:lnTo>
                    <a:lnTo>
                      <a:pt x="29" y="61"/>
                    </a:lnTo>
                    <a:lnTo>
                      <a:pt x="30" y="61"/>
                    </a:lnTo>
                    <a:lnTo>
                      <a:pt x="30" y="60"/>
                    </a:lnTo>
                    <a:lnTo>
                      <a:pt x="32" y="60"/>
                    </a:lnTo>
                    <a:lnTo>
                      <a:pt x="32" y="59"/>
                    </a:lnTo>
                    <a:lnTo>
                      <a:pt x="32" y="57"/>
                    </a:lnTo>
                    <a:lnTo>
                      <a:pt x="32" y="56"/>
                    </a:lnTo>
                    <a:lnTo>
                      <a:pt x="33" y="56"/>
                    </a:lnTo>
                    <a:lnTo>
                      <a:pt x="33" y="55"/>
                    </a:lnTo>
                    <a:lnTo>
                      <a:pt x="33" y="53"/>
                    </a:lnTo>
                    <a:lnTo>
                      <a:pt x="33" y="52"/>
                    </a:lnTo>
                    <a:lnTo>
                      <a:pt x="33" y="51"/>
                    </a:lnTo>
                    <a:lnTo>
                      <a:pt x="33" y="50"/>
                    </a:lnTo>
                    <a:lnTo>
                      <a:pt x="33" y="48"/>
                    </a:lnTo>
                    <a:lnTo>
                      <a:pt x="33" y="47"/>
                    </a:lnTo>
                    <a:lnTo>
                      <a:pt x="33" y="46"/>
                    </a:lnTo>
                    <a:lnTo>
                      <a:pt x="33" y="45"/>
                    </a:lnTo>
                    <a:lnTo>
                      <a:pt x="33" y="43"/>
                    </a:lnTo>
                    <a:lnTo>
                      <a:pt x="33" y="42"/>
                    </a:lnTo>
                    <a:lnTo>
                      <a:pt x="33" y="41"/>
                    </a:lnTo>
                    <a:lnTo>
                      <a:pt x="32" y="41"/>
                    </a:lnTo>
                    <a:lnTo>
                      <a:pt x="32" y="39"/>
                    </a:lnTo>
                    <a:lnTo>
                      <a:pt x="32" y="38"/>
                    </a:lnTo>
                    <a:lnTo>
                      <a:pt x="32" y="37"/>
                    </a:lnTo>
                    <a:lnTo>
                      <a:pt x="30" y="37"/>
                    </a:lnTo>
                    <a:lnTo>
                      <a:pt x="30" y="36"/>
                    </a:lnTo>
                    <a:lnTo>
                      <a:pt x="29" y="36"/>
                    </a:lnTo>
                    <a:lnTo>
                      <a:pt x="29" y="34"/>
                    </a:lnTo>
                    <a:lnTo>
                      <a:pt x="28" y="33"/>
                    </a:lnTo>
                    <a:lnTo>
                      <a:pt x="27" y="33"/>
                    </a:lnTo>
                    <a:lnTo>
                      <a:pt x="27" y="32"/>
                    </a:lnTo>
                    <a:lnTo>
                      <a:pt x="26" y="32"/>
                    </a:lnTo>
                    <a:lnTo>
                      <a:pt x="25" y="32"/>
                    </a:lnTo>
                    <a:lnTo>
                      <a:pt x="24" y="31"/>
                    </a:lnTo>
                    <a:lnTo>
                      <a:pt x="23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21" y="32"/>
                    </a:lnTo>
                    <a:lnTo>
                      <a:pt x="20" y="32"/>
                    </a:lnTo>
                    <a:lnTo>
                      <a:pt x="19" y="32"/>
                    </a:lnTo>
                    <a:lnTo>
                      <a:pt x="18" y="32"/>
                    </a:lnTo>
                    <a:lnTo>
                      <a:pt x="18" y="33"/>
                    </a:lnTo>
                    <a:lnTo>
                      <a:pt x="16" y="33"/>
                    </a:lnTo>
                    <a:lnTo>
                      <a:pt x="16" y="34"/>
                    </a:lnTo>
                    <a:lnTo>
                      <a:pt x="15" y="34"/>
                    </a:lnTo>
                    <a:lnTo>
                      <a:pt x="15" y="36"/>
                    </a:lnTo>
                    <a:lnTo>
                      <a:pt x="14" y="36"/>
                    </a:lnTo>
                    <a:lnTo>
                      <a:pt x="14" y="37"/>
                    </a:lnTo>
                    <a:lnTo>
                      <a:pt x="13" y="38"/>
                    </a:lnTo>
                    <a:lnTo>
                      <a:pt x="13" y="39"/>
                    </a:lnTo>
                    <a:lnTo>
                      <a:pt x="13" y="41"/>
                    </a:lnTo>
                    <a:lnTo>
                      <a:pt x="12" y="41"/>
                    </a:lnTo>
                    <a:lnTo>
                      <a:pt x="12" y="42"/>
                    </a:lnTo>
                    <a:lnTo>
                      <a:pt x="12" y="43"/>
                    </a:lnTo>
                    <a:lnTo>
                      <a:pt x="12" y="45"/>
                    </a:lnTo>
                    <a:lnTo>
                      <a:pt x="12" y="46"/>
                    </a:lnTo>
                    <a:lnTo>
                      <a:pt x="12" y="4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58"/>
              <p:cNvSpPr>
                <a:spLocks noEditPoints="1"/>
              </p:cNvSpPr>
              <p:nvPr/>
            </p:nvSpPr>
            <p:spPr bwMode="auto">
              <a:xfrm>
                <a:off x="1283" y="1375"/>
                <a:ext cx="15" cy="19"/>
              </a:xfrm>
              <a:custGeom>
                <a:avLst/>
                <a:gdLst/>
                <a:ahLst/>
                <a:cxnLst>
                  <a:cxn ang="0">
                    <a:pos x="42" y="44"/>
                  </a:cxn>
                  <a:cxn ang="0">
                    <a:pos x="40" y="47"/>
                  </a:cxn>
                  <a:cxn ang="0">
                    <a:pos x="38" y="51"/>
                  </a:cxn>
                  <a:cxn ang="0">
                    <a:pos x="35" y="54"/>
                  </a:cxn>
                  <a:cxn ang="0">
                    <a:pos x="31" y="55"/>
                  </a:cxn>
                  <a:cxn ang="0">
                    <a:pos x="27" y="56"/>
                  </a:cxn>
                  <a:cxn ang="0">
                    <a:pos x="24" y="58"/>
                  </a:cxn>
                  <a:cxn ang="0">
                    <a:pos x="20" y="58"/>
                  </a:cxn>
                  <a:cxn ang="0">
                    <a:pos x="16" y="56"/>
                  </a:cxn>
                  <a:cxn ang="0">
                    <a:pos x="13" y="55"/>
                  </a:cxn>
                  <a:cxn ang="0">
                    <a:pos x="10" y="54"/>
                  </a:cxn>
                  <a:cxn ang="0">
                    <a:pos x="8" y="51"/>
                  </a:cxn>
                  <a:cxn ang="0">
                    <a:pos x="5" y="49"/>
                  </a:cxn>
                  <a:cxn ang="0">
                    <a:pos x="3" y="46"/>
                  </a:cxn>
                  <a:cxn ang="0">
                    <a:pos x="2" y="42"/>
                  </a:cxn>
                  <a:cxn ang="0">
                    <a:pos x="1" y="39"/>
                  </a:cxn>
                  <a:cxn ang="0">
                    <a:pos x="0" y="33"/>
                  </a:cxn>
                  <a:cxn ang="0">
                    <a:pos x="0" y="28"/>
                  </a:cxn>
                  <a:cxn ang="0">
                    <a:pos x="0" y="23"/>
                  </a:cxn>
                  <a:cxn ang="0">
                    <a:pos x="1" y="19"/>
                  </a:cxn>
                  <a:cxn ang="0">
                    <a:pos x="2" y="14"/>
                  </a:cxn>
                  <a:cxn ang="0">
                    <a:pos x="4" y="11"/>
                  </a:cxn>
                  <a:cxn ang="0">
                    <a:pos x="8" y="5"/>
                  </a:cxn>
                  <a:cxn ang="0">
                    <a:pos x="10" y="3"/>
                  </a:cxn>
                  <a:cxn ang="0">
                    <a:pos x="14" y="2"/>
                  </a:cxn>
                  <a:cxn ang="0">
                    <a:pos x="17" y="0"/>
                  </a:cxn>
                  <a:cxn ang="0">
                    <a:pos x="22" y="0"/>
                  </a:cxn>
                  <a:cxn ang="0">
                    <a:pos x="26" y="0"/>
                  </a:cxn>
                  <a:cxn ang="0">
                    <a:pos x="30" y="2"/>
                  </a:cxn>
                  <a:cxn ang="0">
                    <a:pos x="34" y="4"/>
                  </a:cxn>
                  <a:cxn ang="0">
                    <a:pos x="37" y="8"/>
                  </a:cxn>
                  <a:cxn ang="0">
                    <a:pos x="39" y="11"/>
                  </a:cxn>
                  <a:cxn ang="0">
                    <a:pos x="41" y="16"/>
                  </a:cxn>
                  <a:cxn ang="0">
                    <a:pos x="42" y="21"/>
                  </a:cxn>
                  <a:cxn ang="0">
                    <a:pos x="43" y="25"/>
                  </a:cxn>
                  <a:cxn ang="0">
                    <a:pos x="43" y="30"/>
                  </a:cxn>
                  <a:cxn ang="0">
                    <a:pos x="12" y="33"/>
                  </a:cxn>
                  <a:cxn ang="0">
                    <a:pos x="13" y="37"/>
                  </a:cxn>
                  <a:cxn ang="0">
                    <a:pos x="14" y="41"/>
                  </a:cxn>
                  <a:cxn ang="0">
                    <a:pos x="17" y="45"/>
                  </a:cxn>
                  <a:cxn ang="0">
                    <a:pos x="21" y="46"/>
                  </a:cxn>
                  <a:cxn ang="0">
                    <a:pos x="25" y="46"/>
                  </a:cxn>
                  <a:cxn ang="0">
                    <a:pos x="28" y="45"/>
                  </a:cxn>
                  <a:cxn ang="0">
                    <a:pos x="30" y="41"/>
                  </a:cxn>
                  <a:cxn ang="0">
                    <a:pos x="31" y="22"/>
                  </a:cxn>
                  <a:cxn ang="0">
                    <a:pos x="30" y="18"/>
                  </a:cxn>
                  <a:cxn ang="0">
                    <a:pos x="29" y="14"/>
                  </a:cxn>
                  <a:cxn ang="0">
                    <a:pos x="26" y="12"/>
                  </a:cxn>
                  <a:cxn ang="0">
                    <a:pos x="23" y="11"/>
                  </a:cxn>
                  <a:cxn ang="0">
                    <a:pos x="20" y="12"/>
                  </a:cxn>
                  <a:cxn ang="0">
                    <a:pos x="16" y="13"/>
                  </a:cxn>
                  <a:cxn ang="0">
                    <a:pos x="14" y="17"/>
                  </a:cxn>
                  <a:cxn ang="0">
                    <a:pos x="13" y="22"/>
                  </a:cxn>
                </a:cxnLst>
                <a:rect l="0" t="0" r="r" b="b"/>
                <a:pathLst>
                  <a:path w="43" h="58">
                    <a:moveTo>
                      <a:pt x="30" y="39"/>
                    </a:moveTo>
                    <a:lnTo>
                      <a:pt x="42" y="41"/>
                    </a:lnTo>
                    <a:lnTo>
                      <a:pt x="42" y="42"/>
                    </a:lnTo>
                    <a:lnTo>
                      <a:pt x="42" y="44"/>
                    </a:lnTo>
                    <a:lnTo>
                      <a:pt x="41" y="45"/>
                    </a:lnTo>
                    <a:lnTo>
                      <a:pt x="41" y="46"/>
                    </a:lnTo>
                    <a:lnTo>
                      <a:pt x="40" y="46"/>
                    </a:lnTo>
                    <a:lnTo>
                      <a:pt x="40" y="47"/>
                    </a:lnTo>
                    <a:lnTo>
                      <a:pt x="39" y="49"/>
                    </a:lnTo>
                    <a:lnTo>
                      <a:pt x="39" y="50"/>
                    </a:lnTo>
                    <a:lnTo>
                      <a:pt x="38" y="50"/>
                    </a:lnTo>
                    <a:lnTo>
                      <a:pt x="38" y="51"/>
                    </a:lnTo>
                    <a:lnTo>
                      <a:pt x="37" y="51"/>
                    </a:lnTo>
                    <a:lnTo>
                      <a:pt x="37" y="53"/>
                    </a:lnTo>
                    <a:lnTo>
                      <a:pt x="36" y="53"/>
                    </a:lnTo>
                    <a:lnTo>
                      <a:pt x="35" y="54"/>
                    </a:lnTo>
                    <a:lnTo>
                      <a:pt x="34" y="54"/>
                    </a:lnTo>
                    <a:lnTo>
                      <a:pt x="34" y="55"/>
                    </a:lnTo>
                    <a:lnTo>
                      <a:pt x="32" y="55"/>
                    </a:lnTo>
                    <a:lnTo>
                      <a:pt x="31" y="55"/>
                    </a:lnTo>
                    <a:lnTo>
                      <a:pt x="30" y="56"/>
                    </a:lnTo>
                    <a:lnTo>
                      <a:pt x="29" y="56"/>
                    </a:lnTo>
                    <a:lnTo>
                      <a:pt x="28" y="56"/>
                    </a:lnTo>
                    <a:lnTo>
                      <a:pt x="27" y="56"/>
                    </a:lnTo>
                    <a:lnTo>
                      <a:pt x="26" y="56"/>
                    </a:lnTo>
                    <a:lnTo>
                      <a:pt x="26" y="58"/>
                    </a:lnTo>
                    <a:lnTo>
                      <a:pt x="25" y="58"/>
                    </a:lnTo>
                    <a:lnTo>
                      <a:pt x="24" y="58"/>
                    </a:lnTo>
                    <a:lnTo>
                      <a:pt x="23" y="58"/>
                    </a:lnTo>
                    <a:lnTo>
                      <a:pt x="22" y="58"/>
                    </a:lnTo>
                    <a:lnTo>
                      <a:pt x="21" y="58"/>
                    </a:lnTo>
                    <a:lnTo>
                      <a:pt x="20" y="58"/>
                    </a:lnTo>
                    <a:lnTo>
                      <a:pt x="18" y="58"/>
                    </a:lnTo>
                    <a:lnTo>
                      <a:pt x="18" y="56"/>
                    </a:lnTo>
                    <a:lnTo>
                      <a:pt x="17" y="56"/>
                    </a:lnTo>
                    <a:lnTo>
                      <a:pt x="16" y="56"/>
                    </a:lnTo>
                    <a:lnTo>
                      <a:pt x="15" y="56"/>
                    </a:lnTo>
                    <a:lnTo>
                      <a:pt x="14" y="56"/>
                    </a:lnTo>
                    <a:lnTo>
                      <a:pt x="13" y="56"/>
                    </a:lnTo>
                    <a:lnTo>
                      <a:pt x="13" y="55"/>
                    </a:lnTo>
                    <a:lnTo>
                      <a:pt x="12" y="55"/>
                    </a:lnTo>
                    <a:lnTo>
                      <a:pt x="11" y="55"/>
                    </a:lnTo>
                    <a:lnTo>
                      <a:pt x="11" y="54"/>
                    </a:lnTo>
                    <a:lnTo>
                      <a:pt x="10" y="54"/>
                    </a:lnTo>
                    <a:lnTo>
                      <a:pt x="9" y="54"/>
                    </a:lnTo>
                    <a:lnTo>
                      <a:pt x="9" y="53"/>
                    </a:lnTo>
                    <a:lnTo>
                      <a:pt x="8" y="53"/>
                    </a:lnTo>
                    <a:lnTo>
                      <a:pt x="8" y="51"/>
                    </a:lnTo>
                    <a:lnTo>
                      <a:pt x="7" y="51"/>
                    </a:lnTo>
                    <a:lnTo>
                      <a:pt x="7" y="50"/>
                    </a:lnTo>
                    <a:lnTo>
                      <a:pt x="5" y="50"/>
                    </a:lnTo>
                    <a:lnTo>
                      <a:pt x="5" y="49"/>
                    </a:lnTo>
                    <a:lnTo>
                      <a:pt x="4" y="49"/>
                    </a:lnTo>
                    <a:lnTo>
                      <a:pt x="4" y="47"/>
                    </a:lnTo>
                    <a:lnTo>
                      <a:pt x="3" y="47"/>
                    </a:lnTo>
                    <a:lnTo>
                      <a:pt x="3" y="46"/>
                    </a:lnTo>
                    <a:lnTo>
                      <a:pt x="3" y="45"/>
                    </a:lnTo>
                    <a:lnTo>
                      <a:pt x="2" y="45"/>
                    </a:lnTo>
                    <a:lnTo>
                      <a:pt x="2" y="44"/>
                    </a:lnTo>
                    <a:lnTo>
                      <a:pt x="2" y="42"/>
                    </a:lnTo>
                    <a:lnTo>
                      <a:pt x="1" y="42"/>
                    </a:lnTo>
                    <a:lnTo>
                      <a:pt x="1" y="41"/>
                    </a:lnTo>
                    <a:lnTo>
                      <a:pt x="1" y="40"/>
                    </a:lnTo>
                    <a:lnTo>
                      <a:pt x="1" y="39"/>
                    </a:lnTo>
                    <a:lnTo>
                      <a:pt x="0" y="37"/>
                    </a:lnTo>
                    <a:lnTo>
                      <a:pt x="0" y="36"/>
                    </a:lnTo>
                    <a:lnTo>
                      <a:pt x="0" y="35"/>
                    </a:lnTo>
                    <a:lnTo>
                      <a:pt x="0" y="33"/>
                    </a:lnTo>
                    <a:lnTo>
                      <a:pt x="0" y="32"/>
                    </a:lnTo>
                    <a:lnTo>
                      <a:pt x="0" y="31"/>
                    </a:lnTo>
                    <a:lnTo>
                      <a:pt x="0" y="30"/>
                    </a:lnTo>
                    <a:lnTo>
                      <a:pt x="0" y="28"/>
                    </a:lnTo>
                    <a:lnTo>
                      <a:pt x="0" y="27"/>
                    </a:lnTo>
                    <a:lnTo>
                      <a:pt x="0" y="26"/>
                    </a:lnTo>
                    <a:lnTo>
                      <a:pt x="0" y="25"/>
                    </a:lnTo>
                    <a:lnTo>
                      <a:pt x="0" y="23"/>
                    </a:lnTo>
                    <a:lnTo>
                      <a:pt x="0" y="22"/>
                    </a:lnTo>
                    <a:lnTo>
                      <a:pt x="0" y="21"/>
                    </a:lnTo>
                    <a:lnTo>
                      <a:pt x="0" y="19"/>
                    </a:lnTo>
                    <a:lnTo>
                      <a:pt x="1" y="19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2" y="14"/>
                    </a:lnTo>
                    <a:lnTo>
                      <a:pt x="2" y="13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4" y="9"/>
                    </a:lnTo>
                    <a:lnTo>
                      <a:pt x="5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2" y="2"/>
                    </a:lnTo>
                    <a:lnTo>
                      <a:pt x="13" y="2"/>
                    </a:lnTo>
                    <a:lnTo>
                      <a:pt x="14" y="2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6" y="0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29" y="2"/>
                    </a:lnTo>
                    <a:lnTo>
                      <a:pt x="30" y="2"/>
                    </a:lnTo>
                    <a:lnTo>
                      <a:pt x="31" y="2"/>
                    </a:lnTo>
                    <a:lnTo>
                      <a:pt x="31" y="3"/>
                    </a:lnTo>
                    <a:lnTo>
                      <a:pt x="32" y="3"/>
                    </a:lnTo>
                    <a:lnTo>
                      <a:pt x="34" y="4"/>
                    </a:lnTo>
                    <a:lnTo>
                      <a:pt x="35" y="4"/>
                    </a:lnTo>
                    <a:lnTo>
                      <a:pt x="36" y="5"/>
                    </a:lnTo>
                    <a:lnTo>
                      <a:pt x="37" y="7"/>
                    </a:lnTo>
                    <a:lnTo>
                      <a:pt x="37" y="8"/>
                    </a:lnTo>
                    <a:lnTo>
                      <a:pt x="38" y="8"/>
                    </a:lnTo>
                    <a:lnTo>
                      <a:pt x="38" y="9"/>
                    </a:lnTo>
                    <a:lnTo>
                      <a:pt x="39" y="9"/>
                    </a:lnTo>
                    <a:lnTo>
                      <a:pt x="39" y="11"/>
                    </a:lnTo>
                    <a:lnTo>
                      <a:pt x="40" y="12"/>
                    </a:lnTo>
                    <a:lnTo>
                      <a:pt x="40" y="13"/>
                    </a:lnTo>
                    <a:lnTo>
                      <a:pt x="41" y="14"/>
                    </a:lnTo>
                    <a:lnTo>
                      <a:pt x="41" y="16"/>
                    </a:lnTo>
                    <a:lnTo>
                      <a:pt x="42" y="17"/>
                    </a:lnTo>
                    <a:lnTo>
                      <a:pt x="42" y="18"/>
                    </a:lnTo>
                    <a:lnTo>
                      <a:pt x="42" y="19"/>
                    </a:lnTo>
                    <a:lnTo>
                      <a:pt x="42" y="21"/>
                    </a:lnTo>
                    <a:lnTo>
                      <a:pt x="42" y="22"/>
                    </a:lnTo>
                    <a:lnTo>
                      <a:pt x="43" y="22"/>
                    </a:lnTo>
                    <a:lnTo>
                      <a:pt x="43" y="23"/>
                    </a:lnTo>
                    <a:lnTo>
                      <a:pt x="43" y="25"/>
                    </a:lnTo>
                    <a:lnTo>
                      <a:pt x="43" y="26"/>
                    </a:lnTo>
                    <a:lnTo>
                      <a:pt x="43" y="27"/>
                    </a:lnTo>
                    <a:lnTo>
                      <a:pt x="43" y="28"/>
                    </a:lnTo>
                    <a:lnTo>
                      <a:pt x="43" y="30"/>
                    </a:lnTo>
                    <a:lnTo>
                      <a:pt x="43" y="31"/>
                    </a:lnTo>
                    <a:lnTo>
                      <a:pt x="43" y="32"/>
                    </a:lnTo>
                    <a:lnTo>
                      <a:pt x="12" y="32"/>
                    </a:lnTo>
                    <a:lnTo>
                      <a:pt x="12" y="33"/>
                    </a:lnTo>
                    <a:lnTo>
                      <a:pt x="12" y="35"/>
                    </a:lnTo>
                    <a:lnTo>
                      <a:pt x="13" y="35"/>
                    </a:lnTo>
                    <a:lnTo>
                      <a:pt x="13" y="36"/>
                    </a:lnTo>
                    <a:lnTo>
                      <a:pt x="13" y="37"/>
                    </a:lnTo>
                    <a:lnTo>
                      <a:pt x="13" y="39"/>
                    </a:lnTo>
                    <a:lnTo>
                      <a:pt x="13" y="40"/>
                    </a:lnTo>
                    <a:lnTo>
                      <a:pt x="14" y="40"/>
                    </a:lnTo>
                    <a:lnTo>
                      <a:pt x="14" y="41"/>
                    </a:lnTo>
                    <a:lnTo>
                      <a:pt x="15" y="42"/>
                    </a:lnTo>
                    <a:lnTo>
                      <a:pt x="15" y="44"/>
                    </a:lnTo>
                    <a:lnTo>
                      <a:pt x="16" y="44"/>
                    </a:lnTo>
                    <a:lnTo>
                      <a:pt x="17" y="45"/>
                    </a:lnTo>
                    <a:lnTo>
                      <a:pt x="18" y="45"/>
                    </a:lnTo>
                    <a:lnTo>
                      <a:pt x="18" y="46"/>
                    </a:lnTo>
                    <a:lnTo>
                      <a:pt x="20" y="46"/>
                    </a:lnTo>
                    <a:lnTo>
                      <a:pt x="21" y="46"/>
                    </a:lnTo>
                    <a:lnTo>
                      <a:pt x="22" y="46"/>
                    </a:lnTo>
                    <a:lnTo>
                      <a:pt x="23" y="46"/>
                    </a:lnTo>
                    <a:lnTo>
                      <a:pt x="24" y="46"/>
                    </a:lnTo>
                    <a:lnTo>
                      <a:pt x="25" y="46"/>
                    </a:lnTo>
                    <a:lnTo>
                      <a:pt x="26" y="46"/>
                    </a:lnTo>
                    <a:lnTo>
                      <a:pt x="26" y="45"/>
                    </a:lnTo>
                    <a:lnTo>
                      <a:pt x="27" y="45"/>
                    </a:lnTo>
                    <a:lnTo>
                      <a:pt x="28" y="45"/>
                    </a:lnTo>
                    <a:lnTo>
                      <a:pt x="28" y="44"/>
                    </a:lnTo>
                    <a:lnTo>
                      <a:pt x="29" y="42"/>
                    </a:lnTo>
                    <a:lnTo>
                      <a:pt x="29" y="41"/>
                    </a:lnTo>
                    <a:lnTo>
                      <a:pt x="30" y="41"/>
                    </a:lnTo>
                    <a:lnTo>
                      <a:pt x="30" y="40"/>
                    </a:lnTo>
                    <a:lnTo>
                      <a:pt x="30" y="39"/>
                    </a:lnTo>
                    <a:close/>
                    <a:moveTo>
                      <a:pt x="31" y="23"/>
                    </a:moveTo>
                    <a:lnTo>
                      <a:pt x="31" y="22"/>
                    </a:lnTo>
                    <a:lnTo>
                      <a:pt x="31" y="21"/>
                    </a:lnTo>
                    <a:lnTo>
                      <a:pt x="30" y="21"/>
                    </a:lnTo>
                    <a:lnTo>
                      <a:pt x="30" y="19"/>
                    </a:lnTo>
                    <a:lnTo>
                      <a:pt x="30" y="18"/>
                    </a:lnTo>
                    <a:lnTo>
                      <a:pt x="30" y="17"/>
                    </a:lnTo>
                    <a:lnTo>
                      <a:pt x="29" y="17"/>
                    </a:lnTo>
                    <a:lnTo>
                      <a:pt x="29" y="16"/>
                    </a:lnTo>
                    <a:lnTo>
                      <a:pt x="29" y="14"/>
                    </a:lnTo>
                    <a:lnTo>
                      <a:pt x="28" y="14"/>
                    </a:lnTo>
                    <a:lnTo>
                      <a:pt x="28" y="13"/>
                    </a:lnTo>
                    <a:lnTo>
                      <a:pt x="27" y="13"/>
                    </a:lnTo>
                    <a:lnTo>
                      <a:pt x="26" y="12"/>
                    </a:lnTo>
                    <a:lnTo>
                      <a:pt x="25" y="12"/>
                    </a:lnTo>
                    <a:lnTo>
                      <a:pt x="24" y="12"/>
                    </a:lnTo>
                    <a:lnTo>
                      <a:pt x="24" y="11"/>
                    </a:lnTo>
                    <a:lnTo>
                      <a:pt x="23" y="11"/>
                    </a:lnTo>
                    <a:lnTo>
                      <a:pt x="22" y="11"/>
                    </a:lnTo>
                    <a:lnTo>
                      <a:pt x="21" y="11"/>
                    </a:lnTo>
                    <a:lnTo>
                      <a:pt x="20" y="11"/>
                    </a:lnTo>
                    <a:lnTo>
                      <a:pt x="20" y="12"/>
                    </a:lnTo>
                    <a:lnTo>
                      <a:pt x="18" y="12"/>
                    </a:lnTo>
                    <a:lnTo>
                      <a:pt x="17" y="12"/>
                    </a:lnTo>
                    <a:lnTo>
                      <a:pt x="17" y="13"/>
                    </a:lnTo>
                    <a:lnTo>
                      <a:pt x="16" y="13"/>
                    </a:lnTo>
                    <a:lnTo>
                      <a:pt x="15" y="14"/>
                    </a:lnTo>
                    <a:lnTo>
                      <a:pt x="15" y="16"/>
                    </a:lnTo>
                    <a:lnTo>
                      <a:pt x="14" y="16"/>
                    </a:lnTo>
                    <a:lnTo>
                      <a:pt x="14" y="17"/>
                    </a:lnTo>
                    <a:lnTo>
                      <a:pt x="13" y="18"/>
                    </a:lnTo>
                    <a:lnTo>
                      <a:pt x="13" y="19"/>
                    </a:lnTo>
                    <a:lnTo>
                      <a:pt x="13" y="21"/>
                    </a:lnTo>
                    <a:lnTo>
                      <a:pt x="13" y="22"/>
                    </a:lnTo>
                    <a:lnTo>
                      <a:pt x="13" y="23"/>
                    </a:lnTo>
                    <a:lnTo>
                      <a:pt x="31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59"/>
              <p:cNvSpPr>
                <a:spLocks noEditPoints="1"/>
              </p:cNvSpPr>
              <p:nvPr/>
            </p:nvSpPr>
            <p:spPr bwMode="auto">
              <a:xfrm>
                <a:off x="1300" y="1375"/>
                <a:ext cx="15" cy="19"/>
              </a:xfrm>
              <a:custGeom>
                <a:avLst/>
                <a:gdLst/>
                <a:ahLst/>
                <a:cxnLst>
                  <a:cxn ang="0">
                    <a:pos x="2" y="13"/>
                  </a:cxn>
                  <a:cxn ang="0">
                    <a:pos x="3" y="9"/>
                  </a:cxn>
                  <a:cxn ang="0">
                    <a:pos x="5" y="7"/>
                  </a:cxn>
                  <a:cxn ang="0">
                    <a:pos x="8" y="3"/>
                  </a:cxn>
                  <a:cxn ang="0">
                    <a:pos x="13" y="2"/>
                  </a:cxn>
                  <a:cxn ang="0">
                    <a:pos x="17" y="0"/>
                  </a:cxn>
                  <a:cxn ang="0">
                    <a:pos x="21" y="0"/>
                  </a:cxn>
                  <a:cxn ang="0">
                    <a:pos x="26" y="0"/>
                  </a:cxn>
                  <a:cxn ang="0">
                    <a:pos x="30" y="0"/>
                  </a:cxn>
                  <a:cxn ang="0">
                    <a:pos x="34" y="2"/>
                  </a:cxn>
                  <a:cxn ang="0">
                    <a:pos x="36" y="4"/>
                  </a:cxn>
                  <a:cxn ang="0">
                    <a:pos x="39" y="7"/>
                  </a:cxn>
                  <a:cxn ang="0">
                    <a:pos x="41" y="9"/>
                  </a:cxn>
                  <a:cxn ang="0">
                    <a:pos x="41" y="14"/>
                  </a:cxn>
                  <a:cxn ang="0">
                    <a:pos x="41" y="19"/>
                  </a:cxn>
                  <a:cxn ang="0">
                    <a:pos x="41" y="41"/>
                  </a:cxn>
                  <a:cxn ang="0">
                    <a:pos x="42" y="45"/>
                  </a:cxn>
                  <a:cxn ang="0">
                    <a:pos x="42" y="50"/>
                  </a:cxn>
                  <a:cxn ang="0">
                    <a:pos x="43" y="54"/>
                  </a:cxn>
                  <a:cxn ang="0">
                    <a:pos x="32" y="56"/>
                  </a:cxn>
                  <a:cxn ang="0">
                    <a:pos x="31" y="53"/>
                  </a:cxn>
                  <a:cxn ang="0">
                    <a:pos x="30" y="51"/>
                  </a:cxn>
                  <a:cxn ang="0">
                    <a:pos x="27" y="54"/>
                  </a:cxn>
                  <a:cxn ang="0">
                    <a:pos x="24" y="55"/>
                  </a:cxn>
                  <a:cxn ang="0">
                    <a:pos x="20" y="56"/>
                  </a:cxn>
                  <a:cxn ang="0">
                    <a:pos x="17" y="58"/>
                  </a:cxn>
                  <a:cxn ang="0">
                    <a:pos x="13" y="58"/>
                  </a:cxn>
                  <a:cxn ang="0">
                    <a:pos x="8" y="56"/>
                  </a:cxn>
                  <a:cxn ang="0">
                    <a:pos x="6" y="54"/>
                  </a:cxn>
                  <a:cxn ang="0">
                    <a:pos x="3" y="51"/>
                  </a:cxn>
                  <a:cxn ang="0">
                    <a:pos x="1" y="47"/>
                  </a:cxn>
                  <a:cxn ang="0">
                    <a:pos x="0" y="44"/>
                  </a:cxn>
                  <a:cxn ang="0">
                    <a:pos x="0" y="39"/>
                  </a:cxn>
                  <a:cxn ang="0">
                    <a:pos x="1" y="35"/>
                  </a:cxn>
                  <a:cxn ang="0">
                    <a:pos x="3" y="32"/>
                  </a:cxn>
                  <a:cxn ang="0">
                    <a:pos x="5" y="30"/>
                  </a:cxn>
                  <a:cxn ang="0">
                    <a:pos x="7" y="27"/>
                  </a:cxn>
                  <a:cxn ang="0">
                    <a:pos x="11" y="26"/>
                  </a:cxn>
                  <a:cxn ang="0">
                    <a:pos x="14" y="25"/>
                  </a:cxn>
                  <a:cxn ang="0">
                    <a:pos x="18" y="23"/>
                  </a:cxn>
                  <a:cxn ang="0">
                    <a:pos x="22" y="22"/>
                  </a:cxn>
                  <a:cxn ang="0">
                    <a:pos x="27" y="21"/>
                  </a:cxn>
                  <a:cxn ang="0">
                    <a:pos x="29" y="17"/>
                  </a:cxn>
                  <a:cxn ang="0">
                    <a:pos x="28" y="13"/>
                  </a:cxn>
                  <a:cxn ang="0">
                    <a:pos x="25" y="12"/>
                  </a:cxn>
                  <a:cxn ang="0">
                    <a:pos x="21" y="11"/>
                  </a:cxn>
                  <a:cxn ang="0">
                    <a:pos x="18" y="12"/>
                  </a:cxn>
                  <a:cxn ang="0">
                    <a:pos x="15" y="13"/>
                  </a:cxn>
                  <a:cxn ang="0">
                    <a:pos x="13" y="16"/>
                  </a:cxn>
                  <a:cxn ang="0">
                    <a:pos x="28" y="30"/>
                  </a:cxn>
                  <a:cxn ang="0">
                    <a:pos x="24" y="31"/>
                  </a:cxn>
                  <a:cxn ang="0">
                    <a:pos x="19" y="32"/>
                  </a:cxn>
                  <a:cxn ang="0">
                    <a:pos x="16" y="33"/>
                  </a:cxn>
                  <a:cxn ang="0">
                    <a:pos x="13" y="36"/>
                  </a:cxn>
                  <a:cxn ang="0">
                    <a:pos x="13" y="41"/>
                  </a:cxn>
                  <a:cxn ang="0">
                    <a:pos x="15" y="45"/>
                  </a:cxn>
                  <a:cxn ang="0">
                    <a:pos x="18" y="47"/>
                  </a:cxn>
                  <a:cxn ang="0">
                    <a:pos x="21" y="46"/>
                  </a:cxn>
                  <a:cxn ang="0">
                    <a:pos x="25" y="45"/>
                  </a:cxn>
                  <a:cxn ang="0">
                    <a:pos x="27" y="42"/>
                  </a:cxn>
                  <a:cxn ang="0">
                    <a:pos x="29" y="40"/>
                  </a:cxn>
                  <a:cxn ang="0">
                    <a:pos x="29" y="35"/>
                  </a:cxn>
                </a:cxnLst>
                <a:rect l="0" t="0" r="r" b="b"/>
                <a:pathLst>
                  <a:path w="44" h="58">
                    <a:moveTo>
                      <a:pt x="13" y="18"/>
                    </a:moveTo>
                    <a:lnTo>
                      <a:pt x="2" y="16"/>
                    </a:lnTo>
                    <a:lnTo>
                      <a:pt x="2" y="14"/>
                    </a:lnTo>
                    <a:lnTo>
                      <a:pt x="2" y="13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3" y="9"/>
                    </a:lnTo>
                    <a:lnTo>
                      <a:pt x="4" y="9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7" y="4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9" y="3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3" y="2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19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6" y="0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29" y="0"/>
                    </a:lnTo>
                    <a:lnTo>
                      <a:pt x="30" y="0"/>
                    </a:lnTo>
                    <a:lnTo>
                      <a:pt x="31" y="0"/>
                    </a:lnTo>
                    <a:lnTo>
                      <a:pt x="32" y="2"/>
                    </a:lnTo>
                    <a:lnTo>
                      <a:pt x="33" y="2"/>
                    </a:lnTo>
                    <a:lnTo>
                      <a:pt x="34" y="2"/>
                    </a:lnTo>
                    <a:lnTo>
                      <a:pt x="34" y="3"/>
                    </a:lnTo>
                    <a:lnTo>
                      <a:pt x="35" y="3"/>
                    </a:lnTo>
                    <a:lnTo>
                      <a:pt x="36" y="3"/>
                    </a:lnTo>
                    <a:lnTo>
                      <a:pt x="36" y="4"/>
                    </a:lnTo>
                    <a:lnTo>
                      <a:pt x="38" y="4"/>
                    </a:lnTo>
                    <a:lnTo>
                      <a:pt x="38" y="5"/>
                    </a:lnTo>
                    <a:lnTo>
                      <a:pt x="39" y="5"/>
                    </a:lnTo>
                    <a:lnTo>
                      <a:pt x="39" y="7"/>
                    </a:lnTo>
                    <a:lnTo>
                      <a:pt x="40" y="7"/>
                    </a:lnTo>
                    <a:lnTo>
                      <a:pt x="40" y="8"/>
                    </a:lnTo>
                    <a:lnTo>
                      <a:pt x="40" y="9"/>
                    </a:lnTo>
                    <a:lnTo>
                      <a:pt x="41" y="9"/>
                    </a:lnTo>
                    <a:lnTo>
                      <a:pt x="41" y="11"/>
                    </a:lnTo>
                    <a:lnTo>
                      <a:pt x="41" y="12"/>
                    </a:lnTo>
                    <a:lnTo>
                      <a:pt x="41" y="13"/>
                    </a:lnTo>
                    <a:lnTo>
                      <a:pt x="41" y="14"/>
                    </a:lnTo>
                    <a:lnTo>
                      <a:pt x="41" y="16"/>
                    </a:lnTo>
                    <a:lnTo>
                      <a:pt x="41" y="17"/>
                    </a:lnTo>
                    <a:lnTo>
                      <a:pt x="41" y="18"/>
                    </a:lnTo>
                    <a:lnTo>
                      <a:pt x="41" y="19"/>
                    </a:lnTo>
                    <a:lnTo>
                      <a:pt x="41" y="21"/>
                    </a:lnTo>
                    <a:lnTo>
                      <a:pt x="41" y="39"/>
                    </a:lnTo>
                    <a:lnTo>
                      <a:pt x="41" y="40"/>
                    </a:lnTo>
                    <a:lnTo>
                      <a:pt x="41" y="41"/>
                    </a:lnTo>
                    <a:lnTo>
                      <a:pt x="41" y="42"/>
                    </a:lnTo>
                    <a:lnTo>
                      <a:pt x="41" y="44"/>
                    </a:lnTo>
                    <a:lnTo>
                      <a:pt x="41" y="45"/>
                    </a:lnTo>
                    <a:lnTo>
                      <a:pt x="42" y="45"/>
                    </a:lnTo>
                    <a:lnTo>
                      <a:pt x="42" y="46"/>
                    </a:lnTo>
                    <a:lnTo>
                      <a:pt x="42" y="47"/>
                    </a:lnTo>
                    <a:lnTo>
                      <a:pt x="42" y="49"/>
                    </a:lnTo>
                    <a:lnTo>
                      <a:pt x="42" y="50"/>
                    </a:lnTo>
                    <a:lnTo>
                      <a:pt x="42" y="51"/>
                    </a:lnTo>
                    <a:lnTo>
                      <a:pt x="43" y="51"/>
                    </a:lnTo>
                    <a:lnTo>
                      <a:pt x="43" y="53"/>
                    </a:lnTo>
                    <a:lnTo>
                      <a:pt x="43" y="54"/>
                    </a:lnTo>
                    <a:lnTo>
                      <a:pt x="43" y="55"/>
                    </a:lnTo>
                    <a:lnTo>
                      <a:pt x="44" y="55"/>
                    </a:lnTo>
                    <a:lnTo>
                      <a:pt x="44" y="56"/>
                    </a:lnTo>
                    <a:lnTo>
                      <a:pt x="32" y="56"/>
                    </a:lnTo>
                    <a:lnTo>
                      <a:pt x="32" y="55"/>
                    </a:lnTo>
                    <a:lnTo>
                      <a:pt x="31" y="55"/>
                    </a:lnTo>
                    <a:lnTo>
                      <a:pt x="31" y="54"/>
                    </a:lnTo>
                    <a:lnTo>
                      <a:pt x="31" y="53"/>
                    </a:lnTo>
                    <a:lnTo>
                      <a:pt x="31" y="51"/>
                    </a:lnTo>
                    <a:lnTo>
                      <a:pt x="30" y="51"/>
                    </a:lnTo>
                    <a:lnTo>
                      <a:pt x="30" y="50"/>
                    </a:lnTo>
                    <a:lnTo>
                      <a:pt x="30" y="51"/>
                    </a:lnTo>
                    <a:lnTo>
                      <a:pt x="29" y="51"/>
                    </a:lnTo>
                    <a:lnTo>
                      <a:pt x="28" y="53"/>
                    </a:lnTo>
                    <a:lnTo>
                      <a:pt x="27" y="53"/>
                    </a:lnTo>
                    <a:lnTo>
                      <a:pt x="27" y="54"/>
                    </a:lnTo>
                    <a:lnTo>
                      <a:pt x="26" y="54"/>
                    </a:lnTo>
                    <a:lnTo>
                      <a:pt x="26" y="55"/>
                    </a:lnTo>
                    <a:lnTo>
                      <a:pt x="25" y="55"/>
                    </a:lnTo>
                    <a:lnTo>
                      <a:pt x="24" y="55"/>
                    </a:lnTo>
                    <a:lnTo>
                      <a:pt x="22" y="55"/>
                    </a:lnTo>
                    <a:lnTo>
                      <a:pt x="22" y="56"/>
                    </a:lnTo>
                    <a:lnTo>
                      <a:pt x="21" y="56"/>
                    </a:lnTo>
                    <a:lnTo>
                      <a:pt x="20" y="56"/>
                    </a:lnTo>
                    <a:lnTo>
                      <a:pt x="19" y="56"/>
                    </a:lnTo>
                    <a:lnTo>
                      <a:pt x="19" y="58"/>
                    </a:lnTo>
                    <a:lnTo>
                      <a:pt x="18" y="58"/>
                    </a:lnTo>
                    <a:lnTo>
                      <a:pt x="17" y="58"/>
                    </a:lnTo>
                    <a:lnTo>
                      <a:pt x="16" y="58"/>
                    </a:lnTo>
                    <a:lnTo>
                      <a:pt x="15" y="58"/>
                    </a:lnTo>
                    <a:lnTo>
                      <a:pt x="14" y="58"/>
                    </a:lnTo>
                    <a:lnTo>
                      <a:pt x="13" y="58"/>
                    </a:lnTo>
                    <a:lnTo>
                      <a:pt x="12" y="56"/>
                    </a:lnTo>
                    <a:lnTo>
                      <a:pt x="11" y="56"/>
                    </a:lnTo>
                    <a:lnTo>
                      <a:pt x="9" y="56"/>
                    </a:lnTo>
                    <a:lnTo>
                      <a:pt x="8" y="56"/>
                    </a:lnTo>
                    <a:lnTo>
                      <a:pt x="8" y="55"/>
                    </a:lnTo>
                    <a:lnTo>
                      <a:pt x="7" y="55"/>
                    </a:lnTo>
                    <a:lnTo>
                      <a:pt x="6" y="55"/>
                    </a:lnTo>
                    <a:lnTo>
                      <a:pt x="6" y="54"/>
                    </a:lnTo>
                    <a:lnTo>
                      <a:pt x="5" y="54"/>
                    </a:lnTo>
                    <a:lnTo>
                      <a:pt x="4" y="53"/>
                    </a:lnTo>
                    <a:lnTo>
                      <a:pt x="4" y="51"/>
                    </a:lnTo>
                    <a:lnTo>
                      <a:pt x="3" y="51"/>
                    </a:lnTo>
                    <a:lnTo>
                      <a:pt x="3" y="50"/>
                    </a:lnTo>
                    <a:lnTo>
                      <a:pt x="2" y="50"/>
                    </a:lnTo>
                    <a:lnTo>
                      <a:pt x="2" y="49"/>
                    </a:lnTo>
                    <a:lnTo>
                      <a:pt x="1" y="47"/>
                    </a:lnTo>
                    <a:lnTo>
                      <a:pt x="1" y="46"/>
                    </a:lnTo>
                    <a:lnTo>
                      <a:pt x="1" y="45"/>
                    </a:lnTo>
                    <a:lnTo>
                      <a:pt x="1" y="44"/>
                    </a:lnTo>
                    <a:lnTo>
                      <a:pt x="0" y="44"/>
                    </a:lnTo>
                    <a:lnTo>
                      <a:pt x="0" y="42"/>
                    </a:lnTo>
                    <a:lnTo>
                      <a:pt x="0" y="41"/>
                    </a:lnTo>
                    <a:lnTo>
                      <a:pt x="0" y="40"/>
                    </a:lnTo>
                    <a:lnTo>
                      <a:pt x="0" y="39"/>
                    </a:lnTo>
                    <a:lnTo>
                      <a:pt x="1" y="39"/>
                    </a:lnTo>
                    <a:lnTo>
                      <a:pt x="1" y="37"/>
                    </a:lnTo>
                    <a:lnTo>
                      <a:pt x="1" y="36"/>
                    </a:lnTo>
                    <a:lnTo>
                      <a:pt x="1" y="35"/>
                    </a:lnTo>
                    <a:lnTo>
                      <a:pt x="2" y="35"/>
                    </a:lnTo>
                    <a:lnTo>
                      <a:pt x="2" y="33"/>
                    </a:lnTo>
                    <a:lnTo>
                      <a:pt x="2" y="32"/>
                    </a:lnTo>
                    <a:lnTo>
                      <a:pt x="3" y="32"/>
                    </a:lnTo>
                    <a:lnTo>
                      <a:pt x="3" y="31"/>
                    </a:lnTo>
                    <a:lnTo>
                      <a:pt x="4" y="31"/>
                    </a:lnTo>
                    <a:lnTo>
                      <a:pt x="4" y="30"/>
                    </a:lnTo>
                    <a:lnTo>
                      <a:pt x="5" y="30"/>
                    </a:lnTo>
                    <a:lnTo>
                      <a:pt x="5" y="28"/>
                    </a:lnTo>
                    <a:lnTo>
                      <a:pt x="6" y="28"/>
                    </a:lnTo>
                    <a:lnTo>
                      <a:pt x="6" y="27"/>
                    </a:lnTo>
                    <a:lnTo>
                      <a:pt x="7" y="27"/>
                    </a:lnTo>
                    <a:lnTo>
                      <a:pt x="8" y="27"/>
                    </a:lnTo>
                    <a:lnTo>
                      <a:pt x="8" y="26"/>
                    </a:lnTo>
                    <a:lnTo>
                      <a:pt x="9" y="26"/>
                    </a:lnTo>
                    <a:lnTo>
                      <a:pt x="11" y="26"/>
                    </a:lnTo>
                    <a:lnTo>
                      <a:pt x="12" y="26"/>
                    </a:lnTo>
                    <a:lnTo>
                      <a:pt x="12" y="25"/>
                    </a:lnTo>
                    <a:lnTo>
                      <a:pt x="13" y="25"/>
                    </a:lnTo>
                    <a:lnTo>
                      <a:pt x="14" y="25"/>
                    </a:lnTo>
                    <a:lnTo>
                      <a:pt x="15" y="25"/>
                    </a:lnTo>
                    <a:lnTo>
                      <a:pt x="16" y="25"/>
                    </a:lnTo>
                    <a:lnTo>
                      <a:pt x="17" y="23"/>
                    </a:lnTo>
                    <a:lnTo>
                      <a:pt x="18" y="23"/>
                    </a:lnTo>
                    <a:lnTo>
                      <a:pt x="19" y="23"/>
                    </a:lnTo>
                    <a:lnTo>
                      <a:pt x="20" y="23"/>
                    </a:lnTo>
                    <a:lnTo>
                      <a:pt x="21" y="23"/>
                    </a:lnTo>
                    <a:lnTo>
                      <a:pt x="22" y="22"/>
                    </a:lnTo>
                    <a:lnTo>
                      <a:pt x="24" y="22"/>
                    </a:lnTo>
                    <a:lnTo>
                      <a:pt x="25" y="22"/>
                    </a:lnTo>
                    <a:lnTo>
                      <a:pt x="26" y="22"/>
                    </a:lnTo>
                    <a:lnTo>
                      <a:pt x="27" y="21"/>
                    </a:lnTo>
                    <a:lnTo>
                      <a:pt x="28" y="21"/>
                    </a:lnTo>
                    <a:lnTo>
                      <a:pt x="29" y="21"/>
                    </a:lnTo>
                    <a:lnTo>
                      <a:pt x="29" y="18"/>
                    </a:lnTo>
                    <a:lnTo>
                      <a:pt x="29" y="17"/>
                    </a:lnTo>
                    <a:lnTo>
                      <a:pt x="29" y="16"/>
                    </a:lnTo>
                    <a:lnTo>
                      <a:pt x="29" y="14"/>
                    </a:lnTo>
                    <a:lnTo>
                      <a:pt x="28" y="14"/>
                    </a:lnTo>
                    <a:lnTo>
                      <a:pt x="28" y="13"/>
                    </a:lnTo>
                    <a:lnTo>
                      <a:pt x="27" y="13"/>
                    </a:lnTo>
                    <a:lnTo>
                      <a:pt x="27" y="12"/>
                    </a:lnTo>
                    <a:lnTo>
                      <a:pt x="26" y="12"/>
                    </a:lnTo>
                    <a:lnTo>
                      <a:pt x="25" y="12"/>
                    </a:lnTo>
                    <a:lnTo>
                      <a:pt x="24" y="12"/>
                    </a:lnTo>
                    <a:lnTo>
                      <a:pt x="24" y="11"/>
                    </a:lnTo>
                    <a:lnTo>
                      <a:pt x="22" y="11"/>
                    </a:lnTo>
                    <a:lnTo>
                      <a:pt x="21" y="11"/>
                    </a:lnTo>
                    <a:lnTo>
                      <a:pt x="20" y="11"/>
                    </a:lnTo>
                    <a:lnTo>
                      <a:pt x="19" y="11"/>
                    </a:lnTo>
                    <a:lnTo>
                      <a:pt x="18" y="11"/>
                    </a:lnTo>
                    <a:lnTo>
                      <a:pt x="18" y="12"/>
                    </a:lnTo>
                    <a:lnTo>
                      <a:pt x="17" y="12"/>
                    </a:lnTo>
                    <a:lnTo>
                      <a:pt x="16" y="12"/>
                    </a:lnTo>
                    <a:lnTo>
                      <a:pt x="16" y="13"/>
                    </a:lnTo>
                    <a:lnTo>
                      <a:pt x="15" y="13"/>
                    </a:lnTo>
                    <a:lnTo>
                      <a:pt x="15" y="14"/>
                    </a:lnTo>
                    <a:lnTo>
                      <a:pt x="14" y="14"/>
                    </a:lnTo>
                    <a:lnTo>
                      <a:pt x="14" y="16"/>
                    </a:lnTo>
                    <a:lnTo>
                      <a:pt x="13" y="16"/>
                    </a:lnTo>
                    <a:lnTo>
                      <a:pt x="13" y="17"/>
                    </a:lnTo>
                    <a:lnTo>
                      <a:pt x="13" y="18"/>
                    </a:lnTo>
                    <a:close/>
                    <a:moveTo>
                      <a:pt x="29" y="30"/>
                    </a:moveTo>
                    <a:lnTo>
                      <a:pt x="28" y="30"/>
                    </a:lnTo>
                    <a:lnTo>
                      <a:pt x="27" y="31"/>
                    </a:lnTo>
                    <a:lnTo>
                      <a:pt x="26" y="31"/>
                    </a:lnTo>
                    <a:lnTo>
                      <a:pt x="25" y="31"/>
                    </a:lnTo>
                    <a:lnTo>
                      <a:pt x="24" y="31"/>
                    </a:lnTo>
                    <a:lnTo>
                      <a:pt x="22" y="32"/>
                    </a:lnTo>
                    <a:lnTo>
                      <a:pt x="21" y="32"/>
                    </a:lnTo>
                    <a:lnTo>
                      <a:pt x="20" y="32"/>
                    </a:lnTo>
                    <a:lnTo>
                      <a:pt x="19" y="32"/>
                    </a:lnTo>
                    <a:lnTo>
                      <a:pt x="18" y="32"/>
                    </a:lnTo>
                    <a:lnTo>
                      <a:pt x="18" y="33"/>
                    </a:lnTo>
                    <a:lnTo>
                      <a:pt x="17" y="33"/>
                    </a:lnTo>
                    <a:lnTo>
                      <a:pt x="16" y="33"/>
                    </a:lnTo>
                    <a:lnTo>
                      <a:pt x="15" y="35"/>
                    </a:lnTo>
                    <a:lnTo>
                      <a:pt x="14" y="35"/>
                    </a:lnTo>
                    <a:lnTo>
                      <a:pt x="14" y="36"/>
                    </a:lnTo>
                    <a:lnTo>
                      <a:pt x="13" y="36"/>
                    </a:lnTo>
                    <a:lnTo>
                      <a:pt x="13" y="37"/>
                    </a:lnTo>
                    <a:lnTo>
                      <a:pt x="13" y="39"/>
                    </a:lnTo>
                    <a:lnTo>
                      <a:pt x="13" y="40"/>
                    </a:lnTo>
                    <a:lnTo>
                      <a:pt x="13" y="41"/>
                    </a:lnTo>
                    <a:lnTo>
                      <a:pt x="13" y="42"/>
                    </a:lnTo>
                    <a:lnTo>
                      <a:pt x="14" y="44"/>
                    </a:lnTo>
                    <a:lnTo>
                      <a:pt x="14" y="45"/>
                    </a:lnTo>
                    <a:lnTo>
                      <a:pt x="15" y="45"/>
                    </a:lnTo>
                    <a:lnTo>
                      <a:pt x="15" y="46"/>
                    </a:lnTo>
                    <a:lnTo>
                      <a:pt x="16" y="46"/>
                    </a:lnTo>
                    <a:lnTo>
                      <a:pt x="17" y="46"/>
                    </a:lnTo>
                    <a:lnTo>
                      <a:pt x="18" y="47"/>
                    </a:lnTo>
                    <a:lnTo>
                      <a:pt x="19" y="47"/>
                    </a:lnTo>
                    <a:lnTo>
                      <a:pt x="20" y="47"/>
                    </a:lnTo>
                    <a:lnTo>
                      <a:pt x="21" y="47"/>
                    </a:lnTo>
                    <a:lnTo>
                      <a:pt x="21" y="46"/>
                    </a:lnTo>
                    <a:lnTo>
                      <a:pt x="22" y="46"/>
                    </a:lnTo>
                    <a:lnTo>
                      <a:pt x="24" y="46"/>
                    </a:lnTo>
                    <a:lnTo>
                      <a:pt x="25" y="46"/>
                    </a:lnTo>
                    <a:lnTo>
                      <a:pt x="25" y="45"/>
                    </a:lnTo>
                    <a:lnTo>
                      <a:pt x="26" y="45"/>
                    </a:lnTo>
                    <a:lnTo>
                      <a:pt x="26" y="44"/>
                    </a:lnTo>
                    <a:lnTo>
                      <a:pt x="27" y="44"/>
                    </a:lnTo>
                    <a:lnTo>
                      <a:pt x="27" y="42"/>
                    </a:lnTo>
                    <a:lnTo>
                      <a:pt x="28" y="42"/>
                    </a:lnTo>
                    <a:lnTo>
                      <a:pt x="28" y="41"/>
                    </a:lnTo>
                    <a:lnTo>
                      <a:pt x="29" y="41"/>
                    </a:lnTo>
                    <a:lnTo>
                      <a:pt x="29" y="40"/>
                    </a:lnTo>
                    <a:lnTo>
                      <a:pt x="29" y="39"/>
                    </a:lnTo>
                    <a:lnTo>
                      <a:pt x="29" y="37"/>
                    </a:lnTo>
                    <a:lnTo>
                      <a:pt x="29" y="36"/>
                    </a:lnTo>
                    <a:lnTo>
                      <a:pt x="29" y="35"/>
                    </a:lnTo>
                    <a:lnTo>
                      <a:pt x="29" y="33"/>
                    </a:lnTo>
                    <a:lnTo>
                      <a:pt x="29" y="32"/>
                    </a:lnTo>
                    <a:lnTo>
                      <a:pt x="29" y="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60"/>
              <p:cNvSpPr>
                <a:spLocks/>
              </p:cNvSpPr>
              <p:nvPr/>
            </p:nvSpPr>
            <p:spPr bwMode="auto">
              <a:xfrm>
                <a:off x="1318" y="1375"/>
                <a:ext cx="22" cy="19"/>
              </a:xfrm>
              <a:custGeom>
                <a:avLst/>
                <a:gdLst/>
                <a:ahLst/>
                <a:cxnLst>
                  <a:cxn ang="0">
                    <a:pos x="11" y="8"/>
                  </a:cxn>
                  <a:cxn ang="0">
                    <a:pos x="13" y="5"/>
                  </a:cxn>
                  <a:cxn ang="0">
                    <a:pos x="15" y="4"/>
                  </a:cxn>
                  <a:cxn ang="0">
                    <a:pos x="17" y="3"/>
                  </a:cxn>
                  <a:cxn ang="0">
                    <a:pos x="19" y="2"/>
                  </a:cxn>
                  <a:cxn ang="0">
                    <a:pos x="22" y="0"/>
                  </a:cxn>
                  <a:cxn ang="0">
                    <a:pos x="26" y="0"/>
                  </a:cxn>
                  <a:cxn ang="0">
                    <a:pos x="29" y="0"/>
                  </a:cxn>
                  <a:cxn ang="0">
                    <a:pos x="32" y="2"/>
                  </a:cxn>
                  <a:cxn ang="0">
                    <a:pos x="34" y="3"/>
                  </a:cxn>
                  <a:cxn ang="0">
                    <a:pos x="36" y="4"/>
                  </a:cxn>
                  <a:cxn ang="0">
                    <a:pos x="38" y="7"/>
                  </a:cxn>
                  <a:cxn ang="0">
                    <a:pos x="40" y="7"/>
                  </a:cxn>
                  <a:cxn ang="0">
                    <a:pos x="42" y="5"/>
                  </a:cxn>
                  <a:cxn ang="0">
                    <a:pos x="43" y="3"/>
                  </a:cxn>
                  <a:cxn ang="0">
                    <a:pos x="45" y="2"/>
                  </a:cxn>
                  <a:cxn ang="0">
                    <a:pos x="47" y="0"/>
                  </a:cxn>
                  <a:cxn ang="0">
                    <a:pos x="50" y="0"/>
                  </a:cxn>
                  <a:cxn ang="0">
                    <a:pos x="54" y="0"/>
                  </a:cxn>
                  <a:cxn ang="0">
                    <a:pos x="57" y="0"/>
                  </a:cxn>
                  <a:cxn ang="0">
                    <a:pos x="59" y="2"/>
                  </a:cxn>
                  <a:cxn ang="0">
                    <a:pos x="62" y="3"/>
                  </a:cxn>
                  <a:cxn ang="0">
                    <a:pos x="65" y="4"/>
                  </a:cxn>
                  <a:cxn ang="0">
                    <a:pos x="66" y="7"/>
                  </a:cxn>
                  <a:cxn ang="0">
                    <a:pos x="67" y="11"/>
                  </a:cxn>
                  <a:cxn ang="0">
                    <a:pos x="68" y="13"/>
                  </a:cxn>
                  <a:cxn ang="0">
                    <a:pos x="68" y="17"/>
                  </a:cxn>
                  <a:cxn ang="0">
                    <a:pos x="68" y="21"/>
                  </a:cxn>
                  <a:cxn ang="0">
                    <a:pos x="56" y="25"/>
                  </a:cxn>
                  <a:cxn ang="0">
                    <a:pos x="56" y="21"/>
                  </a:cxn>
                  <a:cxn ang="0">
                    <a:pos x="56" y="17"/>
                  </a:cxn>
                  <a:cxn ang="0">
                    <a:pos x="55" y="13"/>
                  </a:cxn>
                  <a:cxn ang="0">
                    <a:pos x="53" y="12"/>
                  </a:cxn>
                  <a:cxn ang="0">
                    <a:pos x="50" y="11"/>
                  </a:cxn>
                  <a:cxn ang="0">
                    <a:pos x="47" y="11"/>
                  </a:cxn>
                  <a:cxn ang="0">
                    <a:pos x="45" y="12"/>
                  </a:cxn>
                  <a:cxn ang="0">
                    <a:pos x="43" y="14"/>
                  </a:cxn>
                  <a:cxn ang="0">
                    <a:pos x="42" y="17"/>
                  </a:cxn>
                  <a:cxn ang="0">
                    <a:pos x="41" y="19"/>
                  </a:cxn>
                  <a:cxn ang="0">
                    <a:pos x="41" y="23"/>
                  </a:cxn>
                  <a:cxn ang="0">
                    <a:pos x="41" y="27"/>
                  </a:cxn>
                  <a:cxn ang="0">
                    <a:pos x="40" y="56"/>
                  </a:cxn>
                  <a:cxn ang="0">
                    <a:pos x="28" y="25"/>
                  </a:cxn>
                  <a:cxn ang="0">
                    <a:pos x="28" y="21"/>
                  </a:cxn>
                  <a:cxn ang="0">
                    <a:pos x="28" y="17"/>
                  </a:cxn>
                  <a:cxn ang="0">
                    <a:pos x="27" y="14"/>
                  </a:cxn>
                  <a:cxn ang="0">
                    <a:pos x="26" y="12"/>
                  </a:cxn>
                  <a:cxn ang="0">
                    <a:pos x="23" y="11"/>
                  </a:cxn>
                  <a:cxn ang="0">
                    <a:pos x="20" y="11"/>
                  </a:cxn>
                  <a:cxn ang="0">
                    <a:pos x="18" y="12"/>
                  </a:cxn>
                  <a:cxn ang="0">
                    <a:pos x="16" y="13"/>
                  </a:cxn>
                  <a:cxn ang="0">
                    <a:pos x="14" y="14"/>
                  </a:cxn>
                  <a:cxn ang="0">
                    <a:pos x="13" y="17"/>
                  </a:cxn>
                  <a:cxn ang="0">
                    <a:pos x="13" y="21"/>
                  </a:cxn>
                  <a:cxn ang="0">
                    <a:pos x="12" y="23"/>
                  </a:cxn>
                  <a:cxn ang="0">
                    <a:pos x="12" y="27"/>
                  </a:cxn>
                  <a:cxn ang="0">
                    <a:pos x="12" y="56"/>
                  </a:cxn>
                </a:cxnLst>
                <a:rect l="0" t="0" r="r" b="b"/>
                <a:pathLst>
                  <a:path w="68" h="56">
                    <a:moveTo>
                      <a:pt x="0" y="2"/>
                    </a:moveTo>
                    <a:lnTo>
                      <a:pt x="11" y="2"/>
                    </a:lnTo>
                    <a:lnTo>
                      <a:pt x="11" y="8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14" y="5"/>
                    </a:lnTo>
                    <a:lnTo>
                      <a:pt x="14" y="4"/>
                    </a:lnTo>
                    <a:lnTo>
                      <a:pt x="15" y="4"/>
                    </a:lnTo>
                    <a:lnTo>
                      <a:pt x="16" y="4"/>
                    </a:lnTo>
                    <a:lnTo>
                      <a:pt x="16" y="3"/>
                    </a:lnTo>
                    <a:lnTo>
                      <a:pt x="17" y="3"/>
                    </a:lnTo>
                    <a:lnTo>
                      <a:pt x="17" y="2"/>
                    </a:lnTo>
                    <a:lnTo>
                      <a:pt x="18" y="2"/>
                    </a:lnTo>
                    <a:lnTo>
                      <a:pt x="19" y="2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3" y="0"/>
                    </a:lnTo>
                    <a:lnTo>
                      <a:pt x="25" y="0"/>
                    </a:lnTo>
                    <a:lnTo>
                      <a:pt x="26" y="0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29" y="0"/>
                    </a:lnTo>
                    <a:lnTo>
                      <a:pt x="30" y="0"/>
                    </a:lnTo>
                    <a:lnTo>
                      <a:pt x="31" y="0"/>
                    </a:lnTo>
                    <a:lnTo>
                      <a:pt x="32" y="2"/>
                    </a:lnTo>
                    <a:lnTo>
                      <a:pt x="33" y="2"/>
                    </a:lnTo>
                    <a:lnTo>
                      <a:pt x="34" y="2"/>
                    </a:lnTo>
                    <a:lnTo>
                      <a:pt x="34" y="3"/>
                    </a:lnTo>
                    <a:lnTo>
                      <a:pt x="35" y="3"/>
                    </a:lnTo>
                    <a:lnTo>
                      <a:pt x="35" y="4"/>
                    </a:lnTo>
                    <a:lnTo>
                      <a:pt x="36" y="4"/>
                    </a:lnTo>
                    <a:lnTo>
                      <a:pt x="36" y="5"/>
                    </a:lnTo>
                    <a:lnTo>
                      <a:pt x="38" y="5"/>
                    </a:lnTo>
                    <a:lnTo>
                      <a:pt x="38" y="7"/>
                    </a:lnTo>
                    <a:lnTo>
                      <a:pt x="39" y="8"/>
                    </a:lnTo>
                    <a:lnTo>
                      <a:pt x="40" y="8"/>
                    </a:lnTo>
                    <a:lnTo>
                      <a:pt x="40" y="7"/>
                    </a:lnTo>
                    <a:lnTo>
                      <a:pt x="41" y="7"/>
                    </a:lnTo>
                    <a:lnTo>
                      <a:pt x="41" y="5"/>
                    </a:lnTo>
                    <a:lnTo>
                      <a:pt x="42" y="5"/>
                    </a:lnTo>
                    <a:lnTo>
                      <a:pt x="42" y="4"/>
                    </a:lnTo>
                    <a:lnTo>
                      <a:pt x="43" y="4"/>
                    </a:lnTo>
                    <a:lnTo>
                      <a:pt x="43" y="3"/>
                    </a:lnTo>
                    <a:lnTo>
                      <a:pt x="44" y="3"/>
                    </a:lnTo>
                    <a:lnTo>
                      <a:pt x="45" y="3"/>
                    </a:lnTo>
                    <a:lnTo>
                      <a:pt x="45" y="2"/>
                    </a:lnTo>
                    <a:lnTo>
                      <a:pt x="46" y="2"/>
                    </a:lnTo>
                    <a:lnTo>
                      <a:pt x="47" y="2"/>
                    </a:lnTo>
                    <a:lnTo>
                      <a:pt x="47" y="0"/>
                    </a:lnTo>
                    <a:lnTo>
                      <a:pt x="48" y="0"/>
                    </a:lnTo>
                    <a:lnTo>
                      <a:pt x="49" y="0"/>
                    </a:lnTo>
                    <a:lnTo>
                      <a:pt x="50" y="0"/>
                    </a:lnTo>
                    <a:lnTo>
                      <a:pt x="52" y="0"/>
                    </a:lnTo>
                    <a:lnTo>
                      <a:pt x="53" y="0"/>
                    </a:lnTo>
                    <a:lnTo>
                      <a:pt x="54" y="0"/>
                    </a:lnTo>
                    <a:lnTo>
                      <a:pt x="55" y="0"/>
                    </a:lnTo>
                    <a:lnTo>
                      <a:pt x="56" y="0"/>
                    </a:lnTo>
                    <a:lnTo>
                      <a:pt x="57" y="0"/>
                    </a:lnTo>
                    <a:lnTo>
                      <a:pt x="58" y="0"/>
                    </a:lnTo>
                    <a:lnTo>
                      <a:pt x="59" y="0"/>
                    </a:lnTo>
                    <a:lnTo>
                      <a:pt x="59" y="2"/>
                    </a:lnTo>
                    <a:lnTo>
                      <a:pt x="60" y="2"/>
                    </a:lnTo>
                    <a:lnTo>
                      <a:pt x="61" y="2"/>
                    </a:lnTo>
                    <a:lnTo>
                      <a:pt x="62" y="3"/>
                    </a:lnTo>
                    <a:lnTo>
                      <a:pt x="63" y="3"/>
                    </a:lnTo>
                    <a:lnTo>
                      <a:pt x="63" y="4"/>
                    </a:lnTo>
                    <a:lnTo>
                      <a:pt x="65" y="4"/>
                    </a:lnTo>
                    <a:lnTo>
                      <a:pt x="65" y="5"/>
                    </a:lnTo>
                    <a:lnTo>
                      <a:pt x="66" y="5"/>
                    </a:lnTo>
                    <a:lnTo>
                      <a:pt x="66" y="7"/>
                    </a:lnTo>
                    <a:lnTo>
                      <a:pt x="67" y="8"/>
                    </a:lnTo>
                    <a:lnTo>
                      <a:pt x="67" y="9"/>
                    </a:lnTo>
                    <a:lnTo>
                      <a:pt x="67" y="11"/>
                    </a:lnTo>
                    <a:lnTo>
                      <a:pt x="68" y="11"/>
                    </a:lnTo>
                    <a:lnTo>
                      <a:pt x="68" y="12"/>
                    </a:lnTo>
                    <a:lnTo>
                      <a:pt x="68" y="13"/>
                    </a:lnTo>
                    <a:lnTo>
                      <a:pt x="68" y="14"/>
                    </a:lnTo>
                    <a:lnTo>
                      <a:pt x="68" y="16"/>
                    </a:lnTo>
                    <a:lnTo>
                      <a:pt x="68" y="17"/>
                    </a:lnTo>
                    <a:lnTo>
                      <a:pt x="68" y="18"/>
                    </a:lnTo>
                    <a:lnTo>
                      <a:pt x="68" y="19"/>
                    </a:lnTo>
                    <a:lnTo>
                      <a:pt x="68" y="21"/>
                    </a:lnTo>
                    <a:lnTo>
                      <a:pt x="68" y="56"/>
                    </a:lnTo>
                    <a:lnTo>
                      <a:pt x="56" y="56"/>
                    </a:lnTo>
                    <a:lnTo>
                      <a:pt x="56" y="25"/>
                    </a:lnTo>
                    <a:lnTo>
                      <a:pt x="56" y="23"/>
                    </a:lnTo>
                    <a:lnTo>
                      <a:pt x="56" y="22"/>
                    </a:lnTo>
                    <a:lnTo>
                      <a:pt x="56" y="21"/>
                    </a:lnTo>
                    <a:lnTo>
                      <a:pt x="56" y="19"/>
                    </a:lnTo>
                    <a:lnTo>
                      <a:pt x="56" y="18"/>
                    </a:lnTo>
                    <a:lnTo>
                      <a:pt x="56" y="17"/>
                    </a:lnTo>
                    <a:lnTo>
                      <a:pt x="55" y="16"/>
                    </a:lnTo>
                    <a:lnTo>
                      <a:pt x="55" y="14"/>
                    </a:lnTo>
                    <a:lnTo>
                      <a:pt x="55" y="13"/>
                    </a:lnTo>
                    <a:lnTo>
                      <a:pt x="54" y="13"/>
                    </a:lnTo>
                    <a:lnTo>
                      <a:pt x="54" y="12"/>
                    </a:lnTo>
                    <a:lnTo>
                      <a:pt x="53" y="12"/>
                    </a:lnTo>
                    <a:lnTo>
                      <a:pt x="52" y="12"/>
                    </a:lnTo>
                    <a:lnTo>
                      <a:pt x="52" y="11"/>
                    </a:lnTo>
                    <a:lnTo>
                      <a:pt x="50" y="11"/>
                    </a:lnTo>
                    <a:lnTo>
                      <a:pt x="49" y="11"/>
                    </a:lnTo>
                    <a:lnTo>
                      <a:pt x="48" y="11"/>
                    </a:lnTo>
                    <a:lnTo>
                      <a:pt x="47" y="11"/>
                    </a:lnTo>
                    <a:lnTo>
                      <a:pt x="47" y="12"/>
                    </a:lnTo>
                    <a:lnTo>
                      <a:pt x="46" y="12"/>
                    </a:lnTo>
                    <a:lnTo>
                      <a:pt x="45" y="12"/>
                    </a:lnTo>
                    <a:lnTo>
                      <a:pt x="45" y="13"/>
                    </a:lnTo>
                    <a:lnTo>
                      <a:pt x="44" y="13"/>
                    </a:lnTo>
                    <a:lnTo>
                      <a:pt x="43" y="14"/>
                    </a:lnTo>
                    <a:lnTo>
                      <a:pt x="43" y="16"/>
                    </a:lnTo>
                    <a:lnTo>
                      <a:pt x="42" y="16"/>
                    </a:lnTo>
                    <a:lnTo>
                      <a:pt x="42" y="17"/>
                    </a:lnTo>
                    <a:lnTo>
                      <a:pt x="42" y="18"/>
                    </a:lnTo>
                    <a:lnTo>
                      <a:pt x="41" y="18"/>
                    </a:lnTo>
                    <a:lnTo>
                      <a:pt x="41" y="19"/>
                    </a:lnTo>
                    <a:lnTo>
                      <a:pt x="41" y="21"/>
                    </a:lnTo>
                    <a:lnTo>
                      <a:pt x="41" y="22"/>
                    </a:lnTo>
                    <a:lnTo>
                      <a:pt x="41" y="23"/>
                    </a:lnTo>
                    <a:lnTo>
                      <a:pt x="41" y="25"/>
                    </a:lnTo>
                    <a:lnTo>
                      <a:pt x="41" y="26"/>
                    </a:lnTo>
                    <a:lnTo>
                      <a:pt x="41" y="27"/>
                    </a:lnTo>
                    <a:lnTo>
                      <a:pt x="40" y="28"/>
                    </a:lnTo>
                    <a:lnTo>
                      <a:pt x="40" y="30"/>
                    </a:lnTo>
                    <a:lnTo>
                      <a:pt x="40" y="56"/>
                    </a:lnTo>
                    <a:lnTo>
                      <a:pt x="28" y="56"/>
                    </a:lnTo>
                    <a:lnTo>
                      <a:pt x="28" y="26"/>
                    </a:lnTo>
                    <a:lnTo>
                      <a:pt x="28" y="25"/>
                    </a:lnTo>
                    <a:lnTo>
                      <a:pt x="28" y="23"/>
                    </a:lnTo>
                    <a:lnTo>
                      <a:pt x="28" y="22"/>
                    </a:lnTo>
                    <a:lnTo>
                      <a:pt x="28" y="21"/>
                    </a:lnTo>
                    <a:lnTo>
                      <a:pt x="28" y="19"/>
                    </a:lnTo>
                    <a:lnTo>
                      <a:pt x="28" y="18"/>
                    </a:lnTo>
                    <a:lnTo>
                      <a:pt x="28" y="17"/>
                    </a:lnTo>
                    <a:lnTo>
                      <a:pt x="28" y="16"/>
                    </a:lnTo>
                    <a:lnTo>
                      <a:pt x="27" y="16"/>
                    </a:lnTo>
                    <a:lnTo>
                      <a:pt x="27" y="14"/>
                    </a:lnTo>
                    <a:lnTo>
                      <a:pt x="27" y="13"/>
                    </a:lnTo>
                    <a:lnTo>
                      <a:pt x="26" y="13"/>
                    </a:lnTo>
                    <a:lnTo>
                      <a:pt x="26" y="12"/>
                    </a:lnTo>
                    <a:lnTo>
                      <a:pt x="25" y="12"/>
                    </a:lnTo>
                    <a:lnTo>
                      <a:pt x="23" y="12"/>
                    </a:lnTo>
                    <a:lnTo>
                      <a:pt x="23" y="11"/>
                    </a:lnTo>
                    <a:lnTo>
                      <a:pt x="22" y="11"/>
                    </a:lnTo>
                    <a:lnTo>
                      <a:pt x="21" y="11"/>
                    </a:lnTo>
                    <a:lnTo>
                      <a:pt x="20" y="11"/>
                    </a:lnTo>
                    <a:lnTo>
                      <a:pt x="19" y="11"/>
                    </a:lnTo>
                    <a:lnTo>
                      <a:pt x="19" y="12"/>
                    </a:lnTo>
                    <a:lnTo>
                      <a:pt x="18" y="12"/>
                    </a:lnTo>
                    <a:lnTo>
                      <a:pt x="17" y="12"/>
                    </a:lnTo>
                    <a:lnTo>
                      <a:pt x="17" y="13"/>
                    </a:lnTo>
                    <a:lnTo>
                      <a:pt x="16" y="13"/>
                    </a:lnTo>
                    <a:lnTo>
                      <a:pt x="15" y="13"/>
                    </a:lnTo>
                    <a:lnTo>
                      <a:pt x="15" y="14"/>
                    </a:lnTo>
                    <a:lnTo>
                      <a:pt x="14" y="14"/>
                    </a:lnTo>
                    <a:lnTo>
                      <a:pt x="14" y="16"/>
                    </a:lnTo>
                    <a:lnTo>
                      <a:pt x="14" y="17"/>
                    </a:lnTo>
                    <a:lnTo>
                      <a:pt x="13" y="17"/>
                    </a:lnTo>
                    <a:lnTo>
                      <a:pt x="13" y="18"/>
                    </a:lnTo>
                    <a:lnTo>
                      <a:pt x="13" y="19"/>
                    </a:lnTo>
                    <a:lnTo>
                      <a:pt x="13" y="21"/>
                    </a:lnTo>
                    <a:lnTo>
                      <a:pt x="13" y="22"/>
                    </a:lnTo>
                    <a:lnTo>
                      <a:pt x="13" y="23"/>
                    </a:lnTo>
                    <a:lnTo>
                      <a:pt x="12" y="23"/>
                    </a:lnTo>
                    <a:lnTo>
                      <a:pt x="12" y="25"/>
                    </a:lnTo>
                    <a:lnTo>
                      <a:pt x="12" y="26"/>
                    </a:lnTo>
                    <a:lnTo>
                      <a:pt x="12" y="27"/>
                    </a:lnTo>
                    <a:lnTo>
                      <a:pt x="12" y="28"/>
                    </a:lnTo>
                    <a:lnTo>
                      <a:pt x="12" y="30"/>
                    </a:lnTo>
                    <a:lnTo>
                      <a:pt x="12" y="56"/>
                    </a:lnTo>
                    <a:lnTo>
                      <a:pt x="0" y="56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61"/>
              <p:cNvSpPr>
                <a:spLocks/>
              </p:cNvSpPr>
              <p:nvPr/>
            </p:nvSpPr>
            <p:spPr bwMode="auto">
              <a:xfrm>
                <a:off x="1162" y="1407"/>
                <a:ext cx="8" cy="33"/>
              </a:xfrm>
              <a:custGeom>
                <a:avLst/>
                <a:gdLst/>
                <a:ahLst/>
                <a:cxnLst>
                  <a:cxn ang="0">
                    <a:pos x="13" y="98"/>
                  </a:cxn>
                  <a:cxn ang="0">
                    <a:pos x="12" y="94"/>
                  </a:cxn>
                  <a:cxn ang="0">
                    <a:pos x="11" y="92"/>
                  </a:cxn>
                  <a:cxn ang="0">
                    <a:pos x="9" y="89"/>
                  </a:cxn>
                  <a:cxn ang="0">
                    <a:pos x="8" y="85"/>
                  </a:cxn>
                  <a:cxn ang="0">
                    <a:pos x="6" y="83"/>
                  </a:cxn>
                  <a:cxn ang="0">
                    <a:pos x="5" y="79"/>
                  </a:cxn>
                  <a:cxn ang="0">
                    <a:pos x="4" y="76"/>
                  </a:cxn>
                  <a:cxn ang="0">
                    <a:pos x="3" y="74"/>
                  </a:cxn>
                  <a:cxn ang="0">
                    <a:pos x="3" y="70"/>
                  </a:cxn>
                  <a:cxn ang="0">
                    <a:pos x="2" y="68"/>
                  </a:cxn>
                  <a:cxn ang="0">
                    <a:pos x="1" y="64"/>
                  </a:cxn>
                  <a:cxn ang="0">
                    <a:pos x="1" y="60"/>
                  </a:cxn>
                  <a:cxn ang="0">
                    <a:pos x="1" y="56"/>
                  </a:cxn>
                  <a:cxn ang="0">
                    <a:pos x="0" y="52"/>
                  </a:cxn>
                  <a:cxn ang="0">
                    <a:pos x="0" y="48"/>
                  </a:cxn>
                  <a:cxn ang="0">
                    <a:pos x="1" y="45"/>
                  </a:cxn>
                  <a:cxn ang="0">
                    <a:pos x="1" y="41"/>
                  </a:cxn>
                  <a:cxn ang="0">
                    <a:pos x="1" y="37"/>
                  </a:cxn>
                  <a:cxn ang="0">
                    <a:pos x="2" y="33"/>
                  </a:cxn>
                  <a:cxn ang="0">
                    <a:pos x="3" y="29"/>
                  </a:cxn>
                  <a:cxn ang="0">
                    <a:pos x="3" y="26"/>
                  </a:cxn>
                  <a:cxn ang="0">
                    <a:pos x="4" y="23"/>
                  </a:cxn>
                  <a:cxn ang="0">
                    <a:pos x="5" y="19"/>
                  </a:cxn>
                  <a:cxn ang="0">
                    <a:pos x="8" y="15"/>
                  </a:cxn>
                  <a:cxn ang="0">
                    <a:pos x="9" y="13"/>
                  </a:cxn>
                  <a:cxn ang="0">
                    <a:pos x="10" y="10"/>
                  </a:cxn>
                  <a:cxn ang="0">
                    <a:pos x="11" y="6"/>
                  </a:cxn>
                  <a:cxn ang="0">
                    <a:pos x="13" y="4"/>
                  </a:cxn>
                  <a:cxn ang="0">
                    <a:pos x="14" y="0"/>
                  </a:cxn>
                  <a:cxn ang="0">
                    <a:pos x="22" y="3"/>
                  </a:cxn>
                  <a:cxn ang="0">
                    <a:pos x="21" y="6"/>
                  </a:cxn>
                  <a:cxn ang="0">
                    <a:pos x="19" y="10"/>
                  </a:cxn>
                  <a:cxn ang="0">
                    <a:pos x="18" y="14"/>
                  </a:cxn>
                  <a:cxn ang="0">
                    <a:pos x="17" y="18"/>
                  </a:cxn>
                  <a:cxn ang="0">
                    <a:pos x="16" y="22"/>
                  </a:cxn>
                  <a:cxn ang="0">
                    <a:pos x="15" y="26"/>
                  </a:cxn>
                  <a:cxn ang="0">
                    <a:pos x="14" y="28"/>
                  </a:cxn>
                  <a:cxn ang="0">
                    <a:pos x="14" y="32"/>
                  </a:cxn>
                  <a:cxn ang="0">
                    <a:pos x="13" y="34"/>
                  </a:cxn>
                  <a:cxn ang="0">
                    <a:pos x="13" y="38"/>
                  </a:cxn>
                  <a:cxn ang="0">
                    <a:pos x="13" y="42"/>
                  </a:cxn>
                  <a:cxn ang="0">
                    <a:pos x="12" y="46"/>
                  </a:cxn>
                  <a:cxn ang="0">
                    <a:pos x="12" y="50"/>
                  </a:cxn>
                  <a:cxn ang="0">
                    <a:pos x="12" y="54"/>
                  </a:cxn>
                  <a:cxn ang="0">
                    <a:pos x="13" y="56"/>
                  </a:cxn>
                  <a:cxn ang="0">
                    <a:pos x="13" y="60"/>
                  </a:cxn>
                  <a:cxn ang="0">
                    <a:pos x="13" y="64"/>
                  </a:cxn>
                  <a:cxn ang="0">
                    <a:pos x="14" y="68"/>
                  </a:cxn>
                  <a:cxn ang="0">
                    <a:pos x="14" y="71"/>
                  </a:cxn>
                  <a:cxn ang="0">
                    <a:pos x="15" y="75"/>
                  </a:cxn>
                  <a:cxn ang="0">
                    <a:pos x="16" y="79"/>
                  </a:cxn>
                  <a:cxn ang="0">
                    <a:pos x="16" y="83"/>
                  </a:cxn>
                  <a:cxn ang="0">
                    <a:pos x="17" y="85"/>
                  </a:cxn>
                  <a:cxn ang="0">
                    <a:pos x="18" y="88"/>
                  </a:cxn>
                  <a:cxn ang="0">
                    <a:pos x="19" y="90"/>
                  </a:cxn>
                  <a:cxn ang="0">
                    <a:pos x="21" y="93"/>
                  </a:cxn>
                  <a:cxn ang="0">
                    <a:pos x="22" y="96"/>
                  </a:cxn>
                  <a:cxn ang="0">
                    <a:pos x="23" y="98"/>
                  </a:cxn>
                </a:cxnLst>
                <a:rect l="0" t="0" r="r" b="b"/>
                <a:pathLst>
                  <a:path w="23" h="99">
                    <a:moveTo>
                      <a:pt x="23" y="99"/>
                    </a:moveTo>
                    <a:lnTo>
                      <a:pt x="14" y="99"/>
                    </a:lnTo>
                    <a:lnTo>
                      <a:pt x="13" y="98"/>
                    </a:lnTo>
                    <a:lnTo>
                      <a:pt x="13" y="97"/>
                    </a:lnTo>
                    <a:lnTo>
                      <a:pt x="12" y="96"/>
                    </a:lnTo>
                    <a:lnTo>
                      <a:pt x="12" y="94"/>
                    </a:lnTo>
                    <a:lnTo>
                      <a:pt x="11" y="94"/>
                    </a:lnTo>
                    <a:lnTo>
                      <a:pt x="11" y="93"/>
                    </a:lnTo>
                    <a:lnTo>
                      <a:pt x="11" y="92"/>
                    </a:lnTo>
                    <a:lnTo>
                      <a:pt x="10" y="92"/>
                    </a:lnTo>
                    <a:lnTo>
                      <a:pt x="10" y="90"/>
                    </a:lnTo>
                    <a:lnTo>
                      <a:pt x="9" y="89"/>
                    </a:lnTo>
                    <a:lnTo>
                      <a:pt x="9" y="88"/>
                    </a:lnTo>
                    <a:lnTo>
                      <a:pt x="8" y="87"/>
                    </a:lnTo>
                    <a:lnTo>
                      <a:pt x="8" y="85"/>
                    </a:lnTo>
                    <a:lnTo>
                      <a:pt x="8" y="84"/>
                    </a:lnTo>
                    <a:lnTo>
                      <a:pt x="6" y="84"/>
                    </a:lnTo>
                    <a:lnTo>
                      <a:pt x="6" y="83"/>
                    </a:lnTo>
                    <a:lnTo>
                      <a:pt x="6" y="82"/>
                    </a:lnTo>
                    <a:lnTo>
                      <a:pt x="5" y="80"/>
                    </a:lnTo>
                    <a:lnTo>
                      <a:pt x="5" y="79"/>
                    </a:lnTo>
                    <a:lnTo>
                      <a:pt x="5" y="78"/>
                    </a:lnTo>
                    <a:lnTo>
                      <a:pt x="4" y="78"/>
                    </a:lnTo>
                    <a:lnTo>
                      <a:pt x="4" y="76"/>
                    </a:lnTo>
                    <a:lnTo>
                      <a:pt x="4" y="75"/>
                    </a:lnTo>
                    <a:lnTo>
                      <a:pt x="4" y="74"/>
                    </a:lnTo>
                    <a:lnTo>
                      <a:pt x="3" y="74"/>
                    </a:lnTo>
                    <a:lnTo>
                      <a:pt x="3" y="73"/>
                    </a:lnTo>
                    <a:lnTo>
                      <a:pt x="3" y="71"/>
                    </a:lnTo>
                    <a:lnTo>
                      <a:pt x="3" y="70"/>
                    </a:lnTo>
                    <a:lnTo>
                      <a:pt x="2" y="70"/>
                    </a:lnTo>
                    <a:lnTo>
                      <a:pt x="2" y="69"/>
                    </a:lnTo>
                    <a:lnTo>
                      <a:pt x="2" y="68"/>
                    </a:lnTo>
                    <a:lnTo>
                      <a:pt x="2" y="66"/>
                    </a:lnTo>
                    <a:lnTo>
                      <a:pt x="2" y="65"/>
                    </a:lnTo>
                    <a:lnTo>
                      <a:pt x="1" y="64"/>
                    </a:lnTo>
                    <a:lnTo>
                      <a:pt x="1" y="62"/>
                    </a:lnTo>
                    <a:lnTo>
                      <a:pt x="1" y="61"/>
                    </a:lnTo>
                    <a:lnTo>
                      <a:pt x="1" y="60"/>
                    </a:lnTo>
                    <a:lnTo>
                      <a:pt x="1" y="59"/>
                    </a:lnTo>
                    <a:lnTo>
                      <a:pt x="1" y="57"/>
                    </a:lnTo>
                    <a:lnTo>
                      <a:pt x="1" y="56"/>
                    </a:lnTo>
                    <a:lnTo>
                      <a:pt x="1" y="55"/>
                    </a:lnTo>
                    <a:lnTo>
                      <a:pt x="1" y="54"/>
                    </a:lnTo>
                    <a:lnTo>
                      <a:pt x="0" y="52"/>
                    </a:lnTo>
                    <a:lnTo>
                      <a:pt x="0" y="51"/>
                    </a:lnTo>
                    <a:lnTo>
                      <a:pt x="0" y="50"/>
                    </a:lnTo>
                    <a:lnTo>
                      <a:pt x="0" y="48"/>
                    </a:lnTo>
                    <a:lnTo>
                      <a:pt x="0" y="47"/>
                    </a:lnTo>
                    <a:lnTo>
                      <a:pt x="1" y="46"/>
                    </a:lnTo>
                    <a:lnTo>
                      <a:pt x="1" y="45"/>
                    </a:lnTo>
                    <a:lnTo>
                      <a:pt x="1" y="43"/>
                    </a:lnTo>
                    <a:lnTo>
                      <a:pt x="1" y="42"/>
                    </a:lnTo>
                    <a:lnTo>
                      <a:pt x="1" y="41"/>
                    </a:lnTo>
                    <a:lnTo>
                      <a:pt x="1" y="40"/>
                    </a:lnTo>
                    <a:lnTo>
                      <a:pt x="1" y="38"/>
                    </a:lnTo>
                    <a:lnTo>
                      <a:pt x="1" y="37"/>
                    </a:lnTo>
                    <a:lnTo>
                      <a:pt x="1" y="36"/>
                    </a:lnTo>
                    <a:lnTo>
                      <a:pt x="2" y="34"/>
                    </a:lnTo>
                    <a:lnTo>
                      <a:pt x="2" y="33"/>
                    </a:lnTo>
                    <a:lnTo>
                      <a:pt x="2" y="32"/>
                    </a:lnTo>
                    <a:lnTo>
                      <a:pt x="2" y="31"/>
                    </a:lnTo>
                    <a:lnTo>
                      <a:pt x="3" y="29"/>
                    </a:lnTo>
                    <a:lnTo>
                      <a:pt x="3" y="28"/>
                    </a:lnTo>
                    <a:lnTo>
                      <a:pt x="3" y="27"/>
                    </a:lnTo>
                    <a:lnTo>
                      <a:pt x="3" y="26"/>
                    </a:lnTo>
                    <a:lnTo>
                      <a:pt x="4" y="26"/>
                    </a:lnTo>
                    <a:lnTo>
                      <a:pt x="4" y="24"/>
                    </a:lnTo>
                    <a:lnTo>
                      <a:pt x="4" y="23"/>
                    </a:lnTo>
                    <a:lnTo>
                      <a:pt x="4" y="22"/>
                    </a:lnTo>
                    <a:lnTo>
                      <a:pt x="5" y="20"/>
                    </a:lnTo>
                    <a:lnTo>
                      <a:pt x="5" y="19"/>
                    </a:lnTo>
                    <a:lnTo>
                      <a:pt x="6" y="18"/>
                    </a:lnTo>
                    <a:lnTo>
                      <a:pt x="6" y="17"/>
                    </a:lnTo>
                    <a:lnTo>
                      <a:pt x="8" y="15"/>
                    </a:lnTo>
                    <a:lnTo>
                      <a:pt x="8" y="14"/>
                    </a:lnTo>
                    <a:lnTo>
                      <a:pt x="8" y="13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9" y="10"/>
                    </a:lnTo>
                    <a:lnTo>
                      <a:pt x="10" y="10"/>
                    </a:lnTo>
                    <a:lnTo>
                      <a:pt x="10" y="9"/>
                    </a:lnTo>
                    <a:lnTo>
                      <a:pt x="11" y="8"/>
                    </a:lnTo>
                    <a:lnTo>
                      <a:pt x="11" y="6"/>
                    </a:lnTo>
                    <a:lnTo>
                      <a:pt x="12" y="5"/>
                    </a:lnTo>
                    <a:lnTo>
                      <a:pt x="12" y="4"/>
                    </a:lnTo>
                    <a:lnTo>
                      <a:pt x="13" y="4"/>
                    </a:lnTo>
                    <a:lnTo>
                      <a:pt x="13" y="3"/>
                    </a:lnTo>
                    <a:lnTo>
                      <a:pt x="14" y="1"/>
                    </a:lnTo>
                    <a:lnTo>
                      <a:pt x="14" y="0"/>
                    </a:lnTo>
                    <a:lnTo>
                      <a:pt x="23" y="0"/>
                    </a:lnTo>
                    <a:lnTo>
                      <a:pt x="23" y="1"/>
                    </a:lnTo>
                    <a:lnTo>
                      <a:pt x="22" y="3"/>
                    </a:lnTo>
                    <a:lnTo>
                      <a:pt x="22" y="4"/>
                    </a:lnTo>
                    <a:lnTo>
                      <a:pt x="22" y="5"/>
                    </a:lnTo>
                    <a:lnTo>
                      <a:pt x="21" y="6"/>
                    </a:lnTo>
                    <a:lnTo>
                      <a:pt x="21" y="8"/>
                    </a:lnTo>
                    <a:lnTo>
                      <a:pt x="19" y="9"/>
                    </a:lnTo>
                    <a:lnTo>
                      <a:pt x="19" y="10"/>
                    </a:lnTo>
                    <a:lnTo>
                      <a:pt x="18" y="12"/>
                    </a:lnTo>
                    <a:lnTo>
                      <a:pt x="18" y="13"/>
                    </a:lnTo>
                    <a:lnTo>
                      <a:pt x="18" y="14"/>
                    </a:lnTo>
                    <a:lnTo>
                      <a:pt x="17" y="15"/>
                    </a:lnTo>
                    <a:lnTo>
                      <a:pt x="17" y="17"/>
                    </a:lnTo>
                    <a:lnTo>
                      <a:pt x="17" y="18"/>
                    </a:lnTo>
                    <a:lnTo>
                      <a:pt x="16" y="19"/>
                    </a:lnTo>
                    <a:lnTo>
                      <a:pt x="16" y="20"/>
                    </a:lnTo>
                    <a:lnTo>
                      <a:pt x="16" y="22"/>
                    </a:lnTo>
                    <a:lnTo>
                      <a:pt x="15" y="23"/>
                    </a:lnTo>
                    <a:lnTo>
                      <a:pt x="15" y="24"/>
                    </a:lnTo>
                    <a:lnTo>
                      <a:pt x="15" y="26"/>
                    </a:lnTo>
                    <a:lnTo>
                      <a:pt x="15" y="27"/>
                    </a:lnTo>
                    <a:lnTo>
                      <a:pt x="14" y="27"/>
                    </a:lnTo>
                    <a:lnTo>
                      <a:pt x="14" y="28"/>
                    </a:lnTo>
                    <a:lnTo>
                      <a:pt x="14" y="29"/>
                    </a:lnTo>
                    <a:lnTo>
                      <a:pt x="14" y="31"/>
                    </a:lnTo>
                    <a:lnTo>
                      <a:pt x="14" y="32"/>
                    </a:lnTo>
                    <a:lnTo>
                      <a:pt x="14" y="33"/>
                    </a:lnTo>
                    <a:lnTo>
                      <a:pt x="13" y="33"/>
                    </a:lnTo>
                    <a:lnTo>
                      <a:pt x="13" y="34"/>
                    </a:lnTo>
                    <a:lnTo>
                      <a:pt x="13" y="36"/>
                    </a:lnTo>
                    <a:lnTo>
                      <a:pt x="13" y="37"/>
                    </a:lnTo>
                    <a:lnTo>
                      <a:pt x="13" y="38"/>
                    </a:lnTo>
                    <a:lnTo>
                      <a:pt x="13" y="40"/>
                    </a:lnTo>
                    <a:lnTo>
                      <a:pt x="13" y="41"/>
                    </a:lnTo>
                    <a:lnTo>
                      <a:pt x="13" y="42"/>
                    </a:lnTo>
                    <a:lnTo>
                      <a:pt x="13" y="43"/>
                    </a:lnTo>
                    <a:lnTo>
                      <a:pt x="13" y="45"/>
                    </a:lnTo>
                    <a:lnTo>
                      <a:pt x="12" y="46"/>
                    </a:lnTo>
                    <a:lnTo>
                      <a:pt x="12" y="47"/>
                    </a:lnTo>
                    <a:lnTo>
                      <a:pt x="12" y="48"/>
                    </a:lnTo>
                    <a:lnTo>
                      <a:pt x="12" y="50"/>
                    </a:lnTo>
                    <a:lnTo>
                      <a:pt x="12" y="51"/>
                    </a:lnTo>
                    <a:lnTo>
                      <a:pt x="12" y="52"/>
                    </a:lnTo>
                    <a:lnTo>
                      <a:pt x="12" y="54"/>
                    </a:lnTo>
                    <a:lnTo>
                      <a:pt x="12" y="55"/>
                    </a:lnTo>
                    <a:lnTo>
                      <a:pt x="13" y="55"/>
                    </a:lnTo>
                    <a:lnTo>
                      <a:pt x="13" y="56"/>
                    </a:lnTo>
                    <a:lnTo>
                      <a:pt x="13" y="57"/>
                    </a:lnTo>
                    <a:lnTo>
                      <a:pt x="13" y="59"/>
                    </a:lnTo>
                    <a:lnTo>
                      <a:pt x="13" y="60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3" y="64"/>
                    </a:lnTo>
                    <a:lnTo>
                      <a:pt x="13" y="65"/>
                    </a:lnTo>
                    <a:lnTo>
                      <a:pt x="13" y="66"/>
                    </a:lnTo>
                    <a:lnTo>
                      <a:pt x="14" y="68"/>
                    </a:lnTo>
                    <a:lnTo>
                      <a:pt x="14" y="69"/>
                    </a:lnTo>
                    <a:lnTo>
                      <a:pt x="14" y="70"/>
                    </a:lnTo>
                    <a:lnTo>
                      <a:pt x="14" y="71"/>
                    </a:lnTo>
                    <a:lnTo>
                      <a:pt x="14" y="73"/>
                    </a:lnTo>
                    <a:lnTo>
                      <a:pt x="15" y="74"/>
                    </a:lnTo>
                    <a:lnTo>
                      <a:pt x="15" y="75"/>
                    </a:lnTo>
                    <a:lnTo>
                      <a:pt x="15" y="76"/>
                    </a:lnTo>
                    <a:lnTo>
                      <a:pt x="15" y="78"/>
                    </a:lnTo>
                    <a:lnTo>
                      <a:pt x="16" y="79"/>
                    </a:lnTo>
                    <a:lnTo>
                      <a:pt x="16" y="80"/>
                    </a:lnTo>
                    <a:lnTo>
                      <a:pt x="16" y="82"/>
                    </a:lnTo>
                    <a:lnTo>
                      <a:pt x="16" y="83"/>
                    </a:lnTo>
                    <a:lnTo>
                      <a:pt x="17" y="83"/>
                    </a:lnTo>
                    <a:lnTo>
                      <a:pt x="17" y="84"/>
                    </a:lnTo>
                    <a:lnTo>
                      <a:pt x="17" y="85"/>
                    </a:lnTo>
                    <a:lnTo>
                      <a:pt x="17" y="87"/>
                    </a:lnTo>
                    <a:lnTo>
                      <a:pt x="18" y="87"/>
                    </a:lnTo>
                    <a:lnTo>
                      <a:pt x="18" y="88"/>
                    </a:lnTo>
                    <a:lnTo>
                      <a:pt x="18" y="89"/>
                    </a:lnTo>
                    <a:lnTo>
                      <a:pt x="19" y="89"/>
                    </a:lnTo>
                    <a:lnTo>
                      <a:pt x="19" y="90"/>
                    </a:lnTo>
                    <a:lnTo>
                      <a:pt x="19" y="92"/>
                    </a:lnTo>
                    <a:lnTo>
                      <a:pt x="19" y="93"/>
                    </a:lnTo>
                    <a:lnTo>
                      <a:pt x="21" y="93"/>
                    </a:lnTo>
                    <a:lnTo>
                      <a:pt x="21" y="94"/>
                    </a:lnTo>
                    <a:lnTo>
                      <a:pt x="21" y="96"/>
                    </a:lnTo>
                    <a:lnTo>
                      <a:pt x="22" y="96"/>
                    </a:lnTo>
                    <a:lnTo>
                      <a:pt x="22" y="97"/>
                    </a:lnTo>
                    <a:lnTo>
                      <a:pt x="22" y="98"/>
                    </a:lnTo>
                    <a:lnTo>
                      <a:pt x="23" y="98"/>
                    </a:lnTo>
                    <a:lnTo>
                      <a:pt x="23" y="9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62"/>
              <p:cNvSpPr>
                <a:spLocks/>
              </p:cNvSpPr>
              <p:nvPr/>
            </p:nvSpPr>
            <p:spPr bwMode="auto">
              <a:xfrm>
                <a:off x="1173" y="1408"/>
                <a:ext cx="10" cy="25"/>
              </a:xfrm>
              <a:custGeom>
                <a:avLst/>
                <a:gdLst/>
                <a:ahLst/>
                <a:cxnLst>
                  <a:cxn ang="0">
                    <a:pos x="30" y="77"/>
                  </a:cxn>
                  <a:cxn ang="0">
                    <a:pos x="17" y="77"/>
                  </a:cxn>
                  <a:cxn ang="0">
                    <a:pos x="17" y="22"/>
                  </a:cxn>
                  <a:cxn ang="0">
                    <a:pos x="16" y="23"/>
                  </a:cxn>
                  <a:cxn ang="0">
                    <a:pos x="14" y="25"/>
                  </a:cxn>
                  <a:cxn ang="0">
                    <a:pos x="13" y="25"/>
                  </a:cxn>
                  <a:cxn ang="0">
                    <a:pos x="13" y="26"/>
                  </a:cxn>
                  <a:cxn ang="0">
                    <a:pos x="12" y="26"/>
                  </a:cxn>
                  <a:cxn ang="0">
                    <a:pos x="11" y="27"/>
                  </a:cxn>
                  <a:cxn ang="0">
                    <a:pos x="10" y="27"/>
                  </a:cxn>
                  <a:cxn ang="0">
                    <a:pos x="10" y="28"/>
                  </a:cxn>
                  <a:cxn ang="0">
                    <a:pos x="9" y="28"/>
                  </a:cxn>
                  <a:cxn ang="0">
                    <a:pos x="8" y="28"/>
                  </a:cxn>
                  <a:cxn ang="0">
                    <a:pos x="8" y="30"/>
                  </a:cxn>
                  <a:cxn ang="0">
                    <a:pos x="7" y="30"/>
                  </a:cxn>
                  <a:cxn ang="0">
                    <a:pos x="6" y="31"/>
                  </a:cxn>
                  <a:cxn ang="0">
                    <a:pos x="5" y="31"/>
                  </a:cxn>
                  <a:cxn ang="0">
                    <a:pos x="4" y="32"/>
                  </a:cxn>
                  <a:cxn ang="0">
                    <a:pos x="3" y="32"/>
                  </a:cxn>
                  <a:cxn ang="0">
                    <a:pos x="2" y="32"/>
                  </a:cxn>
                  <a:cxn ang="0">
                    <a:pos x="0" y="32"/>
                  </a:cxn>
                  <a:cxn ang="0">
                    <a:pos x="0" y="19"/>
                  </a:cxn>
                  <a:cxn ang="0">
                    <a:pos x="2" y="19"/>
                  </a:cxn>
                  <a:cxn ang="0">
                    <a:pos x="3" y="19"/>
                  </a:cxn>
                  <a:cxn ang="0">
                    <a:pos x="3" y="18"/>
                  </a:cxn>
                  <a:cxn ang="0">
                    <a:pos x="4" y="18"/>
                  </a:cxn>
                  <a:cxn ang="0">
                    <a:pos x="5" y="18"/>
                  </a:cxn>
                  <a:cxn ang="0">
                    <a:pos x="5" y="17"/>
                  </a:cxn>
                  <a:cxn ang="0">
                    <a:pos x="6" y="17"/>
                  </a:cxn>
                  <a:cxn ang="0">
                    <a:pos x="7" y="17"/>
                  </a:cxn>
                  <a:cxn ang="0">
                    <a:pos x="7" y="16"/>
                  </a:cxn>
                  <a:cxn ang="0">
                    <a:pos x="8" y="16"/>
                  </a:cxn>
                  <a:cxn ang="0">
                    <a:pos x="9" y="14"/>
                  </a:cxn>
                  <a:cxn ang="0">
                    <a:pos x="10" y="14"/>
                  </a:cxn>
                  <a:cxn ang="0">
                    <a:pos x="10" y="13"/>
                  </a:cxn>
                  <a:cxn ang="0">
                    <a:pos x="11" y="13"/>
                  </a:cxn>
                  <a:cxn ang="0">
                    <a:pos x="11" y="12"/>
                  </a:cxn>
                  <a:cxn ang="0">
                    <a:pos x="12" y="12"/>
                  </a:cxn>
                  <a:cxn ang="0">
                    <a:pos x="12" y="11"/>
                  </a:cxn>
                  <a:cxn ang="0">
                    <a:pos x="13" y="11"/>
                  </a:cxn>
                  <a:cxn ang="0">
                    <a:pos x="14" y="9"/>
                  </a:cxn>
                  <a:cxn ang="0">
                    <a:pos x="16" y="8"/>
                  </a:cxn>
                  <a:cxn ang="0">
                    <a:pos x="16" y="7"/>
                  </a:cxn>
                  <a:cxn ang="0">
                    <a:pos x="17" y="7"/>
                  </a:cxn>
                  <a:cxn ang="0">
                    <a:pos x="17" y="5"/>
                  </a:cxn>
                  <a:cxn ang="0">
                    <a:pos x="18" y="5"/>
                  </a:cxn>
                  <a:cxn ang="0">
                    <a:pos x="18" y="4"/>
                  </a:cxn>
                  <a:cxn ang="0">
                    <a:pos x="18" y="3"/>
                  </a:cxn>
                  <a:cxn ang="0">
                    <a:pos x="19" y="3"/>
                  </a:cxn>
                  <a:cxn ang="0">
                    <a:pos x="19" y="2"/>
                  </a:cxn>
                  <a:cxn ang="0">
                    <a:pos x="19" y="0"/>
                  </a:cxn>
                  <a:cxn ang="0">
                    <a:pos x="30" y="0"/>
                  </a:cxn>
                  <a:cxn ang="0">
                    <a:pos x="30" y="77"/>
                  </a:cxn>
                </a:cxnLst>
                <a:rect l="0" t="0" r="r" b="b"/>
                <a:pathLst>
                  <a:path w="30" h="77">
                    <a:moveTo>
                      <a:pt x="30" y="77"/>
                    </a:moveTo>
                    <a:lnTo>
                      <a:pt x="17" y="77"/>
                    </a:lnTo>
                    <a:lnTo>
                      <a:pt x="17" y="22"/>
                    </a:lnTo>
                    <a:lnTo>
                      <a:pt x="16" y="23"/>
                    </a:lnTo>
                    <a:lnTo>
                      <a:pt x="14" y="25"/>
                    </a:lnTo>
                    <a:lnTo>
                      <a:pt x="13" y="25"/>
                    </a:lnTo>
                    <a:lnTo>
                      <a:pt x="13" y="26"/>
                    </a:lnTo>
                    <a:lnTo>
                      <a:pt x="12" y="26"/>
                    </a:lnTo>
                    <a:lnTo>
                      <a:pt x="11" y="27"/>
                    </a:lnTo>
                    <a:lnTo>
                      <a:pt x="10" y="27"/>
                    </a:lnTo>
                    <a:lnTo>
                      <a:pt x="10" y="28"/>
                    </a:lnTo>
                    <a:lnTo>
                      <a:pt x="9" y="28"/>
                    </a:lnTo>
                    <a:lnTo>
                      <a:pt x="8" y="28"/>
                    </a:lnTo>
                    <a:lnTo>
                      <a:pt x="8" y="30"/>
                    </a:lnTo>
                    <a:lnTo>
                      <a:pt x="7" y="30"/>
                    </a:lnTo>
                    <a:lnTo>
                      <a:pt x="6" y="31"/>
                    </a:lnTo>
                    <a:lnTo>
                      <a:pt x="5" y="31"/>
                    </a:lnTo>
                    <a:lnTo>
                      <a:pt x="4" y="32"/>
                    </a:lnTo>
                    <a:lnTo>
                      <a:pt x="3" y="32"/>
                    </a:lnTo>
                    <a:lnTo>
                      <a:pt x="2" y="32"/>
                    </a:lnTo>
                    <a:lnTo>
                      <a:pt x="0" y="32"/>
                    </a:lnTo>
                    <a:lnTo>
                      <a:pt x="0" y="19"/>
                    </a:lnTo>
                    <a:lnTo>
                      <a:pt x="2" y="19"/>
                    </a:lnTo>
                    <a:lnTo>
                      <a:pt x="3" y="19"/>
                    </a:lnTo>
                    <a:lnTo>
                      <a:pt x="3" y="18"/>
                    </a:lnTo>
                    <a:lnTo>
                      <a:pt x="4" y="18"/>
                    </a:lnTo>
                    <a:lnTo>
                      <a:pt x="5" y="18"/>
                    </a:lnTo>
                    <a:lnTo>
                      <a:pt x="5" y="17"/>
                    </a:lnTo>
                    <a:lnTo>
                      <a:pt x="6" y="17"/>
                    </a:lnTo>
                    <a:lnTo>
                      <a:pt x="7" y="17"/>
                    </a:lnTo>
                    <a:lnTo>
                      <a:pt x="7" y="16"/>
                    </a:lnTo>
                    <a:lnTo>
                      <a:pt x="8" y="16"/>
                    </a:lnTo>
                    <a:lnTo>
                      <a:pt x="9" y="14"/>
                    </a:lnTo>
                    <a:lnTo>
                      <a:pt x="10" y="14"/>
                    </a:lnTo>
                    <a:lnTo>
                      <a:pt x="10" y="13"/>
                    </a:lnTo>
                    <a:lnTo>
                      <a:pt x="11" y="13"/>
                    </a:lnTo>
                    <a:lnTo>
                      <a:pt x="11" y="12"/>
                    </a:lnTo>
                    <a:lnTo>
                      <a:pt x="12" y="12"/>
                    </a:lnTo>
                    <a:lnTo>
                      <a:pt x="12" y="11"/>
                    </a:lnTo>
                    <a:lnTo>
                      <a:pt x="13" y="11"/>
                    </a:lnTo>
                    <a:lnTo>
                      <a:pt x="14" y="9"/>
                    </a:lnTo>
                    <a:lnTo>
                      <a:pt x="16" y="8"/>
                    </a:lnTo>
                    <a:lnTo>
                      <a:pt x="16" y="7"/>
                    </a:lnTo>
                    <a:lnTo>
                      <a:pt x="17" y="7"/>
                    </a:lnTo>
                    <a:lnTo>
                      <a:pt x="17" y="5"/>
                    </a:lnTo>
                    <a:lnTo>
                      <a:pt x="18" y="5"/>
                    </a:lnTo>
                    <a:lnTo>
                      <a:pt x="18" y="4"/>
                    </a:lnTo>
                    <a:lnTo>
                      <a:pt x="18" y="3"/>
                    </a:lnTo>
                    <a:lnTo>
                      <a:pt x="19" y="3"/>
                    </a:lnTo>
                    <a:lnTo>
                      <a:pt x="19" y="2"/>
                    </a:lnTo>
                    <a:lnTo>
                      <a:pt x="19" y="0"/>
                    </a:lnTo>
                    <a:lnTo>
                      <a:pt x="30" y="0"/>
                    </a:lnTo>
                    <a:lnTo>
                      <a:pt x="30" y="7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63"/>
              <p:cNvSpPr>
                <a:spLocks/>
              </p:cNvSpPr>
              <p:nvPr/>
            </p:nvSpPr>
            <p:spPr bwMode="auto">
              <a:xfrm>
                <a:off x="1197" y="1407"/>
                <a:ext cx="20" cy="27"/>
              </a:xfrm>
              <a:custGeom>
                <a:avLst/>
                <a:gdLst/>
                <a:ahLst/>
                <a:cxnLst>
                  <a:cxn ang="0">
                    <a:pos x="59" y="68"/>
                  </a:cxn>
                  <a:cxn ang="0">
                    <a:pos x="57" y="71"/>
                  </a:cxn>
                  <a:cxn ang="0">
                    <a:pos x="53" y="73"/>
                  </a:cxn>
                  <a:cxn ang="0">
                    <a:pos x="49" y="75"/>
                  </a:cxn>
                  <a:cxn ang="0">
                    <a:pos x="45" y="76"/>
                  </a:cxn>
                  <a:cxn ang="0">
                    <a:pos x="41" y="78"/>
                  </a:cxn>
                  <a:cxn ang="0">
                    <a:pos x="35" y="79"/>
                  </a:cxn>
                  <a:cxn ang="0">
                    <a:pos x="30" y="79"/>
                  </a:cxn>
                  <a:cxn ang="0">
                    <a:pos x="26" y="78"/>
                  </a:cxn>
                  <a:cxn ang="0">
                    <a:pos x="21" y="76"/>
                  </a:cxn>
                  <a:cxn ang="0">
                    <a:pos x="17" y="75"/>
                  </a:cxn>
                  <a:cxn ang="0">
                    <a:pos x="13" y="71"/>
                  </a:cxn>
                  <a:cxn ang="0">
                    <a:pos x="8" y="66"/>
                  </a:cxn>
                  <a:cxn ang="0">
                    <a:pos x="5" y="62"/>
                  </a:cxn>
                  <a:cxn ang="0">
                    <a:pos x="3" y="59"/>
                  </a:cxn>
                  <a:cxn ang="0">
                    <a:pos x="2" y="54"/>
                  </a:cxn>
                  <a:cxn ang="0">
                    <a:pos x="1" y="47"/>
                  </a:cxn>
                  <a:cxn ang="0">
                    <a:pos x="0" y="41"/>
                  </a:cxn>
                  <a:cxn ang="0">
                    <a:pos x="1" y="34"/>
                  </a:cxn>
                  <a:cxn ang="0">
                    <a:pos x="1" y="28"/>
                  </a:cxn>
                  <a:cxn ang="0">
                    <a:pos x="3" y="22"/>
                  </a:cxn>
                  <a:cxn ang="0">
                    <a:pos x="5" y="18"/>
                  </a:cxn>
                  <a:cxn ang="0">
                    <a:pos x="8" y="12"/>
                  </a:cxn>
                  <a:cxn ang="0">
                    <a:pos x="13" y="8"/>
                  </a:cxn>
                  <a:cxn ang="0">
                    <a:pos x="16" y="5"/>
                  </a:cxn>
                  <a:cxn ang="0">
                    <a:pos x="19" y="3"/>
                  </a:cxn>
                  <a:cxn ang="0">
                    <a:pos x="24" y="1"/>
                  </a:cxn>
                  <a:cxn ang="0">
                    <a:pos x="29" y="0"/>
                  </a:cxn>
                  <a:cxn ang="0">
                    <a:pos x="34" y="0"/>
                  </a:cxn>
                  <a:cxn ang="0">
                    <a:pos x="40" y="1"/>
                  </a:cxn>
                  <a:cxn ang="0">
                    <a:pos x="44" y="3"/>
                  </a:cxn>
                  <a:cxn ang="0">
                    <a:pos x="48" y="4"/>
                  </a:cxn>
                  <a:cxn ang="0">
                    <a:pos x="52" y="6"/>
                  </a:cxn>
                  <a:cxn ang="0">
                    <a:pos x="55" y="12"/>
                  </a:cxn>
                  <a:cxn ang="0">
                    <a:pos x="57" y="15"/>
                  </a:cxn>
                  <a:cxn ang="0">
                    <a:pos x="59" y="22"/>
                  </a:cxn>
                  <a:cxn ang="0">
                    <a:pos x="45" y="22"/>
                  </a:cxn>
                  <a:cxn ang="0">
                    <a:pos x="43" y="18"/>
                  </a:cxn>
                  <a:cxn ang="0">
                    <a:pos x="40" y="15"/>
                  </a:cxn>
                  <a:cxn ang="0">
                    <a:pos x="35" y="14"/>
                  </a:cxn>
                  <a:cxn ang="0">
                    <a:pos x="32" y="14"/>
                  </a:cxn>
                  <a:cxn ang="0">
                    <a:pos x="27" y="14"/>
                  </a:cxn>
                  <a:cxn ang="0">
                    <a:pos x="22" y="17"/>
                  </a:cxn>
                  <a:cxn ang="0">
                    <a:pos x="18" y="19"/>
                  </a:cxn>
                  <a:cxn ang="0">
                    <a:pos x="16" y="24"/>
                  </a:cxn>
                  <a:cxn ang="0">
                    <a:pos x="15" y="29"/>
                  </a:cxn>
                  <a:cxn ang="0">
                    <a:pos x="14" y="36"/>
                  </a:cxn>
                  <a:cxn ang="0">
                    <a:pos x="14" y="42"/>
                  </a:cxn>
                  <a:cxn ang="0">
                    <a:pos x="14" y="48"/>
                  </a:cxn>
                  <a:cxn ang="0">
                    <a:pos x="16" y="54"/>
                  </a:cxn>
                  <a:cxn ang="0">
                    <a:pos x="18" y="59"/>
                  </a:cxn>
                  <a:cxn ang="0">
                    <a:pos x="21" y="62"/>
                  </a:cxn>
                  <a:cxn ang="0">
                    <a:pos x="26" y="65"/>
                  </a:cxn>
                  <a:cxn ang="0">
                    <a:pos x="30" y="66"/>
                  </a:cxn>
                  <a:cxn ang="0">
                    <a:pos x="34" y="65"/>
                  </a:cxn>
                  <a:cxn ang="0">
                    <a:pos x="40" y="64"/>
                  </a:cxn>
                  <a:cxn ang="0">
                    <a:pos x="44" y="62"/>
                  </a:cxn>
                  <a:cxn ang="0">
                    <a:pos x="47" y="60"/>
                  </a:cxn>
                </a:cxnLst>
                <a:rect l="0" t="0" r="r" b="b"/>
                <a:pathLst>
                  <a:path w="60" h="79">
                    <a:moveTo>
                      <a:pt x="32" y="50"/>
                    </a:moveTo>
                    <a:lnTo>
                      <a:pt x="32" y="37"/>
                    </a:lnTo>
                    <a:lnTo>
                      <a:pt x="60" y="37"/>
                    </a:lnTo>
                    <a:lnTo>
                      <a:pt x="60" y="68"/>
                    </a:lnTo>
                    <a:lnTo>
                      <a:pt x="59" y="68"/>
                    </a:lnTo>
                    <a:lnTo>
                      <a:pt x="59" y="69"/>
                    </a:lnTo>
                    <a:lnTo>
                      <a:pt x="58" y="69"/>
                    </a:lnTo>
                    <a:lnTo>
                      <a:pt x="58" y="70"/>
                    </a:lnTo>
                    <a:lnTo>
                      <a:pt x="57" y="70"/>
                    </a:lnTo>
                    <a:lnTo>
                      <a:pt x="57" y="71"/>
                    </a:lnTo>
                    <a:lnTo>
                      <a:pt x="56" y="71"/>
                    </a:lnTo>
                    <a:lnTo>
                      <a:pt x="55" y="71"/>
                    </a:lnTo>
                    <a:lnTo>
                      <a:pt x="55" y="73"/>
                    </a:lnTo>
                    <a:lnTo>
                      <a:pt x="54" y="73"/>
                    </a:lnTo>
                    <a:lnTo>
                      <a:pt x="53" y="73"/>
                    </a:lnTo>
                    <a:lnTo>
                      <a:pt x="53" y="74"/>
                    </a:lnTo>
                    <a:lnTo>
                      <a:pt x="52" y="74"/>
                    </a:lnTo>
                    <a:lnTo>
                      <a:pt x="51" y="74"/>
                    </a:lnTo>
                    <a:lnTo>
                      <a:pt x="51" y="75"/>
                    </a:lnTo>
                    <a:lnTo>
                      <a:pt x="49" y="75"/>
                    </a:lnTo>
                    <a:lnTo>
                      <a:pt x="48" y="75"/>
                    </a:lnTo>
                    <a:lnTo>
                      <a:pt x="47" y="75"/>
                    </a:lnTo>
                    <a:lnTo>
                      <a:pt x="47" y="76"/>
                    </a:lnTo>
                    <a:lnTo>
                      <a:pt x="46" y="76"/>
                    </a:lnTo>
                    <a:lnTo>
                      <a:pt x="45" y="76"/>
                    </a:lnTo>
                    <a:lnTo>
                      <a:pt x="44" y="76"/>
                    </a:lnTo>
                    <a:lnTo>
                      <a:pt x="44" y="78"/>
                    </a:lnTo>
                    <a:lnTo>
                      <a:pt x="43" y="78"/>
                    </a:lnTo>
                    <a:lnTo>
                      <a:pt x="42" y="78"/>
                    </a:lnTo>
                    <a:lnTo>
                      <a:pt x="41" y="78"/>
                    </a:lnTo>
                    <a:lnTo>
                      <a:pt x="40" y="78"/>
                    </a:lnTo>
                    <a:lnTo>
                      <a:pt x="39" y="79"/>
                    </a:lnTo>
                    <a:lnTo>
                      <a:pt x="38" y="79"/>
                    </a:lnTo>
                    <a:lnTo>
                      <a:pt x="37" y="79"/>
                    </a:lnTo>
                    <a:lnTo>
                      <a:pt x="35" y="79"/>
                    </a:lnTo>
                    <a:lnTo>
                      <a:pt x="34" y="79"/>
                    </a:lnTo>
                    <a:lnTo>
                      <a:pt x="33" y="79"/>
                    </a:lnTo>
                    <a:lnTo>
                      <a:pt x="32" y="79"/>
                    </a:lnTo>
                    <a:lnTo>
                      <a:pt x="31" y="79"/>
                    </a:lnTo>
                    <a:lnTo>
                      <a:pt x="30" y="79"/>
                    </a:lnTo>
                    <a:lnTo>
                      <a:pt x="29" y="79"/>
                    </a:lnTo>
                    <a:lnTo>
                      <a:pt x="28" y="79"/>
                    </a:lnTo>
                    <a:lnTo>
                      <a:pt x="27" y="79"/>
                    </a:lnTo>
                    <a:lnTo>
                      <a:pt x="27" y="78"/>
                    </a:lnTo>
                    <a:lnTo>
                      <a:pt x="26" y="78"/>
                    </a:lnTo>
                    <a:lnTo>
                      <a:pt x="25" y="78"/>
                    </a:lnTo>
                    <a:lnTo>
                      <a:pt x="24" y="78"/>
                    </a:lnTo>
                    <a:lnTo>
                      <a:pt x="22" y="78"/>
                    </a:lnTo>
                    <a:lnTo>
                      <a:pt x="21" y="78"/>
                    </a:lnTo>
                    <a:lnTo>
                      <a:pt x="21" y="76"/>
                    </a:lnTo>
                    <a:lnTo>
                      <a:pt x="20" y="76"/>
                    </a:lnTo>
                    <a:lnTo>
                      <a:pt x="19" y="76"/>
                    </a:lnTo>
                    <a:lnTo>
                      <a:pt x="18" y="76"/>
                    </a:lnTo>
                    <a:lnTo>
                      <a:pt x="18" y="75"/>
                    </a:lnTo>
                    <a:lnTo>
                      <a:pt x="17" y="75"/>
                    </a:lnTo>
                    <a:lnTo>
                      <a:pt x="16" y="74"/>
                    </a:lnTo>
                    <a:lnTo>
                      <a:pt x="15" y="74"/>
                    </a:lnTo>
                    <a:lnTo>
                      <a:pt x="14" y="73"/>
                    </a:lnTo>
                    <a:lnTo>
                      <a:pt x="13" y="73"/>
                    </a:lnTo>
                    <a:lnTo>
                      <a:pt x="13" y="71"/>
                    </a:lnTo>
                    <a:lnTo>
                      <a:pt x="12" y="71"/>
                    </a:lnTo>
                    <a:lnTo>
                      <a:pt x="11" y="70"/>
                    </a:lnTo>
                    <a:lnTo>
                      <a:pt x="10" y="69"/>
                    </a:lnTo>
                    <a:lnTo>
                      <a:pt x="8" y="68"/>
                    </a:lnTo>
                    <a:lnTo>
                      <a:pt x="8" y="66"/>
                    </a:lnTo>
                    <a:lnTo>
                      <a:pt x="7" y="66"/>
                    </a:lnTo>
                    <a:lnTo>
                      <a:pt x="7" y="65"/>
                    </a:lnTo>
                    <a:lnTo>
                      <a:pt x="6" y="65"/>
                    </a:lnTo>
                    <a:lnTo>
                      <a:pt x="6" y="64"/>
                    </a:lnTo>
                    <a:lnTo>
                      <a:pt x="5" y="62"/>
                    </a:lnTo>
                    <a:lnTo>
                      <a:pt x="5" y="61"/>
                    </a:lnTo>
                    <a:lnTo>
                      <a:pt x="4" y="61"/>
                    </a:lnTo>
                    <a:lnTo>
                      <a:pt x="4" y="60"/>
                    </a:lnTo>
                    <a:lnTo>
                      <a:pt x="4" y="59"/>
                    </a:lnTo>
                    <a:lnTo>
                      <a:pt x="3" y="59"/>
                    </a:lnTo>
                    <a:lnTo>
                      <a:pt x="3" y="57"/>
                    </a:lnTo>
                    <a:lnTo>
                      <a:pt x="3" y="56"/>
                    </a:lnTo>
                    <a:lnTo>
                      <a:pt x="3" y="55"/>
                    </a:lnTo>
                    <a:lnTo>
                      <a:pt x="2" y="55"/>
                    </a:lnTo>
                    <a:lnTo>
                      <a:pt x="2" y="54"/>
                    </a:lnTo>
                    <a:lnTo>
                      <a:pt x="2" y="52"/>
                    </a:lnTo>
                    <a:lnTo>
                      <a:pt x="1" y="51"/>
                    </a:lnTo>
                    <a:lnTo>
                      <a:pt x="1" y="50"/>
                    </a:lnTo>
                    <a:lnTo>
                      <a:pt x="1" y="48"/>
                    </a:lnTo>
                    <a:lnTo>
                      <a:pt x="1" y="47"/>
                    </a:lnTo>
                    <a:lnTo>
                      <a:pt x="1" y="46"/>
                    </a:lnTo>
                    <a:lnTo>
                      <a:pt x="1" y="45"/>
                    </a:lnTo>
                    <a:lnTo>
                      <a:pt x="0" y="43"/>
                    </a:lnTo>
                    <a:lnTo>
                      <a:pt x="0" y="42"/>
                    </a:lnTo>
                    <a:lnTo>
                      <a:pt x="0" y="41"/>
                    </a:lnTo>
                    <a:lnTo>
                      <a:pt x="0" y="40"/>
                    </a:lnTo>
                    <a:lnTo>
                      <a:pt x="0" y="38"/>
                    </a:lnTo>
                    <a:lnTo>
                      <a:pt x="0" y="37"/>
                    </a:lnTo>
                    <a:lnTo>
                      <a:pt x="0" y="36"/>
                    </a:lnTo>
                    <a:lnTo>
                      <a:pt x="1" y="34"/>
                    </a:lnTo>
                    <a:lnTo>
                      <a:pt x="1" y="33"/>
                    </a:lnTo>
                    <a:lnTo>
                      <a:pt x="1" y="32"/>
                    </a:lnTo>
                    <a:lnTo>
                      <a:pt x="1" y="31"/>
                    </a:lnTo>
                    <a:lnTo>
                      <a:pt x="1" y="29"/>
                    </a:lnTo>
                    <a:lnTo>
                      <a:pt x="1" y="28"/>
                    </a:lnTo>
                    <a:lnTo>
                      <a:pt x="2" y="27"/>
                    </a:lnTo>
                    <a:lnTo>
                      <a:pt x="2" y="26"/>
                    </a:lnTo>
                    <a:lnTo>
                      <a:pt x="2" y="24"/>
                    </a:lnTo>
                    <a:lnTo>
                      <a:pt x="3" y="23"/>
                    </a:lnTo>
                    <a:lnTo>
                      <a:pt x="3" y="22"/>
                    </a:lnTo>
                    <a:lnTo>
                      <a:pt x="3" y="20"/>
                    </a:lnTo>
                    <a:lnTo>
                      <a:pt x="4" y="20"/>
                    </a:lnTo>
                    <a:lnTo>
                      <a:pt x="4" y="19"/>
                    </a:lnTo>
                    <a:lnTo>
                      <a:pt x="4" y="18"/>
                    </a:lnTo>
                    <a:lnTo>
                      <a:pt x="5" y="18"/>
                    </a:lnTo>
                    <a:lnTo>
                      <a:pt x="5" y="17"/>
                    </a:lnTo>
                    <a:lnTo>
                      <a:pt x="6" y="15"/>
                    </a:lnTo>
                    <a:lnTo>
                      <a:pt x="6" y="14"/>
                    </a:lnTo>
                    <a:lnTo>
                      <a:pt x="7" y="13"/>
                    </a:lnTo>
                    <a:lnTo>
                      <a:pt x="8" y="12"/>
                    </a:lnTo>
                    <a:lnTo>
                      <a:pt x="10" y="10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2" y="8"/>
                    </a:lnTo>
                    <a:lnTo>
                      <a:pt x="13" y="8"/>
                    </a:lnTo>
                    <a:lnTo>
                      <a:pt x="13" y="6"/>
                    </a:lnTo>
                    <a:lnTo>
                      <a:pt x="14" y="6"/>
                    </a:lnTo>
                    <a:lnTo>
                      <a:pt x="14" y="5"/>
                    </a:lnTo>
                    <a:lnTo>
                      <a:pt x="15" y="5"/>
                    </a:lnTo>
                    <a:lnTo>
                      <a:pt x="16" y="5"/>
                    </a:lnTo>
                    <a:lnTo>
                      <a:pt x="16" y="4"/>
                    </a:lnTo>
                    <a:lnTo>
                      <a:pt x="17" y="4"/>
                    </a:lnTo>
                    <a:lnTo>
                      <a:pt x="18" y="4"/>
                    </a:lnTo>
                    <a:lnTo>
                      <a:pt x="18" y="3"/>
                    </a:lnTo>
                    <a:lnTo>
                      <a:pt x="19" y="3"/>
                    </a:lnTo>
                    <a:lnTo>
                      <a:pt x="20" y="3"/>
                    </a:lnTo>
                    <a:lnTo>
                      <a:pt x="21" y="3"/>
                    </a:lnTo>
                    <a:lnTo>
                      <a:pt x="21" y="1"/>
                    </a:lnTo>
                    <a:lnTo>
                      <a:pt x="22" y="1"/>
                    </a:lnTo>
                    <a:lnTo>
                      <a:pt x="24" y="1"/>
                    </a:lnTo>
                    <a:lnTo>
                      <a:pt x="25" y="1"/>
                    </a:lnTo>
                    <a:lnTo>
                      <a:pt x="26" y="1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29" y="0"/>
                    </a:lnTo>
                    <a:lnTo>
                      <a:pt x="30" y="0"/>
                    </a:lnTo>
                    <a:lnTo>
                      <a:pt x="31" y="0"/>
                    </a:lnTo>
                    <a:lnTo>
                      <a:pt x="32" y="0"/>
                    </a:lnTo>
                    <a:lnTo>
                      <a:pt x="33" y="0"/>
                    </a:lnTo>
                    <a:lnTo>
                      <a:pt x="34" y="0"/>
                    </a:lnTo>
                    <a:lnTo>
                      <a:pt x="35" y="0"/>
                    </a:lnTo>
                    <a:lnTo>
                      <a:pt x="37" y="0"/>
                    </a:lnTo>
                    <a:lnTo>
                      <a:pt x="38" y="0"/>
                    </a:lnTo>
                    <a:lnTo>
                      <a:pt x="39" y="1"/>
                    </a:lnTo>
                    <a:lnTo>
                      <a:pt x="40" y="1"/>
                    </a:lnTo>
                    <a:lnTo>
                      <a:pt x="41" y="1"/>
                    </a:lnTo>
                    <a:lnTo>
                      <a:pt x="42" y="1"/>
                    </a:lnTo>
                    <a:lnTo>
                      <a:pt x="43" y="1"/>
                    </a:lnTo>
                    <a:lnTo>
                      <a:pt x="43" y="3"/>
                    </a:lnTo>
                    <a:lnTo>
                      <a:pt x="44" y="3"/>
                    </a:lnTo>
                    <a:lnTo>
                      <a:pt x="45" y="3"/>
                    </a:lnTo>
                    <a:lnTo>
                      <a:pt x="46" y="3"/>
                    </a:lnTo>
                    <a:lnTo>
                      <a:pt x="46" y="4"/>
                    </a:lnTo>
                    <a:lnTo>
                      <a:pt x="47" y="4"/>
                    </a:lnTo>
                    <a:lnTo>
                      <a:pt x="48" y="4"/>
                    </a:lnTo>
                    <a:lnTo>
                      <a:pt x="48" y="5"/>
                    </a:lnTo>
                    <a:lnTo>
                      <a:pt x="49" y="5"/>
                    </a:lnTo>
                    <a:lnTo>
                      <a:pt x="51" y="5"/>
                    </a:lnTo>
                    <a:lnTo>
                      <a:pt x="51" y="6"/>
                    </a:lnTo>
                    <a:lnTo>
                      <a:pt x="52" y="6"/>
                    </a:lnTo>
                    <a:lnTo>
                      <a:pt x="52" y="8"/>
                    </a:lnTo>
                    <a:lnTo>
                      <a:pt x="53" y="8"/>
                    </a:lnTo>
                    <a:lnTo>
                      <a:pt x="54" y="9"/>
                    </a:lnTo>
                    <a:lnTo>
                      <a:pt x="55" y="10"/>
                    </a:lnTo>
                    <a:lnTo>
                      <a:pt x="55" y="12"/>
                    </a:lnTo>
                    <a:lnTo>
                      <a:pt x="56" y="12"/>
                    </a:lnTo>
                    <a:lnTo>
                      <a:pt x="56" y="13"/>
                    </a:lnTo>
                    <a:lnTo>
                      <a:pt x="57" y="13"/>
                    </a:lnTo>
                    <a:lnTo>
                      <a:pt x="57" y="14"/>
                    </a:lnTo>
                    <a:lnTo>
                      <a:pt x="57" y="15"/>
                    </a:lnTo>
                    <a:lnTo>
                      <a:pt x="58" y="17"/>
                    </a:lnTo>
                    <a:lnTo>
                      <a:pt x="58" y="18"/>
                    </a:lnTo>
                    <a:lnTo>
                      <a:pt x="59" y="19"/>
                    </a:lnTo>
                    <a:lnTo>
                      <a:pt x="59" y="20"/>
                    </a:lnTo>
                    <a:lnTo>
                      <a:pt x="59" y="22"/>
                    </a:lnTo>
                    <a:lnTo>
                      <a:pt x="59" y="23"/>
                    </a:lnTo>
                    <a:lnTo>
                      <a:pt x="46" y="26"/>
                    </a:lnTo>
                    <a:lnTo>
                      <a:pt x="46" y="24"/>
                    </a:lnTo>
                    <a:lnTo>
                      <a:pt x="46" y="23"/>
                    </a:lnTo>
                    <a:lnTo>
                      <a:pt x="45" y="22"/>
                    </a:lnTo>
                    <a:lnTo>
                      <a:pt x="45" y="20"/>
                    </a:lnTo>
                    <a:lnTo>
                      <a:pt x="44" y="20"/>
                    </a:lnTo>
                    <a:lnTo>
                      <a:pt x="44" y="19"/>
                    </a:lnTo>
                    <a:lnTo>
                      <a:pt x="43" y="19"/>
                    </a:lnTo>
                    <a:lnTo>
                      <a:pt x="43" y="18"/>
                    </a:lnTo>
                    <a:lnTo>
                      <a:pt x="42" y="18"/>
                    </a:lnTo>
                    <a:lnTo>
                      <a:pt x="42" y="17"/>
                    </a:lnTo>
                    <a:lnTo>
                      <a:pt x="41" y="17"/>
                    </a:lnTo>
                    <a:lnTo>
                      <a:pt x="41" y="15"/>
                    </a:lnTo>
                    <a:lnTo>
                      <a:pt x="40" y="15"/>
                    </a:lnTo>
                    <a:lnTo>
                      <a:pt x="39" y="15"/>
                    </a:lnTo>
                    <a:lnTo>
                      <a:pt x="39" y="14"/>
                    </a:lnTo>
                    <a:lnTo>
                      <a:pt x="38" y="14"/>
                    </a:lnTo>
                    <a:lnTo>
                      <a:pt x="37" y="14"/>
                    </a:lnTo>
                    <a:lnTo>
                      <a:pt x="35" y="14"/>
                    </a:lnTo>
                    <a:lnTo>
                      <a:pt x="34" y="14"/>
                    </a:lnTo>
                    <a:lnTo>
                      <a:pt x="33" y="14"/>
                    </a:lnTo>
                    <a:lnTo>
                      <a:pt x="32" y="14"/>
                    </a:lnTo>
                    <a:lnTo>
                      <a:pt x="32" y="13"/>
                    </a:lnTo>
                    <a:lnTo>
                      <a:pt x="32" y="14"/>
                    </a:lnTo>
                    <a:lnTo>
                      <a:pt x="31" y="14"/>
                    </a:lnTo>
                    <a:lnTo>
                      <a:pt x="30" y="14"/>
                    </a:lnTo>
                    <a:lnTo>
                      <a:pt x="29" y="14"/>
                    </a:lnTo>
                    <a:lnTo>
                      <a:pt x="28" y="14"/>
                    </a:lnTo>
                    <a:lnTo>
                      <a:pt x="27" y="14"/>
                    </a:lnTo>
                    <a:lnTo>
                      <a:pt x="26" y="14"/>
                    </a:lnTo>
                    <a:lnTo>
                      <a:pt x="25" y="15"/>
                    </a:lnTo>
                    <a:lnTo>
                      <a:pt x="24" y="15"/>
                    </a:lnTo>
                    <a:lnTo>
                      <a:pt x="22" y="15"/>
                    </a:lnTo>
                    <a:lnTo>
                      <a:pt x="22" y="17"/>
                    </a:lnTo>
                    <a:lnTo>
                      <a:pt x="21" y="17"/>
                    </a:lnTo>
                    <a:lnTo>
                      <a:pt x="21" y="18"/>
                    </a:lnTo>
                    <a:lnTo>
                      <a:pt x="20" y="18"/>
                    </a:lnTo>
                    <a:lnTo>
                      <a:pt x="19" y="19"/>
                    </a:lnTo>
                    <a:lnTo>
                      <a:pt x="18" y="19"/>
                    </a:lnTo>
                    <a:lnTo>
                      <a:pt x="18" y="20"/>
                    </a:lnTo>
                    <a:lnTo>
                      <a:pt x="17" y="22"/>
                    </a:lnTo>
                    <a:lnTo>
                      <a:pt x="17" y="23"/>
                    </a:lnTo>
                    <a:lnTo>
                      <a:pt x="16" y="23"/>
                    </a:lnTo>
                    <a:lnTo>
                      <a:pt x="16" y="24"/>
                    </a:lnTo>
                    <a:lnTo>
                      <a:pt x="16" y="26"/>
                    </a:lnTo>
                    <a:lnTo>
                      <a:pt x="15" y="26"/>
                    </a:lnTo>
                    <a:lnTo>
                      <a:pt x="15" y="27"/>
                    </a:lnTo>
                    <a:lnTo>
                      <a:pt x="15" y="28"/>
                    </a:lnTo>
                    <a:lnTo>
                      <a:pt x="15" y="29"/>
                    </a:lnTo>
                    <a:lnTo>
                      <a:pt x="14" y="31"/>
                    </a:lnTo>
                    <a:lnTo>
                      <a:pt x="14" y="32"/>
                    </a:lnTo>
                    <a:lnTo>
                      <a:pt x="14" y="33"/>
                    </a:lnTo>
                    <a:lnTo>
                      <a:pt x="14" y="34"/>
                    </a:lnTo>
                    <a:lnTo>
                      <a:pt x="14" y="36"/>
                    </a:lnTo>
                    <a:lnTo>
                      <a:pt x="14" y="37"/>
                    </a:lnTo>
                    <a:lnTo>
                      <a:pt x="14" y="38"/>
                    </a:lnTo>
                    <a:lnTo>
                      <a:pt x="14" y="40"/>
                    </a:lnTo>
                    <a:lnTo>
                      <a:pt x="14" y="41"/>
                    </a:lnTo>
                    <a:lnTo>
                      <a:pt x="14" y="42"/>
                    </a:lnTo>
                    <a:lnTo>
                      <a:pt x="14" y="43"/>
                    </a:lnTo>
                    <a:lnTo>
                      <a:pt x="14" y="45"/>
                    </a:lnTo>
                    <a:lnTo>
                      <a:pt x="14" y="46"/>
                    </a:lnTo>
                    <a:lnTo>
                      <a:pt x="14" y="47"/>
                    </a:lnTo>
                    <a:lnTo>
                      <a:pt x="14" y="48"/>
                    </a:lnTo>
                    <a:lnTo>
                      <a:pt x="15" y="48"/>
                    </a:lnTo>
                    <a:lnTo>
                      <a:pt x="15" y="50"/>
                    </a:lnTo>
                    <a:lnTo>
                      <a:pt x="15" y="51"/>
                    </a:lnTo>
                    <a:lnTo>
                      <a:pt x="15" y="52"/>
                    </a:lnTo>
                    <a:lnTo>
                      <a:pt x="16" y="54"/>
                    </a:lnTo>
                    <a:lnTo>
                      <a:pt x="16" y="55"/>
                    </a:lnTo>
                    <a:lnTo>
                      <a:pt x="17" y="56"/>
                    </a:lnTo>
                    <a:lnTo>
                      <a:pt x="17" y="57"/>
                    </a:lnTo>
                    <a:lnTo>
                      <a:pt x="18" y="57"/>
                    </a:lnTo>
                    <a:lnTo>
                      <a:pt x="18" y="59"/>
                    </a:lnTo>
                    <a:lnTo>
                      <a:pt x="19" y="59"/>
                    </a:lnTo>
                    <a:lnTo>
                      <a:pt x="19" y="60"/>
                    </a:lnTo>
                    <a:lnTo>
                      <a:pt x="20" y="61"/>
                    </a:lnTo>
                    <a:lnTo>
                      <a:pt x="21" y="61"/>
                    </a:lnTo>
                    <a:lnTo>
                      <a:pt x="21" y="62"/>
                    </a:lnTo>
                    <a:lnTo>
                      <a:pt x="22" y="62"/>
                    </a:lnTo>
                    <a:lnTo>
                      <a:pt x="22" y="64"/>
                    </a:lnTo>
                    <a:lnTo>
                      <a:pt x="24" y="64"/>
                    </a:lnTo>
                    <a:lnTo>
                      <a:pt x="25" y="64"/>
                    </a:lnTo>
                    <a:lnTo>
                      <a:pt x="26" y="65"/>
                    </a:lnTo>
                    <a:lnTo>
                      <a:pt x="27" y="65"/>
                    </a:lnTo>
                    <a:lnTo>
                      <a:pt x="28" y="65"/>
                    </a:lnTo>
                    <a:lnTo>
                      <a:pt x="29" y="65"/>
                    </a:lnTo>
                    <a:lnTo>
                      <a:pt x="30" y="65"/>
                    </a:lnTo>
                    <a:lnTo>
                      <a:pt x="30" y="66"/>
                    </a:lnTo>
                    <a:lnTo>
                      <a:pt x="31" y="66"/>
                    </a:lnTo>
                    <a:lnTo>
                      <a:pt x="32" y="66"/>
                    </a:lnTo>
                    <a:lnTo>
                      <a:pt x="33" y="66"/>
                    </a:lnTo>
                    <a:lnTo>
                      <a:pt x="34" y="66"/>
                    </a:lnTo>
                    <a:lnTo>
                      <a:pt x="34" y="65"/>
                    </a:lnTo>
                    <a:lnTo>
                      <a:pt x="35" y="65"/>
                    </a:lnTo>
                    <a:lnTo>
                      <a:pt x="37" y="65"/>
                    </a:lnTo>
                    <a:lnTo>
                      <a:pt x="38" y="65"/>
                    </a:lnTo>
                    <a:lnTo>
                      <a:pt x="39" y="65"/>
                    </a:lnTo>
                    <a:lnTo>
                      <a:pt x="40" y="64"/>
                    </a:lnTo>
                    <a:lnTo>
                      <a:pt x="41" y="64"/>
                    </a:lnTo>
                    <a:lnTo>
                      <a:pt x="42" y="64"/>
                    </a:lnTo>
                    <a:lnTo>
                      <a:pt x="42" y="62"/>
                    </a:lnTo>
                    <a:lnTo>
                      <a:pt x="43" y="62"/>
                    </a:lnTo>
                    <a:lnTo>
                      <a:pt x="44" y="62"/>
                    </a:lnTo>
                    <a:lnTo>
                      <a:pt x="44" y="61"/>
                    </a:lnTo>
                    <a:lnTo>
                      <a:pt x="45" y="61"/>
                    </a:lnTo>
                    <a:lnTo>
                      <a:pt x="46" y="61"/>
                    </a:lnTo>
                    <a:lnTo>
                      <a:pt x="46" y="60"/>
                    </a:lnTo>
                    <a:lnTo>
                      <a:pt x="47" y="60"/>
                    </a:lnTo>
                    <a:lnTo>
                      <a:pt x="47" y="50"/>
                    </a:lnTo>
                    <a:lnTo>
                      <a:pt x="32" y="5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64"/>
              <p:cNvSpPr>
                <a:spLocks noEditPoints="1"/>
              </p:cNvSpPr>
              <p:nvPr/>
            </p:nvSpPr>
            <p:spPr bwMode="auto">
              <a:xfrm>
                <a:off x="1220" y="1415"/>
                <a:ext cx="14" cy="19"/>
              </a:xfrm>
              <a:custGeom>
                <a:avLst/>
                <a:gdLst/>
                <a:ahLst/>
                <a:cxnLst>
                  <a:cxn ang="0">
                    <a:pos x="42" y="42"/>
                  </a:cxn>
                  <a:cxn ang="0">
                    <a:pos x="41" y="46"/>
                  </a:cxn>
                  <a:cxn ang="0">
                    <a:pos x="39" y="49"/>
                  </a:cxn>
                  <a:cxn ang="0">
                    <a:pos x="37" y="52"/>
                  </a:cxn>
                  <a:cxn ang="0">
                    <a:pos x="33" y="53"/>
                  </a:cxn>
                  <a:cxn ang="0">
                    <a:pos x="31" y="56"/>
                  </a:cxn>
                  <a:cxn ang="0">
                    <a:pos x="27" y="56"/>
                  </a:cxn>
                  <a:cxn ang="0">
                    <a:pos x="24" y="57"/>
                  </a:cxn>
                  <a:cxn ang="0">
                    <a:pos x="19" y="57"/>
                  </a:cxn>
                  <a:cxn ang="0">
                    <a:pos x="16" y="56"/>
                  </a:cxn>
                  <a:cxn ang="0">
                    <a:pos x="12" y="54"/>
                  </a:cxn>
                  <a:cxn ang="0">
                    <a:pos x="9" y="52"/>
                  </a:cxn>
                  <a:cxn ang="0">
                    <a:pos x="6" y="49"/>
                  </a:cxn>
                  <a:cxn ang="0">
                    <a:pos x="4" y="47"/>
                  </a:cxn>
                  <a:cxn ang="0">
                    <a:pos x="2" y="43"/>
                  </a:cxn>
                  <a:cxn ang="0">
                    <a:pos x="1" y="38"/>
                  </a:cxn>
                  <a:cxn ang="0">
                    <a:pos x="0" y="34"/>
                  </a:cxn>
                  <a:cxn ang="0">
                    <a:pos x="0" y="29"/>
                  </a:cxn>
                  <a:cxn ang="0">
                    <a:pos x="0" y="24"/>
                  </a:cxn>
                  <a:cxn ang="0">
                    <a:pos x="1" y="20"/>
                  </a:cxn>
                  <a:cxn ang="0">
                    <a:pos x="2" y="15"/>
                  </a:cxn>
                  <a:cxn ang="0">
                    <a:pos x="4" y="10"/>
                  </a:cxn>
                  <a:cxn ang="0">
                    <a:pos x="6" y="6"/>
                  </a:cxn>
                  <a:cxn ang="0">
                    <a:pos x="9" y="4"/>
                  </a:cxn>
                  <a:cxn ang="0">
                    <a:pos x="12" y="1"/>
                  </a:cxn>
                  <a:cxn ang="0">
                    <a:pos x="15" y="0"/>
                  </a:cxn>
                  <a:cxn ang="0">
                    <a:pos x="19" y="0"/>
                  </a:cxn>
                  <a:cxn ang="0">
                    <a:pos x="24" y="0"/>
                  </a:cxn>
                  <a:cxn ang="0">
                    <a:pos x="28" y="0"/>
                  </a:cxn>
                  <a:cxn ang="0">
                    <a:pos x="31" y="1"/>
                  </a:cxn>
                  <a:cxn ang="0">
                    <a:pos x="33" y="4"/>
                  </a:cxn>
                  <a:cxn ang="0">
                    <a:pos x="36" y="6"/>
                  </a:cxn>
                  <a:cxn ang="0">
                    <a:pos x="39" y="10"/>
                  </a:cxn>
                  <a:cxn ang="0">
                    <a:pos x="41" y="12"/>
                  </a:cxn>
                  <a:cxn ang="0">
                    <a:pos x="42" y="18"/>
                  </a:cxn>
                  <a:cxn ang="0">
                    <a:pos x="43" y="23"/>
                  </a:cxn>
                  <a:cxn ang="0">
                    <a:pos x="43" y="28"/>
                  </a:cxn>
                  <a:cxn ang="0">
                    <a:pos x="43" y="33"/>
                  </a:cxn>
                  <a:cxn ang="0">
                    <a:pos x="13" y="37"/>
                  </a:cxn>
                  <a:cxn ang="0">
                    <a:pos x="15" y="42"/>
                  </a:cxn>
                  <a:cxn ang="0">
                    <a:pos x="18" y="44"/>
                  </a:cxn>
                  <a:cxn ang="0">
                    <a:pos x="22" y="46"/>
                  </a:cxn>
                  <a:cxn ang="0">
                    <a:pos x="26" y="46"/>
                  </a:cxn>
                  <a:cxn ang="0">
                    <a:pos x="28" y="43"/>
                  </a:cxn>
                  <a:cxn ang="0">
                    <a:pos x="30" y="40"/>
                  </a:cxn>
                  <a:cxn ang="0">
                    <a:pos x="31" y="23"/>
                  </a:cxn>
                  <a:cxn ang="0">
                    <a:pos x="30" y="19"/>
                  </a:cxn>
                  <a:cxn ang="0">
                    <a:pos x="29" y="14"/>
                  </a:cxn>
                  <a:cxn ang="0">
                    <a:pos x="26" y="11"/>
                  </a:cxn>
                  <a:cxn ang="0">
                    <a:pos x="23" y="10"/>
                  </a:cxn>
                  <a:cxn ang="0">
                    <a:pos x="19" y="11"/>
                  </a:cxn>
                  <a:cxn ang="0">
                    <a:pos x="16" y="12"/>
                  </a:cxn>
                  <a:cxn ang="0">
                    <a:pos x="14" y="15"/>
                  </a:cxn>
                  <a:cxn ang="0">
                    <a:pos x="13" y="19"/>
                  </a:cxn>
                  <a:cxn ang="0">
                    <a:pos x="13" y="24"/>
                  </a:cxn>
                </a:cxnLst>
                <a:rect l="0" t="0" r="r" b="b"/>
                <a:pathLst>
                  <a:path w="43" h="57">
                    <a:moveTo>
                      <a:pt x="30" y="38"/>
                    </a:moveTo>
                    <a:lnTo>
                      <a:pt x="43" y="40"/>
                    </a:lnTo>
                    <a:lnTo>
                      <a:pt x="42" y="40"/>
                    </a:lnTo>
                    <a:lnTo>
                      <a:pt x="42" y="42"/>
                    </a:lnTo>
                    <a:lnTo>
                      <a:pt x="42" y="43"/>
                    </a:lnTo>
                    <a:lnTo>
                      <a:pt x="42" y="44"/>
                    </a:lnTo>
                    <a:lnTo>
                      <a:pt x="41" y="44"/>
                    </a:lnTo>
                    <a:lnTo>
                      <a:pt x="41" y="46"/>
                    </a:lnTo>
                    <a:lnTo>
                      <a:pt x="40" y="47"/>
                    </a:lnTo>
                    <a:lnTo>
                      <a:pt x="40" y="48"/>
                    </a:lnTo>
                    <a:lnTo>
                      <a:pt x="39" y="48"/>
                    </a:lnTo>
                    <a:lnTo>
                      <a:pt x="39" y="49"/>
                    </a:lnTo>
                    <a:lnTo>
                      <a:pt x="38" y="49"/>
                    </a:lnTo>
                    <a:lnTo>
                      <a:pt x="38" y="51"/>
                    </a:lnTo>
                    <a:lnTo>
                      <a:pt x="37" y="51"/>
                    </a:lnTo>
                    <a:lnTo>
                      <a:pt x="37" y="52"/>
                    </a:lnTo>
                    <a:lnTo>
                      <a:pt x="36" y="52"/>
                    </a:lnTo>
                    <a:lnTo>
                      <a:pt x="36" y="53"/>
                    </a:lnTo>
                    <a:lnTo>
                      <a:pt x="35" y="53"/>
                    </a:lnTo>
                    <a:lnTo>
                      <a:pt x="33" y="53"/>
                    </a:lnTo>
                    <a:lnTo>
                      <a:pt x="33" y="54"/>
                    </a:lnTo>
                    <a:lnTo>
                      <a:pt x="32" y="54"/>
                    </a:lnTo>
                    <a:lnTo>
                      <a:pt x="31" y="54"/>
                    </a:lnTo>
                    <a:lnTo>
                      <a:pt x="31" y="56"/>
                    </a:lnTo>
                    <a:lnTo>
                      <a:pt x="30" y="56"/>
                    </a:lnTo>
                    <a:lnTo>
                      <a:pt x="29" y="56"/>
                    </a:lnTo>
                    <a:lnTo>
                      <a:pt x="28" y="56"/>
                    </a:lnTo>
                    <a:lnTo>
                      <a:pt x="27" y="56"/>
                    </a:lnTo>
                    <a:lnTo>
                      <a:pt x="27" y="57"/>
                    </a:lnTo>
                    <a:lnTo>
                      <a:pt x="26" y="57"/>
                    </a:lnTo>
                    <a:lnTo>
                      <a:pt x="25" y="57"/>
                    </a:lnTo>
                    <a:lnTo>
                      <a:pt x="24" y="57"/>
                    </a:lnTo>
                    <a:lnTo>
                      <a:pt x="23" y="57"/>
                    </a:lnTo>
                    <a:lnTo>
                      <a:pt x="22" y="57"/>
                    </a:lnTo>
                    <a:lnTo>
                      <a:pt x="20" y="57"/>
                    </a:lnTo>
                    <a:lnTo>
                      <a:pt x="19" y="57"/>
                    </a:lnTo>
                    <a:lnTo>
                      <a:pt x="18" y="57"/>
                    </a:lnTo>
                    <a:lnTo>
                      <a:pt x="17" y="57"/>
                    </a:lnTo>
                    <a:lnTo>
                      <a:pt x="17" y="56"/>
                    </a:lnTo>
                    <a:lnTo>
                      <a:pt x="16" y="56"/>
                    </a:lnTo>
                    <a:lnTo>
                      <a:pt x="15" y="56"/>
                    </a:lnTo>
                    <a:lnTo>
                      <a:pt x="14" y="56"/>
                    </a:lnTo>
                    <a:lnTo>
                      <a:pt x="13" y="54"/>
                    </a:lnTo>
                    <a:lnTo>
                      <a:pt x="12" y="54"/>
                    </a:lnTo>
                    <a:lnTo>
                      <a:pt x="11" y="54"/>
                    </a:lnTo>
                    <a:lnTo>
                      <a:pt x="11" y="53"/>
                    </a:lnTo>
                    <a:lnTo>
                      <a:pt x="10" y="53"/>
                    </a:lnTo>
                    <a:lnTo>
                      <a:pt x="9" y="52"/>
                    </a:lnTo>
                    <a:lnTo>
                      <a:pt x="8" y="52"/>
                    </a:lnTo>
                    <a:lnTo>
                      <a:pt x="8" y="51"/>
                    </a:lnTo>
                    <a:lnTo>
                      <a:pt x="6" y="51"/>
                    </a:lnTo>
                    <a:lnTo>
                      <a:pt x="6" y="49"/>
                    </a:lnTo>
                    <a:lnTo>
                      <a:pt x="5" y="49"/>
                    </a:lnTo>
                    <a:lnTo>
                      <a:pt x="5" y="48"/>
                    </a:lnTo>
                    <a:lnTo>
                      <a:pt x="4" y="48"/>
                    </a:lnTo>
                    <a:lnTo>
                      <a:pt x="4" y="47"/>
                    </a:lnTo>
                    <a:lnTo>
                      <a:pt x="3" y="46"/>
                    </a:lnTo>
                    <a:lnTo>
                      <a:pt x="3" y="44"/>
                    </a:lnTo>
                    <a:lnTo>
                      <a:pt x="2" y="44"/>
                    </a:lnTo>
                    <a:lnTo>
                      <a:pt x="2" y="43"/>
                    </a:lnTo>
                    <a:lnTo>
                      <a:pt x="2" y="42"/>
                    </a:lnTo>
                    <a:lnTo>
                      <a:pt x="1" y="40"/>
                    </a:lnTo>
                    <a:lnTo>
                      <a:pt x="1" y="39"/>
                    </a:lnTo>
                    <a:lnTo>
                      <a:pt x="1" y="38"/>
                    </a:lnTo>
                    <a:lnTo>
                      <a:pt x="1" y="37"/>
                    </a:lnTo>
                    <a:lnTo>
                      <a:pt x="0" y="37"/>
                    </a:lnTo>
                    <a:lnTo>
                      <a:pt x="0" y="35"/>
                    </a:lnTo>
                    <a:lnTo>
                      <a:pt x="0" y="34"/>
                    </a:lnTo>
                    <a:lnTo>
                      <a:pt x="0" y="33"/>
                    </a:lnTo>
                    <a:lnTo>
                      <a:pt x="0" y="32"/>
                    </a:lnTo>
                    <a:lnTo>
                      <a:pt x="0" y="30"/>
                    </a:lnTo>
                    <a:lnTo>
                      <a:pt x="0" y="29"/>
                    </a:lnTo>
                    <a:lnTo>
                      <a:pt x="0" y="28"/>
                    </a:lnTo>
                    <a:lnTo>
                      <a:pt x="0" y="26"/>
                    </a:lnTo>
                    <a:lnTo>
                      <a:pt x="0" y="25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1" y="20"/>
                    </a:lnTo>
                    <a:lnTo>
                      <a:pt x="1" y="19"/>
                    </a:lnTo>
                    <a:lnTo>
                      <a:pt x="1" y="18"/>
                    </a:lnTo>
                    <a:lnTo>
                      <a:pt x="1" y="16"/>
                    </a:lnTo>
                    <a:lnTo>
                      <a:pt x="2" y="15"/>
                    </a:lnTo>
                    <a:lnTo>
                      <a:pt x="2" y="14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4" y="10"/>
                    </a:lnTo>
                    <a:lnTo>
                      <a:pt x="4" y="9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3" y="1"/>
                    </a:lnTo>
                    <a:lnTo>
                      <a:pt x="14" y="1"/>
                    </a:lnTo>
                    <a:lnTo>
                      <a:pt x="15" y="1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19" y="0"/>
                    </a:lnTo>
                    <a:lnTo>
                      <a:pt x="20" y="0"/>
                    </a:lnTo>
                    <a:lnTo>
                      <a:pt x="22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6" y="0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28" y="1"/>
                    </a:lnTo>
                    <a:lnTo>
                      <a:pt x="29" y="1"/>
                    </a:lnTo>
                    <a:lnTo>
                      <a:pt x="30" y="1"/>
                    </a:lnTo>
                    <a:lnTo>
                      <a:pt x="31" y="1"/>
                    </a:lnTo>
                    <a:lnTo>
                      <a:pt x="31" y="2"/>
                    </a:lnTo>
                    <a:lnTo>
                      <a:pt x="32" y="2"/>
                    </a:lnTo>
                    <a:lnTo>
                      <a:pt x="33" y="2"/>
                    </a:lnTo>
                    <a:lnTo>
                      <a:pt x="33" y="4"/>
                    </a:lnTo>
                    <a:lnTo>
                      <a:pt x="35" y="4"/>
                    </a:lnTo>
                    <a:lnTo>
                      <a:pt x="35" y="5"/>
                    </a:lnTo>
                    <a:lnTo>
                      <a:pt x="36" y="5"/>
                    </a:lnTo>
                    <a:lnTo>
                      <a:pt x="36" y="6"/>
                    </a:lnTo>
                    <a:lnTo>
                      <a:pt x="37" y="6"/>
                    </a:lnTo>
                    <a:lnTo>
                      <a:pt x="38" y="7"/>
                    </a:lnTo>
                    <a:lnTo>
                      <a:pt x="39" y="9"/>
                    </a:lnTo>
                    <a:lnTo>
                      <a:pt x="39" y="10"/>
                    </a:lnTo>
                    <a:lnTo>
                      <a:pt x="40" y="10"/>
                    </a:lnTo>
                    <a:lnTo>
                      <a:pt x="40" y="11"/>
                    </a:lnTo>
                    <a:lnTo>
                      <a:pt x="40" y="12"/>
                    </a:lnTo>
                    <a:lnTo>
                      <a:pt x="41" y="12"/>
                    </a:lnTo>
                    <a:lnTo>
                      <a:pt x="41" y="14"/>
                    </a:lnTo>
                    <a:lnTo>
                      <a:pt x="41" y="15"/>
                    </a:lnTo>
                    <a:lnTo>
                      <a:pt x="42" y="16"/>
                    </a:lnTo>
                    <a:lnTo>
                      <a:pt x="42" y="18"/>
                    </a:lnTo>
                    <a:lnTo>
                      <a:pt x="42" y="19"/>
                    </a:lnTo>
                    <a:lnTo>
                      <a:pt x="42" y="20"/>
                    </a:lnTo>
                    <a:lnTo>
                      <a:pt x="43" y="21"/>
                    </a:lnTo>
                    <a:lnTo>
                      <a:pt x="43" y="23"/>
                    </a:lnTo>
                    <a:lnTo>
                      <a:pt x="43" y="24"/>
                    </a:lnTo>
                    <a:lnTo>
                      <a:pt x="43" y="25"/>
                    </a:lnTo>
                    <a:lnTo>
                      <a:pt x="43" y="26"/>
                    </a:lnTo>
                    <a:lnTo>
                      <a:pt x="43" y="28"/>
                    </a:lnTo>
                    <a:lnTo>
                      <a:pt x="43" y="29"/>
                    </a:lnTo>
                    <a:lnTo>
                      <a:pt x="43" y="30"/>
                    </a:lnTo>
                    <a:lnTo>
                      <a:pt x="43" y="32"/>
                    </a:lnTo>
                    <a:lnTo>
                      <a:pt x="43" y="33"/>
                    </a:lnTo>
                    <a:lnTo>
                      <a:pt x="13" y="33"/>
                    </a:lnTo>
                    <a:lnTo>
                      <a:pt x="13" y="34"/>
                    </a:lnTo>
                    <a:lnTo>
                      <a:pt x="13" y="35"/>
                    </a:lnTo>
                    <a:lnTo>
                      <a:pt x="13" y="37"/>
                    </a:lnTo>
                    <a:lnTo>
                      <a:pt x="13" y="38"/>
                    </a:lnTo>
                    <a:lnTo>
                      <a:pt x="14" y="39"/>
                    </a:lnTo>
                    <a:lnTo>
                      <a:pt x="14" y="40"/>
                    </a:lnTo>
                    <a:lnTo>
                      <a:pt x="15" y="42"/>
                    </a:lnTo>
                    <a:lnTo>
                      <a:pt x="15" y="43"/>
                    </a:lnTo>
                    <a:lnTo>
                      <a:pt x="16" y="43"/>
                    </a:lnTo>
                    <a:lnTo>
                      <a:pt x="17" y="44"/>
                    </a:lnTo>
                    <a:lnTo>
                      <a:pt x="18" y="44"/>
                    </a:lnTo>
                    <a:lnTo>
                      <a:pt x="18" y="46"/>
                    </a:lnTo>
                    <a:lnTo>
                      <a:pt x="19" y="46"/>
                    </a:lnTo>
                    <a:lnTo>
                      <a:pt x="20" y="46"/>
                    </a:lnTo>
                    <a:lnTo>
                      <a:pt x="22" y="46"/>
                    </a:lnTo>
                    <a:lnTo>
                      <a:pt x="23" y="46"/>
                    </a:lnTo>
                    <a:lnTo>
                      <a:pt x="24" y="46"/>
                    </a:lnTo>
                    <a:lnTo>
                      <a:pt x="25" y="46"/>
                    </a:lnTo>
                    <a:lnTo>
                      <a:pt x="26" y="46"/>
                    </a:lnTo>
                    <a:lnTo>
                      <a:pt x="27" y="46"/>
                    </a:lnTo>
                    <a:lnTo>
                      <a:pt x="27" y="44"/>
                    </a:lnTo>
                    <a:lnTo>
                      <a:pt x="28" y="44"/>
                    </a:lnTo>
                    <a:lnTo>
                      <a:pt x="28" y="43"/>
                    </a:lnTo>
                    <a:lnTo>
                      <a:pt x="29" y="43"/>
                    </a:lnTo>
                    <a:lnTo>
                      <a:pt x="29" y="42"/>
                    </a:lnTo>
                    <a:lnTo>
                      <a:pt x="29" y="40"/>
                    </a:lnTo>
                    <a:lnTo>
                      <a:pt x="30" y="40"/>
                    </a:lnTo>
                    <a:lnTo>
                      <a:pt x="30" y="39"/>
                    </a:lnTo>
                    <a:lnTo>
                      <a:pt x="30" y="38"/>
                    </a:lnTo>
                    <a:close/>
                    <a:moveTo>
                      <a:pt x="31" y="24"/>
                    </a:moveTo>
                    <a:lnTo>
                      <a:pt x="31" y="23"/>
                    </a:lnTo>
                    <a:lnTo>
                      <a:pt x="31" y="21"/>
                    </a:lnTo>
                    <a:lnTo>
                      <a:pt x="31" y="20"/>
                    </a:lnTo>
                    <a:lnTo>
                      <a:pt x="31" y="19"/>
                    </a:lnTo>
                    <a:lnTo>
                      <a:pt x="30" y="19"/>
                    </a:lnTo>
                    <a:lnTo>
                      <a:pt x="30" y="18"/>
                    </a:lnTo>
                    <a:lnTo>
                      <a:pt x="30" y="16"/>
                    </a:lnTo>
                    <a:lnTo>
                      <a:pt x="29" y="15"/>
                    </a:lnTo>
                    <a:lnTo>
                      <a:pt x="29" y="14"/>
                    </a:lnTo>
                    <a:lnTo>
                      <a:pt x="28" y="14"/>
                    </a:lnTo>
                    <a:lnTo>
                      <a:pt x="28" y="12"/>
                    </a:lnTo>
                    <a:lnTo>
                      <a:pt x="27" y="12"/>
                    </a:lnTo>
                    <a:lnTo>
                      <a:pt x="26" y="11"/>
                    </a:lnTo>
                    <a:lnTo>
                      <a:pt x="25" y="11"/>
                    </a:lnTo>
                    <a:lnTo>
                      <a:pt x="24" y="11"/>
                    </a:lnTo>
                    <a:lnTo>
                      <a:pt x="23" y="11"/>
                    </a:lnTo>
                    <a:lnTo>
                      <a:pt x="23" y="10"/>
                    </a:lnTo>
                    <a:lnTo>
                      <a:pt x="22" y="10"/>
                    </a:lnTo>
                    <a:lnTo>
                      <a:pt x="20" y="10"/>
                    </a:lnTo>
                    <a:lnTo>
                      <a:pt x="20" y="11"/>
                    </a:lnTo>
                    <a:lnTo>
                      <a:pt x="19" y="11"/>
                    </a:lnTo>
                    <a:lnTo>
                      <a:pt x="18" y="11"/>
                    </a:lnTo>
                    <a:lnTo>
                      <a:pt x="17" y="11"/>
                    </a:lnTo>
                    <a:lnTo>
                      <a:pt x="17" y="12"/>
                    </a:lnTo>
                    <a:lnTo>
                      <a:pt x="16" y="12"/>
                    </a:lnTo>
                    <a:lnTo>
                      <a:pt x="16" y="14"/>
                    </a:lnTo>
                    <a:lnTo>
                      <a:pt x="15" y="14"/>
                    </a:lnTo>
                    <a:lnTo>
                      <a:pt x="15" y="15"/>
                    </a:lnTo>
                    <a:lnTo>
                      <a:pt x="14" y="15"/>
                    </a:lnTo>
                    <a:lnTo>
                      <a:pt x="14" y="16"/>
                    </a:lnTo>
                    <a:lnTo>
                      <a:pt x="14" y="18"/>
                    </a:lnTo>
                    <a:lnTo>
                      <a:pt x="13" y="18"/>
                    </a:lnTo>
                    <a:lnTo>
                      <a:pt x="13" y="19"/>
                    </a:lnTo>
                    <a:lnTo>
                      <a:pt x="13" y="20"/>
                    </a:lnTo>
                    <a:lnTo>
                      <a:pt x="13" y="21"/>
                    </a:lnTo>
                    <a:lnTo>
                      <a:pt x="13" y="23"/>
                    </a:lnTo>
                    <a:lnTo>
                      <a:pt x="13" y="24"/>
                    </a:lnTo>
                    <a:lnTo>
                      <a:pt x="31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65"/>
              <p:cNvSpPr>
                <a:spLocks/>
              </p:cNvSpPr>
              <p:nvPr/>
            </p:nvSpPr>
            <p:spPr bwMode="auto">
              <a:xfrm>
                <a:off x="1236" y="1408"/>
                <a:ext cx="20" cy="25"/>
              </a:xfrm>
              <a:custGeom>
                <a:avLst/>
                <a:gdLst/>
                <a:ahLst/>
                <a:cxnLst>
                  <a:cxn ang="0">
                    <a:pos x="23" y="77"/>
                  </a:cxn>
                  <a:cxn ang="0">
                    <a:pos x="0" y="0"/>
                  </a:cxn>
                  <a:cxn ang="0">
                    <a:pos x="15" y="0"/>
                  </a:cxn>
                  <a:cxn ang="0">
                    <a:pos x="31" y="56"/>
                  </a:cxn>
                  <a:cxn ang="0">
                    <a:pos x="46" y="0"/>
                  </a:cxn>
                  <a:cxn ang="0">
                    <a:pos x="60" y="0"/>
                  </a:cxn>
                  <a:cxn ang="0">
                    <a:pos x="37" y="77"/>
                  </a:cxn>
                  <a:cxn ang="0">
                    <a:pos x="23" y="77"/>
                  </a:cxn>
                </a:cxnLst>
                <a:rect l="0" t="0" r="r" b="b"/>
                <a:pathLst>
                  <a:path w="60" h="77">
                    <a:moveTo>
                      <a:pt x="23" y="77"/>
                    </a:moveTo>
                    <a:lnTo>
                      <a:pt x="0" y="0"/>
                    </a:lnTo>
                    <a:lnTo>
                      <a:pt x="15" y="0"/>
                    </a:lnTo>
                    <a:lnTo>
                      <a:pt x="31" y="56"/>
                    </a:lnTo>
                    <a:lnTo>
                      <a:pt x="46" y="0"/>
                    </a:lnTo>
                    <a:lnTo>
                      <a:pt x="60" y="0"/>
                    </a:lnTo>
                    <a:lnTo>
                      <a:pt x="37" y="77"/>
                    </a:lnTo>
                    <a:lnTo>
                      <a:pt x="23" y="7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66"/>
              <p:cNvSpPr>
                <a:spLocks/>
              </p:cNvSpPr>
              <p:nvPr/>
            </p:nvSpPr>
            <p:spPr bwMode="auto">
              <a:xfrm>
                <a:off x="1257" y="1407"/>
                <a:ext cx="7" cy="33"/>
              </a:xfrm>
              <a:custGeom>
                <a:avLst/>
                <a:gdLst/>
                <a:ahLst/>
                <a:cxnLst>
                  <a:cxn ang="0">
                    <a:pos x="1" y="97"/>
                  </a:cxn>
                  <a:cxn ang="0">
                    <a:pos x="2" y="94"/>
                  </a:cxn>
                  <a:cxn ang="0">
                    <a:pos x="3" y="92"/>
                  </a:cxn>
                  <a:cxn ang="0">
                    <a:pos x="4" y="88"/>
                  </a:cxn>
                  <a:cxn ang="0">
                    <a:pos x="6" y="85"/>
                  </a:cxn>
                  <a:cxn ang="0">
                    <a:pos x="7" y="83"/>
                  </a:cxn>
                  <a:cxn ang="0">
                    <a:pos x="7" y="79"/>
                  </a:cxn>
                  <a:cxn ang="0">
                    <a:pos x="8" y="75"/>
                  </a:cxn>
                  <a:cxn ang="0">
                    <a:pos x="9" y="71"/>
                  </a:cxn>
                  <a:cxn ang="0">
                    <a:pos x="9" y="68"/>
                  </a:cxn>
                  <a:cxn ang="0">
                    <a:pos x="10" y="65"/>
                  </a:cxn>
                  <a:cxn ang="0">
                    <a:pos x="10" y="61"/>
                  </a:cxn>
                  <a:cxn ang="0">
                    <a:pos x="10" y="57"/>
                  </a:cxn>
                  <a:cxn ang="0">
                    <a:pos x="11" y="54"/>
                  </a:cxn>
                  <a:cxn ang="0">
                    <a:pos x="11" y="50"/>
                  </a:cxn>
                  <a:cxn ang="0">
                    <a:pos x="11" y="46"/>
                  </a:cxn>
                  <a:cxn ang="0">
                    <a:pos x="10" y="42"/>
                  </a:cxn>
                  <a:cxn ang="0">
                    <a:pos x="10" y="38"/>
                  </a:cxn>
                  <a:cxn ang="0">
                    <a:pos x="10" y="34"/>
                  </a:cxn>
                  <a:cxn ang="0">
                    <a:pos x="9" y="32"/>
                  </a:cxn>
                  <a:cxn ang="0">
                    <a:pos x="9" y="28"/>
                  </a:cxn>
                  <a:cxn ang="0">
                    <a:pos x="8" y="26"/>
                  </a:cxn>
                  <a:cxn ang="0">
                    <a:pos x="7" y="22"/>
                  </a:cxn>
                  <a:cxn ang="0">
                    <a:pos x="7" y="18"/>
                  </a:cxn>
                  <a:cxn ang="0">
                    <a:pos x="6" y="15"/>
                  </a:cxn>
                  <a:cxn ang="0">
                    <a:pos x="4" y="12"/>
                  </a:cxn>
                  <a:cxn ang="0">
                    <a:pos x="2" y="8"/>
                  </a:cxn>
                  <a:cxn ang="0">
                    <a:pos x="1" y="4"/>
                  </a:cxn>
                  <a:cxn ang="0">
                    <a:pos x="0" y="0"/>
                  </a:cxn>
                  <a:cxn ang="0">
                    <a:pos x="10" y="3"/>
                  </a:cxn>
                  <a:cxn ang="0">
                    <a:pos x="12" y="6"/>
                  </a:cxn>
                  <a:cxn ang="0">
                    <a:pos x="13" y="9"/>
                  </a:cxn>
                  <a:cxn ang="0">
                    <a:pos x="14" y="13"/>
                  </a:cxn>
                  <a:cxn ang="0">
                    <a:pos x="15" y="15"/>
                  </a:cxn>
                  <a:cxn ang="0">
                    <a:pos x="16" y="18"/>
                  </a:cxn>
                  <a:cxn ang="0">
                    <a:pos x="18" y="22"/>
                  </a:cxn>
                  <a:cxn ang="0">
                    <a:pos x="20" y="26"/>
                  </a:cxn>
                  <a:cxn ang="0">
                    <a:pos x="21" y="29"/>
                  </a:cxn>
                  <a:cxn ang="0">
                    <a:pos x="21" y="33"/>
                  </a:cxn>
                  <a:cxn ang="0">
                    <a:pos x="22" y="36"/>
                  </a:cxn>
                  <a:cxn ang="0">
                    <a:pos x="22" y="40"/>
                  </a:cxn>
                  <a:cxn ang="0">
                    <a:pos x="22" y="43"/>
                  </a:cxn>
                  <a:cxn ang="0">
                    <a:pos x="23" y="47"/>
                  </a:cxn>
                  <a:cxn ang="0">
                    <a:pos x="23" y="51"/>
                  </a:cxn>
                  <a:cxn ang="0">
                    <a:pos x="22" y="55"/>
                  </a:cxn>
                  <a:cxn ang="0">
                    <a:pos x="22" y="59"/>
                  </a:cxn>
                  <a:cxn ang="0">
                    <a:pos x="22" y="62"/>
                  </a:cxn>
                  <a:cxn ang="0">
                    <a:pos x="21" y="65"/>
                  </a:cxn>
                  <a:cxn ang="0">
                    <a:pos x="21" y="69"/>
                  </a:cxn>
                  <a:cxn ang="0">
                    <a:pos x="20" y="73"/>
                  </a:cxn>
                  <a:cxn ang="0">
                    <a:pos x="18" y="76"/>
                  </a:cxn>
                  <a:cxn ang="0">
                    <a:pos x="17" y="80"/>
                  </a:cxn>
                  <a:cxn ang="0">
                    <a:pos x="16" y="83"/>
                  </a:cxn>
                  <a:cxn ang="0">
                    <a:pos x="15" y="87"/>
                  </a:cxn>
                  <a:cxn ang="0">
                    <a:pos x="13" y="90"/>
                  </a:cxn>
                  <a:cxn ang="0">
                    <a:pos x="12" y="94"/>
                  </a:cxn>
                  <a:cxn ang="0">
                    <a:pos x="11" y="97"/>
                  </a:cxn>
                  <a:cxn ang="0">
                    <a:pos x="9" y="99"/>
                  </a:cxn>
                </a:cxnLst>
                <a:rect l="0" t="0" r="r" b="b"/>
                <a:pathLst>
                  <a:path w="23" h="99">
                    <a:moveTo>
                      <a:pt x="0" y="99"/>
                    </a:moveTo>
                    <a:lnTo>
                      <a:pt x="1" y="98"/>
                    </a:lnTo>
                    <a:lnTo>
                      <a:pt x="1" y="97"/>
                    </a:lnTo>
                    <a:lnTo>
                      <a:pt x="1" y="96"/>
                    </a:lnTo>
                    <a:lnTo>
                      <a:pt x="2" y="96"/>
                    </a:lnTo>
                    <a:lnTo>
                      <a:pt x="2" y="94"/>
                    </a:lnTo>
                    <a:lnTo>
                      <a:pt x="2" y="93"/>
                    </a:lnTo>
                    <a:lnTo>
                      <a:pt x="3" y="93"/>
                    </a:lnTo>
                    <a:lnTo>
                      <a:pt x="3" y="92"/>
                    </a:lnTo>
                    <a:lnTo>
                      <a:pt x="3" y="90"/>
                    </a:lnTo>
                    <a:lnTo>
                      <a:pt x="4" y="89"/>
                    </a:lnTo>
                    <a:lnTo>
                      <a:pt x="4" y="88"/>
                    </a:lnTo>
                    <a:lnTo>
                      <a:pt x="4" y="87"/>
                    </a:lnTo>
                    <a:lnTo>
                      <a:pt x="6" y="87"/>
                    </a:lnTo>
                    <a:lnTo>
                      <a:pt x="6" y="85"/>
                    </a:lnTo>
                    <a:lnTo>
                      <a:pt x="6" y="84"/>
                    </a:lnTo>
                    <a:lnTo>
                      <a:pt x="6" y="83"/>
                    </a:lnTo>
                    <a:lnTo>
                      <a:pt x="7" y="83"/>
                    </a:lnTo>
                    <a:lnTo>
                      <a:pt x="7" y="82"/>
                    </a:lnTo>
                    <a:lnTo>
                      <a:pt x="7" y="80"/>
                    </a:lnTo>
                    <a:lnTo>
                      <a:pt x="7" y="79"/>
                    </a:lnTo>
                    <a:lnTo>
                      <a:pt x="8" y="78"/>
                    </a:lnTo>
                    <a:lnTo>
                      <a:pt x="8" y="76"/>
                    </a:lnTo>
                    <a:lnTo>
                      <a:pt x="8" y="75"/>
                    </a:lnTo>
                    <a:lnTo>
                      <a:pt x="8" y="74"/>
                    </a:lnTo>
                    <a:lnTo>
                      <a:pt x="9" y="73"/>
                    </a:lnTo>
                    <a:lnTo>
                      <a:pt x="9" y="71"/>
                    </a:lnTo>
                    <a:lnTo>
                      <a:pt x="9" y="70"/>
                    </a:lnTo>
                    <a:lnTo>
                      <a:pt x="9" y="69"/>
                    </a:lnTo>
                    <a:lnTo>
                      <a:pt x="9" y="68"/>
                    </a:lnTo>
                    <a:lnTo>
                      <a:pt x="10" y="68"/>
                    </a:lnTo>
                    <a:lnTo>
                      <a:pt x="10" y="66"/>
                    </a:lnTo>
                    <a:lnTo>
                      <a:pt x="10" y="65"/>
                    </a:lnTo>
                    <a:lnTo>
                      <a:pt x="10" y="64"/>
                    </a:lnTo>
                    <a:lnTo>
                      <a:pt x="10" y="62"/>
                    </a:lnTo>
                    <a:lnTo>
                      <a:pt x="10" y="61"/>
                    </a:lnTo>
                    <a:lnTo>
                      <a:pt x="10" y="60"/>
                    </a:lnTo>
                    <a:lnTo>
                      <a:pt x="10" y="59"/>
                    </a:lnTo>
                    <a:lnTo>
                      <a:pt x="10" y="57"/>
                    </a:lnTo>
                    <a:lnTo>
                      <a:pt x="11" y="56"/>
                    </a:lnTo>
                    <a:lnTo>
                      <a:pt x="11" y="55"/>
                    </a:lnTo>
                    <a:lnTo>
                      <a:pt x="11" y="54"/>
                    </a:lnTo>
                    <a:lnTo>
                      <a:pt x="11" y="52"/>
                    </a:lnTo>
                    <a:lnTo>
                      <a:pt x="11" y="51"/>
                    </a:lnTo>
                    <a:lnTo>
                      <a:pt x="11" y="50"/>
                    </a:lnTo>
                    <a:lnTo>
                      <a:pt x="11" y="48"/>
                    </a:lnTo>
                    <a:lnTo>
                      <a:pt x="11" y="47"/>
                    </a:lnTo>
                    <a:lnTo>
                      <a:pt x="11" y="46"/>
                    </a:lnTo>
                    <a:lnTo>
                      <a:pt x="11" y="45"/>
                    </a:lnTo>
                    <a:lnTo>
                      <a:pt x="10" y="43"/>
                    </a:lnTo>
                    <a:lnTo>
                      <a:pt x="10" y="42"/>
                    </a:lnTo>
                    <a:lnTo>
                      <a:pt x="10" y="41"/>
                    </a:lnTo>
                    <a:lnTo>
                      <a:pt x="10" y="40"/>
                    </a:lnTo>
                    <a:lnTo>
                      <a:pt x="10" y="38"/>
                    </a:lnTo>
                    <a:lnTo>
                      <a:pt x="10" y="37"/>
                    </a:lnTo>
                    <a:lnTo>
                      <a:pt x="10" y="36"/>
                    </a:lnTo>
                    <a:lnTo>
                      <a:pt x="10" y="34"/>
                    </a:lnTo>
                    <a:lnTo>
                      <a:pt x="10" y="33"/>
                    </a:lnTo>
                    <a:lnTo>
                      <a:pt x="9" y="33"/>
                    </a:lnTo>
                    <a:lnTo>
                      <a:pt x="9" y="32"/>
                    </a:lnTo>
                    <a:lnTo>
                      <a:pt x="9" y="31"/>
                    </a:lnTo>
                    <a:lnTo>
                      <a:pt x="9" y="29"/>
                    </a:lnTo>
                    <a:lnTo>
                      <a:pt x="9" y="28"/>
                    </a:lnTo>
                    <a:lnTo>
                      <a:pt x="9" y="27"/>
                    </a:lnTo>
                    <a:lnTo>
                      <a:pt x="8" y="27"/>
                    </a:lnTo>
                    <a:lnTo>
                      <a:pt x="8" y="26"/>
                    </a:lnTo>
                    <a:lnTo>
                      <a:pt x="8" y="24"/>
                    </a:lnTo>
                    <a:lnTo>
                      <a:pt x="8" y="23"/>
                    </a:lnTo>
                    <a:lnTo>
                      <a:pt x="7" y="22"/>
                    </a:lnTo>
                    <a:lnTo>
                      <a:pt x="7" y="20"/>
                    </a:lnTo>
                    <a:lnTo>
                      <a:pt x="7" y="19"/>
                    </a:lnTo>
                    <a:lnTo>
                      <a:pt x="7" y="18"/>
                    </a:lnTo>
                    <a:lnTo>
                      <a:pt x="6" y="18"/>
                    </a:lnTo>
                    <a:lnTo>
                      <a:pt x="6" y="17"/>
                    </a:lnTo>
                    <a:lnTo>
                      <a:pt x="6" y="15"/>
                    </a:lnTo>
                    <a:lnTo>
                      <a:pt x="4" y="14"/>
                    </a:lnTo>
                    <a:lnTo>
                      <a:pt x="4" y="13"/>
                    </a:lnTo>
                    <a:lnTo>
                      <a:pt x="4" y="12"/>
                    </a:lnTo>
                    <a:lnTo>
                      <a:pt x="3" y="10"/>
                    </a:lnTo>
                    <a:lnTo>
                      <a:pt x="3" y="9"/>
                    </a:lnTo>
                    <a:lnTo>
                      <a:pt x="2" y="8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10" y="3"/>
                    </a:lnTo>
                    <a:lnTo>
                      <a:pt x="11" y="4"/>
                    </a:lnTo>
                    <a:lnTo>
                      <a:pt x="11" y="5"/>
                    </a:lnTo>
                    <a:lnTo>
                      <a:pt x="12" y="6"/>
                    </a:lnTo>
                    <a:lnTo>
                      <a:pt x="12" y="8"/>
                    </a:lnTo>
                    <a:lnTo>
                      <a:pt x="13" y="8"/>
                    </a:lnTo>
                    <a:lnTo>
                      <a:pt x="13" y="9"/>
                    </a:lnTo>
                    <a:lnTo>
                      <a:pt x="14" y="10"/>
                    </a:lnTo>
                    <a:lnTo>
                      <a:pt x="14" y="12"/>
                    </a:lnTo>
                    <a:lnTo>
                      <a:pt x="14" y="13"/>
                    </a:lnTo>
                    <a:lnTo>
                      <a:pt x="15" y="13"/>
                    </a:lnTo>
                    <a:lnTo>
                      <a:pt x="15" y="14"/>
                    </a:lnTo>
                    <a:lnTo>
                      <a:pt x="15" y="15"/>
                    </a:lnTo>
                    <a:lnTo>
                      <a:pt x="16" y="15"/>
                    </a:lnTo>
                    <a:lnTo>
                      <a:pt x="16" y="17"/>
                    </a:lnTo>
                    <a:lnTo>
                      <a:pt x="16" y="18"/>
                    </a:lnTo>
                    <a:lnTo>
                      <a:pt x="17" y="19"/>
                    </a:lnTo>
                    <a:lnTo>
                      <a:pt x="17" y="20"/>
                    </a:lnTo>
                    <a:lnTo>
                      <a:pt x="18" y="22"/>
                    </a:lnTo>
                    <a:lnTo>
                      <a:pt x="18" y="23"/>
                    </a:lnTo>
                    <a:lnTo>
                      <a:pt x="18" y="24"/>
                    </a:lnTo>
                    <a:lnTo>
                      <a:pt x="20" y="26"/>
                    </a:lnTo>
                    <a:lnTo>
                      <a:pt x="20" y="27"/>
                    </a:lnTo>
                    <a:lnTo>
                      <a:pt x="20" y="28"/>
                    </a:lnTo>
                    <a:lnTo>
                      <a:pt x="21" y="29"/>
                    </a:lnTo>
                    <a:lnTo>
                      <a:pt x="21" y="31"/>
                    </a:lnTo>
                    <a:lnTo>
                      <a:pt x="21" y="32"/>
                    </a:lnTo>
                    <a:lnTo>
                      <a:pt x="21" y="33"/>
                    </a:lnTo>
                    <a:lnTo>
                      <a:pt x="21" y="34"/>
                    </a:lnTo>
                    <a:lnTo>
                      <a:pt x="22" y="34"/>
                    </a:lnTo>
                    <a:lnTo>
                      <a:pt x="22" y="36"/>
                    </a:lnTo>
                    <a:lnTo>
                      <a:pt x="22" y="37"/>
                    </a:lnTo>
                    <a:lnTo>
                      <a:pt x="22" y="38"/>
                    </a:lnTo>
                    <a:lnTo>
                      <a:pt x="22" y="40"/>
                    </a:lnTo>
                    <a:lnTo>
                      <a:pt x="22" y="41"/>
                    </a:lnTo>
                    <a:lnTo>
                      <a:pt x="22" y="42"/>
                    </a:lnTo>
                    <a:lnTo>
                      <a:pt x="22" y="43"/>
                    </a:lnTo>
                    <a:lnTo>
                      <a:pt x="23" y="45"/>
                    </a:lnTo>
                    <a:lnTo>
                      <a:pt x="23" y="46"/>
                    </a:lnTo>
                    <a:lnTo>
                      <a:pt x="23" y="47"/>
                    </a:lnTo>
                    <a:lnTo>
                      <a:pt x="23" y="48"/>
                    </a:lnTo>
                    <a:lnTo>
                      <a:pt x="23" y="50"/>
                    </a:lnTo>
                    <a:lnTo>
                      <a:pt x="23" y="51"/>
                    </a:lnTo>
                    <a:lnTo>
                      <a:pt x="23" y="52"/>
                    </a:lnTo>
                    <a:lnTo>
                      <a:pt x="23" y="54"/>
                    </a:lnTo>
                    <a:lnTo>
                      <a:pt x="22" y="55"/>
                    </a:lnTo>
                    <a:lnTo>
                      <a:pt x="22" y="56"/>
                    </a:lnTo>
                    <a:lnTo>
                      <a:pt x="22" y="57"/>
                    </a:lnTo>
                    <a:lnTo>
                      <a:pt x="22" y="59"/>
                    </a:lnTo>
                    <a:lnTo>
                      <a:pt x="22" y="60"/>
                    </a:lnTo>
                    <a:lnTo>
                      <a:pt x="22" y="61"/>
                    </a:lnTo>
                    <a:lnTo>
                      <a:pt x="22" y="62"/>
                    </a:lnTo>
                    <a:lnTo>
                      <a:pt x="22" y="64"/>
                    </a:lnTo>
                    <a:lnTo>
                      <a:pt x="21" y="64"/>
                    </a:lnTo>
                    <a:lnTo>
                      <a:pt x="21" y="65"/>
                    </a:lnTo>
                    <a:lnTo>
                      <a:pt x="21" y="66"/>
                    </a:lnTo>
                    <a:lnTo>
                      <a:pt x="21" y="68"/>
                    </a:lnTo>
                    <a:lnTo>
                      <a:pt x="21" y="69"/>
                    </a:lnTo>
                    <a:lnTo>
                      <a:pt x="20" y="70"/>
                    </a:lnTo>
                    <a:lnTo>
                      <a:pt x="20" y="71"/>
                    </a:lnTo>
                    <a:lnTo>
                      <a:pt x="20" y="73"/>
                    </a:lnTo>
                    <a:lnTo>
                      <a:pt x="20" y="74"/>
                    </a:lnTo>
                    <a:lnTo>
                      <a:pt x="18" y="75"/>
                    </a:lnTo>
                    <a:lnTo>
                      <a:pt x="18" y="76"/>
                    </a:lnTo>
                    <a:lnTo>
                      <a:pt x="18" y="78"/>
                    </a:lnTo>
                    <a:lnTo>
                      <a:pt x="17" y="79"/>
                    </a:lnTo>
                    <a:lnTo>
                      <a:pt x="17" y="80"/>
                    </a:lnTo>
                    <a:lnTo>
                      <a:pt x="17" y="82"/>
                    </a:lnTo>
                    <a:lnTo>
                      <a:pt x="16" y="82"/>
                    </a:lnTo>
                    <a:lnTo>
                      <a:pt x="16" y="83"/>
                    </a:lnTo>
                    <a:lnTo>
                      <a:pt x="16" y="84"/>
                    </a:lnTo>
                    <a:lnTo>
                      <a:pt x="15" y="85"/>
                    </a:lnTo>
                    <a:lnTo>
                      <a:pt x="15" y="87"/>
                    </a:lnTo>
                    <a:lnTo>
                      <a:pt x="14" y="88"/>
                    </a:lnTo>
                    <a:lnTo>
                      <a:pt x="14" y="89"/>
                    </a:lnTo>
                    <a:lnTo>
                      <a:pt x="13" y="90"/>
                    </a:lnTo>
                    <a:lnTo>
                      <a:pt x="13" y="92"/>
                    </a:lnTo>
                    <a:lnTo>
                      <a:pt x="12" y="93"/>
                    </a:lnTo>
                    <a:lnTo>
                      <a:pt x="12" y="94"/>
                    </a:lnTo>
                    <a:lnTo>
                      <a:pt x="11" y="94"/>
                    </a:lnTo>
                    <a:lnTo>
                      <a:pt x="11" y="96"/>
                    </a:lnTo>
                    <a:lnTo>
                      <a:pt x="11" y="97"/>
                    </a:lnTo>
                    <a:lnTo>
                      <a:pt x="10" y="97"/>
                    </a:lnTo>
                    <a:lnTo>
                      <a:pt x="10" y="98"/>
                    </a:lnTo>
                    <a:lnTo>
                      <a:pt x="9" y="99"/>
                    </a:lnTo>
                    <a:lnTo>
                      <a:pt x="0" y="9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67"/>
              <p:cNvSpPr>
                <a:spLocks/>
              </p:cNvSpPr>
              <p:nvPr/>
            </p:nvSpPr>
            <p:spPr bwMode="auto">
              <a:xfrm>
                <a:off x="1062" y="1138"/>
                <a:ext cx="9" cy="25"/>
              </a:xfrm>
              <a:custGeom>
                <a:avLst/>
                <a:gdLst/>
                <a:ahLst/>
                <a:cxnLst>
                  <a:cxn ang="0">
                    <a:pos x="26" y="31"/>
                  </a:cxn>
                  <a:cxn ang="0">
                    <a:pos x="17" y="52"/>
                  </a:cxn>
                  <a:cxn ang="0">
                    <a:pos x="17" y="55"/>
                  </a:cxn>
                  <a:cxn ang="0">
                    <a:pos x="17" y="57"/>
                  </a:cxn>
                  <a:cxn ang="0">
                    <a:pos x="18" y="59"/>
                  </a:cxn>
                  <a:cxn ang="0">
                    <a:pos x="18" y="61"/>
                  </a:cxn>
                  <a:cxn ang="0">
                    <a:pos x="19" y="62"/>
                  </a:cxn>
                  <a:cxn ang="0">
                    <a:pos x="20" y="64"/>
                  </a:cxn>
                  <a:cxn ang="0">
                    <a:pos x="22" y="64"/>
                  </a:cxn>
                  <a:cxn ang="0">
                    <a:pos x="24" y="62"/>
                  </a:cxn>
                  <a:cxn ang="0">
                    <a:pos x="26" y="62"/>
                  </a:cxn>
                  <a:cxn ang="0">
                    <a:pos x="27" y="74"/>
                  </a:cxn>
                  <a:cxn ang="0">
                    <a:pos x="25" y="74"/>
                  </a:cxn>
                  <a:cxn ang="0">
                    <a:pos x="24" y="75"/>
                  </a:cxn>
                  <a:cxn ang="0">
                    <a:pos x="21" y="75"/>
                  </a:cxn>
                  <a:cxn ang="0">
                    <a:pos x="19" y="75"/>
                  </a:cxn>
                  <a:cxn ang="0">
                    <a:pos x="17" y="75"/>
                  </a:cxn>
                  <a:cxn ang="0">
                    <a:pos x="15" y="75"/>
                  </a:cxn>
                  <a:cxn ang="0">
                    <a:pos x="13" y="75"/>
                  </a:cxn>
                  <a:cxn ang="0">
                    <a:pos x="12" y="74"/>
                  </a:cxn>
                  <a:cxn ang="0">
                    <a:pos x="9" y="74"/>
                  </a:cxn>
                  <a:cxn ang="0">
                    <a:pos x="8" y="73"/>
                  </a:cxn>
                  <a:cxn ang="0">
                    <a:pos x="7" y="71"/>
                  </a:cxn>
                  <a:cxn ang="0">
                    <a:pos x="6" y="70"/>
                  </a:cxn>
                  <a:cxn ang="0">
                    <a:pos x="6" y="68"/>
                  </a:cxn>
                  <a:cxn ang="0">
                    <a:pos x="5" y="66"/>
                  </a:cxn>
                  <a:cxn ang="0">
                    <a:pos x="5" y="64"/>
                  </a:cxn>
                  <a:cxn ang="0">
                    <a:pos x="5" y="61"/>
                  </a:cxn>
                  <a:cxn ang="0">
                    <a:pos x="5" y="59"/>
                  </a:cxn>
                  <a:cxn ang="0">
                    <a:pos x="5" y="56"/>
                  </a:cxn>
                  <a:cxn ang="0">
                    <a:pos x="5" y="31"/>
                  </a:cxn>
                  <a:cxn ang="0">
                    <a:pos x="0" y="19"/>
                  </a:cxn>
                  <a:cxn ang="0">
                    <a:pos x="5" y="8"/>
                  </a:cxn>
                  <a:cxn ang="0">
                    <a:pos x="17" y="19"/>
                  </a:cxn>
                </a:cxnLst>
                <a:rect l="0" t="0" r="r" b="b"/>
                <a:pathLst>
                  <a:path w="27" h="75">
                    <a:moveTo>
                      <a:pt x="26" y="19"/>
                    </a:moveTo>
                    <a:lnTo>
                      <a:pt x="26" y="31"/>
                    </a:lnTo>
                    <a:lnTo>
                      <a:pt x="17" y="31"/>
                    </a:lnTo>
                    <a:lnTo>
                      <a:pt x="17" y="52"/>
                    </a:lnTo>
                    <a:lnTo>
                      <a:pt x="17" y="54"/>
                    </a:lnTo>
                    <a:lnTo>
                      <a:pt x="17" y="55"/>
                    </a:lnTo>
                    <a:lnTo>
                      <a:pt x="17" y="56"/>
                    </a:lnTo>
                    <a:lnTo>
                      <a:pt x="17" y="57"/>
                    </a:lnTo>
                    <a:lnTo>
                      <a:pt x="18" y="57"/>
                    </a:lnTo>
                    <a:lnTo>
                      <a:pt x="18" y="59"/>
                    </a:lnTo>
                    <a:lnTo>
                      <a:pt x="18" y="60"/>
                    </a:lnTo>
                    <a:lnTo>
                      <a:pt x="18" y="61"/>
                    </a:lnTo>
                    <a:lnTo>
                      <a:pt x="18" y="62"/>
                    </a:lnTo>
                    <a:lnTo>
                      <a:pt x="19" y="62"/>
                    </a:lnTo>
                    <a:lnTo>
                      <a:pt x="19" y="64"/>
                    </a:lnTo>
                    <a:lnTo>
                      <a:pt x="20" y="64"/>
                    </a:lnTo>
                    <a:lnTo>
                      <a:pt x="21" y="64"/>
                    </a:lnTo>
                    <a:lnTo>
                      <a:pt x="22" y="64"/>
                    </a:lnTo>
                    <a:lnTo>
                      <a:pt x="22" y="62"/>
                    </a:lnTo>
                    <a:lnTo>
                      <a:pt x="24" y="62"/>
                    </a:lnTo>
                    <a:lnTo>
                      <a:pt x="25" y="62"/>
                    </a:lnTo>
                    <a:lnTo>
                      <a:pt x="26" y="62"/>
                    </a:lnTo>
                    <a:lnTo>
                      <a:pt x="27" y="73"/>
                    </a:lnTo>
                    <a:lnTo>
                      <a:pt x="27" y="74"/>
                    </a:lnTo>
                    <a:lnTo>
                      <a:pt x="26" y="74"/>
                    </a:lnTo>
                    <a:lnTo>
                      <a:pt x="25" y="74"/>
                    </a:lnTo>
                    <a:lnTo>
                      <a:pt x="24" y="74"/>
                    </a:lnTo>
                    <a:lnTo>
                      <a:pt x="24" y="75"/>
                    </a:lnTo>
                    <a:lnTo>
                      <a:pt x="22" y="75"/>
                    </a:lnTo>
                    <a:lnTo>
                      <a:pt x="21" y="75"/>
                    </a:lnTo>
                    <a:lnTo>
                      <a:pt x="20" y="75"/>
                    </a:lnTo>
                    <a:lnTo>
                      <a:pt x="19" y="75"/>
                    </a:lnTo>
                    <a:lnTo>
                      <a:pt x="18" y="75"/>
                    </a:lnTo>
                    <a:lnTo>
                      <a:pt x="17" y="75"/>
                    </a:lnTo>
                    <a:lnTo>
                      <a:pt x="16" y="75"/>
                    </a:lnTo>
                    <a:lnTo>
                      <a:pt x="15" y="75"/>
                    </a:lnTo>
                    <a:lnTo>
                      <a:pt x="14" y="75"/>
                    </a:lnTo>
                    <a:lnTo>
                      <a:pt x="13" y="75"/>
                    </a:lnTo>
                    <a:lnTo>
                      <a:pt x="13" y="74"/>
                    </a:lnTo>
                    <a:lnTo>
                      <a:pt x="12" y="74"/>
                    </a:lnTo>
                    <a:lnTo>
                      <a:pt x="11" y="74"/>
                    </a:lnTo>
                    <a:lnTo>
                      <a:pt x="9" y="74"/>
                    </a:lnTo>
                    <a:lnTo>
                      <a:pt x="9" y="73"/>
                    </a:lnTo>
                    <a:lnTo>
                      <a:pt x="8" y="73"/>
                    </a:lnTo>
                    <a:lnTo>
                      <a:pt x="8" y="71"/>
                    </a:lnTo>
                    <a:lnTo>
                      <a:pt x="7" y="71"/>
                    </a:lnTo>
                    <a:lnTo>
                      <a:pt x="7" y="70"/>
                    </a:lnTo>
                    <a:lnTo>
                      <a:pt x="6" y="70"/>
                    </a:lnTo>
                    <a:lnTo>
                      <a:pt x="6" y="69"/>
                    </a:lnTo>
                    <a:lnTo>
                      <a:pt x="6" y="68"/>
                    </a:lnTo>
                    <a:lnTo>
                      <a:pt x="6" y="66"/>
                    </a:lnTo>
                    <a:lnTo>
                      <a:pt x="5" y="66"/>
                    </a:lnTo>
                    <a:lnTo>
                      <a:pt x="5" y="65"/>
                    </a:lnTo>
                    <a:lnTo>
                      <a:pt x="5" y="64"/>
                    </a:lnTo>
                    <a:lnTo>
                      <a:pt x="5" y="62"/>
                    </a:lnTo>
                    <a:lnTo>
                      <a:pt x="5" y="61"/>
                    </a:lnTo>
                    <a:lnTo>
                      <a:pt x="5" y="60"/>
                    </a:lnTo>
                    <a:lnTo>
                      <a:pt x="5" y="59"/>
                    </a:lnTo>
                    <a:lnTo>
                      <a:pt x="5" y="57"/>
                    </a:lnTo>
                    <a:lnTo>
                      <a:pt x="5" y="56"/>
                    </a:lnTo>
                    <a:lnTo>
                      <a:pt x="5" y="55"/>
                    </a:lnTo>
                    <a:lnTo>
                      <a:pt x="5" y="31"/>
                    </a:lnTo>
                    <a:lnTo>
                      <a:pt x="0" y="31"/>
                    </a:lnTo>
                    <a:lnTo>
                      <a:pt x="0" y="19"/>
                    </a:lnTo>
                    <a:lnTo>
                      <a:pt x="5" y="19"/>
                    </a:lnTo>
                    <a:lnTo>
                      <a:pt x="5" y="8"/>
                    </a:lnTo>
                    <a:lnTo>
                      <a:pt x="17" y="0"/>
                    </a:lnTo>
                    <a:lnTo>
                      <a:pt x="17" y="19"/>
                    </a:lnTo>
                    <a:lnTo>
                      <a:pt x="26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68"/>
              <p:cNvSpPr>
                <a:spLocks noEditPoints="1"/>
              </p:cNvSpPr>
              <p:nvPr/>
            </p:nvSpPr>
            <p:spPr bwMode="auto">
              <a:xfrm>
                <a:off x="1073" y="1144"/>
                <a:ext cx="14" cy="19"/>
              </a:xfrm>
              <a:custGeom>
                <a:avLst/>
                <a:gdLst/>
                <a:ahLst/>
                <a:cxnLst>
                  <a:cxn ang="0">
                    <a:pos x="2" y="13"/>
                  </a:cxn>
                  <a:cxn ang="0">
                    <a:pos x="4" y="9"/>
                  </a:cxn>
                  <a:cxn ang="0">
                    <a:pos x="8" y="5"/>
                  </a:cxn>
                  <a:cxn ang="0">
                    <a:pos x="11" y="2"/>
                  </a:cxn>
                  <a:cxn ang="0">
                    <a:pos x="15" y="1"/>
                  </a:cxn>
                  <a:cxn ang="0">
                    <a:pos x="20" y="0"/>
                  </a:cxn>
                  <a:cxn ang="0">
                    <a:pos x="25" y="0"/>
                  </a:cxn>
                  <a:cxn ang="0">
                    <a:pos x="29" y="1"/>
                  </a:cxn>
                  <a:cxn ang="0">
                    <a:pos x="34" y="2"/>
                  </a:cxn>
                  <a:cxn ang="0">
                    <a:pos x="37" y="5"/>
                  </a:cxn>
                  <a:cxn ang="0">
                    <a:pos x="40" y="8"/>
                  </a:cxn>
                  <a:cxn ang="0">
                    <a:pos x="41" y="13"/>
                  </a:cxn>
                  <a:cxn ang="0">
                    <a:pos x="41" y="19"/>
                  </a:cxn>
                  <a:cxn ang="0">
                    <a:pos x="41" y="41"/>
                  </a:cxn>
                  <a:cxn ang="0">
                    <a:pos x="41" y="47"/>
                  </a:cxn>
                  <a:cxn ang="0">
                    <a:pos x="42" y="52"/>
                  </a:cxn>
                  <a:cxn ang="0">
                    <a:pos x="31" y="56"/>
                  </a:cxn>
                  <a:cxn ang="0">
                    <a:pos x="30" y="51"/>
                  </a:cxn>
                  <a:cxn ang="0">
                    <a:pos x="28" y="52"/>
                  </a:cxn>
                  <a:cxn ang="0">
                    <a:pos x="25" y="55"/>
                  </a:cxn>
                  <a:cxn ang="0">
                    <a:pos x="21" y="57"/>
                  </a:cxn>
                  <a:cxn ang="0">
                    <a:pos x="15" y="57"/>
                  </a:cxn>
                  <a:cxn ang="0">
                    <a:pos x="10" y="56"/>
                  </a:cxn>
                  <a:cxn ang="0">
                    <a:pos x="6" y="55"/>
                  </a:cxn>
                  <a:cxn ang="0">
                    <a:pos x="3" y="51"/>
                  </a:cxn>
                  <a:cxn ang="0">
                    <a:pos x="1" y="47"/>
                  </a:cxn>
                  <a:cxn ang="0">
                    <a:pos x="0" y="42"/>
                  </a:cxn>
                  <a:cxn ang="0">
                    <a:pos x="1" y="36"/>
                  </a:cxn>
                  <a:cxn ang="0">
                    <a:pos x="3" y="32"/>
                  </a:cxn>
                  <a:cxn ang="0">
                    <a:pos x="6" y="28"/>
                  </a:cxn>
                  <a:cxn ang="0">
                    <a:pos x="10" y="27"/>
                  </a:cxn>
                  <a:cxn ang="0">
                    <a:pos x="14" y="25"/>
                  </a:cxn>
                  <a:cxn ang="0">
                    <a:pos x="18" y="24"/>
                  </a:cxn>
                  <a:cxn ang="0">
                    <a:pos x="24" y="23"/>
                  </a:cxn>
                  <a:cxn ang="0">
                    <a:pos x="28" y="20"/>
                  </a:cxn>
                  <a:cxn ang="0">
                    <a:pos x="29" y="15"/>
                  </a:cxn>
                  <a:cxn ang="0">
                    <a:pos x="26" y="13"/>
                  </a:cxn>
                  <a:cxn ang="0">
                    <a:pos x="22" y="11"/>
                  </a:cxn>
                  <a:cxn ang="0">
                    <a:pos x="16" y="11"/>
                  </a:cxn>
                  <a:cxn ang="0">
                    <a:pos x="14" y="15"/>
                  </a:cxn>
                  <a:cxn ang="0">
                    <a:pos x="29" y="30"/>
                  </a:cxn>
                  <a:cxn ang="0">
                    <a:pos x="25" y="32"/>
                  </a:cxn>
                  <a:cxn ang="0">
                    <a:pos x="20" y="33"/>
                  </a:cxn>
                  <a:cxn ang="0">
                    <a:pos x="15" y="34"/>
                  </a:cxn>
                  <a:cxn ang="0">
                    <a:pos x="13" y="39"/>
                  </a:cxn>
                  <a:cxn ang="0">
                    <a:pos x="14" y="44"/>
                  </a:cxn>
                  <a:cxn ang="0">
                    <a:pos x="17" y="47"/>
                  </a:cxn>
                  <a:cxn ang="0">
                    <a:pos x="23" y="47"/>
                  </a:cxn>
                  <a:cxn ang="0">
                    <a:pos x="26" y="44"/>
                  </a:cxn>
                  <a:cxn ang="0">
                    <a:pos x="29" y="41"/>
                  </a:cxn>
                  <a:cxn ang="0">
                    <a:pos x="29" y="34"/>
                  </a:cxn>
                </a:cxnLst>
                <a:rect l="0" t="0" r="r" b="b"/>
                <a:pathLst>
                  <a:path w="44" h="57">
                    <a:moveTo>
                      <a:pt x="13" y="18"/>
                    </a:moveTo>
                    <a:lnTo>
                      <a:pt x="1" y="15"/>
                    </a:lnTo>
                    <a:lnTo>
                      <a:pt x="2" y="15"/>
                    </a:lnTo>
                    <a:lnTo>
                      <a:pt x="2" y="14"/>
                    </a:lnTo>
                    <a:lnTo>
                      <a:pt x="2" y="13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3" y="9"/>
                    </a:lnTo>
                    <a:lnTo>
                      <a:pt x="4" y="9"/>
                    </a:lnTo>
                    <a:lnTo>
                      <a:pt x="4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7" y="5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10" y="2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12" y="1"/>
                    </a:lnTo>
                    <a:lnTo>
                      <a:pt x="13" y="1"/>
                    </a:lnTo>
                    <a:lnTo>
                      <a:pt x="14" y="1"/>
                    </a:lnTo>
                    <a:lnTo>
                      <a:pt x="15" y="1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6" y="0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29" y="0"/>
                    </a:lnTo>
                    <a:lnTo>
                      <a:pt x="29" y="1"/>
                    </a:lnTo>
                    <a:lnTo>
                      <a:pt x="30" y="1"/>
                    </a:lnTo>
                    <a:lnTo>
                      <a:pt x="31" y="1"/>
                    </a:lnTo>
                    <a:lnTo>
                      <a:pt x="33" y="1"/>
                    </a:lnTo>
                    <a:lnTo>
                      <a:pt x="34" y="1"/>
                    </a:lnTo>
                    <a:lnTo>
                      <a:pt x="34" y="2"/>
                    </a:lnTo>
                    <a:lnTo>
                      <a:pt x="35" y="2"/>
                    </a:lnTo>
                    <a:lnTo>
                      <a:pt x="36" y="2"/>
                    </a:lnTo>
                    <a:lnTo>
                      <a:pt x="36" y="4"/>
                    </a:lnTo>
                    <a:lnTo>
                      <a:pt x="37" y="4"/>
                    </a:lnTo>
                    <a:lnTo>
                      <a:pt x="37" y="5"/>
                    </a:lnTo>
                    <a:lnTo>
                      <a:pt x="38" y="5"/>
                    </a:lnTo>
                    <a:lnTo>
                      <a:pt x="38" y="6"/>
                    </a:lnTo>
                    <a:lnTo>
                      <a:pt x="39" y="6"/>
                    </a:lnTo>
                    <a:lnTo>
                      <a:pt x="39" y="8"/>
                    </a:lnTo>
                    <a:lnTo>
                      <a:pt x="40" y="8"/>
                    </a:lnTo>
                    <a:lnTo>
                      <a:pt x="40" y="9"/>
                    </a:lnTo>
                    <a:lnTo>
                      <a:pt x="40" y="10"/>
                    </a:lnTo>
                    <a:lnTo>
                      <a:pt x="41" y="10"/>
                    </a:lnTo>
                    <a:lnTo>
                      <a:pt x="41" y="11"/>
                    </a:lnTo>
                    <a:lnTo>
                      <a:pt x="41" y="13"/>
                    </a:lnTo>
                    <a:lnTo>
                      <a:pt x="41" y="14"/>
                    </a:lnTo>
                    <a:lnTo>
                      <a:pt x="41" y="15"/>
                    </a:lnTo>
                    <a:lnTo>
                      <a:pt x="41" y="16"/>
                    </a:lnTo>
                    <a:lnTo>
                      <a:pt x="41" y="18"/>
                    </a:lnTo>
                    <a:lnTo>
                      <a:pt x="41" y="19"/>
                    </a:lnTo>
                    <a:lnTo>
                      <a:pt x="41" y="20"/>
                    </a:lnTo>
                    <a:lnTo>
                      <a:pt x="41" y="22"/>
                    </a:lnTo>
                    <a:lnTo>
                      <a:pt x="41" y="38"/>
                    </a:lnTo>
                    <a:lnTo>
                      <a:pt x="41" y="39"/>
                    </a:lnTo>
                    <a:lnTo>
                      <a:pt x="41" y="41"/>
                    </a:lnTo>
                    <a:lnTo>
                      <a:pt x="41" y="42"/>
                    </a:lnTo>
                    <a:lnTo>
                      <a:pt x="41" y="43"/>
                    </a:lnTo>
                    <a:lnTo>
                      <a:pt x="41" y="44"/>
                    </a:lnTo>
                    <a:lnTo>
                      <a:pt x="41" y="46"/>
                    </a:lnTo>
                    <a:lnTo>
                      <a:pt x="41" y="47"/>
                    </a:lnTo>
                    <a:lnTo>
                      <a:pt x="42" y="47"/>
                    </a:lnTo>
                    <a:lnTo>
                      <a:pt x="42" y="48"/>
                    </a:lnTo>
                    <a:lnTo>
                      <a:pt x="42" y="50"/>
                    </a:lnTo>
                    <a:lnTo>
                      <a:pt x="42" y="51"/>
                    </a:lnTo>
                    <a:lnTo>
                      <a:pt x="42" y="52"/>
                    </a:lnTo>
                    <a:lnTo>
                      <a:pt x="43" y="52"/>
                    </a:lnTo>
                    <a:lnTo>
                      <a:pt x="43" y="53"/>
                    </a:lnTo>
                    <a:lnTo>
                      <a:pt x="43" y="55"/>
                    </a:lnTo>
                    <a:lnTo>
                      <a:pt x="44" y="56"/>
                    </a:lnTo>
                    <a:lnTo>
                      <a:pt x="31" y="56"/>
                    </a:lnTo>
                    <a:lnTo>
                      <a:pt x="31" y="55"/>
                    </a:lnTo>
                    <a:lnTo>
                      <a:pt x="31" y="53"/>
                    </a:lnTo>
                    <a:lnTo>
                      <a:pt x="31" y="52"/>
                    </a:lnTo>
                    <a:lnTo>
                      <a:pt x="30" y="52"/>
                    </a:lnTo>
                    <a:lnTo>
                      <a:pt x="30" y="51"/>
                    </a:lnTo>
                    <a:lnTo>
                      <a:pt x="30" y="50"/>
                    </a:lnTo>
                    <a:lnTo>
                      <a:pt x="30" y="51"/>
                    </a:lnTo>
                    <a:lnTo>
                      <a:pt x="29" y="51"/>
                    </a:lnTo>
                    <a:lnTo>
                      <a:pt x="29" y="52"/>
                    </a:lnTo>
                    <a:lnTo>
                      <a:pt x="28" y="52"/>
                    </a:lnTo>
                    <a:lnTo>
                      <a:pt x="28" y="53"/>
                    </a:lnTo>
                    <a:lnTo>
                      <a:pt x="27" y="53"/>
                    </a:lnTo>
                    <a:lnTo>
                      <a:pt x="26" y="53"/>
                    </a:lnTo>
                    <a:lnTo>
                      <a:pt x="26" y="55"/>
                    </a:lnTo>
                    <a:lnTo>
                      <a:pt x="25" y="55"/>
                    </a:lnTo>
                    <a:lnTo>
                      <a:pt x="24" y="55"/>
                    </a:lnTo>
                    <a:lnTo>
                      <a:pt x="24" y="56"/>
                    </a:lnTo>
                    <a:lnTo>
                      <a:pt x="23" y="56"/>
                    </a:lnTo>
                    <a:lnTo>
                      <a:pt x="22" y="56"/>
                    </a:lnTo>
                    <a:lnTo>
                      <a:pt x="21" y="57"/>
                    </a:lnTo>
                    <a:lnTo>
                      <a:pt x="20" y="57"/>
                    </a:lnTo>
                    <a:lnTo>
                      <a:pt x="18" y="57"/>
                    </a:lnTo>
                    <a:lnTo>
                      <a:pt x="17" y="57"/>
                    </a:lnTo>
                    <a:lnTo>
                      <a:pt x="16" y="57"/>
                    </a:lnTo>
                    <a:lnTo>
                      <a:pt x="15" y="57"/>
                    </a:lnTo>
                    <a:lnTo>
                      <a:pt x="14" y="57"/>
                    </a:lnTo>
                    <a:lnTo>
                      <a:pt x="13" y="57"/>
                    </a:lnTo>
                    <a:lnTo>
                      <a:pt x="12" y="57"/>
                    </a:lnTo>
                    <a:lnTo>
                      <a:pt x="11" y="57"/>
                    </a:lnTo>
                    <a:lnTo>
                      <a:pt x="10" y="56"/>
                    </a:lnTo>
                    <a:lnTo>
                      <a:pt x="9" y="56"/>
                    </a:lnTo>
                    <a:lnTo>
                      <a:pt x="8" y="56"/>
                    </a:lnTo>
                    <a:lnTo>
                      <a:pt x="8" y="55"/>
                    </a:lnTo>
                    <a:lnTo>
                      <a:pt x="7" y="55"/>
                    </a:lnTo>
                    <a:lnTo>
                      <a:pt x="6" y="55"/>
                    </a:lnTo>
                    <a:lnTo>
                      <a:pt x="6" y="53"/>
                    </a:lnTo>
                    <a:lnTo>
                      <a:pt x="4" y="53"/>
                    </a:lnTo>
                    <a:lnTo>
                      <a:pt x="4" y="52"/>
                    </a:lnTo>
                    <a:lnTo>
                      <a:pt x="3" y="52"/>
                    </a:lnTo>
                    <a:lnTo>
                      <a:pt x="3" y="51"/>
                    </a:lnTo>
                    <a:lnTo>
                      <a:pt x="2" y="51"/>
                    </a:lnTo>
                    <a:lnTo>
                      <a:pt x="2" y="50"/>
                    </a:lnTo>
                    <a:lnTo>
                      <a:pt x="2" y="48"/>
                    </a:lnTo>
                    <a:lnTo>
                      <a:pt x="1" y="48"/>
                    </a:lnTo>
                    <a:lnTo>
                      <a:pt x="1" y="47"/>
                    </a:lnTo>
                    <a:lnTo>
                      <a:pt x="1" y="46"/>
                    </a:lnTo>
                    <a:lnTo>
                      <a:pt x="1" y="44"/>
                    </a:lnTo>
                    <a:lnTo>
                      <a:pt x="0" y="44"/>
                    </a:lnTo>
                    <a:lnTo>
                      <a:pt x="0" y="43"/>
                    </a:lnTo>
                    <a:lnTo>
                      <a:pt x="0" y="42"/>
                    </a:lnTo>
                    <a:lnTo>
                      <a:pt x="0" y="41"/>
                    </a:lnTo>
                    <a:lnTo>
                      <a:pt x="0" y="39"/>
                    </a:lnTo>
                    <a:lnTo>
                      <a:pt x="0" y="38"/>
                    </a:lnTo>
                    <a:lnTo>
                      <a:pt x="1" y="37"/>
                    </a:lnTo>
                    <a:lnTo>
                      <a:pt x="1" y="36"/>
                    </a:lnTo>
                    <a:lnTo>
                      <a:pt x="1" y="34"/>
                    </a:lnTo>
                    <a:lnTo>
                      <a:pt x="2" y="34"/>
                    </a:lnTo>
                    <a:lnTo>
                      <a:pt x="2" y="33"/>
                    </a:lnTo>
                    <a:lnTo>
                      <a:pt x="2" y="32"/>
                    </a:lnTo>
                    <a:lnTo>
                      <a:pt x="3" y="32"/>
                    </a:lnTo>
                    <a:lnTo>
                      <a:pt x="3" y="30"/>
                    </a:lnTo>
                    <a:lnTo>
                      <a:pt x="4" y="30"/>
                    </a:lnTo>
                    <a:lnTo>
                      <a:pt x="4" y="29"/>
                    </a:lnTo>
                    <a:lnTo>
                      <a:pt x="6" y="29"/>
                    </a:lnTo>
                    <a:lnTo>
                      <a:pt x="6" y="28"/>
                    </a:lnTo>
                    <a:lnTo>
                      <a:pt x="7" y="28"/>
                    </a:lnTo>
                    <a:lnTo>
                      <a:pt x="8" y="28"/>
                    </a:lnTo>
                    <a:lnTo>
                      <a:pt x="8" y="27"/>
                    </a:lnTo>
                    <a:lnTo>
                      <a:pt x="9" y="27"/>
                    </a:lnTo>
                    <a:lnTo>
                      <a:pt x="10" y="27"/>
                    </a:lnTo>
                    <a:lnTo>
                      <a:pt x="10" y="25"/>
                    </a:lnTo>
                    <a:lnTo>
                      <a:pt x="11" y="25"/>
                    </a:lnTo>
                    <a:lnTo>
                      <a:pt x="12" y="25"/>
                    </a:lnTo>
                    <a:lnTo>
                      <a:pt x="13" y="25"/>
                    </a:lnTo>
                    <a:lnTo>
                      <a:pt x="14" y="25"/>
                    </a:lnTo>
                    <a:lnTo>
                      <a:pt x="14" y="24"/>
                    </a:lnTo>
                    <a:lnTo>
                      <a:pt x="15" y="24"/>
                    </a:lnTo>
                    <a:lnTo>
                      <a:pt x="16" y="24"/>
                    </a:lnTo>
                    <a:lnTo>
                      <a:pt x="17" y="24"/>
                    </a:lnTo>
                    <a:lnTo>
                      <a:pt x="18" y="24"/>
                    </a:lnTo>
                    <a:lnTo>
                      <a:pt x="20" y="23"/>
                    </a:lnTo>
                    <a:lnTo>
                      <a:pt x="21" y="23"/>
                    </a:lnTo>
                    <a:lnTo>
                      <a:pt x="22" y="23"/>
                    </a:lnTo>
                    <a:lnTo>
                      <a:pt x="23" y="23"/>
                    </a:lnTo>
                    <a:lnTo>
                      <a:pt x="24" y="23"/>
                    </a:lnTo>
                    <a:lnTo>
                      <a:pt x="24" y="22"/>
                    </a:lnTo>
                    <a:lnTo>
                      <a:pt x="25" y="22"/>
                    </a:lnTo>
                    <a:lnTo>
                      <a:pt x="26" y="22"/>
                    </a:lnTo>
                    <a:lnTo>
                      <a:pt x="27" y="22"/>
                    </a:lnTo>
                    <a:lnTo>
                      <a:pt x="28" y="20"/>
                    </a:lnTo>
                    <a:lnTo>
                      <a:pt x="29" y="20"/>
                    </a:lnTo>
                    <a:lnTo>
                      <a:pt x="29" y="19"/>
                    </a:lnTo>
                    <a:lnTo>
                      <a:pt x="29" y="18"/>
                    </a:lnTo>
                    <a:lnTo>
                      <a:pt x="29" y="16"/>
                    </a:lnTo>
                    <a:lnTo>
                      <a:pt x="29" y="15"/>
                    </a:lnTo>
                    <a:lnTo>
                      <a:pt x="28" y="15"/>
                    </a:lnTo>
                    <a:lnTo>
                      <a:pt x="28" y="14"/>
                    </a:lnTo>
                    <a:lnTo>
                      <a:pt x="28" y="13"/>
                    </a:lnTo>
                    <a:lnTo>
                      <a:pt x="27" y="13"/>
                    </a:lnTo>
                    <a:lnTo>
                      <a:pt x="26" y="13"/>
                    </a:lnTo>
                    <a:lnTo>
                      <a:pt x="26" y="11"/>
                    </a:lnTo>
                    <a:lnTo>
                      <a:pt x="25" y="11"/>
                    </a:lnTo>
                    <a:lnTo>
                      <a:pt x="24" y="11"/>
                    </a:lnTo>
                    <a:lnTo>
                      <a:pt x="23" y="11"/>
                    </a:lnTo>
                    <a:lnTo>
                      <a:pt x="22" y="11"/>
                    </a:lnTo>
                    <a:lnTo>
                      <a:pt x="21" y="11"/>
                    </a:lnTo>
                    <a:lnTo>
                      <a:pt x="20" y="11"/>
                    </a:lnTo>
                    <a:lnTo>
                      <a:pt x="18" y="11"/>
                    </a:lnTo>
                    <a:lnTo>
                      <a:pt x="17" y="11"/>
                    </a:lnTo>
                    <a:lnTo>
                      <a:pt x="16" y="11"/>
                    </a:lnTo>
                    <a:lnTo>
                      <a:pt x="16" y="13"/>
                    </a:lnTo>
                    <a:lnTo>
                      <a:pt x="15" y="13"/>
                    </a:lnTo>
                    <a:lnTo>
                      <a:pt x="15" y="14"/>
                    </a:lnTo>
                    <a:lnTo>
                      <a:pt x="14" y="14"/>
                    </a:lnTo>
                    <a:lnTo>
                      <a:pt x="14" y="15"/>
                    </a:lnTo>
                    <a:lnTo>
                      <a:pt x="13" y="15"/>
                    </a:lnTo>
                    <a:lnTo>
                      <a:pt x="13" y="16"/>
                    </a:lnTo>
                    <a:lnTo>
                      <a:pt x="13" y="18"/>
                    </a:lnTo>
                    <a:close/>
                    <a:moveTo>
                      <a:pt x="29" y="29"/>
                    </a:moveTo>
                    <a:lnTo>
                      <a:pt x="29" y="30"/>
                    </a:lnTo>
                    <a:lnTo>
                      <a:pt x="28" y="30"/>
                    </a:lnTo>
                    <a:lnTo>
                      <a:pt x="27" y="30"/>
                    </a:lnTo>
                    <a:lnTo>
                      <a:pt x="26" y="30"/>
                    </a:lnTo>
                    <a:lnTo>
                      <a:pt x="25" y="30"/>
                    </a:lnTo>
                    <a:lnTo>
                      <a:pt x="25" y="32"/>
                    </a:lnTo>
                    <a:lnTo>
                      <a:pt x="24" y="32"/>
                    </a:lnTo>
                    <a:lnTo>
                      <a:pt x="23" y="32"/>
                    </a:lnTo>
                    <a:lnTo>
                      <a:pt x="22" y="32"/>
                    </a:lnTo>
                    <a:lnTo>
                      <a:pt x="21" y="32"/>
                    </a:lnTo>
                    <a:lnTo>
                      <a:pt x="20" y="33"/>
                    </a:lnTo>
                    <a:lnTo>
                      <a:pt x="18" y="33"/>
                    </a:lnTo>
                    <a:lnTo>
                      <a:pt x="17" y="33"/>
                    </a:lnTo>
                    <a:lnTo>
                      <a:pt x="16" y="33"/>
                    </a:lnTo>
                    <a:lnTo>
                      <a:pt x="16" y="34"/>
                    </a:lnTo>
                    <a:lnTo>
                      <a:pt x="15" y="34"/>
                    </a:lnTo>
                    <a:lnTo>
                      <a:pt x="14" y="34"/>
                    </a:lnTo>
                    <a:lnTo>
                      <a:pt x="14" y="36"/>
                    </a:lnTo>
                    <a:lnTo>
                      <a:pt x="13" y="37"/>
                    </a:lnTo>
                    <a:lnTo>
                      <a:pt x="13" y="38"/>
                    </a:lnTo>
                    <a:lnTo>
                      <a:pt x="13" y="39"/>
                    </a:lnTo>
                    <a:lnTo>
                      <a:pt x="13" y="41"/>
                    </a:lnTo>
                    <a:lnTo>
                      <a:pt x="13" y="42"/>
                    </a:lnTo>
                    <a:lnTo>
                      <a:pt x="13" y="43"/>
                    </a:lnTo>
                    <a:lnTo>
                      <a:pt x="14" y="43"/>
                    </a:lnTo>
                    <a:lnTo>
                      <a:pt x="14" y="44"/>
                    </a:lnTo>
                    <a:lnTo>
                      <a:pt x="15" y="44"/>
                    </a:lnTo>
                    <a:lnTo>
                      <a:pt x="15" y="46"/>
                    </a:lnTo>
                    <a:lnTo>
                      <a:pt x="16" y="46"/>
                    </a:lnTo>
                    <a:lnTo>
                      <a:pt x="16" y="47"/>
                    </a:lnTo>
                    <a:lnTo>
                      <a:pt x="17" y="47"/>
                    </a:lnTo>
                    <a:lnTo>
                      <a:pt x="18" y="47"/>
                    </a:lnTo>
                    <a:lnTo>
                      <a:pt x="20" y="47"/>
                    </a:lnTo>
                    <a:lnTo>
                      <a:pt x="21" y="47"/>
                    </a:lnTo>
                    <a:lnTo>
                      <a:pt x="22" y="47"/>
                    </a:lnTo>
                    <a:lnTo>
                      <a:pt x="23" y="47"/>
                    </a:lnTo>
                    <a:lnTo>
                      <a:pt x="23" y="46"/>
                    </a:lnTo>
                    <a:lnTo>
                      <a:pt x="24" y="46"/>
                    </a:lnTo>
                    <a:lnTo>
                      <a:pt x="25" y="46"/>
                    </a:lnTo>
                    <a:lnTo>
                      <a:pt x="25" y="44"/>
                    </a:lnTo>
                    <a:lnTo>
                      <a:pt x="26" y="44"/>
                    </a:lnTo>
                    <a:lnTo>
                      <a:pt x="27" y="44"/>
                    </a:lnTo>
                    <a:lnTo>
                      <a:pt x="27" y="43"/>
                    </a:lnTo>
                    <a:lnTo>
                      <a:pt x="28" y="42"/>
                    </a:lnTo>
                    <a:lnTo>
                      <a:pt x="28" y="41"/>
                    </a:lnTo>
                    <a:lnTo>
                      <a:pt x="29" y="41"/>
                    </a:lnTo>
                    <a:lnTo>
                      <a:pt x="29" y="39"/>
                    </a:lnTo>
                    <a:lnTo>
                      <a:pt x="29" y="38"/>
                    </a:lnTo>
                    <a:lnTo>
                      <a:pt x="29" y="37"/>
                    </a:lnTo>
                    <a:lnTo>
                      <a:pt x="29" y="36"/>
                    </a:lnTo>
                    <a:lnTo>
                      <a:pt x="29" y="34"/>
                    </a:lnTo>
                    <a:lnTo>
                      <a:pt x="29" y="33"/>
                    </a:lnTo>
                    <a:lnTo>
                      <a:pt x="29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69"/>
              <p:cNvSpPr>
                <a:spLocks/>
              </p:cNvSpPr>
              <p:nvPr/>
            </p:nvSpPr>
            <p:spPr bwMode="auto">
              <a:xfrm>
                <a:off x="1090" y="1144"/>
                <a:ext cx="10" cy="19"/>
              </a:xfrm>
              <a:custGeom>
                <a:avLst/>
                <a:gdLst/>
                <a:ahLst/>
                <a:cxnLst>
                  <a:cxn ang="0">
                    <a:pos x="0" y="56"/>
                  </a:cxn>
                  <a:cxn ang="0">
                    <a:pos x="12" y="1"/>
                  </a:cxn>
                  <a:cxn ang="0">
                    <a:pos x="12" y="8"/>
                  </a:cxn>
                  <a:cxn ang="0">
                    <a:pos x="13" y="6"/>
                  </a:cxn>
                  <a:cxn ang="0">
                    <a:pos x="14" y="4"/>
                  </a:cxn>
                  <a:cxn ang="0">
                    <a:pos x="15" y="2"/>
                  </a:cxn>
                  <a:cxn ang="0">
                    <a:pos x="16" y="1"/>
                  </a:cxn>
                  <a:cxn ang="0">
                    <a:pos x="18" y="1"/>
                  </a:cxn>
                  <a:cxn ang="0">
                    <a:pos x="19" y="0"/>
                  </a:cxn>
                  <a:cxn ang="0">
                    <a:pos x="22" y="0"/>
                  </a:cxn>
                  <a:cxn ang="0">
                    <a:pos x="24" y="0"/>
                  </a:cxn>
                  <a:cxn ang="0">
                    <a:pos x="26" y="0"/>
                  </a:cxn>
                  <a:cxn ang="0">
                    <a:pos x="27" y="1"/>
                  </a:cxn>
                  <a:cxn ang="0">
                    <a:pos x="29" y="1"/>
                  </a:cxn>
                  <a:cxn ang="0">
                    <a:pos x="30" y="2"/>
                  </a:cxn>
                  <a:cxn ang="0">
                    <a:pos x="26" y="15"/>
                  </a:cxn>
                  <a:cxn ang="0">
                    <a:pos x="24" y="14"/>
                  </a:cxn>
                  <a:cxn ang="0">
                    <a:pos x="23" y="13"/>
                  </a:cxn>
                  <a:cxn ang="0">
                    <a:pos x="21" y="13"/>
                  </a:cxn>
                  <a:cxn ang="0">
                    <a:pos x="18" y="13"/>
                  </a:cxn>
                  <a:cxn ang="0">
                    <a:pos x="17" y="14"/>
                  </a:cxn>
                  <a:cxn ang="0">
                    <a:pos x="16" y="15"/>
                  </a:cxn>
                  <a:cxn ang="0">
                    <a:pos x="15" y="16"/>
                  </a:cxn>
                  <a:cxn ang="0">
                    <a:pos x="14" y="18"/>
                  </a:cxn>
                  <a:cxn ang="0">
                    <a:pos x="14" y="20"/>
                  </a:cxn>
                  <a:cxn ang="0">
                    <a:pos x="13" y="22"/>
                  </a:cxn>
                  <a:cxn ang="0">
                    <a:pos x="13" y="24"/>
                  </a:cxn>
                  <a:cxn ang="0">
                    <a:pos x="13" y="27"/>
                  </a:cxn>
                  <a:cxn ang="0">
                    <a:pos x="13" y="29"/>
                  </a:cxn>
                  <a:cxn ang="0">
                    <a:pos x="13" y="32"/>
                  </a:cxn>
                  <a:cxn ang="0">
                    <a:pos x="13" y="34"/>
                  </a:cxn>
                  <a:cxn ang="0">
                    <a:pos x="13" y="37"/>
                  </a:cxn>
                  <a:cxn ang="0">
                    <a:pos x="13" y="39"/>
                  </a:cxn>
                </a:cxnLst>
                <a:rect l="0" t="0" r="r" b="b"/>
                <a:pathLst>
                  <a:path w="30" h="56">
                    <a:moveTo>
                      <a:pt x="13" y="56"/>
                    </a:moveTo>
                    <a:lnTo>
                      <a:pt x="0" y="56"/>
                    </a:lnTo>
                    <a:lnTo>
                      <a:pt x="0" y="1"/>
                    </a:lnTo>
                    <a:lnTo>
                      <a:pt x="12" y="1"/>
                    </a:lnTo>
                    <a:lnTo>
                      <a:pt x="12" y="9"/>
                    </a:lnTo>
                    <a:lnTo>
                      <a:pt x="12" y="8"/>
                    </a:lnTo>
                    <a:lnTo>
                      <a:pt x="13" y="8"/>
                    </a:lnTo>
                    <a:lnTo>
                      <a:pt x="13" y="6"/>
                    </a:lnTo>
                    <a:lnTo>
                      <a:pt x="14" y="5"/>
                    </a:lnTo>
                    <a:lnTo>
                      <a:pt x="14" y="4"/>
                    </a:lnTo>
                    <a:lnTo>
                      <a:pt x="15" y="4"/>
                    </a:lnTo>
                    <a:lnTo>
                      <a:pt x="15" y="2"/>
                    </a:lnTo>
                    <a:lnTo>
                      <a:pt x="16" y="2"/>
                    </a:lnTo>
                    <a:lnTo>
                      <a:pt x="16" y="1"/>
                    </a:lnTo>
                    <a:lnTo>
                      <a:pt x="17" y="1"/>
                    </a:lnTo>
                    <a:lnTo>
                      <a:pt x="18" y="1"/>
                    </a:lnTo>
                    <a:lnTo>
                      <a:pt x="18" y="0"/>
                    </a:lnTo>
                    <a:lnTo>
                      <a:pt x="19" y="0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6" y="0"/>
                    </a:lnTo>
                    <a:lnTo>
                      <a:pt x="26" y="1"/>
                    </a:lnTo>
                    <a:lnTo>
                      <a:pt x="27" y="1"/>
                    </a:lnTo>
                    <a:lnTo>
                      <a:pt x="28" y="1"/>
                    </a:lnTo>
                    <a:lnTo>
                      <a:pt x="29" y="1"/>
                    </a:lnTo>
                    <a:lnTo>
                      <a:pt x="29" y="2"/>
                    </a:lnTo>
                    <a:lnTo>
                      <a:pt x="30" y="2"/>
                    </a:lnTo>
                    <a:lnTo>
                      <a:pt x="27" y="15"/>
                    </a:lnTo>
                    <a:lnTo>
                      <a:pt x="26" y="15"/>
                    </a:lnTo>
                    <a:lnTo>
                      <a:pt x="25" y="14"/>
                    </a:lnTo>
                    <a:lnTo>
                      <a:pt x="24" y="14"/>
                    </a:lnTo>
                    <a:lnTo>
                      <a:pt x="23" y="14"/>
                    </a:lnTo>
                    <a:lnTo>
                      <a:pt x="23" y="13"/>
                    </a:lnTo>
                    <a:lnTo>
                      <a:pt x="22" y="13"/>
                    </a:lnTo>
                    <a:lnTo>
                      <a:pt x="21" y="13"/>
                    </a:lnTo>
                    <a:lnTo>
                      <a:pt x="19" y="13"/>
                    </a:lnTo>
                    <a:lnTo>
                      <a:pt x="18" y="13"/>
                    </a:lnTo>
                    <a:lnTo>
                      <a:pt x="18" y="14"/>
                    </a:lnTo>
                    <a:lnTo>
                      <a:pt x="17" y="14"/>
                    </a:lnTo>
                    <a:lnTo>
                      <a:pt x="16" y="14"/>
                    </a:lnTo>
                    <a:lnTo>
                      <a:pt x="16" y="15"/>
                    </a:lnTo>
                    <a:lnTo>
                      <a:pt x="15" y="15"/>
                    </a:lnTo>
                    <a:lnTo>
                      <a:pt x="15" y="16"/>
                    </a:lnTo>
                    <a:lnTo>
                      <a:pt x="15" y="18"/>
                    </a:lnTo>
                    <a:lnTo>
                      <a:pt x="14" y="18"/>
                    </a:lnTo>
                    <a:lnTo>
                      <a:pt x="14" y="19"/>
                    </a:lnTo>
                    <a:lnTo>
                      <a:pt x="14" y="20"/>
                    </a:lnTo>
                    <a:lnTo>
                      <a:pt x="13" y="20"/>
                    </a:lnTo>
                    <a:lnTo>
                      <a:pt x="13" y="22"/>
                    </a:lnTo>
                    <a:lnTo>
                      <a:pt x="13" y="23"/>
                    </a:lnTo>
                    <a:lnTo>
                      <a:pt x="13" y="24"/>
                    </a:lnTo>
                    <a:lnTo>
                      <a:pt x="13" y="25"/>
                    </a:lnTo>
                    <a:lnTo>
                      <a:pt x="13" y="27"/>
                    </a:lnTo>
                    <a:lnTo>
                      <a:pt x="13" y="28"/>
                    </a:lnTo>
                    <a:lnTo>
                      <a:pt x="13" y="29"/>
                    </a:lnTo>
                    <a:lnTo>
                      <a:pt x="13" y="30"/>
                    </a:lnTo>
                    <a:lnTo>
                      <a:pt x="13" y="32"/>
                    </a:lnTo>
                    <a:lnTo>
                      <a:pt x="13" y="33"/>
                    </a:lnTo>
                    <a:lnTo>
                      <a:pt x="13" y="34"/>
                    </a:lnTo>
                    <a:lnTo>
                      <a:pt x="13" y="36"/>
                    </a:lnTo>
                    <a:lnTo>
                      <a:pt x="13" y="37"/>
                    </a:lnTo>
                    <a:lnTo>
                      <a:pt x="13" y="38"/>
                    </a:lnTo>
                    <a:lnTo>
                      <a:pt x="13" y="39"/>
                    </a:lnTo>
                    <a:lnTo>
                      <a:pt x="13" y="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70"/>
              <p:cNvSpPr>
                <a:spLocks noEditPoints="1"/>
              </p:cNvSpPr>
              <p:nvPr/>
            </p:nvSpPr>
            <p:spPr bwMode="auto">
              <a:xfrm>
                <a:off x="1101" y="1144"/>
                <a:ext cx="16" cy="27"/>
              </a:xfrm>
              <a:custGeom>
                <a:avLst/>
                <a:gdLst/>
                <a:ahLst/>
                <a:cxnLst>
                  <a:cxn ang="0">
                    <a:pos x="18" y="65"/>
                  </a:cxn>
                  <a:cxn ang="0">
                    <a:pos x="21" y="67"/>
                  </a:cxn>
                  <a:cxn ang="0">
                    <a:pos x="26" y="67"/>
                  </a:cxn>
                  <a:cxn ang="0">
                    <a:pos x="31" y="66"/>
                  </a:cxn>
                  <a:cxn ang="0">
                    <a:pos x="33" y="62"/>
                  </a:cxn>
                  <a:cxn ang="0">
                    <a:pos x="34" y="57"/>
                  </a:cxn>
                  <a:cxn ang="0">
                    <a:pos x="33" y="48"/>
                  </a:cxn>
                  <a:cxn ang="0">
                    <a:pos x="30" y="52"/>
                  </a:cxn>
                  <a:cxn ang="0">
                    <a:pos x="26" y="55"/>
                  </a:cxn>
                  <a:cxn ang="0">
                    <a:pos x="21" y="56"/>
                  </a:cxn>
                  <a:cxn ang="0">
                    <a:pos x="16" y="56"/>
                  </a:cxn>
                  <a:cxn ang="0">
                    <a:pos x="10" y="53"/>
                  </a:cxn>
                  <a:cxn ang="0">
                    <a:pos x="7" y="50"/>
                  </a:cxn>
                  <a:cxn ang="0">
                    <a:pos x="5" y="44"/>
                  </a:cxn>
                  <a:cxn ang="0">
                    <a:pos x="3" y="41"/>
                  </a:cxn>
                  <a:cxn ang="0">
                    <a:pos x="2" y="34"/>
                  </a:cxn>
                  <a:cxn ang="0">
                    <a:pos x="0" y="29"/>
                  </a:cxn>
                  <a:cxn ang="0">
                    <a:pos x="2" y="23"/>
                  </a:cxn>
                  <a:cxn ang="0">
                    <a:pos x="3" y="16"/>
                  </a:cxn>
                  <a:cxn ang="0">
                    <a:pos x="4" y="11"/>
                  </a:cxn>
                  <a:cxn ang="0">
                    <a:pos x="7" y="8"/>
                  </a:cxn>
                  <a:cxn ang="0">
                    <a:pos x="9" y="4"/>
                  </a:cxn>
                  <a:cxn ang="0">
                    <a:pos x="14" y="1"/>
                  </a:cxn>
                  <a:cxn ang="0">
                    <a:pos x="20" y="0"/>
                  </a:cxn>
                  <a:cxn ang="0">
                    <a:pos x="25" y="0"/>
                  </a:cxn>
                  <a:cxn ang="0">
                    <a:pos x="30" y="2"/>
                  </a:cxn>
                  <a:cxn ang="0">
                    <a:pos x="34" y="6"/>
                  </a:cxn>
                  <a:cxn ang="0">
                    <a:pos x="47" y="51"/>
                  </a:cxn>
                  <a:cxn ang="0">
                    <a:pos x="46" y="57"/>
                  </a:cxn>
                  <a:cxn ang="0">
                    <a:pos x="46" y="64"/>
                  </a:cxn>
                  <a:cxn ang="0">
                    <a:pos x="44" y="67"/>
                  </a:cxn>
                  <a:cxn ang="0">
                    <a:pos x="41" y="72"/>
                  </a:cxn>
                  <a:cxn ang="0">
                    <a:pos x="37" y="75"/>
                  </a:cxn>
                  <a:cxn ang="0">
                    <a:pos x="34" y="78"/>
                  </a:cxn>
                  <a:cxn ang="0">
                    <a:pos x="30" y="79"/>
                  </a:cxn>
                  <a:cxn ang="0">
                    <a:pos x="24" y="79"/>
                  </a:cxn>
                  <a:cxn ang="0">
                    <a:pos x="19" y="78"/>
                  </a:cxn>
                  <a:cxn ang="0">
                    <a:pos x="13" y="78"/>
                  </a:cxn>
                  <a:cxn ang="0">
                    <a:pos x="9" y="75"/>
                  </a:cxn>
                  <a:cxn ang="0">
                    <a:pos x="6" y="72"/>
                  </a:cxn>
                  <a:cxn ang="0">
                    <a:pos x="4" y="67"/>
                  </a:cxn>
                  <a:cxn ang="0">
                    <a:pos x="3" y="62"/>
                  </a:cxn>
                  <a:cxn ang="0">
                    <a:pos x="13" y="30"/>
                  </a:cxn>
                  <a:cxn ang="0">
                    <a:pos x="14" y="36"/>
                  </a:cxn>
                  <a:cxn ang="0">
                    <a:pos x="17" y="41"/>
                  </a:cxn>
                  <a:cxn ang="0">
                    <a:pos x="20" y="43"/>
                  </a:cxn>
                  <a:cxn ang="0">
                    <a:pos x="24" y="44"/>
                  </a:cxn>
                  <a:cxn ang="0">
                    <a:pos x="29" y="43"/>
                  </a:cxn>
                  <a:cxn ang="0">
                    <a:pos x="32" y="39"/>
                  </a:cxn>
                  <a:cxn ang="0">
                    <a:pos x="34" y="36"/>
                  </a:cxn>
                  <a:cxn ang="0">
                    <a:pos x="34" y="29"/>
                  </a:cxn>
                  <a:cxn ang="0">
                    <a:pos x="34" y="23"/>
                  </a:cxn>
                  <a:cxn ang="0">
                    <a:pos x="33" y="18"/>
                  </a:cxn>
                  <a:cxn ang="0">
                    <a:pos x="31" y="14"/>
                  </a:cxn>
                  <a:cxn ang="0">
                    <a:pos x="27" y="11"/>
                  </a:cxn>
                  <a:cxn ang="0">
                    <a:pos x="22" y="11"/>
                  </a:cxn>
                  <a:cxn ang="0">
                    <a:pos x="18" y="13"/>
                  </a:cxn>
                  <a:cxn ang="0">
                    <a:pos x="16" y="18"/>
                  </a:cxn>
                  <a:cxn ang="0">
                    <a:pos x="14" y="23"/>
                  </a:cxn>
                  <a:cxn ang="0">
                    <a:pos x="13" y="28"/>
                  </a:cxn>
                </a:cxnLst>
                <a:rect l="0" t="0" r="r" b="b"/>
                <a:pathLst>
                  <a:path w="47" h="79">
                    <a:moveTo>
                      <a:pt x="3" y="60"/>
                    </a:moveTo>
                    <a:lnTo>
                      <a:pt x="17" y="62"/>
                    </a:lnTo>
                    <a:lnTo>
                      <a:pt x="17" y="64"/>
                    </a:lnTo>
                    <a:lnTo>
                      <a:pt x="18" y="64"/>
                    </a:lnTo>
                    <a:lnTo>
                      <a:pt x="18" y="65"/>
                    </a:lnTo>
                    <a:lnTo>
                      <a:pt x="18" y="66"/>
                    </a:lnTo>
                    <a:lnTo>
                      <a:pt x="19" y="66"/>
                    </a:lnTo>
                    <a:lnTo>
                      <a:pt x="20" y="66"/>
                    </a:lnTo>
                    <a:lnTo>
                      <a:pt x="20" y="67"/>
                    </a:lnTo>
                    <a:lnTo>
                      <a:pt x="21" y="67"/>
                    </a:lnTo>
                    <a:lnTo>
                      <a:pt x="22" y="67"/>
                    </a:lnTo>
                    <a:lnTo>
                      <a:pt x="23" y="67"/>
                    </a:lnTo>
                    <a:lnTo>
                      <a:pt x="24" y="67"/>
                    </a:lnTo>
                    <a:lnTo>
                      <a:pt x="25" y="67"/>
                    </a:lnTo>
                    <a:lnTo>
                      <a:pt x="26" y="67"/>
                    </a:lnTo>
                    <a:lnTo>
                      <a:pt x="27" y="67"/>
                    </a:lnTo>
                    <a:lnTo>
                      <a:pt x="29" y="67"/>
                    </a:lnTo>
                    <a:lnTo>
                      <a:pt x="29" y="66"/>
                    </a:lnTo>
                    <a:lnTo>
                      <a:pt x="30" y="66"/>
                    </a:lnTo>
                    <a:lnTo>
                      <a:pt x="31" y="66"/>
                    </a:lnTo>
                    <a:lnTo>
                      <a:pt x="32" y="66"/>
                    </a:lnTo>
                    <a:lnTo>
                      <a:pt x="32" y="65"/>
                    </a:lnTo>
                    <a:lnTo>
                      <a:pt x="33" y="65"/>
                    </a:lnTo>
                    <a:lnTo>
                      <a:pt x="33" y="64"/>
                    </a:lnTo>
                    <a:lnTo>
                      <a:pt x="33" y="62"/>
                    </a:lnTo>
                    <a:lnTo>
                      <a:pt x="34" y="62"/>
                    </a:lnTo>
                    <a:lnTo>
                      <a:pt x="34" y="61"/>
                    </a:lnTo>
                    <a:lnTo>
                      <a:pt x="34" y="60"/>
                    </a:lnTo>
                    <a:lnTo>
                      <a:pt x="34" y="58"/>
                    </a:lnTo>
                    <a:lnTo>
                      <a:pt x="34" y="57"/>
                    </a:lnTo>
                    <a:lnTo>
                      <a:pt x="34" y="56"/>
                    </a:lnTo>
                    <a:lnTo>
                      <a:pt x="34" y="55"/>
                    </a:lnTo>
                    <a:lnTo>
                      <a:pt x="34" y="47"/>
                    </a:lnTo>
                    <a:lnTo>
                      <a:pt x="34" y="48"/>
                    </a:lnTo>
                    <a:lnTo>
                      <a:pt x="33" y="48"/>
                    </a:lnTo>
                    <a:lnTo>
                      <a:pt x="33" y="50"/>
                    </a:lnTo>
                    <a:lnTo>
                      <a:pt x="32" y="51"/>
                    </a:lnTo>
                    <a:lnTo>
                      <a:pt x="31" y="51"/>
                    </a:lnTo>
                    <a:lnTo>
                      <a:pt x="31" y="52"/>
                    </a:lnTo>
                    <a:lnTo>
                      <a:pt x="30" y="52"/>
                    </a:lnTo>
                    <a:lnTo>
                      <a:pt x="30" y="53"/>
                    </a:lnTo>
                    <a:lnTo>
                      <a:pt x="29" y="53"/>
                    </a:lnTo>
                    <a:lnTo>
                      <a:pt x="27" y="53"/>
                    </a:lnTo>
                    <a:lnTo>
                      <a:pt x="27" y="55"/>
                    </a:lnTo>
                    <a:lnTo>
                      <a:pt x="26" y="55"/>
                    </a:lnTo>
                    <a:lnTo>
                      <a:pt x="25" y="55"/>
                    </a:lnTo>
                    <a:lnTo>
                      <a:pt x="24" y="56"/>
                    </a:lnTo>
                    <a:lnTo>
                      <a:pt x="23" y="56"/>
                    </a:lnTo>
                    <a:lnTo>
                      <a:pt x="22" y="56"/>
                    </a:lnTo>
                    <a:lnTo>
                      <a:pt x="21" y="56"/>
                    </a:lnTo>
                    <a:lnTo>
                      <a:pt x="20" y="56"/>
                    </a:lnTo>
                    <a:lnTo>
                      <a:pt x="19" y="56"/>
                    </a:lnTo>
                    <a:lnTo>
                      <a:pt x="18" y="56"/>
                    </a:lnTo>
                    <a:lnTo>
                      <a:pt x="17" y="56"/>
                    </a:lnTo>
                    <a:lnTo>
                      <a:pt x="16" y="56"/>
                    </a:lnTo>
                    <a:lnTo>
                      <a:pt x="14" y="55"/>
                    </a:lnTo>
                    <a:lnTo>
                      <a:pt x="13" y="55"/>
                    </a:lnTo>
                    <a:lnTo>
                      <a:pt x="12" y="55"/>
                    </a:lnTo>
                    <a:lnTo>
                      <a:pt x="11" y="53"/>
                    </a:lnTo>
                    <a:lnTo>
                      <a:pt x="10" y="53"/>
                    </a:lnTo>
                    <a:lnTo>
                      <a:pt x="10" y="52"/>
                    </a:lnTo>
                    <a:lnTo>
                      <a:pt x="9" y="52"/>
                    </a:lnTo>
                    <a:lnTo>
                      <a:pt x="9" y="51"/>
                    </a:lnTo>
                    <a:lnTo>
                      <a:pt x="8" y="51"/>
                    </a:lnTo>
                    <a:lnTo>
                      <a:pt x="7" y="50"/>
                    </a:lnTo>
                    <a:lnTo>
                      <a:pt x="6" y="48"/>
                    </a:lnTo>
                    <a:lnTo>
                      <a:pt x="6" y="47"/>
                    </a:lnTo>
                    <a:lnTo>
                      <a:pt x="5" y="47"/>
                    </a:lnTo>
                    <a:lnTo>
                      <a:pt x="5" y="46"/>
                    </a:lnTo>
                    <a:lnTo>
                      <a:pt x="5" y="44"/>
                    </a:lnTo>
                    <a:lnTo>
                      <a:pt x="4" y="44"/>
                    </a:lnTo>
                    <a:lnTo>
                      <a:pt x="4" y="43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3" y="41"/>
                    </a:lnTo>
                    <a:lnTo>
                      <a:pt x="3" y="39"/>
                    </a:lnTo>
                    <a:lnTo>
                      <a:pt x="2" y="38"/>
                    </a:lnTo>
                    <a:lnTo>
                      <a:pt x="2" y="37"/>
                    </a:lnTo>
                    <a:lnTo>
                      <a:pt x="2" y="36"/>
                    </a:lnTo>
                    <a:lnTo>
                      <a:pt x="2" y="34"/>
                    </a:lnTo>
                    <a:lnTo>
                      <a:pt x="2" y="33"/>
                    </a:lnTo>
                    <a:lnTo>
                      <a:pt x="2" y="32"/>
                    </a:lnTo>
                    <a:lnTo>
                      <a:pt x="2" y="30"/>
                    </a:lnTo>
                    <a:lnTo>
                      <a:pt x="0" y="30"/>
                    </a:lnTo>
                    <a:lnTo>
                      <a:pt x="0" y="29"/>
                    </a:lnTo>
                    <a:lnTo>
                      <a:pt x="0" y="28"/>
                    </a:lnTo>
                    <a:lnTo>
                      <a:pt x="0" y="27"/>
                    </a:lnTo>
                    <a:lnTo>
                      <a:pt x="2" y="25"/>
                    </a:lnTo>
                    <a:lnTo>
                      <a:pt x="2" y="24"/>
                    </a:lnTo>
                    <a:lnTo>
                      <a:pt x="2" y="23"/>
                    </a:lnTo>
                    <a:lnTo>
                      <a:pt x="2" y="22"/>
                    </a:lnTo>
                    <a:lnTo>
                      <a:pt x="2" y="20"/>
                    </a:lnTo>
                    <a:lnTo>
                      <a:pt x="2" y="19"/>
                    </a:lnTo>
                    <a:lnTo>
                      <a:pt x="2" y="18"/>
                    </a:lnTo>
                    <a:lnTo>
                      <a:pt x="3" y="16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4" y="14"/>
                    </a:lnTo>
                    <a:lnTo>
                      <a:pt x="4" y="13"/>
                    </a:lnTo>
                    <a:lnTo>
                      <a:pt x="4" y="11"/>
                    </a:lnTo>
                    <a:lnTo>
                      <a:pt x="5" y="10"/>
                    </a:lnTo>
                    <a:lnTo>
                      <a:pt x="5" y="9"/>
                    </a:lnTo>
                    <a:lnTo>
                      <a:pt x="6" y="9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7" y="6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3" y="1"/>
                    </a:lnTo>
                    <a:lnTo>
                      <a:pt x="14" y="1"/>
                    </a:lnTo>
                    <a:lnTo>
                      <a:pt x="16" y="1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19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5" y="1"/>
                    </a:lnTo>
                    <a:lnTo>
                      <a:pt x="26" y="1"/>
                    </a:lnTo>
                    <a:lnTo>
                      <a:pt x="27" y="1"/>
                    </a:lnTo>
                    <a:lnTo>
                      <a:pt x="29" y="2"/>
                    </a:lnTo>
                    <a:lnTo>
                      <a:pt x="30" y="2"/>
                    </a:lnTo>
                    <a:lnTo>
                      <a:pt x="31" y="4"/>
                    </a:lnTo>
                    <a:lnTo>
                      <a:pt x="32" y="5"/>
                    </a:lnTo>
                    <a:lnTo>
                      <a:pt x="33" y="5"/>
                    </a:lnTo>
                    <a:lnTo>
                      <a:pt x="33" y="6"/>
                    </a:lnTo>
                    <a:lnTo>
                      <a:pt x="34" y="6"/>
                    </a:lnTo>
                    <a:lnTo>
                      <a:pt x="34" y="8"/>
                    </a:lnTo>
                    <a:lnTo>
                      <a:pt x="35" y="9"/>
                    </a:lnTo>
                    <a:lnTo>
                      <a:pt x="35" y="1"/>
                    </a:lnTo>
                    <a:lnTo>
                      <a:pt x="47" y="1"/>
                    </a:lnTo>
                    <a:lnTo>
                      <a:pt x="47" y="51"/>
                    </a:lnTo>
                    <a:lnTo>
                      <a:pt x="47" y="52"/>
                    </a:lnTo>
                    <a:lnTo>
                      <a:pt x="47" y="53"/>
                    </a:lnTo>
                    <a:lnTo>
                      <a:pt x="47" y="55"/>
                    </a:lnTo>
                    <a:lnTo>
                      <a:pt x="47" y="56"/>
                    </a:lnTo>
                    <a:lnTo>
                      <a:pt x="46" y="57"/>
                    </a:lnTo>
                    <a:lnTo>
                      <a:pt x="46" y="58"/>
                    </a:lnTo>
                    <a:lnTo>
                      <a:pt x="46" y="60"/>
                    </a:lnTo>
                    <a:lnTo>
                      <a:pt x="46" y="61"/>
                    </a:lnTo>
                    <a:lnTo>
                      <a:pt x="46" y="62"/>
                    </a:lnTo>
                    <a:lnTo>
                      <a:pt x="46" y="64"/>
                    </a:lnTo>
                    <a:lnTo>
                      <a:pt x="46" y="65"/>
                    </a:lnTo>
                    <a:lnTo>
                      <a:pt x="45" y="65"/>
                    </a:lnTo>
                    <a:lnTo>
                      <a:pt x="45" y="66"/>
                    </a:lnTo>
                    <a:lnTo>
                      <a:pt x="45" y="67"/>
                    </a:lnTo>
                    <a:lnTo>
                      <a:pt x="44" y="67"/>
                    </a:lnTo>
                    <a:lnTo>
                      <a:pt x="44" y="69"/>
                    </a:lnTo>
                    <a:lnTo>
                      <a:pt x="44" y="70"/>
                    </a:lnTo>
                    <a:lnTo>
                      <a:pt x="43" y="70"/>
                    </a:lnTo>
                    <a:lnTo>
                      <a:pt x="43" y="71"/>
                    </a:lnTo>
                    <a:lnTo>
                      <a:pt x="41" y="72"/>
                    </a:lnTo>
                    <a:lnTo>
                      <a:pt x="40" y="74"/>
                    </a:lnTo>
                    <a:lnTo>
                      <a:pt x="39" y="74"/>
                    </a:lnTo>
                    <a:lnTo>
                      <a:pt x="39" y="75"/>
                    </a:lnTo>
                    <a:lnTo>
                      <a:pt x="38" y="75"/>
                    </a:lnTo>
                    <a:lnTo>
                      <a:pt x="37" y="75"/>
                    </a:lnTo>
                    <a:lnTo>
                      <a:pt x="37" y="76"/>
                    </a:lnTo>
                    <a:lnTo>
                      <a:pt x="36" y="76"/>
                    </a:lnTo>
                    <a:lnTo>
                      <a:pt x="35" y="76"/>
                    </a:lnTo>
                    <a:lnTo>
                      <a:pt x="35" y="78"/>
                    </a:lnTo>
                    <a:lnTo>
                      <a:pt x="34" y="78"/>
                    </a:lnTo>
                    <a:lnTo>
                      <a:pt x="33" y="78"/>
                    </a:lnTo>
                    <a:lnTo>
                      <a:pt x="32" y="78"/>
                    </a:lnTo>
                    <a:lnTo>
                      <a:pt x="31" y="78"/>
                    </a:lnTo>
                    <a:lnTo>
                      <a:pt x="30" y="78"/>
                    </a:lnTo>
                    <a:lnTo>
                      <a:pt x="30" y="79"/>
                    </a:lnTo>
                    <a:lnTo>
                      <a:pt x="29" y="79"/>
                    </a:lnTo>
                    <a:lnTo>
                      <a:pt x="27" y="79"/>
                    </a:lnTo>
                    <a:lnTo>
                      <a:pt x="26" y="79"/>
                    </a:lnTo>
                    <a:lnTo>
                      <a:pt x="25" y="79"/>
                    </a:lnTo>
                    <a:lnTo>
                      <a:pt x="24" y="79"/>
                    </a:lnTo>
                    <a:lnTo>
                      <a:pt x="23" y="79"/>
                    </a:lnTo>
                    <a:lnTo>
                      <a:pt x="22" y="79"/>
                    </a:lnTo>
                    <a:lnTo>
                      <a:pt x="21" y="79"/>
                    </a:lnTo>
                    <a:lnTo>
                      <a:pt x="20" y="79"/>
                    </a:lnTo>
                    <a:lnTo>
                      <a:pt x="19" y="78"/>
                    </a:lnTo>
                    <a:lnTo>
                      <a:pt x="18" y="78"/>
                    </a:lnTo>
                    <a:lnTo>
                      <a:pt x="17" y="78"/>
                    </a:lnTo>
                    <a:lnTo>
                      <a:pt x="16" y="78"/>
                    </a:lnTo>
                    <a:lnTo>
                      <a:pt x="14" y="78"/>
                    </a:lnTo>
                    <a:lnTo>
                      <a:pt x="13" y="78"/>
                    </a:lnTo>
                    <a:lnTo>
                      <a:pt x="12" y="76"/>
                    </a:lnTo>
                    <a:lnTo>
                      <a:pt x="11" y="76"/>
                    </a:lnTo>
                    <a:lnTo>
                      <a:pt x="10" y="76"/>
                    </a:lnTo>
                    <a:lnTo>
                      <a:pt x="10" y="75"/>
                    </a:lnTo>
                    <a:lnTo>
                      <a:pt x="9" y="75"/>
                    </a:lnTo>
                    <a:lnTo>
                      <a:pt x="8" y="75"/>
                    </a:lnTo>
                    <a:lnTo>
                      <a:pt x="8" y="74"/>
                    </a:lnTo>
                    <a:lnTo>
                      <a:pt x="7" y="74"/>
                    </a:lnTo>
                    <a:lnTo>
                      <a:pt x="7" y="72"/>
                    </a:lnTo>
                    <a:lnTo>
                      <a:pt x="6" y="72"/>
                    </a:lnTo>
                    <a:lnTo>
                      <a:pt x="6" y="71"/>
                    </a:lnTo>
                    <a:lnTo>
                      <a:pt x="5" y="71"/>
                    </a:lnTo>
                    <a:lnTo>
                      <a:pt x="5" y="70"/>
                    </a:lnTo>
                    <a:lnTo>
                      <a:pt x="4" y="69"/>
                    </a:lnTo>
                    <a:lnTo>
                      <a:pt x="4" y="67"/>
                    </a:lnTo>
                    <a:lnTo>
                      <a:pt x="4" y="66"/>
                    </a:lnTo>
                    <a:lnTo>
                      <a:pt x="3" y="66"/>
                    </a:lnTo>
                    <a:lnTo>
                      <a:pt x="3" y="65"/>
                    </a:lnTo>
                    <a:lnTo>
                      <a:pt x="3" y="64"/>
                    </a:lnTo>
                    <a:lnTo>
                      <a:pt x="3" y="62"/>
                    </a:lnTo>
                    <a:lnTo>
                      <a:pt x="3" y="61"/>
                    </a:lnTo>
                    <a:lnTo>
                      <a:pt x="3" y="60"/>
                    </a:lnTo>
                    <a:close/>
                    <a:moveTo>
                      <a:pt x="13" y="28"/>
                    </a:moveTo>
                    <a:lnTo>
                      <a:pt x="13" y="29"/>
                    </a:lnTo>
                    <a:lnTo>
                      <a:pt x="13" y="30"/>
                    </a:lnTo>
                    <a:lnTo>
                      <a:pt x="13" y="32"/>
                    </a:lnTo>
                    <a:lnTo>
                      <a:pt x="13" y="33"/>
                    </a:lnTo>
                    <a:lnTo>
                      <a:pt x="14" y="33"/>
                    </a:lnTo>
                    <a:lnTo>
                      <a:pt x="14" y="34"/>
                    </a:lnTo>
                    <a:lnTo>
                      <a:pt x="14" y="36"/>
                    </a:lnTo>
                    <a:lnTo>
                      <a:pt x="14" y="37"/>
                    </a:lnTo>
                    <a:lnTo>
                      <a:pt x="16" y="38"/>
                    </a:lnTo>
                    <a:lnTo>
                      <a:pt x="16" y="39"/>
                    </a:lnTo>
                    <a:lnTo>
                      <a:pt x="17" y="39"/>
                    </a:lnTo>
                    <a:lnTo>
                      <a:pt x="17" y="41"/>
                    </a:lnTo>
                    <a:lnTo>
                      <a:pt x="18" y="41"/>
                    </a:lnTo>
                    <a:lnTo>
                      <a:pt x="18" y="42"/>
                    </a:lnTo>
                    <a:lnTo>
                      <a:pt x="19" y="42"/>
                    </a:lnTo>
                    <a:lnTo>
                      <a:pt x="19" y="43"/>
                    </a:lnTo>
                    <a:lnTo>
                      <a:pt x="20" y="43"/>
                    </a:lnTo>
                    <a:lnTo>
                      <a:pt x="21" y="43"/>
                    </a:lnTo>
                    <a:lnTo>
                      <a:pt x="21" y="44"/>
                    </a:lnTo>
                    <a:lnTo>
                      <a:pt x="22" y="44"/>
                    </a:lnTo>
                    <a:lnTo>
                      <a:pt x="23" y="44"/>
                    </a:lnTo>
                    <a:lnTo>
                      <a:pt x="24" y="44"/>
                    </a:lnTo>
                    <a:lnTo>
                      <a:pt x="25" y="44"/>
                    </a:lnTo>
                    <a:lnTo>
                      <a:pt x="26" y="44"/>
                    </a:lnTo>
                    <a:lnTo>
                      <a:pt x="26" y="43"/>
                    </a:lnTo>
                    <a:lnTo>
                      <a:pt x="27" y="43"/>
                    </a:lnTo>
                    <a:lnTo>
                      <a:pt x="29" y="43"/>
                    </a:lnTo>
                    <a:lnTo>
                      <a:pt x="30" y="42"/>
                    </a:lnTo>
                    <a:lnTo>
                      <a:pt x="31" y="42"/>
                    </a:lnTo>
                    <a:lnTo>
                      <a:pt x="31" y="41"/>
                    </a:lnTo>
                    <a:lnTo>
                      <a:pt x="32" y="41"/>
                    </a:lnTo>
                    <a:lnTo>
                      <a:pt x="32" y="39"/>
                    </a:lnTo>
                    <a:lnTo>
                      <a:pt x="32" y="38"/>
                    </a:lnTo>
                    <a:lnTo>
                      <a:pt x="33" y="38"/>
                    </a:lnTo>
                    <a:lnTo>
                      <a:pt x="33" y="37"/>
                    </a:lnTo>
                    <a:lnTo>
                      <a:pt x="33" y="36"/>
                    </a:lnTo>
                    <a:lnTo>
                      <a:pt x="34" y="36"/>
                    </a:lnTo>
                    <a:lnTo>
                      <a:pt x="34" y="34"/>
                    </a:lnTo>
                    <a:lnTo>
                      <a:pt x="34" y="33"/>
                    </a:lnTo>
                    <a:lnTo>
                      <a:pt x="34" y="32"/>
                    </a:lnTo>
                    <a:lnTo>
                      <a:pt x="34" y="30"/>
                    </a:lnTo>
                    <a:lnTo>
                      <a:pt x="34" y="29"/>
                    </a:lnTo>
                    <a:lnTo>
                      <a:pt x="34" y="28"/>
                    </a:lnTo>
                    <a:lnTo>
                      <a:pt x="34" y="27"/>
                    </a:lnTo>
                    <a:lnTo>
                      <a:pt x="34" y="25"/>
                    </a:lnTo>
                    <a:lnTo>
                      <a:pt x="34" y="24"/>
                    </a:lnTo>
                    <a:lnTo>
                      <a:pt x="34" y="23"/>
                    </a:lnTo>
                    <a:lnTo>
                      <a:pt x="34" y="22"/>
                    </a:lnTo>
                    <a:lnTo>
                      <a:pt x="34" y="20"/>
                    </a:lnTo>
                    <a:lnTo>
                      <a:pt x="34" y="19"/>
                    </a:lnTo>
                    <a:lnTo>
                      <a:pt x="33" y="19"/>
                    </a:lnTo>
                    <a:lnTo>
                      <a:pt x="33" y="18"/>
                    </a:lnTo>
                    <a:lnTo>
                      <a:pt x="33" y="16"/>
                    </a:lnTo>
                    <a:lnTo>
                      <a:pt x="32" y="16"/>
                    </a:lnTo>
                    <a:lnTo>
                      <a:pt x="32" y="15"/>
                    </a:lnTo>
                    <a:lnTo>
                      <a:pt x="31" y="15"/>
                    </a:lnTo>
                    <a:lnTo>
                      <a:pt x="31" y="14"/>
                    </a:lnTo>
                    <a:lnTo>
                      <a:pt x="30" y="14"/>
                    </a:lnTo>
                    <a:lnTo>
                      <a:pt x="30" y="13"/>
                    </a:lnTo>
                    <a:lnTo>
                      <a:pt x="29" y="13"/>
                    </a:lnTo>
                    <a:lnTo>
                      <a:pt x="27" y="13"/>
                    </a:lnTo>
                    <a:lnTo>
                      <a:pt x="27" y="11"/>
                    </a:lnTo>
                    <a:lnTo>
                      <a:pt x="26" y="11"/>
                    </a:lnTo>
                    <a:lnTo>
                      <a:pt x="25" y="11"/>
                    </a:lnTo>
                    <a:lnTo>
                      <a:pt x="24" y="11"/>
                    </a:lnTo>
                    <a:lnTo>
                      <a:pt x="23" y="11"/>
                    </a:lnTo>
                    <a:lnTo>
                      <a:pt x="22" y="11"/>
                    </a:lnTo>
                    <a:lnTo>
                      <a:pt x="21" y="11"/>
                    </a:lnTo>
                    <a:lnTo>
                      <a:pt x="20" y="11"/>
                    </a:lnTo>
                    <a:lnTo>
                      <a:pt x="20" y="13"/>
                    </a:lnTo>
                    <a:lnTo>
                      <a:pt x="19" y="13"/>
                    </a:lnTo>
                    <a:lnTo>
                      <a:pt x="18" y="13"/>
                    </a:lnTo>
                    <a:lnTo>
                      <a:pt x="18" y="14"/>
                    </a:lnTo>
                    <a:lnTo>
                      <a:pt x="17" y="14"/>
                    </a:lnTo>
                    <a:lnTo>
                      <a:pt x="17" y="15"/>
                    </a:lnTo>
                    <a:lnTo>
                      <a:pt x="16" y="16"/>
                    </a:lnTo>
                    <a:lnTo>
                      <a:pt x="16" y="18"/>
                    </a:lnTo>
                    <a:lnTo>
                      <a:pt x="14" y="18"/>
                    </a:lnTo>
                    <a:lnTo>
                      <a:pt x="14" y="19"/>
                    </a:lnTo>
                    <a:lnTo>
                      <a:pt x="14" y="20"/>
                    </a:lnTo>
                    <a:lnTo>
                      <a:pt x="14" y="22"/>
                    </a:lnTo>
                    <a:lnTo>
                      <a:pt x="14" y="23"/>
                    </a:lnTo>
                    <a:lnTo>
                      <a:pt x="13" y="23"/>
                    </a:lnTo>
                    <a:lnTo>
                      <a:pt x="13" y="24"/>
                    </a:lnTo>
                    <a:lnTo>
                      <a:pt x="13" y="25"/>
                    </a:lnTo>
                    <a:lnTo>
                      <a:pt x="13" y="27"/>
                    </a:lnTo>
                    <a:lnTo>
                      <a:pt x="13" y="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71"/>
              <p:cNvSpPr>
                <a:spLocks noEditPoints="1"/>
              </p:cNvSpPr>
              <p:nvPr/>
            </p:nvSpPr>
            <p:spPr bwMode="auto">
              <a:xfrm>
                <a:off x="1120" y="1144"/>
                <a:ext cx="14" cy="19"/>
              </a:xfrm>
              <a:custGeom>
                <a:avLst/>
                <a:gdLst/>
                <a:ahLst/>
                <a:cxnLst>
                  <a:cxn ang="0">
                    <a:pos x="42" y="43"/>
                  </a:cxn>
                  <a:cxn ang="0">
                    <a:pos x="40" y="48"/>
                  </a:cxn>
                  <a:cxn ang="0">
                    <a:pos x="37" y="51"/>
                  </a:cxn>
                  <a:cxn ang="0">
                    <a:pos x="35" y="53"/>
                  </a:cxn>
                  <a:cxn ang="0">
                    <a:pos x="31" y="56"/>
                  </a:cxn>
                  <a:cxn ang="0">
                    <a:pos x="27" y="57"/>
                  </a:cxn>
                  <a:cxn ang="0">
                    <a:pos x="22" y="57"/>
                  </a:cxn>
                  <a:cxn ang="0">
                    <a:pos x="18" y="57"/>
                  </a:cxn>
                  <a:cxn ang="0">
                    <a:pos x="14" y="56"/>
                  </a:cxn>
                  <a:cxn ang="0">
                    <a:pos x="10" y="55"/>
                  </a:cxn>
                  <a:cxn ang="0">
                    <a:pos x="7" y="52"/>
                  </a:cxn>
                  <a:cxn ang="0">
                    <a:pos x="4" y="48"/>
                  </a:cxn>
                  <a:cxn ang="0">
                    <a:pos x="2" y="44"/>
                  </a:cxn>
                  <a:cxn ang="0">
                    <a:pos x="1" y="39"/>
                  </a:cxn>
                  <a:cxn ang="0">
                    <a:pos x="0" y="34"/>
                  </a:cxn>
                  <a:cxn ang="0">
                    <a:pos x="0" y="29"/>
                  </a:cxn>
                  <a:cxn ang="0">
                    <a:pos x="0" y="24"/>
                  </a:cxn>
                  <a:cxn ang="0">
                    <a:pos x="0" y="19"/>
                  </a:cxn>
                  <a:cxn ang="0">
                    <a:pos x="1" y="15"/>
                  </a:cxn>
                  <a:cxn ang="0">
                    <a:pos x="3" y="13"/>
                  </a:cxn>
                  <a:cxn ang="0">
                    <a:pos x="5" y="9"/>
                  </a:cxn>
                  <a:cxn ang="0">
                    <a:pos x="7" y="6"/>
                  </a:cxn>
                  <a:cxn ang="0">
                    <a:pos x="9" y="4"/>
                  </a:cxn>
                  <a:cxn ang="0">
                    <a:pos x="13" y="1"/>
                  </a:cxn>
                  <a:cxn ang="0">
                    <a:pos x="17" y="0"/>
                  </a:cxn>
                  <a:cxn ang="0">
                    <a:pos x="21" y="0"/>
                  </a:cxn>
                  <a:cxn ang="0">
                    <a:pos x="25" y="0"/>
                  </a:cxn>
                  <a:cxn ang="0">
                    <a:pos x="29" y="1"/>
                  </a:cxn>
                  <a:cxn ang="0">
                    <a:pos x="32" y="2"/>
                  </a:cxn>
                  <a:cxn ang="0">
                    <a:pos x="35" y="6"/>
                  </a:cxn>
                  <a:cxn ang="0">
                    <a:pos x="37" y="9"/>
                  </a:cxn>
                  <a:cxn ang="0">
                    <a:pos x="40" y="13"/>
                  </a:cxn>
                  <a:cxn ang="0">
                    <a:pos x="42" y="18"/>
                  </a:cxn>
                  <a:cxn ang="0">
                    <a:pos x="42" y="23"/>
                  </a:cxn>
                  <a:cxn ang="0">
                    <a:pos x="43" y="27"/>
                  </a:cxn>
                  <a:cxn ang="0">
                    <a:pos x="43" y="32"/>
                  </a:cxn>
                  <a:cxn ang="0">
                    <a:pos x="11" y="36"/>
                  </a:cxn>
                  <a:cxn ang="0">
                    <a:pos x="13" y="39"/>
                  </a:cxn>
                  <a:cxn ang="0">
                    <a:pos x="15" y="43"/>
                  </a:cxn>
                  <a:cxn ang="0">
                    <a:pos x="17" y="46"/>
                  </a:cxn>
                  <a:cxn ang="0">
                    <a:pos x="20" y="47"/>
                  </a:cxn>
                  <a:cxn ang="0">
                    <a:pos x="23" y="46"/>
                  </a:cxn>
                  <a:cxn ang="0">
                    <a:pos x="27" y="44"/>
                  </a:cxn>
                  <a:cxn ang="0">
                    <a:pos x="29" y="42"/>
                  </a:cxn>
                  <a:cxn ang="0">
                    <a:pos x="30" y="38"/>
                  </a:cxn>
                  <a:cxn ang="0">
                    <a:pos x="30" y="22"/>
                  </a:cxn>
                  <a:cxn ang="0">
                    <a:pos x="29" y="16"/>
                  </a:cxn>
                  <a:cxn ang="0">
                    <a:pos x="27" y="14"/>
                  </a:cxn>
                  <a:cxn ang="0">
                    <a:pos x="24" y="11"/>
                  </a:cxn>
                  <a:cxn ang="0">
                    <a:pos x="20" y="11"/>
                  </a:cxn>
                  <a:cxn ang="0">
                    <a:pos x="17" y="13"/>
                  </a:cxn>
                  <a:cxn ang="0">
                    <a:pos x="15" y="15"/>
                  </a:cxn>
                  <a:cxn ang="0">
                    <a:pos x="13" y="18"/>
                  </a:cxn>
                  <a:cxn ang="0">
                    <a:pos x="13" y="23"/>
                  </a:cxn>
                </a:cxnLst>
                <a:rect l="0" t="0" r="r" b="b"/>
                <a:pathLst>
                  <a:path w="43" h="57">
                    <a:moveTo>
                      <a:pt x="30" y="38"/>
                    </a:moveTo>
                    <a:lnTo>
                      <a:pt x="42" y="41"/>
                    </a:lnTo>
                    <a:lnTo>
                      <a:pt x="42" y="42"/>
                    </a:lnTo>
                    <a:lnTo>
                      <a:pt x="42" y="43"/>
                    </a:lnTo>
                    <a:lnTo>
                      <a:pt x="41" y="44"/>
                    </a:lnTo>
                    <a:lnTo>
                      <a:pt x="41" y="46"/>
                    </a:lnTo>
                    <a:lnTo>
                      <a:pt x="40" y="47"/>
                    </a:lnTo>
                    <a:lnTo>
                      <a:pt x="40" y="48"/>
                    </a:lnTo>
                    <a:lnTo>
                      <a:pt x="38" y="48"/>
                    </a:lnTo>
                    <a:lnTo>
                      <a:pt x="38" y="50"/>
                    </a:lnTo>
                    <a:lnTo>
                      <a:pt x="37" y="50"/>
                    </a:lnTo>
                    <a:lnTo>
                      <a:pt x="37" y="51"/>
                    </a:lnTo>
                    <a:lnTo>
                      <a:pt x="36" y="51"/>
                    </a:lnTo>
                    <a:lnTo>
                      <a:pt x="36" y="52"/>
                    </a:lnTo>
                    <a:lnTo>
                      <a:pt x="35" y="52"/>
                    </a:lnTo>
                    <a:lnTo>
                      <a:pt x="35" y="53"/>
                    </a:lnTo>
                    <a:lnTo>
                      <a:pt x="34" y="53"/>
                    </a:lnTo>
                    <a:lnTo>
                      <a:pt x="33" y="55"/>
                    </a:lnTo>
                    <a:lnTo>
                      <a:pt x="32" y="55"/>
                    </a:lnTo>
                    <a:lnTo>
                      <a:pt x="31" y="56"/>
                    </a:lnTo>
                    <a:lnTo>
                      <a:pt x="30" y="56"/>
                    </a:lnTo>
                    <a:lnTo>
                      <a:pt x="29" y="56"/>
                    </a:lnTo>
                    <a:lnTo>
                      <a:pt x="28" y="57"/>
                    </a:lnTo>
                    <a:lnTo>
                      <a:pt x="27" y="57"/>
                    </a:lnTo>
                    <a:lnTo>
                      <a:pt x="25" y="57"/>
                    </a:lnTo>
                    <a:lnTo>
                      <a:pt x="24" y="57"/>
                    </a:lnTo>
                    <a:lnTo>
                      <a:pt x="23" y="57"/>
                    </a:lnTo>
                    <a:lnTo>
                      <a:pt x="22" y="57"/>
                    </a:lnTo>
                    <a:lnTo>
                      <a:pt x="21" y="57"/>
                    </a:lnTo>
                    <a:lnTo>
                      <a:pt x="20" y="57"/>
                    </a:lnTo>
                    <a:lnTo>
                      <a:pt x="19" y="57"/>
                    </a:lnTo>
                    <a:lnTo>
                      <a:pt x="18" y="57"/>
                    </a:lnTo>
                    <a:lnTo>
                      <a:pt x="17" y="57"/>
                    </a:lnTo>
                    <a:lnTo>
                      <a:pt x="16" y="57"/>
                    </a:lnTo>
                    <a:lnTo>
                      <a:pt x="15" y="56"/>
                    </a:lnTo>
                    <a:lnTo>
                      <a:pt x="14" y="56"/>
                    </a:lnTo>
                    <a:lnTo>
                      <a:pt x="13" y="56"/>
                    </a:lnTo>
                    <a:lnTo>
                      <a:pt x="11" y="56"/>
                    </a:lnTo>
                    <a:lnTo>
                      <a:pt x="11" y="55"/>
                    </a:lnTo>
                    <a:lnTo>
                      <a:pt x="10" y="55"/>
                    </a:lnTo>
                    <a:lnTo>
                      <a:pt x="9" y="55"/>
                    </a:lnTo>
                    <a:lnTo>
                      <a:pt x="9" y="53"/>
                    </a:lnTo>
                    <a:lnTo>
                      <a:pt x="8" y="53"/>
                    </a:lnTo>
                    <a:lnTo>
                      <a:pt x="7" y="52"/>
                    </a:lnTo>
                    <a:lnTo>
                      <a:pt x="6" y="51"/>
                    </a:lnTo>
                    <a:lnTo>
                      <a:pt x="5" y="51"/>
                    </a:lnTo>
                    <a:lnTo>
                      <a:pt x="5" y="50"/>
                    </a:lnTo>
                    <a:lnTo>
                      <a:pt x="4" y="48"/>
                    </a:lnTo>
                    <a:lnTo>
                      <a:pt x="4" y="47"/>
                    </a:lnTo>
                    <a:lnTo>
                      <a:pt x="3" y="47"/>
                    </a:lnTo>
                    <a:lnTo>
                      <a:pt x="3" y="46"/>
                    </a:lnTo>
                    <a:lnTo>
                      <a:pt x="2" y="44"/>
                    </a:lnTo>
                    <a:lnTo>
                      <a:pt x="2" y="43"/>
                    </a:lnTo>
                    <a:lnTo>
                      <a:pt x="1" y="42"/>
                    </a:lnTo>
                    <a:lnTo>
                      <a:pt x="1" y="41"/>
                    </a:lnTo>
                    <a:lnTo>
                      <a:pt x="1" y="39"/>
                    </a:lnTo>
                    <a:lnTo>
                      <a:pt x="0" y="38"/>
                    </a:lnTo>
                    <a:lnTo>
                      <a:pt x="0" y="37"/>
                    </a:lnTo>
                    <a:lnTo>
                      <a:pt x="0" y="36"/>
                    </a:lnTo>
                    <a:lnTo>
                      <a:pt x="0" y="34"/>
                    </a:lnTo>
                    <a:lnTo>
                      <a:pt x="0" y="33"/>
                    </a:lnTo>
                    <a:lnTo>
                      <a:pt x="0" y="32"/>
                    </a:lnTo>
                    <a:lnTo>
                      <a:pt x="0" y="30"/>
                    </a:lnTo>
                    <a:lnTo>
                      <a:pt x="0" y="29"/>
                    </a:lnTo>
                    <a:lnTo>
                      <a:pt x="0" y="28"/>
                    </a:lnTo>
                    <a:lnTo>
                      <a:pt x="0" y="27"/>
                    </a:lnTo>
                    <a:lnTo>
                      <a:pt x="0" y="25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19"/>
                    </a:lnTo>
                    <a:lnTo>
                      <a:pt x="1" y="19"/>
                    </a:lnTo>
                    <a:lnTo>
                      <a:pt x="1" y="18"/>
                    </a:lnTo>
                    <a:lnTo>
                      <a:pt x="1" y="16"/>
                    </a:lnTo>
                    <a:lnTo>
                      <a:pt x="1" y="15"/>
                    </a:lnTo>
                    <a:lnTo>
                      <a:pt x="2" y="15"/>
                    </a:lnTo>
                    <a:lnTo>
                      <a:pt x="2" y="14"/>
                    </a:lnTo>
                    <a:lnTo>
                      <a:pt x="2" y="13"/>
                    </a:lnTo>
                    <a:lnTo>
                      <a:pt x="3" y="13"/>
                    </a:lnTo>
                    <a:lnTo>
                      <a:pt x="3" y="11"/>
                    </a:lnTo>
                    <a:lnTo>
                      <a:pt x="4" y="10"/>
                    </a:lnTo>
                    <a:lnTo>
                      <a:pt x="4" y="9"/>
                    </a:lnTo>
                    <a:lnTo>
                      <a:pt x="5" y="9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7" y="6"/>
                    </a:lnTo>
                    <a:lnTo>
                      <a:pt x="7" y="5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9" y="4"/>
                    </a:lnTo>
                    <a:lnTo>
                      <a:pt x="10" y="2"/>
                    </a:lnTo>
                    <a:lnTo>
                      <a:pt x="11" y="2"/>
                    </a:lnTo>
                    <a:lnTo>
                      <a:pt x="13" y="2"/>
                    </a:lnTo>
                    <a:lnTo>
                      <a:pt x="13" y="1"/>
                    </a:lnTo>
                    <a:lnTo>
                      <a:pt x="14" y="1"/>
                    </a:lnTo>
                    <a:lnTo>
                      <a:pt x="15" y="1"/>
                    </a:lnTo>
                    <a:lnTo>
                      <a:pt x="16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19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0"/>
                    </a:lnTo>
                    <a:lnTo>
                      <a:pt x="27" y="1"/>
                    </a:lnTo>
                    <a:lnTo>
                      <a:pt x="28" y="1"/>
                    </a:lnTo>
                    <a:lnTo>
                      <a:pt x="29" y="1"/>
                    </a:lnTo>
                    <a:lnTo>
                      <a:pt x="30" y="1"/>
                    </a:lnTo>
                    <a:lnTo>
                      <a:pt x="30" y="2"/>
                    </a:lnTo>
                    <a:lnTo>
                      <a:pt x="31" y="2"/>
                    </a:lnTo>
                    <a:lnTo>
                      <a:pt x="32" y="2"/>
                    </a:lnTo>
                    <a:lnTo>
                      <a:pt x="32" y="4"/>
                    </a:lnTo>
                    <a:lnTo>
                      <a:pt x="33" y="4"/>
                    </a:lnTo>
                    <a:lnTo>
                      <a:pt x="34" y="5"/>
                    </a:lnTo>
                    <a:lnTo>
                      <a:pt x="35" y="6"/>
                    </a:lnTo>
                    <a:lnTo>
                      <a:pt x="36" y="6"/>
                    </a:lnTo>
                    <a:lnTo>
                      <a:pt x="36" y="8"/>
                    </a:lnTo>
                    <a:lnTo>
                      <a:pt x="37" y="8"/>
                    </a:lnTo>
                    <a:lnTo>
                      <a:pt x="37" y="9"/>
                    </a:lnTo>
                    <a:lnTo>
                      <a:pt x="38" y="10"/>
                    </a:lnTo>
                    <a:lnTo>
                      <a:pt x="38" y="11"/>
                    </a:lnTo>
                    <a:lnTo>
                      <a:pt x="40" y="11"/>
                    </a:lnTo>
                    <a:lnTo>
                      <a:pt x="40" y="13"/>
                    </a:lnTo>
                    <a:lnTo>
                      <a:pt x="41" y="14"/>
                    </a:lnTo>
                    <a:lnTo>
                      <a:pt x="41" y="15"/>
                    </a:lnTo>
                    <a:lnTo>
                      <a:pt x="41" y="16"/>
                    </a:lnTo>
                    <a:lnTo>
                      <a:pt x="42" y="18"/>
                    </a:lnTo>
                    <a:lnTo>
                      <a:pt x="42" y="19"/>
                    </a:lnTo>
                    <a:lnTo>
                      <a:pt x="42" y="20"/>
                    </a:lnTo>
                    <a:lnTo>
                      <a:pt x="42" y="22"/>
                    </a:lnTo>
                    <a:lnTo>
                      <a:pt x="42" y="23"/>
                    </a:lnTo>
                    <a:lnTo>
                      <a:pt x="43" y="23"/>
                    </a:lnTo>
                    <a:lnTo>
                      <a:pt x="43" y="24"/>
                    </a:lnTo>
                    <a:lnTo>
                      <a:pt x="43" y="25"/>
                    </a:lnTo>
                    <a:lnTo>
                      <a:pt x="43" y="27"/>
                    </a:lnTo>
                    <a:lnTo>
                      <a:pt x="43" y="28"/>
                    </a:lnTo>
                    <a:lnTo>
                      <a:pt x="43" y="29"/>
                    </a:lnTo>
                    <a:lnTo>
                      <a:pt x="43" y="30"/>
                    </a:lnTo>
                    <a:lnTo>
                      <a:pt x="43" y="32"/>
                    </a:lnTo>
                    <a:lnTo>
                      <a:pt x="43" y="33"/>
                    </a:lnTo>
                    <a:lnTo>
                      <a:pt x="11" y="33"/>
                    </a:lnTo>
                    <a:lnTo>
                      <a:pt x="11" y="34"/>
                    </a:lnTo>
                    <a:lnTo>
                      <a:pt x="11" y="36"/>
                    </a:lnTo>
                    <a:lnTo>
                      <a:pt x="13" y="36"/>
                    </a:lnTo>
                    <a:lnTo>
                      <a:pt x="13" y="37"/>
                    </a:lnTo>
                    <a:lnTo>
                      <a:pt x="13" y="38"/>
                    </a:lnTo>
                    <a:lnTo>
                      <a:pt x="13" y="39"/>
                    </a:lnTo>
                    <a:lnTo>
                      <a:pt x="14" y="41"/>
                    </a:lnTo>
                    <a:lnTo>
                      <a:pt x="14" y="42"/>
                    </a:lnTo>
                    <a:lnTo>
                      <a:pt x="15" y="42"/>
                    </a:lnTo>
                    <a:lnTo>
                      <a:pt x="15" y="43"/>
                    </a:lnTo>
                    <a:lnTo>
                      <a:pt x="16" y="43"/>
                    </a:lnTo>
                    <a:lnTo>
                      <a:pt x="16" y="44"/>
                    </a:lnTo>
                    <a:lnTo>
                      <a:pt x="17" y="44"/>
                    </a:lnTo>
                    <a:lnTo>
                      <a:pt x="17" y="46"/>
                    </a:lnTo>
                    <a:lnTo>
                      <a:pt x="18" y="46"/>
                    </a:lnTo>
                    <a:lnTo>
                      <a:pt x="19" y="46"/>
                    </a:lnTo>
                    <a:lnTo>
                      <a:pt x="20" y="46"/>
                    </a:lnTo>
                    <a:lnTo>
                      <a:pt x="20" y="47"/>
                    </a:lnTo>
                    <a:lnTo>
                      <a:pt x="21" y="47"/>
                    </a:lnTo>
                    <a:lnTo>
                      <a:pt x="22" y="47"/>
                    </a:lnTo>
                    <a:lnTo>
                      <a:pt x="23" y="47"/>
                    </a:lnTo>
                    <a:lnTo>
                      <a:pt x="23" y="46"/>
                    </a:lnTo>
                    <a:lnTo>
                      <a:pt x="24" y="46"/>
                    </a:lnTo>
                    <a:lnTo>
                      <a:pt x="25" y="46"/>
                    </a:lnTo>
                    <a:lnTo>
                      <a:pt x="27" y="46"/>
                    </a:lnTo>
                    <a:lnTo>
                      <a:pt x="27" y="44"/>
                    </a:lnTo>
                    <a:lnTo>
                      <a:pt x="28" y="44"/>
                    </a:lnTo>
                    <a:lnTo>
                      <a:pt x="28" y="43"/>
                    </a:lnTo>
                    <a:lnTo>
                      <a:pt x="29" y="43"/>
                    </a:lnTo>
                    <a:lnTo>
                      <a:pt x="29" y="42"/>
                    </a:lnTo>
                    <a:lnTo>
                      <a:pt x="29" y="41"/>
                    </a:lnTo>
                    <a:lnTo>
                      <a:pt x="30" y="41"/>
                    </a:lnTo>
                    <a:lnTo>
                      <a:pt x="30" y="39"/>
                    </a:lnTo>
                    <a:lnTo>
                      <a:pt x="30" y="38"/>
                    </a:lnTo>
                    <a:close/>
                    <a:moveTo>
                      <a:pt x="31" y="24"/>
                    </a:moveTo>
                    <a:lnTo>
                      <a:pt x="31" y="23"/>
                    </a:lnTo>
                    <a:lnTo>
                      <a:pt x="31" y="22"/>
                    </a:lnTo>
                    <a:lnTo>
                      <a:pt x="30" y="22"/>
                    </a:lnTo>
                    <a:lnTo>
                      <a:pt x="30" y="20"/>
                    </a:lnTo>
                    <a:lnTo>
                      <a:pt x="30" y="19"/>
                    </a:lnTo>
                    <a:lnTo>
                      <a:pt x="30" y="18"/>
                    </a:lnTo>
                    <a:lnTo>
                      <a:pt x="29" y="16"/>
                    </a:lnTo>
                    <a:lnTo>
                      <a:pt x="29" y="15"/>
                    </a:lnTo>
                    <a:lnTo>
                      <a:pt x="28" y="15"/>
                    </a:lnTo>
                    <a:lnTo>
                      <a:pt x="28" y="14"/>
                    </a:lnTo>
                    <a:lnTo>
                      <a:pt x="27" y="14"/>
                    </a:lnTo>
                    <a:lnTo>
                      <a:pt x="27" y="13"/>
                    </a:lnTo>
                    <a:lnTo>
                      <a:pt x="25" y="13"/>
                    </a:lnTo>
                    <a:lnTo>
                      <a:pt x="25" y="11"/>
                    </a:lnTo>
                    <a:lnTo>
                      <a:pt x="24" y="11"/>
                    </a:lnTo>
                    <a:lnTo>
                      <a:pt x="23" y="11"/>
                    </a:lnTo>
                    <a:lnTo>
                      <a:pt x="22" y="11"/>
                    </a:lnTo>
                    <a:lnTo>
                      <a:pt x="21" y="11"/>
                    </a:lnTo>
                    <a:lnTo>
                      <a:pt x="20" y="11"/>
                    </a:lnTo>
                    <a:lnTo>
                      <a:pt x="19" y="11"/>
                    </a:lnTo>
                    <a:lnTo>
                      <a:pt x="18" y="11"/>
                    </a:lnTo>
                    <a:lnTo>
                      <a:pt x="18" y="13"/>
                    </a:lnTo>
                    <a:lnTo>
                      <a:pt x="17" y="13"/>
                    </a:lnTo>
                    <a:lnTo>
                      <a:pt x="16" y="13"/>
                    </a:lnTo>
                    <a:lnTo>
                      <a:pt x="16" y="14"/>
                    </a:lnTo>
                    <a:lnTo>
                      <a:pt x="15" y="14"/>
                    </a:lnTo>
                    <a:lnTo>
                      <a:pt x="15" y="15"/>
                    </a:lnTo>
                    <a:lnTo>
                      <a:pt x="14" y="15"/>
                    </a:lnTo>
                    <a:lnTo>
                      <a:pt x="14" y="16"/>
                    </a:lnTo>
                    <a:lnTo>
                      <a:pt x="14" y="18"/>
                    </a:lnTo>
                    <a:lnTo>
                      <a:pt x="13" y="18"/>
                    </a:lnTo>
                    <a:lnTo>
                      <a:pt x="13" y="19"/>
                    </a:lnTo>
                    <a:lnTo>
                      <a:pt x="13" y="20"/>
                    </a:lnTo>
                    <a:lnTo>
                      <a:pt x="13" y="22"/>
                    </a:lnTo>
                    <a:lnTo>
                      <a:pt x="13" y="23"/>
                    </a:lnTo>
                    <a:lnTo>
                      <a:pt x="13" y="24"/>
                    </a:lnTo>
                    <a:lnTo>
                      <a:pt x="31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72"/>
              <p:cNvSpPr>
                <a:spLocks/>
              </p:cNvSpPr>
              <p:nvPr/>
            </p:nvSpPr>
            <p:spPr bwMode="auto">
              <a:xfrm>
                <a:off x="1136" y="1138"/>
                <a:ext cx="9" cy="25"/>
              </a:xfrm>
              <a:custGeom>
                <a:avLst/>
                <a:gdLst/>
                <a:ahLst/>
                <a:cxnLst>
                  <a:cxn ang="0">
                    <a:pos x="26" y="31"/>
                  </a:cxn>
                  <a:cxn ang="0">
                    <a:pos x="17" y="52"/>
                  </a:cxn>
                  <a:cxn ang="0">
                    <a:pos x="17" y="55"/>
                  </a:cxn>
                  <a:cxn ang="0">
                    <a:pos x="17" y="57"/>
                  </a:cxn>
                  <a:cxn ang="0">
                    <a:pos x="17" y="60"/>
                  </a:cxn>
                  <a:cxn ang="0">
                    <a:pos x="19" y="61"/>
                  </a:cxn>
                  <a:cxn ang="0">
                    <a:pos x="20" y="62"/>
                  </a:cxn>
                  <a:cxn ang="0">
                    <a:pos x="21" y="64"/>
                  </a:cxn>
                  <a:cxn ang="0">
                    <a:pos x="23" y="64"/>
                  </a:cxn>
                  <a:cxn ang="0">
                    <a:pos x="24" y="62"/>
                  </a:cxn>
                  <a:cxn ang="0">
                    <a:pos x="26" y="62"/>
                  </a:cxn>
                  <a:cxn ang="0">
                    <a:pos x="27" y="74"/>
                  </a:cxn>
                  <a:cxn ang="0">
                    <a:pos x="25" y="74"/>
                  </a:cxn>
                  <a:cxn ang="0">
                    <a:pos x="24" y="75"/>
                  </a:cxn>
                  <a:cxn ang="0">
                    <a:pos x="22" y="75"/>
                  </a:cxn>
                  <a:cxn ang="0">
                    <a:pos x="20" y="75"/>
                  </a:cxn>
                  <a:cxn ang="0">
                    <a:pos x="17" y="75"/>
                  </a:cxn>
                  <a:cxn ang="0">
                    <a:pos x="15" y="75"/>
                  </a:cxn>
                  <a:cxn ang="0">
                    <a:pos x="13" y="75"/>
                  </a:cxn>
                  <a:cxn ang="0">
                    <a:pos x="11" y="74"/>
                  </a:cxn>
                  <a:cxn ang="0">
                    <a:pos x="10" y="73"/>
                  </a:cxn>
                  <a:cxn ang="0">
                    <a:pos x="9" y="71"/>
                  </a:cxn>
                  <a:cxn ang="0">
                    <a:pos x="8" y="70"/>
                  </a:cxn>
                  <a:cxn ang="0">
                    <a:pos x="7" y="69"/>
                  </a:cxn>
                  <a:cxn ang="0">
                    <a:pos x="7" y="66"/>
                  </a:cxn>
                  <a:cxn ang="0">
                    <a:pos x="6" y="65"/>
                  </a:cxn>
                  <a:cxn ang="0">
                    <a:pos x="6" y="62"/>
                  </a:cxn>
                  <a:cxn ang="0">
                    <a:pos x="6" y="60"/>
                  </a:cxn>
                  <a:cxn ang="0">
                    <a:pos x="6" y="57"/>
                  </a:cxn>
                  <a:cxn ang="0">
                    <a:pos x="6" y="55"/>
                  </a:cxn>
                  <a:cxn ang="0">
                    <a:pos x="0" y="31"/>
                  </a:cxn>
                  <a:cxn ang="0">
                    <a:pos x="6" y="19"/>
                  </a:cxn>
                  <a:cxn ang="0">
                    <a:pos x="17" y="0"/>
                  </a:cxn>
                  <a:cxn ang="0">
                    <a:pos x="26" y="19"/>
                  </a:cxn>
                </a:cxnLst>
                <a:rect l="0" t="0" r="r" b="b"/>
                <a:pathLst>
                  <a:path w="27" h="75">
                    <a:moveTo>
                      <a:pt x="26" y="19"/>
                    </a:moveTo>
                    <a:lnTo>
                      <a:pt x="26" y="31"/>
                    </a:lnTo>
                    <a:lnTo>
                      <a:pt x="17" y="31"/>
                    </a:lnTo>
                    <a:lnTo>
                      <a:pt x="17" y="52"/>
                    </a:lnTo>
                    <a:lnTo>
                      <a:pt x="17" y="54"/>
                    </a:lnTo>
                    <a:lnTo>
                      <a:pt x="17" y="55"/>
                    </a:lnTo>
                    <a:lnTo>
                      <a:pt x="17" y="56"/>
                    </a:lnTo>
                    <a:lnTo>
                      <a:pt x="17" y="57"/>
                    </a:lnTo>
                    <a:lnTo>
                      <a:pt x="17" y="59"/>
                    </a:lnTo>
                    <a:lnTo>
                      <a:pt x="17" y="60"/>
                    </a:lnTo>
                    <a:lnTo>
                      <a:pt x="19" y="60"/>
                    </a:lnTo>
                    <a:lnTo>
                      <a:pt x="19" y="61"/>
                    </a:lnTo>
                    <a:lnTo>
                      <a:pt x="19" y="62"/>
                    </a:lnTo>
                    <a:lnTo>
                      <a:pt x="20" y="62"/>
                    </a:lnTo>
                    <a:lnTo>
                      <a:pt x="20" y="64"/>
                    </a:lnTo>
                    <a:lnTo>
                      <a:pt x="21" y="64"/>
                    </a:lnTo>
                    <a:lnTo>
                      <a:pt x="22" y="64"/>
                    </a:lnTo>
                    <a:lnTo>
                      <a:pt x="23" y="64"/>
                    </a:lnTo>
                    <a:lnTo>
                      <a:pt x="23" y="62"/>
                    </a:lnTo>
                    <a:lnTo>
                      <a:pt x="24" y="62"/>
                    </a:lnTo>
                    <a:lnTo>
                      <a:pt x="25" y="62"/>
                    </a:lnTo>
                    <a:lnTo>
                      <a:pt x="26" y="62"/>
                    </a:lnTo>
                    <a:lnTo>
                      <a:pt x="27" y="73"/>
                    </a:lnTo>
                    <a:lnTo>
                      <a:pt x="27" y="74"/>
                    </a:lnTo>
                    <a:lnTo>
                      <a:pt x="26" y="74"/>
                    </a:lnTo>
                    <a:lnTo>
                      <a:pt x="25" y="74"/>
                    </a:lnTo>
                    <a:lnTo>
                      <a:pt x="24" y="74"/>
                    </a:lnTo>
                    <a:lnTo>
                      <a:pt x="24" y="75"/>
                    </a:lnTo>
                    <a:lnTo>
                      <a:pt x="23" y="75"/>
                    </a:lnTo>
                    <a:lnTo>
                      <a:pt x="22" y="75"/>
                    </a:lnTo>
                    <a:lnTo>
                      <a:pt x="21" y="75"/>
                    </a:lnTo>
                    <a:lnTo>
                      <a:pt x="20" y="75"/>
                    </a:lnTo>
                    <a:lnTo>
                      <a:pt x="19" y="75"/>
                    </a:lnTo>
                    <a:lnTo>
                      <a:pt x="17" y="75"/>
                    </a:lnTo>
                    <a:lnTo>
                      <a:pt x="16" y="75"/>
                    </a:lnTo>
                    <a:lnTo>
                      <a:pt x="15" y="75"/>
                    </a:lnTo>
                    <a:lnTo>
                      <a:pt x="14" y="75"/>
                    </a:lnTo>
                    <a:lnTo>
                      <a:pt x="13" y="75"/>
                    </a:lnTo>
                    <a:lnTo>
                      <a:pt x="12" y="74"/>
                    </a:lnTo>
                    <a:lnTo>
                      <a:pt x="11" y="74"/>
                    </a:lnTo>
                    <a:lnTo>
                      <a:pt x="10" y="74"/>
                    </a:lnTo>
                    <a:lnTo>
                      <a:pt x="10" y="73"/>
                    </a:lnTo>
                    <a:lnTo>
                      <a:pt x="9" y="73"/>
                    </a:lnTo>
                    <a:lnTo>
                      <a:pt x="9" y="71"/>
                    </a:lnTo>
                    <a:lnTo>
                      <a:pt x="8" y="71"/>
                    </a:lnTo>
                    <a:lnTo>
                      <a:pt x="8" y="70"/>
                    </a:lnTo>
                    <a:lnTo>
                      <a:pt x="7" y="70"/>
                    </a:lnTo>
                    <a:lnTo>
                      <a:pt x="7" y="69"/>
                    </a:lnTo>
                    <a:lnTo>
                      <a:pt x="7" y="68"/>
                    </a:lnTo>
                    <a:lnTo>
                      <a:pt x="7" y="66"/>
                    </a:lnTo>
                    <a:lnTo>
                      <a:pt x="6" y="66"/>
                    </a:lnTo>
                    <a:lnTo>
                      <a:pt x="6" y="65"/>
                    </a:lnTo>
                    <a:lnTo>
                      <a:pt x="6" y="64"/>
                    </a:lnTo>
                    <a:lnTo>
                      <a:pt x="6" y="62"/>
                    </a:lnTo>
                    <a:lnTo>
                      <a:pt x="6" y="61"/>
                    </a:lnTo>
                    <a:lnTo>
                      <a:pt x="6" y="60"/>
                    </a:lnTo>
                    <a:lnTo>
                      <a:pt x="6" y="59"/>
                    </a:lnTo>
                    <a:lnTo>
                      <a:pt x="6" y="57"/>
                    </a:lnTo>
                    <a:lnTo>
                      <a:pt x="6" y="56"/>
                    </a:lnTo>
                    <a:lnTo>
                      <a:pt x="6" y="55"/>
                    </a:lnTo>
                    <a:lnTo>
                      <a:pt x="6" y="31"/>
                    </a:lnTo>
                    <a:lnTo>
                      <a:pt x="0" y="31"/>
                    </a:lnTo>
                    <a:lnTo>
                      <a:pt x="0" y="19"/>
                    </a:lnTo>
                    <a:lnTo>
                      <a:pt x="6" y="19"/>
                    </a:lnTo>
                    <a:lnTo>
                      <a:pt x="6" y="8"/>
                    </a:lnTo>
                    <a:lnTo>
                      <a:pt x="17" y="0"/>
                    </a:lnTo>
                    <a:lnTo>
                      <a:pt x="17" y="19"/>
                    </a:lnTo>
                    <a:lnTo>
                      <a:pt x="26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Rectangle 73"/>
              <p:cNvSpPr>
                <a:spLocks noChangeArrowheads="1"/>
              </p:cNvSpPr>
              <p:nvPr/>
            </p:nvSpPr>
            <p:spPr bwMode="auto">
              <a:xfrm>
                <a:off x="1155" y="1152"/>
                <a:ext cx="8" cy="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74"/>
              <p:cNvSpPr>
                <a:spLocks noEditPoints="1"/>
              </p:cNvSpPr>
              <p:nvPr/>
            </p:nvSpPr>
            <p:spPr bwMode="auto">
              <a:xfrm>
                <a:off x="1174" y="1138"/>
                <a:ext cx="4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0" y="0"/>
                  </a:cxn>
                  <a:cxn ang="0">
                    <a:pos x="13" y="0"/>
                  </a:cxn>
                  <a:cxn ang="0">
                    <a:pos x="13" y="13"/>
                  </a:cxn>
                  <a:cxn ang="0">
                    <a:pos x="0" y="13"/>
                  </a:cxn>
                  <a:cxn ang="0">
                    <a:pos x="0" y="75"/>
                  </a:cxn>
                  <a:cxn ang="0">
                    <a:pos x="0" y="20"/>
                  </a:cxn>
                  <a:cxn ang="0">
                    <a:pos x="13" y="20"/>
                  </a:cxn>
                  <a:cxn ang="0">
                    <a:pos x="13" y="75"/>
                  </a:cxn>
                  <a:cxn ang="0">
                    <a:pos x="0" y="75"/>
                  </a:cxn>
                </a:cxnLst>
                <a:rect l="0" t="0" r="r" b="b"/>
                <a:pathLst>
                  <a:path w="13" h="75">
                    <a:moveTo>
                      <a:pt x="0" y="13"/>
                    </a:moveTo>
                    <a:lnTo>
                      <a:pt x="0" y="0"/>
                    </a:lnTo>
                    <a:lnTo>
                      <a:pt x="13" y="0"/>
                    </a:lnTo>
                    <a:lnTo>
                      <a:pt x="13" y="13"/>
                    </a:lnTo>
                    <a:lnTo>
                      <a:pt x="0" y="13"/>
                    </a:lnTo>
                    <a:close/>
                    <a:moveTo>
                      <a:pt x="0" y="75"/>
                    </a:moveTo>
                    <a:lnTo>
                      <a:pt x="0" y="20"/>
                    </a:lnTo>
                    <a:lnTo>
                      <a:pt x="13" y="20"/>
                    </a:lnTo>
                    <a:lnTo>
                      <a:pt x="13" y="75"/>
                    </a:lnTo>
                    <a:lnTo>
                      <a:pt x="0" y="7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75"/>
              <p:cNvSpPr>
                <a:spLocks noEditPoints="1"/>
              </p:cNvSpPr>
              <p:nvPr/>
            </p:nvSpPr>
            <p:spPr bwMode="auto">
              <a:xfrm>
                <a:off x="1181" y="1144"/>
                <a:ext cx="16" cy="19"/>
              </a:xfrm>
              <a:custGeom>
                <a:avLst/>
                <a:gdLst/>
                <a:ahLst/>
                <a:cxnLst>
                  <a:cxn ang="0">
                    <a:pos x="0" y="23"/>
                  </a:cxn>
                  <a:cxn ang="0">
                    <a:pos x="1" y="18"/>
                  </a:cxn>
                  <a:cxn ang="0">
                    <a:pos x="4" y="14"/>
                  </a:cxn>
                  <a:cxn ang="0">
                    <a:pos x="6" y="10"/>
                  </a:cxn>
                  <a:cxn ang="0">
                    <a:pos x="9" y="5"/>
                  </a:cxn>
                  <a:cxn ang="0">
                    <a:pos x="12" y="2"/>
                  </a:cxn>
                  <a:cxn ang="0">
                    <a:pos x="17" y="1"/>
                  </a:cxn>
                  <a:cxn ang="0">
                    <a:pos x="21" y="0"/>
                  </a:cxn>
                  <a:cxn ang="0">
                    <a:pos x="26" y="0"/>
                  </a:cxn>
                  <a:cxn ang="0">
                    <a:pos x="32" y="1"/>
                  </a:cxn>
                  <a:cxn ang="0">
                    <a:pos x="36" y="4"/>
                  </a:cxn>
                  <a:cxn ang="0">
                    <a:pos x="40" y="6"/>
                  </a:cxn>
                  <a:cxn ang="0">
                    <a:pos x="42" y="10"/>
                  </a:cxn>
                  <a:cxn ang="0">
                    <a:pos x="46" y="14"/>
                  </a:cxn>
                  <a:cxn ang="0">
                    <a:pos x="47" y="19"/>
                  </a:cxn>
                  <a:cxn ang="0">
                    <a:pos x="48" y="24"/>
                  </a:cxn>
                  <a:cxn ang="0">
                    <a:pos x="48" y="30"/>
                  </a:cxn>
                  <a:cxn ang="0">
                    <a:pos x="48" y="37"/>
                  </a:cxn>
                  <a:cxn ang="0">
                    <a:pos x="46" y="42"/>
                  </a:cxn>
                  <a:cxn ang="0">
                    <a:pos x="44" y="47"/>
                  </a:cxn>
                  <a:cxn ang="0">
                    <a:pos x="40" y="50"/>
                  </a:cxn>
                  <a:cxn ang="0">
                    <a:pos x="38" y="53"/>
                  </a:cxn>
                  <a:cxn ang="0">
                    <a:pos x="34" y="55"/>
                  </a:cxn>
                  <a:cxn ang="0">
                    <a:pos x="31" y="57"/>
                  </a:cxn>
                  <a:cxn ang="0">
                    <a:pos x="25" y="57"/>
                  </a:cxn>
                  <a:cxn ang="0">
                    <a:pos x="20" y="57"/>
                  </a:cxn>
                  <a:cxn ang="0">
                    <a:pos x="14" y="56"/>
                  </a:cxn>
                  <a:cxn ang="0">
                    <a:pos x="11" y="53"/>
                  </a:cxn>
                  <a:cxn ang="0">
                    <a:pos x="7" y="51"/>
                  </a:cxn>
                  <a:cxn ang="0">
                    <a:pos x="5" y="47"/>
                  </a:cxn>
                  <a:cxn ang="0">
                    <a:pos x="3" y="43"/>
                  </a:cxn>
                  <a:cxn ang="0">
                    <a:pos x="0" y="37"/>
                  </a:cxn>
                  <a:cxn ang="0">
                    <a:pos x="0" y="30"/>
                  </a:cxn>
                  <a:cxn ang="0">
                    <a:pos x="12" y="32"/>
                  </a:cxn>
                  <a:cxn ang="0">
                    <a:pos x="13" y="37"/>
                  </a:cxn>
                  <a:cxn ang="0">
                    <a:pos x="15" y="41"/>
                  </a:cxn>
                  <a:cxn ang="0">
                    <a:pos x="20" y="44"/>
                  </a:cxn>
                  <a:cxn ang="0">
                    <a:pos x="24" y="46"/>
                  </a:cxn>
                  <a:cxn ang="0">
                    <a:pos x="28" y="44"/>
                  </a:cxn>
                  <a:cxn ang="0">
                    <a:pos x="32" y="42"/>
                  </a:cxn>
                  <a:cxn ang="0">
                    <a:pos x="34" y="38"/>
                  </a:cxn>
                  <a:cxn ang="0">
                    <a:pos x="35" y="33"/>
                  </a:cxn>
                  <a:cxn ang="0">
                    <a:pos x="35" y="27"/>
                  </a:cxn>
                  <a:cxn ang="0">
                    <a:pos x="35" y="20"/>
                  </a:cxn>
                  <a:cxn ang="0">
                    <a:pos x="33" y="16"/>
                  </a:cxn>
                  <a:cxn ang="0">
                    <a:pos x="30" y="14"/>
                  </a:cxn>
                  <a:cxn ang="0">
                    <a:pos x="26" y="11"/>
                  </a:cxn>
                  <a:cxn ang="0">
                    <a:pos x="22" y="13"/>
                  </a:cxn>
                  <a:cxn ang="0">
                    <a:pos x="18" y="14"/>
                  </a:cxn>
                  <a:cxn ang="0">
                    <a:pos x="14" y="18"/>
                  </a:cxn>
                  <a:cxn ang="0">
                    <a:pos x="13" y="23"/>
                  </a:cxn>
                  <a:cxn ang="0">
                    <a:pos x="12" y="28"/>
                  </a:cxn>
                </a:cxnLst>
                <a:rect l="0" t="0" r="r" b="b"/>
                <a:pathLst>
                  <a:path w="48" h="57">
                    <a:moveTo>
                      <a:pt x="0" y="28"/>
                    </a:moveTo>
                    <a:lnTo>
                      <a:pt x="0" y="27"/>
                    </a:lnTo>
                    <a:lnTo>
                      <a:pt x="0" y="25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1" y="20"/>
                    </a:lnTo>
                    <a:lnTo>
                      <a:pt x="1" y="19"/>
                    </a:lnTo>
                    <a:lnTo>
                      <a:pt x="1" y="18"/>
                    </a:lnTo>
                    <a:lnTo>
                      <a:pt x="1" y="16"/>
                    </a:lnTo>
                    <a:lnTo>
                      <a:pt x="3" y="16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4" y="14"/>
                    </a:lnTo>
                    <a:lnTo>
                      <a:pt x="4" y="13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5" y="10"/>
                    </a:lnTo>
                    <a:lnTo>
                      <a:pt x="6" y="10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8" y="6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0" y="4"/>
                    </a:lnTo>
                    <a:lnTo>
                      <a:pt x="11" y="4"/>
                    </a:lnTo>
                    <a:lnTo>
                      <a:pt x="12" y="4"/>
                    </a:lnTo>
                    <a:lnTo>
                      <a:pt x="12" y="2"/>
                    </a:lnTo>
                    <a:lnTo>
                      <a:pt x="13" y="2"/>
                    </a:lnTo>
                    <a:lnTo>
                      <a:pt x="14" y="2"/>
                    </a:lnTo>
                    <a:lnTo>
                      <a:pt x="14" y="1"/>
                    </a:lnTo>
                    <a:lnTo>
                      <a:pt x="15" y="1"/>
                    </a:lnTo>
                    <a:lnTo>
                      <a:pt x="17" y="1"/>
                    </a:lnTo>
                    <a:lnTo>
                      <a:pt x="18" y="1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6" y="0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30" y="0"/>
                    </a:lnTo>
                    <a:lnTo>
                      <a:pt x="31" y="1"/>
                    </a:lnTo>
                    <a:lnTo>
                      <a:pt x="32" y="1"/>
                    </a:lnTo>
                    <a:lnTo>
                      <a:pt x="33" y="1"/>
                    </a:lnTo>
                    <a:lnTo>
                      <a:pt x="34" y="2"/>
                    </a:lnTo>
                    <a:lnTo>
                      <a:pt x="35" y="2"/>
                    </a:lnTo>
                    <a:lnTo>
                      <a:pt x="36" y="2"/>
                    </a:lnTo>
                    <a:lnTo>
                      <a:pt x="36" y="4"/>
                    </a:lnTo>
                    <a:lnTo>
                      <a:pt x="37" y="4"/>
                    </a:lnTo>
                    <a:lnTo>
                      <a:pt x="38" y="5"/>
                    </a:lnTo>
                    <a:lnTo>
                      <a:pt x="39" y="5"/>
                    </a:lnTo>
                    <a:lnTo>
                      <a:pt x="39" y="6"/>
                    </a:lnTo>
                    <a:lnTo>
                      <a:pt x="40" y="6"/>
                    </a:lnTo>
                    <a:lnTo>
                      <a:pt x="40" y="8"/>
                    </a:lnTo>
                    <a:lnTo>
                      <a:pt x="41" y="8"/>
                    </a:lnTo>
                    <a:lnTo>
                      <a:pt x="41" y="9"/>
                    </a:lnTo>
                    <a:lnTo>
                      <a:pt x="42" y="9"/>
                    </a:lnTo>
                    <a:lnTo>
                      <a:pt x="42" y="10"/>
                    </a:lnTo>
                    <a:lnTo>
                      <a:pt x="44" y="10"/>
                    </a:lnTo>
                    <a:lnTo>
                      <a:pt x="44" y="11"/>
                    </a:lnTo>
                    <a:lnTo>
                      <a:pt x="45" y="13"/>
                    </a:lnTo>
                    <a:lnTo>
                      <a:pt x="45" y="14"/>
                    </a:lnTo>
                    <a:lnTo>
                      <a:pt x="46" y="14"/>
                    </a:lnTo>
                    <a:lnTo>
                      <a:pt x="46" y="15"/>
                    </a:lnTo>
                    <a:lnTo>
                      <a:pt x="46" y="16"/>
                    </a:lnTo>
                    <a:lnTo>
                      <a:pt x="47" y="16"/>
                    </a:lnTo>
                    <a:lnTo>
                      <a:pt x="47" y="18"/>
                    </a:lnTo>
                    <a:lnTo>
                      <a:pt x="47" y="19"/>
                    </a:lnTo>
                    <a:lnTo>
                      <a:pt x="47" y="20"/>
                    </a:lnTo>
                    <a:lnTo>
                      <a:pt x="48" y="20"/>
                    </a:lnTo>
                    <a:lnTo>
                      <a:pt x="48" y="22"/>
                    </a:lnTo>
                    <a:lnTo>
                      <a:pt x="48" y="23"/>
                    </a:lnTo>
                    <a:lnTo>
                      <a:pt x="48" y="24"/>
                    </a:lnTo>
                    <a:lnTo>
                      <a:pt x="48" y="25"/>
                    </a:lnTo>
                    <a:lnTo>
                      <a:pt x="48" y="27"/>
                    </a:lnTo>
                    <a:lnTo>
                      <a:pt x="48" y="28"/>
                    </a:lnTo>
                    <a:lnTo>
                      <a:pt x="48" y="29"/>
                    </a:lnTo>
                    <a:lnTo>
                      <a:pt x="48" y="30"/>
                    </a:lnTo>
                    <a:lnTo>
                      <a:pt x="48" y="32"/>
                    </a:lnTo>
                    <a:lnTo>
                      <a:pt x="48" y="33"/>
                    </a:lnTo>
                    <a:lnTo>
                      <a:pt x="48" y="34"/>
                    </a:lnTo>
                    <a:lnTo>
                      <a:pt x="48" y="36"/>
                    </a:lnTo>
                    <a:lnTo>
                      <a:pt x="48" y="37"/>
                    </a:lnTo>
                    <a:lnTo>
                      <a:pt x="47" y="37"/>
                    </a:lnTo>
                    <a:lnTo>
                      <a:pt x="47" y="38"/>
                    </a:lnTo>
                    <a:lnTo>
                      <a:pt x="47" y="39"/>
                    </a:lnTo>
                    <a:lnTo>
                      <a:pt x="46" y="41"/>
                    </a:lnTo>
                    <a:lnTo>
                      <a:pt x="46" y="42"/>
                    </a:lnTo>
                    <a:lnTo>
                      <a:pt x="46" y="43"/>
                    </a:lnTo>
                    <a:lnTo>
                      <a:pt x="45" y="43"/>
                    </a:lnTo>
                    <a:lnTo>
                      <a:pt x="45" y="44"/>
                    </a:lnTo>
                    <a:lnTo>
                      <a:pt x="44" y="46"/>
                    </a:lnTo>
                    <a:lnTo>
                      <a:pt x="44" y="47"/>
                    </a:lnTo>
                    <a:lnTo>
                      <a:pt x="42" y="47"/>
                    </a:lnTo>
                    <a:lnTo>
                      <a:pt x="42" y="48"/>
                    </a:lnTo>
                    <a:lnTo>
                      <a:pt x="41" y="48"/>
                    </a:lnTo>
                    <a:lnTo>
                      <a:pt x="41" y="50"/>
                    </a:lnTo>
                    <a:lnTo>
                      <a:pt x="40" y="50"/>
                    </a:lnTo>
                    <a:lnTo>
                      <a:pt x="40" y="51"/>
                    </a:lnTo>
                    <a:lnTo>
                      <a:pt x="39" y="51"/>
                    </a:lnTo>
                    <a:lnTo>
                      <a:pt x="39" y="52"/>
                    </a:lnTo>
                    <a:lnTo>
                      <a:pt x="38" y="52"/>
                    </a:lnTo>
                    <a:lnTo>
                      <a:pt x="38" y="53"/>
                    </a:lnTo>
                    <a:lnTo>
                      <a:pt x="37" y="53"/>
                    </a:lnTo>
                    <a:lnTo>
                      <a:pt x="36" y="53"/>
                    </a:lnTo>
                    <a:lnTo>
                      <a:pt x="36" y="55"/>
                    </a:lnTo>
                    <a:lnTo>
                      <a:pt x="35" y="55"/>
                    </a:lnTo>
                    <a:lnTo>
                      <a:pt x="34" y="55"/>
                    </a:lnTo>
                    <a:lnTo>
                      <a:pt x="34" y="56"/>
                    </a:lnTo>
                    <a:lnTo>
                      <a:pt x="33" y="56"/>
                    </a:lnTo>
                    <a:lnTo>
                      <a:pt x="32" y="56"/>
                    </a:lnTo>
                    <a:lnTo>
                      <a:pt x="31" y="56"/>
                    </a:lnTo>
                    <a:lnTo>
                      <a:pt x="31" y="57"/>
                    </a:lnTo>
                    <a:lnTo>
                      <a:pt x="30" y="57"/>
                    </a:lnTo>
                    <a:lnTo>
                      <a:pt x="28" y="57"/>
                    </a:lnTo>
                    <a:lnTo>
                      <a:pt x="27" y="57"/>
                    </a:lnTo>
                    <a:lnTo>
                      <a:pt x="26" y="57"/>
                    </a:lnTo>
                    <a:lnTo>
                      <a:pt x="25" y="57"/>
                    </a:lnTo>
                    <a:lnTo>
                      <a:pt x="24" y="57"/>
                    </a:lnTo>
                    <a:lnTo>
                      <a:pt x="23" y="57"/>
                    </a:lnTo>
                    <a:lnTo>
                      <a:pt x="22" y="57"/>
                    </a:lnTo>
                    <a:lnTo>
                      <a:pt x="21" y="57"/>
                    </a:lnTo>
                    <a:lnTo>
                      <a:pt x="20" y="57"/>
                    </a:lnTo>
                    <a:lnTo>
                      <a:pt x="19" y="57"/>
                    </a:lnTo>
                    <a:lnTo>
                      <a:pt x="18" y="56"/>
                    </a:lnTo>
                    <a:lnTo>
                      <a:pt x="17" y="56"/>
                    </a:lnTo>
                    <a:lnTo>
                      <a:pt x="15" y="56"/>
                    </a:lnTo>
                    <a:lnTo>
                      <a:pt x="14" y="56"/>
                    </a:lnTo>
                    <a:lnTo>
                      <a:pt x="14" y="55"/>
                    </a:lnTo>
                    <a:lnTo>
                      <a:pt x="13" y="55"/>
                    </a:lnTo>
                    <a:lnTo>
                      <a:pt x="12" y="55"/>
                    </a:lnTo>
                    <a:lnTo>
                      <a:pt x="12" y="53"/>
                    </a:lnTo>
                    <a:lnTo>
                      <a:pt x="11" y="53"/>
                    </a:lnTo>
                    <a:lnTo>
                      <a:pt x="10" y="53"/>
                    </a:lnTo>
                    <a:lnTo>
                      <a:pt x="10" y="52"/>
                    </a:lnTo>
                    <a:lnTo>
                      <a:pt x="9" y="52"/>
                    </a:lnTo>
                    <a:lnTo>
                      <a:pt x="8" y="51"/>
                    </a:lnTo>
                    <a:lnTo>
                      <a:pt x="7" y="51"/>
                    </a:lnTo>
                    <a:lnTo>
                      <a:pt x="7" y="50"/>
                    </a:lnTo>
                    <a:lnTo>
                      <a:pt x="6" y="50"/>
                    </a:lnTo>
                    <a:lnTo>
                      <a:pt x="6" y="48"/>
                    </a:lnTo>
                    <a:lnTo>
                      <a:pt x="5" y="48"/>
                    </a:lnTo>
                    <a:lnTo>
                      <a:pt x="5" y="47"/>
                    </a:lnTo>
                    <a:lnTo>
                      <a:pt x="5" y="46"/>
                    </a:lnTo>
                    <a:lnTo>
                      <a:pt x="4" y="46"/>
                    </a:lnTo>
                    <a:lnTo>
                      <a:pt x="4" y="44"/>
                    </a:lnTo>
                    <a:lnTo>
                      <a:pt x="3" y="44"/>
                    </a:lnTo>
                    <a:lnTo>
                      <a:pt x="3" y="43"/>
                    </a:lnTo>
                    <a:lnTo>
                      <a:pt x="3" y="42"/>
                    </a:lnTo>
                    <a:lnTo>
                      <a:pt x="1" y="41"/>
                    </a:lnTo>
                    <a:lnTo>
                      <a:pt x="1" y="39"/>
                    </a:lnTo>
                    <a:lnTo>
                      <a:pt x="1" y="38"/>
                    </a:lnTo>
                    <a:lnTo>
                      <a:pt x="0" y="37"/>
                    </a:lnTo>
                    <a:lnTo>
                      <a:pt x="0" y="36"/>
                    </a:lnTo>
                    <a:lnTo>
                      <a:pt x="0" y="34"/>
                    </a:lnTo>
                    <a:lnTo>
                      <a:pt x="0" y="33"/>
                    </a:lnTo>
                    <a:lnTo>
                      <a:pt x="0" y="32"/>
                    </a:lnTo>
                    <a:lnTo>
                      <a:pt x="0" y="30"/>
                    </a:lnTo>
                    <a:lnTo>
                      <a:pt x="0" y="29"/>
                    </a:lnTo>
                    <a:lnTo>
                      <a:pt x="0" y="28"/>
                    </a:lnTo>
                    <a:close/>
                    <a:moveTo>
                      <a:pt x="12" y="29"/>
                    </a:moveTo>
                    <a:lnTo>
                      <a:pt x="12" y="30"/>
                    </a:lnTo>
                    <a:lnTo>
                      <a:pt x="12" y="32"/>
                    </a:lnTo>
                    <a:lnTo>
                      <a:pt x="13" y="32"/>
                    </a:lnTo>
                    <a:lnTo>
                      <a:pt x="13" y="33"/>
                    </a:lnTo>
                    <a:lnTo>
                      <a:pt x="13" y="34"/>
                    </a:lnTo>
                    <a:lnTo>
                      <a:pt x="13" y="36"/>
                    </a:lnTo>
                    <a:lnTo>
                      <a:pt x="13" y="37"/>
                    </a:lnTo>
                    <a:lnTo>
                      <a:pt x="14" y="37"/>
                    </a:lnTo>
                    <a:lnTo>
                      <a:pt x="14" y="38"/>
                    </a:lnTo>
                    <a:lnTo>
                      <a:pt x="14" y="39"/>
                    </a:lnTo>
                    <a:lnTo>
                      <a:pt x="15" y="39"/>
                    </a:lnTo>
                    <a:lnTo>
                      <a:pt x="15" y="41"/>
                    </a:lnTo>
                    <a:lnTo>
                      <a:pt x="17" y="42"/>
                    </a:lnTo>
                    <a:lnTo>
                      <a:pt x="18" y="43"/>
                    </a:lnTo>
                    <a:lnTo>
                      <a:pt x="19" y="43"/>
                    </a:lnTo>
                    <a:lnTo>
                      <a:pt x="19" y="44"/>
                    </a:lnTo>
                    <a:lnTo>
                      <a:pt x="20" y="44"/>
                    </a:lnTo>
                    <a:lnTo>
                      <a:pt x="21" y="44"/>
                    </a:lnTo>
                    <a:lnTo>
                      <a:pt x="21" y="46"/>
                    </a:lnTo>
                    <a:lnTo>
                      <a:pt x="22" y="46"/>
                    </a:lnTo>
                    <a:lnTo>
                      <a:pt x="23" y="46"/>
                    </a:lnTo>
                    <a:lnTo>
                      <a:pt x="24" y="46"/>
                    </a:lnTo>
                    <a:lnTo>
                      <a:pt x="25" y="46"/>
                    </a:lnTo>
                    <a:lnTo>
                      <a:pt x="26" y="46"/>
                    </a:lnTo>
                    <a:lnTo>
                      <a:pt x="27" y="46"/>
                    </a:lnTo>
                    <a:lnTo>
                      <a:pt x="27" y="44"/>
                    </a:lnTo>
                    <a:lnTo>
                      <a:pt x="28" y="44"/>
                    </a:lnTo>
                    <a:lnTo>
                      <a:pt x="30" y="44"/>
                    </a:lnTo>
                    <a:lnTo>
                      <a:pt x="30" y="43"/>
                    </a:lnTo>
                    <a:lnTo>
                      <a:pt x="31" y="43"/>
                    </a:lnTo>
                    <a:lnTo>
                      <a:pt x="31" y="42"/>
                    </a:lnTo>
                    <a:lnTo>
                      <a:pt x="32" y="42"/>
                    </a:lnTo>
                    <a:lnTo>
                      <a:pt x="32" y="41"/>
                    </a:lnTo>
                    <a:lnTo>
                      <a:pt x="33" y="41"/>
                    </a:lnTo>
                    <a:lnTo>
                      <a:pt x="33" y="39"/>
                    </a:lnTo>
                    <a:lnTo>
                      <a:pt x="34" y="39"/>
                    </a:lnTo>
                    <a:lnTo>
                      <a:pt x="34" y="38"/>
                    </a:lnTo>
                    <a:lnTo>
                      <a:pt x="34" y="37"/>
                    </a:lnTo>
                    <a:lnTo>
                      <a:pt x="35" y="37"/>
                    </a:lnTo>
                    <a:lnTo>
                      <a:pt x="35" y="36"/>
                    </a:lnTo>
                    <a:lnTo>
                      <a:pt x="35" y="34"/>
                    </a:lnTo>
                    <a:lnTo>
                      <a:pt x="35" y="33"/>
                    </a:lnTo>
                    <a:lnTo>
                      <a:pt x="35" y="32"/>
                    </a:lnTo>
                    <a:lnTo>
                      <a:pt x="35" y="30"/>
                    </a:lnTo>
                    <a:lnTo>
                      <a:pt x="36" y="29"/>
                    </a:lnTo>
                    <a:lnTo>
                      <a:pt x="36" y="28"/>
                    </a:lnTo>
                    <a:lnTo>
                      <a:pt x="35" y="27"/>
                    </a:lnTo>
                    <a:lnTo>
                      <a:pt x="35" y="25"/>
                    </a:lnTo>
                    <a:lnTo>
                      <a:pt x="35" y="24"/>
                    </a:lnTo>
                    <a:lnTo>
                      <a:pt x="35" y="23"/>
                    </a:lnTo>
                    <a:lnTo>
                      <a:pt x="35" y="22"/>
                    </a:lnTo>
                    <a:lnTo>
                      <a:pt x="35" y="20"/>
                    </a:lnTo>
                    <a:lnTo>
                      <a:pt x="34" y="20"/>
                    </a:lnTo>
                    <a:lnTo>
                      <a:pt x="34" y="19"/>
                    </a:lnTo>
                    <a:lnTo>
                      <a:pt x="34" y="18"/>
                    </a:lnTo>
                    <a:lnTo>
                      <a:pt x="33" y="18"/>
                    </a:lnTo>
                    <a:lnTo>
                      <a:pt x="33" y="16"/>
                    </a:lnTo>
                    <a:lnTo>
                      <a:pt x="32" y="16"/>
                    </a:lnTo>
                    <a:lnTo>
                      <a:pt x="32" y="15"/>
                    </a:lnTo>
                    <a:lnTo>
                      <a:pt x="31" y="15"/>
                    </a:lnTo>
                    <a:lnTo>
                      <a:pt x="31" y="14"/>
                    </a:lnTo>
                    <a:lnTo>
                      <a:pt x="30" y="14"/>
                    </a:lnTo>
                    <a:lnTo>
                      <a:pt x="30" y="13"/>
                    </a:lnTo>
                    <a:lnTo>
                      <a:pt x="28" y="13"/>
                    </a:lnTo>
                    <a:lnTo>
                      <a:pt x="27" y="13"/>
                    </a:lnTo>
                    <a:lnTo>
                      <a:pt x="26" y="13"/>
                    </a:lnTo>
                    <a:lnTo>
                      <a:pt x="26" y="11"/>
                    </a:lnTo>
                    <a:lnTo>
                      <a:pt x="25" y="11"/>
                    </a:lnTo>
                    <a:lnTo>
                      <a:pt x="24" y="11"/>
                    </a:lnTo>
                    <a:lnTo>
                      <a:pt x="23" y="11"/>
                    </a:lnTo>
                    <a:lnTo>
                      <a:pt x="22" y="11"/>
                    </a:lnTo>
                    <a:lnTo>
                      <a:pt x="22" y="13"/>
                    </a:lnTo>
                    <a:lnTo>
                      <a:pt x="21" y="13"/>
                    </a:lnTo>
                    <a:lnTo>
                      <a:pt x="20" y="13"/>
                    </a:lnTo>
                    <a:lnTo>
                      <a:pt x="19" y="13"/>
                    </a:lnTo>
                    <a:lnTo>
                      <a:pt x="19" y="14"/>
                    </a:lnTo>
                    <a:lnTo>
                      <a:pt x="18" y="14"/>
                    </a:lnTo>
                    <a:lnTo>
                      <a:pt x="18" y="15"/>
                    </a:lnTo>
                    <a:lnTo>
                      <a:pt x="17" y="15"/>
                    </a:lnTo>
                    <a:lnTo>
                      <a:pt x="15" y="16"/>
                    </a:lnTo>
                    <a:lnTo>
                      <a:pt x="15" y="18"/>
                    </a:lnTo>
                    <a:lnTo>
                      <a:pt x="14" y="18"/>
                    </a:lnTo>
                    <a:lnTo>
                      <a:pt x="14" y="19"/>
                    </a:lnTo>
                    <a:lnTo>
                      <a:pt x="14" y="20"/>
                    </a:lnTo>
                    <a:lnTo>
                      <a:pt x="13" y="20"/>
                    </a:lnTo>
                    <a:lnTo>
                      <a:pt x="13" y="22"/>
                    </a:lnTo>
                    <a:lnTo>
                      <a:pt x="13" y="23"/>
                    </a:lnTo>
                    <a:lnTo>
                      <a:pt x="13" y="24"/>
                    </a:lnTo>
                    <a:lnTo>
                      <a:pt x="13" y="25"/>
                    </a:lnTo>
                    <a:lnTo>
                      <a:pt x="12" y="25"/>
                    </a:lnTo>
                    <a:lnTo>
                      <a:pt x="12" y="27"/>
                    </a:lnTo>
                    <a:lnTo>
                      <a:pt x="12" y="28"/>
                    </a:lnTo>
                    <a:lnTo>
                      <a:pt x="12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76"/>
              <p:cNvSpPr>
                <a:spLocks/>
              </p:cNvSpPr>
              <p:nvPr/>
            </p:nvSpPr>
            <p:spPr bwMode="auto">
              <a:xfrm>
                <a:off x="1201" y="1144"/>
                <a:ext cx="14" cy="19"/>
              </a:xfrm>
              <a:custGeom>
                <a:avLst/>
                <a:gdLst/>
                <a:ahLst/>
                <a:cxnLst>
                  <a:cxn ang="0">
                    <a:pos x="30" y="56"/>
                  </a:cxn>
                  <a:cxn ang="0">
                    <a:pos x="30" y="27"/>
                  </a:cxn>
                  <a:cxn ang="0">
                    <a:pos x="30" y="24"/>
                  </a:cxn>
                  <a:cxn ang="0">
                    <a:pos x="30" y="22"/>
                  </a:cxn>
                  <a:cxn ang="0">
                    <a:pos x="30" y="19"/>
                  </a:cxn>
                  <a:cxn ang="0">
                    <a:pos x="30" y="16"/>
                  </a:cxn>
                  <a:cxn ang="0">
                    <a:pos x="29" y="15"/>
                  </a:cxn>
                  <a:cxn ang="0">
                    <a:pos x="28" y="14"/>
                  </a:cxn>
                  <a:cxn ang="0">
                    <a:pos x="27" y="13"/>
                  </a:cxn>
                  <a:cxn ang="0">
                    <a:pos x="26" y="11"/>
                  </a:cxn>
                  <a:cxn ang="0">
                    <a:pos x="23" y="11"/>
                  </a:cxn>
                  <a:cxn ang="0">
                    <a:pos x="21" y="11"/>
                  </a:cxn>
                  <a:cxn ang="0">
                    <a:pos x="19" y="11"/>
                  </a:cxn>
                  <a:cxn ang="0">
                    <a:pos x="18" y="13"/>
                  </a:cxn>
                  <a:cxn ang="0">
                    <a:pos x="16" y="14"/>
                  </a:cxn>
                  <a:cxn ang="0">
                    <a:pos x="15" y="15"/>
                  </a:cxn>
                  <a:cxn ang="0">
                    <a:pos x="14" y="16"/>
                  </a:cxn>
                  <a:cxn ang="0">
                    <a:pos x="14" y="19"/>
                  </a:cxn>
                  <a:cxn ang="0">
                    <a:pos x="13" y="20"/>
                  </a:cxn>
                  <a:cxn ang="0">
                    <a:pos x="13" y="23"/>
                  </a:cxn>
                  <a:cxn ang="0">
                    <a:pos x="13" y="25"/>
                  </a:cxn>
                  <a:cxn ang="0">
                    <a:pos x="13" y="28"/>
                  </a:cxn>
                  <a:cxn ang="0">
                    <a:pos x="13" y="30"/>
                  </a:cxn>
                  <a:cxn ang="0">
                    <a:pos x="13" y="56"/>
                  </a:cxn>
                  <a:cxn ang="0">
                    <a:pos x="0" y="1"/>
                  </a:cxn>
                  <a:cxn ang="0">
                    <a:pos x="11" y="9"/>
                  </a:cxn>
                  <a:cxn ang="0">
                    <a:pos x="13" y="8"/>
                  </a:cxn>
                  <a:cxn ang="0">
                    <a:pos x="14" y="5"/>
                  </a:cxn>
                  <a:cxn ang="0">
                    <a:pos x="16" y="4"/>
                  </a:cxn>
                  <a:cxn ang="0">
                    <a:pos x="17" y="2"/>
                  </a:cxn>
                  <a:cxn ang="0">
                    <a:pos x="19" y="2"/>
                  </a:cxn>
                  <a:cxn ang="0">
                    <a:pos x="20" y="1"/>
                  </a:cxn>
                  <a:cxn ang="0">
                    <a:pos x="22" y="0"/>
                  </a:cxn>
                  <a:cxn ang="0">
                    <a:pos x="24" y="0"/>
                  </a:cxn>
                  <a:cxn ang="0">
                    <a:pos x="27" y="0"/>
                  </a:cxn>
                  <a:cxn ang="0">
                    <a:pos x="29" y="0"/>
                  </a:cxn>
                  <a:cxn ang="0">
                    <a:pos x="31" y="0"/>
                  </a:cxn>
                  <a:cxn ang="0">
                    <a:pos x="32" y="1"/>
                  </a:cxn>
                  <a:cxn ang="0">
                    <a:pos x="34" y="1"/>
                  </a:cxn>
                  <a:cxn ang="0">
                    <a:pos x="35" y="2"/>
                  </a:cxn>
                  <a:cxn ang="0">
                    <a:pos x="36" y="4"/>
                  </a:cxn>
                  <a:cxn ang="0">
                    <a:pos x="38" y="5"/>
                  </a:cxn>
                  <a:cxn ang="0">
                    <a:pos x="40" y="6"/>
                  </a:cxn>
                  <a:cxn ang="0">
                    <a:pos x="41" y="8"/>
                  </a:cxn>
                  <a:cxn ang="0">
                    <a:pos x="41" y="10"/>
                  </a:cxn>
                  <a:cxn ang="0">
                    <a:pos x="42" y="11"/>
                  </a:cxn>
                  <a:cxn ang="0">
                    <a:pos x="42" y="14"/>
                  </a:cxn>
                  <a:cxn ang="0">
                    <a:pos x="42" y="16"/>
                  </a:cxn>
                  <a:cxn ang="0">
                    <a:pos x="43" y="19"/>
                  </a:cxn>
                  <a:cxn ang="0">
                    <a:pos x="43" y="22"/>
                  </a:cxn>
                </a:cxnLst>
                <a:rect l="0" t="0" r="r" b="b"/>
                <a:pathLst>
                  <a:path w="43" h="56">
                    <a:moveTo>
                      <a:pt x="43" y="56"/>
                    </a:moveTo>
                    <a:lnTo>
                      <a:pt x="30" y="56"/>
                    </a:lnTo>
                    <a:lnTo>
                      <a:pt x="30" y="28"/>
                    </a:lnTo>
                    <a:lnTo>
                      <a:pt x="30" y="27"/>
                    </a:lnTo>
                    <a:lnTo>
                      <a:pt x="30" y="25"/>
                    </a:lnTo>
                    <a:lnTo>
                      <a:pt x="30" y="24"/>
                    </a:lnTo>
                    <a:lnTo>
                      <a:pt x="30" y="23"/>
                    </a:lnTo>
                    <a:lnTo>
                      <a:pt x="30" y="22"/>
                    </a:lnTo>
                    <a:lnTo>
                      <a:pt x="30" y="20"/>
                    </a:lnTo>
                    <a:lnTo>
                      <a:pt x="30" y="19"/>
                    </a:lnTo>
                    <a:lnTo>
                      <a:pt x="30" y="18"/>
                    </a:lnTo>
                    <a:lnTo>
                      <a:pt x="30" y="16"/>
                    </a:lnTo>
                    <a:lnTo>
                      <a:pt x="29" y="16"/>
                    </a:lnTo>
                    <a:lnTo>
                      <a:pt x="29" y="15"/>
                    </a:lnTo>
                    <a:lnTo>
                      <a:pt x="29" y="14"/>
                    </a:lnTo>
                    <a:lnTo>
                      <a:pt x="28" y="14"/>
                    </a:lnTo>
                    <a:lnTo>
                      <a:pt x="28" y="13"/>
                    </a:lnTo>
                    <a:lnTo>
                      <a:pt x="27" y="13"/>
                    </a:lnTo>
                    <a:lnTo>
                      <a:pt x="26" y="13"/>
                    </a:lnTo>
                    <a:lnTo>
                      <a:pt x="26" y="11"/>
                    </a:lnTo>
                    <a:lnTo>
                      <a:pt x="24" y="11"/>
                    </a:lnTo>
                    <a:lnTo>
                      <a:pt x="23" y="11"/>
                    </a:lnTo>
                    <a:lnTo>
                      <a:pt x="22" y="11"/>
                    </a:lnTo>
                    <a:lnTo>
                      <a:pt x="21" y="11"/>
                    </a:lnTo>
                    <a:lnTo>
                      <a:pt x="20" y="11"/>
                    </a:lnTo>
                    <a:lnTo>
                      <a:pt x="19" y="11"/>
                    </a:lnTo>
                    <a:lnTo>
                      <a:pt x="18" y="11"/>
                    </a:lnTo>
                    <a:lnTo>
                      <a:pt x="18" y="13"/>
                    </a:lnTo>
                    <a:lnTo>
                      <a:pt x="17" y="13"/>
                    </a:lnTo>
                    <a:lnTo>
                      <a:pt x="16" y="14"/>
                    </a:lnTo>
                    <a:lnTo>
                      <a:pt x="15" y="14"/>
                    </a:lnTo>
                    <a:lnTo>
                      <a:pt x="15" y="15"/>
                    </a:lnTo>
                    <a:lnTo>
                      <a:pt x="15" y="16"/>
                    </a:lnTo>
                    <a:lnTo>
                      <a:pt x="14" y="16"/>
                    </a:lnTo>
                    <a:lnTo>
                      <a:pt x="14" y="18"/>
                    </a:lnTo>
                    <a:lnTo>
                      <a:pt x="14" y="19"/>
                    </a:lnTo>
                    <a:lnTo>
                      <a:pt x="13" y="19"/>
                    </a:lnTo>
                    <a:lnTo>
                      <a:pt x="13" y="20"/>
                    </a:lnTo>
                    <a:lnTo>
                      <a:pt x="13" y="22"/>
                    </a:lnTo>
                    <a:lnTo>
                      <a:pt x="13" y="23"/>
                    </a:lnTo>
                    <a:lnTo>
                      <a:pt x="13" y="24"/>
                    </a:lnTo>
                    <a:lnTo>
                      <a:pt x="13" y="25"/>
                    </a:lnTo>
                    <a:lnTo>
                      <a:pt x="13" y="27"/>
                    </a:lnTo>
                    <a:lnTo>
                      <a:pt x="13" y="28"/>
                    </a:lnTo>
                    <a:lnTo>
                      <a:pt x="13" y="29"/>
                    </a:lnTo>
                    <a:lnTo>
                      <a:pt x="13" y="30"/>
                    </a:lnTo>
                    <a:lnTo>
                      <a:pt x="13" y="32"/>
                    </a:lnTo>
                    <a:lnTo>
                      <a:pt x="13" y="56"/>
                    </a:lnTo>
                    <a:lnTo>
                      <a:pt x="0" y="56"/>
                    </a:lnTo>
                    <a:lnTo>
                      <a:pt x="0" y="1"/>
                    </a:lnTo>
                    <a:lnTo>
                      <a:pt x="11" y="1"/>
                    </a:lnTo>
                    <a:lnTo>
                      <a:pt x="11" y="9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4" y="6"/>
                    </a:lnTo>
                    <a:lnTo>
                      <a:pt x="14" y="5"/>
                    </a:lnTo>
                    <a:lnTo>
                      <a:pt x="15" y="5"/>
                    </a:lnTo>
                    <a:lnTo>
                      <a:pt x="16" y="4"/>
                    </a:lnTo>
                    <a:lnTo>
                      <a:pt x="17" y="4"/>
                    </a:lnTo>
                    <a:lnTo>
                      <a:pt x="17" y="2"/>
                    </a:lnTo>
                    <a:lnTo>
                      <a:pt x="18" y="2"/>
                    </a:lnTo>
                    <a:lnTo>
                      <a:pt x="19" y="2"/>
                    </a:lnTo>
                    <a:lnTo>
                      <a:pt x="19" y="1"/>
                    </a:lnTo>
                    <a:lnTo>
                      <a:pt x="20" y="1"/>
                    </a:lnTo>
                    <a:lnTo>
                      <a:pt x="21" y="1"/>
                    </a:lnTo>
                    <a:lnTo>
                      <a:pt x="22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6" y="0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29" y="0"/>
                    </a:lnTo>
                    <a:lnTo>
                      <a:pt x="30" y="0"/>
                    </a:lnTo>
                    <a:lnTo>
                      <a:pt x="31" y="0"/>
                    </a:lnTo>
                    <a:lnTo>
                      <a:pt x="31" y="1"/>
                    </a:lnTo>
                    <a:lnTo>
                      <a:pt x="32" y="1"/>
                    </a:lnTo>
                    <a:lnTo>
                      <a:pt x="33" y="1"/>
                    </a:lnTo>
                    <a:lnTo>
                      <a:pt x="34" y="1"/>
                    </a:lnTo>
                    <a:lnTo>
                      <a:pt x="34" y="2"/>
                    </a:lnTo>
                    <a:lnTo>
                      <a:pt x="35" y="2"/>
                    </a:lnTo>
                    <a:lnTo>
                      <a:pt x="36" y="2"/>
                    </a:lnTo>
                    <a:lnTo>
                      <a:pt x="36" y="4"/>
                    </a:lnTo>
                    <a:lnTo>
                      <a:pt x="37" y="4"/>
                    </a:lnTo>
                    <a:lnTo>
                      <a:pt x="38" y="5"/>
                    </a:lnTo>
                    <a:lnTo>
                      <a:pt x="38" y="6"/>
                    </a:lnTo>
                    <a:lnTo>
                      <a:pt x="40" y="6"/>
                    </a:lnTo>
                    <a:lnTo>
                      <a:pt x="40" y="8"/>
                    </a:lnTo>
                    <a:lnTo>
                      <a:pt x="41" y="8"/>
                    </a:lnTo>
                    <a:lnTo>
                      <a:pt x="41" y="9"/>
                    </a:lnTo>
                    <a:lnTo>
                      <a:pt x="41" y="10"/>
                    </a:lnTo>
                    <a:lnTo>
                      <a:pt x="42" y="10"/>
                    </a:lnTo>
                    <a:lnTo>
                      <a:pt x="42" y="11"/>
                    </a:lnTo>
                    <a:lnTo>
                      <a:pt x="42" y="13"/>
                    </a:lnTo>
                    <a:lnTo>
                      <a:pt x="42" y="14"/>
                    </a:lnTo>
                    <a:lnTo>
                      <a:pt x="42" y="15"/>
                    </a:lnTo>
                    <a:lnTo>
                      <a:pt x="42" y="16"/>
                    </a:lnTo>
                    <a:lnTo>
                      <a:pt x="42" y="18"/>
                    </a:lnTo>
                    <a:lnTo>
                      <a:pt x="43" y="19"/>
                    </a:lnTo>
                    <a:lnTo>
                      <a:pt x="43" y="20"/>
                    </a:lnTo>
                    <a:lnTo>
                      <a:pt x="43" y="22"/>
                    </a:lnTo>
                    <a:lnTo>
                      <a:pt x="43" y="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77"/>
              <p:cNvSpPr>
                <a:spLocks/>
              </p:cNvSpPr>
              <p:nvPr/>
            </p:nvSpPr>
            <p:spPr bwMode="auto">
              <a:xfrm>
                <a:off x="1226" y="1144"/>
                <a:ext cx="15" cy="19"/>
              </a:xfrm>
              <a:custGeom>
                <a:avLst/>
                <a:gdLst/>
                <a:ahLst/>
                <a:cxnLst>
                  <a:cxn ang="0">
                    <a:pos x="14" y="41"/>
                  </a:cxn>
                  <a:cxn ang="0">
                    <a:pos x="16" y="44"/>
                  </a:cxn>
                  <a:cxn ang="0">
                    <a:pos x="21" y="47"/>
                  </a:cxn>
                  <a:cxn ang="0">
                    <a:pos x="26" y="47"/>
                  </a:cxn>
                  <a:cxn ang="0">
                    <a:pos x="29" y="44"/>
                  </a:cxn>
                  <a:cxn ang="0">
                    <a:pos x="32" y="41"/>
                  </a:cxn>
                  <a:cxn ang="0">
                    <a:pos x="28" y="37"/>
                  </a:cxn>
                  <a:cxn ang="0">
                    <a:pos x="23" y="36"/>
                  </a:cxn>
                  <a:cxn ang="0">
                    <a:pos x="19" y="34"/>
                  </a:cxn>
                  <a:cxn ang="0">
                    <a:pos x="14" y="33"/>
                  </a:cxn>
                  <a:cxn ang="0">
                    <a:pos x="11" y="30"/>
                  </a:cxn>
                  <a:cxn ang="0">
                    <a:pos x="7" y="29"/>
                  </a:cxn>
                  <a:cxn ang="0">
                    <a:pos x="5" y="25"/>
                  </a:cxn>
                  <a:cxn ang="0">
                    <a:pos x="2" y="19"/>
                  </a:cxn>
                  <a:cxn ang="0">
                    <a:pos x="2" y="13"/>
                  </a:cxn>
                  <a:cxn ang="0">
                    <a:pos x="5" y="9"/>
                  </a:cxn>
                  <a:cxn ang="0">
                    <a:pos x="7" y="5"/>
                  </a:cxn>
                  <a:cxn ang="0">
                    <a:pos x="10" y="2"/>
                  </a:cxn>
                  <a:cxn ang="0">
                    <a:pos x="14" y="1"/>
                  </a:cxn>
                  <a:cxn ang="0">
                    <a:pos x="19" y="0"/>
                  </a:cxn>
                  <a:cxn ang="0">
                    <a:pos x="24" y="0"/>
                  </a:cxn>
                  <a:cxn ang="0">
                    <a:pos x="29" y="0"/>
                  </a:cxn>
                  <a:cxn ang="0">
                    <a:pos x="34" y="2"/>
                  </a:cxn>
                  <a:cxn ang="0">
                    <a:pos x="38" y="5"/>
                  </a:cxn>
                  <a:cxn ang="0">
                    <a:pos x="40" y="9"/>
                  </a:cxn>
                  <a:cxn ang="0">
                    <a:pos x="30" y="16"/>
                  </a:cxn>
                  <a:cxn ang="0">
                    <a:pos x="28" y="13"/>
                  </a:cxn>
                  <a:cxn ang="0">
                    <a:pos x="25" y="10"/>
                  </a:cxn>
                  <a:cxn ang="0">
                    <a:pos x="20" y="10"/>
                  </a:cxn>
                  <a:cxn ang="0">
                    <a:pos x="15" y="13"/>
                  </a:cxn>
                  <a:cxn ang="0">
                    <a:pos x="14" y="15"/>
                  </a:cxn>
                  <a:cxn ang="0">
                    <a:pos x="16" y="19"/>
                  </a:cxn>
                  <a:cxn ang="0">
                    <a:pos x="21" y="20"/>
                  </a:cxn>
                  <a:cxn ang="0">
                    <a:pos x="25" y="22"/>
                  </a:cxn>
                  <a:cxn ang="0">
                    <a:pos x="30" y="23"/>
                  </a:cxn>
                  <a:cxn ang="0">
                    <a:pos x="35" y="25"/>
                  </a:cxn>
                  <a:cxn ang="0">
                    <a:pos x="39" y="28"/>
                  </a:cxn>
                  <a:cxn ang="0">
                    <a:pos x="42" y="32"/>
                  </a:cxn>
                  <a:cxn ang="0">
                    <a:pos x="45" y="37"/>
                  </a:cxn>
                  <a:cxn ang="0">
                    <a:pos x="43" y="43"/>
                  </a:cxn>
                  <a:cxn ang="0">
                    <a:pos x="42" y="48"/>
                  </a:cxn>
                  <a:cxn ang="0">
                    <a:pos x="39" y="51"/>
                  </a:cxn>
                  <a:cxn ang="0">
                    <a:pos x="36" y="55"/>
                  </a:cxn>
                  <a:cxn ang="0">
                    <a:pos x="32" y="56"/>
                  </a:cxn>
                  <a:cxn ang="0">
                    <a:pos x="27" y="57"/>
                  </a:cxn>
                  <a:cxn ang="0">
                    <a:pos x="22" y="57"/>
                  </a:cxn>
                  <a:cxn ang="0">
                    <a:pos x="16" y="57"/>
                  </a:cxn>
                  <a:cxn ang="0">
                    <a:pos x="12" y="56"/>
                  </a:cxn>
                  <a:cxn ang="0">
                    <a:pos x="8" y="53"/>
                  </a:cxn>
                  <a:cxn ang="0">
                    <a:pos x="3" y="48"/>
                  </a:cxn>
                  <a:cxn ang="0">
                    <a:pos x="1" y="44"/>
                  </a:cxn>
                </a:cxnLst>
                <a:rect l="0" t="0" r="r" b="b"/>
                <a:pathLst>
                  <a:path w="45" h="57">
                    <a:moveTo>
                      <a:pt x="0" y="41"/>
                    </a:moveTo>
                    <a:lnTo>
                      <a:pt x="13" y="38"/>
                    </a:lnTo>
                    <a:lnTo>
                      <a:pt x="13" y="39"/>
                    </a:lnTo>
                    <a:lnTo>
                      <a:pt x="13" y="41"/>
                    </a:lnTo>
                    <a:lnTo>
                      <a:pt x="14" y="41"/>
                    </a:lnTo>
                    <a:lnTo>
                      <a:pt x="14" y="42"/>
                    </a:lnTo>
                    <a:lnTo>
                      <a:pt x="14" y="43"/>
                    </a:lnTo>
                    <a:lnTo>
                      <a:pt x="15" y="43"/>
                    </a:lnTo>
                    <a:lnTo>
                      <a:pt x="15" y="44"/>
                    </a:lnTo>
                    <a:lnTo>
                      <a:pt x="16" y="44"/>
                    </a:lnTo>
                    <a:lnTo>
                      <a:pt x="16" y="46"/>
                    </a:lnTo>
                    <a:lnTo>
                      <a:pt x="18" y="46"/>
                    </a:lnTo>
                    <a:lnTo>
                      <a:pt x="19" y="46"/>
                    </a:lnTo>
                    <a:lnTo>
                      <a:pt x="20" y="47"/>
                    </a:lnTo>
                    <a:lnTo>
                      <a:pt x="21" y="47"/>
                    </a:lnTo>
                    <a:lnTo>
                      <a:pt x="22" y="47"/>
                    </a:lnTo>
                    <a:lnTo>
                      <a:pt x="23" y="47"/>
                    </a:lnTo>
                    <a:lnTo>
                      <a:pt x="24" y="47"/>
                    </a:lnTo>
                    <a:lnTo>
                      <a:pt x="25" y="47"/>
                    </a:lnTo>
                    <a:lnTo>
                      <a:pt x="26" y="47"/>
                    </a:lnTo>
                    <a:lnTo>
                      <a:pt x="27" y="47"/>
                    </a:lnTo>
                    <a:lnTo>
                      <a:pt x="27" y="46"/>
                    </a:lnTo>
                    <a:lnTo>
                      <a:pt x="28" y="46"/>
                    </a:lnTo>
                    <a:lnTo>
                      <a:pt x="29" y="46"/>
                    </a:lnTo>
                    <a:lnTo>
                      <a:pt x="29" y="44"/>
                    </a:lnTo>
                    <a:lnTo>
                      <a:pt x="30" y="44"/>
                    </a:lnTo>
                    <a:lnTo>
                      <a:pt x="30" y="43"/>
                    </a:lnTo>
                    <a:lnTo>
                      <a:pt x="32" y="43"/>
                    </a:lnTo>
                    <a:lnTo>
                      <a:pt x="32" y="42"/>
                    </a:lnTo>
                    <a:lnTo>
                      <a:pt x="32" y="41"/>
                    </a:lnTo>
                    <a:lnTo>
                      <a:pt x="32" y="39"/>
                    </a:lnTo>
                    <a:lnTo>
                      <a:pt x="32" y="38"/>
                    </a:lnTo>
                    <a:lnTo>
                      <a:pt x="30" y="38"/>
                    </a:lnTo>
                    <a:lnTo>
                      <a:pt x="29" y="37"/>
                    </a:lnTo>
                    <a:lnTo>
                      <a:pt x="28" y="37"/>
                    </a:lnTo>
                    <a:lnTo>
                      <a:pt x="27" y="37"/>
                    </a:lnTo>
                    <a:lnTo>
                      <a:pt x="26" y="36"/>
                    </a:lnTo>
                    <a:lnTo>
                      <a:pt x="25" y="36"/>
                    </a:lnTo>
                    <a:lnTo>
                      <a:pt x="24" y="36"/>
                    </a:lnTo>
                    <a:lnTo>
                      <a:pt x="23" y="36"/>
                    </a:lnTo>
                    <a:lnTo>
                      <a:pt x="22" y="36"/>
                    </a:lnTo>
                    <a:lnTo>
                      <a:pt x="22" y="34"/>
                    </a:lnTo>
                    <a:lnTo>
                      <a:pt x="21" y="34"/>
                    </a:lnTo>
                    <a:lnTo>
                      <a:pt x="20" y="34"/>
                    </a:lnTo>
                    <a:lnTo>
                      <a:pt x="19" y="34"/>
                    </a:lnTo>
                    <a:lnTo>
                      <a:pt x="18" y="34"/>
                    </a:lnTo>
                    <a:lnTo>
                      <a:pt x="18" y="33"/>
                    </a:lnTo>
                    <a:lnTo>
                      <a:pt x="16" y="33"/>
                    </a:lnTo>
                    <a:lnTo>
                      <a:pt x="15" y="33"/>
                    </a:lnTo>
                    <a:lnTo>
                      <a:pt x="14" y="33"/>
                    </a:lnTo>
                    <a:lnTo>
                      <a:pt x="14" y="32"/>
                    </a:lnTo>
                    <a:lnTo>
                      <a:pt x="13" y="32"/>
                    </a:lnTo>
                    <a:lnTo>
                      <a:pt x="12" y="32"/>
                    </a:lnTo>
                    <a:lnTo>
                      <a:pt x="11" y="32"/>
                    </a:lnTo>
                    <a:lnTo>
                      <a:pt x="11" y="30"/>
                    </a:lnTo>
                    <a:lnTo>
                      <a:pt x="10" y="30"/>
                    </a:lnTo>
                    <a:lnTo>
                      <a:pt x="9" y="30"/>
                    </a:lnTo>
                    <a:lnTo>
                      <a:pt x="9" y="29"/>
                    </a:lnTo>
                    <a:lnTo>
                      <a:pt x="8" y="29"/>
                    </a:lnTo>
                    <a:lnTo>
                      <a:pt x="7" y="29"/>
                    </a:lnTo>
                    <a:lnTo>
                      <a:pt x="7" y="28"/>
                    </a:lnTo>
                    <a:lnTo>
                      <a:pt x="6" y="28"/>
                    </a:lnTo>
                    <a:lnTo>
                      <a:pt x="6" y="27"/>
                    </a:lnTo>
                    <a:lnTo>
                      <a:pt x="5" y="27"/>
                    </a:lnTo>
                    <a:lnTo>
                      <a:pt x="5" y="25"/>
                    </a:lnTo>
                    <a:lnTo>
                      <a:pt x="3" y="24"/>
                    </a:lnTo>
                    <a:lnTo>
                      <a:pt x="3" y="23"/>
                    </a:lnTo>
                    <a:lnTo>
                      <a:pt x="2" y="22"/>
                    </a:lnTo>
                    <a:lnTo>
                      <a:pt x="2" y="20"/>
                    </a:lnTo>
                    <a:lnTo>
                      <a:pt x="2" y="19"/>
                    </a:lnTo>
                    <a:lnTo>
                      <a:pt x="2" y="18"/>
                    </a:lnTo>
                    <a:lnTo>
                      <a:pt x="2" y="16"/>
                    </a:lnTo>
                    <a:lnTo>
                      <a:pt x="2" y="15"/>
                    </a:lnTo>
                    <a:lnTo>
                      <a:pt x="2" y="14"/>
                    </a:lnTo>
                    <a:lnTo>
                      <a:pt x="2" y="13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3" y="9"/>
                    </a:lnTo>
                    <a:lnTo>
                      <a:pt x="5" y="9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7" y="6"/>
                    </a:lnTo>
                    <a:lnTo>
                      <a:pt x="7" y="5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10" y="2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12" y="1"/>
                    </a:lnTo>
                    <a:lnTo>
                      <a:pt x="13" y="1"/>
                    </a:lnTo>
                    <a:lnTo>
                      <a:pt x="14" y="1"/>
                    </a:lnTo>
                    <a:lnTo>
                      <a:pt x="15" y="1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18" y="0"/>
                    </a:lnTo>
                    <a:lnTo>
                      <a:pt x="19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6" y="0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29" y="0"/>
                    </a:lnTo>
                    <a:lnTo>
                      <a:pt x="29" y="1"/>
                    </a:lnTo>
                    <a:lnTo>
                      <a:pt x="30" y="1"/>
                    </a:lnTo>
                    <a:lnTo>
                      <a:pt x="32" y="1"/>
                    </a:lnTo>
                    <a:lnTo>
                      <a:pt x="33" y="1"/>
                    </a:lnTo>
                    <a:lnTo>
                      <a:pt x="34" y="2"/>
                    </a:lnTo>
                    <a:lnTo>
                      <a:pt x="35" y="2"/>
                    </a:lnTo>
                    <a:lnTo>
                      <a:pt x="36" y="4"/>
                    </a:lnTo>
                    <a:lnTo>
                      <a:pt x="37" y="4"/>
                    </a:lnTo>
                    <a:lnTo>
                      <a:pt x="37" y="5"/>
                    </a:lnTo>
                    <a:lnTo>
                      <a:pt x="38" y="5"/>
                    </a:lnTo>
                    <a:lnTo>
                      <a:pt x="38" y="6"/>
                    </a:lnTo>
                    <a:lnTo>
                      <a:pt x="39" y="6"/>
                    </a:lnTo>
                    <a:lnTo>
                      <a:pt x="39" y="8"/>
                    </a:lnTo>
                    <a:lnTo>
                      <a:pt x="40" y="8"/>
                    </a:lnTo>
                    <a:lnTo>
                      <a:pt x="40" y="9"/>
                    </a:lnTo>
                    <a:lnTo>
                      <a:pt x="41" y="10"/>
                    </a:lnTo>
                    <a:lnTo>
                      <a:pt x="41" y="11"/>
                    </a:lnTo>
                    <a:lnTo>
                      <a:pt x="42" y="13"/>
                    </a:lnTo>
                    <a:lnTo>
                      <a:pt x="42" y="14"/>
                    </a:lnTo>
                    <a:lnTo>
                      <a:pt x="30" y="16"/>
                    </a:lnTo>
                    <a:lnTo>
                      <a:pt x="30" y="15"/>
                    </a:lnTo>
                    <a:lnTo>
                      <a:pt x="30" y="14"/>
                    </a:lnTo>
                    <a:lnTo>
                      <a:pt x="29" y="14"/>
                    </a:lnTo>
                    <a:lnTo>
                      <a:pt x="29" y="13"/>
                    </a:lnTo>
                    <a:lnTo>
                      <a:pt x="28" y="13"/>
                    </a:lnTo>
                    <a:lnTo>
                      <a:pt x="28" y="11"/>
                    </a:lnTo>
                    <a:lnTo>
                      <a:pt x="27" y="11"/>
                    </a:lnTo>
                    <a:lnTo>
                      <a:pt x="26" y="11"/>
                    </a:lnTo>
                    <a:lnTo>
                      <a:pt x="25" y="11"/>
                    </a:lnTo>
                    <a:lnTo>
                      <a:pt x="25" y="10"/>
                    </a:lnTo>
                    <a:lnTo>
                      <a:pt x="24" y="10"/>
                    </a:lnTo>
                    <a:lnTo>
                      <a:pt x="23" y="10"/>
                    </a:lnTo>
                    <a:lnTo>
                      <a:pt x="22" y="10"/>
                    </a:lnTo>
                    <a:lnTo>
                      <a:pt x="21" y="10"/>
                    </a:lnTo>
                    <a:lnTo>
                      <a:pt x="20" y="10"/>
                    </a:lnTo>
                    <a:lnTo>
                      <a:pt x="19" y="10"/>
                    </a:lnTo>
                    <a:lnTo>
                      <a:pt x="18" y="11"/>
                    </a:lnTo>
                    <a:lnTo>
                      <a:pt x="16" y="11"/>
                    </a:lnTo>
                    <a:lnTo>
                      <a:pt x="15" y="11"/>
                    </a:lnTo>
                    <a:lnTo>
                      <a:pt x="15" y="13"/>
                    </a:lnTo>
                    <a:lnTo>
                      <a:pt x="14" y="13"/>
                    </a:lnTo>
                    <a:lnTo>
                      <a:pt x="14" y="14"/>
                    </a:lnTo>
                    <a:lnTo>
                      <a:pt x="14" y="15"/>
                    </a:lnTo>
                    <a:lnTo>
                      <a:pt x="13" y="15"/>
                    </a:lnTo>
                    <a:lnTo>
                      <a:pt x="14" y="15"/>
                    </a:lnTo>
                    <a:lnTo>
                      <a:pt x="14" y="16"/>
                    </a:lnTo>
                    <a:lnTo>
                      <a:pt x="14" y="18"/>
                    </a:lnTo>
                    <a:lnTo>
                      <a:pt x="15" y="18"/>
                    </a:lnTo>
                    <a:lnTo>
                      <a:pt x="16" y="18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19"/>
                    </a:lnTo>
                    <a:lnTo>
                      <a:pt x="20" y="20"/>
                    </a:lnTo>
                    <a:lnTo>
                      <a:pt x="21" y="20"/>
                    </a:lnTo>
                    <a:lnTo>
                      <a:pt x="22" y="20"/>
                    </a:lnTo>
                    <a:lnTo>
                      <a:pt x="23" y="20"/>
                    </a:lnTo>
                    <a:lnTo>
                      <a:pt x="24" y="20"/>
                    </a:lnTo>
                    <a:lnTo>
                      <a:pt x="24" y="22"/>
                    </a:lnTo>
                    <a:lnTo>
                      <a:pt x="25" y="22"/>
                    </a:lnTo>
                    <a:lnTo>
                      <a:pt x="26" y="22"/>
                    </a:lnTo>
                    <a:lnTo>
                      <a:pt x="27" y="22"/>
                    </a:lnTo>
                    <a:lnTo>
                      <a:pt x="28" y="22"/>
                    </a:lnTo>
                    <a:lnTo>
                      <a:pt x="29" y="23"/>
                    </a:lnTo>
                    <a:lnTo>
                      <a:pt x="30" y="23"/>
                    </a:lnTo>
                    <a:lnTo>
                      <a:pt x="32" y="23"/>
                    </a:lnTo>
                    <a:lnTo>
                      <a:pt x="33" y="24"/>
                    </a:lnTo>
                    <a:lnTo>
                      <a:pt x="34" y="24"/>
                    </a:lnTo>
                    <a:lnTo>
                      <a:pt x="35" y="24"/>
                    </a:lnTo>
                    <a:lnTo>
                      <a:pt x="35" y="25"/>
                    </a:lnTo>
                    <a:lnTo>
                      <a:pt x="36" y="25"/>
                    </a:lnTo>
                    <a:lnTo>
                      <a:pt x="37" y="25"/>
                    </a:lnTo>
                    <a:lnTo>
                      <a:pt x="38" y="27"/>
                    </a:lnTo>
                    <a:lnTo>
                      <a:pt x="39" y="27"/>
                    </a:lnTo>
                    <a:lnTo>
                      <a:pt x="39" y="28"/>
                    </a:lnTo>
                    <a:lnTo>
                      <a:pt x="40" y="28"/>
                    </a:lnTo>
                    <a:lnTo>
                      <a:pt x="41" y="29"/>
                    </a:lnTo>
                    <a:lnTo>
                      <a:pt x="41" y="30"/>
                    </a:lnTo>
                    <a:lnTo>
                      <a:pt x="42" y="30"/>
                    </a:lnTo>
                    <a:lnTo>
                      <a:pt x="42" y="32"/>
                    </a:lnTo>
                    <a:lnTo>
                      <a:pt x="43" y="32"/>
                    </a:lnTo>
                    <a:lnTo>
                      <a:pt x="43" y="33"/>
                    </a:lnTo>
                    <a:lnTo>
                      <a:pt x="43" y="34"/>
                    </a:lnTo>
                    <a:lnTo>
                      <a:pt x="43" y="36"/>
                    </a:lnTo>
                    <a:lnTo>
                      <a:pt x="45" y="37"/>
                    </a:lnTo>
                    <a:lnTo>
                      <a:pt x="45" y="38"/>
                    </a:lnTo>
                    <a:lnTo>
                      <a:pt x="45" y="39"/>
                    </a:lnTo>
                    <a:lnTo>
                      <a:pt x="45" y="41"/>
                    </a:lnTo>
                    <a:lnTo>
                      <a:pt x="43" y="42"/>
                    </a:lnTo>
                    <a:lnTo>
                      <a:pt x="43" y="43"/>
                    </a:lnTo>
                    <a:lnTo>
                      <a:pt x="43" y="44"/>
                    </a:lnTo>
                    <a:lnTo>
                      <a:pt x="43" y="46"/>
                    </a:lnTo>
                    <a:lnTo>
                      <a:pt x="42" y="46"/>
                    </a:lnTo>
                    <a:lnTo>
                      <a:pt x="42" y="47"/>
                    </a:lnTo>
                    <a:lnTo>
                      <a:pt x="42" y="48"/>
                    </a:lnTo>
                    <a:lnTo>
                      <a:pt x="41" y="48"/>
                    </a:lnTo>
                    <a:lnTo>
                      <a:pt x="41" y="50"/>
                    </a:lnTo>
                    <a:lnTo>
                      <a:pt x="40" y="50"/>
                    </a:lnTo>
                    <a:lnTo>
                      <a:pt x="40" y="51"/>
                    </a:lnTo>
                    <a:lnTo>
                      <a:pt x="39" y="51"/>
                    </a:lnTo>
                    <a:lnTo>
                      <a:pt x="39" y="52"/>
                    </a:lnTo>
                    <a:lnTo>
                      <a:pt x="38" y="52"/>
                    </a:lnTo>
                    <a:lnTo>
                      <a:pt x="38" y="53"/>
                    </a:lnTo>
                    <a:lnTo>
                      <a:pt x="37" y="53"/>
                    </a:lnTo>
                    <a:lnTo>
                      <a:pt x="36" y="55"/>
                    </a:lnTo>
                    <a:lnTo>
                      <a:pt x="35" y="55"/>
                    </a:lnTo>
                    <a:lnTo>
                      <a:pt x="34" y="55"/>
                    </a:lnTo>
                    <a:lnTo>
                      <a:pt x="34" y="56"/>
                    </a:lnTo>
                    <a:lnTo>
                      <a:pt x="33" y="56"/>
                    </a:lnTo>
                    <a:lnTo>
                      <a:pt x="32" y="56"/>
                    </a:lnTo>
                    <a:lnTo>
                      <a:pt x="30" y="56"/>
                    </a:lnTo>
                    <a:lnTo>
                      <a:pt x="30" y="57"/>
                    </a:lnTo>
                    <a:lnTo>
                      <a:pt x="29" y="57"/>
                    </a:lnTo>
                    <a:lnTo>
                      <a:pt x="28" y="57"/>
                    </a:lnTo>
                    <a:lnTo>
                      <a:pt x="27" y="57"/>
                    </a:lnTo>
                    <a:lnTo>
                      <a:pt x="26" y="57"/>
                    </a:lnTo>
                    <a:lnTo>
                      <a:pt x="25" y="57"/>
                    </a:lnTo>
                    <a:lnTo>
                      <a:pt x="24" y="57"/>
                    </a:lnTo>
                    <a:lnTo>
                      <a:pt x="23" y="57"/>
                    </a:lnTo>
                    <a:lnTo>
                      <a:pt x="22" y="57"/>
                    </a:lnTo>
                    <a:lnTo>
                      <a:pt x="21" y="57"/>
                    </a:lnTo>
                    <a:lnTo>
                      <a:pt x="20" y="57"/>
                    </a:lnTo>
                    <a:lnTo>
                      <a:pt x="19" y="57"/>
                    </a:lnTo>
                    <a:lnTo>
                      <a:pt x="18" y="57"/>
                    </a:lnTo>
                    <a:lnTo>
                      <a:pt x="16" y="57"/>
                    </a:lnTo>
                    <a:lnTo>
                      <a:pt x="15" y="57"/>
                    </a:lnTo>
                    <a:lnTo>
                      <a:pt x="15" y="56"/>
                    </a:lnTo>
                    <a:lnTo>
                      <a:pt x="14" y="56"/>
                    </a:lnTo>
                    <a:lnTo>
                      <a:pt x="13" y="56"/>
                    </a:lnTo>
                    <a:lnTo>
                      <a:pt x="12" y="56"/>
                    </a:lnTo>
                    <a:lnTo>
                      <a:pt x="12" y="55"/>
                    </a:lnTo>
                    <a:lnTo>
                      <a:pt x="11" y="55"/>
                    </a:lnTo>
                    <a:lnTo>
                      <a:pt x="10" y="55"/>
                    </a:lnTo>
                    <a:lnTo>
                      <a:pt x="9" y="53"/>
                    </a:lnTo>
                    <a:lnTo>
                      <a:pt x="8" y="53"/>
                    </a:lnTo>
                    <a:lnTo>
                      <a:pt x="8" y="52"/>
                    </a:lnTo>
                    <a:lnTo>
                      <a:pt x="7" y="52"/>
                    </a:lnTo>
                    <a:lnTo>
                      <a:pt x="6" y="51"/>
                    </a:lnTo>
                    <a:lnTo>
                      <a:pt x="5" y="50"/>
                    </a:lnTo>
                    <a:lnTo>
                      <a:pt x="3" y="48"/>
                    </a:lnTo>
                    <a:lnTo>
                      <a:pt x="3" y="47"/>
                    </a:lnTo>
                    <a:lnTo>
                      <a:pt x="2" y="47"/>
                    </a:lnTo>
                    <a:lnTo>
                      <a:pt x="2" y="46"/>
                    </a:lnTo>
                    <a:lnTo>
                      <a:pt x="2" y="44"/>
                    </a:lnTo>
                    <a:lnTo>
                      <a:pt x="1" y="44"/>
                    </a:lnTo>
                    <a:lnTo>
                      <a:pt x="1" y="43"/>
                    </a:lnTo>
                    <a:lnTo>
                      <a:pt x="1" y="42"/>
                    </a:lnTo>
                    <a:lnTo>
                      <a:pt x="0" y="42"/>
                    </a:lnTo>
                    <a:lnTo>
                      <a:pt x="0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Freeform 78"/>
              <p:cNvSpPr>
                <a:spLocks noEditPoints="1"/>
              </p:cNvSpPr>
              <p:nvPr/>
            </p:nvSpPr>
            <p:spPr bwMode="auto">
              <a:xfrm>
                <a:off x="1243" y="1144"/>
                <a:ext cx="16" cy="19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" y="20"/>
                  </a:cxn>
                  <a:cxn ang="0">
                    <a:pos x="2" y="16"/>
                  </a:cxn>
                  <a:cxn ang="0">
                    <a:pos x="4" y="13"/>
                  </a:cxn>
                  <a:cxn ang="0">
                    <a:pos x="5" y="9"/>
                  </a:cxn>
                  <a:cxn ang="0">
                    <a:pos x="8" y="6"/>
                  </a:cxn>
                  <a:cxn ang="0">
                    <a:pos x="11" y="5"/>
                  </a:cxn>
                  <a:cxn ang="0">
                    <a:pos x="13" y="2"/>
                  </a:cxn>
                  <a:cxn ang="0">
                    <a:pos x="17" y="1"/>
                  </a:cxn>
                  <a:cxn ang="0">
                    <a:pos x="21" y="0"/>
                  </a:cxn>
                  <a:cxn ang="0">
                    <a:pos x="25" y="0"/>
                  </a:cxn>
                  <a:cxn ang="0">
                    <a:pos x="29" y="0"/>
                  </a:cxn>
                  <a:cxn ang="0">
                    <a:pos x="32" y="1"/>
                  </a:cxn>
                  <a:cxn ang="0">
                    <a:pos x="36" y="2"/>
                  </a:cxn>
                  <a:cxn ang="0">
                    <a:pos x="39" y="5"/>
                  </a:cxn>
                  <a:cxn ang="0">
                    <a:pos x="42" y="9"/>
                  </a:cxn>
                  <a:cxn ang="0">
                    <a:pos x="44" y="13"/>
                  </a:cxn>
                  <a:cxn ang="0">
                    <a:pos x="47" y="18"/>
                  </a:cxn>
                  <a:cxn ang="0">
                    <a:pos x="48" y="22"/>
                  </a:cxn>
                  <a:cxn ang="0">
                    <a:pos x="49" y="27"/>
                  </a:cxn>
                  <a:cxn ang="0">
                    <a:pos x="49" y="32"/>
                  </a:cxn>
                  <a:cxn ang="0">
                    <a:pos x="48" y="36"/>
                  </a:cxn>
                  <a:cxn ang="0">
                    <a:pos x="47" y="39"/>
                  </a:cxn>
                  <a:cxn ang="0">
                    <a:pos x="44" y="44"/>
                  </a:cxn>
                  <a:cxn ang="0">
                    <a:pos x="42" y="47"/>
                  </a:cxn>
                  <a:cxn ang="0">
                    <a:pos x="39" y="52"/>
                  </a:cxn>
                  <a:cxn ang="0">
                    <a:pos x="36" y="55"/>
                  </a:cxn>
                  <a:cxn ang="0">
                    <a:pos x="31" y="56"/>
                  </a:cxn>
                  <a:cxn ang="0">
                    <a:pos x="27" y="57"/>
                  </a:cxn>
                  <a:cxn ang="0">
                    <a:pos x="23" y="57"/>
                  </a:cxn>
                  <a:cxn ang="0">
                    <a:pos x="18" y="57"/>
                  </a:cxn>
                  <a:cxn ang="0">
                    <a:pos x="15" y="56"/>
                  </a:cxn>
                  <a:cxn ang="0">
                    <a:pos x="12" y="55"/>
                  </a:cxn>
                  <a:cxn ang="0">
                    <a:pos x="10" y="52"/>
                  </a:cxn>
                  <a:cxn ang="0">
                    <a:pos x="8" y="50"/>
                  </a:cxn>
                  <a:cxn ang="0">
                    <a:pos x="5" y="47"/>
                  </a:cxn>
                  <a:cxn ang="0">
                    <a:pos x="3" y="44"/>
                  </a:cxn>
                  <a:cxn ang="0">
                    <a:pos x="2" y="41"/>
                  </a:cxn>
                  <a:cxn ang="0">
                    <a:pos x="1" y="37"/>
                  </a:cxn>
                  <a:cxn ang="0">
                    <a:pos x="0" y="33"/>
                  </a:cxn>
                  <a:cxn ang="0">
                    <a:pos x="0" y="28"/>
                  </a:cxn>
                  <a:cxn ang="0">
                    <a:pos x="13" y="33"/>
                  </a:cxn>
                  <a:cxn ang="0">
                    <a:pos x="14" y="37"/>
                  </a:cxn>
                  <a:cxn ang="0">
                    <a:pos x="15" y="41"/>
                  </a:cxn>
                  <a:cxn ang="0">
                    <a:pos x="17" y="43"/>
                  </a:cxn>
                  <a:cxn ang="0">
                    <a:pos x="21" y="44"/>
                  </a:cxn>
                  <a:cxn ang="0">
                    <a:pos x="25" y="46"/>
                  </a:cxn>
                  <a:cxn ang="0">
                    <a:pos x="28" y="44"/>
                  </a:cxn>
                  <a:cxn ang="0">
                    <a:pos x="31" y="42"/>
                  </a:cxn>
                  <a:cxn ang="0">
                    <a:pos x="34" y="39"/>
                  </a:cxn>
                  <a:cxn ang="0">
                    <a:pos x="35" y="36"/>
                  </a:cxn>
                  <a:cxn ang="0">
                    <a:pos x="36" y="32"/>
                  </a:cxn>
                  <a:cxn ang="0">
                    <a:pos x="36" y="27"/>
                  </a:cxn>
                  <a:cxn ang="0">
                    <a:pos x="35" y="23"/>
                  </a:cxn>
                  <a:cxn ang="0">
                    <a:pos x="34" y="19"/>
                  </a:cxn>
                  <a:cxn ang="0">
                    <a:pos x="30" y="14"/>
                  </a:cxn>
                  <a:cxn ang="0">
                    <a:pos x="27" y="13"/>
                  </a:cxn>
                  <a:cxn ang="0">
                    <a:pos x="24" y="11"/>
                  </a:cxn>
                  <a:cxn ang="0">
                    <a:pos x="21" y="13"/>
                  </a:cxn>
                  <a:cxn ang="0">
                    <a:pos x="17" y="15"/>
                  </a:cxn>
                  <a:cxn ang="0">
                    <a:pos x="15" y="18"/>
                  </a:cxn>
                  <a:cxn ang="0">
                    <a:pos x="13" y="22"/>
                  </a:cxn>
                  <a:cxn ang="0">
                    <a:pos x="13" y="27"/>
                  </a:cxn>
                </a:cxnLst>
                <a:rect l="0" t="0" r="r" b="b"/>
                <a:pathLst>
                  <a:path w="49" h="57">
                    <a:moveTo>
                      <a:pt x="0" y="28"/>
                    </a:moveTo>
                    <a:lnTo>
                      <a:pt x="0" y="27"/>
                    </a:lnTo>
                    <a:lnTo>
                      <a:pt x="0" y="25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2"/>
                    </a:lnTo>
                    <a:lnTo>
                      <a:pt x="1" y="22"/>
                    </a:lnTo>
                    <a:lnTo>
                      <a:pt x="1" y="20"/>
                    </a:lnTo>
                    <a:lnTo>
                      <a:pt x="1" y="19"/>
                    </a:lnTo>
                    <a:lnTo>
                      <a:pt x="1" y="18"/>
                    </a:lnTo>
                    <a:lnTo>
                      <a:pt x="2" y="18"/>
                    </a:lnTo>
                    <a:lnTo>
                      <a:pt x="2" y="16"/>
                    </a:lnTo>
                    <a:lnTo>
                      <a:pt x="2" y="15"/>
                    </a:lnTo>
                    <a:lnTo>
                      <a:pt x="3" y="14"/>
                    </a:lnTo>
                    <a:lnTo>
                      <a:pt x="3" y="13"/>
                    </a:lnTo>
                    <a:lnTo>
                      <a:pt x="4" y="13"/>
                    </a:lnTo>
                    <a:lnTo>
                      <a:pt x="4" y="11"/>
                    </a:lnTo>
                    <a:lnTo>
                      <a:pt x="4" y="10"/>
                    </a:lnTo>
                    <a:lnTo>
                      <a:pt x="5" y="10"/>
                    </a:lnTo>
                    <a:lnTo>
                      <a:pt x="5" y="9"/>
                    </a:lnTo>
                    <a:lnTo>
                      <a:pt x="7" y="9"/>
                    </a:lnTo>
                    <a:lnTo>
                      <a:pt x="7" y="8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1" y="5"/>
                    </a:lnTo>
                    <a:lnTo>
                      <a:pt x="11" y="4"/>
                    </a:lnTo>
                    <a:lnTo>
                      <a:pt x="12" y="4"/>
                    </a:lnTo>
                    <a:lnTo>
                      <a:pt x="12" y="2"/>
                    </a:lnTo>
                    <a:lnTo>
                      <a:pt x="13" y="2"/>
                    </a:lnTo>
                    <a:lnTo>
                      <a:pt x="14" y="2"/>
                    </a:lnTo>
                    <a:lnTo>
                      <a:pt x="15" y="1"/>
                    </a:lnTo>
                    <a:lnTo>
                      <a:pt x="16" y="1"/>
                    </a:lnTo>
                    <a:lnTo>
                      <a:pt x="17" y="1"/>
                    </a:lnTo>
                    <a:lnTo>
                      <a:pt x="18" y="1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6" y="0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29" y="0"/>
                    </a:lnTo>
                    <a:lnTo>
                      <a:pt x="30" y="0"/>
                    </a:lnTo>
                    <a:lnTo>
                      <a:pt x="30" y="1"/>
                    </a:lnTo>
                    <a:lnTo>
                      <a:pt x="31" y="1"/>
                    </a:lnTo>
                    <a:lnTo>
                      <a:pt x="32" y="1"/>
                    </a:lnTo>
                    <a:lnTo>
                      <a:pt x="34" y="1"/>
                    </a:lnTo>
                    <a:lnTo>
                      <a:pt x="34" y="2"/>
                    </a:lnTo>
                    <a:lnTo>
                      <a:pt x="35" y="2"/>
                    </a:lnTo>
                    <a:lnTo>
                      <a:pt x="36" y="2"/>
                    </a:lnTo>
                    <a:lnTo>
                      <a:pt x="37" y="4"/>
                    </a:lnTo>
                    <a:lnTo>
                      <a:pt x="38" y="4"/>
                    </a:lnTo>
                    <a:lnTo>
                      <a:pt x="38" y="5"/>
                    </a:lnTo>
                    <a:lnTo>
                      <a:pt x="39" y="5"/>
                    </a:lnTo>
                    <a:lnTo>
                      <a:pt x="39" y="6"/>
                    </a:lnTo>
                    <a:lnTo>
                      <a:pt x="40" y="6"/>
                    </a:lnTo>
                    <a:lnTo>
                      <a:pt x="41" y="8"/>
                    </a:lnTo>
                    <a:lnTo>
                      <a:pt x="42" y="9"/>
                    </a:lnTo>
                    <a:lnTo>
                      <a:pt x="42" y="10"/>
                    </a:lnTo>
                    <a:lnTo>
                      <a:pt x="43" y="10"/>
                    </a:lnTo>
                    <a:lnTo>
                      <a:pt x="44" y="11"/>
                    </a:lnTo>
                    <a:lnTo>
                      <a:pt x="44" y="13"/>
                    </a:lnTo>
                    <a:lnTo>
                      <a:pt x="45" y="14"/>
                    </a:lnTo>
                    <a:lnTo>
                      <a:pt x="45" y="15"/>
                    </a:lnTo>
                    <a:lnTo>
                      <a:pt x="47" y="16"/>
                    </a:lnTo>
                    <a:lnTo>
                      <a:pt x="47" y="18"/>
                    </a:lnTo>
                    <a:lnTo>
                      <a:pt x="47" y="19"/>
                    </a:lnTo>
                    <a:lnTo>
                      <a:pt x="48" y="19"/>
                    </a:lnTo>
                    <a:lnTo>
                      <a:pt x="48" y="20"/>
                    </a:lnTo>
                    <a:lnTo>
                      <a:pt x="48" y="22"/>
                    </a:lnTo>
                    <a:lnTo>
                      <a:pt x="48" y="23"/>
                    </a:lnTo>
                    <a:lnTo>
                      <a:pt x="48" y="24"/>
                    </a:lnTo>
                    <a:lnTo>
                      <a:pt x="49" y="25"/>
                    </a:lnTo>
                    <a:lnTo>
                      <a:pt x="49" y="27"/>
                    </a:lnTo>
                    <a:lnTo>
                      <a:pt x="49" y="28"/>
                    </a:lnTo>
                    <a:lnTo>
                      <a:pt x="49" y="29"/>
                    </a:lnTo>
                    <a:lnTo>
                      <a:pt x="49" y="30"/>
                    </a:lnTo>
                    <a:lnTo>
                      <a:pt x="49" y="32"/>
                    </a:lnTo>
                    <a:lnTo>
                      <a:pt x="48" y="32"/>
                    </a:lnTo>
                    <a:lnTo>
                      <a:pt x="48" y="33"/>
                    </a:lnTo>
                    <a:lnTo>
                      <a:pt x="48" y="34"/>
                    </a:lnTo>
                    <a:lnTo>
                      <a:pt x="48" y="36"/>
                    </a:lnTo>
                    <a:lnTo>
                      <a:pt x="48" y="37"/>
                    </a:lnTo>
                    <a:lnTo>
                      <a:pt x="48" y="38"/>
                    </a:lnTo>
                    <a:lnTo>
                      <a:pt x="47" y="38"/>
                    </a:lnTo>
                    <a:lnTo>
                      <a:pt x="47" y="39"/>
                    </a:lnTo>
                    <a:lnTo>
                      <a:pt x="47" y="41"/>
                    </a:lnTo>
                    <a:lnTo>
                      <a:pt x="45" y="42"/>
                    </a:lnTo>
                    <a:lnTo>
                      <a:pt x="45" y="43"/>
                    </a:lnTo>
                    <a:lnTo>
                      <a:pt x="44" y="44"/>
                    </a:lnTo>
                    <a:lnTo>
                      <a:pt x="44" y="46"/>
                    </a:lnTo>
                    <a:lnTo>
                      <a:pt x="43" y="46"/>
                    </a:lnTo>
                    <a:lnTo>
                      <a:pt x="43" y="47"/>
                    </a:lnTo>
                    <a:lnTo>
                      <a:pt x="42" y="47"/>
                    </a:lnTo>
                    <a:lnTo>
                      <a:pt x="42" y="48"/>
                    </a:lnTo>
                    <a:lnTo>
                      <a:pt x="41" y="50"/>
                    </a:lnTo>
                    <a:lnTo>
                      <a:pt x="40" y="51"/>
                    </a:lnTo>
                    <a:lnTo>
                      <a:pt x="39" y="52"/>
                    </a:lnTo>
                    <a:lnTo>
                      <a:pt x="38" y="52"/>
                    </a:lnTo>
                    <a:lnTo>
                      <a:pt x="38" y="53"/>
                    </a:lnTo>
                    <a:lnTo>
                      <a:pt x="37" y="53"/>
                    </a:lnTo>
                    <a:lnTo>
                      <a:pt x="36" y="55"/>
                    </a:lnTo>
                    <a:lnTo>
                      <a:pt x="35" y="55"/>
                    </a:lnTo>
                    <a:lnTo>
                      <a:pt x="34" y="56"/>
                    </a:lnTo>
                    <a:lnTo>
                      <a:pt x="32" y="56"/>
                    </a:lnTo>
                    <a:lnTo>
                      <a:pt x="31" y="56"/>
                    </a:lnTo>
                    <a:lnTo>
                      <a:pt x="30" y="57"/>
                    </a:lnTo>
                    <a:lnTo>
                      <a:pt x="29" y="57"/>
                    </a:lnTo>
                    <a:lnTo>
                      <a:pt x="28" y="57"/>
                    </a:lnTo>
                    <a:lnTo>
                      <a:pt x="27" y="57"/>
                    </a:lnTo>
                    <a:lnTo>
                      <a:pt x="26" y="57"/>
                    </a:lnTo>
                    <a:lnTo>
                      <a:pt x="25" y="57"/>
                    </a:lnTo>
                    <a:lnTo>
                      <a:pt x="24" y="57"/>
                    </a:lnTo>
                    <a:lnTo>
                      <a:pt x="23" y="57"/>
                    </a:lnTo>
                    <a:lnTo>
                      <a:pt x="22" y="57"/>
                    </a:lnTo>
                    <a:lnTo>
                      <a:pt x="21" y="57"/>
                    </a:lnTo>
                    <a:lnTo>
                      <a:pt x="20" y="57"/>
                    </a:lnTo>
                    <a:lnTo>
                      <a:pt x="18" y="57"/>
                    </a:lnTo>
                    <a:lnTo>
                      <a:pt x="18" y="56"/>
                    </a:lnTo>
                    <a:lnTo>
                      <a:pt x="17" y="56"/>
                    </a:lnTo>
                    <a:lnTo>
                      <a:pt x="16" y="56"/>
                    </a:lnTo>
                    <a:lnTo>
                      <a:pt x="15" y="56"/>
                    </a:lnTo>
                    <a:lnTo>
                      <a:pt x="14" y="56"/>
                    </a:lnTo>
                    <a:lnTo>
                      <a:pt x="14" y="55"/>
                    </a:lnTo>
                    <a:lnTo>
                      <a:pt x="13" y="55"/>
                    </a:lnTo>
                    <a:lnTo>
                      <a:pt x="12" y="55"/>
                    </a:lnTo>
                    <a:lnTo>
                      <a:pt x="12" y="53"/>
                    </a:lnTo>
                    <a:lnTo>
                      <a:pt x="11" y="53"/>
                    </a:lnTo>
                    <a:lnTo>
                      <a:pt x="10" y="53"/>
                    </a:lnTo>
                    <a:lnTo>
                      <a:pt x="10" y="52"/>
                    </a:lnTo>
                    <a:lnTo>
                      <a:pt x="9" y="52"/>
                    </a:lnTo>
                    <a:lnTo>
                      <a:pt x="9" y="51"/>
                    </a:lnTo>
                    <a:lnTo>
                      <a:pt x="8" y="51"/>
                    </a:lnTo>
                    <a:lnTo>
                      <a:pt x="8" y="50"/>
                    </a:lnTo>
                    <a:lnTo>
                      <a:pt x="7" y="50"/>
                    </a:lnTo>
                    <a:lnTo>
                      <a:pt x="7" y="48"/>
                    </a:lnTo>
                    <a:lnTo>
                      <a:pt x="5" y="48"/>
                    </a:lnTo>
                    <a:lnTo>
                      <a:pt x="5" y="47"/>
                    </a:lnTo>
                    <a:lnTo>
                      <a:pt x="4" y="47"/>
                    </a:lnTo>
                    <a:lnTo>
                      <a:pt x="4" y="46"/>
                    </a:lnTo>
                    <a:lnTo>
                      <a:pt x="3" y="46"/>
                    </a:lnTo>
                    <a:lnTo>
                      <a:pt x="3" y="44"/>
                    </a:lnTo>
                    <a:lnTo>
                      <a:pt x="3" y="43"/>
                    </a:lnTo>
                    <a:lnTo>
                      <a:pt x="2" y="43"/>
                    </a:lnTo>
                    <a:lnTo>
                      <a:pt x="2" y="42"/>
                    </a:lnTo>
                    <a:lnTo>
                      <a:pt x="2" y="41"/>
                    </a:lnTo>
                    <a:lnTo>
                      <a:pt x="1" y="41"/>
                    </a:lnTo>
                    <a:lnTo>
                      <a:pt x="1" y="39"/>
                    </a:lnTo>
                    <a:lnTo>
                      <a:pt x="1" y="38"/>
                    </a:lnTo>
                    <a:lnTo>
                      <a:pt x="1" y="37"/>
                    </a:lnTo>
                    <a:lnTo>
                      <a:pt x="1" y="36"/>
                    </a:lnTo>
                    <a:lnTo>
                      <a:pt x="0" y="36"/>
                    </a:lnTo>
                    <a:lnTo>
                      <a:pt x="0" y="34"/>
                    </a:lnTo>
                    <a:lnTo>
                      <a:pt x="0" y="33"/>
                    </a:lnTo>
                    <a:lnTo>
                      <a:pt x="0" y="32"/>
                    </a:lnTo>
                    <a:lnTo>
                      <a:pt x="0" y="30"/>
                    </a:lnTo>
                    <a:lnTo>
                      <a:pt x="0" y="29"/>
                    </a:lnTo>
                    <a:lnTo>
                      <a:pt x="0" y="28"/>
                    </a:lnTo>
                    <a:close/>
                    <a:moveTo>
                      <a:pt x="13" y="29"/>
                    </a:moveTo>
                    <a:lnTo>
                      <a:pt x="13" y="30"/>
                    </a:lnTo>
                    <a:lnTo>
                      <a:pt x="13" y="32"/>
                    </a:lnTo>
                    <a:lnTo>
                      <a:pt x="13" y="33"/>
                    </a:lnTo>
                    <a:lnTo>
                      <a:pt x="13" y="34"/>
                    </a:lnTo>
                    <a:lnTo>
                      <a:pt x="13" y="36"/>
                    </a:lnTo>
                    <a:lnTo>
                      <a:pt x="14" y="36"/>
                    </a:lnTo>
                    <a:lnTo>
                      <a:pt x="14" y="37"/>
                    </a:lnTo>
                    <a:lnTo>
                      <a:pt x="14" y="38"/>
                    </a:lnTo>
                    <a:lnTo>
                      <a:pt x="14" y="39"/>
                    </a:lnTo>
                    <a:lnTo>
                      <a:pt x="15" y="39"/>
                    </a:lnTo>
                    <a:lnTo>
                      <a:pt x="15" y="41"/>
                    </a:lnTo>
                    <a:lnTo>
                      <a:pt x="16" y="41"/>
                    </a:lnTo>
                    <a:lnTo>
                      <a:pt x="16" y="42"/>
                    </a:lnTo>
                    <a:lnTo>
                      <a:pt x="17" y="42"/>
                    </a:lnTo>
                    <a:lnTo>
                      <a:pt x="17" y="43"/>
                    </a:lnTo>
                    <a:lnTo>
                      <a:pt x="18" y="43"/>
                    </a:lnTo>
                    <a:lnTo>
                      <a:pt x="18" y="44"/>
                    </a:lnTo>
                    <a:lnTo>
                      <a:pt x="20" y="44"/>
                    </a:lnTo>
                    <a:lnTo>
                      <a:pt x="21" y="44"/>
                    </a:lnTo>
                    <a:lnTo>
                      <a:pt x="22" y="46"/>
                    </a:lnTo>
                    <a:lnTo>
                      <a:pt x="23" y="46"/>
                    </a:lnTo>
                    <a:lnTo>
                      <a:pt x="24" y="46"/>
                    </a:lnTo>
                    <a:lnTo>
                      <a:pt x="25" y="46"/>
                    </a:lnTo>
                    <a:lnTo>
                      <a:pt x="26" y="46"/>
                    </a:lnTo>
                    <a:lnTo>
                      <a:pt x="27" y="46"/>
                    </a:lnTo>
                    <a:lnTo>
                      <a:pt x="27" y="44"/>
                    </a:lnTo>
                    <a:lnTo>
                      <a:pt x="28" y="44"/>
                    </a:lnTo>
                    <a:lnTo>
                      <a:pt x="29" y="44"/>
                    </a:lnTo>
                    <a:lnTo>
                      <a:pt x="30" y="43"/>
                    </a:lnTo>
                    <a:lnTo>
                      <a:pt x="31" y="43"/>
                    </a:lnTo>
                    <a:lnTo>
                      <a:pt x="31" y="42"/>
                    </a:lnTo>
                    <a:lnTo>
                      <a:pt x="32" y="42"/>
                    </a:lnTo>
                    <a:lnTo>
                      <a:pt x="32" y="41"/>
                    </a:lnTo>
                    <a:lnTo>
                      <a:pt x="34" y="41"/>
                    </a:lnTo>
                    <a:lnTo>
                      <a:pt x="34" y="39"/>
                    </a:lnTo>
                    <a:lnTo>
                      <a:pt x="34" y="38"/>
                    </a:lnTo>
                    <a:lnTo>
                      <a:pt x="35" y="38"/>
                    </a:lnTo>
                    <a:lnTo>
                      <a:pt x="35" y="37"/>
                    </a:lnTo>
                    <a:lnTo>
                      <a:pt x="35" y="36"/>
                    </a:lnTo>
                    <a:lnTo>
                      <a:pt x="35" y="34"/>
                    </a:lnTo>
                    <a:lnTo>
                      <a:pt x="36" y="34"/>
                    </a:lnTo>
                    <a:lnTo>
                      <a:pt x="36" y="33"/>
                    </a:lnTo>
                    <a:lnTo>
                      <a:pt x="36" y="32"/>
                    </a:lnTo>
                    <a:lnTo>
                      <a:pt x="36" y="30"/>
                    </a:lnTo>
                    <a:lnTo>
                      <a:pt x="36" y="29"/>
                    </a:lnTo>
                    <a:lnTo>
                      <a:pt x="36" y="28"/>
                    </a:lnTo>
                    <a:lnTo>
                      <a:pt x="36" y="27"/>
                    </a:lnTo>
                    <a:lnTo>
                      <a:pt x="36" y="25"/>
                    </a:lnTo>
                    <a:lnTo>
                      <a:pt x="36" y="24"/>
                    </a:lnTo>
                    <a:lnTo>
                      <a:pt x="36" y="23"/>
                    </a:lnTo>
                    <a:lnTo>
                      <a:pt x="35" y="23"/>
                    </a:lnTo>
                    <a:lnTo>
                      <a:pt x="35" y="22"/>
                    </a:lnTo>
                    <a:lnTo>
                      <a:pt x="35" y="20"/>
                    </a:lnTo>
                    <a:lnTo>
                      <a:pt x="35" y="19"/>
                    </a:lnTo>
                    <a:lnTo>
                      <a:pt x="34" y="19"/>
                    </a:lnTo>
                    <a:lnTo>
                      <a:pt x="34" y="18"/>
                    </a:lnTo>
                    <a:lnTo>
                      <a:pt x="32" y="16"/>
                    </a:lnTo>
                    <a:lnTo>
                      <a:pt x="31" y="15"/>
                    </a:lnTo>
                    <a:lnTo>
                      <a:pt x="30" y="14"/>
                    </a:lnTo>
                    <a:lnTo>
                      <a:pt x="29" y="14"/>
                    </a:lnTo>
                    <a:lnTo>
                      <a:pt x="29" y="13"/>
                    </a:lnTo>
                    <a:lnTo>
                      <a:pt x="28" y="13"/>
                    </a:lnTo>
                    <a:lnTo>
                      <a:pt x="27" y="13"/>
                    </a:lnTo>
                    <a:lnTo>
                      <a:pt x="26" y="13"/>
                    </a:lnTo>
                    <a:lnTo>
                      <a:pt x="26" y="11"/>
                    </a:lnTo>
                    <a:lnTo>
                      <a:pt x="25" y="11"/>
                    </a:lnTo>
                    <a:lnTo>
                      <a:pt x="24" y="11"/>
                    </a:lnTo>
                    <a:lnTo>
                      <a:pt x="23" y="11"/>
                    </a:lnTo>
                    <a:lnTo>
                      <a:pt x="22" y="11"/>
                    </a:lnTo>
                    <a:lnTo>
                      <a:pt x="22" y="13"/>
                    </a:lnTo>
                    <a:lnTo>
                      <a:pt x="21" y="13"/>
                    </a:lnTo>
                    <a:lnTo>
                      <a:pt x="20" y="13"/>
                    </a:lnTo>
                    <a:lnTo>
                      <a:pt x="18" y="14"/>
                    </a:lnTo>
                    <a:lnTo>
                      <a:pt x="17" y="14"/>
                    </a:lnTo>
                    <a:lnTo>
                      <a:pt x="17" y="15"/>
                    </a:lnTo>
                    <a:lnTo>
                      <a:pt x="16" y="15"/>
                    </a:lnTo>
                    <a:lnTo>
                      <a:pt x="16" y="16"/>
                    </a:lnTo>
                    <a:lnTo>
                      <a:pt x="15" y="16"/>
                    </a:lnTo>
                    <a:lnTo>
                      <a:pt x="15" y="18"/>
                    </a:lnTo>
                    <a:lnTo>
                      <a:pt x="14" y="19"/>
                    </a:lnTo>
                    <a:lnTo>
                      <a:pt x="14" y="20"/>
                    </a:lnTo>
                    <a:lnTo>
                      <a:pt x="14" y="22"/>
                    </a:lnTo>
                    <a:lnTo>
                      <a:pt x="13" y="22"/>
                    </a:lnTo>
                    <a:lnTo>
                      <a:pt x="13" y="23"/>
                    </a:lnTo>
                    <a:lnTo>
                      <a:pt x="13" y="24"/>
                    </a:lnTo>
                    <a:lnTo>
                      <a:pt x="13" y="25"/>
                    </a:lnTo>
                    <a:lnTo>
                      <a:pt x="13" y="27"/>
                    </a:lnTo>
                    <a:lnTo>
                      <a:pt x="13" y="28"/>
                    </a:lnTo>
                    <a:lnTo>
                      <a:pt x="13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79"/>
              <p:cNvSpPr>
                <a:spLocks/>
              </p:cNvSpPr>
              <p:nvPr/>
            </p:nvSpPr>
            <p:spPr bwMode="auto">
              <a:xfrm>
                <a:off x="1262" y="1145"/>
                <a:ext cx="15" cy="18"/>
              </a:xfrm>
              <a:custGeom>
                <a:avLst/>
                <a:gdLst/>
                <a:ahLst/>
                <a:cxnLst>
                  <a:cxn ang="0">
                    <a:pos x="32" y="47"/>
                  </a:cxn>
                  <a:cxn ang="0">
                    <a:pos x="31" y="50"/>
                  </a:cxn>
                  <a:cxn ang="0">
                    <a:pos x="30" y="51"/>
                  </a:cxn>
                  <a:cxn ang="0">
                    <a:pos x="27" y="52"/>
                  </a:cxn>
                  <a:cxn ang="0">
                    <a:pos x="26" y="54"/>
                  </a:cxn>
                  <a:cxn ang="0">
                    <a:pos x="24" y="54"/>
                  </a:cxn>
                  <a:cxn ang="0">
                    <a:pos x="23" y="55"/>
                  </a:cxn>
                  <a:cxn ang="0">
                    <a:pos x="21" y="56"/>
                  </a:cxn>
                  <a:cxn ang="0">
                    <a:pos x="19" y="56"/>
                  </a:cxn>
                  <a:cxn ang="0">
                    <a:pos x="17" y="56"/>
                  </a:cxn>
                  <a:cxn ang="0">
                    <a:pos x="14" y="56"/>
                  </a:cxn>
                  <a:cxn ang="0">
                    <a:pos x="12" y="56"/>
                  </a:cxn>
                  <a:cxn ang="0">
                    <a:pos x="11" y="55"/>
                  </a:cxn>
                  <a:cxn ang="0">
                    <a:pos x="9" y="55"/>
                  </a:cxn>
                  <a:cxn ang="0">
                    <a:pos x="7" y="54"/>
                  </a:cxn>
                  <a:cxn ang="0">
                    <a:pos x="6" y="52"/>
                  </a:cxn>
                  <a:cxn ang="0">
                    <a:pos x="4" y="50"/>
                  </a:cxn>
                  <a:cxn ang="0">
                    <a:pos x="2" y="49"/>
                  </a:cxn>
                  <a:cxn ang="0">
                    <a:pos x="2" y="46"/>
                  </a:cxn>
                  <a:cxn ang="0">
                    <a:pos x="1" y="45"/>
                  </a:cxn>
                  <a:cxn ang="0">
                    <a:pos x="1" y="42"/>
                  </a:cxn>
                  <a:cxn ang="0">
                    <a:pos x="1" y="40"/>
                  </a:cxn>
                  <a:cxn ang="0">
                    <a:pos x="0" y="38"/>
                  </a:cxn>
                  <a:cxn ang="0">
                    <a:pos x="0" y="36"/>
                  </a:cxn>
                  <a:cxn ang="0">
                    <a:pos x="0" y="0"/>
                  </a:cxn>
                  <a:cxn ang="0">
                    <a:pos x="13" y="26"/>
                  </a:cxn>
                  <a:cxn ang="0">
                    <a:pos x="13" y="28"/>
                  </a:cxn>
                  <a:cxn ang="0">
                    <a:pos x="13" y="31"/>
                  </a:cxn>
                  <a:cxn ang="0">
                    <a:pos x="13" y="33"/>
                  </a:cxn>
                  <a:cxn ang="0">
                    <a:pos x="13" y="36"/>
                  </a:cxn>
                  <a:cxn ang="0">
                    <a:pos x="13" y="38"/>
                  </a:cxn>
                  <a:cxn ang="0">
                    <a:pos x="14" y="40"/>
                  </a:cxn>
                  <a:cxn ang="0">
                    <a:pos x="14" y="42"/>
                  </a:cxn>
                  <a:cxn ang="0">
                    <a:pos x="15" y="43"/>
                  </a:cxn>
                  <a:cxn ang="0">
                    <a:pos x="17" y="45"/>
                  </a:cxn>
                  <a:cxn ang="0">
                    <a:pos x="19" y="45"/>
                  </a:cxn>
                  <a:cxn ang="0">
                    <a:pos x="21" y="45"/>
                  </a:cxn>
                  <a:cxn ang="0">
                    <a:pos x="23" y="45"/>
                  </a:cxn>
                  <a:cxn ang="0">
                    <a:pos x="25" y="45"/>
                  </a:cxn>
                  <a:cxn ang="0">
                    <a:pos x="26" y="43"/>
                  </a:cxn>
                  <a:cxn ang="0">
                    <a:pos x="27" y="42"/>
                  </a:cxn>
                  <a:cxn ang="0">
                    <a:pos x="28" y="41"/>
                  </a:cxn>
                  <a:cxn ang="0">
                    <a:pos x="30" y="40"/>
                  </a:cxn>
                  <a:cxn ang="0">
                    <a:pos x="31" y="37"/>
                  </a:cxn>
                  <a:cxn ang="0">
                    <a:pos x="31" y="35"/>
                  </a:cxn>
                  <a:cxn ang="0">
                    <a:pos x="31" y="32"/>
                  </a:cxn>
                  <a:cxn ang="0">
                    <a:pos x="31" y="29"/>
                  </a:cxn>
                  <a:cxn ang="0">
                    <a:pos x="31" y="27"/>
                  </a:cxn>
                  <a:cxn ang="0">
                    <a:pos x="31" y="24"/>
                  </a:cxn>
                  <a:cxn ang="0">
                    <a:pos x="31" y="0"/>
                  </a:cxn>
                  <a:cxn ang="0">
                    <a:pos x="44" y="55"/>
                  </a:cxn>
                </a:cxnLst>
                <a:rect l="0" t="0" r="r" b="b"/>
                <a:pathLst>
                  <a:path w="44" h="56">
                    <a:moveTo>
                      <a:pt x="32" y="55"/>
                    </a:moveTo>
                    <a:lnTo>
                      <a:pt x="32" y="47"/>
                    </a:lnTo>
                    <a:lnTo>
                      <a:pt x="31" y="49"/>
                    </a:lnTo>
                    <a:lnTo>
                      <a:pt x="31" y="50"/>
                    </a:lnTo>
                    <a:lnTo>
                      <a:pt x="30" y="50"/>
                    </a:lnTo>
                    <a:lnTo>
                      <a:pt x="30" y="51"/>
                    </a:lnTo>
                    <a:lnTo>
                      <a:pt x="28" y="51"/>
                    </a:lnTo>
                    <a:lnTo>
                      <a:pt x="27" y="52"/>
                    </a:lnTo>
                    <a:lnTo>
                      <a:pt x="26" y="52"/>
                    </a:lnTo>
                    <a:lnTo>
                      <a:pt x="26" y="54"/>
                    </a:lnTo>
                    <a:lnTo>
                      <a:pt x="25" y="54"/>
                    </a:lnTo>
                    <a:lnTo>
                      <a:pt x="24" y="54"/>
                    </a:lnTo>
                    <a:lnTo>
                      <a:pt x="24" y="55"/>
                    </a:lnTo>
                    <a:lnTo>
                      <a:pt x="23" y="55"/>
                    </a:lnTo>
                    <a:lnTo>
                      <a:pt x="22" y="55"/>
                    </a:lnTo>
                    <a:lnTo>
                      <a:pt x="21" y="56"/>
                    </a:lnTo>
                    <a:lnTo>
                      <a:pt x="20" y="56"/>
                    </a:lnTo>
                    <a:lnTo>
                      <a:pt x="19" y="56"/>
                    </a:lnTo>
                    <a:lnTo>
                      <a:pt x="18" y="56"/>
                    </a:lnTo>
                    <a:lnTo>
                      <a:pt x="17" y="56"/>
                    </a:lnTo>
                    <a:lnTo>
                      <a:pt x="15" y="56"/>
                    </a:lnTo>
                    <a:lnTo>
                      <a:pt x="14" y="56"/>
                    </a:lnTo>
                    <a:lnTo>
                      <a:pt x="13" y="56"/>
                    </a:lnTo>
                    <a:lnTo>
                      <a:pt x="12" y="56"/>
                    </a:lnTo>
                    <a:lnTo>
                      <a:pt x="11" y="56"/>
                    </a:lnTo>
                    <a:lnTo>
                      <a:pt x="11" y="55"/>
                    </a:lnTo>
                    <a:lnTo>
                      <a:pt x="10" y="55"/>
                    </a:lnTo>
                    <a:lnTo>
                      <a:pt x="9" y="55"/>
                    </a:lnTo>
                    <a:lnTo>
                      <a:pt x="8" y="54"/>
                    </a:lnTo>
                    <a:lnTo>
                      <a:pt x="7" y="54"/>
                    </a:lnTo>
                    <a:lnTo>
                      <a:pt x="7" y="52"/>
                    </a:lnTo>
                    <a:lnTo>
                      <a:pt x="6" y="52"/>
                    </a:lnTo>
                    <a:lnTo>
                      <a:pt x="5" y="51"/>
                    </a:lnTo>
                    <a:lnTo>
                      <a:pt x="4" y="50"/>
                    </a:lnTo>
                    <a:lnTo>
                      <a:pt x="4" y="49"/>
                    </a:lnTo>
                    <a:lnTo>
                      <a:pt x="2" y="49"/>
                    </a:lnTo>
                    <a:lnTo>
                      <a:pt x="2" y="47"/>
                    </a:lnTo>
                    <a:lnTo>
                      <a:pt x="2" y="46"/>
                    </a:lnTo>
                    <a:lnTo>
                      <a:pt x="1" y="46"/>
                    </a:lnTo>
                    <a:lnTo>
                      <a:pt x="1" y="45"/>
                    </a:lnTo>
                    <a:lnTo>
                      <a:pt x="1" y="43"/>
                    </a:lnTo>
                    <a:lnTo>
                      <a:pt x="1" y="42"/>
                    </a:lnTo>
                    <a:lnTo>
                      <a:pt x="1" y="41"/>
                    </a:lnTo>
                    <a:lnTo>
                      <a:pt x="1" y="40"/>
                    </a:lnTo>
                    <a:lnTo>
                      <a:pt x="0" y="40"/>
                    </a:lnTo>
                    <a:lnTo>
                      <a:pt x="0" y="38"/>
                    </a:lnTo>
                    <a:lnTo>
                      <a:pt x="0" y="37"/>
                    </a:lnTo>
                    <a:lnTo>
                      <a:pt x="0" y="36"/>
                    </a:lnTo>
                    <a:lnTo>
                      <a:pt x="0" y="35"/>
                    </a:lnTo>
                    <a:lnTo>
                      <a:pt x="0" y="0"/>
                    </a:lnTo>
                    <a:lnTo>
                      <a:pt x="13" y="0"/>
                    </a:lnTo>
                    <a:lnTo>
                      <a:pt x="13" y="26"/>
                    </a:lnTo>
                    <a:lnTo>
                      <a:pt x="13" y="27"/>
                    </a:lnTo>
                    <a:lnTo>
                      <a:pt x="13" y="28"/>
                    </a:lnTo>
                    <a:lnTo>
                      <a:pt x="13" y="29"/>
                    </a:lnTo>
                    <a:lnTo>
                      <a:pt x="13" y="31"/>
                    </a:lnTo>
                    <a:lnTo>
                      <a:pt x="13" y="32"/>
                    </a:lnTo>
                    <a:lnTo>
                      <a:pt x="13" y="33"/>
                    </a:lnTo>
                    <a:lnTo>
                      <a:pt x="13" y="35"/>
                    </a:lnTo>
                    <a:lnTo>
                      <a:pt x="13" y="36"/>
                    </a:lnTo>
                    <a:lnTo>
                      <a:pt x="13" y="37"/>
                    </a:lnTo>
                    <a:lnTo>
                      <a:pt x="13" y="38"/>
                    </a:lnTo>
                    <a:lnTo>
                      <a:pt x="13" y="40"/>
                    </a:lnTo>
                    <a:lnTo>
                      <a:pt x="14" y="40"/>
                    </a:lnTo>
                    <a:lnTo>
                      <a:pt x="14" y="41"/>
                    </a:lnTo>
                    <a:lnTo>
                      <a:pt x="14" y="42"/>
                    </a:lnTo>
                    <a:lnTo>
                      <a:pt x="15" y="42"/>
                    </a:lnTo>
                    <a:lnTo>
                      <a:pt x="15" y="43"/>
                    </a:lnTo>
                    <a:lnTo>
                      <a:pt x="17" y="43"/>
                    </a:lnTo>
                    <a:lnTo>
                      <a:pt x="17" y="45"/>
                    </a:lnTo>
                    <a:lnTo>
                      <a:pt x="18" y="45"/>
                    </a:lnTo>
                    <a:lnTo>
                      <a:pt x="19" y="45"/>
                    </a:lnTo>
                    <a:lnTo>
                      <a:pt x="20" y="45"/>
                    </a:lnTo>
                    <a:lnTo>
                      <a:pt x="21" y="45"/>
                    </a:lnTo>
                    <a:lnTo>
                      <a:pt x="22" y="45"/>
                    </a:lnTo>
                    <a:lnTo>
                      <a:pt x="23" y="45"/>
                    </a:lnTo>
                    <a:lnTo>
                      <a:pt x="24" y="45"/>
                    </a:lnTo>
                    <a:lnTo>
                      <a:pt x="25" y="45"/>
                    </a:lnTo>
                    <a:lnTo>
                      <a:pt x="25" y="43"/>
                    </a:lnTo>
                    <a:lnTo>
                      <a:pt x="26" y="43"/>
                    </a:lnTo>
                    <a:lnTo>
                      <a:pt x="27" y="43"/>
                    </a:lnTo>
                    <a:lnTo>
                      <a:pt x="27" y="42"/>
                    </a:lnTo>
                    <a:lnTo>
                      <a:pt x="28" y="42"/>
                    </a:lnTo>
                    <a:lnTo>
                      <a:pt x="28" y="41"/>
                    </a:lnTo>
                    <a:lnTo>
                      <a:pt x="30" y="41"/>
                    </a:lnTo>
                    <a:lnTo>
                      <a:pt x="30" y="40"/>
                    </a:lnTo>
                    <a:lnTo>
                      <a:pt x="30" y="38"/>
                    </a:lnTo>
                    <a:lnTo>
                      <a:pt x="31" y="37"/>
                    </a:lnTo>
                    <a:lnTo>
                      <a:pt x="31" y="36"/>
                    </a:lnTo>
                    <a:lnTo>
                      <a:pt x="31" y="35"/>
                    </a:lnTo>
                    <a:lnTo>
                      <a:pt x="31" y="33"/>
                    </a:lnTo>
                    <a:lnTo>
                      <a:pt x="31" y="32"/>
                    </a:lnTo>
                    <a:lnTo>
                      <a:pt x="31" y="31"/>
                    </a:lnTo>
                    <a:lnTo>
                      <a:pt x="31" y="29"/>
                    </a:lnTo>
                    <a:lnTo>
                      <a:pt x="31" y="28"/>
                    </a:lnTo>
                    <a:lnTo>
                      <a:pt x="31" y="27"/>
                    </a:lnTo>
                    <a:lnTo>
                      <a:pt x="31" y="26"/>
                    </a:lnTo>
                    <a:lnTo>
                      <a:pt x="31" y="24"/>
                    </a:lnTo>
                    <a:lnTo>
                      <a:pt x="31" y="23"/>
                    </a:lnTo>
                    <a:lnTo>
                      <a:pt x="31" y="0"/>
                    </a:lnTo>
                    <a:lnTo>
                      <a:pt x="44" y="0"/>
                    </a:lnTo>
                    <a:lnTo>
                      <a:pt x="44" y="55"/>
                    </a:lnTo>
                    <a:lnTo>
                      <a:pt x="32" y="5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80"/>
              <p:cNvSpPr>
                <a:spLocks/>
              </p:cNvSpPr>
              <p:nvPr/>
            </p:nvSpPr>
            <p:spPr bwMode="auto">
              <a:xfrm>
                <a:off x="1280" y="1144"/>
                <a:ext cx="11" cy="19"/>
              </a:xfrm>
              <a:custGeom>
                <a:avLst/>
                <a:gdLst/>
                <a:ahLst/>
                <a:cxnLst>
                  <a:cxn ang="0">
                    <a:pos x="0" y="56"/>
                  </a:cxn>
                  <a:cxn ang="0">
                    <a:pos x="12" y="1"/>
                  </a:cxn>
                  <a:cxn ang="0">
                    <a:pos x="12" y="8"/>
                  </a:cxn>
                  <a:cxn ang="0">
                    <a:pos x="13" y="6"/>
                  </a:cxn>
                  <a:cxn ang="0">
                    <a:pos x="14" y="5"/>
                  </a:cxn>
                  <a:cxn ang="0">
                    <a:pos x="16" y="4"/>
                  </a:cxn>
                  <a:cxn ang="0">
                    <a:pos x="17" y="2"/>
                  </a:cxn>
                  <a:cxn ang="0">
                    <a:pos x="18" y="1"/>
                  </a:cxn>
                  <a:cxn ang="0">
                    <a:pos x="19" y="0"/>
                  </a:cxn>
                  <a:cxn ang="0">
                    <a:pos x="21" y="0"/>
                  </a:cxn>
                  <a:cxn ang="0">
                    <a:pos x="23" y="0"/>
                  </a:cxn>
                  <a:cxn ang="0">
                    <a:pos x="25" y="0"/>
                  </a:cxn>
                  <a:cxn ang="0">
                    <a:pos x="26" y="1"/>
                  </a:cxn>
                  <a:cxn ang="0">
                    <a:pos x="29" y="1"/>
                  </a:cxn>
                  <a:cxn ang="0">
                    <a:pos x="30" y="2"/>
                  </a:cxn>
                  <a:cxn ang="0">
                    <a:pos x="26" y="15"/>
                  </a:cxn>
                  <a:cxn ang="0">
                    <a:pos x="24" y="14"/>
                  </a:cxn>
                  <a:cxn ang="0">
                    <a:pos x="23" y="13"/>
                  </a:cxn>
                  <a:cxn ang="0">
                    <a:pos x="21" y="13"/>
                  </a:cxn>
                  <a:cxn ang="0">
                    <a:pos x="19" y="13"/>
                  </a:cxn>
                  <a:cxn ang="0">
                    <a:pos x="18" y="14"/>
                  </a:cxn>
                  <a:cxn ang="0">
                    <a:pos x="17" y="15"/>
                  </a:cxn>
                  <a:cxn ang="0">
                    <a:pos x="16" y="16"/>
                  </a:cxn>
                  <a:cxn ang="0">
                    <a:pos x="14" y="19"/>
                  </a:cxn>
                  <a:cxn ang="0">
                    <a:pos x="13" y="20"/>
                  </a:cxn>
                  <a:cxn ang="0">
                    <a:pos x="13" y="23"/>
                  </a:cxn>
                  <a:cxn ang="0">
                    <a:pos x="13" y="25"/>
                  </a:cxn>
                  <a:cxn ang="0">
                    <a:pos x="13" y="28"/>
                  </a:cxn>
                  <a:cxn ang="0">
                    <a:pos x="13" y="30"/>
                  </a:cxn>
                  <a:cxn ang="0">
                    <a:pos x="13" y="33"/>
                  </a:cxn>
                  <a:cxn ang="0">
                    <a:pos x="12" y="36"/>
                  </a:cxn>
                  <a:cxn ang="0">
                    <a:pos x="12" y="38"/>
                  </a:cxn>
                  <a:cxn ang="0">
                    <a:pos x="12" y="56"/>
                  </a:cxn>
                </a:cxnLst>
                <a:rect l="0" t="0" r="r" b="b"/>
                <a:pathLst>
                  <a:path w="31" h="56">
                    <a:moveTo>
                      <a:pt x="12" y="56"/>
                    </a:moveTo>
                    <a:lnTo>
                      <a:pt x="0" y="56"/>
                    </a:lnTo>
                    <a:lnTo>
                      <a:pt x="0" y="1"/>
                    </a:lnTo>
                    <a:lnTo>
                      <a:pt x="12" y="1"/>
                    </a:lnTo>
                    <a:lnTo>
                      <a:pt x="12" y="9"/>
                    </a:lnTo>
                    <a:lnTo>
                      <a:pt x="12" y="8"/>
                    </a:lnTo>
                    <a:lnTo>
                      <a:pt x="13" y="8"/>
                    </a:lnTo>
                    <a:lnTo>
                      <a:pt x="13" y="6"/>
                    </a:lnTo>
                    <a:lnTo>
                      <a:pt x="13" y="5"/>
                    </a:lnTo>
                    <a:lnTo>
                      <a:pt x="14" y="5"/>
                    </a:lnTo>
                    <a:lnTo>
                      <a:pt x="14" y="4"/>
                    </a:lnTo>
                    <a:lnTo>
                      <a:pt x="16" y="4"/>
                    </a:lnTo>
                    <a:lnTo>
                      <a:pt x="16" y="2"/>
                    </a:lnTo>
                    <a:lnTo>
                      <a:pt x="17" y="2"/>
                    </a:lnTo>
                    <a:lnTo>
                      <a:pt x="17" y="1"/>
                    </a:lnTo>
                    <a:lnTo>
                      <a:pt x="18" y="1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6" y="0"/>
                    </a:lnTo>
                    <a:lnTo>
                      <a:pt x="26" y="1"/>
                    </a:lnTo>
                    <a:lnTo>
                      <a:pt x="27" y="1"/>
                    </a:lnTo>
                    <a:lnTo>
                      <a:pt x="29" y="1"/>
                    </a:lnTo>
                    <a:lnTo>
                      <a:pt x="30" y="1"/>
                    </a:lnTo>
                    <a:lnTo>
                      <a:pt x="30" y="2"/>
                    </a:lnTo>
                    <a:lnTo>
                      <a:pt x="31" y="2"/>
                    </a:lnTo>
                    <a:lnTo>
                      <a:pt x="26" y="15"/>
                    </a:lnTo>
                    <a:lnTo>
                      <a:pt x="25" y="14"/>
                    </a:lnTo>
                    <a:lnTo>
                      <a:pt x="24" y="14"/>
                    </a:lnTo>
                    <a:lnTo>
                      <a:pt x="23" y="14"/>
                    </a:lnTo>
                    <a:lnTo>
                      <a:pt x="23" y="13"/>
                    </a:lnTo>
                    <a:lnTo>
                      <a:pt x="22" y="13"/>
                    </a:lnTo>
                    <a:lnTo>
                      <a:pt x="21" y="13"/>
                    </a:lnTo>
                    <a:lnTo>
                      <a:pt x="20" y="13"/>
                    </a:lnTo>
                    <a:lnTo>
                      <a:pt x="19" y="13"/>
                    </a:lnTo>
                    <a:lnTo>
                      <a:pt x="19" y="14"/>
                    </a:lnTo>
                    <a:lnTo>
                      <a:pt x="18" y="14"/>
                    </a:lnTo>
                    <a:lnTo>
                      <a:pt x="17" y="14"/>
                    </a:lnTo>
                    <a:lnTo>
                      <a:pt x="17" y="15"/>
                    </a:lnTo>
                    <a:lnTo>
                      <a:pt x="16" y="15"/>
                    </a:lnTo>
                    <a:lnTo>
                      <a:pt x="16" y="16"/>
                    </a:lnTo>
                    <a:lnTo>
                      <a:pt x="14" y="18"/>
                    </a:lnTo>
                    <a:lnTo>
                      <a:pt x="14" y="19"/>
                    </a:lnTo>
                    <a:lnTo>
                      <a:pt x="14" y="20"/>
                    </a:lnTo>
                    <a:lnTo>
                      <a:pt x="13" y="20"/>
                    </a:lnTo>
                    <a:lnTo>
                      <a:pt x="13" y="22"/>
                    </a:lnTo>
                    <a:lnTo>
                      <a:pt x="13" y="23"/>
                    </a:lnTo>
                    <a:lnTo>
                      <a:pt x="13" y="24"/>
                    </a:lnTo>
                    <a:lnTo>
                      <a:pt x="13" y="25"/>
                    </a:lnTo>
                    <a:lnTo>
                      <a:pt x="13" y="27"/>
                    </a:lnTo>
                    <a:lnTo>
                      <a:pt x="13" y="28"/>
                    </a:lnTo>
                    <a:lnTo>
                      <a:pt x="13" y="29"/>
                    </a:lnTo>
                    <a:lnTo>
                      <a:pt x="13" y="30"/>
                    </a:lnTo>
                    <a:lnTo>
                      <a:pt x="13" y="32"/>
                    </a:lnTo>
                    <a:lnTo>
                      <a:pt x="13" y="33"/>
                    </a:lnTo>
                    <a:lnTo>
                      <a:pt x="12" y="34"/>
                    </a:lnTo>
                    <a:lnTo>
                      <a:pt x="12" y="36"/>
                    </a:lnTo>
                    <a:lnTo>
                      <a:pt x="12" y="37"/>
                    </a:lnTo>
                    <a:lnTo>
                      <a:pt x="12" y="38"/>
                    </a:lnTo>
                    <a:lnTo>
                      <a:pt x="12" y="39"/>
                    </a:lnTo>
                    <a:lnTo>
                      <a:pt x="12" y="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Freeform 81"/>
              <p:cNvSpPr>
                <a:spLocks/>
              </p:cNvSpPr>
              <p:nvPr/>
            </p:nvSpPr>
            <p:spPr bwMode="auto">
              <a:xfrm>
                <a:off x="1291" y="1144"/>
                <a:ext cx="15" cy="19"/>
              </a:xfrm>
              <a:custGeom>
                <a:avLst/>
                <a:gdLst/>
                <a:ahLst/>
                <a:cxnLst>
                  <a:cxn ang="0">
                    <a:pos x="31" y="18"/>
                  </a:cxn>
                  <a:cxn ang="0">
                    <a:pos x="30" y="14"/>
                  </a:cxn>
                  <a:cxn ang="0">
                    <a:pos x="27" y="13"/>
                  </a:cxn>
                  <a:cxn ang="0">
                    <a:pos x="24" y="11"/>
                  </a:cxn>
                  <a:cxn ang="0">
                    <a:pos x="19" y="11"/>
                  </a:cxn>
                  <a:cxn ang="0">
                    <a:pos x="17" y="14"/>
                  </a:cxn>
                  <a:cxn ang="0">
                    <a:pos x="15" y="16"/>
                  </a:cxn>
                  <a:cxn ang="0">
                    <a:pos x="14" y="20"/>
                  </a:cxn>
                  <a:cxn ang="0">
                    <a:pos x="13" y="25"/>
                  </a:cxn>
                  <a:cxn ang="0">
                    <a:pos x="13" y="30"/>
                  </a:cxn>
                  <a:cxn ang="0">
                    <a:pos x="14" y="36"/>
                  </a:cxn>
                  <a:cxn ang="0">
                    <a:pos x="15" y="41"/>
                  </a:cxn>
                  <a:cxn ang="0">
                    <a:pos x="18" y="43"/>
                  </a:cxn>
                  <a:cxn ang="0">
                    <a:pos x="20" y="46"/>
                  </a:cxn>
                  <a:cxn ang="0">
                    <a:pos x="25" y="46"/>
                  </a:cxn>
                  <a:cxn ang="0">
                    <a:pos x="28" y="44"/>
                  </a:cxn>
                  <a:cxn ang="0">
                    <a:pos x="31" y="41"/>
                  </a:cxn>
                  <a:cxn ang="0">
                    <a:pos x="32" y="36"/>
                  </a:cxn>
                  <a:cxn ang="0">
                    <a:pos x="43" y="41"/>
                  </a:cxn>
                  <a:cxn ang="0">
                    <a:pos x="42" y="46"/>
                  </a:cxn>
                  <a:cxn ang="0">
                    <a:pos x="40" y="50"/>
                  </a:cxn>
                  <a:cxn ang="0">
                    <a:pos x="37" y="52"/>
                  </a:cxn>
                  <a:cxn ang="0">
                    <a:pos x="34" y="55"/>
                  </a:cxn>
                  <a:cxn ang="0">
                    <a:pos x="30" y="56"/>
                  </a:cxn>
                  <a:cxn ang="0">
                    <a:pos x="26" y="57"/>
                  </a:cxn>
                  <a:cxn ang="0">
                    <a:pos x="21" y="57"/>
                  </a:cxn>
                  <a:cxn ang="0">
                    <a:pos x="17" y="57"/>
                  </a:cxn>
                  <a:cxn ang="0">
                    <a:pos x="13" y="55"/>
                  </a:cxn>
                  <a:cxn ang="0">
                    <a:pos x="10" y="53"/>
                  </a:cxn>
                  <a:cxn ang="0">
                    <a:pos x="6" y="50"/>
                  </a:cxn>
                  <a:cxn ang="0">
                    <a:pos x="3" y="44"/>
                  </a:cxn>
                  <a:cxn ang="0">
                    <a:pos x="2" y="41"/>
                  </a:cxn>
                  <a:cxn ang="0">
                    <a:pos x="1" y="36"/>
                  </a:cxn>
                  <a:cxn ang="0">
                    <a:pos x="0" y="32"/>
                  </a:cxn>
                  <a:cxn ang="0">
                    <a:pos x="0" y="27"/>
                  </a:cxn>
                  <a:cxn ang="0">
                    <a:pos x="1" y="22"/>
                  </a:cxn>
                  <a:cxn ang="0">
                    <a:pos x="2" y="16"/>
                  </a:cxn>
                  <a:cxn ang="0">
                    <a:pos x="4" y="11"/>
                  </a:cxn>
                  <a:cxn ang="0">
                    <a:pos x="6" y="8"/>
                  </a:cxn>
                  <a:cxn ang="0">
                    <a:pos x="10" y="5"/>
                  </a:cxn>
                  <a:cxn ang="0">
                    <a:pos x="13" y="2"/>
                  </a:cxn>
                  <a:cxn ang="0">
                    <a:pos x="17" y="1"/>
                  </a:cxn>
                  <a:cxn ang="0">
                    <a:pos x="20" y="0"/>
                  </a:cxn>
                  <a:cxn ang="0">
                    <a:pos x="25" y="0"/>
                  </a:cxn>
                  <a:cxn ang="0">
                    <a:pos x="29" y="0"/>
                  </a:cxn>
                  <a:cxn ang="0">
                    <a:pos x="32" y="1"/>
                  </a:cxn>
                  <a:cxn ang="0">
                    <a:pos x="37" y="4"/>
                  </a:cxn>
                  <a:cxn ang="0">
                    <a:pos x="39" y="6"/>
                  </a:cxn>
                  <a:cxn ang="0">
                    <a:pos x="41" y="9"/>
                  </a:cxn>
                  <a:cxn ang="0">
                    <a:pos x="43" y="14"/>
                  </a:cxn>
                  <a:cxn ang="0">
                    <a:pos x="44" y="18"/>
                  </a:cxn>
                </a:cxnLst>
                <a:rect l="0" t="0" r="r" b="b"/>
                <a:pathLst>
                  <a:path w="44" h="57">
                    <a:moveTo>
                      <a:pt x="44" y="18"/>
                    </a:moveTo>
                    <a:lnTo>
                      <a:pt x="31" y="20"/>
                    </a:lnTo>
                    <a:lnTo>
                      <a:pt x="31" y="19"/>
                    </a:lnTo>
                    <a:lnTo>
                      <a:pt x="31" y="18"/>
                    </a:lnTo>
                    <a:lnTo>
                      <a:pt x="31" y="16"/>
                    </a:lnTo>
                    <a:lnTo>
                      <a:pt x="30" y="16"/>
                    </a:lnTo>
                    <a:lnTo>
                      <a:pt x="30" y="15"/>
                    </a:lnTo>
                    <a:lnTo>
                      <a:pt x="30" y="14"/>
                    </a:lnTo>
                    <a:lnTo>
                      <a:pt x="29" y="14"/>
                    </a:lnTo>
                    <a:lnTo>
                      <a:pt x="29" y="13"/>
                    </a:lnTo>
                    <a:lnTo>
                      <a:pt x="28" y="13"/>
                    </a:lnTo>
                    <a:lnTo>
                      <a:pt x="27" y="13"/>
                    </a:lnTo>
                    <a:lnTo>
                      <a:pt x="27" y="11"/>
                    </a:lnTo>
                    <a:lnTo>
                      <a:pt x="26" y="11"/>
                    </a:lnTo>
                    <a:lnTo>
                      <a:pt x="25" y="11"/>
                    </a:lnTo>
                    <a:lnTo>
                      <a:pt x="24" y="11"/>
                    </a:lnTo>
                    <a:lnTo>
                      <a:pt x="23" y="11"/>
                    </a:lnTo>
                    <a:lnTo>
                      <a:pt x="21" y="11"/>
                    </a:lnTo>
                    <a:lnTo>
                      <a:pt x="20" y="11"/>
                    </a:lnTo>
                    <a:lnTo>
                      <a:pt x="19" y="11"/>
                    </a:lnTo>
                    <a:lnTo>
                      <a:pt x="19" y="13"/>
                    </a:lnTo>
                    <a:lnTo>
                      <a:pt x="18" y="13"/>
                    </a:lnTo>
                    <a:lnTo>
                      <a:pt x="17" y="13"/>
                    </a:lnTo>
                    <a:lnTo>
                      <a:pt x="17" y="14"/>
                    </a:lnTo>
                    <a:lnTo>
                      <a:pt x="16" y="14"/>
                    </a:lnTo>
                    <a:lnTo>
                      <a:pt x="16" y="15"/>
                    </a:lnTo>
                    <a:lnTo>
                      <a:pt x="15" y="15"/>
                    </a:lnTo>
                    <a:lnTo>
                      <a:pt x="15" y="16"/>
                    </a:lnTo>
                    <a:lnTo>
                      <a:pt x="15" y="18"/>
                    </a:lnTo>
                    <a:lnTo>
                      <a:pt x="14" y="18"/>
                    </a:lnTo>
                    <a:lnTo>
                      <a:pt x="14" y="19"/>
                    </a:lnTo>
                    <a:lnTo>
                      <a:pt x="14" y="20"/>
                    </a:lnTo>
                    <a:lnTo>
                      <a:pt x="14" y="22"/>
                    </a:lnTo>
                    <a:lnTo>
                      <a:pt x="13" y="23"/>
                    </a:lnTo>
                    <a:lnTo>
                      <a:pt x="13" y="24"/>
                    </a:lnTo>
                    <a:lnTo>
                      <a:pt x="13" y="25"/>
                    </a:lnTo>
                    <a:lnTo>
                      <a:pt x="13" y="27"/>
                    </a:lnTo>
                    <a:lnTo>
                      <a:pt x="13" y="28"/>
                    </a:lnTo>
                    <a:lnTo>
                      <a:pt x="13" y="29"/>
                    </a:lnTo>
                    <a:lnTo>
                      <a:pt x="13" y="30"/>
                    </a:lnTo>
                    <a:lnTo>
                      <a:pt x="13" y="32"/>
                    </a:lnTo>
                    <a:lnTo>
                      <a:pt x="13" y="33"/>
                    </a:lnTo>
                    <a:lnTo>
                      <a:pt x="14" y="34"/>
                    </a:lnTo>
                    <a:lnTo>
                      <a:pt x="14" y="36"/>
                    </a:lnTo>
                    <a:lnTo>
                      <a:pt x="14" y="37"/>
                    </a:lnTo>
                    <a:lnTo>
                      <a:pt x="14" y="38"/>
                    </a:lnTo>
                    <a:lnTo>
                      <a:pt x="15" y="39"/>
                    </a:lnTo>
                    <a:lnTo>
                      <a:pt x="15" y="41"/>
                    </a:lnTo>
                    <a:lnTo>
                      <a:pt x="16" y="41"/>
                    </a:lnTo>
                    <a:lnTo>
                      <a:pt x="16" y="42"/>
                    </a:lnTo>
                    <a:lnTo>
                      <a:pt x="17" y="43"/>
                    </a:lnTo>
                    <a:lnTo>
                      <a:pt x="18" y="43"/>
                    </a:lnTo>
                    <a:lnTo>
                      <a:pt x="18" y="44"/>
                    </a:lnTo>
                    <a:lnTo>
                      <a:pt x="19" y="44"/>
                    </a:lnTo>
                    <a:lnTo>
                      <a:pt x="20" y="44"/>
                    </a:lnTo>
                    <a:lnTo>
                      <a:pt x="20" y="46"/>
                    </a:lnTo>
                    <a:lnTo>
                      <a:pt x="21" y="46"/>
                    </a:lnTo>
                    <a:lnTo>
                      <a:pt x="23" y="46"/>
                    </a:lnTo>
                    <a:lnTo>
                      <a:pt x="24" y="46"/>
                    </a:lnTo>
                    <a:lnTo>
                      <a:pt x="25" y="46"/>
                    </a:lnTo>
                    <a:lnTo>
                      <a:pt x="26" y="46"/>
                    </a:lnTo>
                    <a:lnTo>
                      <a:pt x="26" y="44"/>
                    </a:lnTo>
                    <a:lnTo>
                      <a:pt x="27" y="44"/>
                    </a:lnTo>
                    <a:lnTo>
                      <a:pt x="28" y="44"/>
                    </a:lnTo>
                    <a:lnTo>
                      <a:pt x="29" y="43"/>
                    </a:lnTo>
                    <a:lnTo>
                      <a:pt x="30" y="42"/>
                    </a:lnTo>
                    <a:lnTo>
                      <a:pt x="30" y="41"/>
                    </a:lnTo>
                    <a:lnTo>
                      <a:pt x="31" y="41"/>
                    </a:lnTo>
                    <a:lnTo>
                      <a:pt x="31" y="39"/>
                    </a:lnTo>
                    <a:lnTo>
                      <a:pt x="31" y="38"/>
                    </a:lnTo>
                    <a:lnTo>
                      <a:pt x="32" y="37"/>
                    </a:lnTo>
                    <a:lnTo>
                      <a:pt x="32" y="36"/>
                    </a:lnTo>
                    <a:lnTo>
                      <a:pt x="44" y="38"/>
                    </a:lnTo>
                    <a:lnTo>
                      <a:pt x="44" y="39"/>
                    </a:lnTo>
                    <a:lnTo>
                      <a:pt x="44" y="41"/>
                    </a:lnTo>
                    <a:lnTo>
                      <a:pt x="43" y="41"/>
                    </a:lnTo>
                    <a:lnTo>
                      <a:pt x="43" y="42"/>
                    </a:lnTo>
                    <a:lnTo>
                      <a:pt x="43" y="43"/>
                    </a:lnTo>
                    <a:lnTo>
                      <a:pt x="42" y="44"/>
                    </a:lnTo>
                    <a:lnTo>
                      <a:pt x="42" y="46"/>
                    </a:lnTo>
                    <a:lnTo>
                      <a:pt x="41" y="47"/>
                    </a:lnTo>
                    <a:lnTo>
                      <a:pt x="41" y="48"/>
                    </a:lnTo>
                    <a:lnTo>
                      <a:pt x="40" y="48"/>
                    </a:lnTo>
                    <a:lnTo>
                      <a:pt x="40" y="50"/>
                    </a:lnTo>
                    <a:lnTo>
                      <a:pt x="39" y="51"/>
                    </a:lnTo>
                    <a:lnTo>
                      <a:pt x="38" y="51"/>
                    </a:lnTo>
                    <a:lnTo>
                      <a:pt x="38" y="52"/>
                    </a:lnTo>
                    <a:lnTo>
                      <a:pt x="37" y="52"/>
                    </a:lnTo>
                    <a:lnTo>
                      <a:pt x="37" y="53"/>
                    </a:lnTo>
                    <a:lnTo>
                      <a:pt x="35" y="53"/>
                    </a:lnTo>
                    <a:lnTo>
                      <a:pt x="35" y="55"/>
                    </a:lnTo>
                    <a:lnTo>
                      <a:pt x="34" y="55"/>
                    </a:lnTo>
                    <a:lnTo>
                      <a:pt x="33" y="55"/>
                    </a:lnTo>
                    <a:lnTo>
                      <a:pt x="32" y="56"/>
                    </a:lnTo>
                    <a:lnTo>
                      <a:pt x="31" y="56"/>
                    </a:lnTo>
                    <a:lnTo>
                      <a:pt x="30" y="56"/>
                    </a:lnTo>
                    <a:lnTo>
                      <a:pt x="29" y="57"/>
                    </a:lnTo>
                    <a:lnTo>
                      <a:pt x="28" y="57"/>
                    </a:lnTo>
                    <a:lnTo>
                      <a:pt x="27" y="57"/>
                    </a:lnTo>
                    <a:lnTo>
                      <a:pt x="26" y="57"/>
                    </a:lnTo>
                    <a:lnTo>
                      <a:pt x="25" y="57"/>
                    </a:lnTo>
                    <a:lnTo>
                      <a:pt x="24" y="57"/>
                    </a:lnTo>
                    <a:lnTo>
                      <a:pt x="23" y="57"/>
                    </a:lnTo>
                    <a:lnTo>
                      <a:pt x="21" y="57"/>
                    </a:lnTo>
                    <a:lnTo>
                      <a:pt x="20" y="57"/>
                    </a:lnTo>
                    <a:lnTo>
                      <a:pt x="19" y="57"/>
                    </a:lnTo>
                    <a:lnTo>
                      <a:pt x="18" y="57"/>
                    </a:lnTo>
                    <a:lnTo>
                      <a:pt x="17" y="57"/>
                    </a:lnTo>
                    <a:lnTo>
                      <a:pt x="16" y="56"/>
                    </a:lnTo>
                    <a:lnTo>
                      <a:pt x="15" y="56"/>
                    </a:lnTo>
                    <a:lnTo>
                      <a:pt x="14" y="56"/>
                    </a:lnTo>
                    <a:lnTo>
                      <a:pt x="13" y="55"/>
                    </a:lnTo>
                    <a:lnTo>
                      <a:pt x="12" y="55"/>
                    </a:lnTo>
                    <a:lnTo>
                      <a:pt x="11" y="55"/>
                    </a:lnTo>
                    <a:lnTo>
                      <a:pt x="11" y="53"/>
                    </a:lnTo>
                    <a:lnTo>
                      <a:pt x="10" y="53"/>
                    </a:lnTo>
                    <a:lnTo>
                      <a:pt x="8" y="52"/>
                    </a:lnTo>
                    <a:lnTo>
                      <a:pt x="7" y="51"/>
                    </a:lnTo>
                    <a:lnTo>
                      <a:pt x="6" y="51"/>
                    </a:lnTo>
                    <a:lnTo>
                      <a:pt x="6" y="50"/>
                    </a:lnTo>
                    <a:lnTo>
                      <a:pt x="5" y="48"/>
                    </a:lnTo>
                    <a:lnTo>
                      <a:pt x="4" y="47"/>
                    </a:lnTo>
                    <a:lnTo>
                      <a:pt x="4" y="46"/>
                    </a:lnTo>
                    <a:lnTo>
                      <a:pt x="3" y="44"/>
                    </a:lnTo>
                    <a:lnTo>
                      <a:pt x="3" y="43"/>
                    </a:lnTo>
                    <a:lnTo>
                      <a:pt x="2" y="43"/>
                    </a:lnTo>
                    <a:lnTo>
                      <a:pt x="2" y="42"/>
                    </a:lnTo>
                    <a:lnTo>
                      <a:pt x="2" y="41"/>
                    </a:lnTo>
                    <a:lnTo>
                      <a:pt x="2" y="39"/>
                    </a:lnTo>
                    <a:lnTo>
                      <a:pt x="1" y="38"/>
                    </a:lnTo>
                    <a:lnTo>
                      <a:pt x="1" y="37"/>
                    </a:lnTo>
                    <a:lnTo>
                      <a:pt x="1" y="36"/>
                    </a:lnTo>
                    <a:lnTo>
                      <a:pt x="1" y="34"/>
                    </a:lnTo>
                    <a:lnTo>
                      <a:pt x="1" y="33"/>
                    </a:lnTo>
                    <a:lnTo>
                      <a:pt x="1" y="32"/>
                    </a:lnTo>
                    <a:lnTo>
                      <a:pt x="0" y="32"/>
                    </a:lnTo>
                    <a:lnTo>
                      <a:pt x="0" y="30"/>
                    </a:lnTo>
                    <a:lnTo>
                      <a:pt x="0" y="29"/>
                    </a:lnTo>
                    <a:lnTo>
                      <a:pt x="0" y="28"/>
                    </a:lnTo>
                    <a:lnTo>
                      <a:pt x="0" y="27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1" y="23"/>
                    </a:lnTo>
                    <a:lnTo>
                      <a:pt x="1" y="22"/>
                    </a:lnTo>
                    <a:lnTo>
                      <a:pt x="1" y="20"/>
                    </a:lnTo>
                    <a:lnTo>
                      <a:pt x="1" y="19"/>
                    </a:lnTo>
                    <a:lnTo>
                      <a:pt x="2" y="18"/>
                    </a:lnTo>
                    <a:lnTo>
                      <a:pt x="2" y="16"/>
                    </a:lnTo>
                    <a:lnTo>
                      <a:pt x="2" y="15"/>
                    </a:lnTo>
                    <a:lnTo>
                      <a:pt x="3" y="14"/>
                    </a:lnTo>
                    <a:lnTo>
                      <a:pt x="3" y="13"/>
                    </a:lnTo>
                    <a:lnTo>
                      <a:pt x="4" y="11"/>
                    </a:lnTo>
                    <a:lnTo>
                      <a:pt x="4" y="10"/>
                    </a:lnTo>
                    <a:lnTo>
                      <a:pt x="5" y="10"/>
                    </a:lnTo>
                    <a:lnTo>
                      <a:pt x="5" y="9"/>
                    </a:lnTo>
                    <a:lnTo>
                      <a:pt x="6" y="8"/>
                    </a:lnTo>
                    <a:lnTo>
                      <a:pt x="7" y="6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10" y="5"/>
                    </a:lnTo>
                    <a:lnTo>
                      <a:pt x="10" y="4"/>
                    </a:lnTo>
                    <a:lnTo>
                      <a:pt x="11" y="4"/>
                    </a:lnTo>
                    <a:lnTo>
                      <a:pt x="12" y="2"/>
                    </a:lnTo>
                    <a:lnTo>
                      <a:pt x="13" y="2"/>
                    </a:lnTo>
                    <a:lnTo>
                      <a:pt x="14" y="1"/>
                    </a:lnTo>
                    <a:lnTo>
                      <a:pt x="15" y="1"/>
                    </a:lnTo>
                    <a:lnTo>
                      <a:pt x="16" y="1"/>
                    </a:lnTo>
                    <a:lnTo>
                      <a:pt x="17" y="1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19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6" y="0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29" y="0"/>
                    </a:lnTo>
                    <a:lnTo>
                      <a:pt x="29" y="1"/>
                    </a:lnTo>
                    <a:lnTo>
                      <a:pt x="30" y="1"/>
                    </a:lnTo>
                    <a:lnTo>
                      <a:pt x="31" y="1"/>
                    </a:lnTo>
                    <a:lnTo>
                      <a:pt x="32" y="1"/>
                    </a:lnTo>
                    <a:lnTo>
                      <a:pt x="33" y="2"/>
                    </a:lnTo>
                    <a:lnTo>
                      <a:pt x="34" y="2"/>
                    </a:lnTo>
                    <a:lnTo>
                      <a:pt x="35" y="4"/>
                    </a:lnTo>
                    <a:lnTo>
                      <a:pt x="37" y="4"/>
                    </a:lnTo>
                    <a:lnTo>
                      <a:pt x="37" y="5"/>
                    </a:lnTo>
                    <a:lnTo>
                      <a:pt x="38" y="5"/>
                    </a:lnTo>
                    <a:lnTo>
                      <a:pt x="38" y="6"/>
                    </a:lnTo>
                    <a:lnTo>
                      <a:pt x="39" y="6"/>
                    </a:lnTo>
                    <a:lnTo>
                      <a:pt x="39" y="8"/>
                    </a:lnTo>
                    <a:lnTo>
                      <a:pt x="40" y="8"/>
                    </a:lnTo>
                    <a:lnTo>
                      <a:pt x="40" y="9"/>
                    </a:lnTo>
                    <a:lnTo>
                      <a:pt x="41" y="9"/>
                    </a:lnTo>
                    <a:lnTo>
                      <a:pt x="41" y="10"/>
                    </a:lnTo>
                    <a:lnTo>
                      <a:pt x="42" y="11"/>
                    </a:lnTo>
                    <a:lnTo>
                      <a:pt x="42" y="13"/>
                    </a:lnTo>
                    <a:lnTo>
                      <a:pt x="43" y="14"/>
                    </a:lnTo>
                    <a:lnTo>
                      <a:pt x="43" y="15"/>
                    </a:lnTo>
                    <a:lnTo>
                      <a:pt x="43" y="16"/>
                    </a:lnTo>
                    <a:lnTo>
                      <a:pt x="44" y="16"/>
                    </a:lnTo>
                    <a:lnTo>
                      <a:pt x="44" y="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Freeform 82"/>
              <p:cNvSpPr>
                <a:spLocks noEditPoints="1"/>
              </p:cNvSpPr>
              <p:nvPr/>
            </p:nvSpPr>
            <p:spPr bwMode="auto">
              <a:xfrm>
                <a:off x="1308" y="1144"/>
                <a:ext cx="14" cy="19"/>
              </a:xfrm>
              <a:custGeom>
                <a:avLst/>
                <a:gdLst/>
                <a:ahLst/>
                <a:cxnLst>
                  <a:cxn ang="0">
                    <a:pos x="42" y="42"/>
                  </a:cxn>
                  <a:cxn ang="0">
                    <a:pos x="41" y="46"/>
                  </a:cxn>
                  <a:cxn ang="0">
                    <a:pos x="38" y="48"/>
                  </a:cxn>
                  <a:cxn ang="0">
                    <a:pos x="36" y="52"/>
                  </a:cxn>
                  <a:cxn ang="0">
                    <a:pos x="34" y="55"/>
                  </a:cxn>
                  <a:cxn ang="0">
                    <a:pos x="31" y="56"/>
                  </a:cxn>
                  <a:cxn ang="0">
                    <a:pos x="28" y="57"/>
                  </a:cxn>
                  <a:cxn ang="0">
                    <a:pos x="23" y="57"/>
                  </a:cxn>
                  <a:cxn ang="0">
                    <a:pos x="19" y="57"/>
                  </a:cxn>
                  <a:cxn ang="0">
                    <a:pos x="15" y="56"/>
                  </a:cxn>
                  <a:cxn ang="0">
                    <a:pos x="10" y="55"/>
                  </a:cxn>
                  <a:cxn ang="0">
                    <a:pos x="7" y="52"/>
                  </a:cxn>
                  <a:cxn ang="0">
                    <a:pos x="4" y="48"/>
                  </a:cxn>
                  <a:cxn ang="0">
                    <a:pos x="3" y="44"/>
                  </a:cxn>
                  <a:cxn ang="0">
                    <a:pos x="1" y="41"/>
                  </a:cxn>
                  <a:cxn ang="0">
                    <a:pos x="0" y="37"/>
                  </a:cxn>
                  <a:cxn ang="0">
                    <a:pos x="0" y="32"/>
                  </a:cxn>
                  <a:cxn ang="0">
                    <a:pos x="0" y="27"/>
                  </a:cxn>
                  <a:cxn ang="0">
                    <a:pos x="0" y="22"/>
                  </a:cxn>
                  <a:cxn ang="0">
                    <a:pos x="1" y="18"/>
                  </a:cxn>
                  <a:cxn ang="0">
                    <a:pos x="2" y="14"/>
                  </a:cxn>
                  <a:cxn ang="0">
                    <a:pos x="4" y="10"/>
                  </a:cxn>
                  <a:cxn ang="0">
                    <a:pos x="6" y="6"/>
                  </a:cxn>
                  <a:cxn ang="0">
                    <a:pos x="9" y="4"/>
                  </a:cxn>
                  <a:cxn ang="0">
                    <a:pos x="12" y="2"/>
                  </a:cxn>
                  <a:cxn ang="0">
                    <a:pos x="16" y="1"/>
                  </a:cxn>
                  <a:cxn ang="0">
                    <a:pos x="19" y="0"/>
                  </a:cxn>
                  <a:cxn ang="0">
                    <a:pos x="23" y="0"/>
                  </a:cxn>
                  <a:cxn ang="0">
                    <a:pos x="27" y="1"/>
                  </a:cxn>
                  <a:cxn ang="0">
                    <a:pos x="30" y="2"/>
                  </a:cxn>
                  <a:cxn ang="0">
                    <a:pos x="34" y="4"/>
                  </a:cxn>
                  <a:cxn ang="0">
                    <a:pos x="36" y="6"/>
                  </a:cxn>
                  <a:cxn ang="0">
                    <a:pos x="38" y="9"/>
                  </a:cxn>
                  <a:cxn ang="0">
                    <a:pos x="41" y="13"/>
                  </a:cxn>
                  <a:cxn ang="0">
                    <a:pos x="42" y="18"/>
                  </a:cxn>
                  <a:cxn ang="0">
                    <a:pos x="43" y="22"/>
                  </a:cxn>
                  <a:cxn ang="0">
                    <a:pos x="43" y="27"/>
                  </a:cxn>
                  <a:cxn ang="0">
                    <a:pos x="43" y="32"/>
                  </a:cxn>
                  <a:cxn ang="0">
                    <a:pos x="12" y="36"/>
                  </a:cxn>
                  <a:cxn ang="0">
                    <a:pos x="14" y="41"/>
                  </a:cxn>
                  <a:cxn ang="0">
                    <a:pos x="16" y="44"/>
                  </a:cxn>
                  <a:cxn ang="0">
                    <a:pos x="20" y="46"/>
                  </a:cxn>
                  <a:cxn ang="0">
                    <a:pos x="24" y="47"/>
                  </a:cxn>
                  <a:cxn ang="0">
                    <a:pos x="27" y="44"/>
                  </a:cxn>
                  <a:cxn ang="0">
                    <a:pos x="29" y="42"/>
                  </a:cxn>
                  <a:cxn ang="0">
                    <a:pos x="30" y="38"/>
                  </a:cxn>
                  <a:cxn ang="0">
                    <a:pos x="31" y="20"/>
                  </a:cxn>
                  <a:cxn ang="0">
                    <a:pos x="30" y="16"/>
                  </a:cxn>
                  <a:cxn ang="0">
                    <a:pos x="28" y="14"/>
                  </a:cxn>
                  <a:cxn ang="0">
                    <a:pos x="24" y="11"/>
                  </a:cxn>
                  <a:cxn ang="0">
                    <a:pos x="20" y="11"/>
                  </a:cxn>
                  <a:cxn ang="0">
                    <a:pos x="17" y="13"/>
                  </a:cxn>
                  <a:cxn ang="0">
                    <a:pos x="15" y="15"/>
                  </a:cxn>
                  <a:cxn ang="0">
                    <a:pos x="12" y="20"/>
                  </a:cxn>
                  <a:cxn ang="0">
                    <a:pos x="31" y="24"/>
                  </a:cxn>
                </a:cxnLst>
                <a:rect l="0" t="0" r="r" b="b"/>
                <a:pathLst>
                  <a:path w="43" h="57">
                    <a:moveTo>
                      <a:pt x="30" y="38"/>
                    </a:moveTo>
                    <a:lnTo>
                      <a:pt x="43" y="41"/>
                    </a:lnTo>
                    <a:lnTo>
                      <a:pt x="43" y="42"/>
                    </a:lnTo>
                    <a:lnTo>
                      <a:pt x="42" y="42"/>
                    </a:lnTo>
                    <a:lnTo>
                      <a:pt x="42" y="43"/>
                    </a:lnTo>
                    <a:lnTo>
                      <a:pt x="42" y="44"/>
                    </a:lnTo>
                    <a:lnTo>
                      <a:pt x="41" y="44"/>
                    </a:lnTo>
                    <a:lnTo>
                      <a:pt x="41" y="46"/>
                    </a:lnTo>
                    <a:lnTo>
                      <a:pt x="41" y="47"/>
                    </a:lnTo>
                    <a:lnTo>
                      <a:pt x="40" y="47"/>
                    </a:lnTo>
                    <a:lnTo>
                      <a:pt x="40" y="48"/>
                    </a:lnTo>
                    <a:lnTo>
                      <a:pt x="38" y="48"/>
                    </a:lnTo>
                    <a:lnTo>
                      <a:pt x="38" y="50"/>
                    </a:lnTo>
                    <a:lnTo>
                      <a:pt x="38" y="51"/>
                    </a:lnTo>
                    <a:lnTo>
                      <a:pt x="37" y="51"/>
                    </a:lnTo>
                    <a:lnTo>
                      <a:pt x="36" y="52"/>
                    </a:lnTo>
                    <a:lnTo>
                      <a:pt x="35" y="52"/>
                    </a:lnTo>
                    <a:lnTo>
                      <a:pt x="35" y="53"/>
                    </a:lnTo>
                    <a:lnTo>
                      <a:pt x="34" y="53"/>
                    </a:lnTo>
                    <a:lnTo>
                      <a:pt x="34" y="55"/>
                    </a:lnTo>
                    <a:lnTo>
                      <a:pt x="33" y="55"/>
                    </a:lnTo>
                    <a:lnTo>
                      <a:pt x="32" y="55"/>
                    </a:lnTo>
                    <a:lnTo>
                      <a:pt x="32" y="56"/>
                    </a:lnTo>
                    <a:lnTo>
                      <a:pt x="31" y="56"/>
                    </a:lnTo>
                    <a:lnTo>
                      <a:pt x="30" y="56"/>
                    </a:lnTo>
                    <a:lnTo>
                      <a:pt x="29" y="56"/>
                    </a:lnTo>
                    <a:lnTo>
                      <a:pt x="29" y="57"/>
                    </a:lnTo>
                    <a:lnTo>
                      <a:pt x="28" y="57"/>
                    </a:lnTo>
                    <a:lnTo>
                      <a:pt x="27" y="57"/>
                    </a:lnTo>
                    <a:lnTo>
                      <a:pt x="25" y="57"/>
                    </a:lnTo>
                    <a:lnTo>
                      <a:pt x="24" y="57"/>
                    </a:lnTo>
                    <a:lnTo>
                      <a:pt x="23" y="57"/>
                    </a:lnTo>
                    <a:lnTo>
                      <a:pt x="22" y="57"/>
                    </a:lnTo>
                    <a:lnTo>
                      <a:pt x="21" y="57"/>
                    </a:lnTo>
                    <a:lnTo>
                      <a:pt x="20" y="57"/>
                    </a:lnTo>
                    <a:lnTo>
                      <a:pt x="19" y="57"/>
                    </a:lnTo>
                    <a:lnTo>
                      <a:pt x="18" y="57"/>
                    </a:lnTo>
                    <a:lnTo>
                      <a:pt x="17" y="57"/>
                    </a:lnTo>
                    <a:lnTo>
                      <a:pt x="16" y="57"/>
                    </a:lnTo>
                    <a:lnTo>
                      <a:pt x="15" y="56"/>
                    </a:lnTo>
                    <a:lnTo>
                      <a:pt x="14" y="56"/>
                    </a:lnTo>
                    <a:lnTo>
                      <a:pt x="12" y="56"/>
                    </a:lnTo>
                    <a:lnTo>
                      <a:pt x="11" y="55"/>
                    </a:lnTo>
                    <a:lnTo>
                      <a:pt x="10" y="55"/>
                    </a:lnTo>
                    <a:lnTo>
                      <a:pt x="9" y="53"/>
                    </a:lnTo>
                    <a:lnTo>
                      <a:pt x="8" y="53"/>
                    </a:lnTo>
                    <a:lnTo>
                      <a:pt x="8" y="52"/>
                    </a:lnTo>
                    <a:lnTo>
                      <a:pt x="7" y="52"/>
                    </a:lnTo>
                    <a:lnTo>
                      <a:pt x="6" y="51"/>
                    </a:lnTo>
                    <a:lnTo>
                      <a:pt x="5" y="50"/>
                    </a:lnTo>
                    <a:lnTo>
                      <a:pt x="5" y="48"/>
                    </a:lnTo>
                    <a:lnTo>
                      <a:pt x="4" y="48"/>
                    </a:lnTo>
                    <a:lnTo>
                      <a:pt x="4" y="47"/>
                    </a:lnTo>
                    <a:lnTo>
                      <a:pt x="3" y="47"/>
                    </a:lnTo>
                    <a:lnTo>
                      <a:pt x="3" y="46"/>
                    </a:lnTo>
                    <a:lnTo>
                      <a:pt x="3" y="44"/>
                    </a:lnTo>
                    <a:lnTo>
                      <a:pt x="2" y="44"/>
                    </a:lnTo>
                    <a:lnTo>
                      <a:pt x="2" y="43"/>
                    </a:lnTo>
                    <a:lnTo>
                      <a:pt x="2" y="42"/>
                    </a:lnTo>
                    <a:lnTo>
                      <a:pt x="1" y="41"/>
                    </a:lnTo>
                    <a:lnTo>
                      <a:pt x="1" y="39"/>
                    </a:lnTo>
                    <a:lnTo>
                      <a:pt x="1" y="38"/>
                    </a:lnTo>
                    <a:lnTo>
                      <a:pt x="1" y="37"/>
                    </a:lnTo>
                    <a:lnTo>
                      <a:pt x="0" y="37"/>
                    </a:lnTo>
                    <a:lnTo>
                      <a:pt x="0" y="36"/>
                    </a:lnTo>
                    <a:lnTo>
                      <a:pt x="0" y="34"/>
                    </a:lnTo>
                    <a:lnTo>
                      <a:pt x="0" y="33"/>
                    </a:lnTo>
                    <a:lnTo>
                      <a:pt x="0" y="32"/>
                    </a:lnTo>
                    <a:lnTo>
                      <a:pt x="0" y="30"/>
                    </a:lnTo>
                    <a:lnTo>
                      <a:pt x="0" y="29"/>
                    </a:lnTo>
                    <a:lnTo>
                      <a:pt x="0" y="28"/>
                    </a:lnTo>
                    <a:lnTo>
                      <a:pt x="0" y="27"/>
                    </a:lnTo>
                    <a:lnTo>
                      <a:pt x="0" y="25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2"/>
                    </a:lnTo>
                    <a:lnTo>
                      <a:pt x="1" y="22"/>
                    </a:lnTo>
                    <a:lnTo>
                      <a:pt x="1" y="20"/>
                    </a:lnTo>
                    <a:lnTo>
                      <a:pt x="1" y="19"/>
                    </a:lnTo>
                    <a:lnTo>
                      <a:pt x="1" y="18"/>
                    </a:lnTo>
                    <a:lnTo>
                      <a:pt x="1" y="16"/>
                    </a:lnTo>
                    <a:lnTo>
                      <a:pt x="2" y="16"/>
                    </a:lnTo>
                    <a:lnTo>
                      <a:pt x="2" y="15"/>
                    </a:lnTo>
                    <a:lnTo>
                      <a:pt x="2" y="14"/>
                    </a:lnTo>
                    <a:lnTo>
                      <a:pt x="3" y="13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4" y="10"/>
                    </a:lnTo>
                    <a:lnTo>
                      <a:pt x="5" y="9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7" y="6"/>
                    </a:lnTo>
                    <a:lnTo>
                      <a:pt x="7" y="5"/>
                    </a:lnTo>
                    <a:lnTo>
                      <a:pt x="8" y="5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0" y="2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4" y="1"/>
                    </a:lnTo>
                    <a:lnTo>
                      <a:pt x="15" y="1"/>
                    </a:lnTo>
                    <a:lnTo>
                      <a:pt x="16" y="1"/>
                    </a:lnTo>
                    <a:lnTo>
                      <a:pt x="16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19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0"/>
                    </a:lnTo>
                    <a:lnTo>
                      <a:pt x="27" y="1"/>
                    </a:lnTo>
                    <a:lnTo>
                      <a:pt x="28" y="1"/>
                    </a:lnTo>
                    <a:lnTo>
                      <a:pt x="29" y="1"/>
                    </a:lnTo>
                    <a:lnTo>
                      <a:pt x="30" y="1"/>
                    </a:lnTo>
                    <a:lnTo>
                      <a:pt x="30" y="2"/>
                    </a:lnTo>
                    <a:lnTo>
                      <a:pt x="31" y="2"/>
                    </a:lnTo>
                    <a:lnTo>
                      <a:pt x="32" y="2"/>
                    </a:lnTo>
                    <a:lnTo>
                      <a:pt x="33" y="4"/>
                    </a:lnTo>
                    <a:lnTo>
                      <a:pt x="34" y="4"/>
                    </a:lnTo>
                    <a:lnTo>
                      <a:pt x="34" y="5"/>
                    </a:lnTo>
                    <a:lnTo>
                      <a:pt x="35" y="5"/>
                    </a:lnTo>
                    <a:lnTo>
                      <a:pt x="35" y="6"/>
                    </a:lnTo>
                    <a:lnTo>
                      <a:pt x="36" y="6"/>
                    </a:lnTo>
                    <a:lnTo>
                      <a:pt x="36" y="8"/>
                    </a:lnTo>
                    <a:lnTo>
                      <a:pt x="37" y="8"/>
                    </a:lnTo>
                    <a:lnTo>
                      <a:pt x="37" y="9"/>
                    </a:lnTo>
                    <a:lnTo>
                      <a:pt x="38" y="9"/>
                    </a:lnTo>
                    <a:lnTo>
                      <a:pt x="38" y="10"/>
                    </a:lnTo>
                    <a:lnTo>
                      <a:pt x="40" y="11"/>
                    </a:lnTo>
                    <a:lnTo>
                      <a:pt x="40" y="13"/>
                    </a:lnTo>
                    <a:lnTo>
                      <a:pt x="41" y="13"/>
                    </a:lnTo>
                    <a:lnTo>
                      <a:pt x="41" y="14"/>
                    </a:lnTo>
                    <a:lnTo>
                      <a:pt x="41" y="15"/>
                    </a:lnTo>
                    <a:lnTo>
                      <a:pt x="42" y="16"/>
                    </a:lnTo>
                    <a:lnTo>
                      <a:pt x="42" y="18"/>
                    </a:lnTo>
                    <a:lnTo>
                      <a:pt x="42" y="19"/>
                    </a:lnTo>
                    <a:lnTo>
                      <a:pt x="42" y="20"/>
                    </a:lnTo>
                    <a:lnTo>
                      <a:pt x="43" y="20"/>
                    </a:lnTo>
                    <a:lnTo>
                      <a:pt x="43" y="22"/>
                    </a:lnTo>
                    <a:lnTo>
                      <a:pt x="43" y="23"/>
                    </a:lnTo>
                    <a:lnTo>
                      <a:pt x="43" y="24"/>
                    </a:lnTo>
                    <a:lnTo>
                      <a:pt x="43" y="25"/>
                    </a:lnTo>
                    <a:lnTo>
                      <a:pt x="43" y="27"/>
                    </a:lnTo>
                    <a:lnTo>
                      <a:pt x="43" y="28"/>
                    </a:lnTo>
                    <a:lnTo>
                      <a:pt x="43" y="29"/>
                    </a:lnTo>
                    <a:lnTo>
                      <a:pt x="43" y="30"/>
                    </a:lnTo>
                    <a:lnTo>
                      <a:pt x="43" y="32"/>
                    </a:lnTo>
                    <a:lnTo>
                      <a:pt x="43" y="33"/>
                    </a:lnTo>
                    <a:lnTo>
                      <a:pt x="12" y="33"/>
                    </a:lnTo>
                    <a:lnTo>
                      <a:pt x="12" y="34"/>
                    </a:lnTo>
                    <a:lnTo>
                      <a:pt x="12" y="36"/>
                    </a:lnTo>
                    <a:lnTo>
                      <a:pt x="12" y="37"/>
                    </a:lnTo>
                    <a:lnTo>
                      <a:pt x="12" y="38"/>
                    </a:lnTo>
                    <a:lnTo>
                      <a:pt x="14" y="39"/>
                    </a:lnTo>
                    <a:lnTo>
                      <a:pt x="14" y="41"/>
                    </a:lnTo>
                    <a:lnTo>
                      <a:pt x="15" y="42"/>
                    </a:lnTo>
                    <a:lnTo>
                      <a:pt x="15" y="43"/>
                    </a:lnTo>
                    <a:lnTo>
                      <a:pt x="16" y="43"/>
                    </a:lnTo>
                    <a:lnTo>
                      <a:pt x="16" y="44"/>
                    </a:lnTo>
                    <a:lnTo>
                      <a:pt x="17" y="44"/>
                    </a:lnTo>
                    <a:lnTo>
                      <a:pt x="18" y="46"/>
                    </a:lnTo>
                    <a:lnTo>
                      <a:pt x="19" y="46"/>
                    </a:lnTo>
                    <a:lnTo>
                      <a:pt x="20" y="46"/>
                    </a:lnTo>
                    <a:lnTo>
                      <a:pt x="21" y="47"/>
                    </a:lnTo>
                    <a:lnTo>
                      <a:pt x="22" y="47"/>
                    </a:lnTo>
                    <a:lnTo>
                      <a:pt x="23" y="47"/>
                    </a:lnTo>
                    <a:lnTo>
                      <a:pt x="24" y="47"/>
                    </a:lnTo>
                    <a:lnTo>
                      <a:pt x="24" y="46"/>
                    </a:lnTo>
                    <a:lnTo>
                      <a:pt x="25" y="46"/>
                    </a:lnTo>
                    <a:lnTo>
                      <a:pt x="27" y="46"/>
                    </a:lnTo>
                    <a:lnTo>
                      <a:pt x="27" y="44"/>
                    </a:lnTo>
                    <a:lnTo>
                      <a:pt x="28" y="44"/>
                    </a:lnTo>
                    <a:lnTo>
                      <a:pt x="28" y="43"/>
                    </a:lnTo>
                    <a:lnTo>
                      <a:pt x="29" y="43"/>
                    </a:lnTo>
                    <a:lnTo>
                      <a:pt x="29" y="42"/>
                    </a:lnTo>
                    <a:lnTo>
                      <a:pt x="30" y="42"/>
                    </a:lnTo>
                    <a:lnTo>
                      <a:pt x="30" y="41"/>
                    </a:lnTo>
                    <a:lnTo>
                      <a:pt x="30" y="39"/>
                    </a:lnTo>
                    <a:lnTo>
                      <a:pt x="30" y="38"/>
                    </a:lnTo>
                    <a:close/>
                    <a:moveTo>
                      <a:pt x="31" y="24"/>
                    </a:moveTo>
                    <a:lnTo>
                      <a:pt x="31" y="23"/>
                    </a:lnTo>
                    <a:lnTo>
                      <a:pt x="31" y="22"/>
                    </a:lnTo>
                    <a:lnTo>
                      <a:pt x="31" y="20"/>
                    </a:lnTo>
                    <a:lnTo>
                      <a:pt x="31" y="19"/>
                    </a:lnTo>
                    <a:lnTo>
                      <a:pt x="30" y="19"/>
                    </a:lnTo>
                    <a:lnTo>
                      <a:pt x="30" y="18"/>
                    </a:lnTo>
                    <a:lnTo>
                      <a:pt x="30" y="16"/>
                    </a:lnTo>
                    <a:lnTo>
                      <a:pt x="29" y="16"/>
                    </a:lnTo>
                    <a:lnTo>
                      <a:pt x="29" y="15"/>
                    </a:lnTo>
                    <a:lnTo>
                      <a:pt x="29" y="14"/>
                    </a:lnTo>
                    <a:lnTo>
                      <a:pt x="28" y="14"/>
                    </a:lnTo>
                    <a:lnTo>
                      <a:pt x="27" y="13"/>
                    </a:lnTo>
                    <a:lnTo>
                      <a:pt x="25" y="13"/>
                    </a:lnTo>
                    <a:lnTo>
                      <a:pt x="25" y="11"/>
                    </a:lnTo>
                    <a:lnTo>
                      <a:pt x="24" y="11"/>
                    </a:lnTo>
                    <a:lnTo>
                      <a:pt x="23" y="11"/>
                    </a:lnTo>
                    <a:lnTo>
                      <a:pt x="22" y="11"/>
                    </a:lnTo>
                    <a:lnTo>
                      <a:pt x="21" y="11"/>
                    </a:lnTo>
                    <a:lnTo>
                      <a:pt x="20" y="11"/>
                    </a:lnTo>
                    <a:lnTo>
                      <a:pt x="19" y="11"/>
                    </a:lnTo>
                    <a:lnTo>
                      <a:pt x="18" y="11"/>
                    </a:lnTo>
                    <a:lnTo>
                      <a:pt x="18" y="13"/>
                    </a:lnTo>
                    <a:lnTo>
                      <a:pt x="17" y="13"/>
                    </a:lnTo>
                    <a:lnTo>
                      <a:pt x="16" y="13"/>
                    </a:lnTo>
                    <a:lnTo>
                      <a:pt x="16" y="14"/>
                    </a:lnTo>
                    <a:lnTo>
                      <a:pt x="15" y="14"/>
                    </a:lnTo>
                    <a:lnTo>
                      <a:pt x="15" y="15"/>
                    </a:lnTo>
                    <a:lnTo>
                      <a:pt x="14" y="16"/>
                    </a:lnTo>
                    <a:lnTo>
                      <a:pt x="14" y="18"/>
                    </a:lnTo>
                    <a:lnTo>
                      <a:pt x="12" y="19"/>
                    </a:lnTo>
                    <a:lnTo>
                      <a:pt x="12" y="20"/>
                    </a:lnTo>
                    <a:lnTo>
                      <a:pt x="12" y="22"/>
                    </a:lnTo>
                    <a:lnTo>
                      <a:pt x="12" y="23"/>
                    </a:lnTo>
                    <a:lnTo>
                      <a:pt x="12" y="24"/>
                    </a:lnTo>
                    <a:lnTo>
                      <a:pt x="31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83"/>
              <p:cNvSpPr>
                <a:spLocks noEditPoints="1"/>
              </p:cNvSpPr>
              <p:nvPr/>
            </p:nvSpPr>
            <p:spPr bwMode="auto">
              <a:xfrm>
                <a:off x="846" y="1495"/>
                <a:ext cx="15" cy="19"/>
              </a:xfrm>
              <a:custGeom>
                <a:avLst/>
                <a:gdLst/>
                <a:ahLst/>
                <a:cxnLst>
                  <a:cxn ang="0">
                    <a:pos x="2" y="14"/>
                  </a:cxn>
                  <a:cxn ang="0">
                    <a:pos x="3" y="11"/>
                  </a:cxn>
                  <a:cxn ang="0">
                    <a:pos x="5" y="7"/>
                  </a:cxn>
                  <a:cxn ang="0">
                    <a:pos x="8" y="3"/>
                  </a:cxn>
                  <a:cxn ang="0">
                    <a:pos x="11" y="2"/>
                  </a:cxn>
                  <a:cxn ang="0">
                    <a:pos x="16" y="0"/>
                  </a:cxn>
                  <a:cxn ang="0">
                    <a:pos x="20" y="0"/>
                  </a:cxn>
                  <a:cxn ang="0">
                    <a:pos x="24" y="0"/>
                  </a:cxn>
                  <a:cxn ang="0">
                    <a:pos x="29" y="0"/>
                  </a:cxn>
                  <a:cxn ang="0">
                    <a:pos x="32" y="2"/>
                  </a:cxn>
                  <a:cxn ang="0">
                    <a:pos x="36" y="4"/>
                  </a:cxn>
                  <a:cxn ang="0">
                    <a:pos x="38" y="7"/>
                  </a:cxn>
                  <a:cxn ang="0">
                    <a:pos x="41" y="11"/>
                  </a:cxn>
                  <a:cxn ang="0">
                    <a:pos x="41" y="16"/>
                  </a:cxn>
                  <a:cxn ang="0">
                    <a:pos x="41" y="21"/>
                  </a:cxn>
                  <a:cxn ang="0">
                    <a:pos x="41" y="42"/>
                  </a:cxn>
                  <a:cxn ang="0">
                    <a:pos x="42" y="46"/>
                  </a:cxn>
                  <a:cxn ang="0">
                    <a:pos x="42" y="51"/>
                  </a:cxn>
                  <a:cxn ang="0">
                    <a:pos x="43" y="55"/>
                  </a:cxn>
                  <a:cxn ang="0">
                    <a:pos x="31" y="56"/>
                  </a:cxn>
                  <a:cxn ang="0">
                    <a:pos x="30" y="53"/>
                  </a:cxn>
                  <a:cxn ang="0">
                    <a:pos x="29" y="51"/>
                  </a:cxn>
                  <a:cxn ang="0">
                    <a:pos x="27" y="54"/>
                  </a:cxn>
                  <a:cxn ang="0">
                    <a:pos x="23" y="55"/>
                  </a:cxn>
                  <a:cxn ang="0">
                    <a:pos x="20" y="56"/>
                  </a:cxn>
                  <a:cxn ang="0">
                    <a:pos x="16" y="58"/>
                  </a:cxn>
                  <a:cxn ang="0">
                    <a:pos x="11" y="58"/>
                  </a:cxn>
                  <a:cxn ang="0">
                    <a:pos x="7" y="55"/>
                  </a:cxn>
                  <a:cxn ang="0">
                    <a:pos x="4" y="53"/>
                  </a:cxn>
                  <a:cxn ang="0">
                    <a:pos x="2" y="49"/>
                  </a:cxn>
                  <a:cxn ang="0">
                    <a:pos x="0" y="44"/>
                  </a:cxn>
                  <a:cxn ang="0">
                    <a:pos x="0" y="39"/>
                  </a:cxn>
                  <a:cxn ang="0">
                    <a:pos x="1" y="35"/>
                  </a:cxn>
                  <a:cxn ang="0">
                    <a:pos x="3" y="31"/>
                  </a:cxn>
                  <a:cxn ang="0">
                    <a:pos x="5" y="28"/>
                  </a:cxn>
                  <a:cxn ang="0">
                    <a:pos x="8" y="27"/>
                  </a:cxn>
                  <a:cxn ang="0">
                    <a:pos x="13" y="25"/>
                  </a:cxn>
                  <a:cxn ang="0">
                    <a:pos x="17" y="25"/>
                  </a:cxn>
                  <a:cxn ang="0">
                    <a:pos x="21" y="23"/>
                  </a:cxn>
                  <a:cxn ang="0">
                    <a:pos x="24" y="22"/>
                  </a:cxn>
                  <a:cxn ang="0">
                    <a:pos x="28" y="21"/>
                  </a:cxn>
                  <a:cxn ang="0">
                    <a:pos x="29" y="17"/>
                  </a:cxn>
                  <a:cxn ang="0">
                    <a:pos x="28" y="13"/>
                  </a:cxn>
                  <a:cxn ang="0">
                    <a:pos x="24" y="12"/>
                  </a:cxn>
                  <a:cxn ang="0">
                    <a:pos x="21" y="11"/>
                  </a:cxn>
                  <a:cxn ang="0">
                    <a:pos x="18" y="12"/>
                  </a:cxn>
                  <a:cxn ang="0">
                    <a:pos x="15" y="13"/>
                  </a:cxn>
                  <a:cxn ang="0">
                    <a:pos x="13" y="16"/>
                  </a:cxn>
                  <a:cxn ang="0">
                    <a:pos x="28" y="30"/>
                  </a:cxn>
                  <a:cxn ang="0">
                    <a:pos x="24" y="31"/>
                  </a:cxn>
                  <a:cxn ang="0">
                    <a:pos x="21" y="32"/>
                  </a:cxn>
                  <a:cxn ang="0">
                    <a:pos x="18" y="33"/>
                  </a:cxn>
                  <a:cxn ang="0">
                    <a:pos x="15" y="35"/>
                  </a:cxn>
                  <a:cxn ang="0">
                    <a:pos x="13" y="37"/>
                  </a:cxn>
                  <a:cxn ang="0">
                    <a:pos x="13" y="42"/>
                  </a:cxn>
                  <a:cxn ang="0">
                    <a:pos x="15" y="45"/>
                  </a:cxn>
                  <a:cxn ang="0">
                    <a:pos x="17" y="47"/>
                  </a:cxn>
                  <a:cxn ang="0">
                    <a:pos x="21" y="47"/>
                  </a:cxn>
                  <a:cxn ang="0">
                    <a:pos x="24" y="45"/>
                  </a:cxn>
                  <a:cxn ang="0">
                    <a:pos x="27" y="42"/>
                  </a:cxn>
                  <a:cxn ang="0">
                    <a:pos x="29" y="40"/>
                  </a:cxn>
                  <a:cxn ang="0">
                    <a:pos x="29" y="35"/>
                  </a:cxn>
                </a:cxnLst>
                <a:rect l="0" t="0" r="r" b="b"/>
                <a:pathLst>
                  <a:path w="44" h="58">
                    <a:moveTo>
                      <a:pt x="13" y="18"/>
                    </a:moveTo>
                    <a:lnTo>
                      <a:pt x="1" y="16"/>
                    </a:lnTo>
                    <a:lnTo>
                      <a:pt x="2" y="16"/>
                    </a:lnTo>
                    <a:lnTo>
                      <a:pt x="2" y="14"/>
                    </a:lnTo>
                    <a:lnTo>
                      <a:pt x="2" y="13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3" y="9"/>
                    </a:lnTo>
                    <a:lnTo>
                      <a:pt x="4" y="9"/>
                    </a:lnTo>
                    <a:lnTo>
                      <a:pt x="4" y="8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7" y="4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11" y="2"/>
                    </a:lnTo>
                    <a:lnTo>
                      <a:pt x="13" y="2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19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6" y="0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29" y="0"/>
                    </a:lnTo>
                    <a:lnTo>
                      <a:pt x="30" y="0"/>
                    </a:lnTo>
                    <a:lnTo>
                      <a:pt x="31" y="0"/>
                    </a:lnTo>
                    <a:lnTo>
                      <a:pt x="31" y="2"/>
                    </a:lnTo>
                    <a:lnTo>
                      <a:pt x="32" y="2"/>
                    </a:lnTo>
                    <a:lnTo>
                      <a:pt x="33" y="2"/>
                    </a:lnTo>
                    <a:lnTo>
                      <a:pt x="34" y="3"/>
                    </a:lnTo>
                    <a:lnTo>
                      <a:pt x="35" y="3"/>
                    </a:lnTo>
                    <a:lnTo>
                      <a:pt x="36" y="4"/>
                    </a:lnTo>
                    <a:lnTo>
                      <a:pt x="37" y="4"/>
                    </a:lnTo>
                    <a:lnTo>
                      <a:pt x="37" y="5"/>
                    </a:lnTo>
                    <a:lnTo>
                      <a:pt x="38" y="5"/>
                    </a:lnTo>
                    <a:lnTo>
                      <a:pt x="38" y="7"/>
                    </a:lnTo>
                    <a:lnTo>
                      <a:pt x="40" y="8"/>
                    </a:lnTo>
                    <a:lnTo>
                      <a:pt x="40" y="9"/>
                    </a:lnTo>
                    <a:lnTo>
                      <a:pt x="40" y="11"/>
                    </a:lnTo>
                    <a:lnTo>
                      <a:pt x="41" y="11"/>
                    </a:lnTo>
                    <a:lnTo>
                      <a:pt x="41" y="12"/>
                    </a:lnTo>
                    <a:lnTo>
                      <a:pt x="41" y="13"/>
                    </a:lnTo>
                    <a:lnTo>
                      <a:pt x="41" y="14"/>
                    </a:lnTo>
                    <a:lnTo>
                      <a:pt x="41" y="16"/>
                    </a:lnTo>
                    <a:lnTo>
                      <a:pt x="41" y="17"/>
                    </a:lnTo>
                    <a:lnTo>
                      <a:pt x="41" y="18"/>
                    </a:lnTo>
                    <a:lnTo>
                      <a:pt x="41" y="19"/>
                    </a:lnTo>
                    <a:lnTo>
                      <a:pt x="41" y="21"/>
                    </a:lnTo>
                    <a:lnTo>
                      <a:pt x="41" y="39"/>
                    </a:lnTo>
                    <a:lnTo>
                      <a:pt x="41" y="40"/>
                    </a:lnTo>
                    <a:lnTo>
                      <a:pt x="41" y="41"/>
                    </a:lnTo>
                    <a:lnTo>
                      <a:pt x="41" y="42"/>
                    </a:lnTo>
                    <a:lnTo>
                      <a:pt x="41" y="44"/>
                    </a:lnTo>
                    <a:lnTo>
                      <a:pt x="41" y="45"/>
                    </a:lnTo>
                    <a:lnTo>
                      <a:pt x="41" y="46"/>
                    </a:lnTo>
                    <a:lnTo>
                      <a:pt x="42" y="46"/>
                    </a:lnTo>
                    <a:lnTo>
                      <a:pt x="42" y="47"/>
                    </a:lnTo>
                    <a:lnTo>
                      <a:pt x="42" y="49"/>
                    </a:lnTo>
                    <a:lnTo>
                      <a:pt x="42" y="50"/>
                    </a:lnTo>
                    <a:lnTo>
                      <a:pt x="42" y="51"/>
                    </a:lnTo>
                    <a:lnTo>
                      <a:pt x="42" y="53"/>
                    </a:lnTo>
                    <a:lnTo>
                      <a:pt x="43" y="53"/>
                    </a:lnTo>
                    <a:lnTo>
                      <a:pt x="43" y="54"/>
                    </a:lnTo>
                    <a:lnTo>
                      <a:pt x="43" y="55"/>
                    </a:lnTo>
                    <a:lnTo>
                      <a:pt x="44" y="55"/>
                    </a:lnTo>
                    <a:lnTo>
                      <a:pt x="44" y="56"/>
                    </a:lnTo>
                    <a:lnTo>
                      <a:pt x="32" y="56"/>
                    </a:lnTo>
                    <a:lnTo>
                      <a:pt x="31" y="56"/>
                    </a:lnTo>
                    <a:lnTo>
                      <a:pt x="31" y="55"/>
                    </a:lnTo>
                    <a:lnTo>
                      <a:pt x="31" y="54"/>
                    </a:lnTo>
                    <a:lnTo>
                      <a:pt x="31" y="53"/>
                    </a:lnTo>
                    <a:lnTo>
                      <a:pt x="30" y="53"/>
                    </a:lnTo>
                    <a:lnTo>
                      <a:pt x="30" y="51"/>
                    </a:lnTo>
                    <a:lnTo>
                      <a:pt x="30" y="50"/>
                    </a:lnTo>
                    <a:lnTo>
                      <a:pt x="30" y="51"/>
                    </a:lnTo>
                    <a:lnTo>
                      <a:pt x="29" y="51"/>
                    </a:lnTo>
                    <a:lnTo>
                      <a:pt x="29" y="53"/>
                    </a:lnTo>
                    <a:lnTo>
                      <a:pt x="28" y="53"/>
                    </a:lnTo>
                    <a:lnTo>
                      <a:pt x="27" y="53"/>
                    </a:lnTo>
                    <a:lnTo>
                      <a:pt x="27" y="54"/>
                    </a:lnTo>
                    <a:lnTo>
                      <a:pt x="26" y="54"/>
                    </a:lnTo>
                    <a:lnTo>
                      <a:pt x="26" y="55"/>
                    </a:lnTo>
                    <a:lnTo>
                      <a:pt x="24" y="55"/>
                    </a:lnTo>
                    <a:lnTo>
                      <a:pt x="23" y="55"/>
                    </a:lnTo>
                    <a:lnTo>
                      <a:pt x="23" y="56"/>
                    </a:lnTo>
                    <a:lnTo>
                      <a:pt x="22" y="56"/>
                    </a:lnTo>
                    <a:lnTo>
                      <a:pt x="21" y="56"/>
                    </a:lnTo>
                    <a:lnTo>
                      <a:pt x="20" y="56"/>
                    </a:lnTo>
                    <a:lnTo>
                      <a:pt x="19" y="58"/>
                    </a:lnTo>
                    <a:lnTo>
                      <a:pt x="18" y="58"/>
                    </a:lnTo>
                    <a:lnTo>
                      <a:pt x="17" y="58"/>
                    </a:lnTo>
                    <a:lnTo>
                      <a:pt x="16" y="58"/>
                    </a:lnTo>
                    <a:lnTo>
                      <a:pt x="15" y="58"/>
                    </a:lnTo>
                    <a:lnTo>
                      <a:pt x="14" y="58"/>
                    </a:lnTo>
                    <a:lnTo>
                      <a:pt x="13" y="58"/>
                    </a:lnTo>
                    <a:lnTo>
                      <a:pt x="11" y="58"/>
                    </a:lnTo>
                    <a:lnTo>
                      <a:pt x="10" y="56"/>
                    </a:lnTo>
                    <a:lnTo>
                      <a:pt x="9" y="56"/>
                    </a:lnTo>
                    <a:lnTo>
                      <a:pt x="8" y="56"/>
                    </a:lnTo>
                    <a:lnTo>
                      <a:pt x="7" y="55"/>
                    </a:lnTo>
                    <a:lnTo>
                      <a:pt x="6" y="55"/>
                    </a:lnTo>
                    <a:lnTo>
                      <a:pt x="6" y="54"/>
                    </a:lnTo>
                    <a:lnTo>
                      <a:pt x="5" y="54"/>
                    </a:lnTo>
                    <a:lnTo>
                      <a:pt x="4" y="53"/>
                    </a:lnTo>
                    <a:lnTo>
                      <a:pt x="3" y="53"/>
                    </a:lnTo>
                    <a:lnTo>
                      <a:pt x="3" y="51"/>
                    </a:lnTo>
                    <a:lnTo>
                      <a:pt x="2" y="50"/>
                    </a:lnTo>
                    <a:lnTo>
                      <a:pt x="2" y="49"/>
                    </a:lnTo>
                    <a:lnTo>
                      <a:pt x="1" y="47"/>
                    </a:lnTo>
                    <a:lnTo>
                      <a:pt x="1" y="46"/>
                    </a:lnTo>
                    <a:lnTo>
                      <a:pt x="1" y="45"/>
                    </a:lnTo>
                    <a:lnTo>
                      <a:pt x="0" y="44"/>
                    </a:lnTo>
                    <a:lnTo>
                      <a:pt x="0" y="42"/>
                    </a:lnTo>
                    <a:lnTo>
                      <a:pt x="0" y="41"/>
                    </a:lnTo>
                    <a:lnTo>
                      <a:pt x="0" y="40"/>
                    </a:lnTo>
                    <a:lnTo>
                      <a:pt x="0" y="39"/>
                    </a:lnTo>
                    <a:lnTo>
                      <a:pt x="1" y="39"/>
                    </a:lnTo>
                    <a:lnTo>
                      <a:pt x="1" y="37"/>
                    </a:lnTo>
                    <a:lnTo>
                      <a:pt x="1" y="36"/>
                    </a:lnTo>
                    <a:lnTo>
                      <a:pt x="1" y="35"/>
                    </a:lnTo>
                    <a:lnTo>
                      <a:pt x="2" y="33"/>
                    </a:lnTo>
                    <a:lnTo>
                      <a:pt x="2" y="32"/>
                    </a:lnTo>
                    <a:lnTo>
                      <a:pt x="3" y="32"/>
                    </a:lnTo>
                    <a:lnTo>
                      <a:pt x="3" y="31"/>
                    </a:lnTo>
                    <a:lnTo>
                      <a:pt x="4" y="31"/>
                    </a:lnTo>
                    <a:lnTo>
                      <a:pt x="4" y="30"/>
                    </a:lnTo>
                    <a:lnTo>
                      <a:pt x="5" y="30"/>
                    </a:lnTo>
                    <a:lnTo>
                      <a:pt x="5" y="28"/>
                    </a:lnTo>
                    <a:lnTo>
                      <a:pt x="6" y="28"/>
                    </a:lnTo>
                    <a:lnTo>
                      <a:pt x="6" y="27"/>
                    </a:lnTo>
                    <a:lnTo>
                      <a:pt x="7" y="27"/>
                    </a:lnTo>
                    <a:lnTo>
                      <a:pt x="8" y="27"/>
                    </a:lnTo>
                    <a:lnTo>
                      <a:pt x="9" y="26"/>
                    </a:lnTo>
                    <a:lnTo>
                      <a:pt x="10" y="26"/>
                    </a:lnTo>
                    <a:lnTo>
                      <a:pt x="11" y="26"/>
                    </a:lnTo>
                    <a:lnTo>
                      <a:pt x="13" y="25"/>
                    </a:lnTo>
                    <a:lnTo>
                      <a:pt x="14" y="25"/>
                    </a:lnTo>
                    <a:lnTo>
                      <a:pt x="15" y="25"/>
                    </a:lnTo>
                    <a:lnTo>
                      <a:pt x="16" y="25"/>
                    </a:lnTo>
                    <a:lnTo>
                      <a:pt x="17" y="25"/>
                    </a:lnTo>
                    <a:lnTo>
                      <a:pt x="18" y="23"/>
                    </a:lnTo>
                    <a:lnTo>
                      <a:pt x="19" y="23"/>
                    </a:lnTo>
                    <a:lnTo>
                      <a:pt x="20" y="23"/>
                    </a:lnTo>
                    <a:lnTo>
                      <a:pt x="21" y="23"/>
                    </a:lnTo>
                    <a:lnTo>
                      <a:pt x="22" y="23"/>
                    </a:lnTo>
                    <a:lnTo>
                      <a:pt x="22" y="22"/>
                    </a:lnTo>
                    <a:lnTo>
                      <a:pt x="23" y="22"/>
                    </a:lnTo>
                    <a:lnTo>
                      <a:pt x="24" y="22"/>
                    </a:lnTo>
                    <a:lnTo>
                      <a:pt x="26" y="22"/>
                    </a:lnTo>
                    <a:lnTo>
                      <a:pt x="27" y="22"/>
                    </a:lnTo>
                    <a:lnTo>
                      <a:pt x="27" y="21"/>
                    </a:lnTo>
                    <a:lnTo>
                      <a:pt x="28" y="21"/>
                    </a:lnTo>
                    <a:lnTo>
                      <a:pt x="29" y="21"/>
                    </a:lnTo>
                    <a:lnTo>
                      <a:pt x="29" y="19"/>
                    </a:lnTo>
                    <a:lnTo>
                      <a:pt x="29" y="18"/>
                    </a:lnTo>
                    <a:lnTo>
                      <a:pt x="29" y="17"/>
                    </a:lnTo>
                    <a:lnTo>
                      <a:pt x="29" y="16"/>
                    </a:lnTo>
                    <a:lnTo>
                      <a:pt x="29" y="14"/>
                    </a:lnTo>
                    <a:lnTo>
                      <a:pt x="28" y="14"/>
                    </a:lnTo>
                    <a:lnTo>
                      <a:pt x="28" y="13"/>
                    </a:lnTo>
                    <a:lnTo>
                      <a:pt x="27" y="13"/>
                    </a:lnTo>
                    <a:lnTo>
                      <a:pt x="27" y="12"/>
                    </a:lnTo>
                    <a:lnTo>
                      <a:pt x="26" y="12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2" y="12"/>
                    </a:lnTo>
                    <a:lnTo>
                      <a:pt x="22" y="11"/>
                    </a:lnTo>
                    <a:lnTo>
                      <a:pt x="21" y="11"/>
                    </a:lnTo>
                    <a:lnTo>
                      <a:pt x="20" y="11"/>
                    </a:lnTo>
                    <a:lnTo>
                      <a:pt x="19" y="11"/>
                    </a:lnTo>
                    <a:lnTo>
                      <a:pt x="19" y="12"/>
                    </a:lnTo>
                    <a:lnTo>
                      <a:pt x="18" y="12"/>
                    </a:lnTo>
                    <a:lnTo>
                      <a:pt x="17" y="12"/>
                    </a:lnTo>
                    <a:lnTo>
                      <a:pt x="16" y="12"/>
                    </a:lnTo>
                    <a:lnTo>
                      <a:pt x="16" y="13"/>
                    </a:lnTo>
                    <a:lnTo>
                      <a:pt x="15" y="13"/>
                    </a:lnTo>
                    <a:lnTo>
                      <a:pt x="15" y="14"/>
                    </a:lnTo>
                    <a:lnTo>
                      <a:pt x="14" y="14"/>
                    </a:lnTo>
                    <a:lnTo>
                      <a:pt x="14" y="16"/>
                    </a:lnTo>
                    <a:lnTo>
                      <a:pt x="13" y="16"/>
                    </a:lnTo>
                    <a:lnTo>
                      <a:pt x="13" y="17"/>
                    </a:lnTo>
                    <a:lnTo>
                      <a:pt x="13" y="18"/>
                    </a:lnTo>
                    <a:close/>
                    <a:moveTo>
                      <a:pt x="29" y="30"/>
                    </a:moveTo>
                    <a:lnTo>
                      <a:pt x="28" y="30"/>
                    </a:lnTo>
                    <a:lnTo>
                      <a:pt x="28" y="31"/>
                    </a:lnTo>
                    <a:lnTo>
                      <a:pt x="27" y="31"/>
                    </a:lnTo>
                    <a:lnTo>
                      <a:pt x="26" y="31"/>
                    </a:lnTo>
                    <a:lnTo>
                      <a:pt x="24" y="31"/>
                    </a:lnTo>
                    <a:lnTo>
                      <a:pt x="23" y="31"/>
                    </a:lnTo>
                    <a:lnTo>
                      <a:pt x="23" y="32"/>
                    </a:lnTo>
                    <a:lnTo>
                      <a:pt x="22" y="32"/>
                    </a:lnTo>
                    <a:lnTo>
                      <a:pt x="21" y="32"/>
                    </a:lnTo>
                    <a:lnTo>
                      <a:pt x="20" y="32"/>
                    </a:lnTo>
                    <a:lnTo>
                      <a:pt x="19" y="32"/>
                    </a:lnTo>
                    <a:lnTo>
                      <a:pt x="19" y="33"/>
                    </a:lnTo>
                    <a:lnTo>
                      <a:pt x="18" y="33"/>
                    </a:lnTo>
                    <a:lnTo>
                      <a:pt x="17" y="33"/>
                    </a:lnTo>
                    <a:lnTo>
                      <a:pt x="16" y="33"/>
                    </a:lnTo>
                    <a:lnTo>
                      <a:pt x="16" y="35"/>
                    </a:lnTo>
                    <a:lnTo>
                      <a:pt x="15" y="35"/>
                    </a:lnTo>
                    <a:lnTo>
                      <a:pt x="14" y="35"/>
                    </a:lnTo>
                    <a:lnTo>
                      <a:pt x="14" y="36"/>
                    </a:lnTo>
                    <a:lnTo>
                      <a:pt x="13" y="36"/>
                    </a:lnTo>
                    <a:lnTo>
                      <a:pt x="13" y="37"/>
                    </a:lnTo>
                    <a:lnTo>
                      <a:pt x="13" y="39"/>
                    </a:lnTo>
                    <a:lnTo>
                      <a:pt x="13" y="40"/>
                    </a:lnTo>
                    <a:lnTo>
                      <a:pt x="13" y="41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4" y="44"/>
                    </a:lnTo>
                    <a:lnTo>
                      <a:pt x="14" y="45"/>
                    </a:lnTo>
                    <a:lnTo>
                      <a:pt x="15" y="45"/>
                    </a:lnTo>
                    <a:lnTo>
                      <a:pt x="15" y="46"/>
                    </a:lnTo>
                    <a:lnTo>
                      <a:pt x="16" y="46"/>
                    </a:lnTo>
                    <a:lnTo>
                      <a:pt x="17" y="46"/>
                    </a:lnTo>
                    <a:lnTo>
                      <a:pt x="17" y="47"/>
                    </a:lnTo>
                    <a:lnTo>
                      <a:pt x="18" y="47"/>
                    </a:lnTo>
                    <a:lnTo>
                      <a:pt x="19" y="47"/>
                    </a:lnTo>
                    <a:lnTo>
                      <a:pt x="20" y="47"/>
                    </a:lnTo>
                    <a:lnTo>
                      <a:pt x="21" y="47"/>
                    </a:lnTo>
                    <a:lnTo>
                      <a:pt x="22" y="46"/>
                    </a:lnTo>
                    <a:lnTo>
                      <a:pt x="23" y="46"/>
                    </a:lnTo>
                    <a:lnTo>
                      <a:pt x="24" y="46"/>
                    </a:lnTo>
                    <a:lnTo>
                      <a:pt x="24" y="45"/>
                    </a:lnTo>
                    <a:lnTo>
                      <a:pt x="26" y="45"/>
                    </a:lnTo>
                    <a:lnTo>
                      <a:pt x="26" y="44"/>
                    </a:lnTo>
                    <a:lnTo>
                      <a:pt x="27" y="44"/>
                    </a:lnTo>
                    <a:lnTo>
                      <a:pt x="27" y="42"/>
                    </a:lnTo>
                    <a:lnTo>
                      <a:pt x="28" y="42"/>
                    </a:lnTo>
                    <a:lnTo>
                      <a:pt x="28" y="41"/>
                    </a:lnTo>
                    <a:lnTo>
                      <a:pt x="29" y="41"/>
                    </a:lnTo>
                    <a:lnTo>
                      <a:pt x="29" y="40"/>
                    </a:lnTo>
                    <a:lnTo>
                      <a:pt x="29" y="39"/>
                    </a:lnTo>
                    <a:lnTo>
                      <a:pt x="29" y="37"/>
                    </a:lnTo>
                    <a:lnTo>
                      <a:pt x="29" y="36"/>
                    </a:lnTo>
                    <a:lnTo>
                      <a:pt x="29" y="35"/>
                    </a:lnTo>
                    <a:lnTo>
                      <a:pt x="29" y="33"/>
                    </a:lnTo>
                    <a:lnTo>
                      <a:pt x="29" y="32"/>
                    </a:lnTo>
                    <a:lnTo>
                      <a:pt x="29" y="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Freeform 84"/>
              <p:cNvSpPr>
                <a:spLocks/>
              </p:cNvSpPr>
              <p:nvPr/>
            </p:nvSpPr>
            <p:spPr bwMode="auto">
              <a:xfrm>
                <a:off x="864" y="1495"/>
                <a:ext cx="14" cy="18"/>
              </a:xfrm>
              <a:custGeom>
                <a:avLst/>
                <a:gdLst/>
                <a:ahLst/>
                <a:cxnLst>
                  <a:cxn ang="0">
                    <a:pos x="30" y="56"/>
                  </a:cxn>
                  <a:cxn ang="0">
                    <a:pos x="30" y="27"/>
                  </a:cxn>
                  <a:cxn ang="0">
                    <a:pos x="30" y="25"/>
                  </a:cxn>
                  <a:cxn ang="0">
                    <a:pos x="29" y="22"/>
                  </a:cxn>
                  <a:cxn ang="0">
                    <a:pos x="29" y="19"/>
                  </a:cxn>
                  <a:cxn ang="0">
                    <a:pos x="29" y="17"/>
                  </a:cxn>
                  <a:cxn ang="0">
                    <a:pos x="28" y="16"/>
                  </a:cxn>
                  <a:cxn ang="0">
                    <a:pos x="27" y="13"/>
                  </a:cxn>
                  <a:cxn ang="0">
                    <a:pos x="26" y="12"/>
                  </a:cxn>
                  <a:cxn ang="0">
                    <a:pos x="23" y="12"/>
                  </a:cxn>
                  <a:cxn ang="0">
                    <a:pos x="22" y="11"/>
                  </a:cxn>
                  <a:cxn ang="0">
                    <a:pos x="20" y="12"/>
                  </a:cxn>
                  <a:cxn ang="0">
                    <a:pos x="18" y="12"/>
                  </a:cxn>
                  <a:cxn ang="0">
                    <a:pos x="17" y="13"/>
                  </a:cxn>
                  <a:cxn ang="0">
                    <a:pos x="16" y="14"/>
                  </a:cxn>
                  <a:cxn ang="0">
                    <a:pos x="14" y="16"/>
                  </a:cxn>
                  <a:cxn ang="0">
                    <a:pos x="13" y="17"/>
                  </a:cxn>
                  <a:cxn ang="0">
                    <a:pos x="13" y="19"/>
                  </a:cxn>
                  <a:cxn ang="0">
                    <a:pos x="11" y="21"/>
                  </a:cxn>
                  <a:cxn ang="0">
                    <a:pos x="11" y="23"/>
                  </a:cxn>
                  <a:cxn ang="0">
                    <a:pos x="11" y="26"/>
                  </a:cxn>
                  <a:cxn ang="0">
                    <a:pos x="11" y="28"/>
                  </a:cxn>
                  <a:cxn ang="0">
                    <a:pos x="11" y="31"/>
                  </a:cxn>
                  <a:cxn ang="0">
                    <a:pos x="0" y="56"/>
                  </a:cxn>
                  <a:cxn ang="0">
                    <a:pos x="10" y="2"/>
                  </a:cxn>
                  <a:cxn ang="0">
                    <a:pos x="11" y="9"/>
                  </a:cxn>
                  <a:cxn ang="0">
                    <a:pos x="13" y="7"/>
                  </a:cxn>
                  <a:cxn ang="0">
                    <a:pos x="15" y="4"/>
                  </a:cxn>
                  <a:cxn ang="0">
                    <a:pos x="16" y="3"/>
                  </a:cxn>
                  <a:cxn ang="0">
                    <a:pos x="18" y="3"/>
                  </a:cxn>
                  <a:cxn ang="0">
                    <a:pos x="19" y="2"/>
                  </a:cxn>
                  <a:cxn ang="0">
                    <a:pos x="20" y="0"/>
                  </a:cxn>
                  <a:cxn ang="0">
                    <a:pos x="22" y="0"/>
                  </a:cxn>
                  <a:cxn ang="0">
                    <a:pos x="24" y="0"/>
                  </a:cxn>
                  <a:cxn ang="0">
                    <a:pos x="27" y="0"/>
                  </a:cxn>
                  <a:cxn ang="0">
                    <a:pos x="29" y="0"/>
                  </a:cxn>
                  <a:cxn ang="0">
                    <a:pos x="31" y="0"/>
                  </a:cxn>
                  <a:cxn ang="0">
                    <a:pos x="32" y="2"/>
                  </a:cxn>
                  <a:cxn ang="0">
                    <a:pos x="34" y="2"/>
                  </a:cxn>
                  <a:cxn ang="0">
                    <a:pos x="35" y="3"/>
                  </a:cxn>
                  <a:cxn ang="0">
                    <a:pos x="36" y="4"/>
                  </a:cxn>
                  <a:cxn ang="0">
                    <a:pos x="37" y="5"/>
                  </a:cxn>
                  <a:cxn ang="0">
                    <a:pos x="38" y="7"/>
                  </a:cxn>
                  <a:cxn ang="0">
                    <a:pos x="40" y="8"/>
                  </a:cxn>
                  <a:cxn ang="0">
                    <a:pos x="41" y="9"/>
                  </a:cxn>
                  <a:cxn ang="0">
                    <a:pos x="41" y="12"/>
                  </a:cxn>
                  <a:cxn ang="0">
                    <a:pos x="42" y="13"/>
                  </a:cxn>
                  <a:cxn ang="0">
                    <a:pos x="42" y="16"/>
                  </a:cxn>
                  <a:cxn ang="0">
                    <a:pos x="42" y="18"/>
                  </a:cxn>
                  <a:cxn ang="0">
                    <a:pos x="42" y="21"/>
                  </a:cxn>
                  <a:cxn ang="0">
                    <a:pos x="42" y="56"/>
                  </a:cxn>
                </a:cxnLst>
                <a:rect l="0" t="0" r="r" b="b"/>
                <a:pathLst>
                  <a:path w="42" h="56">
                    <a:moveTo>
                      <a:pt x="42" y="56"/>
                    </a:moveTo>
                    <a:lnTo>
                      <a:pt x="30" y="56"/>
                    </a:lnTo>
                    <a:lnTo>
                      <a:pt x="30" y="28"/>
                    </a:lnTo>
                    <a:lnTo>
                      <a:pt x="30" y="27"/>
                    </a:lnTo>
                    <a:lnTo>
                      <a:pt x="30" y="26"/>
                    </a:lnTo>
                    <a:lnTo>
                      <a:pt x="30" y="25"/>
                    </a:lnTo>
                    <a:lnTo>
                      <a:pt x="29" y="23"/>
                    </a:lnTo>
                    <a:lnTo>
                      <a:pt x="29" y="22"/>
                    </a:lnTo>
                    <a:lnTo>
                      <a:pt x="29" y="21"/>
                    </a:lnTo>
                    <a:lnTo>
                      <a:pt x="29" y="19"/>
                    </a:lnTo>
                    <a:lnTo>
                      <a:pt x="29" y="18"/>
                    </a:lnTo>
                    <a:lnTo>
                      <a:pt x="29" y="17"/>
                    </a:lnTo>
                    <a:lnTo>
                      <a:pt x="29" y="16"/>
                    </a:lnTo>
                    <a:lnTo>
                      <a:pt x="28" y="16"/>
                    </a:lnTo>
                    <a:lnTo>
                      <a:pt x="28" y="14"/>
                    </a:lnTo>
                    <a:lnTo>
                      <a:pt x="27" y="13"/>
                    </a:lnTo>
                    <a:lnTo>
                      <a:pt x="26" y="13"/>
                    </a:lnTo>
                    <a:lnTo>
                      <a:pt x="26" y="12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2" y="12"/>
                    </a:lnTo>
                    <a:lnTo>
                      <a:pt x="22" y="11"/>
                    </a:lnTo>
                    <a:lnTo>
                      <a:pt x="21" y="11"/>
                    </a:lnTo>
                    <a:lnTo>
                      <a:pt x="20" y="12"/>
                    </a:lnTo>
                    <a:lnTo>
                      <a:pt x="19" y="12"/>
                    </a:lnTo>
                    <a:lnTo>
                      <a:pt x="18" y="12"/>
                    </a:lnTo>
                    <a:lnTo>
                      <a:pt x="17" y="12"/>
                    </a:lnTo>
                    <a:lnTo>
                      <a:pt x="17" y="13"/>
                    </a:lnTo>
                    <a:lnTo>
                      <a:pt x="16" y="13"/>
                    </a:lnTo>
                    <a:lnTo>
                      <a:pt x="16" y="14"/>
                    </a:lnTo>
                    <a:lnTo>
                      <a:pt x="15" y="14"/>
                    </a:lnTo>
                    <a:lnTo>
                      <a:pt x="14" y="16"/>
                    </a:lnTo>
                    <a:lnTo>
                      <a:pt x="14" y="17"/>
                    </a:lnTo>
                    <a:lnTo>
                      <a:pt x="13" y="17"/>
                    </a:lnTo>
                    <a:lnTo>
                      <a:pt x="13" y="18"/>
                    </a:lnTo>
                    <a:lnTo>
                      <a:pt x="13" y="19"/>
                    </a:lnTo>
                    <a:lnTo>
                      <a:pt x="13" y="21"/>
                    </a:lnTo>
                    <a:lnTo>
                      <a:pt x="11" y="21"/>
                    </a:lnTo>
                    <a:lnTo>
                      <a:pt x="11" y="22"/>
                    </a:lnTo>
                    <a:lnTo>
                      <a:pt x="11" y="23"/>
                    </a:lnTo>
                    <a:lnTo>
                      <a:pt x="11" y="25"/>
                    </a:lnTo>
                    <a:lnTo>
                      <a:pt x="11" y="26"/>
                    </a:lnTo>
                    <a:lnTo>
                      <a:pt x="11" y="27"/>
                    </a:lnTo>
                    <a:lnTo>
                      <a:pt x="11" y="28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11" y="56"/>
                    </a:lnTo>
                    <a:lnTo>
                      <a:pt x="0" y="56"/>
                    </a:lnTo>
                    <a:lnTo>
                      <a:pt x="0" y="2"/>
                    </a:lnTo>
                    <a:lnTo>
                      <a:pt x="10" y="2"/>
                    </a:lnTo>
                    <a:lnTo>
                      <a:pt x="10" y="9"/>
                    </a:lnTo>
                    <a:lnTo>
                      <a:pt x="11" y="9"/>
                    </a:lnTo>
                    <a:lnTo>
                      <a:pt x="11" y="8"/>
                    </a:lnTo>
                    <a:lnTo>
                      <a:pt x="13" y="7"/>
                    </a:lnTo>
                    <a:lnTo>
                      <a:pt x="14" y="5"/>
                    </a:lnTo>
                    <a:lnTo>
                      <a:pt x="15" y="4"/>
                    </a:lnTo>
                    <a:lnTo>
                      <a:pt x="16" y="4"/>
                    </a:lnTo>
                    <a:lnTo>
                      <a:pt x="16" y="3"/>
                    </a:lnTo>
                    <a:lnTo>
                      <a:pt x="17" y="3"/>
                    </a:lnTo>
                    <a:lnTo>
                      <a:pt x="18" y="3"/>
                    </a:lnTo>
                    <a:lnTo>
                      <a:pt x="18" y="2"/>
                    </a:lnTo>
                    <a:lnTo>
                      <a:pt x="19" y="2"/>
                    </a:lnTo>
                    <a:lnTo>
                      <a:pt x="20" y="2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6" y="0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29" y="0"/>
                    </a:lnTo>
                    <a:lnTo>
                      <a:pt x="30" y="0"/>
                    </a:lnTo>
                    <a:lnTo>
                      <a:pt x="31" y="0"/>
                    </a:lnTo>
                    <a:lnTo>
                      <a:pt x="32" y="0"/>
                    </a:lnTo>
                    <a:lnTo>
                      <a:pt x="32" y="2"/>
                    </a:lnTo>
                    <a:lnTo>
                      <a:pt x="33" y="2"/>
                    </a:lnTo>
                    <a:lnTo>
                      <a:pt x="34" y="2"/>
                    </a:lnTo>
                    <a:lnTo>
                      <a:pt x="34" y="3"/>
                    </a:lnTo>
                    <a:lnTo>
                      <a:pt x="35" y="3"/>
                    </a:lnTo>
                    <a:lnTo>
                      <a:pt x="36" y="3"/>
                    </a:lnTo>
                    <a:lnTo>
                      <a:pt x="36" y="4"/>
                    </a:lnTo>
                    <a:lnTo>
                      <a:pt x="37" y="4"/>
                    </a:lnTo>
                    <a:lnTo>
                      <a:pt x="37" y="5"/>
                    </a:lnTo>
                    <a:lnTo>
                      <a:pt x="38" y="5"/>
                    </a:lnTo>
                    <a:lnTo>
                      <a:pt x="38" y="7"/>
                    </a:lnTo>
                    <a:lnTo>
                      <a:pt x="40" y="7"/>
                    </a:lnTo>
                    <a:lnTo>
                      <a:pt x="40" y="8"/>
                    </a:lnTo>
                    <a:lnTo>
                      <a:pt x="40" y="9"/>
                    </a:lnTo>
                    <a:lnTo>
                      <a:pt x="41" y="9"/>
                    </a:lnTo>
                    <a:lnTo>
                      <a:pt x="41" y="11"/>
                    </a:lnTo>
                    <a:lnTo>
                      <a:pt x="41" y="12"/>
                    </a:lnTo>
                    <a:lnTo>
                      <a:pt x="41" y="13"/>
                    </a:lnTo>
                    <a:lnTo>
                      <a:pt x="42" y="13"/>
                    </a:lnTo>
                    <a:lnTo>
                      <a:pt x="42" y="14"/>
                    </a:lnTo>
                    <a:lnTo>
                      <a:pt x="42" y="16"/>
                    </a:lnTo>
                    <a:lnTo>
                      <a:pt x="42" y="17"/>
                    </a:lnTo>
                    <a:lnTo>
                      <a:pt x="42" y="18"/>
                    </a:lnTo>
                    <a:lnTo>
                      <a:pt x="42" y="19"/>
                    </a:lnTo>
                    <a:lnTo>
                      <a:pt x="42" y="21"/>
                    </a:lnTo>
                    <a:lnTo>
                      <a:pt x="42" y="22"/>
                    </a:lnTo>
                    <a:lnTo>
                      <a:pt x="42" y="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85"/>
              <p:cNvSpPr>
                <a:spLocks noEditPoints="1"/>
              </p:cNvSpPr>
              <p:nvPr/>
            </p:nvSpPr>
            <p:spPr bwMode="auto">
              <a:xfrm>
                <a:off x="881" y="1495"/>
                <a:ext cx="15" cy="19"/>
              </a:xfrm>
              <a:custGeom>
                <a:avLst/>
                <a:gdLst/>
                <a:ahLst/>
                <a:cxnLst>
                  <a:cxn ang="0">
                    <a:pos x="3" y="13"/>
                  </a:cxn>
                  <a:cxn ang="0">
                    <a:pos x="5" y="8"/>
                  </a:cxn>
                  <a:cxn ang="0">
                    <a:pos x="7" y="4"/>
                  </a:cxn>
                  <a:cxn ang="0">
                    <a:pos x="10" y="2"/>
                  </a:cxn>
                  <a:cxn ang="0">
                    <a:pos x="15" y="0"/>
                  </a:cxn>
                  <a:cxn ang="0">
                    <a:pos x="20" y="0"/>
                  </a:cxn>
                  <a:cxn ang="0">
                    <a:pos x="25" y="0"/>
                  </a:cxn>
                  <a:cxn ang="0">
                    <a:pos x="31" y="0"/>
                  </a:cxn>
                  <a:cxn ang="0">
                    <a:pos x="34" y="3"/>
                  </a:cxn>
                  <a:cxn ang="0">
                    <a:pos x="37" y="5"/>
                  </a:cxn>
                  <a:cxn ang="0">
                    <a:pos x="39" y="9"/>
                  </a:cxn>
                  <a:cxn ang="0">
                    <a:pos x="40" y="14"/>
                  </a:cxn>
                  <a:cxn ang="0">
                    <a:pos x="42" y="21"/>
                  </a:cxn>
                  <a:cxn ang="0">
                    <a:pos x="42" y="44"/>
                  </a:cxn>
                  <a:cxn ang="0">
                    <a:pos x="42" y="50"/>
                  </a:cxn>
                  <a:cxn ang="0">
                    <a:pos x="44" y="55"/>
                  </a:cxn>
                  <a:cxn ang="0">
                    <a:pos x="31" y="54"/>
                  </a:cxn>
                  <a:cxn ang="0">
                    <a:pos x="30" y="51"/>
                  </a:cxn>
                  <a:cxn ang="0">
                    <a:pos x="26" y="54"/>
                  </a:cxn>
                  <a:cxn ang="0">
                    <a:pos x="23" y="56"/>
                  </a:cxn>
                  <a:cxn ang="0">
                    <a:pos x="19" y="58"/>
                  </a:cxn>
                  <a:cxn ang="0">
                    <a:pos x="13" y="58"/>
                  </a:cxn>
                  <a:cxn ang="0">
                    <a:pos x="9" y="56"/>
                  </a:cxn>
                  <a:cxn ang="0">
                    <a:pos x="6" y="54"/>
                  </a:cxn>
                  <a:cxn ang="0">
                    <a:pos x="3" y="51"/>
                  </a:cxn>
                  <a:cxn ang="0">
                    <a:pos x="0" y="47"/>
                  </a:cxn>
                  <a:cxn ang="0">
                    <a:pos x="0" y="41"/>
                  </a:cxn>
                  <a:cxn ang="0">
                    <a:pos x="0" y="35"/>
                  </a:cxn>
                  <a:cxn ang="0">
                    <a:pos x="3" y="31"/>
                  </a:cxn>
                  <a:cxn ang="0">
                    <a:pos x="6" y="28"/>
                  </a:cxn>
                  <a:cxn ang="0">
                    <a:pos x="10" y="26"/>
                  </a:cxn>
                  <a:cxn ang="0">
                    <a:pos x="15" y="25"/>
                  </a:cxn>
                  <a:cxn ang="0">
                    <a:pos x="20" y="23"/>
                  </a:cxn>
                  <a:cxn ang="0">
                    <a:pos x="24" y="22"/>
                  </a:cxn>
                  <a:cxn ang="0">
                    <a:pos x="29" y="21"/>
                  </a:cxn>
                  <a:cxn ang="0">
                    <a:pos x="29" y="14"/>
                  </a:cxn>
                  <a:cxn ang="0">
                    <a:pos x="25" y="12"/>
                  </a:cxn>
                  <a:cxn ang="0">
                    <a:pos x="21" y="11"/>
                  </a:cxn>
                  <a:cxn ang="0">
                    <a:pos x="16" y="12"/>
                  </a:cxn>
                  <a:cxn ang="0">
                    <a:pos x="13" y="16"/>
                  </a:cxn>
                  <a:cxn ang="0">
                    <a:pos x="27" y="30"/>
                  </a:cxn>
                  <a:cxn ang="0">
                    <a:pos x="23" y="31"/>
                  </a:cxn>
                  <a:cxn ang="0">
                    <a:pos x="19" y="32"/>
                  </a:cxn>
                  <a:cxn ang="0">
                    <a:pos x="16" y="35"/>
                  </a:cxn>
                  <a:cxn ang="0">
                    <a:pos x="12" y="39"/>
                  </a:cxn>
                  <a:cxn ang="0">
                    <a:pos x="13" y="44"/>
                  </a:cxn>
                  <a:cxn ang="0">
                    <a:pos x="17" y="46"/>
                  </a:cxn>
                  <a:cxn ang="0">
                    <a:pos x="21" y="47"/>
                  </a:cxn>
                  <a:cxn ang="0">
                    <a:pos x="24" y="45"/>
                  </a:cxn>
                  <a:cxn ang="0">
                    <a:pos x="27" y="42"/>
                  </a:cxn>
                  <a:cxn ang="0">
                    <a:pos x="29" y="37"/>
                  </a:cxn>
                  <a:cxn ang="0">
                    <a:pos x="29" y="30"/>
                  </a:cxn>
                </a:cxnLst>
                <a:rect l="0" t="0" r="r" b="b"/>
                <a:pathLst>
                  <a:path w="44" h="58">
                    <a:moveTo>
                      <a:pt x="12" y="18"/>
                    </a:moveTo>
                    <a:lnTo>
                      <a:pt x="2" y="16"/>
                    </a:lnTo>
                    <a:lnTo>
                      <a:pt x="2" y="14"/>
                    </a:lnTo>
                    <a:lnTo>
                      <a:pt x="2" y="13"/>
                    </a:lnTo>
                    <a:lnTo>
                      <a:pt x="3" y="13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4" y="9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5" y="7"/>
                    </a:lnTo>
                    <a:lnTo>
                      <a:pt x="6" y="7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3" y="2"/>
                    </a:lnTo>
                    <a:lnTo>
                      <a:pt x="13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19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6" y="0"/>
                    </a:lnTo>
                    <a:lnTo>
                      <a:pt x="27" y="0"/>
                    </a:lnTo>
                    <a:lnTo>
                      <a:pt x="29" y="0"/>
                    </a:lnTo>
                    <a:lnTo>
                      <a:pt x="30" y="0"/>
                    </a:lnTo>
                    <a:lnTo>
                      <a:pt x="31" y="0"/>
                    </a:lnTo>
                    <a:lnTo>
                      <a:pt x="31" y="2"/>
                    </a:lnTo>
                    <a:lnTo>
                      <a:pt x="32" y="2"/>
                    </a:lnTo>
                    <a:lnTo>
                      <a:pt x="33" y="2"/>
                    </a:lnTo>
                    <a:lnTo>
                      <a:pt x="34" y="2"/>
                    </a:lnTo>
                    <a:lnTo>
                      <a:pt x="34" y="3"/>
                    </a:lnTo>
                    <a:lnTo>
                      <a:pt x="35" y="3"/>
                    </a:lnTo>
                    <a:lnTo>
                      <a:pt x="36" y="3"/>
                    </a:lnTo>
                    <a:lnTo>
                      <a:pt x="36" y="4"/>
                    </a:lnTo>
                    <a:lnTo>
                      <a:pt x="37" y="4"/>
                    </a:lnTo>
                    <a:lnTo>
                      <a:pt x="37" y="5"/>
                    </a:lnTo>
                    <a:lnTo>
                      <a:pt x="38" y="5"/>
                    </a:lnTo>
                    <a:lnTo>
                      <a:pt x="38" y="7"/>
                    </a:lnTo>
                    <a:lnTo>
                      <a:pt x="39" y="7"/>
                    </a:lnTo>
                    <a:lnTo>
                      <a:pt x="39" y="8"/>
                    </a:lnTo>
                    <a:lnTo>
                      <a:pt x="39" y="9"/>
                    </a:lnTo>
                    <a:lnTo>
                      <a:pt x="40" y="9"/>
                    </a:lnTo>
                    <a:lnTo>
                      <a:pt x="40" y="11"/>
                    </a:lnTo>
                    <a:lnTo>
                      <a:pt x="40" y="12"/>
                    </a:lnTo>
                    <a:lnTo>
                      <a:pt x="40" y="13"/>
                    </a:lnTo>
                    <a:lnTo>
                      <a:pt x="40" y="14"/>
                    </a:lnTo>
                    <a:lnTo>
                      <a:pt x="42" y="16"/>
                    </a:lnTo>
                    <a:lnTo>
                      <a:pt x="42" y="17"/>
                    </a:lnTo>
                    <a:lnTo>
                      <a:pt x="42" y="18"/>
                    </a:lnTo>
                    <a:lnTo>
                      <a:pt x="42" y="19"/>
                    </a:lnTo>
                    <a:lnTo>
                      <a:pt x="42" y="21"/>
                    </a:lnTo>
                    <a:lnTo>
                      <a:pt x="42" y="39"/>
                    </a:lnTo>
                    <a:lnTo>
                      <a:pt x="42" y="40"/>
                    </a:lnTo>
                    <a:lnTo>
                      <a:pt x="42" y="41"/>
                    </a:lnTo>
                    <a:lnTo>
                      <a:pt x="42" y="42"/>
                    </a:lnTo>
                    <a:lnTo>
                      <a:pt x="42" y="44"/>
                    </a:lnTo>
                    <a:lnTo>
                      <a:pt x="42" y="45"/>
                    </a:lnTo>
                    <a:lnTo>
                      <a:pt x="42" y="46"/>
                    </a:lnTo>
                    <a:lnTo>
                      <a:pt x="42" y="47"/>
                    </a:lnTo>
                    <a:lnTo>
                      <a:pt x="42" y="49"/>
                    </a:lnTo>
                    <a:lnTo>
                      <a:pt x="42" y="50"/>
                    </a:lnTo>
                    <a:lnTo>
                      <a:pt x="42" y="51"/>
                    </a:lnTo>
                    <a:lnTo>
                      <a:pt x="43" y="51"/>
                    </a:lnTo>
                    <a:lnTo>
                      <a:pt x="43" y="53"/>
                    </a:lnTo>
                    <a:lnTo>
                      <a:pt x="43" y="54"/>
                    </a:lnTo>
                    <a:lnTo>
                      <a:pt x="44" y="55"/>
                    </a:lnTo>
                    <a:lnTo>
                      <a:pt x="44" y="56"/>
                    </a:lnTo>
                    <a:lnTo>
                      <a:pt x="32" y="56"/>
                    </a:lnTo>
                    <a:lnTo>
                      <a:pt x="32" y="55"/>
                    </a:lnTo>
                    <a:lnTo>
                      <a:pt x="31" y="55"/>
                    </a:lnTo>
                    <a:lnTo>
                      <a:pt x="31" y="54"/>
                    </a:lnTo>
                    <a:lnTo>
                      <a:pt x="31" y="53"/>
                    </a:lnTo>
                    <a:lnTo>
                      <a:pt x="31" y="51"/>
                    </a:lnTo>
                    <a:lnTo>
                      <a:pt x="30" y="51"/>
                    </a:lnTo>
                    <a:lnTo>
                      <a:pt x="30" y="50"/>
                    </a:lnTo>
                    <a:lnTo>
                      <a:pt x="30" y="51"/>
                    </a:lnTo>
                    <a:lnTo>
                      <a:pt x="29" y="51"/>
                    </a:lnTo>
                    <a:lnTo>
                      <a:pt x="29" y="53"/>
                    </a:lnTo>
                    <a:lnTo>
                      <a:pt x="27" y="53"/>
                    </a:lnTo>
                    <a:lnTo>
                      <a:pt x="27" y="54"/>
                    </a:lnTo>
                    <a:lnTo>
                      <a:pt x="26" y="54"/>
                    </a:lnTo>
                    <a:lnTo>
                      <a:pt x="25" y="54"/>
                    </a:lnTo>
                    <a:lnTo>
                      <a:pt x="25" y="55"/>
                    </a:lnTo>
                    <a:lnTo>
                      <a:pt x="24" y="55"/>
                    </a:lnTo>
                    <a:lnTo>
                      <a:pt x="23" y="55"/>
                    </a:lnTo>
                    <a:lnTo>
                      <a:pt x="23" y="56"/>
                    </a:lnTo>
                    <a:lnTo>
                      <a:pt x="22" y="56"/>
                    </a:lnTo>
                    <a:lnTo>
                      <a:pt x="21" y="56"/>
                    </a:lnTo>
                    <a:lnTo>
                      <a:pt x="20" y="56"/>
                    </a:lnTo>
                    <a:lnTo>
                      <a:pt x="20" y="58"/>
                    </a:lnTo>
                    <a:lnTo>
                      <a:pt x="19" y="58"/>
                    </a:lnTo>
                    <a:lnTo>
                      <a:pt x="18" y="58"/>
                    </a:lnTo>
                    <a:lnTo>
                      <a:pt x="17" y="58"/>
                    </a:lnTo>
                    <a:lnTo>
                      <a:pt x="16" y="58"/>
                    </a:lnTo>
                    <a:lnTo>
                      <a:pt x="15" y="58"/>
                    </a:lnTo>
                    <a:lnTo>
                      <a:pt x="13" y="58"/>
                    </a:lnTo>
                    <a:lnTo>
                      <a:pt x="12" y="58"/>
                    </a:lnTo>
                    <a:lnTo>
                      <a:pt x="11" y="58"/>
                    </a:lnTo>
                    <a:lnTo>
                      <a:pt x="11" y="56"/>
                    </a:lnTo>
                    <a:lnTo>
                      <a:pt x="10" y="56"/>
                    </a:lnTo>
                    <a:lnTo>
                      <a:pt x="9" y="56"/>
                    </a:lnTo>
                    <a:lnTo>
                      <a:pt x="8" y="56"/>
                    </a:lnTo>
                    <a:lnTo>
                      <a:pt x="8" y="55"/>
                    </a:lnTo>
                    <a:lnTo>
                      <a:pt x="7" y="55"/>
                    </a:lnTo>
                    <a:lnTo>
                      <a:pt x="6" y="55"/>
                    </a:lnTo>
                    <a:lnTo>
                      <a:pt x="6" y="54"/>
                    </a:lnTo>
                    <a:lnTo>
                      <a:pt x="5" y="54"/>
                    </a:lnTo>
                    <a:lnTo>
                      <a:pt x="5" y="53"/>
                    </a:lnTo>
                    <a:lnTo>
                      <a:pt x="4" y="53"/>
                    </a:lnTo>
                    <a:lnTo>
                      <a:pt x="4" y="51"/>
                    </a:lnTo>
                    <a:lnTo>
                      <a:pt x="3" y="51"/>
                    </a:lnTo>
                    <a:lnTo>
                      <a:pt x="3" y="50"/>
                    </a:lnTo>
                    <a:lnTo>
                      <a:pt x="2" y="50"/>
                    </a:lnTo>
                    <a:lnTo>
                      <a:pt x="2" y="49"/>
                    </a:lnTo>
                    <a:lnTo>
                      <a:pt x="2" y="47"/>
                    </a:lnTo>
                    <a:lnTo>
                      <a:pt x="0" y="47"/>
                    </a:lnTo>
                    <a:lnTo>
                      <a:pt x="0" y="46"/>
                    </a:lnTo>
                    <a:lnTo>
                      <a:pt x="0" y="45"/>
                    </a:lnTo>
                    <a:lnTo>
                      <a:pt x="0" y="44"/>
                    </a:lnTo>
                    <a:lnTo>
                      <a:pt x="0" y="42"/>
                    </a:lnTo>
                    <a:lnTo>
                      <a:pt x="0" y="41"/>
                    </a:lnTo>
                    <a:lnTo>
                      <a:pt x="0" y="40"/>
                    </a:lnTo>
                    <a:lnTo>
                      <a:pt x="0" y="39"/>
                    </a:lnTo>
                    <a:lnTo>
                      <a:pt x="0" y="37"/>
                    </a:lnTo>
                    <a:lnTo>
                      <a:pt x="0" y="36"/>
                    </a:lnTo>
                    <a:lnTo>
                      <a:pt x="0" y="35"/>
                    </a:lnTo>
                    <a:lnTo>
                      <a:pt x="2" y="35"/>
                    </a:lnTo>
                    <a:lnTo>
                      <a:pt x="2" y="33"/>
                    </a:lnTo>
                    <a:lnTo>
                      <a:pt x="2" y="32"/>
                    </a:lnTo>
                    <a:lnTo>
                      <a:pt x="3" y="32"/>
                    </a:lnTo>
                    <a:lnTo>
                      <a:pt x="3" y="31"/>
                    </a:lnTo>
                    <a:lnTo>
                      <a:pt x="4" y="31"/>
                    </a:lnTo>
                    <a:lnTo>
                      <a:pt x="4" y="30"/>
                    </a:lnTo>
                    <a:lnTo>
                      <a:pt x="5" y="30"/>
                    </a:lnTo>
                    <a:lnTo>
                      <a:pt x="5" y="28"/>
                    </a:lnTo>
                    <a:lnTo>
                      <a:pt x="6" y="28"/>
                    </a:lnTo>
                    <a:lnTo>
                      <a:pt x="7" y="27"/>
                    </a:lnTo>
                    <a:lnTo>
                      <a:pt x="8" y="27"/>
                    </a:lnTo>
                    <a:lnTo>
                      <a:pt x="9" y="27"/>
                    </a:lnTo>
                    <a:lnTo>
                      <a:pt x="9" y="26"/>
                    </a:lnTo>
                    <a:lnTo>
                      <a:pt x="10" y="26"/>
                    </a:lnTo>
                    <a:lnTo>
                      <a:pt x="11" y="26"/>
                    </a:lnTo>
                    <a:lnTo>
                      <a:pt x="12" y="26"/>
                    </a:lnTo>
                    <a:lnTo>
                      <a:pt x="12" y="25"/>
                    </a:lnTo>
                    <a:lnTo>
                      <a:pt x="13" y="25"/>
                    </a:lnTo>
                    <a:lnTo>
                      <a:pt x="15" y="25"/>
                    </a:lnTo>
                    <a:lnTo>
                      <a:pt x="16" y="25"/>
                    </a:lnTo>
                    <a:lnTo>
                      <a:pt x="17" y="25"/>
                    </a:lnTo>
                    <a:lnTo>
                      <a:pt x="18" y="23"/>
                    </a:lnTo>
                    <a:lnTo>
                      <a:pt x="19" y="23"/>
                    </a:lnTo>
                    <a:lnTo>
                      <a:pt x="20" y="23"/>
                    </a:lnTo>
                    <a:lnTo>
                      <a:pt x="21" y="23"/>
                    </a:lnTo>
                    <a:lnTo>
                      <a:pt x="22" y="23"/>
                    </a:lnTo>
                    <a:lnTo>
                      <a:pt x="22" y="22"/>
                    </a:lnTo>
                    <a:lnTo>
                      <a:pt x="23" y="22"/>
                    </a:lnTo>
                    <a:lnTo>
                      <a:pt x="24" y="22"/>
                    </a:lnTo>
                    <a:lnTo>
                      <a:pt x="25" y="22"/>
                    </a:lnTo>
                    <a:lnTo>
                      <a:pt x="26" y="22"/>
                    </a:lnTo>
                    <a:lnTo>
                      <a:pt x="26" y="21"/>
                    </a:lnTo>
                    <a:lnTo>
                      <a:pt x="27" y="21"/>
                    </a:lnTo>
                    <a:lnTo>
                      <a:pt x="29" y="21"/>
                    </a:lnTo>
                    <a:lnTo>
                      <a:pt x="29" y="19"/>
                    </a:lnTo>
                    <a:lnTo>
                      <a:pt x="29" y="18"/>
                    </a:lnTo>
                    <a:lnTo>
                      <a:pt x="29" y="17"/>
                    </a:lnTo>
                    <a:lnTo>
                      <a:pt x="29" y="16"/>
                    </a:lnTo>
                    <a:lnTo>
                      <a:pt x="29" y="14"/>
                    </a:lnTo>
                    <a:lnTo>
                      <a:pt x="27" y="14"/>
                    </a:lnTo>
                    <a:lnTo>
                      <a:pt x="27" y="13"/>
                    </a:lnTo>
                    <a:lnTo>
                      <a:pt x="26" y="13"/>
                    </a:lnTo>
                    <a:lnTo>
                      <a:pt x="26" y="12"/>
                    </a:lnTo>
                    <a:lnTo>
                      <a:pt x="25" y="12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2" y="12"/>
                    </a:lnTo>
                    <a:lnTo>
                      <a:pt x="22" y="11"/>
                    </a:lnTo>
                    <a:lnTo>
                      <a:pt x="21" y="11"/>
                    </a:lnTo>
                    <a:lnTo>
                      <a:pt x="20" y="11"/>
                    </a:lnTo>
                    <a:lnTo>
                      <a:pt x="19" y="12"/>
                    </a:lnTo>
                    <a:lnTo>
                      <a:pt x="18" y="12"/>
                    </a:lnTo>
                    <a:lnTo>
                      <a:pt x="17" y="12"/>
                    </a:lnTo>
                    <a:lnTo>
                      <a:pt x="16" y="12"/>
                    </a:lnTo>
                    <a:lnTo>
                      <a:pt x="16" y="13"/>
                    </a:lnTo>
                    <a:lnTo>
                      <a:pt x="15" y="13"/>
                    </a:lnTo>
                    <a:lnTo>
                      <a:pt x="15" y="14"/>
                    </a:lnTo>
                    <a:lnTo>
                      <a:pt x="13" y="14"/>
                    </a:lnTo>
                    <a:lnTo>
                      <a:pt x="13" y="16"/>
                    </a:lnTo>
                    <a:lnTo>
                      <a:pt x="13" y="17"/>
                    </a:lnTo>
                    <a:lnTo>
                      <a:pt x="12" y="17"/>
                    </a:lnTo>
                    <a:lnTo>
                      <a:pt x="12" y="18"/>
                    </a:lnTo>
                    <a:close/>
                    <a:moveTo>
                      <a:pt x="29" y="30"/>
                    </a:moveTo>
                    <a:lnTo>
                      <a:pt x="27" y="30"/>
                    </a:lnTo>
                    <a:lnTo>
                      <a:pt x="27" y="31"/>
                    </a:lnTo>
                    <a:lnTo>
                      <a:pt x="26" y="31"/>
                    </a:lnTo>
                    <a:lnTo>
                      <a:pt x="25" y="31"/>
                    </a:lnTo>
                    <a:lnTo>
                      <a:pt x="24" y="31"/>
                    </a:lnTo>
                    <a:lnTo>
                      <a:pt x="23" y="31"/>
                    </a:lnTo>
                    <a:lnTo>
                      <a:pt x="23" y="32"/>
                    </a:lnTo>
                    <a:lnTo>
                      <a:pt x="22" y="32"/>
                    </a:lnTo>
                    <a:lnTo>
                      <a:pt x="21" y="32"/>
                    </a:lnTo>
                    <a:lnTo>
                      <a:pt x="20" y="32"/>
                    </a:lnTo>
                    <a:lnTo>
                      <a:pt x="19" y="32"/>
                    </a:lnTo>
                    <a:lnTo>
                      <a:pt x="19" y="33"/>
                    </a:lnTo>
                    <a:lnTo>
                      <a:pt x="18" y="33"/>
                    </a:lnTo>
                    <a:lnTo>
                      <a:pt x="17" y="33"/>
                    </a:lnTo>
                    <a:lnTo>
                      <a:pt x="16" y="33"/>
                    </a:lnTo>
                    <a:lnTo>
                      <a:pt x="16" y="35"/>
                    </a:lnTo>
                    <a:lnTo>
                      <a:pt x="15" y="35"/>
                    </a:lnTo>
                    <a:lnTo>
                      <a:pt x="13" y="36"/>
                    </a:lnTo>
                    <a:lnTo>
                      <a:pt x="13" y="37"/>
                    </a:lnTo>
                    <a:lnTo>
                      <a:pt x="12" y="37"/>
                    </a:lnTo>
                    <a:lnTo>
                      <a:pt x="12" y="39"/>
                    </a:lnTo>
                    <a:lnTo>
                      <a:pt x="12" y="40"/>
                    </a:lnTo>
                    <a:lnTo>
                      <a:pt x="12" y="41"/>
                    </a:lnTo>
                    <a:lnTo>
                      <a:pt x="12" y="42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3" y="45"/>
                    </a:lnTo>
                    <a:lnTo>
                      <a:pt x="15" y="45"/>
                    </a:lnTo>
                    <a:lnTo>
                      <a:pt x="15" y="46"/>
                    </a:lnTo>
                    <a:lnTo>
                      <a:pt x="16" y="46"/>
                    </a:lnTo>
                    <a:lnTo>
                      <a:pt x="17" y="46"/>
                    </a:lnTo>
                    <a:lnTo>
                      <a:pt x="17" y="47"/>
                    </a:lnTo>
                    <a:lnTo>
                      <a:pt x="18" y="47"/>
                    </a:lnTo>
                    <a:lnTo>
                      <a:pt x="19" y="47"/>
                    </a:lnTo>
                    <a:lnTo>
                      <a:pt x="20" y="47"/>
                    </a:lnTo>
                    <a:lnTo>
                      <a:pt x="21" y="47"/>
                    </a:lnTo>
                    <a:lnTo>
                      <a:pt x="22" y="47"/>
                    </a:lnTo>
                    <a:lnTo>
                      <a:pt x="22" y="46"/>
                    </a:lnTo>
                    <a:lnTo>
                      <a:pt x="23" y="46"/>
                    </a:lnTo>
                    <a:lnTo>
                      <a:pt x="24" y="46"/>
                    </a:lnTo>
                    <a:lnTo>
                      <a:pt x="24" y="45"/>
                    </a:lnTo>
                    <a:lnTo>
                      <a:pt x="25" y="45"/>
                    </a:lnTo>
                    <a:lnTo>
                      <a:pt x="26" y="45"/>
                    </a:lnTo>
                    <a:lnTo>
                      <a:pt x="26" y="44"/>
                    </a:lnTo>
                    <a:lnTo>
                      <a:pt x="27" y="44"/>
                    </a:lnTo>
                    <a:lnTo>
                      <a:pt x="27" y="42"/>
                    </a:lnTo>
                    <a:lnTo>
                      <a:pt x="27" y="41"/>
                    </a:lnTo>
                    <a:lnTo>
                      <a:pt x="29" y="41"/>
                    </a:lnTo>
                    <a:lnTo>
                      <a:pt x="29" y="40"/>
                    </a:lnTo>
                    <a:lnTo>
                      <a:pt x="29" y="39"/>
                    </a:lnTo>
                    <a:lnTo>
                      <a:pt x="29" y="37"/>
                    </a:lnTo>
                    <a:lnTo>
                      <a:pt x="29" y="36"/>
                    </a:lnTo>
                    <a:lnTo>
                      <a:pt x="29" y="35"/>
                    </a:lnTo>
                    <a:lnTo>
                      <a:pt x="29" y="33"/>
                    </a:lnTo>
                    <a:lnTo>
                      <a:pt x="29" y="32"/>
                    </a:lnTo>
                    <a:lnTo>
                      <a:pt x="29" y="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Rectangle 86"/>
              <p:cNvSpPr>
                <a:spLocks noChangeArrowheads="1"/>
              </p:cNvSpPr>
              <p:nvPr/>
            </p:nvSpPr>
            <p:spPr bwMode="auto">
              <a:xfrm>
                <a:off x="899" y="1488"/>
                <a:ext cx="4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87"/>
              <p:cNvSpPr>
                <a:spLocks/>
              </p:cNvSpPr>
              <p:nvPr/>
            </p:nvSpPr>
            <p:spPr bwMode="auto">
              <a:xfrm>
                <a:off x="906" y="1495"/>
                <a:ext cx="15" cy="2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3" y="0"/>
                  </a:cxn>
                  <a:cxn ang="0">
                    <a:pos x="24" y="38"/>
                  </a:cxn>
                  <a:cxn ang="0">
                    <a:pos x="34" y="0"/>
                  </a:cxn>
                  <a:cxn ang="0">
                    <a:pos x="47" y="0"/>
                  </a:cxn>
                  <a:cxn ang="0">
                    <a:pos x="31" y="52"/>
                  </a:cxn>
                  <a:cxn ang="0">
                    <a:pos x="28" y="62"/>
                  </a:cxn>
                  <a:cxn ang="0">
                    <a:pos x="28" y="63"/>
                  </a:cxn>
                  <a:cxn ang="0">
                    <a:pos x="27" y="65"/>
                  </a:cxn>
                  <a:cxn ang="0">
                    <a:pos x="27" y="66"/>
                  </a:cxn>
                  <a:cxn ang="0">
                    <a:pos x="26" y="67"/>
                  </a:cxn>
                  <a:cxn ang="0">
                    <a:pos x="26" y="68"/>
                  </a:cxn>
                  <a:cxn ang="0">
                    <a:pos x="25" y="68"/>
                  </a:cxn>
                  <a:cxn ang="0">
                    <a:pos x="25" y="70"/>
                  </a:cxn>
                  <a:cxn ang="0">
                    <a:pos x="25" y="71"/>
                  </a:cxn>
                  <a:cxn ang="0">
                    <a:pos x="24" y="71"/>
                  </a:cxn>
                  <a:cxn ang="0">
                    <a:pos x="24" y="72"/>
                  </a:cxn>
                  <a:cxn ang="0">
                    <a:pos x="23" y="72"/>
                  </a:cxn>
                  <a:cxn ang="0">
                    <a:pos x="23" y="73"/>
                  </a:cxn>
                  <a:cxn ang="0">
                    <a:pos x="21" y="73"/>
                  </a:cxn>
                  <a:cxn ang="0">
                    <a:pos x="20" y="73"/>
                  </a:cxn>
                  <a:cxn ang="0">
                    <a:pos x="20" y="75"/>
                  </a:cxn>
                  <a:cxn ang="0">
                    <a:pos x="19" y="75"/>
                  </a:cxn>
                  <a:cxn ang="0">
                    <a:pos x="18" y="75"/>
                  </a:cxn>
                  <a:cxn ang="0">
                    <a:pos x="18" y="76"/>
                  </a:cxn>
                  <a:cxn ang="0">
                    <a:pos x="17" y="76"/>
                  </a:cxn>
                  <a:cxn ang="0">
                    <a:pos x="16" y="76"/>
                  </a:cxn>
                  <a:cxn ang="0">
                    <a:pos x="15" y="76"/>
                  </a:cxn>
                  <a:cxn ang="0">
                    <a:pos x="14" y="76"/>
                  </a:cxn>
                  <a:cxn ang="0">
                    <a:pos x="13" y="76"/>
                  </a:cxn>
                  <a:cxn ang="0">
                    <a:pos x="12" y="76"/>
                  </a:cxn>
                  <a:cxn ang="0">
                    <a:pos x="11" y="76"/>
                  </a:cxn>
                  <a:cxn ang="0">
                    <a:pos x="10" y="76"/>
                  </a:cxn>
                  <a:cxn ang="0">
                    <a:pos x="8" y="76"/>
                  </a:cxn>
                  <a:cxn ang="0">
                    <a:pos x="7" y="76"/>
                  </a:cxn>
                  <a:cxn ang="0">
                    <a:pos x="6" y="76"/>
                  </a:cxn>
                  <a:cxn ang="0">
                    <a:pos x="5" y="76"/>
                  </a:cxn>
                  <a:cxn ang="0">
                    <a:pos x="4" y="76"/>
                  </a:cxn>
                  <a:cxn ang="0">
                    <a:pos x="3" y="76"/>
                  </a:cxn>
                  <a:cxn ang="0">
                    <a:pos x="2" y="65"/>
                  </a:cxn>
                  <a:cxn ang="0">
                    <a:pos x="3" y="65"/>
                  </a:cxn>
                  <a:cxn ang="0">
                    <a:pos x="4" y="65"/>
                  </a:cxn>
                  <a:cxn ang="0">
                    <a:pos x="5" y="65"/>
                  </a:cxn>
                  <a:cxn ang="0">
                    <a:pos x="6" y="65"/>
                  </a:cxn>
                  <a:cxn ang="0">
                    <a:pos x="7" y="65"/>
                  </a:cxn>
                  <a:cxn ang="0">
                    <a:pos x="8" y="65"/>
                  </a:cxn>
                  <a:cxn ang="0">
                    <a:pos x="10" y="65"/>
                  </a:cxn>
                  <a:cxn ang="0">
                    <a:pos x="11" y="65"/>
                  </a:cxn>
                  <a:cxn ang="0">
                    <a:pos x="12" y="65"/>
                  </a:cxn>
                  <a:cxn ang="0">
                    <a:pos x="12" y="63"/>
                  </a:cxn>
                  <a:cxn ang="0">
                    <a:pos x="13" y="63"/>
                  </a:cxn>
                  <a:cxn ang="0">
                    <a:pos x="14" y="63"/>
                  </a:cxn>
                  <a:cxn ang="0">
                    <a:pos x="14" y="62"/>
                  </a:cxn>
                  <a:cxn ang="0">
                    <a:pos x="15" y="62"/>
                  </a:cxn>
                  <a:cxn ang="0">
                    <a:pos x="15" y="61"/>
                  </a:cxn>
                  <a:cxn ang="0">
                    <a:pos x="15" y="59"/>
                  </a:cxn>
                  <a:cxn ang="0">
                    <a:pos x="16" y="59"/>
                  </a:cxn>
                  <a:cxn ang="0">
                    <a:pos x="16" y="58"/>
                  </a:cxn>
                  <a:cxn ang="0">
                    <a:pos x="16" y="57"/>
                  </a:cxn>
                  <a:cxn ang="0">
                    <a:pos x="17" y="57"/>
                  </a:cxn>
                  <a:cxn ang="0">
                    <a:pos x="17" y="56"/>
                  </a:cxn>
                  <a:cxn ang="0">
                    <a:pos x="17" y="54"/>
                  </a:cxn>
                  <a:cxn ang="0">
                    <a:pos x="0" y="0"/>
                  </a:cxn>
                </a:cxnLst>
                <a:rect l="0" t="0" r="r" b="b"/>
                <a:pathLst>
                  <a:path w="47" h="76">
                    <a:moveTo>
                      <a:pt x="0" y="0"/>
                    </a:moveTo>
                    <a:lnTo>
                      <a:pt x="13" y="0"/>
                    </a:lnTo>
                    <a:lnTo>
                      <a:pt x="24" y="38"/>
                    </a:lnTo>
                    <a:lnTo>
                      <a:pt x="34" y="0"/>
                    </a:lnTo>
                    <a:lnTo>
                      <a:pt x="47" y="0"/>
                    </a:lnTo>
                    <a:lnTo>
                      <a:pt x="31" y="52"/>
                    </a:lnTo>
                    <a:lnTo>
                      <a:pt x="28" y="62"/>
                    </a:lnTo>
                    <a:lnTo>
                      <a:pt x="28" y="63"/>
                    </a:lnTo>
                    <a:lnTo>
                      <a:pt x="27" y="65"/>
                    </a:lnTo>
                    <a:lnTo>
                      <a:pt x="27" y="66"/>
                    </a:lnTo>
                    <a:lnTo>
                      <a:pt x="26" y="67"/>
                    </a:lnTo>
                    <a:lnTo>
                      <a:pt x="26" y="68"/>
                    </a:lnTo>
                    <a:lnTo>
                      <a:pt x="25" y="68"/>
                    </a:lnTo>
                    <a:lnTo>
                      <a:pt x="25" y="70"/>
                    </a:lnTo>
                    <a:lnTo>
                      <a:pt x="25" y="71"/>
                    </a:lnTo>
                    <a:lnTo>
                      <a:pt x="24" y="71"/>
                    </a:lnTo>
                    <a:lnTo>
                      <a:pt x="24" y="72"/>
                    </a:lnTo>
                    <a:lnTo>
                      <a:pt x="23" y="72"/>
                    </a:lnTo>
                    <a:lnTo>
                      <a:pt x="23" y="73"/>
                    </a:lnTo>
                    <a:lnTo>
                      <a:pt x="21" y="73"/>
                    </a:lnTo>
                    <a:lnTo>
                      <a:pt x="20" y="73"/>
                    </a:lnTo>
                    <a:lnTo>
                      <a:pt x="20" y="75"/>
                    </a:lnTo>
                    <a:lnTo>
                      <a:pt x="19" y="75"/>
                    </a:lnTo>
                    <a:lnTo>
                      <a:pt x="18" y="75"/>
                    </a:lnTo>
                    <a:lnTo>
                      <a:pt x="18" y="76"/>
                    </a:lnTo>
                    <a:lnTo>
                      <a:pt x="17" y="76"/>
                    </a:lnTo>
                    <a:lnTo>
                      <a:pt x="16" y="76"/>
                    </a:lnTo>
                    <a:lnTo>
                      <a:pt x="15" y="76"/>
                    </a:lnTo>
                    <a:lnTo>
                      <a:pt x="14" y="76"/>
                    </a:lnTo>
                    <a:lnTo>
                      <a:pt x="13" y="76"/>
                    </a:lnTo>
                    <a:lnTo>
                      <a:pt x="12" y="76"/>
                    </a:lnTo>
                    <a:lnTo>
                      <a:pt x="11" y="76"/>
                    </a:lnTo>
                    <a:lnTo>
                      <a:pt x="10" y="76"/>
                    </a:lnTo>
                    <a:lnTo>
                      <a:pt x="8" y="76"/>
                    </a:lnTo>
                    <a:lnTo>
                      <a:pt x="7" y="76"/>
                    </a:lnTo>
                    <a:lnTo>
                      <a:pt x="6" y="76"/>
                    </a:lnTo>
                    <a:lnTo>
                      <a:pt x="5" y="76"/>
                    </a:lnTo>
                    <a:lnTo>
                      <a:pt x="4" y="76"/>
                    </a:lnTo>
                    <a:lnTo>
                      <a:pt x="3" y="76"/>
                    </a:lnTo>
                    <a:lnTo>
                      <a:pt x="2" y="65"/>
                    </a:lnTo>
                    <a:lnTo>
                      <a:pt x="3" y="65"/>
                    </a:lnTo>
                    <a:lnTo>
                      <a:pt x="4" y="65"/>
                    </a:lnTo>
                    <a:lnTo>
                      <a:pt x="5" y="65"/>
                    </a:lnTo>
                    <a:lnTo>
                      <a:pt x="6" y="65"/>
                    </a:lnTo>
                    <a:lnTo>
                      <a:pt x="7" y="65"/>
                    </a:lnTo>
                    <a:lnTo>
                      <a:pt x="8" y="65"/>
                    </a:lnTo>
                    <a:lnTo>
                      <a:pt x="10" y="65"/>
                    </a:lnTo>
                    <a:lnTo>
                      <a:pt x="11" y="65"/>
                    </a:lnTo>
                    <a:lnTo>
                      <a:pt x="12" y="65"/>
                    </a:lnTo>
                    <a:lnTo>
                      <a:pt x="12" y="63"/>
                    </a:lnTo>
                    <a:lnTo>
                      <a:pt x="13" y="63"/>
                    </a:lnTo>
                    <a:lnTo>
                      <a:pt x="14" y="63"/>
                    </a:lnTo>
                    <a:lnTo>
                      <a:pt x="14" y="62"/>
                    </a:lnTo>
                    <a:lnTo>
                      <a:pt x="15" y="62"/>
                    </a:lnTo>
                    <a:lnTo>
                      <a:pt x="15" y="61"/>
                    </a:lnTo>
                    <a:lnTo>
                      <a:pt x="15" y="59"/>
                    </a:lnTo>
                    <a:lnTo>
                      <a:pt x="16" y="59"/>
                    </a:lnTo>
                    <a:lnTo>
                      <a:pt x="16" y="58"/>
                    </a:lnTo>
                    <a:lnTo>
                      <a:pt x="16" y="57"/>
                    </a:lnTo>
                    <a:lnTo>
                      <a:pt x="17" y="57"/>
                    </a:lnTo>
                    <a:lnTo>
                      <a:pt x="17" y="56"/>
                    </a:lnTo>
                    <a:lnTo>
                      <a:pt x="17" y="5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Freeform 88"/>
              <p:cNvSpPr>
                <a:spLocks/>
              </p:cNvSpPr>
              <p:nvPr/>
            </p:nvSpPr>
            <p:spPr bwMode="auto">
              <a:xfrm>
                <a:off x="923" y="1495"/>
                <a:ext cx="14" cy="19"/>
              </a:xfrm>
              <a:custGeom>
                <a:avLst/>
                <a:gdLst/>
                <a:ahLst/>
                <a:cxnLst>
                  <a:cxn ang="0">
                    <a:pos x="14" y="41"/>
                  </a:cxn>
                  <a:cxn ang="0">
                    <a:pos x="17" y="45"/>
                  </a:cxn>
                  <a:cxn ang="0">
                    <a:pos x="20" y="47"/>
                  </a:cxn>
                  <a:cxn ang="0">
                    <a:pos x="24" y="46"/>
                  </a:cxn>
                  <a:cxn ang="0">
                    <a:pos x="29" y="45"/>
                  </a:cxn>
                  <a:cxn ang="0">
                    <a:pos x="31" y="41"/>
                  </a:cxn>
                  <a:cxn ang="0">
                    <a:pos x="29" y="37"/>
                  </a:cxn>
                  <a:cxn ang="0">
                    <a:pos x="24" y="36"/>
                  </a:cxn>
                  <a:cxn ang="0">
                    <a:pos x="20" y="35"/>
                  </a:cxn>
                  <a:cxn ang="0">
                    <a:pos x="15" y="33"/>
                  </a:cxn>
                  <a:cxn ang="0">
                    <a:pos x="10" y="31"/>
                  </a:cxn>
                  <a:cxn ang="0">
                    <a:pos x="7" y="28"/>
                  </a:cxn>
                  <a:cxn ang="0">
                    <a:pos x="3" y="25"/>
                  </a:cxn>
                  <a:cxn ang="0">
                    <a:pos x="2" y="18"/>
                  </a:cxn>
                  <a:cxn ang="0">
                    <a:pos x="3" y="12"/>
                  </a:cxn>
                  <a:cxn ang="0">
                    <a:pos x="5" y="8"/>
                  </a:cxn>
                  <a:cxn ang="0">
                    <a:pos x="8" y="3"/>
                  </a:cxn>
                  <a:cxn ang="0">
                    <a:pos x="13" y="2"/>
                  </a:cxn>
                  <a:cxn ang="0">
                    <a:pos x="17" y="0"/>
                  </a:cxn>
                  <a:cxn ang="0">
                    <a:pos x="22" y="0"/>
                  </a:cxn>
                  <a:cxn ang="0">
                    <a:pos x="28" y="0"/>
                  </a:cxn>
                  <a:cxn ang="0">
                    <a:pos x="32" y="2"/>
                  </a:cxn>
                  <a:cxn ang="0">
                    <a:pos x="36" y="4"/>
                  </a:cxn>
                  <a:cxn ang="0">
                    <a:pos x="40" y="9"/>
                  </a:cxn>
                  <a:cxn ang="0">
                    <a:pos x="42" y="14"/>
                  </a:cxn>
                  <a:cxn ang="0">
                    <a:pos x="29" y="14"/>
                  </a:cxn>
                  <a:cxn ang="0">
                    <a:pos x="26" y="11"/>
                  </a:cxn>
                  <a:cxn ang="0">
                    <a:pos x="20" y="11"/>
                  </a:cxn>
                  <a:cxn ang="0">
                    <a:pos x="15" y="12"/>
                  </a:cxn>
                  <a:cxn ang="0">
                    <a:pos x="14" y="17"/>
                  </a:cxn>
                  <a:cxn ang="0">
                    <a:pos x="17" y="19"/>
                  </a:cxn>
                  <a:cxn ang="0">
                    <a:pos x="22" y="21"/>
                  </a:cxn>
                  <a:cxn ang="0">
                    <a:pos x="27" y="22"/>
                  </a:cxn>
                  <a:cxn ang="0">
                    <a:pos x="32" y="23"/>
                  </a:cxn>
                  <a:cxn ang="0">
                    <a:pos x="35" y="26"/>
                  </a:cxn>
                  <a:cxn ang="0">
                    <a:pos x="40" y="27"/>
                  </a:cxn>
                  <a:cxn ang="0">
                    <a:pos x="42" y="31"/>
                  </a:cxn>
                  <a:cxn ang="0">
                    <a:pos x="44" y="36"/>
                  </a:cxn>
                  <a:cxn ang="0">
                    <a:pos x="44" y="42"/>
                  </a:cxn>
                  <a:cxn ang="0">
                    <a:pos x="42" y="47"/>
                  </a:cxn>
                  <a:cxn ang="0">
                    <a:pos x="39" y="51"/>
                  </a:cxn>
                  <a:cxn ang="0">
                    <a:pos x="35" y="54"/>
                  </a:cxn>
                  <a:cxn ang="0">
                    <a:pos x="32" y="56"/>
                  </a:cxn>
                  <a:cxn ang="0">
                    <a:pos x="27" y="58"/>
                  </a:cxn>
                  <a:cxn ang="0">
                    <a:pos x="21" y="58"/>
                  </a:cxn>
                  <a:cxn ang="0">
                    <a:pos x="17" y="56"/>
                  </a:cxn>
                  <a:cxn ang="0">
                    <a:pos x="13" y="55"/>
                  </a:cxn>
                  <a:cxn ang="0">
                    <a:pos x="8" y="54"/>
                  </a:cxn>
                  <a:cxn ang="0">
                    <a:pos x="5" y="50"/>
                  </a:cxn>
                  <a:cxn ang="0">
                    <a:pos x="3" y="46"/>
                  </a:cxn>
                  <a:cxn ang="0">
                    <a:pos x="1" y="41"/>
                  </a:cxn>
                </a:cxnLst>
                <a:rect l="0" t="0" r="r" b="b"/>
                <a:pathLst>
                  <a:path w="44" h="58">
                    <a:moveTo>
                      <a:pt x="0" y="41"/>
                    </a:moveTo>
                    <a:lnTo>
                      <a:pt x="13" y="39"/>
                    </a:lnTo>
                    <a:lnTo>
                      <a:pt x="13" y="40"/>
                    </a:lnTo>
                    <a:lnTo>
                      <a:pt x="13" y="41"/>
                    </a:lnTo>
                    <a:lnTo>
                      <a:pt x="14" y="41"/>
                    </a:lnTo>
                    <a:lnTo>
                      <a:pt x="14" y="42"/>
                    </a:lnTo>
                    <a:lnTo>
                      <a:pt x="15" y="44"/>
                    </a:lnTo>
                    <a:lnTo>
                      <a:pt x="15" y="45"/>
                    </a:lnTo>
                    <a:lnTo>
                      <a:pt x="16" y="45"/>
                    </a:lnTo>
                    <a:lnTo>
                      <a:pt x="17" y="45"/>
                    </a:lnTo>
                    <a:lnTo>
                      <a:pt x="17" y="46"/>
                    </a:lnTo>
                    <a:lnTo>
                      <a:pt x="18" y="46"/>
                    </a:lnTo>
                    <a:lnTo>
                      <a:pt x="19" y="46"/>
                    </a:lnTo>
                    <a:lnTo>
                      <a:pt x="20" y="46"/>
                    </a:lnTo>
                    <a:lnTo>
                      <a:pt x="20" y="47"/>
                    </a:lnTo>
                    <a:lnTo>
                      <a:pt x="21" y="47"/>
                    </a:lnTo>
                    <a:lnTo>
                      <a:pt x="22" y="47"/>
                    </a:lnTo>
                    <a:lnTo>
                      <a:pt x="23" y="47"/>
                    </a:lnTo>
                    <a:lnTo>
                      <a:pt x="24" y="47"/>
                    </a:lnTo>
                    <a:lnTo>
                      <a:pt x="24" y="46"/>
                    </a:lnTo>
                    <a:lnTo>
                      <a:pt x="26" y="46"/>
                    </a:lnTo>
                    <a:lnTo>
                      <a:pt x="27" y="46"/>
                    </a:lnTo>
                    <a:lnTo>
                      <a:pt x="28" y="46"/>
                    </a:lnTo>
                    <a:lnTo>
                      <a:pt x="29" y="46"/>
                    </a:lnTo>
                    <a:lnTo>
                      <a:pt x="29" y="45"/>
                    </a:lnTo>
                    <a:lnTo>
                      <a:pt x="30" y="45"/>
                    </a:lnTo>
                    <a:lnTo>
                      <a:pt x="30" y="44"/>
                    </a:lnTo>
                    <a:lnTo>
                      <a:pt x="31" y="44"/>
                    </a:lnTo>
                    <a:lnTo>
                      <a:pt x="31" y="42"/>
                    </a:lnTo>
                    <a:lnTo>
                      <a:pt x="31" y="41"/>
                    </a:lnTo>
                    <a:lnTo>
                      <a:pt x="31" y="40"/>
                    </a:lnTo>
                    <a:lnTo>
                      <a:pt x="31" y="39"/>
                    </a:lnTo>
                    <a:lnTo>
                      <a:pt x="30" y="39"/>
                    </a:lnTo>
                    <a:lnTo>
                      <a:pt x="30" y="37"/>
                    </a:lnTo>
                    <a:lnTo>
                      <a:pt x="29" y="37"/>
                    </a:lnTo>
                    <a:lnTo>
                      <a:pt x="28" y="37"/>
                    </a:lnTo>
                    <a:lnTo>
                      <a:pt x="28" y="36"/>
                    </a:lnTo>
                    <a:lnTo>
                      <a:pt x="27" y="36"/>
                    </a:lnTo>
                    <a:lnTo>
                      <a:pt x="26" y="36"/>
                    </a:lnTo>
                    <a:lnTo>
                      <a:pt x="24" y="36"/>
                    </a:lnTo>
                    <a:lnTo>
                      <a:pt x="23" y="36"/>
                    </a:lnTo>
                    <a:lnTo>
                      <a:pt x="22" y="36"/>
                    </a:lnTo>
                    <a:lnTo>
                      <a:pt x="22" y="35"/>
                    </a:lnTo>
                    <a:lnTo>
                      <a:pt x="21" y="35"/>
                    </a:lnTo>
                    <a:lnTo>
                      <a:pt x="20" y="35"/>
                    </a:lnTo>
                    <a:lnTo>
                      <a:pt x="19" y="35"/>
                    </a:lnTo>
                    <a:lnTo>
                      <a:pt x="18" y="33"/>
                    </a:lnTo>
                    <a:lnTo>
                      <a:pt x="17" y="33"/>
                    </a:lnTo>
                    <a:lnTo>
                      <a:pt x="16" y="33"/>
                    </a:lnTo>
                    <a:lnTo>
                      <a:pt x="15" y="33"/>
                    </a:lnTo>
                    <a:lnTo>
                      <a:pt x="14" y="32"/>
                    </a:lnTo>
                    <a:lnTo>
                      <a:pt x="13" y="32"/>
                    </a:lnTo>
                    <a:lnTo>
                      <a:pt x="12" y="32"/>
                    </a:lnTo>
                    <a:lnTo>
                      <a:pt x="12" y="31"/>
                    </a:lnTo>
                    <a:lnTo>
                      <a:pt x="10" y="31"/>
                    </a:lnTo>
                    <a:lnTo>
                      <a:pt x="9" y="31"/>
                    </a:lnTo>
                    <a:lnTo>
                      <a:pt x="9" y="30"/>
                    </a:lnTo>
                    <a:lnTo>
                      <a:pt x="8" y="30"/>
                    </a:lnTo>
                    <a:lnTo>
                      <a:pt x="7" y="30"/>
                    </a:lnTo>
                    <a:lnTo>
                      <a:pt x="7" y="28"/>
                    </a:lnTo>
                    <a:lnTo>
                      <a:pt x="6" y="28"/>
                    </a:lnTo>
                    <a:lnTo>
                      <a:pt x="5" y="27"/>
                    </a:lnTo>
                    <a:lnTo>
                      <a:pt x="4" y="26"/>
                    </a:lnTo>
                    <a:lnTo>
                      <a:pt x="4" y="25"/>
                    </a:lnTo>
                    <a:lnTo>
                      <a:pt x="3" y="25"/>
                    </a:lnTo>
                    <a:lnTo>
                      <a:pt x="3" y="23"/>
                    </a:lnTo>
                    <a:lnTo>
                      <a:pt x="3" y="22"/>
                    </a:lnTo>
                    <a:lnTo>
                      <a:pt x="2" y="21"/>
                    </a:lnTo>
                    <a:lnTo>
                      <a:pt x="2" y="19"/>
                    </a:lnTo>
                    <a:lnTo>
                      <a:pt x="2" y="18"/>
                    </a:lnTo>
                    <a:lnTo>
                      <a:pt x="2" y="17"/>
                    </a:lnTo>
                    <a:lnTo>
                      <a:pt x="2" y="16"/>
                    </a:lnTo>
                    <a:lnTo>
                      <a:pt x="2" y="14"/>
                    </a:lnTo>
                    <a:lnTo>
                      <a:pt x="2" y="13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3" y="9"/>
                    </a:lnTo>
                    <a:lnTo>
                      <a:pt x="4" y="9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7" y="4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12" y="2"/>
                    </a:lnTo>
                    <a:lnTo>
                      <a:pt x="13" y="2"/>
                    </a:lnTo>
                    <a:lnTo>
                      <a:pt x="14" y="2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19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6" y="0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29" y="0"/>
                    </a:lnTo>
                    <a:lnTo>
                      <a:pt x="30" y="0"/>
                    </a:lnTo>
                    <a:lnTo>
                      <a:pt x="30" y="2"/>
                    </a:lnTo>
                    <a:lnTo>
                      <a:pt x="31" y="2"/>
                    </a:lnTo>
                    <a:lnTo>
                      <a:pt x="32" y="2"/>
                    </a:lnTo>
                    <a:lnTo>
                      <a:pt x="33" y="2"/>
                    </a:lnTo>
                    <a:lnTo>
                      <a:pt x="34" y="3"/>
                    </a:lnTo>
                    <a:lnTo>
                      <a:pt x="35" y="3"/>
                    </a:lnTo>
                    <a:lnTo>
                      <a:pt x="35" y="4"/>
                    </a:lnTo>
                    <a:lnTo>
                      <a:pt x="36" y="4"/>
                    </a:lnTo>
                    <a:lnTo>
                      <a:pt x="37" y="5"/>
                    </a:lnTo>
                    <a:lnTo>
                      <a:pt x="39" y="5"/>
                    </a:lnTo>
                    <a:lnTo>
                      <a:pt x="39" y="7"/>
                    </a:lnTo>
                    <a:lnTo>
                      <a:pt x="40" y="8"/>
                    </a:lnTo>
                    <a:lnTo>
                      <a:pt x="40" y="9"/>
                    </a:lnTo>
                    <a:lnTo>
                      <a:pt x="41" y="9"/>
                    </a:lnTo>
                    <a:lnTo>
                      <a:pt x="41" y="11"/>
                    </a:lnTo>
                    <a:lnTo>
                      <a:pt x="42" y="12"/>
                    </a:lnTo>
                    <a:lnTo>
                      <a:pt x="42" y="13"/>
                    </a:lnTo>
                    <a:lnTo>
                      <a:pt x="42" y="14"/>
                    </a:lnTo>
                    <a:lnTo>
                      <a:pt x="31" y="17"/>
                    </a:lnTo>
                    <a:lnTo>
                      <a:pt x="30" y="17"/>
                    </a:lnTo>
                    <a:lnTo>
                      <a:pt x="30" y="16"/>
                    </a:lnTo>
                    <a:lnTo>
                      <a:pt x="30" y="14"/>
                    </a:lnTo>
                    <a:lnTo>
                      <a:pt x="29" y="14"/>
                    </a:lnTo>
                    <a:lnTo>
                      <a:pt x="29" y="13"/>
                    </a:lnTo>
                    <a:lnTo>
                      <a:pt x="28" y="13"/>
                    </a:lnTo>
                    <a:lnTo>
                      <a:pt x="28" y="12"/>
                    </a:lnTo>
                    <a:lnTo>
                      <a:pt x="27" y="12"/>
                    </a:lnTo>
                    <a:lnTo>
                      <a:pt x="26" y="11"/>
                    </a:lnTo>
                    <a:lnTo>
                      <a:pt x="24" y="11"/>
                    </a:lnTo>
                    <a:lnTo>
                      <a:pt x="23" y="11"/>
                    </a:lnTo>
                    <a:lnTo>
                      <a:pt x="22" y="11"/>
                    </a:lnTo>
                    <a:lnTo>
                      <a:pt x="21" y="11"/>
                    </a:lnTo>
                    <a:lnTo>
                      <a:pt x="20" y="11"/>
                    </a:lnTo>
                    <a:lnTo>
                      <a:pt x="19" y="11"/>
                    </a:lnTo>
                    <a:lnTo>
                      <a:pt x="18" y="11"/>
                    </a:lnTo>
                    <a:lnTo>
                      <a:pt x="17" y="11"/>
                    </a:lnTo>
                    <a:lnTo>
                      <a:pt x="16" y="12"/>
                    </a:lnTo>
                    <a:lnTo>
                      <a:pt x="15" y="12"/>
                    </a:lnTo>
                    <a:lnTo>
                      <a:pt x="15" y="13"/>
                    </a:lnTo>
                    <a:lnTo>
                      <a:pt x="14" y="13"/>
                    </a:lnTo>
                    <a:lnTo>
                      <a:pt x="14" y="14"/>
                    </a:lnTo>
                    <a:lnTo>
                      <a:pt x="14" y="16"/>
                    </a:lnTo>
                    <a:lnTo>
                      <a:pt x="14" y="17"/>
                    </a:lnTo>
                    <a:lnTo>
                      <a:pt x="15" y="17"/>
                    </a:lnTo>
                    <a:lnTo>
                      <a:pt x="15" y="18"/>
                    </a:lnTo>
                    <a:lnTo>
                      <a:pt x="16" y="18"/>
                    </a:lnTo>
                    <a:lnTo>
                      <a:pt x="17" y="18"/>
                    </a:lnTo>
                    <a:lnTo>
                      <a:pt x="17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19"/>
                    </a:lnTo>
                    <a:lnTo>
                      <a:pt x="21" y="21"/>
                    </a:lnTo>
                    <a:lnTo>
                      <a:pt x="22" y="21"/>
                    </a:lnTo>
                    <a:lnTo>
                      <a:pt x="23" y="21"/>
                    </a:lnTo>
                    <a:lnTo>
                      <a:pt x="24" y="21"/>
                    </a:lnTo>
                    <a:lnTo>
                      <a:pt x="24" y="22"/>
                    </a:lnTo>
                    <a:lnTo>
                      <a:pt x="26" y="22"/>
                    </a:lnTo>
                    <a:lnTo>
                      <a:pt x="27" y="22"/>
                    </a:lnTo>
                    <a:lnTo>
                      <a:pt x="28" y="22"/>
                    </a:lnTo>
                    <a:lnTo>
                      <a:pt x="29" y="22"/>
                    </a:lnTo>
                    <a:lnTo>
                      <a:pt x="30" y="23"/>
                    </a:lnTo>
                    <a:lnTo>
                      <a:pt x="31" y="23"/>
                    </a:lnTo>
                    <a:lnTo>
                      <a:pt x="32" y="23"/>
                    </a:lnTo>
                    <a:lnTo>
                      <a:pt x="33" y="23"/>
                    </a:lnTo>
                    <a:lnTo>
                      <a:pt x="33" y="25"/>
                    </a:lnTo>
                    <a:lnTo>
                      <a:pt x="34" y="25"/>
                    </a:lnTo>
                    <a:lnTo>
                      <a:pt x="35" y="25"/>
                    </a:lnTo>
                    <a:lnTo>
                      <a:pt x="35" y="26"/>
                    </a:lnTo>
                    <a:lnTo>
                      <a:pt x="36" y="26"/>
                    </a:lnTo>
                    <a:lnTo>
                      <a:pt x="37" y="26"/>
                    </a:lnTo>
                    <a:lnTo>
                      <a:pt x="37" y="27"/>
                    </a:lnTo>
                    <a:lnTo>
                      <a:pt x="39" y="27"/>
                    </a:lnTo>
                    <a:lnTo>
                      <a:pt x="40" y="27"/>
                    </a:lnTo>
                    <a:lnTo>
                      <a:pt x="40" y="28"/>
                    </a:lnTo>
                    <a:lnTo>
                      <a:pt x="41" y="28"/>
                    </a:lnTo>
                    <a:lnTo>
                      <a:pt x="41" y="30"/>
                    </a:lnTo>
                    <a:lnTo>
                      <a:pt x="42" y="30"/>
                    </a:lnTo>
                    <a:lnTo>
                      <a:pt x="42" y="31"/>
                    </a:lnTo>
                    <a:lnTo>
                      <a:pt x="42" y="32"/>
                    </a:lnTo>
                    <a:lnTo>
                      <a:pt x="43" y="32"/>
                    </a:lnTo>
                    <a:lnTo>
                      <a:pt x="43" y="33"/>
                    </a:lnTo>
                    <a:lnTo>
                      <a:pt x="43" y="35"/>
                    </a:lnTo>
                    <a:lnTo>
                      <a:pt x="44" y="36"/>
                    </a:lnTo>
                    <a:lnTo>
                      <a:pt x="44" y="37"/>
                    </a:lnTo>
                    <a:lnTo>
                      <a:pt x="44" y="39"/>
                    </a:lnTo>
                    <a:lnTo>
                      <a:pt x="44" y="40"/>
                    </a:lnTo>
                    <a:lnTo>
                      <a:pt x="44" y="41"/>
                    </a:lnTo>
                    <a:lnTo>
                      <a:pt x="44" y="42"/>
                    </a:lnTo>
                    <a:lnTo>
                      <a:pt x="43" y="44"/>
                    </a:lnTo>
                    <a:lnTo>
                      <a:pt x="43" y="45"/>
                    </a:lnTo>
                    <a:lnTo>
                      <a:pt x="43" y="46"/>
                    </a:lnTo>
                    <a:lnTo>
                      <a:pt x="42" y="46"/>
                    </a:lnTo>
                    <a:lnTo>
                      <a:pt x="42" y="47"/>
                    </a:lnTo>
                    <a:lnTo>
                      <a:pt x="41" y="49"/>
                    </a:lnTo>
                    <a:lnTo>
                      <a:pt x="41" y="50"/>
                    </a:lnTo>
                    <a:lnTo>
                      <a:pt x="40" y="50"/>
                    </a:lnTo>
                    <a:lnTo>
                      <a:pt x="40" y="51"/>
                    </a:lnTo>
                    <a:lnTo>
                      <a:pt x="39" y="51"/>
                    </a:lnTo>
                    <a:lnTo>
                      <a:pt x="39" y="53"/>
                    </a:lnTo>
                    <a:lnTo>
                      <a:pt x="37" y="53"/>
                    </a:lnTo>
                    <a:lnTo>
                      <a:pt x="37" y="54"/>
                    </a:lnTo>
                    <a:lnTo>
                      <a:pt x="36" y="54"/>
                    </a:lnTo>
                    <a:lnTo>
                      <a:pt x="35" y="54"/>
                    </a:lnTo>
                    <a:lnTo>
                      <a:pt x="35" y="55"/>
                    </a:lnTo>
                    <a:lnTo>
                      <a:pt x="34" y="55"/>
                    </a:lnTo>
                    <a:lnTo>
                      <a:pt x="33" y="55"/>
                    </a:lnTo>
                    <a:lnTo>
                      <a:pt x="33" y="56"/>
                    </a:lnTo>
                    <a:lnTo>
                      <a:pt x="32" y="56"/>
                    </a:lnTo>
                    <a:lnTo>
                      <a:pt x="31" y="56"/>
                    </a:lnTo>
                    <a:lnTo>
                      <a:pt x="30" y="56"/>
                    </a:lnTo>
                    <a:lnTo>
                      <a:pt x="29" y="56"/>
                    </a:lnTo>
                    <a:lnTo>
                      <a:pt x="28" y="58"/>
                    </a:lnTo>
                    <a:lnTo>
                      <a:pt x="27" y="58"/>
                    </a:lnTo>
                    <a:lnTo>
                      <a:pt x="26" y="58"/>
                    </a:lnTo>
                    <a:lnTo>
                      <a:pt x="24" y="58"/>
                    </a:lnTo>
                    <a:lnTo>
                      <a:pt x="23" y="58"/>
                    </a:lnTo>
                    <a:lnTo>
                      <a:pt x="22" y="58"/>
                    </a:lnTo>
                    <a:lnTo>
                      <a:pt x="21" y="58"/>
                    </a:lnTo>
                    <a:lnTo>
                      <a:pt x="20" y="58"/>
                    </a:lnTo>
                    <a:lnTo>
                      <a:pt x="19" y="58"/>
                    </a:lnTo>
                    <a:lnTo>
                      <a:pt x="18" y="58"/>
                    </a:lnTo>
                    <a:lnTo>
                      <a:pt x="17" y="58"/>
                    </a:lnTo>
                    <a:lnTo>
                      <a:pt x="17" y="56"/>
                    </a:lnTo>
                    <a:lnTo>
                      <a:pt x="16" y="56"/>
                    </a:lnTo>
                    <a:lnTo>
                      <a:pt x="15" y="56"/>
                    </a:lnTo>
                    <a:lnTo>
                      <a:pt x="14" y="56"/>
                    </a:lnTo>
                    <a:lnTo>
                      <a:pt x="13" y="56"/>
                    </a:lnTo>
                    <a:lnTo>
                      <a:pt x="13" y="55"/>
                    </a:lnTo>
                    <a:lnTo>
                      <a:pt x="12" y="55"/>
                    </a:lnTo>
                    <a:lnTo>
                      <a:pt x="10" y="55"/>
                    </a:lnTo>
                    <a:lnTo>
                      <a:pt x="9" y="55"/>
                    </a:lnTo>
                    <a:lnTo>
                      <a:pt x="9" y="54"/>
                    </a:lnTo>
                    <a:lnTo>
                      <a:pt x="8" y="54"/>
                    </a:lnTo>
                    <a:lnTo>
                      <a:pt x="7" y="53"/>
                    </a:lnTo>
                    <a:lnTo>
                      <a:pt x="6" y="53"/>
                    </a:lnTo>
                    <a:lnTo>
                      <a:pt x="6" y="51"/>
                    </a:lnTo>
                    <a:lnTo>
                      <a:pt x="5" y="51"/>
                    </a:lnTo>
                    <a:lnTo>
                      <a:pt x="5" y="50"/>
                    </a:lnTo>
                    <a:lnTo>
                      <a:pt x="4" y="50"/>
                    </a:lnTo>
                    <a:lnTo>
                      <a:pt x="4" y="49"/>
                    </a:lnTo>
                    <a:lnTo>
                      <a:pt x="3" y="49"/>
                    </a:lnTo>
                    <a:lnTo>
                      <a:pt x="3" y="47"/>
                    </a:lnTo>
                    <a:lnTo>
                      <a:pt x="3" y="46"/>
                    </a:lnTo>
                    <a:lnTo>
                      <a:pt x="2" y="46"/>
                    </a:lnTo>
                    <a:lnTo>
                      <a:pt x="2" y="45"/>
                    </a:lnTo>
                    <a:lnTo>
                      <a:pt x="1" y="44"/>
                    </a:lnTo>
                    <a:lnTo>
                      <a:pt x="1" y="42"/>
                    </a:lnTo>
                    <a:lnTo>
                      <a:pt x="1" y="41"/>
                    </a:lnTo>
                    <a:lnTo>
                      <a:pt x="0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89"/>
              <p:cNvSpPr>
                <a:spLocks noEditPoints="1"/>
              </p:cNvSpPr>
              <p:nvPr/>
            </p:nvSpPr>
            <p:spPr bwMode="auto">
              <a:xfrm>
                <a:off x="941" y="1488"/>
                <a:ext cx="4" cy="25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0" y="0"/>
                  </a:cxn>
                  <a:cxn ang="0">
                    <a:pos x="12" y="0"/>
                  </a:cxn>
                  <a:cxn ang="0">
                    <a:pos x="12" y="14"/>
                  </a:cxn>
                  <a:cxn ang="0">
                    <a:pos x="0" y="14"/>
                  </a:cxn>
                  <a:cxn ang="0">
                    <a:pos x="0" y="76"/>
                  </a:cxn>
                  <a:cxn ang="0">
                    <a:pos x="0" y="22"/>
                  </a:cxn>
                  <a:cxn ang="0">
                    <a:pos x="12" y="22"/>
                  </a:cxn>
                  <a:cxn ang="0">
                    <a:pos x="12" y="76"/>
                  </a:cxn>
                  <a:cxn ang="0">
                    <a:pos x="0" y="76"/>
                  </a:cxn>
                </a:cxnLst>
                <a:rect l="0" t="0" r="r" b="b"/>
                <a:pathLst>
                  <a:path w="12" h="76">
                    <a:moveTo>
                      <a:pt x="0" y="14"/>
                    </a:moveTo>
                    <a:lnTo>
                      <a:pt x="0" y="0"/>
                    </a:lnTo>
                    <a:lnTo>
                      <a:pt x="12" y="0"/>
                    </a:lnTo>
                    <a:lnTo>
                      <a:pt x="12" y="14"/>
                    </a:lnTo>
                    <a:lnTo>
                      <a:pt x="0" y="14"/>
                    </a:lnTo>
                    <a:close/>
                    <a:moveTo>
                      <a:pt x="0" y="76"/>
                    </a:moveTo>
                    <a:lnTo>
                      <a:pt x="0" y="22"/>
                    </a:lnTo>
                    <a:lnTo>
                      <a:pt x="12" y="22"/>
                    </a:lnTo>
                    <a:lnTo>
                      <a:pt x="12" y="76"/>
                    </a:lnTo>
                    <a:lnTo>
                      <a:pt x="0" y="7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90"/>
              <p:cNvSpPr>
                <a:spLocks/>
              </p:cNvSpPr>
              <p:nvPr/>
            </p:nvSpPr>
            <p:spPr bwMode="auto">
              <a:xfrm>
                <a:off x="949" y="1495"/>
                <a:ext cx="14" cy="18"/>
              </a:xfrm>
              <a:custGeom>
                <a:avLst/>
                <a:gdLst/>
                <a:ahLst/>
                <a:cxnLst>
                  <a:cxn ang="0">
                    <a:pos x="30" y="56"/>
                  </a:cxn>
                  <a:cxn ang="0">
                    <a:pos x="30" y="27"/>
                  </a:cxn>
                  <a:cxn ang="0">
                    <a:pos x="30" y="25"/>
                  </a:cxn>
                  <a:cxn ang="0">
                    <a:pos x="30" y="22"/>
                  </a:cxn>
                  <a:cxn ang="0">
                    <a:pos x="30" y="19"/>
                  </a:cxn>
                  <a:cxn ang="0">
                    <a:pos x="29" y="18"/>
                  </a:cxn>
                  <a:cxn ang="0">
                    <a:pos x="29" y="16"/>
                  </a:cxn>
                  <a:cxn ang="0">
                    <a:pos x="28" y="14"/>
                  </a:cxn>
                  <a:cxn ang="0">
                    <a:pos x="27" y="13"/>
                  </a:cxn>
                  <a:cxn ang="0">
                    <a:pos x="25" y="12"/>
                  </a:cxn>
                  <a:cxn ang="0">
                    <a:pos x="23" y="12"/>
                  </a:cxn>
                  <a:cxn ang="0">
                    <a:pos x="22" y="11"/>
                  </a:cxn>
                  <a:cxn ang="0">
                    <a:pos x="21" y="12"/>
                  </a:cxn>
                  <a:cxn ang="0">
                    <a:pos x="19" y="12"/>
                  </a:cxn>
                  <a:cxn ang="0">
                    <a:pos x="17" y="13"/>
                  </a:cxn>
                  <a:cxn ang="0">
                    <a:pos x="16" y="14"/>
                  </a:cxn>
                  <a:cxn ang="0">
                    <a:pos x="15" y="16"/>
                  </a:cxn>
                  <a:cxn ang="0">
                    <a:pos x="14" y="17"/>
                  </a:cxn>
                  <a:cxn ang="0">
                    <a:pos x="13" y="18"/>
                  </a:cxn>
                  <a:cxn ang="0">
                    <a:pos x="13" y="21"/>
                  </a:cxn>
                  <a:cxn ang="0">
                    <a:pos x="13" y="23"/>
                  </a:cxn>
                  <a:cxn ang="0">
                    <a:pos x="11" y="26"/>
                  </a:cxn>
                  <a:cxn ang="0">
                    <a:pos x="11" y="28"/>
                  </a:cxn>
                  <a:cxn ang="0">
                    <a:pos x="11" y="31"/>
                  </a:cxn>
                  <a:cxn ang="0">
                    <a:pos x="0" y="56"/>
                  </a:cxn>
                  <a:cxn ang="0">
                    <a:pos x="11" y="2"/>
                  </a:cxn>
                  <a:cxn ang="0">
                    <a:pos x="11" y="8"/>
                  </a:cxn>
                  <a:cxn ang="0">
                    <a:pos x="13" y="7"/>
                  </a:cxn>
                  <a:cxn ang="0">
                    <a:pos x="14" y="5"/>
                  </a:cxn>
                  <a:cxn ang="0">
                    <a:pos x="15" y="4"/>
                  </a:cxn>
                  <a:cxn ang="0">
                    <a:pos x="17" y="3"/>
                  </a:cxn>
                  <a:cxn ang="0">
                    <a:pos x="18" y="2"/>
                  </a:cxn>
                  <a:cxn ang="0">
                    <a:pos x="20" y="2"/>
                  </a:cxn>
                  <a:cxn ang="0">
                    <a:pos x="22" y="0"/>
                  </a:cxn>
                  <a:cxn ang="0">
                    <a:pos x="24" y="0"/>
                  </a:cxn>
                  <a:cxn ang="0">
                    <a:pos x="27" y="0"/>
                  </a:cxn>
                  <a:cxn ang="0">
                    <a:pos x="29" y="0"/>
                  </a:cxn>
                  <a:cxn ang="0">
                    <a:pos x="31" y="0"/>
                  </a:cxn>
                  <a:cxn ang="0">
                    <a:pos x="32" y="2"/>
                  </a:cxn>
                  <a:cxn ang="0">
                    <a:pos x="34" y="2"/>
                  </a:cxn>
                  <a:cxn ang="0">
                    <a:pos x="36" y="3"/>
                  </a:cxn>
                  <a:cxn ang="0">
                    <a:pos x="37" y="4"/>
                  </a:cxn>
                  <a:cxn ang="0">
                    <a:pos x="38" y="7"/>
                  </a:cxn>
                  <a:cxn ang="0">
                    <a:pos x="40" y="8"/>
                  </a:cxn>
                  <a:cxn ang="0">
                    <a:pos x="41" y="9"/>
                  </a:cxn>
                  <a:cxn ang="0">
                    <a:pos x="41" y="12"/>
                  </a:cxn>
                  <a:cxn ang="0">
                    <a:pos x="42" y="13"/>
                  </a:cxn>
                  <a:cxn ang="0">
                    <a:pos x="42" y="16"/>
                  </a:cxn>
                  <a:cxn ang="0">
                    <a:pos x="42" y="18"/>
                  </a:cxn>
                  <a:cxn ang="0">
                    <a:pos x="42" y="21"/>
                  </a:cxn>
                  <a:cxn ang="0">
                    <a:pos x="42" y="56"/>
                  </a:cxn>
                </a:cxnLst>
                <a:rect l="0" t="0" r="r" b="b"/>
                <a:pathLst>
                  <a:path w="42" h="56">
                    <a:moveTo>
                      <a:pt x="42" y="56"/>
                    </a:moveTo>
                    <a:lnTo>
                      <a:pt x="30" y="56"/>
                    </a:lnTo>
                    <a:lnTo>
                      <a:pt x="30" y="28"/>
                    </a:lnTo>
                    <a:lnTo>
                      <a:pt x="30" y="27"/>
                    </a:lnTo>
                    <a:lnTo>
                      <a:pt x="30" y="26"/>
                    </a:lnTo>
                    <a:lnTo>
                      <a:pt x="30" y="25"/>
                    </a:lnTo>
                    <a:lnTo>
                      <a:pt x="30" y="23"/>
                    </a:lnTo>
                    <a:lnTo>
                      <a:pt x="30" y="22"/>
                    </a:lnTo>
                    <a:lnTo>
                      <a:pt x="30" y="21"/>
                    </a:lnTo>
                    <a:lnTo>
                      <a:pt x="30" y="19"/>
                    </a:lnTo>
                    <a:lnTo>
                      <a:pt x="30" y="18"/>
                    </a:lnTo>
                    <a:lnTo>
                      <a:pt x="29" y="18"/>
                    </a:lnTo>
                    <a:lnTo>
                      <a:pt x="29" y="17"/>
                    </a:lnTo>
                    <a:lnTo>
                      <a:pt x="29" y="16"/>
                    </a:lnTo>
                    <a:lnTo>
                      <a:pt x="29" y="14"/>
                    </a:lnTo>
                    <a:lnTo>
                      <a:pt x="28" y="14"/>
                    </a:lnTo>
                    <a:lnTo>
                      <a:pt x="28" y="13"/>
                    </a:lnTo>
                    <a:lnTo>
                      <a:pt x="27" y="13"/>
                    </a:lnTo>
                    <a:lnTo>
                      <a:pt x="27" y="12"/>
                    </a:lnTo>
                    <a:lnTo>
                      <a:pt x="25" y="12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3" y="11"/>
                    </a:lnTo>
                    <a:lnTo>
                      <a:pt x="22" y="11"/>
                    </a:lnTo>
                    <a:lnTo>
                      <a:pt x="21" y="11"/>
                    </a:lnTo>
                    <a:lnTo>
                      <a:pt x="21" y="12"/>
                    </a:lnTo>
                    <a:lnTo>
                      <a:pt x="20" y="12"/>
                    </a:lnTo>
                    <a:lnTo>
                      <a:pt x="19" y="12"/>
                    </a:lnTo>
                    <a:lnTo>
                      <a:pt x="18" y="12"/>
                    </a:lnTo>
                    <a:lnTo>
                      <a:pt x="17" y="13"/>
                    </a:lnTo>
                    <a:lnTo>
                      <a:pt x="16" y="13"/>
                    </a:lnTo>
                    <a:lnTo>
                      <a:pt x="16" y="14"/>
                    </a:lnTo>
                    <a:lnTo>
                      <a:pt x="15" y="14"/>
                    </a:lnTo>
                    <a:lnTo>
                      <a:pt x="15" y="16"/>
                    </a:lnTo>
                    <a:lnTo>
                      <a:pt x="14" y="16"/>
                    </a:lnTo>
                    <a:lnTo>
                      <a:pt x="14" y="17"/>
                    </a:lnTo>
                    <a:lnTo>
                      <a:pt x="14" y="18"/>
                    </a:lnTo>
                    <a:lnTo>
                      <a:pt x="13" y="18"/>
                    </a:lnTo>
                    <a:lnTo>
                      <a:pt x="13" y="19"/>
                    </a:lnTo>
                    <a:lnTo>
                      <a:pt x="13" y="21"/>
                    </a:lnTo>
                    <a:lnTo>
                      <a:pt x="13" y="22"/>
                    </a:lnTo>
                    <a:lnTo>
                      <a:pt x="13" y="23"/>
                    </a:lnTo>
                    <a:lnTo>
                      <a:pt x="13" y="25"/>
                    </a:lnTo>
                    <a:lnTo>
                      <a:pt x="11" y="26"/>
                    </a:lnTo>
                    <a:lnTo>
                      <a:pt x="11" y="27"/>
                    </a:lnTo>
                    <a:lnTo>
                      <a:pt x="11" y="28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11" y="56"/>
                    </a:lnTo>
                    <a:lnTo>
                      <a:pt x="0" y="56"/>
                    </a:lnTo>
                    <a:lnTo>
                      <a:pt x="0" y="2"/>
                    </a:lnTo>
                    <a:lnTo>
                      <a:pt x="11" y="2"/>
                    </a:lnTo>
                    <a:lnTo>
                      <a:pt x="11" y="9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3" y="7"/>
                    </a:lnTo>
                    <a:lnTo>
                      <a:pt x="14" y="7"/>
                    </a:lnTo>
                    <a:lnTo>
                      <a:pt x="14" y="5"/>
                    </a:lnTo>
                    <a:lnTo>
                      <a:pt x="15" y="5"/>
                    </a:lnTo>
                    <a:lnTo>
                      <a:pt x="15" y="4"/>
                    </a:lnTo>
                    <a:lnTo>
                      <a:pt x="16" y="4"/>
                    </a:lnTo>
                    <a:lnTo>
                      <a:pt x="17" y="3"/>
                    </a:lnTo>
                    <a:lnTo>
                      <a:pt x="18" y="3"/>
                    </a:lnTo>
                    <a:lnTo>
                      <a:pt x="18" y="2"/>
                    </a:lnTo>
                    <a:lnTo>
                      <a:pt x="19" y="2"/>
                    </a:lnTo>
                    <a:lnTo>
                      <a:pt x="20" y="2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29" y="0"/>
                    </a:lnTo>
                    <a:lnTo>
                      <a:pt x="30" y="0"/>
                    </a:lnTo>
                    <a:lnTo>
                      <a:pt x="31" y="0"/>
                    </a:lnTo>
                    <a:lnTo>
                      <a:pt x="32" y="0"/>
                    </a:lnTo>
                    <a:lnTo>
                      <a:pt x="32" y="2"/>
                    </a:lnTo>
                    <a:lnTo>
                      <a:pt x="33" y="2"/>
                    </a:lnTo>
                    <a:lnTo>
                      <a:pt x="34" y="2"/>
                    </a:lnTo>
                    <a:lnTo>
                      <a:pt x="35" y="3"/>
                    </a:lnTo>
                    <a:lnTo>
                      <a:pt x="36" y="3"/>
                    </a:lnTo>
                    <a:lnTo>
                      <a:pt x="36" y="4"/>
                    </a:lnTo>
                    <a:lnTo>
                      <a:pt x="37" y="4"/>
                    </a:lnTo>
                    <a:lnTo>
                      <a:pt x="38" y="5"/>
                    </a:lnTo>
                    <a:lnTo>
                      <a:pt x="38" y="7"/>
                    </a:lnTo>
                    <a:lnTo>
                      <a:pt x="40" y="7"/>
                    </a:lnTo>
                    <a:lnTo>
                      <a:pt x="40" y="8"/>
                    </a:lnTo>
                    <a:lnTo>
                      <a:pt x="41" y="8"/>
                    </a:lnTo>
                    <a:lnTo>
                      <a:pt x="41" y="9"/>
                    </a:lnTo>
                    <a:lnTo>
                      <a:pt x="41" y="11"/>
                    </a:lnTo>
                    <a:lnTo>
                      <a:pt x="41" y="12"/>
                    </a:lnTo>
                    <a:lnTo>
                      <a:pt x="42" y="12"/>
                    </a:lnTo>
                    <a:lnTo>
                      <a:pt x="42" y="13"/>
                    </a:lnTo>
                    <a:lnTo>
                      <a:pt x="42" y="14"/>
                    </a:lnTo>
                    <a:lnTo>
                      <a:pt x="42" y="16"/>
                    </a:lnTo>
                    <a:lnTo>
                      <a:pt x="42" y="17"/>
                    </a:lnTo>
                    <a:lnTo>
                      <a:pt x="42" y="18"/>
                    </a:lnTo>
                    <a:lnTo>
                      <a:pt x="42" y="19"/>
                    </a:lnTo>
                    <a:lnTo>
                      <a:pt x="42" y="21"/>
                    </a:lnTo>
                    <a:lnTo>
                      <a:pt x="42" y="22"/>
                    </a:lnTo>
                    <a:lnTo>
                      <a:pt x="42" y="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Freeform 91"/>
              <p:cNvSpPr>
                <a:spLocks noEditPoints="1"/>
              </p:cNvSpPr>
              <p:nvPr/>
            </p:nvSpPr>
            <p:spPr bwMode="auto">
              <a:xfrm>
                <a:off x="966" y="1495"/>
                <a:ext cx="16" cy="26"/>
              </a:xfrm>
              <a:custGeom>
                <a:avLst/>
                <a:gdLst/>
                <a:ahLst/>
                <a:cxnLst>
                  <a:cxn ang="0">
                    <a:pos x="18" y="64"/>
                  </a:cxn>
                  <a:cxn ang="0">
                    <a:pos x="21" y="68"/>
                  </a:cxn>
                  <a:cxn ang="0">
                    <a:pos x="26" y="68"/>
                  </a:cxn>
                  <a:cxn ang="0">
                    <a:pos x="31" y="67"/>
                  </a:cxn>
                  <a:cxn ang="0">
                    <a:pos x="33" y="63"/>
                  </a:cxn>
                  <a:cxn ang="0">
                    <a:pos x="34" y="58"/>
                  </a:cxn>
                  <a:cxn ang="0">
                    <a:pos x="33" y="50"/>
                  </a:cxn>
                  <a:cxn ang="0">
                    <a:pos x="30" y="53"/>
                  </a:cxn>
                  <a:cxn ang="0">
                    <a:pos x="25" y="55"/>
                  </a:cxn>
                  <a:cxn ang="0">
                    <a:pos x="20" y="56"/>
                  </a:cxn>
                  <a:cxn ang="0">
                    <a:pos x="14" y="55"/>
                  </a:cxn>
                  <a:cxn ang="0">
                    <a:pos x="9" y="53"/>
                  </a:cxn>
                  <a:cxn ang="0">
                    <a:pos x="7" y="49"/>
                  </a:cxn>
                  <a:cxn ang="0">
                    <a:pos x="5" y="45"/>
                  </a:cxn>
                  <a:cxn ang="0">
                    <a:pos x="3" y="41"/>
                  </a:cxn>
                  <a:cxn ang="0">
                    <a:pos x="1" y="35"/>
                  </a:cxn>
                  <a:cxn ang="0">
                    <a:pos x="0" y="30"/>
                  </a:cxn>
                  <a:cxn ang="0">
                    <a:pos x="1" y="23"/>
                  </a:cxn>
                  <a:cxn ang="0">
                    <a:pos x="3" y="17"/>
                  </a:cxn>
                  <a:cxn ang="0">
                    <a:pos x="4" y="12"/>
                  </a:cxn>
                  <a:cxn ang="0">
                    <a:pos x="7" y="7"/>
                  </a:cxn>
                  <a:cxn ang="0">
                    <a:pos x="11" y="3"/>
                  </a:cxn>
                  <a:cxn ang="0">
                    <a:pos x="16" y="0"/>
                  </a:cxn>
                  <a:cxn ang="0">
                    <a:pos x="21" y="0"/>
                  </a:cxn>
                  <a:cxn ang="0">
                    <a:pos x="26" y="2"/>
                  </a:cxn>
                  <a:cxn ang="0">
                    <a:pos x="31" y="3"/>
                  </a:cxn>
                  <a:cxn ang="0">
                    <a:pos x="33" y="7"/>
                  </a:cxn>
                  <a:cxn ang="0">
                    <a:pos x="35" y="2"/>
                  </a:cxn>
                  <a:cxn ang="0">
                    <a:pos x="47" y="54"/>
                  </a:cxn>
                  <a:cxn ang="0">
                    <a:pos x="46" y="59"/>
                  </a:cxn>
                  <a:cxn ang="0">
                    <a:pos x="45" y="64"/>
                  </a:cxn>
                  <a:cxn ang="0">
                    <a:pos x="44" y="69"/>
                  </a:cxn>
                  <a:cxn ang="0">
                    <a:pos x="41" y="73"/>
                  </a:cxn>
                  <a:cxn ang="0">
                    <a:pos x="37" y="75"/>
                  </a:cxn>
                  <a:cxn ang="0">
                    <a:pos x="33" y="78"/>
                  </a:cxn>
                  <a:cxn ang="0">
                    <a:pos x="27" y="78"/>
                  </a:cxn>
                  <a:cxn ang="0">
                    <a:pos x="22" y="78"/>
                  </a:cxn>
                  <a:cxn ang="0">
                    <a:pos x="17" y="78"/>
                  </a:cxn>
                  <a:cxn ang="0">
                    <a:pos x="11" y="77"/>
                  </a:cxn>
                  <a:cxn ang="0">
                    <a:pos x="7" y="73"/>
                  </a:cxn>
                  <a:cxn ang="0">
                    <a:pos x="4" y="69"/>
                  </a:cxn>
                  <a:cxn ang="0">
                    <a:pos x="3" y="63"/>
                  </a:cxn>
                  <a:cxn ang="0">
                    <a:pos x="13" y="30"/>
                  </a:cxn>
                  <a:cxn ang="0">
                    <a:pos x="14" y="35"/>
                  </a:cxn>
                  <a:cxn ang="0">
                    <a:pos x="17" y="40"/>
                  </a:cxn>
                  <a:cxn ang="0">
                    <a:pos x="19" y="44"/>
                  </a:cxn>
                  <a:cxn ang="0">
                    <a:pos x="24" y="45"/>
                  </a:cxn>
                  <a:cxn ang="0">
                    <a:pos x="29" y="44"/>
                  </a:cxn>
                  <a:cxn ang="0">
                    <a:pos x="31" y="40"/>
                  </a:cxn>
                  <a:cxn ang="0">
                    <a:pos x="33" y="36"/>
                  </a:cxn>
                  <a:cxn ang="0">
                    <a:pos x="34" y="30"/>
                  </a:cxn>
                  <a:cxn ang="0">
                    <a:pos x="34" y="23"/>
                  </a:cxn>
                  <a:cxn ang="0">
                    <a:pos x="33" y="17"/>
                  </a:cxn>
                  <a:cxn ang="0">
                    <a:pos x="30" y="14"/>
                  </a:cxn>
                  <a:cxn ang="0">
                    <a:pos x="26" y="12"/>
                  </a:cxn>
                  <a:cxn ang="0">
                    <a:pos x="22" y="12"/>
                  </a:cxn>
                  <a:cxn ang="0">
                    <a:pos x="18" y="13"/>
                  </a:cxn>
                  <a:cxn ang="0">
                    <a:pos x="16" y="17"/>
                  </a:cxn>
                  <a:cxn ang="0">
                    <a:pos x="13" y="22"/>
                  </a:cxn>
                </a:cxnLst>
                <a:rect l="0" t="0" r="r" b="b"/>
                <a:pathLst>
                  <a:path w="47" h="78">
                    <a:moveTo>
                      <a:pt x="3" y="60"/>
                    </a:moveTo>
                    <a:lnTo>
                      <a:pt x="17" y="61"/>
                    </a:lnTo>
                    <a:lnTo>
                      <a:pt x="17" y="63"/>
                    </a:lnTo>
                    <a:lnTo>
                      <a:pt x="17" y="64"/>
                    </a:lnTo>
                    <a:lnTo>
                      <a:pt x="18" y="64"/>
                    </a:lnTo>
                    <a:lnTo>
                      <a:pt x="18" y="65"/>
                    </a:lnTo>
                    <a:lnTo>
                      <a:pt x="19" y="67"/>
                    </a:lnTo>
                    <a:lnTo>
                      <a:pt x="20" y="67"/>
                    </a:lnTo>
                    <a:lnTo>
                      <a:pt x="21" y="67"/>
                    </a:lnTo>
                    <a:lnTo>
                      <a:pt x="21" y="68"/>
                    </a:lnTo>
                    <a:lnTo>
                      <a:pt x="22" y="68"/>
                    </a:lnTo>
                    <a:lnTo>
                      <a:pt x="23" y="68"/>
                    </a:lnTo>
                    <a:lnTo>
                      <a:pt x="24" y="68"/>
                    </a:lnTo>
                    <a:lnTo>
                      <a:pt x="25" y="68"/>
                    </a:lnTo>
                    <a:lnTo>
                      <a:pt x="26" y="68"/>
                    </a:lnTo>
                    <a:lnTo>
                      <a:pt x="27" y="68"/>
                    </a:lnTo>
                    <a:lnTo>
                      <a:pt x="27" y="67"/>
                    </a:lnTo>
                    <a:lnTo>
                      <a:pt x="29" y="67"/>
                    </a:lnTo>
                    <a:lnTo>
                      <a:pt x="30" y="67"/>
                    </a:lnTo>
                    <a:lnTo>
                      <a:pt x="31" y="67"/>
                    </a:lnTo>
                    <a:lnTo>
                      <a:pt x="31" y="65"/>
                    </a:lnTo>
                    <a:lnTo>
                      <a:pt x="32" y="65"/>
                    </a:lnTo>
                    <a:lnTo>
                      <a:pt x="32" y="64"/>
                    </a:lnTo>
                    <a:lnTo>
                      <a:pt x="33" y="64"/>
                    </a:lnTo>
                    <a:lnTo>
                      <a:pt x="33" y="63"/>
                    </a:lnTo>
                    <a:lnTo>
                      <a:pt x="34" y="63"/>
                    </a:lnTo>
                    <a:lnTo>
                      <a:pt x="34" y="61"/>
                    </a:lnTo>
                    <a:lnTo>
                      <a:pt x="34" y="60"/>
                    </a:lnTo>
                    <a:lnTo>
                      <a:pt x="34" y="59"/>
                    </a:lnTo>
                    <a:lnTo>
                      <a:pt x="34" y="58"/>
                    </a:lnTo>
                    <a:lnTo>
                      <a:pt x="34" y="56"/>
                    </a:lnTo>
                    <a:lnTo>
                      <a:pt x="34" y="55"/>
                    </a:lnTo>
                    <a:lnTo>
                      <a:pt x="34" y="47"/>
                    </a:lnTo>
                    <a:lnTo>
                      <a:pt x="33" y="49"/>
                    </a:lnTo>
                    <a:lnTo>
                      <a:pt x="33" y="50"/>
                    </a:lnTo>
                    <a:lnTo>
                      <a:pt x="32" y="50"/>
                    </a:lnTo>
                    <a:lnTo>
                      <a:pt x="32" y="51"/>
                    </a:lnTo>
                    <a:lnTo>
                      <a:pt x="31" y="51"/>
                    </a:lnTo>
                    <a:lnTo>
                      <a:pt x="31" y="53"/>
                    </a:lnTo>
                    <a:lnTo>
                      <a:pt x="30" y="53"/>
                    </a:lnTo>
                    <a:lnTo>
                      <a:pt x="29" y="53"/>
                    </a:lnTo>
                    <a:lnTo>
                      <a:pt x="29" y="54"/>
                    </a:lnTo>
                    <a:lnTo>
                      <a:pt x="27" y="54"/>
                    </a:lnTo>
                    <a:lnTo>
                      <a:pt x="26" y="55"/>
                    </a:lnTo>
                    <a:lnTo>
                      <a:pt x="25" y="55"/>
                    </a:lnTo>
                    <a:lnTo>
                      <a:pt x="24" y="55"/>
                    </a:lnTo>
                    <a:lnTo>
                      <a:pt x="23" y="56"/>
                    </a:lnTo>
                    <a:lnTo>
                      <a:pt x="22" y="56"/>
                    </a:lnTo>
                    <a:lnTo>
                      <a:pt x="21" y="56"/>
                    </a:lnTo>
                    <a:lnTo>
                      <a:pt x="20" y="56"/>
                    </a:lnTo>
                    <a:lnTo>
                      <a:pt x="19" y="56"/>
                    </a:lnTo>
                    <a:lnTo>
                      <a:pt x="18" y="56"/>
                    </a:lnTo>
                    <a:lnTo>
                      <a:pt x="17" y="56"/>
                    </a:lnTo>
                    <a:lnTo>
                      <a:pt x="16" y="55"/>
                    </a:lnTo>
                    <a:lnTo>
                      <a:pt x="14" y="55"/>
                    </a:lnTo>
                    <a:lnTo>
                      <a:pt x="13" y="55"/>
                    </a:lnTo>
                    <a:lnTo>
                      <a:pt x="12" y="54"/>
                    </a:lnTo>
                    <a:lnTo>
                      <a:pt x="11" y="54"/>
                    </a:lnTo>
                    <a:lnTo>
                      <a:pt x="10" y="53"/>
                    </a:lnTo>
                    <a:lnTo>
                      <a:pt x="9" y="53"/>
                    </a:lnTo>
                    <a:lnTo>
                      <a:pt x="9" y="51"/>
                    </a:lnTo>
                    <a:lnTo>
                      <a:pt x="8" y="51"/>
                    </a:lnTo>
                    <a:lnTo>
                      <a:pt x="8" y="50"/>
                    </a:lnTo>
                    <a:lnTo>
                      <a:pt x="7" y="50"/>
                    </a:lnTo>
                    <a:lnTo>
                      <a:pt x="7" y="49"/>
                    </a:lnTo>
                    <a:lnTo>
                      <a:pt x="6" y="49"/>
                    </a:lnTo>
                    <a:lnTo>
                      <a:pt x="6" y="47"/>
                    </a:lnTo>
                    <a:lnTo>
                      <a:pt x="5" y="47"/>
                    </a:lnTo>
                    <a:lnTo>
                      <a:pt x="5" y="46"/>
                    </a:lnTo>
                    <a:lnTo>
                      <a:pt x="5" y="45"/>
                    </a:lnTo>
                    <a:lnTo>
                      <a:pt x="4" y="45"/>
                    </a:lnTo>
                    <a:lnTo>
                      <a:pt x="4" y="44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3" y="41"/>
                    </a:lnTo>
                    <a:lnTo>
                      <a:pt x="3" y="40"/>
                    </a:lnTo>
                    <a:lnTo>
                      <a:pt x="1" y="39"/>
                    </a:lnTo>
                    <a:lnTo>
                      <a:pt x="1" y="37"/>
                    </a:lnTo>
                    <a:lnTo>
                      <a:pt x="1" y="36"/>
                    </a:lnTo>
                    <a:lnTo>
                      <a:pt x="1" y="35"/>
                    </a:lnTo>
                    <a:lnTo>
                      <a:pt x="1" y="33"/>
                    </a:lnTo>
                    <a:lnTo>
                      <a:pt x="1" y="32"/>
                    </a:lnTo>
                    <a:lnTo>
                      <a:pt x="0" y="32"/>
                    </a:lnTo>
                    <a:lnTo>
                      <a:pt x="0" y="31"/>
                    </a:lnTo>
                    <a:lnTo>
                      <a:pt x="0" y="30"/>
                    </a:lnTo>
                    <a:lnTo>
                      <a:pt x="0" y="28"/>
                    </a:lnTo>
                    <a:lnTo>
                      <a:pt x="0" y="27"/>
                    </a:lnTo>
                    <a:lnTo>
                      <a:pt x="0" y="26"/>
                    </a:lnTo>
                    <a:lnTo>
                      <a:pt x="0" y="25"/>
                    </a:lnTo>
                    <a:lnTo>
                      <a:pt x="1" y="23"/>
                    </a:lnTo>
                    <a:lnTo>
                      <a:pt x="1" y="22"/>
                    </a:lnTo>
                    <a:lnTo>
                      <a:pt x="1" y="21"/>
                    </a:lnTo>
                    <a:lnTo>
                      <a:pt x="1" y="19"/>
                    </a:lnTo>
                    <a:lnTo>
                      <a:pt x="1" y="18"/>
                    </a:lnTo>
                    <a:lnTo>
                      <a:pt x="3" y="17"/>
                    </a:lnTo>
                    <a:lnTo>
                      <a:pt x="3" y="16"/>
                    </a:lnTo>
                    <a:lnTo>
                      <a:pt x="3" y="14"/>
                    </a:lnTo>
                    <a:lnTo>
                      <a:pt x="3" y="13"/>
                    </a:lnTo>
                    <a:lnTo>
                      <a:pt x="4" y="13"/>
                    </a:lnTo>
                    <a:lnTo>
                      <a:pt x="4" y="12"/>
                    </a:lnTo>
                    <a:lnTo>
                      <a:pt x="5" y="11"/>
                    </a:lnTo>
                    <a:lnTo>
                      <a:pt x="5" y="9"/>
                    </a:lnTo>
                    <a:lnTo>
                      <a:pt x="6" y="9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2" y="3"/>
                    </a:lnTo>
                    <a:lnTo>
                      <a:pt x="12" y="2"/>
                    </a:lnTo>
                    <a:lnTo>
                      <a:pt x="13" y="2"/>
                    </a:lnTo>
                    <a:lnTo>
                      <a:pt x="14" y="2"/>
                    </a:lnTo>
                    <a:lnTo>
                      <a:pt x="16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19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6" y="2"/>
                    </a:lnTo>
                    <a:lnTo>
                      <a:pt x="27" y="2"/>
                    </a:lnTo>
                    <a:lnTo>
                      <a:pt x="29" y="2"/>
                    </a:lnTo>
                    <a:lnTo>
                      <a:pt x="29" y="3"/>
                    </a:lnTo>
                    <a:lnTo>
                      <a:pt x="30" y="3"/>
                    </a:lnTo>
                    <a:lnTo>
                      <a:pt x="31" y="3"/>
                    </a:lnTo>
                    <a:lnTo>
                      <a:pt x="31" y="4"/>
                    </a:lnTo>
                    <a:lnTo>
                      <a:pt x="32" y="4"/>
                    </a:lnTo>
                    <a:lnTo>
                      <a:pt x="32" y="5"/>
                    </a:lnTo>
                    <a:lnTo>
                      <a:pt x="33" y="5"/>
                    </a:lnTo>
                    <a:lnTo>
                      <a:pt x="33" y="7"/>
                    </a:lnTo>
                    <a:lnTo>
                      <a:pt x="34" y="7"/>
                    </a:lnTo>
                    <a:lnTo>
                      <a:pt x="34" y="8"/>
                    </a:lnTo>
                    <a:lnTo>
                      <a:pt x="35" y="8"/>
                    </a:lnTo>
                    <a:lnTo>
                      <a:pt x="35" y="9"/>
                    </a:lnTo>
                    <a:lnTo>
                      <a:pt x="35" y="2"/>
                    </a:lnTo>
                    <a:lnTo>
                      <a:pt x="47" y="2"/>
                    </a:lnTo>
                    <a:lnTo>
                      <a:pt x="47" y="50"/>
                    </a:lnTo>
                    <a:lnTo>
                      <a:pt x="47" y="51"/>
                    </a:lnTo>
                    <a:lnTo>
                      <a:pt x="47" y="53"/>
                    </a:lnTo>
                    <a:lnTo>
                      <a:pt x="47" y="54"/>
                    </a:lnTo>
                    <a:lnTo>
                      <a:pt x="46" y="54"/>
                    </a:lnTo>
                    <a:lnTo>
                      <a:pt x="46" y="55"/>
                    </a:lnTo>
                    <a:lnTo>
                      <a:pt x="46" y="56"/>
                    </a:lnTo>
                    <a:lnTo>
                      <a:pt x="46" y="58"/>
                    </a:lnTo>
                    <a:lnTo>
                      <a:pt x="46" y="59"/>
                    </a:lnTo>
                    <a:lnTo>
                      <a:pt x="46" y="60"/>
                    </a:lnTo>
                    <a:lnTo>
                      <a:pt x="46" y="61"/>
                    </a:lnTo>
                    <a:lnTo>
                      <a:pt x="46" y="63"/>
                    </a:lnTo>
                    <a:lnTo>
                      <a:pt x="46" y="64"/>
                    </a:lnTo>
                    <a:lnTo>
                      <a:pt x="45" y="64"/>
                    </a:lnTo>
                    <a:lnTo>
                      <a:pt x="45" y="65"/>
                    </a:lnTo>
                    <a:lnTo>
                      <a:pt x="45" y="67"/>
                    </a:lnTo>
                    <a:lnTo>
                      <a:pt x="45" y="68"/>
                    </a:lnTo>
                    <a:lnTo>
                      <a:pt x="44" y="68"/>
                    </a:lnTo>
                    <a:lnTo>
                      <a:pt x="44" y="69"/>
                    </a:lnTo>
                    <a:lnTo>
                      <a:pt x="44" y="70"/>
                    </a:lnTo>
                    <a:lnTo>
                      <a:pt x="43" y="70"/>
                    </a:lnTo>
                    <a:lnTo>
                      <a:pt x="43" y="72"/>
                    </a:lnTo>
                    <a:lnTo>
                      <a:pt x="41" y="72"/>
                    </a:lnTo>
                    <a:lnTo>
                      <a:pt x="41" y="73"/>
                    </a:lnTo>
                    <a:lnTo>
                      <a:pt x="40" y="73"/>
                    </a:lnTo>
                    <a:lnTo>
                      <a:pt x="40" y="74"/>
                    </a:lnTo>
                    <a:lnTo>
                      <a:pt x="39" y="74"/>
                    </a:lnTo>
                    <a:lnTo>
                      <a:pt x="38" y="75"/>
                    </a:lnTo>
                    <a:lnTo>
                      <a:pt x="37" y="75"/>
                    </a:lnTo>
                    <a:lnTo>
                      <a:pt x="36" y="77"/>
                    </a:lnTo>
                    <a:lnTo>
                      <a:pt x="35" y="77"/>
                    </a:lnTo>
                    <a:lnTo>
                      <a:pt x="34" y="77"/>
                    </a:lnTo>
                    <a:lnTo>
                      <a:pt x="34" y="78"/>
                    </a:lnTo>
                    <a:lnTo>
                      <a:pt x="33" y="78"/>
                    </a:lnTo>
                    <a:lnTo>
                      <a:pt x="32" y="78"/>
                    </a:lnTo>
                    <a:lnTo>
                      <a:pt x="31" y="78"/>
                    </a:lnTo>
                    <a:lnTo>
                      <a:pt x="30" y="78"/>
                    </a:lnTo>
                    <a:lnTo>
                      <a:pt x="29" y="78"/>
                    </a:lnTo>
                    <a:lnTo>
                      <a:pt x="27" y="78"/>
                    </a:lnTo>
                    <a:lnTo>
                      <a:pt x="26" y="78"/>
                    </a:lnTo>
                    <a:lnTo>
                      <a:pt x="25" y="78"/>
                    </a:lnTo>
                    <a:lnTo>
                      <a:pt x="24" y="78"/>
                    </a:lnTo>
                    <a:lnTo>
                      <a:pt x="23" y="78"/>
                    </a:lnTo>
                    <a:lnTo>
                      <a:pt x="22" y="78"/>
                    </a:lnTo>
                    <a:lnTo>
                      <a:pt x="21" y="78"/>
                    </a:lnTo>
                    <a:lnTo>
                      <a:pt x="20" y="78"/>
                    </a:lnTo>
                    <a:lnTo>
                      <a:pt x="19" y="78"/>
                    </a:lnTo>
                    <a:lnTo>
                      <a:pt x="18" y="78"/>
                    </a:lnTo>
                    <a:lnTo>
                      <a:pt x="17" y="78"/>
                    </a:lnTo>
                    <a:lnTo>
                      <a:pt x="16" y="78"/>
                    </a:lnTo>
                    <a:lnTo>
                      <a:pt x="14" y="78"/>
                    </a:lnTo>
                    <a:lnTo>
                      <a:pt x="13" y="77"/>
                    </a:lnTo>
                    <a:lnTo>
                      <a:pt x="12" y="77"/>
                    </a:lnTo>
                    <a:lnTo>
                      <a:pt x="11" y="77"/>
                    </a:lnTo>
                    <a:lnTo>
                      <a:pt x="10" y="75"/>
                    </a:lnTo>
                    <a:lnTo>
                      <a:pt x="9" y="75"/>
                    </a:lnTo>
                    <a:lnTo>
                      <a:pt x="8" y="74"/>
                    </a:lnTo>
                    <a:lnTo>
                      <a:pt x="7" y="74"/>
                    </a:lnTo>
                    <a:lnTo>
                      <a:pt x="7" y="73"/>
                    </a:lnTo>
                    <a:lnTo>
                      <a:pt x="6" y="73"/>
                    </a:lnTo>
                    <a:lnTo>
                      <a:pt x="6" y="72"/>
                    </a:lnTo>
                    <a:lnTo>
                      <a:pt x="5" y="72"/>
                    </a:lnTo>
                    <a:lnTo>
                      <a:pt x="5" y="70"/>
                    </a:lnTo>
                    <a:lnTo>
                      <a:pt x="4" y="69"/>
                    </a:lnTo>
                    <a:lnTo>
                      <a:pt x="4" y="68"/>
                    </a:lnTo>
                    <a:lnTo>
                      <a:pt x="3" y="67"/>
                    </a:lnTo>
                    <a:lnTo>
                      <a:pt x="3" y="65"/>
                    </a:lnTo>
                    <a:lnTo>
                      <a:pt x="3" y="64"/>
                    </a:lnTo>
                    <a:lnTo>
                      <a:pt x="3" y="63"/>
                    </a:lnTo>
                    <a:lnTo>
                      <a:pt x="3" y="61"/>
                    </a:lnTo>
                    <a:lnTo>
                      <a:pt x="3" y="60"/>
                    </a:lnTo>
                    <a:close/>
                    <a:moveTo>
                      <a:pt x="13" y="27"/>
                    </a:moveTo>
                    <a:lnTo>
                      <a:pt x="13" y="28"/>
                    </a:lnTo>
                    <a:lnTo>
                      <a:pt x="13" y="30"/>
                    </a:lnTo>
                    <a:lnTo>
                      <a:pt x="13" y="31"/>
                    </a:lnTo>
                    <a:lnTo>
                      <a:pt x="13" y="32"/>
                    </a:lnTo>
                    <a:lnTo>
                      <a:pt x="13" y="33"/>
                    </a:lnTo>
                    <a:lnTo>
                      <a:pt x="14" y="33"/>
                    </a:lnTo>
                    <a:lnTo>
                      <a:pt x="14" y="35"/>
                    </a:lnTo>
                    <a:lnTo>
                      <a:pt x="14" y="36"/>
                    </a:lnTo>
                    <a:lnTo>
                      <a:pt x="14" y="37"/>
                    </a:lnTo>
                    <a:lnTo>
                      <a:pt x="16" y="39"/>
                    </a:lnTo>
                    <a:lnTo>
                      <a:pt x="16" y="40"/>
                    </a:lnTo>
                    <a:lnTo>
                      <a:pt x="17" y="40"/>
                    </a:lnTo>
                    <a:lnTo>
                      <a:pt x="17" y="41"/>
                    </a:lnTo>
                    <a:lnTo>
                      <a:pt x="18" y="41"/>
                    </a:lnTo>
                    <a:lnTo>
                      <a:pt x="18" y="42"/>
                    </a:lnTo>
                    <a:lnTo>
                      <a:pt x="19" y="42"/>
                    </a:lnTo>
                    <a:lnTo>
                      <a:pt x="19" y="44"/>
                    </a:lnTo>
                    <a:lnTo>
                      <a:pt x="20" y="44"/>
                    </a:lnTo>
                    <a:lnTo>
                      <a:pt x="21" y="44"/>
                    </a:lnTo>
                    <a:lnTo>
                      <a:pt x="22" y="45"/>
                    </a:lnTo>
                    <a:lnTo>
                      <a:pt x="23" y="45"/>
                    </a:lnTo>
                    <a:lnTo>
                      <a:pt x="24" y="45"/>
                    </a:lnTo>
                    <a:lnTo>
                      <a:pt x="25" y="45"/>
                    </a:lnTo>
                    <a:lnTo>
                      <a:pt x="25" y="44"/>
                    </a:lnTo>
                    <a:lnTo>
                      <a:pt x="26" y="44"/>
                    </a:lnTo>
                    <a:lnTo>
                      <a:pt x="27" y="44"/>
                    </a:lnTo>
                    <a:lnTo>
                      <a:pt x="29" y="44"/>
                    </a:lnTo>
                    <a:lnTo>
                      <a:pt x="29" y="42"/>
                    </a:lnTo>
                    <a:lnTo>
                      <a:pt x="30" y="42"/>
                    </a:lnTo>
                    <a:lnTo>
                      <a:pt x="30" y="41"/>
                    </a:lnTo>
                    <a:lnTo>
                      <a:pt x="31" y="41"/>
                    </a:lnTo>
                    <a:lnTo>
                      <a:pt x="31" y="40"/>
                    </a:lnTo>
                    <a:lnTo>
                      <a:pt x="32" y="40"/>
                    </a:lnTo>
                    <a:lnTo>
                      <a:pt x="32" y="39"/>
                    </a:lnTo>
                    <a:lnTo>
                      <a:pt x="33" y="39"/>
                    </a:lnTo>
                    <a:lnTo>
                      <a:pt x="33" y="37"/>
                    </a:lnTo>
                    <a:lnTo>
                      <a:pt x="33" y="36"/>
                    </a:lnTo>
                    <a:lnTo>
                      <a:pt x="34" y="35"/>
                    </a:lnTo>
                    <a:lnTo>
                      <a:pt x="34" y="33"/>
                    </a:lnTo>
                    <a:lnTo>
                      <a:pt x="34" y="32"/>
                    </a:lnTo>
                    <a:lnTo>
                      <a:pt x="34" y="31"/>
                    </a:lnTo>
                    <a:lnTo>
                      <a:pt x="34" y="30"/>
                    </a:lnTo>
                    <a:lnTo>
                      <a:pt x="34" y="28"/>
                    </a:lnTo>
                    <a:lnTo>
                      <a:pt x="34" y="27"/>
                    </a:lnTo>
                    <a:lnTo>
                      <a:pt x="34" y="26"/>
                    </a:lnTo>
                    <a:lnTo>
                      <a:pt x="34" y="25"/>
                    </a:lnTo>
                    <a:lnTo>
                      <a:pt x="34" y="23"/>
                    </a:lnTo>
                    <a:lnTo>
                      <a:pt x="34" y="22"/>
                    </a:lnTo>
                    <a:lnTo>
                      <a:pt x="34" y="21"/>
                    </a:lnTo>
                    <a:lnTo>
                      <a:pt x="33" y="19"/>
                    </a:lnTo>
                    <a:lnTo>
                      <a:pt x="33" y="18"/>
                    </a:lnTo>
                    <a:lnTo>
                      <a:pt x="33" y="17"/>
                    </a:lnTo>
                    <a:lnTo>
                      <a:pt x="32" y="17"/>
                    </a:lnTo>
                    <a:lnTo>
                      <a:pt x="32" y="16"/>
                    </a:lnTo>
                    <a:lnTo>
                      <a:pt x="31" y="16"/>
                    </a:lnTo>
                    <a:lnTo>
                      <a:pt x="31" y="14"/>
                    </a:lnTo>
                    <a:lnTo>
                      <a:pt x="30" y="14"/>
                    </a:lnTo>
                    <a:lnTo>
                      <a:pt x="30" y="13"/>
                    </a:lnTo>
                    <a:lnTo>
                      <a:pt x="29" y="13"/>
                    </a:lnTo>
                    <a:lnTo>
                      <a:pt x="29" y="12"/>
                    </a:lnTo>
                    <a:lnTo>
                      <a:pt x="27" y="12"/>
                    </a:lnTo>
                    <a:lnTo>
                      <a:pt x="26" y="12"/>
                    </a:lnTo>
                    <a:lnTo>
                      <a:pt x="25" y="12"/>
                    </a:lnTo>
                    <a:lnTo>
                      <a:pt x="24" y="11"/>
                    </a:lnTo>
                    <a:lnTo>
                      <a:pt x="23" y="11"/>
                    </a:lnTo>
                    <a:lnTo>
                      <a:pt x="23" y="12"/>
                    </a:lnTo>
                    <a:lnTo>
                      <a:pt x="22" y="12"/>
                    </a:lnTo>
                    <a:lnTo>
                      <a:pt x="21" y="12"/>
                    </a:lnTo>
                    <a:lnTo>
                      <a:pt x="20" y="12"/>
                    </a:lnTo>
                    <a:lnTo>
                      <a:pt x="19" y="12"/>
                    </a:lnTo>
                    <a:lnTo>
                      <a:pt x="19" y="13"/>
                    </a:lnTo>
                    <a:lnTo>
                      <a:pt x="18" y="13"/>
                    </a:lnTo>
                    <a:lnTo>
                      <a:pt x="18" y="14"/>
                    </a:lnTo>
                    <a:lnTo>
                      <a:pt x="17" y="14"/>
                    </a:lnTo>
                    <a:lnTo>
                      <a:pt x="17" y="16"/>
                    </a:lnTo>
                    <a:lnTo>
                      <a:pt x="16" y="16"/>
                    </a:lnTo>
                    <a:lnTo>
                      <a:pt x="16" y="17"/>
                    </a:lnTo>
                    <a:lnTo>
                      <a:pt x="14" y="18"/>
                    </a:lnTo>
                    <a:lnTo>
                      <a:pt x="14" y="19"/>
                    </a:lnTo>
                    <a:lnTo>
                      <a:pt x="14" y="21"/>
                    </a:lnTo>
                    <a:lnTo>
                      <a:pt x="14" y="22"/>
                    </a:lnTo>
                    <a:lnTo>
                      <a:pt x="13" y="22"/>
                    </a:lnTo>
                    <a:lnTo>
                      <a:pt x="13" y="23"/>
                    </a:lnTo>
                    <a:lnTo>
                      <a:pt x="13" y="25"/>
                    </a:lnTo>
                    <a:lnTo>
                      <a:pt x="13" y="26"/>
                    </a:lnTo>
                    <a:lnTo>
                      <a:pt x="13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92"/>
              <p:cNvSpPr>
                <a:spLocks/>
              </p:cNvSpPr>
              <p:nvPr/>
            </p:nvSpPr>
            <p:spPr bwMode="auto">
              <a:xfrm>
                <a:off x="994" y="1495"/>
                <a:ext cx="23" cy="18"/>
              </a:xfrm>
              <a:custGeom>
                <a:avLst/>
                <a:gdLst/>
                <a:ahLst/>
                <a:cxnLst>
                  <a:cxn ang="0">
                    <a:pos x="11" y="9"/>
                  </a:cxn>
                  <a:cxn ang="0">
                    <a:pos x="14" y="7"/>
                  </a:cxn>
                  <a:cxn ang="0">
                    <a:pos x="15" y="4"/>
                  </a:cxn>
                  <a:cxn ang="0">
                    <a:pos x="17" y="3"/>
                  </a:cxn>
                  <a:cxn ang="0">
                    <a:pos x="20" y="2"/>
                  </a:cxn>
                  <a:cxn ang="0">
                    <a:pos x="22" y="0"/>
                  </a:cxn>
                  <a:cxn ang="0">
                    <a:pos x="25" y="0"/>
                  </a:cxn>
                  <a:cxn ang="0">
                    <a:pos x="29" y="0"/>
                  </a:cxn>
                  <a:cxn ang="0">
                    <a:pos x="31" y="2"/>
                  </a:cxn>
                  <a:cxn ang="0">
                    <a:pos x="34" y="3"/>
                  </a:cxn>
                  <a:cxn ang="0">
                    <a:pos x="36" y="4"/>
                  </a:cxn>
                  <a:cxn ang="0">
                    <a:pos x="37" y="7"/>
                  </a:cxn>
                  <a:cxn ang="0">
                    <a:pos x="38" y="9"/>
                  </a:cxn>
                  <a:cxn ang="0">
                    <a:pos x="41" y="7"/>
                  </a:cxn>
                  <a:cxn ang="0">
                    <a:pos x="43" y="4"/>
                  </a:cxn>
                  <a:cxn ang="0">
                    <a:pos x="45" y="3"/>
                  </a:cxn>
                  <a:cxn ang="0">
                    <a:pos x="48" y="2"/>
                  </a:cxn>
                  <a:cxn ang="0">
                    <a:pos x="50" y="0"/>
                  </a:cxn>
                  <a:cxn ang="0">
                    <a:pos x="54" y="0"/>
                  </a:cxn>
                  <a:cxn ang="0">
                    <a:pos x="57" y="0"/>
                  </a:cxn>
                  <a:cxn ang="0">
                    <a:pos x="59" y="2"/>
                  </a:cxn>
                  <a:cxn ang="0">
                    <a:pos x="61" y="3"/>
                  </a:cxn>
                  <a:cxn ang="0">
                    <a:pos x="63" y="4"/>
                  </a:cxn>
                  <a:cxn ang="0">
                    <a:pos x="65" y="5"/>
                  </a:cxn>
                  <a:cxn ang="0">
                    <a:pos x="66" y="8"/>
                  </a:cxn>
                  <a:cxn ang="0">
                    <a:pos x="68" y="11"/>
                  </a:cxn>
                  <a:cxn ang="0">
                    <a:pos x="68" y="14"/>
                  </a:cxn>
                  <a:cxn ang="0">
                    <a:pos x="69" y="18"/>
                  </a:cxn>
                  <a:cxn ang="0">
                    <a:pos x="69" y="56"/>
                  </a:cxn>
                  <a:cxn ang="0">
                    <a:pos x="56" y="23"/>
                  </a:cxn>
                  <a:cxn ang="0">
                    <a:pos x="56" y="19"/>
                  </a:cxn>
                  <a:cxn ang="0">
                    <a:pos x="56" y="16"/>
                  </a:cxn>
                  <a:cxn ang="0">
                    <a:pos x="55" y="13"/>
                  </a:cxn>
                  <a:cxn ang="0">
                    <a:pos x="52" y="12"/>
                  </a:cxn>
                  <a:cxn ang="0">
                    <a:pos x="50" y="11"/>
                  </a:cxn>
                  <a:cxn ang="0">
                    <a:pos x="48" y="12"/>
                  </a:cxn>
                  <a:cxn ang="0">
                    <a:pos x="45" y="12"/>
                  </a:cxn>
                  <a:cxn ang="0">
                    <a:pos x="44" y="14"/>
                  </a:cxn>
                  <a:cxn ang="0">
                    <a:pos x="42" y="16"/>
                  </a:cxn>
                  <a:cxn ang="0">
                    <a:pos x="42" y="19"/>
                  </a:cxn>
                  <a:cxn ang="0">
                    <a:pos x="41" y="22"/>
                  </a:cxn>
                  <a:cxn ang="0">
                    <a:pos x="41" y="26"/>
                  </a:cxn>
                  <a:cxn ang="0">
                    <a:pos x="41" y="30"/>
                  </a:cxn>
                  <a:cxn ang="0">
                    <a:pos x="28" y="26"/>
                  </a:cxn>
                  <a:cxn ang="0">
                    <a:pos x="28" y="22"/>
                  </a:cxn>
                  <a:cxn ang="0">
                    <a:pos x="28" y="18"/>
                  </a:cxn>
                  <a:cxn ang="0">
                    <a:pos x="27" y="16"/>
                  </a:cxn>
                  <a:cxn ang="0">
                    <a:pos x="25" y="13"/>
                  </a:cxn>
                  <a:cxn ang="0">
                    <a:pos x="23" y="12"/>
                  </a:cxn>
                  <a:cxn ang="0">
                    <a:pos x="21" y="11"/>
                  </a:cxn>
                  <a:cxn ang="0">
                    <a:pos x="19" y="12"/>
                  </a:cxn>
                  <a:cxn ang="0">
                    <a:pos x="17" y="13"/>
                  </a:cxn>
                  <a:cxn ang="0">
                    <a:pos x="15" y="14"/>
                  </a:cxn>
                  <a:cxn ang="0">
                    <a:pos x="14" y="17"/>
                  </a:cxn>
                  <a:cxn ang="0">
                    <a:pos x="12" y="19"/>
                  </a:cxn>
                  <a:cxn ang="0">
                    <a:pos x="12" y="23"/>
                  </a:cxn>
                  <a:cxn ang="0">
                    <a:pos x="12" y="27"/>
                  </a:cxn>
                  <a:cxn ang="0">
                    <a:pos x="12" y="56"/>
                  </a:cxn>
                </a:cxnLst>
                <a:rect l="0" t="0" r="r" b="b"/>
                <a:pathLst>
                  <a:path w="69" h="56">
                    <a:moveTo>
                      <a:pt x="0" y="2"/>
                    </a:moveTo>
                    <a:lnTo>
                      <a:pt x="11" y="2"/>
                    </a:lnTo>
                    <a:lnTo>
                      <a:pt x="11" y="9"/>
                    </a:lnTo>
                    <a:lnTo>
                      <a:pt x="11" y="8"/>
                    </a:lnTo>
                    <a:lnTo>
                      <a:pt x="12" y="7"/>
                    </a:lnTo>
                    <a:lnTo>
                      <a:pt x="14" y="7"/>
                    </a:lnTo>
                    <a:lnTo>
                      <a:pt x="14" y="5"/>
                    </a:lnTo>
                    <a:lnTo>
                      <a:pt x="15" y="5"/>
                    </a:lnTo>
                    <a:lnTo>
                      <a:pt x="15" y="4"/>
                    </a:lnTo>
                    <a:lnTo>
                      <a:pt x="16" y="4"/>
                    </a:lnTo>
                    <a:lnTo>
                      <a:pt x="16" y="3"/>
                    </a:lnTo>
                    <a:lnTo>
                      <a:pt x="17" y="3"/>
                    </a:lnTo>
                    <a:lnTo>
                      <a:pt x="18" y="2"/>
                    </a:lnTo>
                    <a:lnTo>
                      <a:pt x="19" y="2"/>
                    </a:lnTo>
                    <a:lnTo>
                      <a:pt x="20" y="2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29" y="0"/>
                    </a:lnTo>
                    <a:lnTo>
                      <a:pt x="30" y="0"/>
                    </a:lnTo>
                    <a:lnTo>
                      <a:pt x="31" y="0"/>
                    </a:lnTo>
                    <a:lnTo>
                      <a:pt x="31" y="2"/>
                    </a:lnTo>
                    <a:lnTo>
                      <a:pt x="32" y="2"/>
                    </a:lnTo>
                    <a:lnTo>
                      <a:pt x="33" y="2"/>
                    </a:lnTo>
                    <a:lnTo>
                      <a:pt x="34" y="3"/>
                    </a:lnTo>
                    <a:lnTo>
                      <a:pt x="35" y="3"/>
                    </a:lnTo>
                    <a:lnTo>
                      <a:pt x="35" y="4"/>
                    </a:lnTo>
                    <a:lnTo>
                      <a:pt x="36" y="4"/>
                    </a:lnTo>
                    <a:lnTo>
                      <a:pt x="36" y="5"/>
                    </a:lnTo>
                    <a:lnTo>
                      <a:pt x="37" y="5"/>
                    </a:lnTo>
                    <a:lnTo>
                      <a:pt x="37" y="7"/>
                    </a:lnTo>
                    <a:lnTo>
                      <a:pt x="38" y="7"/>
                    </a:lnTo>
                    <a:lnTo>
                      <a:pt x="38" y="8"/>
                    </a:lnTo>
                    <a:lnTo>
                      <a:pt x="38" y="9"/>
                    </a:lnTo>
                    <a:lnTo>
                      <a:pt x="39" y="8"/>
                    </a:lnTo>
                    <a:lnTo>
                      <a:pt x="39" y="7"/>
                    </a:lnTo>
                    <a:lnTo>
                      <a:pt x="41" y="7"/>
                    </a:lnTo>
                    <a:lnTo>
                      <a:pt x="41" y="5"/>
                    </a:lnTo>
                    <a:lnTo>
                      <a:pt x="42" y="5"/>
                    </a:lnTo>
                    <a:lnTo>
                      <a:pt x="43" y="4"/>
                    </a:lnTo>
                    <a:lnTo>
                      <a:pt x="44" y="4"/>
                    </a:lnTo>
                    <a:lnTo>
                      <a:pt x="44" y="3"/>
                    </a:lnTo>
                    <a:lnTo>
                      <a:pt x="45" y="3"/>
                    </a:lnTo>
                    <a:lnTo>
                      <a:pt x="46" y="2"/>
                    </a:lnTo>
                    <a:lnTo>
                      <a:pt x="47" y="2"/>
                    </a:lnTo>
                    <a:lnTo>
                      <a:pt x="48" y="2"/>
                    </a:lnTo>
                    <a:lnTo>
                      <a:pt x="48" y="0"/>
                    </a:lnTo>
                    <a:lnTo>
                      <a:pt x="49" y="0"/>
                    </a:lnTo>
                    <a:lnTo>
                      <a:pt x="50" y="0"/>
                    </a:lnTo>
                    <a:lnTo>
                      <a:pt x="51" y="0"/>
                    </a:lnTo>
                    <a:lnTo>
                      <a:pt x="52" y="0"/>
                    </a:lnTo>
                    <a:lnTo>
                      <a:pt x="54" y="0"/>
                    </a:lnTo>
                    <a:lnTo>
                      <a:pt x="55" y="0"/>
                    </a:lnTo>
                    <a:lnTo>
                      <a:pt x="56" y="0"/>
                    </a:lnTo>
                    <a:lnTo>
                      <a:pt x="57" y="0"/>
                    </a:lnTo>
                    <a:lnTo>
                      <a:pt x="58" y="0"/>
                    </a:lnTo>
                    <a:lnTo>
                      <a:pt x="59" y="0"/>
                    </a:lnTo>
                    <a:lnTo>
                      <a:pt x="59" y="2"/>
                    </a:lnTo>
                    <a:lnTo>
                      <a:pt x="60" y="2"/>
                    </a:lnTo>
                    <a:lnTo>
                      <a:pt x="61" y="2"/>
                    </a:lnTo>
                    <a:lnTo>
                      <a:pt x="61" y="3"/>
                    </a:lnTo>
                    <a:lnTo>
                      <a:pt x="62" y="3"/>
                    </a:lnTo>
                    <a:lnTo>
                      <a:pt x="63" y="3"/>
                    </a:lnTo>
                    <a:lnTo>
                      <a:pt x="63" y="4"/>
                    </a:lnTo>
                    <a:lnTo>
                      <a:pt x="64" y="4"/>
                    </a:lnTo>
                    <a:lnTo>
                      <a:pt x="64" y="5"/>
                    </a:lnTo>
                    <a:lnTo>
                      <a:pt x="65" y="5"/>
                    </a:lnTo>
                    <a:lnTo>
                      <a:pt x="65" y="7"/>
                    </a:lnTo>
                    <a:lnTo>
                      <a:pt x="66" y="7"/>
                    </a:lnTo>
                    <a:lnTo>
                      <a:pt x="66" y="8"/>
                    </a:lnTo>
                    <a:lnTo>
                      <a:pt x="66" y="9"/>
                    </a:lnTo>
                    <a:lnTo>
                      <a:pt x="68" y="9"/>
                    </a:lnTo>
                    <a:lnTo>
                      <a:pt x="68" y="11"/>
                    </a:lnTo>
                    <a:lnTo>
                      <a:pt x="68" y="12"/>
                    </a:lnTo>
                    <a:lnTo>
                      <a:pt x="68" y="13"/>
                    </a:lnTo>
                    <a:lnTo>
                      <a:pt x="68" y="14"/>
                    </a:lnTo>
                    <a:lnTo>
                      <a:pt x="69" y="16"/>
                    </a:lnTo>
                    <a:lnTo>
                      <a:pt x="69" y="17"/>
                    </a:lnTo>
                    <a:lnTo>
                      <a:pt x="69" y="18"/>
                    </a:lnTo>
                    <a:lnTo>
                      <a:pt x="69" y="19"/>
                    </a:lnTo>
                    <a:lnTo>
                      <a:pt x="69" y="21"/>
                    </a:lnTo>
                    <a:lnTo>
                      <a:pt x="69" y="56"/>
                    </a:lnTo>
                    <a:lnTo>
                      <a:pt x="56" y="56"/>
                    </a:lnTo>
                    <a:lnTo>
                      <a:pt x="56" y="25"/>
                    </a:lnTo>
                    <a:lnTo>
                      <a:pt x="56" y="23"/>
                    </a:lnTo>
                    <a:lnTo>
                      <a:pt x="56" y="22"/>
                    </a:lnTo>
                    <a:lnTo>
                      <a:pt x="56" y="21"/>
                    </a:lnTo>
                    <a:lnTo>
                      <a:pt x="56" y="19"/>
                    </a:lnTo>
                    <a:lnTo>
                      <a:pt x="56" y="18"/>
                    </a:lnTo>
                    <a:lnTo>
                      <a:pt x="56" y="17"/>
                    </a:lnTo>
                    <a:lnTo>
                      <a:pt x="56" y="16"/>
                    </a:lnTo>
                    <a:lnTo>
                      <a:pt x="55" y="16"/>
                    </a:lnTo>
                    <a:lnTo>
                      <a:pt x="55" y="14"/>
                    </a:lnTo>
                    <a:lnTo>
                      <a:pt x="55" y="13"/>
                    </a:lnTo>
                    <a:lnTo>
                      <a:pt x="54" y="13"/>
                    </a:lnTo>
                    <a:lnTo>
                      <a:pt x="54" y="12"/>
                    </a:lnTo>
                    <a:lnTo>
                      <a:pt x="52" y="12"/>
                    </a:lnTo>
                    <a:lnTo>
                      <a:pt x="51" y="12"/>
                    </a:lnTo>
                    <a:lnTo>
                      <a:pt x="50" y="12"/>
                    </a:lnTo>
                    <a:lnTo>
                      <a:pt x="50" y="11"/>
                    </a:lnTo>
                    <a:lnTo>
                      <a:pt x="49" y="11"/>
                    </a:lnTo>
                    <a:lnTo>
                      <a:pt x="48" y="11"/>
                    </a:lnTo>
                    <a:lnTo>
                      <a:pt x="48" y="12"/>
                    </a:lnTo>
                    <a:lnTo>
                      <a:pt x="47" y="12"/>
                    </a:lnTo>
                    <a:lnTo>
                      <a:pt x="46" y="12"/>
                    </a:lnTo>
                    <a:lnTo>
                      <a:pt x="45" y="12"/>
                    </a:lnTo>
                    <a:lnTo>
                      <a:pt x="45" y="13"/>
                    </a:lnTo>
                    <a:lnTo>
                      <a:pt x="44" y="13"/>
                    </a:lnTo>
                    <a:lnTo>
                      <a:pt x="44" y="14"/>
                    </a:lnTo>
                    <a:lnTo>
                      <a:pt x="43" y="14"/>
                    </a:lnTo>
                    <a:lnTo>
                      <a:pt x="43" y="16"/>
                    </a:lnTo>
                    <a:lnTo>
                      <a:pt x="42" y="16"/>
                    </a:lnTo>
                    <a:lnTo>
                      <a:pt x="42" y="17"/>
                    </a:lnTo>
                    <a:lnTo>
                      <a:pt x="42" y="18"/>
                    </a:lnTo>
                    <a:lnTo>
                      <a:pt x="42" y="19"/>
                    </a:lnTo>
                    <a:lnTo>
                      <a:pt x="41" y="19"/>
                    </a:lnTo>
                    <a:lnTo>
                      <a:pt x="41" y="21"/>
                    </a:lnTo>
                    <a:lnTo>
                      <a:pt x="41" y="22"/>
                    </a:lnTo>
                    <a:lnTo>
                      <a:pt x="41" y="23"/>
                    </a:lnTo>
                    <a:lnTo>
                      <a:pt x="41" y="25"/>
                    </a:lnTo>
                    <a:lnTo>
                      <a:pt x="41" y="26"/>
                    </a:lnTo>
                    <a:lnTo>
                      <a:pt x="41" y="27"/>
                    </a:lnTo>
                    <a:lnTo>
                      <a:pt x="41" y="28"/>
                    </a:lnTo>
                    <a:lnTo>
                      <a:pt x="41" y="30"/>
                    </a:lnTo>
                    <a:lnTo>
                      <a:pt x="41" y="56"/>
                    </a:lnTo>
                    <a:lnTo>
                      <a:pt x="28" y="56"/>
                    </a:lnTo>
                    <a:lnTo>
                      <a:pt x="28" y="26"/>
                    </a:lnTo>
                    <a:lnTo>
                      <a:pt x="28" y="25"/>
                    </a:lnTo>
                    <a:lnTo>
                      <a:pt x="28" y="23"/>
                    </a:lnTo>
                    <a:lnTo>
                      <a:pt x="28" y="22"/>
                    </a:lnTo>
                    <a:lnTo>
                      <a:pt x="28" y="21"/>
                    </a:lnTo>
                    <a:lnTo>
                      <a:pt x="28" y="19"/>
                    </a:lnTo>
                    <a:lnTo>
                      <a:pt x="28" y="18"/>
                    </a:lnTo>
                    <a:lnTo>
                      <a:pt x="28" y="17"/>
                    </a:lnTo>
                    <a:lnTo>
                      <a:pt x="28" y="16"/>
                    </a:lnTo>
                    <a:lnTo>
                      <a:pt x="27" y="16"/>
                    </a:lnTo>
                    <a:lnTo>
                      <a:pt x="27" y="14"/>
                    </a:lnTo>
                    <a:lnTo>
                      <a:pt x="27" y="13"/>
                    </a:lnTo>
                    <a:lnTo>
                      <a:pt x="25" y="13"/>
                    </a:lnTo>
                    <a:lnTo>
                      <a:pt x="25" y="12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2" y="12"/>
                    </a:lnTo>
                    <a:lnTo>
                      <a:pt x="22" y="11"/>
                    </a:lnTo>
                    <a:lnTo>
                      <a:pt x="21" y="11"/>
                    </a:lnTo>
                    <a:lnTo>
                      <a:pt x="20" y="11"/>
                    </a:lnTo>
                    <a:lnTo>
                      <a:pt x="20" y="12"/>
                    </a:lnTo>
                    <a:lnTo>
                      <a:pt x="19" y="12"/>
                    </a:lnTo>
                    <a:lnTo>
                      <a:pt x="18" y="12"/>
                    </a:lnTo>
                    <a:lnTo>
                      <a:pt x="17" y="12"/>
                    </a:lnTo>
                    <a:lnTo>
                      <a:pt x="17" y="13"/>
                    </a:lnTo>
                    <a:lnTo>
                      <a:pt x="16" y="13"/>
                    </a:lnTo>
                    <a:lnTo>
                      <a:pt x="16" y="14"/>
                    </a:lnTo>
                    <a:lnTo>
                      <a:pt x="15" y="14"/>
                    </a:lnTo>
                    <a:lnTo>
                      <a:pt x="15" y="16"/>
                    </a:lnTo>
                    <a:lnTo>
                      <a:pt x="14" y="16"/>
                    </a:lnTo>
                    <a:lnTo>
                      <a:pt x="14" y="17"/>
                    </a:lnTo>
                    <a:lnTo>
                      <a:pt x="14" y="18"/>
                    </a:lnTo>
                    <a:lnTo>
                      <a:pt x="12" y="18"/>
                    </a:lnTo>
                    <a:lnTo>
                      <a:pt x="12" y="19"/>
                    </a:lnTo>
                    <a:lnTo>
                      <a:pt x="12" y="21"/>
                    </a:lnTo>
                    <a:lnTo>
                      <a:pt x="12" y="22"/>
                    </a:lnTo>
                    <a:lnTo>
                      <a:pt x="12" y="23"/>
                    </a:lnTo>
                    <a:lnTo>
                      <a:pt x="12" y="25"/>
                    </a:lnTo>
                    <a:lnTo>
                      <a:pt x="12" y="26"/>
                    </a:lnTo>
                    <a:lnTo>
                      <a:pt x="12" y="27"/>
                    </a:lnTo>
                    <a:lnTo>
                      <a:pt x="12" y="28"/>
                    </a:lnTo>
                    <a:lnTo>
                      <a:pt x="12" y="30"/>
                    </a:lnTo>
                    <a:lnTo>
                      <a:pt x="12" y="56"/>
                    </a:lnTo>
                    <a:lnTo>
                      <a:pt x="0" y="56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93"/>
              <p:cNvSpPr>
                <a:spLocks noEditPoints="1"/>
              </p:cNvSpPr>
              <p:nvPr/>
            </p:nvSpPr>
            <p:spPr bwMode="auto">
              <a:xfrm>
                <a:off x="1020" y="1495"/>
                <a:ext cx="15" cy="19"/>
              </a:xfrm>
              <a:custGeom>
                <a:avLst/>
                <a:gdLst/>
                <a:ahLst/>
                <a:cxnLst>
                  <a:cxn ang="0">
                    <a:pos x="2" y="13"/>
                  </a:cxn>
                  <a:cxn ang="0">
                    <a:pos x="5" y="9"/>
                  </a:cxn>
                  <a:cxn ang="0">
                    <a:pos x="6" y="5"/>
                  </a:cxn>
                  <a:cxn ang="0">
                    <a:pos x="9" y="3"/>
                  </a:cxn>
                  <a:cxn ang="0">
                    <a:pos x="13" y="2"/>
                  </a:cxn>
                  <a:cxn ang="0">
                    <a:pos x="18" y="0"/>
                  </a:cxn>
                  <a:cxn ang="0">
                    <a:pos x="22" y="0"/>
                  </a:cxn>
                  <a:cxn ang="0">
                    <a:pos x="26" y="0"/>
                  </a:cxn>
                  <a:cxn ang="0">
                    <a:pos x="31" y="0"/>
                  </a:cxn>
                  <a:cxn ang="0">
                    <a:pos x="34" y="3"/>
                  </a:cxn>
                  <a:cxn ang="0">
                    <a:pos x="37" y="4"/>
                  </a:cxn>
                  <a:cxn ang="0">
                    <a:pos x="39" y="8"/>
                  </a:cxn>
                  <a:cxn ang="0">
                    <a:pos x="41" y="11"/>
                  </a:cxn>
                  <a:cxn ang="0">
                    <a:pos x="41" y="16"/>
                  </a:cxn>
                  <a:cxn ang="0">
                    <a:pos x="41" y="21"/>
                  </a:cxn>
                  <a:cxn ang="0">
                    <a:pos x="41" y="42"/>
                  </a:cxn>
                  <a:cxn ang="0">
                    <a:pos x="41" y="47"/>
                  </a:cxn>
                  <a:cxn ang="0">
                    <a:pos x="42" y="51"/>
                  </a:cxn>
                  <a:cxn ang="0">
                    <a:pos x="44" y="55"/>
                  </a:cxn>
                  <a:cxn ang="0">
                    <a:pos x="32" y="54"/>
                  </a:cxn>
                  <a:cxn ang="0">
                    <a:pos x="31" y="50"/>
                  </a:cxn>
                  <a:cxn ang="0">
                    <a:pos x="27" y="53"/>
                  </a:cxn>
                  <a:cxn ang="0">
                    <a:pos x="24" y="55"/>
                  </a:cxn>
                  <a:cxn ang="0">
                    <a:pos x="20" y="56"/>
                  </a:cxn>
                  <a:cxn ang="0">
                    <a:pos x="17" y="58"/>
                  </a:cxn>
                  <a:cxn ang="0">
                    <a:pos x="12" y="58"/>
                  </a:cxn>
                  <a:cxn ang="0">
                    <a:pos x="8" y="55"/>
                  </a:cxn>
                  <a:cxn ang="0">
                    <a:pos x="5" y="54"/>
                  </a:cxn>
                  <a:cxn ang="0">
                    <a:pos x="2" y="51"/>
                  </a:cxn>
                  <a:cxn ang="0">
                    <a:pos x="1" y="47"/>
                  </a:cxn>
                  <a:cxn ang="0">
                    <a:pos x="0" y="42"/>
                  </a:cxn>
                  <a:cxn ang="0">
                    <a:pos x="0" y="37"/>
                  </a:cxn>
                  <a:cxn ang="0">
                    <a:pos x="1" y="33"/>
                  </a:cxn>
                  <a:cxn ang="0">
                    <a:pos x="4" y="31"/>
                  </a:cxn>
                  <a:cxn ang="0">
                    <a:pos x="7" y="28"/>
                  </a:cxn>
                  <a:cxn ang="0">
                    <a:pos x="10" y="26"/>
                  </a:cxn>
                  <a:cxn ang="0">
                    <a:pos x="14" y="25"/>
                  </a:cxn>
                  <a:cxn ang="0">
                    <a:pos x="18" y="23"/>
                  </a:cxn>
                  <a:cxn ang="0">
                    <a:pos x="22" y="23"/>
                  </a:cxn>
                  <a:cxn ang="0">
                    <a:pos x="26" y="22"/>
                  </a:cxn>
                  <a:cxn ang="0">
                    <a:pos x="29" y="21"/>
                  </a:cxn>
                  <a:cxn ang="0">
                    <a:pos x="29" y="16"/>
                  </a:cxn>
                  <a:cxn ang="0">
                    <a:pos x="27" y="12"/>
                  </a:cxn>
                  <a:cxn ang="0">
                    <a:pos x="23" y="12"/>
                  </a:cxn>
                  <a:cxn ang="0">
                    <a:pos x="20" y="11"/>
                  </a:cxn>
                  <a:cxn ang="0">
                    <a:pos x="17" y="12"/>
                  </a:cxn>
                  <a:cxn ang="0">
                    <a:pos x="14" y="16"/>
                  </a:cxn>
                  <a:cxn ang="0">
                    <a:pos x="29" y="30"/>
                  </a:cxn>
                  <a:cxn ang="0">
                    <a:pos x="26" y="31"/>
                  </a:cxn>
                  <a:cxn ang="0">
                    <a:pos x="23" y="32"/>
                  </a:cxn>
                  <a:cxn ang="0">
                    <a:pos x="19" y="33"/>
                  </a:cxn>
                  <a:cxn ang="0">
                    <a:pos x="14" y="35"/>
                  </a:cxn>
                  <a:cxn ang="0">
                    <a:pos x="13" y="39"/>
                  </a:cxn>
                  <a:cxn ang="0">
                    <a:pos x="13" y="44"/>
                  </a:cxn>
                  <a:cxn ang="0">
                    <a:pos x="15" y="46"/>
                  </a:cxn>
                  <a:cxn ang="0">
                    <a:pos x="19" y="47"/>
                  </a:cxn>
                  <a:cxn ang="0">
                    <a:pos x="22" y="46"/>
                  </a:cxn>
                  <a:cxn ang="0">
                    <a:pos x="25" y="45"/>
                  </a:cxn>
                  <a:cxn ang="0">
                    <a:pos x="27" y="42"/>
                  </a:cxn>
                  <a:cxn ang="0">
                    <a:pos x="29" y="40"/>
                  </a:cxn>
                  <a:cxn ang="0">
                    <a:pos x="29" y="35"/>
                  </a:cxn>
                </a:cxnLst>
                <a:rect l="0" t="0" r="r" b="b"/>
                <a:pathLst>
                  <a:path w="45" h="58">
                    <a:moveTo>
                      <a:pt x="13" y="18"/>
                    </a:moveTo>
                    <a:lnTo>
                      <a:pt x="1" y="16"/>
                    </a:lnTo>
                    <a:lnTo>
                      <a:pt x="2" y="14"/>
                    </a:lnTo>
                    <a:lnTo>
                      <a:pt x="2" y="13"/>
                    </a:lnTo>
                    <a:lnTo>
                      <a:pt x="2" y="12"/>
                    </a:lnTo>
                    <a:lnTo>
                      <a:pt x="4" y="11"/>
                    </a:lnTo>
                    <a:lnTo>
                      <a:pt x="4" y="9"/>
                    </a:lnTo>
                    <a:lnTo>
                      <a:pt x="5" y="9"/>
                    </a:lnTo>
                    <a:lnTo>
                      <a:pt x="5" y="8"/>
                    </a:lnTo>
                    <a:lnTo>
                      <a:pt x="5" y="7"/>
                    </a:lnTo>
                    <a:lnTo>
                      <a:pt x="6" y="7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3" y="2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19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6" y="0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29" y="0"/>
                    </a:lnTo>
                    <a:lnTo>
                      <a:pt x="31" y="0"/>
                    </a:lnTo>
                    <a:lnTo>
                      <a:pt x="32" y="2"/>
                    </a:lnTo>
                    <a:lnTo>
                      <a:pt x="33" y="2"/>
                    </a:lnTo>
                    <a:lnTo>
                      <a:pt x="34" y="2"/>
                    </a:lnTo>
                    <a:lnTo>
                      <a:pt x="34" y="3"/>
                    </a:lnTo>
                    <a:lnTo>
                      <a:pt x="35" y="3"/>
                    </a:lnTo>
                    <a:lnTo>
                      <a:pt x="36" y="3"/>
                    </a:lnTo>
                    <a:lnTo>
                      <a:pt x="36" y="4"/>
                    </a:lnTo>
                    <a:lnTo>
                      <a:pt x="37" y="4"/>
                    </a:lnTo>
                    <a:lnTo>
                      <a:pt x="38" y="5"/>
                    </a:lnTo>
                    <a:lnTo>
                      <a:pt x="39" y="5"/>
                    </a:lnTo>
                    <a:lnTo>
                      <a:pt x="39" y="7"/>
                    </a:lnTo>
                    <a:lnTo>
                      <a:pt x="39" y="8"/>
                    </a:lnTo>
                    <a:lnTo>
                      <a:pt x="40" y="8"/>
                    </a:lnTo>
                    <a:lnTo>
                      <a:pt x="40" y="9"/>
                    </a:lnTo>
                    <a:lnTo>
                      <a:pt x="40" y="11"/>
                    </a:lnTo>
                    <a:lnTo>
                      <a:pt x="41" y="11"/>
                    </a:lnTo>
                    <a:lnTo>
                      <a:pt x="41" y="12"/>
                    </a:lnTo>
                    <a:lnTo>
                      <a:pt x="41" y="13"/>
                    </a:lnTo>
                    <a:lnTo>
                      <a:pt x="41" y="14"/>
                    </a:lnTo>
                    <a:lnTo>
                      <a:pt x="41" y="16"/>
                    </a:lnTo>
                    <a:lnTo>
                      <a:pt x="41" y="17"/>
                    </a:lnTo>
                    <a:lnTo>
                      <a:pt x="41" y="18"/>
                    </a:lnTo>
                    <a:lnTo>
                      <a:pt x="41" y="19"/>
                    </a:lnTo>
                    <a:lnTo>
                      <a:pt x="41" y="21"/>
                    </a:lnTo>
                    <a:lnTo>
                      <a:pt x="41" y="39"/>
                    </a:lnTo>
                    <a:lnTo>
                      <a:pt x="41" y="40"/>
                    </a:lnTo>
                    <a:lnTo>
                      <a:pt x="41" y="41"/>
                    </a:lnTo>
                    <a:lnTo>
                      <a:pt x="41" y="42"/>
                    </a:lnTo>
                    <a:lnTo>
                      <a:pt x="41" y="44"/>
                    </a:lnTo>
                    <a:lnTo>
                      <a:pt x="41" y="45"/>
                    </a:lnTo>
                    <a:lnTo>
                      <a:pt x="41" y="46"/>
                    </a:lnTo>
                    <a:lnTo>
                      <a:pt x="41" y="47"/>
                    </a:lnTo>
                    <a:lnTo>
                      <a:pt x="42" y="47"/>
                    </a:lnTo>
                    <a:lnTo>
                      <a:pt x="42" y="49"/>
                    </a:lnTo>
                    <a:lnTo>
                      <a:pt x="42" y="50"/>
                    </a:lnTo>
                    <a:lnTo>
                      <a:pt x="42" y="51"/>
                    </a:lnTo>
                    <a:lnTo>
                      <a:pt x="42" y="53"/>
                    </a:lnTo>
                    <a:lnTo>
                      <a:pt x="44" y="53"/>
                    </a:lnTo>
                    <a:lnTo>
                      <a:pt x="44" y="54"/>
                    </a:lnTo>
                    <a:lnTo>
                      <a:pt x="44" y="55"/>
                    </a:lnTo>
                    <a:lnTo>
                      <a:pt x="45" y="56"/>
                    </a:lnTo>
                    <a:lnTo>
                      <a:pt x="32" y="56"/>
                    </a:lnTo>
                    <a:lnTo>
                      <a:pt x="32" y="55"/>
                    </a:lnTo>
                    <a:lnTo>
                      <a:pt x="32" y="54"/>
                    </a:lnTo>
                    <a:lnTo>
                      <a:pt x="32" y="53"/>
                    </a:lnTo>
                    <a:lnTo>
                      <a:pt x="31" y="53"/>
                    </a:lnTo>
                    <a:lnTo>
                      <a:pt x="31" y="51"/>
                    </a:lnTo>
                    <a:lnTo>
                      <a:pt x="31" y="50"/>
                    </a:lnTo>
                    <a:lnTo>
                      <a:pt x="31" y="51"/>
                    </a:lnTo>
                    <a:lnTo>
                      <a:pt x="29" y="51"/>
                    </a:lnTo>
                    <a:lnTo>
                      <a:pt x="28" y="53"/>
                    </a:lnTo>
                    <a:lnTo>
                      <a:pt x="27" y="53"/>
                    </a:lnTo>
                    <a:lnTo>
                      <a:pt x="27" y="54"/>
                    </a:lnTo>
                    <a:lnTo>
                      <a:pt x="26" y="54"/>
                    </a:lnTo>
                    <a:lnTo>
                      <a:pt x="25" y="55"/>
                    </a:lnTo>
                    <a:lnTo>
                      <a:pt x="24" y="55"/>
                    </a:lnTo>
                    <a:lnTo>
                      <a:pt x="23" y="56"/>
                    </a:lnTo>
                    <a:lnTo>
                      <a:pt x="22" y="56"/>
                    </a:lnTo>
                    <a:lnTo>
                      <a:pt x="21" y="56"/>
                    </a:lnTo>
                    <a:lnTo>
                      <a:pt x="20" y="56"/>
                    </a:lnTo>
                    <a:lnTo>
                      <a:pt x="20" y="58"/>
                    </a:lnTo>
                    <a:lnTo>
                      <a:pt x="19" y="58"/>
                    </a:lnTo>
                    <a:lnTo>
                      <a:pt x="18" y="58"/>
                    </a:lnTo>
                    <a:lnTo>
                      <a:pt x="17" y="58"/>
                    </a:lnTo>
                    <a:lnTo>
                      <a:pt x="15" y="58"/>
                    </a:lnTo>
                    <a:lnTo>
                      <a:pt x="14" y="58"/>
                    </a:lnTo>
                    <a:lnTo>
                      <a:pt x="13" y="58"/>
                    </a:lnTo>
                    <a:lnTo>
                      <a:pt x="12" y="58"/>
                    </a:lnTo>
                    <a:lnTo>
                      <a:pt x="11" y="56"/>
                    </a:lnTo>
                    <a:lnTo>
                      <a:pt x="10" y="56"/>
                    </a:lnTo>
                    <a:lnTo>
                      <a:pt x="9" y="56"/>
                    </a:lnTo>
                    <a:lnTo>
                      <a:pt x="8" y="55"/>
                    </a:lnTo>
                    <a:lnTo>
                      <a:pt x="7" y="55"/>
                    </a:lnTo>
                    <a:lnTo>
                      <a:pt x="7" y="54"/>
                    </a:lnTo>
                    <a:lnTo>
                      <a:pt x="6" y="54"/>
                    </a:lnTo>
                    <a:lnTo>
                      <a:pt x="5" y="54"/>
                    </a:lnTo>
                    <a:lnTo>
                      <a:pt x="5" y="53"/>
                    </a:lnTo>
                    <a:lnTo>
                      <a:pt x="4" y="53"/>
                    </a:lnTo>
                    <a:lnTo>
                      <a:pt x="4" y="51"/>
                    </a:lnTo>
                    <a:lnTo>
                      <a:pt x="2" y="51"/>
                    </a:lnTo>
                    <a:lnTo>
                      <a:pt x="2" y="50"/>
                    </a:lnTo>
                    <a:lnTo>
                      <a:pt x="2" y="49"/>
                    </a:lnTo>
                    <a:lnTo>
                      <a:pt x="1" y="49"/>
                    </a:lnTo>
                    <a:lnTo>
                      <a:pt x="1" y="47"/>
                    </a:lnTo>
                    <a:lnTo>
                      <a:pt x="1" y="46"/>
                    </a:lnTo>
                    <a:lnTo>
                      <a:pt x="0" y="45"/>
                    </a:lnTo>
                    <a:lnTo>
                      <a:pt x="0" y="44"/>
                    </a:lnTo>
                    <a:lnTo>
                      <a:pt x="0" y="42"/>
                    </a:lnTo>
                    <a:lnTo>
                      <a:pt x="0" y="41"/>
                    </a:lnTo>
                    <a:lnTo>
                      <a:pt x="0" y="40"/>
                    </a:lnTo>
                    <a:lnTo>
                      <a:pt x="0" y="39"/>
                    </a:lnTo>
                    <a:lnTo>
                      <a:pt x="0" y="37"/>
                    </a:lnTo>
                    <a:lnTo>
                      <a:pt x="1" y="37"/>
                    </a:lnTo>
                    <a:lnTo>
                      <a:pt x="1" y="36"/>
                    </a:lnTo>
                    <a:lnTo>
                      <a:pt x="1" y="35"/>
                    </a:lnTo>
                    <a:lnTo>
                      <a:pt x="1" y="33"/>
                    </a:lnTo>
                    <a:lnTo>
                      <a:pt x="2" y="33"/>
                    </a:lnTo>
                    <a:lnTo>
                      <a:pt x="2" y="32"/>
                    </a:lnTo>
                    <a:lnTo>
                      <a:pt x="4" y="32"/>
                    </a:lnTo>
                    <a:lnTo>
                      <a:pt x="4" y="31"/>
                    </a:lnTo>
                    <a:lnTo>
                      <a:pt x="5" y="30"/>
                    </a:lnTo>
                    <a:lnTo>
                      <a:pt x="6" y="30"/>
                    </a:lnTo>
                    <a:lnTo>
                      <a:pt x="6" y="28"/>
                    </a:lnTo>
                    <a:lnTo>
                      <a:pt x="7" y="28"/>
                    </a:lnTo>
                    <a:lnTo>
                      <a:pt x="7" y="27"/>
                    </a:lnTo>
                    <a:lnTo>
                      <a:pt x="8" y="27"/>
                    </a:lnTo>
                    <a:lnTo>
                      <a:pt x="9" y="27"/>
                    </a:lnTo>
                    <a:lnTo>
                      <a:pt x="10" y="26"/>
                    </a:lnTo>
                    <a:lnTo>
                      <a:pt x="11" y="26"/>
                    </a:lnTo>
                    <a:lnTo>
                      <a:pt x="12" y="26"/>
                    </a:lnTo>
                    <a:lnTo>
                      <a:pt x="13" y="25"/>
                    </a:lnTo>
                    <a:lnTo>
                      <a:pt x="14" y="25"/>
                    </a:lnTo>
                    <a:lnTo>
                      <a:pt x="15" y="25"/>
                    </a:lnTo>
                    <a:lnTo>
                      <a:pt x="17" y="25"/>
                    </a:lnTo>
                    <a:lnTo>
                      <a:pt x="18" y="25"/>
                    </a:lnTo>
                    <a:lnTo>
                      <a:pt x="18" y="23"/>
                    </a:lnTo>
                    <a:lnTo>
                      <a:pt x="19" y="23"/>
                    </a:lnTo>
                    <a:lnTo>
                      <a:pt x="20" y="23"/>
                    </a:lnTo>
                    <a:lnTo>
                      <a:pt x="21" y="23"/>
                    </a:lnTo>
                    <a:lnTo>
                      <a:pt x="22" y="23"/>
                    </a:lnTo>
                    <a:lnTo>
                      <a:pt x="23" y="22"/>
                    </a:lnTo>
                    <a:lnTo>
                      <a:pt x="24" y="22"/>
                    </a:lnTo>
                    <a:lnTo>
                      <a:pt x="25" y="22"/>
                    </a:lnTo>
                    <a:lnTo>
                      <a:pt x="26" y="22"/>
                    </a:lnTo>
                    <a:lnTo>
                      <a:pt x="27" y="22"/>
                    </a:lnTo>
                    <a:lnTo>
                      <a:pt x="27" y="21"/>
                    </a:lnTo>
                    <a:lnTo>
                      <a:pt x="28" y="21"/>
                    </a:lnTo>
                    <a:lnTo>
                      <a:pt x="29" y="21"/>
                    </a:lnTo>
                    <a:lnTo>
                      <a:pt x="29" y="19"/>
                    </a:lnTo>
                    <a:lnTo>
                      <a:pt x="29" y="18"/>
                    </a:lnTo>
                    <a:lnTo>
                      <a:pt x="29" y="17"/>
                    </a:lnTo>
                    <a:lnTo>
                      <a:pt x="29" y="16"/>
                    </a:lnTo>
                    <a:lnTo>
                      <a:pt x="28" y="14"/>
                    </a:lnTo>
                    <a:lnTo>
                      <a:pt x="28" y="13"/>
                    </a:lnTo>
                    <a:lnTo>
                      <a:pt x="27" y="13"/>
                    </a:lnTo>
                    <a:lnTo>
                      <a:pt x="27" y="12"/>
                    </a:lnTo>
                    <a:lnTo>
                      <a:pt x="26" y="12"/>
                    </a:lnTo>
                    <a:lnTo>
                      <a:pt x="25" y="12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3" y="11"/>
                    </a:lnTo>
                    <a:lnTo>
                      <a:pt x="22" y="11"/>
                    </a:lnTo>
                    <a:lnTo>
                      <a:pt x="21" y="11"/>
                    </a:lnTo>
                    <a:lnTo>
                      <a:pt x="20" y="11"/>
                    </a:lnTo>
                    <a:lnTo>
                      <a:pt x="20" y="12"/>
                    </a:lnTo>
                    <a:lnTo>
                      <a:pt x="19" y="12"/>
                    </a:lnTo>
                    <a:lnTo>
                      <a:pt x="18" y="12"/>
                    </a:lnTo>
                    <a:lnTo>
                      <a:pt x="17" y="12"/>
                    </a:lnTo>
                    <a:lnTo>
                      <a:pt x="17" y="13"/>
                    </a:lnTo>
                    <a:lnTo>
                      <a:pt x="15" y="13"/>
                    </a:lnTo>
                    <a:lnTo>
                      <a:pt x="14" y="14"/>
                    </a:lnTo>
                    <a:lnTo>
                      <a:pt x="14" y="16"/>
                    </a:lnTo>
                    <a:lnTo>
                      <a:pt x="13" y="16"/>
                    </a:lnTo>
                    <a:lnTo>
                      <a:pt x="13" y="17"/>
                    </a:lnTo>
                    <a:lnTo>
                      <a:pt x="13" y="18"/>
                    </a:lnTo>
                    <a:close/>
                    <a:moveTo>
                      <a:pt x="29" y="30"/>
                    </a:moveTo>
                    <a:lnTo>
                      <a:pt x="28" y="30"/>
                    </a:lnTo>
                    <a:lnTo>
                      <a:pt x="28" y="31"/>
                    </a:lnTo>
                    <a:lnTo>
                      <a:pt x="27" y="31"/>
                    </a:lnTo>
                    <a:lnTo>
                      <a:pt x="26" y="31"/>
                    </a:lnTo>
                    <a:lnTo>
                      <a:pt x="25" y="31"/>
                    </a:lnTo>
                    <a:lnTo>
                      <a:pt x="24" y="31"/>
                    </a:lnTo>
                    <a:lnTo>
                      <a:pt x="24" y="32"/>
                    </a:lnTo>
                    <a:lnTo>
                      <a:pt x="23" y="32"/>
                    </a:lnTo>
                    <a:lnTo>
                      <a:pt x="22" y="32"/>
                    </a:lnTo>
                    <a:lnTo>
                      <a:pt x="21" y="32"/>
                    </a:lnTo>
                    <a:lnTo>
                      <a:pt x="20" y="32"/>
                    </a:lnTo>
                    <a:lnTo>
                      <a:pt x="19" y="33"/>
                    </a:lnTo>
                    <a:lnTo>
                      <a:pt x="18" y="33"/>
                    </a:lnTo>
                    <a:lnTo>
                      <a:pt x="17" y="33"/>
                    </a:lnTo>
                    <a:lnTo>
                      <a:pt x="15" y="35"/>
                    </a:lnTo>
                    <a:lnTo>
                      <a:pt x="14" y="35"/>
                    </a:lnTo>
                    <a:lnTo>
                      <a:pt x="14" y="36"/>
                    </a:lnTo>
                    <a:lnTo>
                      <a:pt x="13" y="36"/>
                    </a:lnTo>
                    <a:lnTo>
                      <a:pt x="13" y="37"/>
                    </a:lnTo>
                    <a:lnTo>
                      <a:pt x="13" y="39"/>
                    </a:lnTo>
                    <a:lnTo>
                      <a:pt x="13" y="40"/>
                    </a:lnTo>
                    <a:lnTo>
                      <a:pt x="13" y="41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4" y="44"/>
                    </a:lnTo>
                    <a:lnTo>
                      <a:pt x="14" y="45"/>
                    </a:lnTo>
                    <a:lnTo>
                      <a:pt x="15" y="45"/>
                    </a:lnTo>
                    <a:lnTo>
                      <a:pt x="15" y="46"/>
                    </a:lnTo>
                    <a:lnTo>
                      <a:pt x="17" y="46"/>
                    </a:lnTo>
                    <a:lnTo>
                      <a:pt x="18" y="46"/>
                    </a:lnTo>
                    <a:lnTo>
                      <a:pt x="18" y="47"/>
                    </a:lnTo>
                    <a:lnTo>
                      <a:pt x="19" y="47"/>
                    </a:lnTo>
                    <a:lnTo>
                      <a:pt x="20" y="47"/>
                    </a:lnTo>
                    <a:lnTo>
                      <a:pt x="21" y="47"/>
                    </a:lnTo>
                    <a:lnTo>
                      <a:pt x="22" y="47"/>
                    </a:lnTo>
                    <a:lnTo>
                      <a:pt x="22" y="46"/>
                    </a:lnTo>
                    <a:lnTo>
                      <a:pt x="23" y="46"/>
                    </a:lnTo>
                    <a:lnTo>
                      <a:pt x="24" y="46"/>
                    </a:lnTo>
                    <a:lnTo>
                      <a:pt x="25" y="46"/>
                    </a:lnTo>
                    <a:lnTo>
                      <a:pt x="25" y="45"/>
                    </a:lnTo>
                    <a:lnTo>
                      <a:pt x="26" y="45"/>
                    </a:lnTo>
                    <a:lnTo>
                      <a:pt x="26" y="44"/>
                    </a:lnTo>
                    <a:lnTo>
                      <a:pt x="27" y="44"/>
                    </a:lnTo>
                    <a:lnTo>
                      <a:pt x="27" y="42"/>
                    </a:lnTo>
                    <a:lnTo>
                      <a:pt x="28" y="42"/>
                    </a:lnTo>
                    <a:lnTo>
                      <a:pt x="28" y="41"/>
                    </a:lnTo>
                    <a:lnTo>
                      <a:pt x="28" y="40"/>
                    </a:lnTo>
                    <a:lnTo>
                      <a:pt x="29" y="40"/>
                    </a:lnTo>
                    <a:lnTo>
                      <a:pt x="29" y="39"/>
                    </a:lnTo>
                    <a:lnTo>
                      <a:pt x="29" y="37"/>
                    </a:lnTo>
                    <a:lnTo>
                      <a:pt x="29" y="36"/>
                    </a:lnTo>
                    <a:lnTo>
                      <a:pt x="29" y="35"/>
                    </a:lnTo>
                    <a:lnTo>
                      <a:pt x="29" y="33"/>
                    </a:lnTo>
                    <a:lnTo>
                      <a:pt x="29" y="32"/>
                    </a:lnTo>
                    <a:lnTo>
                      <a:pt x="29" y="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94"/>
              <p:cNvSpPr>
                <a:spLocks noEditPoints="1"/>
              </p:cNvSpPr>
              <p:nvPr/>
            </p:nvSpPr>
            <p:spPr bwMode="auto">
              <a:xfrm>
                <a:off x="1037" y="1495"/>
                <a:ext cx="15" cy="26"/>
              </a:xfrm>
              <a:custGeom>
                <a:avLst/>
                <a:gdLst/>
                <a:ahLst/>
                <a:cxnLst>
                  <a:cxn ang="0">
                    <a:pos x="16" y="65"/>
                  </a:cxn>
                  <a:cxn ang="0">
                    <a:pos x="21" y="67"/>
                  </a:cxn>
                  <a:cxn ang="0">
                    <a:pos x="25" y="68"/>
                  </a:cxn>
                  <a:cxn ang="0">
                    <a:pos x="29" y="67"/>
                  </a:cxn>
                  <a:cxn ang="0">
                    <a:pos x="32" y="64"/>
                  </a:cxn>
                  <a:cxn ang="0">
                    <a:pos x="34" y="59"/>
                  </a:cxn>
                  <a:cxn ang="0">
                    <a:pos x="32" y="47"/>
                  </a:cxn>
                  <a:cxn ang="0">
                    <a:pos x="28" y="53"/>
                  </a:cxn>
                  <a:cxn ang="0">
                    <a:pos x="25" y="55"/>
                  </a:cxn>
                  <a:cxn ang="0">
                    <a:pos x="21" y="56"/>
                  </a:cxn>
                  <a:cxn ang="0">
                    <a:pos x="15" y="56"/>
                  </a:cxn>
                  <a:cxn ang="0">
                    <a:pos x="12" y="54"/>
                  </a:cxn>
                  <a:cxn ang="0">
                    <a:pos x="8" y="51"/>
                  </a:cxn>
                  <a:cxn ang="0">
                    <a:pos x="4" y="46"/>
                  </a:cxn>
                  <a:cxn ang="0">
                    <a:pos x="2" y="42"/>
                  </a:cxn>
                  <a:cxn ang="0">
                    <a:pos x="1" y="37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1" y="18"/>
                  </a:cxn>
                  <a:cxn ang="0">
                    <a:pos x="3" y="12"/>
                  </a:cxn>
                  <a:cxn ang="0">
                    <a:pos x="7" y="7"/>
                  </a:cxn>
                  <a:cxn ang="0">
                    <a:pos x="10" y="3"/>
                  </a:cxn>
                  <a:cxn ang="0">
                    <a:pos x="14" y="0"/>
                  </a:cxn>
                  <a:cxn ang="0">
                    <a:pos x="20" y="0"/>
                  </a:cxn>
                  <a:cxn ang="0">
                    <a:pos x="25" y="0"/>
                  </a:cxn>
                  <a:cxn ang="0">
                    <a:pos x="29" y="3"/>
                  </a:cxn>
                  <a:cxn ang="0">
                    <a:pos x="34" y="8"/>
                  </a:cxn>
                  <a:cxn ang="0">
                    <a:pos x="45" y="51"/>
                  </a:cxn>
                  <a:cxn ang="0">
                    <a:pos x="45" y="58"/>
                  </a:cxn>
                  <a:cxn ang="0">
                    <a:pos x="44" y="63"/>
                  </a:cxn>
                  <a:cxn ang="0">
                    <a:pos x="43" y="68"/>
                  </a:cxn>
                  <a:cxn ang="0">
                    <a:pos x="41" y="72"/>
                  </a:cxn>
                  <a:cxn ang="0">
                    <a:pos x="38" y="74"/>
                  </a:cxn>
                  <a:cxn ang="0">
                    <a:pos x="35" y="77"/>
                  </a:cxn>
                  <a:cxn ang="0">
                    <a:pos x="30" y="78"/>
                  </a:cxn>
                  <a:cxn ang="0">
                    <a:pos x="25" y="78"/>
                  </a:cxn>
                  <a:cxn ang="0">
                    <a:pos x="20" y="78"/>
                  </a:cxn>
                  <a:cxn ang="0">
                    <a:pos x="14" y="78"/>
                  </a:cxn>
                  <a:cxn ang="0">
                    <a:pos x="10" y="77"/>
                  </a:cxn>
                  <a:cxn ang="0">
                    <a:pos x="7" y="74"/>
                  </a:cxn>
                  <a:cxn ang="0">
                    <a:pos x="4" y="70"/>
                  </a:cxn>
                  <a:cxn ang="0">
                    <a:pos x="2" y="67"/>
                  </a:cxn>
                  <a:cxn ang="0">
                    <a:pos x="1" y="61"/>
                  </a:cxn>
                  <a:cxn ang="0">
                    <a:pos x="13" y="31"/>
                  </a:cxn>
                  <a:cxn ang="0">
                    <a:pos x="14" y="36"/>
                  </a:cxn>
                  <a:cxn ang="0">
                    <a:pos x="15" y="41"/>
                  </a:cxn>
                  <a:cxn ang="0">
                    <a:pos x="20" y="44"/>
                  </a:cxn>
                  <a:cxn ang="0">
                    <a:pos x="24" y="45"/>
                  </a:cxn>
                  <a:cxn ang="0">
                    <a:pos x="28" y="42"/>
                  </a:cxn>
                  <a:cxn ang="0">
                    <a:pos x="31" y="40"/>
                  </a:cxn>
                  <a:cxn ang="0">
                    <a:pos x="32" y="35"/>
                  </a:cxn>
                  <a:cxn ang="0">
                    <a:pos x="34" y="30"/>
                  </a:cxn>
                  <a:cxn ang="0">
                    <a:pos x="34" y="23"/>
                  </a:cxn>
                  <a:cxn ang="0">
                    <a:pos x="32" y="18"/>
                  </a:cxn>
                  <a:cxn ang="0">
                    <a:pos x="30" y="14"/>
                  </a:cxn>
                  <a:cxn ang="0">
                    <a:pos x="26" y="12"/>
                  </a:cxn>
                  <a:cxn ang="0">
                    <a:pos x="22" y="11"/>
                  </a:cxn>
                  <a:cxn ang="0">
                    <a:pos x="18" y="13"/>
                  </a:cxn>
                  <a:cxn ang="0">
                    <a:pos x="15" y="17"/>
                  </a:cxn>
                  <a:cxn ang="0">
                    <a:pos x="13" y="21"/>
                  </a:cxn>
                  <a:cxn ang="0">
                    <a:pos x="13" y="27"/>
                  </a:cxn>
                </a:cxnLst>
                <a:rect l="0" t="0" r="r" b="b"/>
                <a:pathLst>
                  <a:path w="45" h="78">
                    <a:moveTo>
                      <a:pt x="1" y="60"/>
                    </a:moveTo>
                    <a:lnTo>
                      <a:pt x="16" y="61"/>
                    </a:lnTo>
                    <a:lnTo>
                      <a:pt x="16" y="63"/>
                    </a:lnTo>
                    <a:lnTo>
                      <a:pt x="16" y="64"/>
                    </a:lnTo>
                    <a:lnTo>
                      <a:pt x="16" y="65"/>
                    </a:lnTo>
                    <a:lnTo>
                      <a:pt x="17" y="65"/>
                    </a:lnTo>
                    <a:lnTo>
                      <a:pt x="17" y="67"/>
                    </a:lnTo>
                    <a:lnTo>
                      <a:pt x="18" y="67"/>
                    </a:lnTo>
                    <a:lnTo>
                      <a:pt x="20" y="67"/>
                    </a:lnTo>
                    <a:lnTo>
                      <a:pt x="21" y="67"/>
                    </a:lnTo>
                    <a:lnTo>
                      <a:pt x="21" y="68"/>
                    </a:lnTo>
                    <a:lnTo>
                      <a:pt x="22" y="68"/>
                    </a:lnTo>
                    <a:lnTo>
                      <a:pt x="23" y="68"/>
                    </a:lnTo>
                    <a:lnTo>
                      <a:pt x="24" y="68"/>
                    </a:lnTo>
                    <a:lnTo>
                      <a:pt x="25" y="68"/>
                    </a:lnTo>
                    <a:lnTo>
                      <a:pt x="26" y="68"/>
                    </a:lnTo>
                    <a:lnTo>
                      <a:pt x="26" y="67"/>
                    </a:lnTo>
                    <a:lnTo>
                      <a:pt x="27" y="67"/>
                    </a:lnTo>
                    <a:lnTo>
                      <a:pt x="28" y="67"/>
                    </a:lnTo>
                    <a:lnTo>
                      <a:pt x="29" y="67"/>
                    </a:lnTo>
                    <a:lnTo>
                      <a:pt x="30" y="67"/>
                    </a:lnTo>
                    <a:lnTo>
                      <a:pt x="30" y="65"/>
                    </a:lnTo>
                    <a:lnTo>
                      <a:pt x="31" y="65"/>
                    </a:lnTo>
                    <a:lnTo>
                      <a:pt x="31" y="64"/>
                    </a:lnTo>
                    <a:lnTo>
                      <a:pt x="32" y="64"/>
                    </a:lnTo>
                    <a:lnTo>
                      <a:pt x="32" y="63"/>
                    </a:lnTo>
                    <a:lnTo>
                      <a:pt x="32" y="61"/>
                    </a:lnTo>
                    <a:lnTo>
                      <a:pt x="32" y="60"/>
                    </a:lnTo>
                    <a:lnTo>
                      <a:pt x="34" y="60"/>
                    </a:lnTo>
                    <a:lnTo>
                      <a:pt x="34" y="59"/>
                    </a:lnTo>
                    <a:lnTo>
                      <a:pt x="34" y="58"/>
                    </a:lnTo>
                    <a:lnTo>
                      <a:pt x="34" y="56"/>
                    </a:lnTo>
                    <a:lnTo>
                      <a:pt x="34" y="55"/>
                    </a:lnTo>
                    <a:lnTo>
                      <a:pt x="34" y="47"/>
                    </a:lnTo>
                    <a:lnTo>
                      <a:pt x="32" y="47"/>
                    </a:lnTo>
                    <a:lnTo>
                      <a:pt x="32" y="49"/>
                    </a:lnTo>
                    <a:lnTo>
                      <a:pt x="31" y="50"/>
                    </a:lnTo>
                    <a:lnTo>
                      <a:pt x="30" y="51"/>
                    </a:lnTo>
                    <a:lnTo>
                      <a:pt x="29" y="53"/>
                    </a:lnTo>
                    <a:lnTo>
                      <a:pt x="28" y="53"/>
                    </a:lnTo>
                    <a:lnTo>
                      <a:pt x="28" y="54"/>
                    </a:lnTo>
                    <a:lnTo>
                      <a:pt x="27" y="54"/>
                    </a:lnTo>
                    <a:lnTo>
                      <a:pt x="26" y="54"/>
                    </a:lnTo>
                    <a:lnTo>
                      <a:pt x="26" y="55"/>
                    </a:lnTo>
                    <a:lnTo>
                      <a:pt x="25" y="55"/>
                    </a:lnTo>
                    <a:lnTo>
                      <a:pt x="24" y="55"/>
                    </a:lnTo>
                    <a:lnTo>
                      <a:pt x="23" y="55"/>
                    </a:lnTo>
                    <a:lnTo>
                      <a:pt x="23" y="56"/>
                    </a:lnTo>
                    <a:lnTo>
                      <a:pt x="22" y="56"/>
                    </a:lnTo>
                    <a:lnTo>
                      <a:pt x="21" y="56"/>
                    </a:lnTo>
                    <a:lnTo>
                      <a:pt x="20" y="56"/>
                    </a:lnTo>
                    <a:lnTo>
                      <a:pt x="18" y="56"/>
                    </a:lnTo>
                    <a:lnTo>
                      <a:pt x="17" y="56"/>
                    </a:lnTo>
                    <a:lnTo>
                      <a:pt x="16" y="56"/>
                    </a:lnTo>
                    <a:lnTo>
                      <a:pt x="15" y="56"/>
                    </a:lnTo>
                    <a:lnTo>
                      <a:pt x="15" y="55"/>
                    </a:lnTo>
                    <a:lnTo>
                      <a:pt x="14" y="55"/>
                    </a:lnTo>
                    <a:lnTo>
                      <a:pt x="13" y="55"/>
                    </a:lnTo>
                    <a:lnTo>
                      <a:pt x="12" y="55"/>
                    </a:lnTo>
                    <a:lnTo>
                      <a:pt x="12" y="54"/>
                    </a:lnTo>
                    <a:lnTo>
                      <a:pt x="11" y="54"/>
                    </a:lnTo>
                    <a:lnTo>
                      <a:pt x="10" y="54"/>
                    </a:lnTo>
                    <a:lnTo>
                      <a:pt x="10" y="53"/>
                    </a:lnTo>
                    <a:lnTo>
                      <a:pt x="9" y="53"/>
                    </a:lnTo>
                    <a:lnTo>
                      <a:pt x="8" y="51"/>
                    </a:lnTo>
                    <a:lnTo>
                      <a:pt x="7" y="50"/>
                    </a:lnTo>
                    <a:lnTo>
                      <a:pt x="5" y="49"/>
                    </a:lnTo>
                    <a:lnTo>
                      <a:pt x="5" y="47"/>
                    </a:lnTo>
                    <a:lnTo>
                      <a:pt x="4" y="47"/>
                    </a:lnTo>
                    <a:lnTo>
                      <a:pt x="4" y="46"/>
                    </a:lnTo>
                    <a:lnTo>
                      <a:pt x="3" y="46"/>
                    </a:lnTo>
                    <a:lnTo>
                      <a:pt x="3" y="45"/>
                    </a:lnTo>
                    <a:lnTo>
                      <a:pt x="3" y="44"/>
                    </a:lnTo>
                    <a:lnTo>
                      <a:pt x="2" y="44"/>
                    </a:lnTo>
                    <a:lnTo>
                      <a:pt x="2" y="42"/>
                    </a:lnTo>
                    <a:lnTo>
                      <a:pt x="2" y="41"/>
                    </a:lnTo>
                    <a:lnTo>
                      <a:pt x="1" y="41"/>
                    </a:lnTo>
                    <a:lnTo>
                      <a:pt x="1" y="40"/>
                    </a:lnTo>
                    <a:lnTo>
                      <a:pt x="1" y="39"/>
                    </a:lnTo>
                    <a:lnTo>
                      <a:pt x="1" y="37"/>
                    </a:lnTo>
                    <a:lnTo>
                      <a:pt x="0" y="36"/>
                    </a:lnTo>
                    <a:lnTo>
                      <a:pt x="0" y="35"/>
                    </a:lnTo>
                    <a:lnTo>
                      <a:pt x="0" y="33"/>
                    </a:lnTo>
                    <a:lnTo>
                      <a:pt x="0" y="32"/>
                    </a:lnTo>
                    <a:lnTo>
                      <a:pt x="0" y="31"/>
                    </a:lnTo>
                    <a:lnTo>
                      <a:pt x="0" y="30"/>
                    </a:lnTo>
                    <a:lnTo>
                      <a:pt x="0" y="28"/>
                    </a:lnTo>
                    <a:lnTo>
                      <a:pt x="0" y="27"/>
                    </a:lnTo>
                    <a:lnTo>
                      <a:pt x="0" y="26"/>
                    </a:lnTo>
                    <a:lnTo>
                      <a:pt x="0" y="25"/>
                    </a:lnTo>
                    <a:lnTo>
                      <a:pt x="0" y="23"/>
                    </a:lnTo>
                    <a:lnTo>
                      <a:pt x="0" y="22"/>
                    </a:lnTo>
                    <a:lnTo>
                      <a:pt x="0" y="21"/>
                    </a:lnTo>
                    <a:lnTo>
                      <a:pt x="1" y="19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2" y="14"/>
                    </a:lnTo>
                    <a:lnTo>
                      <a:pt x="2" y="13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4" y="9"/>
                    </a:lnTo>
                    <a:lnTo>
                      <a:pt x="5" y="8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9" y="4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2" y="2"/>
                    </a:lnTo>
                    <a:lnTo>
                      <a:pt x="13" y="2"/>
                    </a:lnTo>
                    <a:lnTo>
                      <a:pt x="14" y="2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5" y="2"/>
                    </a:lnTo>
                    <a:lnTo>
                      <a:pt x="26" y="2"/>
                    </a:lnTo>
                    <a:lnTo>
                      <a:pt x="27" y="2"/>
                    </a:lnTo>
                    <a:lnTo>
                      <a:pt x="28" y="3"/>
                    </a:lnTo>
                    <a:lnTo>
                      <a:pt x="29" y="3"/>
                    </a:lnTo>
                    <a:lnTo>
                      <a:pt x="29" y="4"/>
                    </a:lnTo>
                    <a:lnTo>
                      <a:pt x="30" y="4"/>
                    </a:lnTo>
                    <a:lnTo>
                      <a:pt x="31" y="5"/>
                    </a:lnTo>
                    <a:lnTo>
                      <a:pt x="32" y="7"/>
                    </a:lnTo>
                    <a:lnTo>
                      <a:pt x="34" y="8"/>
                    </a:lnTo>
                    <a:lnTo>
                      <a:pt x="34" y="9"/>
                    </a:lnTo>
                    <a:lnTo>
                      <a:pt x="34" y="2"/>
                    </a:lnTo>
                    <a:lnTo>
                      <a:pt x="45" y="2"/>
                    </a:lnTo>
                    <a:lnTo>
                      <a:pt x="45" y="50"/>
                    </a:lnTo>
                    <a:lnTo>
                      <a:pt x="45" y="51"/>
                    </a:lnTo>
                    <a:lnTo>
                      <a:pt x="45" y="53"/>
                    </a:lnTo>
                    <a:lnTo>
                      <a:pt x="45" y="54"/>
                    </a:lnTo>
                    <a:lnTo>
                      <a:pt x="45" y="55"/>
                    </a:lnTo>
                    <a:lnTo>
                      <a:pt x="45" y="56"/>
                    </a:lnTo>
                    <a:lnTo>
                      <a:pt x="45" y="58"/>
                    </a:lnTo>
                    <a:lnTo>
                      <a:pt x="45" y="59"/>
                    </a:lnTo>
                    <a:lnTo>
                      <a:pt x="45" y="60"/>
                    </a:lnTo>
                    <a:lnTo>
                      <a:pt x="45" y="61"/>
                    </a:lnTo>
                    <a:lnTo>
                      <a:pt x="44" y="61"/>
                    </a:lnTo>
                    <a:lnTo>
                      <a:pt x="44" y="63"/>
                    </a:lnTo>
                    <a:lnTo>
                      <a:pt x="44" y="64"/>
                    </a:lnTo>
                    <a:lnTo>
                      <a:pt x="44" y="65"/>
                    </a:lnTo>
                    <a:lnTo>
                      <a:pt x="44" y="67"/>
                    </a:lnTo>
                    <a:lnTo>
                      <a:pt x="43" y="67"/>
                    </a:lnTo>
                    <a:lnTo>
                      <a:pt x="43" y="68"/>
                    </a:lnTo>
                    <a:lnTo>
                      <a:pt x="43" y="69"/>
                    </a:lnTo>
                    <a:lnTo>
                      <a:pt x="42" y="69"/>
                    </a:lnTo>
                    <a:lnTo>
                      <a:pt x="42" y="70"/>
                    </a:lnTo>
                    <a:lnTo>
                      <a:pt x="42" y="72"/>
                    </a:lnTo>
                    <a:lnTo>
                      <a:pt x="41" y="72"/>
                    </a:lnTo>
                    <a:lnTo>
                      <a:pt x="41" y="73"/>
                    </a:lnTo>
                    <a:lnTo>
                      <a:pt x="40" y="73"/>
                    </a:lnTo>
                    <a:lnTo>
                      <a:pt x="40" y="74"/>
                    </a:lnTo>
                    <a:lnTo>
                      <a:pt x="39" y="74"/>
                    </a:lnTo>
                    <a:lnTo>
                      <a:pt x="38" y="74"/>
                    </a:lnTo>
                    <a:lnTo>
                      <a:pt x="38" y="75"/>
                    </a:lnTo>
                    <a:lnTo>
                      <a:pt x="37" y="75"/>
                    </a:lnTo>
                    <a:lnTo>
                      <a:pt x="36" y="75"/>
                    </a:lnTo>
                    <a:lnTo>
                      <a:pt x="36" y="77"/>
                    </a:lnTo>
                    <a:lnTo>
                      <a:pt x="35" y="77"/>
                    </a:lnTo>
                    <a:lnTo>
                      <a:pt x="34" y="77"/>
                    </a:lnTo>
                    <a:lnTo>
                      <a:pt x="32" y="77"/>
                    </a:lnTo>
                    <a:lnTo>
                      <a:pt x="32" y="78"/>
                    </a:lnTo>
                    <a:lnTo>
                      <a:pt x="31" y="78"/>
                    </a:lnTo>
                    <a:lnTo>
                      <a:pt x="30" y="78"/>
                    </a:lnTo>
                    <a:lnTo>
                      <a:pt x="29" y="78"/>
                    </a:lnTo>
                    <a:lnTo>
                      <a:pt x="28" y="78"/>
                    </a:lnTo>
                    <a:lnTo>
                      <a:pt x="27" y="78"/>
                    </a:lnTo>
                    <a:lnTo>
                      <a:pt x="26" y="78"/>
                    </a:lnTo>
                    <a:lnTo>
                      <a:pt x="25" y="78"/>
                    </a:lnTo>
                    <a:lnTo>
                      <a:pt x="24" y="78"/>
                    </a:lnTo>
                    <a:lnTo>
                      <a:pt x="23" y="78"/>
                    </a:lnTo>
                    <a:lnTo>
                      <a:pt x="22" y="78"/>
                    </a:lnTo>
                    <a:lnTo>
                      <a:pt x="21" y="78"/>
                    </a:lnTo>
                    <a:lnTo>
                      <a:pt x="20" y="78"/>
                    </a:lnTo>
                    <a:lnTo>
                      <a:pt x="18" y="78"/>
                    </a:lnTo>
                    <a:lnTo>
                      <a:pt x="17" y="78"/>
                    </a:lnTo>
                    <a:lnTo>
                      <a:pt x="16" y="78"/>
                    </a:lnTo>
                    <a:lnTo>
                      <a:pt x="15" y="78"/>
                    </a:lnTo>
                    <a:lnTo>
                      <a:pt x="14" y="78"/>
                    </a:lnTo>
                    <a:lnTo>
                      <a:pt x="13" y="78"/>
                    </a:lnTo>
                    <a:lnTo>
                      <a:pt x="13" y="77"/>
                    </a:lnTo>
                    <a:lnTo>
                      <a:pt x="12" y="77"/>
                    </a:lnTo>
                    <a:lnTo>
                      <a:pt x="11" y="77"/>
                    </a:lnTo>
                    <a:lnTo>
                      <a:pt x="10" y="77"/>
                    </a:lnTo>
                    <a:lnTo>
                      <a:pt x="10" y="75"/>
                    </a:lnTo>
                    <a:lnTo>
                      <a:pt x="9" y="75"/>
                    </a:lnTo>
                    <a:lnTo>
                      <a:pt x="8" y="75"/>
                    </a:lnTo>
                    <a:lnTo>
                      <a:pt x="8" y="74"/>
                    </a:lnTo>
                    <a:lnTo>
                      <a:pt x="7" y="74"/>
                    </a:lnTo>
                    <a:lnTo>
                      <a:pt x="7" y="73"/>
                    </a:lnTo>
                    <a:lnTo>
                      <a:pt x="5" y="73"/>
                    </a:lnTo>
                    <a:lnTo>
                      <a:pt x="5" y="72"/>
                    </a:lnTo>
                    <a:lnTo>
                      <a:pt x="4" y="72"/>
                    </a:lnTo>
                    <a:lnTo>
                      <a:pt x="4" y="70"/>
                    </a:lnTo>
                    <a:lnTo>
                      <a:pt x="3" y="70"/>
                    </a:lnTo>
                    <a:lnTo>
                      <a:pt x="3" y="69"/>
                    </a:lnTo>
                    <a:lnTo>
                      <a:pt x="3" y="68"/>
                    </a:lnTo>
                    <a:lnTo>
                      <a:pt x="2" y="68"/>
                    </a:lnTo>
                    <a:lnTo>
                      <a:pt x="2" y="67"/>
                    </a:lnTo>
                    <a:lnTo>
                      <a:pt x="2" y="65"/>
                    </a:lnTo>
                    <a:lnTo>
                      <a:pt x="2" y="64"/>
                    </a:lnTo>
                    <a:lnTo>
                      <a:pt x="1" y="64"/>
                    </a:lnTo>
                    <a:lnTo>
                      <a:pt x="1" y="63"/>
                    </a:lnTo>
                    <a:lnTo>
                      <a:pt x="1" y="61"/>
                    </a:lnTo>
                    <a:lnTo>
                      <a:pt x="1" y="60"/>
                    </a:lnTo>
                    <a:close/>
                    <a:moveTo>
                      <a:pt x="13" y="27"/>
                    </a:moveTo>
                    <a:lnTo>
                      <a:pt x="13" y="28"/>
                    </a:lnTo>
                    <a:lnTo>
                      <a:pt x="13" y="30"/>
                    </a:lnTo>
                    <a:lnTo>
                      <a:pt x="13" y="31"/>
                    </a:lnTo>
                    <a:lnTo>
                      <a:pt x="13" y="32"/>
                    </a:lnTo>
                    <a:lnTo>
                      <a:pt x="13" y="33"/>
                    </a:lnTo>
                    <a:lnTo>
                      <a:pt x="13" y="35"/>
                    </a:lnTo>
                    <a:lnTo>
                      <a:pt x="13" y="36"/>
                    </a:lnTo>
                    <a:lnTo>
                      <a:pt x="14" y="36"/>
                    </a:lnTo>
                    <a:lnTo>
                      <a:pt x="14" y="37"/>
                    </a:lnTo>
                    <a:lnTo>
                      <a:pt x="14" y="39"/>
                    </a:lnTo>
                    <a:lnTo>
                      <a:pt x="15" y="39"/>
                    </a:lnTo>
                    <a:lnTo>
                      <a:pt x="15" y="40"/>
                    </a:lnTo>
                    <a:lnTo>
                      <a:pt x="15" y="41"/>
                    </a:lnTo>
                    <a:lnTo>
                      <a:pt x="16" y="41"/>
                    </a:lnTo>
                    <a:lnTo>
                      <a:pt x="16" y="42"/>
                    </a:lnTo>
                    <a:lnTo>
                      <a:pt x="17" y="42"/>
                    </a:lnTo>
                    <a:lnTo>
                      <a:pt x="18" y="44"/>
                    </a:lnTo>
                    <a:lnTo>
                      <a:pt x="20" y="44"/>
                    </a:lnTo>
                    <a:lnTo>
                      <a:pt x="21" y="44"/>
                    </a:lnTo>
                    <a:lnTo>
                      <a:pt x="21" y="45"/>
                    </a:lnTo>
                    <a:lnTo>
                      <a:pt x="22" y="45"/>
                    </a:lnTo>
                    <a:lnTo>
                      <a:pt x="23" y="45"/>
                    </a:lnTo>
                    <a:lnTo>
                      <a:pt x="24" y="45"/>
                    </a:lnTo>
                    <a:lnTo>
                      <a:pt x="25" y="45"/>
                    </a:lnTo>
                    <a:lnTo>
                      <a:pt x="25" y="44"/>
                    </a:lnTo>
                    <a:lnTo>
                      <a:pt x="26" y="44"/>
                    </a:lnTo>
                    <a:lnTo>
                      <a:pt x="27" y="44"/>
                    </a:lnTo>
                    <a:lnTo>
                      <a:pt x="28" y="42"/>
                    </a:lnTo>
                    <a:lnTo>
                      <a:pt x="29" y="42"/>
                    </a:lnTo>
                    <a:lnTo>
                      <a:pt x="29" y="41"/>
                    </a:lnTo>
                    <a:lnTo>
                      <a:pt x="30" y="41"/>
                    </a:lnTo>
                    <a:lnTo>
                      <a:pt x="30" y="40"/>
                    </a:lnTo>
                    <a:lnTo>
                      <a:pt x="31" y="40"/>
                    </a:lnTo>
                    <a:lnTo>
                      <a:pt x="31" y="39"/>
                    </a:lnTo>
                    <a:lnTo>
                      <a:pt x="31" y="37"/>
                    </a:lnTo>
                    <a:lnTo>
                      <a:pt x="32" y="37"/>
                    </a:lnTo>
                    <a:lnTo>
                      <a:pt x="32" y="36"/>
                    </a:lnTo>
                    <a:lnTo>
                      <a:pt x="32" y="35"/>
                    </a:lnTo>
                    <a:lnTo>
                      <a:pt x="32" y="33"/>
                    </a:lnTo>
                    <a:lnTo>
                      <a:pt x="34" y="33"/>
                    </a:lnTo>
                    <a:lnTo>
                      <a:pt x="34" y="32"/>
                    </a:lnTo>
                    <a:lnTo>
                      <a:pt x="34" y="31"/>
                    </a:lnTo>
                    <a:lnTo>
                      <a:pt x="34" y="30"/>
                    </a:lnTo>
                    <a:lnTo>
                      <a:pt x="34" y="28"/>
                    </a:lnTo>
                    <a:lnTo>
                      <a:pt x="34" y="27"/>
                    </a:lnTo>
                    <a:lnTo>
                      <a:pt x="34" y="26"/>
                    </a:lnTo>
                    <a:lnTo>
                      <a:pt x="34" y="25"/>
                    </a:lnTo>
                    <a:lnTo>
                      <a:pt x="34" y="23"/>
                    </a:lnTo>
                    <a:lnTo>
                      <a:pt x="34" y="22"/>
                    </a:lnTo>
                    <a:lnTo>
                      <a:pt x="32" y="22"/>
                    </a:lnTo>
                    <a:lnTo>
                      <a:pt x="32" y="21"/>
                    </a:lnTo>
                    <a:lnTo>
                      <a:pt x="32" y="19"/>
                    </a:lnTo>
                    <a:lnTo>
                      <a:pt x="32" y="18"/>
                    </a:lnTo>
                    <a:lnTo>
                      <a:pt x="31" y="18"/>
                    </a:lnTo>
                    <a:lnTo>
                      <a:pt x="31" y="17"/>
                    </a:lnTo>
                    <a:lnTo>
                      <a:pt x="31" y="16"/>
                    </a:lnTo>
                    <a:lnTo>
                      <a:pt x="30" y="16"/>
                    </a:lnTo>
                    <a:lnTo>
                      <a:pt x="30" y="14"/>
                    </a:lnTo>
                    <a:lnTo>
                      <a:pt x="29" y="14"/>
                    </a:lnTo>
                    <a:lnTo>
                      <a:pt x="29" y="13"/>
                    </a:lnTo>
                    <a:lnTo>
                      <a:pt x="28" y="13"/>
                    </a:lnTo>
                    <a:lnTo>
                      <a:pt x="27" y="12"/>
                    </a:lnTo>
                    <a:lnTo>
                      <a:pt x="26" y="12"/>
                    </a:lnTo>
                    <a:lnTo>
                      <a:pt x="25" y="12"/>
                    </a:lnTo>
                    <a:lnTo>
                      <a:pt x="24" y="12"/>
                    </a:lnTo>
                    <a:lnTo>
                      <a:pt x="24" y="11"/>
                    </a:lnTo>
                    <a:lnTo>
                      <a:pt x="23" y="11"/>
                    </a:lnTo>
                    <a:lnTo>
                      <a:pt x="22" y="11"/>
                    </a:lnTo>
                    <a:lnTo>
                      <a:pt x="22" y="12"/>
                    </a:lnTo>
                    <a:lnTo>
                      <a:pt x="21" y="12"/>
                    </a:lnTo>
                    <a:lnTo>
                      <a:pt x="20" y="12"/>
                    </a:lnTo>
                    <a:lnTo>
                      <a:pt x="18" y="12"/>
                    </a:lnTo>
                    <a:lnTo>
                      <a:pt x="18" y="13"/>
                    </a:lnTo>
                    <a:lnTo>
                      <a:pt x="17" y="13"/>
                    </a:lnTo>
                    <a:lnTo>
                      <a:pt x="16" y="14"/>
                    </a:lnTo>
                    <a:lnTo>
                      <a:pt x="15" y="14"/>
                    </a:lnTo>
                    <a:lnTo>
                      <a:pt x="15" y="16"/>
                    </a:lnTo>
                    <a:lnTo>
                      <a:pt x="15" y="17"/>
                    </a:lnTo>
                    <a:lnTo>
                      <a:pt x="14" y="17"/>
                    </a:lnTo>
                    <a:lnTo>
                      <a:pt x="14" y="18"/>
                    </a:lnTo>
                    <a:lnTo>
                      <a:pt x="14" y="19"/>
                    </a:lnTo>
                    <a:lnTo>
                      <a:pt x="13" y="19"/>
                    </a:lnTo>
                    <a:lnTo>
                      <a:pt x="13" y="21"/>
                    </a:lnTo>
                    <a:lnTo>
                      <a:pt x="13" y="22"/>
                    </a:lnTo>
                    <a:lnTo>
                      <a:pt x="13" y="23"/>
                    </a:lnTo>
                    <a:lnTo>
                      <a:pt x="13" y="25"/>
                    </a:lnTo>
                    <a:lnTo>
                      <a:pt x="13" y="26"/>
                    </a:lnTo>
                    <a:lnTo>
                      <a:pt x="13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95"/>
              <p:cNvSpPr>
                <a:spLocks/>
              </p:cNvSpPr>
              <p:nvPr/>
            </p:nvSpPr>
            <p:spPr bwMode="auto">
              <a:xfrm>
                <a:off x="1056" y="1495"/>
                <a:ext cx="14" cy="18"/>
              </a:xfrm>
              <a:custGeom>
                <a:avLst/>
                <a:gdLst/>
                <a:ahLst/>
                <a:cxnLst>
                  <a:cxn ang="0">
                    <a:pos x="31" y="56"/>
                  </a:cxn>
                  <a:cxn ang="0">
                    <a:pos x="31" y="27"/>
                  </a:cxn>
                  <a:cxn ang="0">
                    <a:pos x="31" y="25"/>
                  </a:cxn>
                  <a:cxn ang="0">
                    <a:pos x="31" y="22"/>
                  </a:cxn>
                  <a:cxn ang="0">
                    <a:pos x="31" y="19"/>
                  </a:cxn>
                  <a:cxn ang="0">
                    <a:pos x="31" y="17"/>
                  </a:cxn>
                  <a:cxn ang="0">
                    <a:pos x="29" y="16"/>
                  </a:cxn>
                  <a:cxn ang="0">
                    <a:pos x="28" y="14"/>
                  </a:cxn>
                  <a:cxn ang="0">
                    <a:pos x="27" y="13"/>
                  </a:cxn>
                  <a:cxn ang="0">
                    <a:pos x="26" y="12"/>
                  </a:cxn>
                  <a:cxn ang="0">
                    <a:pos x="24" y="12"/>
                  </a:cxn>
                  <a:cxn ang="0">
                    <a:pos x="23" y="11"/>
                  </a:cxn>
                  <a:cxn ang="0">
                    <a:pos x="22" y="12"/>
                  </a:cxn>
                  <a:cxn ang="0">
                    <a:pos x="20" y="12"/>
                  </a:cxn>
                  <a:cxn ang="0">
                    <a:pos x="19" y="13"/>
                  </a:cxn>
                  <a:cxn ang="0">
                    <a:pos x="17" y="13"/>
                  </a:cxn>
                  <a:cxn ang="0">
                    <a:pos x="15" y="14"/>
                  </a:cxn>
                  <a:cxn ang="0">
                    <a:pos x="15" y="17"/>
                  </a:cxn>
                  <a:cxn ang="0">
                    <a:pos x="14" y="18"/>
                  </a:cxn>
                  <a:cxn ang="0">
                    <a:pos x="13" y="19"/>
                  </a:cxn>
                  <a:cxn ang="0">
                    <a:pos x="13" y="22"/>
                  </a:cxn>
                  <a:cxn ang="0">
                    <a:pos x="13" y="25"/>
                  </a:cxn>
                  <a:cxn ang="0">
                    <a:pos x="13" y="27"/>
                  </a:cxn>
                  <a:cxn ang="0">
                    <a:pos x="13" y="30"/>
                  </a:cxn>
                  <a:cxn ang="0">
                    <a:pos x="13" y="56"/>
                  </a:cxn>
                  <a:cxn ang="0">
                    <a:pos x="0" y="2"/>
                  </a:cxn>
                  <a:cxn ang="0">
                    <a:pos x="12" y="9"/>
                  </a:cxn>
                  <a:cxn ang="0">
                    <a:pos x="13" y="7"/>
                  </a:cxn>
                  <a:cxn ang="0">
                    <a:pos x="15" y="5"/>
                  </a:cxn>
                  <a:cxn ang="0">
                    <a:pos x="17" y="4"/>
                  </a:cxn>
                  <a:cxn ang="0">
                    <a:pos x="18" y="3"/>
                  </a:cxn>
                  <a:cxn ang="0">
                    <a:pos x="20" y="2"/>
                  </a:cxn>
                  <a:cxn ang="0">
                    <a:pos x="22" y="2"/>
                  </a:cxn>
                  <a:cxn ang="0">
                    <a:pos x="23" y="0"/>
                  </a:cxn>
                  <a:cxn ang="0">
                    <a:pos x="25" y="0"/>
                  </a:cxn>
                  <a:cxn ang="0">
                    <a:pos x="27" y="0"/>
                  </a:cxn>
                  <a:cxn ang="0">
                    <a:pos x="29" y="0"/>
                  </a:cxn>
                  <a:cxn ang="0">
                    <a:pos x="32" y="0"/>
                  </a:cxn>
                  <a:cxn ang="0">
                    <a:pos x="34" y="0"/>
                  </a:cxn>
                  <a:cxn ang="0">
                    <a:pos x="35" y="2"/>
                  </a:cxn>
                  <a:cxn ang="0">
                    <a:pos x="36" y="3"/>
                  </a:cxn>
                  <a:cxn ang="0">
                    <a:pos x="38" y="3"/>
                  </a:cxn>
                  <a:cxn ang="0">
                    <a:pos x="39" y="4"/>
                  </a:cxn>
                  <a:cxn ang="0">
                    <a:pos x="40" y="5"/>
                  </a:cxn>
                  <a:cxn ang="0">
                    <a:pos x="41" y="7"/>
                  </a:cxn>
                  <a:cxn ang="0">
                    <a:pos x="41" y="9"/>
                  </a:cxn>
                  <a:cxn ang="0">
                    <a:pos x="42" y="12"/>
                  </a:cxn>
                  <a:cxn ang="0">
                    <a:pos x="42" y="14"/>
                  </a:cxn>
                  <a:cxn ang="0">
                    <a:pos x="44" y="16"/>
                  </a:cxn>
                  <a:cxn ang="0">
                    <a:pos x="44" y="18"/>
                  </a:cxn>
                  <a:cxn ang="0">
                    <a:pos x="44" y="21"/>
                  </a:cxn>
                  <a:cxn ang="0">
                    <a:pos x="44" y="56"/>
                  </a:cxn>
                </a:cxnLst>
                <a:rect l="0" t="0" r="r" b="b"/>
                <a:pathLst>
                  <a:path w="44" h="56">
                    <a:moveTo>
                      <a:pt x="44" y="56"/>
                    </a:moveTo>
                    <a:lnTo>
                      <a:pt x="31" y="56"/>
                    </a:lnTo>
                    <a:lnTo>
                      <a:pt x="31" y="28"/>
                    </a:lnTo>
                    <a:lnTo>
                      <a:pt x="31" y="27"/>
                    </a:lnTo>
                    <a:lnTo>
                      <a:pt x="31" y="26"/>
                    </a:lnTo>
                    <a:lnTo>
                      <a:pt x="31" y="25"/>
                    </a:lnTo>
                    <a:lnTo>
                      <a:pt x="31" y="23"/>
                    </a:lnTo>
                    <a:lnTo>
                      <a:pt x="31" y="22"/>
                    </a:lnTo>
                    <a:lnTo>
                      <a:pt x="31" y="21"/>
                    </a:lnTo>
                    <a:lnTo>
                      <a:pt x="31" y="19"/>
                    </a:lnTo>
                    <a:lnTo>
                      <a:pt x="31" y="18"/>
                    </a:lnTo>
                    <a:lnTo>
                      <a:pt x="31" y="17"/>
                    </a:lnTo>
                    <a:lnTo>
                      <a:pt x="29" y="17"/>
                    </a:lnTo>
                    <a:lnTo>
                      <a:pt x="29" y="16"/>
                    </a:lnTo>
                    <a:lnTo>
                      <a:pt x="29" y="14"/>
                    </a:lnTo>
                    <a:lnTo>
                      <a:pt x="28" y="14"/>
                    </a:lnTo>
                    <a:lnTo>
                      <a:pt x="28" y="13"/>
                    </a:lnTo>
                    <a:lnTo>
                      <a:pt x="27" y="13"/>
                    </a:lnTo>
                    <a:lnTo>
                      <a:pt x="27" y="12"/>
                    </a:lnTo>
                    <a:lnTo>
                      <a:pt x="26" y="12"/>
                    </a:lnTo>
                    <a:lnTo>
                      <a:pt x="25" y="12"/>
                    </a:lnTo>
                    <a:lnTo>
                      <a:pt x="24" y="12"/>
                    </a:lnTo>
                    <a:lnTo>
                      <a:pt x="24" y="11"/>
                    </a:lnTo>
                    <a:lnTo>
                      <a:pt x="23" y="11"/>
                    </a:lnTo>
                    <a:lnTo>
                      <a:pt x="22" y="11"/>
                    </a:lnTo>
                    <a:lnTo>
                      <a:pt x="22" y="12"/>
                    </a:lnTo>
                    <a:lnTo>
                      <a:pt x="21" y="12"/>
                    </a:lnTo>
                    <a:lnTo>
                      <a:pt x="20" y="12"/>
                    </a:lnTo>
                    <a:lnTo>
                      <a:pt x="19" y="12"/>
                    </a:lnTo>
                    <a:lnTo>
                      <a:pt x="19" y="13"/>
                    </a:lnTo>
                    <a:lnTo>
                      <a:pt x="18" y="13"/>
                    </a:lnTo>
                    <a:lnTo>
                      <a:pt x="17" y="13"/>
                    </a:lnTo>
                    <a:lnTo>
                      <a:pt x="17" y="14"/>
                    </a:lnTo>
                    <a:lnTo>
                      <a:pt x="15" y="14"/>
                    </a:lnTo>
                    <a:lnTo>
                      <a:pt x="15" y="16"/>
                    </a:lnTo>
                    <a:lnTo>
                      <a:pt x="15" y="17"/>
                    </a:lnTo>
                    <a:lnTo>
                      <a:pt x="14" y="17"/>
                    </a:lnTo>
                    <a:lnTo>
                      <a:pt x="14" y="18"/>
                    </a:lnTo>
                    <a:lnTo>
                      <a:pt x="14" y="19"/>
                    </a:lnTo>
                    <a:lnTo>
                      <a:pt x="13" y="19"/>
                    </a:lnTo>
                    <a:lnTo>
                      <a:pt x="13" y="21"/>
                    </a:lnTo>
                    <a:lnTo>
                      <a:pt x="13" y="22"/>
                    </a:lnTo>
                    <a:lnTo>
                      <a:pt x="13" y="23"/>
                    </a:lnTo>
                    <a:lnTo>
                      <a:pt x="13" y="25"/>
                    </a:lnTo>
                    <a:lnTo>
                      <a:pt x="13" y="26"/>
                    </a:lnTo>
                    <a:lnTo>
                      <a:pt x="13" y="27"/>
                    </a:lnTo>
                    <a:lnTo>
                      <a:pt x="13" y="28"/>
                    </a:lnTo>
                    <a:lnTo>
                      <a:pt x="13" y="30"/>
                    </a:lnTo>
                    <a:lnTo>
                      <a:pt x="13" y="31"/>
                    </a:lnTo>
                    <a:lnTo>
                      <a:pt x="13" y="56"/>
                    </a:lnTo>
                    <a:lnTo>
                      <a:pt x="0" y="56"/>
                    </a:lnTo>
                    <a:lnTo>
                      <a:pt x="0" y="2"/>
                    </a:lnTo>
                    <a:lnTo>
                      <a:pt x="12" y="2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13" y="7"/>
                    </a:lnTo>
                    <a:lnTo>
                      <a:pt x="14" y="7"/>
                    </a:lnTo>
                    <a:lnTo>
                      <a:pt x="15" y="5"/>
                    </a:lnTo>
                    <a:lnTo>
                      <a:pt x="15" y="4"/>
                    </a:lnTo>
                    <a:lnTo>
                      <a:pt x="17" y="4"/>
                    </a:lnTo>
                    <a:lnTo>
                      <a:pt x="18" y="4"/>
                    </a:lnTo>
                    <a:lnTo>
                      <a:pt x="18" y="3"/>
                    </a:lnTo>
                    <a:lnTo>
                      <a:pt x="19" y="3"/>
                    </a:lnTo>
                    <a:lnTo>
                      <a:pt x="20" y="2"/>
                    </a:lnTo>
                    <a:lnTo>
                      <a:pt x="21" y="2"/>
                    </a:lnTo>
                    <a:lnTo>
                      <a:pt x="22" y="2"/>
                    </a:lnTo>
                    <a:lnTo>
                      <a:pt x="22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6" y="0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29" y="0"/>
                    </a:lnTo>
                    <a:lnTo>
                      <a:pt x="31" y="0"/>
                    </a:lnTo>
                    <a:lnTo>
                      <a:pt x="32" y="0"/>
                    </a:lnTo>
                    <a:lnTo>
                      <a:pt x="33" y="0"/>
                    </a:lnTo>
                    <a:lnTo>
                      <a:pt x="34" y="0"/>
                    </a:lnTo>
                    <a:lnTo>
                      <a:pt x="34" y="2"/>
                    </a:lnTo>
                    <a:lnTo>
                      <a:pt x="35" y="2"/>
                    </a:lnTo>
                    <a:lnTo>
                      <a:pt x="36" y="2"/>
                    </a:lnTo>
                    <a:lnTo>
                      <a:pt x="36" y="3"/>
                    </a:lnTo>
                    <a:lnTo>
                      <a:pt x="37" y="3"/>
                    </a:lnTo>
                    <a:lnTo>
                      <a:pt x="38" y="3"/>
                    </a:lnTo>
                    <a:lnTo>
                      <a:pt x="38" y="4"/>
                    </a:lnTo>
                    <a:lnTo>
                      <a:pt x="39" y="4"/>
                    </a:lnTo>
                    <a:lnTo>
                      <a:pt x="39" y="5"/>
                    </a:lnTo>
                    <a:lnTo>
                      <a:pt x="40" y="5"/>
                    </a:lnTo>
                    <a:lnTo>
                      <a:pt x="40" y="7"/>
                    </a:lnTo>
                    <a:lnTo>
                      <a:pt x="41" y="7"/>
                    </a:lnTo>
                    <a:lnTo>
                      <a:pt x="41" y="8"/>
                    </a:lnTo>
                    <a:lnTo>
                      <a:pt x="41" y="9"/>
                    </a:lnTo>
                    <a:lnTo>
                      <a:pt x="42" y="11"/>
                    </a:lnTo>
                    <a:lnTo>
                      <a:pt x="42" y="12"/>
                    </a:lnTo>
                    <a:lnTo>
                      <a:pt x="42" y="13"/>
                    </a:lnTo>
                    <a:lnTo>
                      <a:pt x="42" y="14"/>
                    </a:lnTo>
                    <a:lnTo>
                      <a:pt x="42" y="16"/>
                    </a:lnTo>
                    <a:lnTo>
                      <a:pt x="44" y="16"/>
                    </a:lnTo>
                    <a:lnTo>
                      <a:pt x="44" y="17"/>
                    </a:lnTo>
                    <a:lnTo>
                      <a:pt x="44" y="18"/>
                    </a:lnTo>
                    <a:lnTo>
                      <a:pt x="44" y="19"/>
                    </a:lnTo>
                    <a:lnTo>
                      <a:pt x="44" y="21"/>
                    </a:lnTo>
                    <a:lnTo>
                      <a:pt x="44" y="22"/>
                    </a:lnTo>
                    <a:lnTo>
                      <a:pt x="44" y="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96"/>
              <p:cNvSpPr>
                <a:spLocks noEditPoints="1"/>
              </p:cNvSpPr>
              <p:nvPr/>
            </p:nvSpPr>
            <p:spPr bwMode="auto">
              <a:xfrm>
                <a:off x="1073" y="1495"/>
                <a:ext cx="14" cy="19"/>
              </a:xfrm>
              <a:custGeom>
                <a:avLst/>
                <a:gdLst/>
                <a:ahLst/>
                <a:cxnLst>
                  <a:cxn ang="0">
                    <a:pos x="42" y="44"/>
                  </a:cxn>
                  <a:cxn ang="0">
                    <a:pos x="41" y="47"/>
                  </a:cxn>
                  <a:cxn ang="0">
                    <a:pos x="39" y="50"/>
                  </a:cxn>
                  <a:cxn ang="0">
                    <a:pos x="36" y="54"/>
                  </a:cxn>
                  <a:cxn ang="0">
                    <a:pos x="32" y="55"/>
                  </a:cxn>
                  <a:cxn ang="0">
                    <a:pos x="28" y="56"/>
                  </a:cxn>
                  <a:cxn ang="0">
                    <a:pos x="24" y="58"/>
                  </a:cxn>
                  <a:cxn ang="0">
                    <a:pos x="20" y="58"/>
                  </a:cxn>
                  <a:cxn ang="0">
                    <a:pos x="16" y="56"/>
                  </a:cxn>
                  <a:cxn ang="0">
                    <a:pos x="12" y="55"/>
                  </a:cxn>
                  <a:cxn ang="0">
                    <a:pos x="9" y="53"/>
                  </a:cxn>
                  <a:cxn ang="0">
                    <a:pos x="7" y="50"/>
                  </a:cxn>
                  <a:cxn ang="0">
                    <a:pos x="5" y="47"/>
                  </a:cxn>
                  <a:cxn ang="0">
                    <a:pos x="2" y="44"/>
                  </a:cxn>
                  <a:cxn ang="0">
                    <a:pos x="1" y="39"/>
                  </a:cxn>
                  <a:cxn ang="0">
                    <a:pos x="0" y="33"/>
                  </a:cxn>
                  <a:cxn ang="0">
                    <a:pos x="0" y="28"/>
                  </a:cxn>
                  <a:cxn ang="0">
                    <a:pos x="0" y="23"/>
                  </a:cxn>
                  <a:cxn ang="0">
                    <a:pos x="1" y="18"/>
                  </a:cxn>
                  <a:cxn ang="0">
                    <a:pos x="2" y="14"/>
                  </a:cxn>
                  <a:cxn ang="0">
                    <a:pos x="5" y="9"/>
                  </a:cxn>
                  <a:cxn ang="0">
                    <a:pos x="7" y="7"/>
                  </a:cxn>
                  <a:cxn ang="0">
                    <a:pos x="9" y="4"/>
                  </a:cxn>
                  <a:cxn ang="0">
                    <a:pos x="13" y="2"/>
                  </a:cxn>
                  <a:cxn ang="0">
                    <a:pos x="16" y="0"/>
                  </a:cxn>
                  <a:cxn ang="0">
                    <a:pos x="21" y="0"/>
                  </a:cxn>
                  <a:cxn ang="0">
                    <a:pos x="25" y="0"/>
                  </a:cxn>
                  <a:cxn ang="0">
                    <a:pos x="28" y="2"/>
                  </a:cxn>
                  <a:cxn ang="0">
                    <a:pos x="32" y="3"/>
                  </a:cxn>
                  <a:cxn ang="0">
                    <a:pos x="35" y="4"/>
                  </a:cxn>
                  <a:cxn ang="0">
                    <a:pos x="38" y="8"/>
                  </a:cxn>
                  <a:cxn ang="0">
                    <a:pos x="40" y="12"/>
                  </a:cxn>
                  <a:cxn ang="0">
                    <a:pos x="41" y="16"/>
                  </a:cxn>
                  <a:cxn ang="0">
                    <a:pos x="42" y="19"/>
                  </a:cxn>
                  <a:cxn ang="0">
                    <a:pos x="43" y="25"/>
                  </a:cxn>
                  <a:cxn ang="0">
                    <a:pos x="43" y="30"/>
                  </a:cxn>
                  <a:cxn ang="0">
                    <a:pos x="13" y="33"/>
                  </a:cxn>
                  <a:cxn ang="0">
                    <a:pos x="13" y="39"/>
                  </a:cxn>
                  <a:cxn ang="0">
                    <a:pos x="15" y="41"/>
                  </a:cxn>
                  <a:cxn ang="0">
                    <a:pos x="17" y="44"/>
                  </a:cxn>
                  <a:cxn ang="0">
                    <a:pos x="20" y="46"/>
                  </a:cxn>
                  <a:cxn ang="0">
                    <a:pos x="24" y="46"/>
                  </a:cxn>
                  <a:cxn ang="0">
                    <a:pos x="27" y="45"/>
                  </a:cxn>
                  <a:cxn ang="0">
                    <a:pos x="29" y="42"/>
                  </a:cxn>
                  <a:cxn ang="0">
                    <a:pos x="30" y="39"/>
                  </a:cxn>
                  <a:cxn ang="0">
                    <a:pos x="32" y="21"/>
                  </a:cxn>
                  <a:cxn ang="0">
                    <a:pos x="30" y="17"/>
                  </a:cxn>
                  <a:cxn ang="0">
                    <a:pos x="28" y="14"/>
                  </a:cxn>
                  <a:cxn ang="0">
                    <a:pos x="25" y="12"/>
                  </a:cxn>
                  <a:cxn ang="0">
                    <a:pos x="21" y="12"/>
                  </a:cxn>
                  <a:cxn ang="0">
                    <a:pos x="16" y="13"/>
                  </a:cxn>
                  <a:cxn ang="0">
                    <a:pos x="14" y="16"/>
                  </a:cxn>
                  <a:cxn ang="0">
                    <a:pos x="13" y="21"/>
                  </a:cxn>
                  <a:cxn ang="0">
                    <a:pos x="32" y="25"/>
                  </a:cxn>
                </a:cxnLst>
                <a:rect l="0" t="0" r="r" b="b"/>
                <a:pathLst>
                  <a:path w="43" h="58">
                    <a:moveTo>
                      <a:pt x="30" y="39"/>
                    </a:moveTo>
                    <a:lnTo>
                      <a:pt x="43" y="41"/>
                    </a:lnTo>
                    <a:lnTo>
                      <a:pt x="42" y="42"/>
                    </a:lnTo>
                    <a:lnTo>
                      <a:pt x="42" y="44"/>
                    </a:lnTo>
                    <a:lnTo>
                      <a:pt x="42" y="45"/>
                    </a:lnTo>
                    <a:lnTo>
                      <a:pt x="41" y="45"/>
                    </a:lnTo>
                    <a:lnTo>
                      <a:pt x="41" y="46"/>
                    </a:lnTo>
                    <a:lnTo>
                      <a:pt x="41" y="47"/>
                    </a:lnTo>
                    <a:lnTo>
                      <a:pt x="40" y="47"/>
                    </a:lnTo>
                    <a:lnTo>
                      <a:pt x="40" y="49"/>
                    </a:lnTo>
                    <a:lnTo>
                      <a:pt x="39" y="49"/>
                    </a:lnTo>
                    <a:lnTo>
                      <a:pt x="39" y="50"/>
                    </a:lnTo>
                    <a:lnTo>
                      <a:pt x="38" y="51"/>
                    </a:lnTo>
                    <a:lnTo>
                      <a:pt x="37" y="53"/>
                    </a:lnTo>
                    <a:lnTo>
                      <a:pt x="36" y="53"/>
                    </a:lnTo>
                    <a:lnTo>
                      <a:pt x="36" y="54"/>
                    </a:lnTo>
                    <a:lnTo>
                      <a:pt x="35" y="54"/>
                    </a:lnTo>
                    <a:lnTo>
                      <a:pt x="34" y="55"/>
                    </a:lnTo>
                    <a:lnTo>
                      <a:pt x="33" y="55"/>
                    </a:lnTo>
                    <a:lnTo>
                      <a:pt x="32" y="55"/>
                    </a:lnTo>
                    <a:lnTo>
                      <a:pt x="32" y="56"/>
                    </a:lnTo>
                    <a:lnTo>
                      <a:pt x="30" y="56"/>
                    </a:lnTo>
                    <a:lnTo>
                      <a:pt x="29" y="56"/>
                    </a:lnTo>
                    <a:lnTo>
                      <a:pt x="28" y="56"/>
                    </a:lnTo>
                    <a:lnTo>
                      <a:pt x="27" y="58"/>
                    </a:lnTo>
                    <a:lnTo>
                      <a:pt x="26" y="58"/>
                    </a:lnTo>
                    <a:lnTo>
                      <a:pt x="25" y="58"/>
                    </a:lnTo>
                    <a:lnTo>
                      <a:pt x="24" y="58"/>
                    </a:lnTo>
                    <a:lnTo>
                      <a:pt x="23" y="58"/>
                    </a:lnTo>
                    <a:lnTo>
                      <a:pt x="22" y="58"/>
                    </a:lnTo>
                    <a:lnTo>
                      <a:pt x="21" y="58"/>
                    </a:lnTo>
                    <a:lnTo>
                      <a:pt x="20" y="58"/>
                    </a:lnTo>
                    <a:lnTo>
                      <a:pt x="19" y="58"/>
                    </a:lnTo>
                    <a:lnTo>
                      <a:pt x="17" y="58"/>
                    </a:lnTo>
                    <a:lnTo>
                      <a:pt x="17" y="56"/>
                    </a:lnTo>
                    <a:lnTo>
                      <a:pt x="16" y="56"/>
                    </a:lnTo>
                    <a:lnTo>
                      <a:pt x="15" y="56"/>
                    </a:lnTo>
                    <a:lnTo>
                      <a:pt x="14" y="56"/>
                    </a:lnTo>
                    <a:lnTo>
                      <a:pt x="13" y="55"/>
                    </a:lnTo>
                    <a:lnTo>
                      <a:pt x="12" y="55"/>
                    </a:lnTo>
                    <a:lnTo>
                      <a:pt x="11" y="55"/>
                    </a:lnTo>
                    <a:lnTo>
                      <a:pt x="11" y="54"/>
                    </a:lnTo>
                    <a:lnTo>
                      <a:pt x="10" y="54"/>
                    </a:lnTo>
                    <a:lnTo>
                      <a:pt x="9" y="53"/>
                    </a:lnTo>
                    <a:lnTo>
                      <a:pt x="8" y="53"/>
                    </a:lnTo>
                    <a:lnTo>
                      <a:pt x="8" y="51"/>
                    </a:lnTo>
                    <a:lnTo>
                      <a:pt x="7" y="51"/>
                    </a:lnTo>
                    <a:lnTo>
                      <a:pt x="7" y="50"/>
                    </a:lnTo>
                    <a:lnTo>
                      <a:pt x="6" y="50"/>
                    </a:lnTo>
                    <a:lnTo>
                      <a:pt x="6" y="49"/>
                    </a:lnTo>
                    <a:lnTo>
                      <a:pt x="5" y="49"/>
                    </a:lnTo>
                    <a:lnTo>
                      <a:pt x="5" y="47"/>
                    </a:lnTo>
                    <a:lnTo>
                      <a:pt x="5" y="46"/>
                    </a:lnTo>
                    <a:lnTo>
                      <a:pt x="3" y="46"/>
                    </a:lnTo>
                    <a:lnTo>
                      <a:pt x="3" y="45"/>
                    </a:lnTo>
                    <a:lnTo>
                      <a:pt x="2" y="44"/>
                    </a:lnTo>
                    <a:lnTo>
                      <a:pt x="2" y="42"/>
                    </a:lnTo>
                    <a:lnTo>
                      <a:pt x="1" y="41"/>
                    </a:lnTo>
                    <a:lnTo>
                      <a:pt x="1" y="40"/>
                    </a:lnTo>
                    <a:lnTo>
                      <a:pt x="1" y="39"/>
                    </a:lnTo>
                    <a:lnTo>
                      <a:pt x="1" y="37"/>
                    </a:lnTo>
                    <a:lnTo>
                      <a:pt x="0" y="36"/>
                    </a:lnTo>
                    <a:lnTo>
                      <a:pt x="0" y="35"/>
                    </a:lnTo>
                    <a:lnTo>
                      <a:pt x="0" y="33"/>
                    </a:lnTo>
                    <a:lnTo>
                      <a:pt x="0" y="32"/>
                    </a:lnTo>
                    <a:lnTo>
                      <a:pt x="0" y="31"/>
                    </a:lnTo>
                    <a:lnTo>
                      <a:pt x="0" y="30"/>
                    </a:lnTo>
                    <a:lnTo>
                      <a:pt x="0" y="28"/>
                    </a:lnTo>
                    <a:lnTo>
                      <a:pt x="0" y="27"/>
                    </a:lnTo>
                    <a:lnTo>
                      <a:pt x="0" y="26"/>
                    </a:lnTo>
                    <a:lnTo>
                      <a:pt x="0" y="25"/>
                    </a:lnTo>
                    <a:lnTo>
                      <a:pt x="0" y="23"/>
                    </a:lnTo>
                    <a:lnTo>
                      <a:pt x="0" y="22"/>
                    </a:lnTo>
                    <a:lnTo>
                      <a:pt x="1" y="21"/>
                    </a:lnTo>
                    <a:lnTo>
                      <a:pt x="1" y="19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2" y="17"/>
                    </a:lnTo>
                    <a:lnTo>
                      <a:pt x="2" y="16"/>
                    </a:lnTo>
                    <a:lnTo>
                      <a:pt x="2" y="14"/>
                    </a:lnTo>
                    <a:lnTo>
                      <a:pt x="3" y="13"/>
                    </a:lnTo>
                    <a:lnTo>
                      <a:pt x="3" y="12"/>
                    </a:lnTo>
                    <a:lnTo>
                      <a:pt x="5" y="11"/>
                    </a:lnTo>
                    <a:lnTo>
                      <a:pt x="5" y="9"/>
                    </a:lnTo>
                    <a:lnTo>
                      <a:pt x="6" y="9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8" y="7"/>
                    </a:lnTo>
                    <a:lnTo>
                      <a:pt x="8" y="5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1" y="3"/>
                    </a:lnTo>
                    <a:lnTo>
                      <a:pt x="12" y="3"/>
                    </a:lnTo>
                    <a:lnTo>
                      <a:pt x="13" y="2"/>
                    </a:lnTo>
                    <a:lnTo>
                      <a:pt x="14" y="2"/>
                    </a:lnTo>
                    <a:lnTo>
                      <a:pt x="15" y="2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17" y="0"/>
                    </a:lnTo>
                    <a:lnTo>
                      <a:pt x="19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6" y="0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28" y="2"/>
                    </a:lnTo>
                    <a:lnTo>
                      <a:pt x="29" y="2"/>
                    </a:lnTo>
                    <a:lnTo>
                      <a:pt x="30" y="2"/>
                    </a:lnTo>
                    <a:lnTo>
                      <a:pt x="32" y="2"/>
                    </a:lnTo>
                    <a:lnTo>
                      <a:pt x="32" y="3"/>
                    </a:lnTo>
                    <a:lnTo>
                      <a:pt x="33" y="3"/>
                    </a:lnTo>
                    <a:lnTo>
                      <a:pt x="34" y="3"/>
                    </a:lnTo>
                    <a:lnTo>
                      <a:pt x="34" y="4"/>
                    </a:lnTo>
                    <a:lnTo>
                      <a:pt x="35" y="4"/>
                    </a:lnTo>
                    <a:lnTo>
                      <a:pt x="35" y="5"/>
                    </a:lnTo>
                    <a:lnTo>
                      <a:pt x="36" y="5"/>
                    </a:lnTo>
                    <a:lnTo>
                      <a:pt x="37" y="7"/>
                    </a:lnTo>
                    <a:lnTo>
                      <a:pt x="38" y="8"/>
                    </a:lnTo>
                    <a:lnTo>
                      <a:pt x="39" y="9"/>
                    </a:lnTo>
                    <a:lnTo>
                      <a:pt x="39" y="11"/>
                    </a:lnTo>
                    <a:lnTo>
                      <a:pt x="40" y="11"/>
                    </a:lnTo>
                    <a:lnTo>
                      <a:pt x="40" y="12"/>
                    </a:lnTo>
                    <a:lnTo>
                      <a:pt x="40" y="13"/>
                    </a:lnTo>
                    <a:lnTo>
                      <a:pt x="41" y="13"/>
                    </a:lnTo>
                    <a:lnTo>
                      <a:pt x="41" y="14"/>
                    </a:lnTo>
                    <a:lnTo>
                      <a:pt x="41" y="16"/>
                    </a:lnTo>
                    <a:lnTo>
                      <a:pt x="42" y="16"/>
                    </a:lnTo>
                    <a:lnTo>
                      <a:pt x="42" y="17"/>
                    </a:lnTo>
                    <a:lnTo>
                      <a:pt x="42" y="18"/>
                    </a:lnTo>
                    <a:lnTo>
                      <a:pt x="42" y="19"/>
                    </a:lnTo>
                    <a:lnTo>
                      <a:pt x="43" y="21"/>
                    </a:lnTo>
                    <a:lnTo>
                      <a:pt x="43" y="22"/>
                    </a:lnTo>
                    <a:lnTo>
                      <a:pt x="43" y="23"/>
                    </a:lnTo>
                    <a:lnTo>
                      <a:pt x="43" y="25"/>
                    </a:lnTo>
                    <a:lnTo>
                      <a:pt x="43" y="26"/>
                    </a:lnTo>
                    <a:lnTo>
                      <a:pt x="43" y="27"/>
                    </a:lnTo>
                    <a:lnTo>
                      <a:pt x="43" y="28"/>
                    </a:lnTo>
                    <a:lnTo>
                      <a:pt x="43" y="30"/>
                    </a:lnTo>
                    <a:lnTo>
                      <a:pt x="43" y="31"/>
                    </a:lnTo>
                    <a:lnTo>
                      <a:pt x="43" y="32"/>
                    </a:lnTo>
                    <a:lnTo>
                      <a:pt x="43" y="33"/>
                    </a:lnTo>
                    <a:lnTo>
                      <a:pt x="13" y="33"/>
                    </a:lnTo>
                    <a:lnTo>
                      <a:pt x="13" y="35"/>
                    </a:lnTo>
                    <a:lnTo>
                      <a:pt x="13" y="36"/>
                    </a:lnTo>
                    <a:lnTo>
                      <a:pt x="13" y="37"/>
                    </a:lnTo>
                    <a:lnTo>
                      <a:pt x="13" y="39"/>
                    </a:lnTo>
                    <a:lnTo>
                      <a:pt x="14" y="39"/>
                    </a:lnTo>
                    <a:lnTo>
                      <a:pt x="14" y="40"/>
                    </a:lnTo>
                    <a:lnTo>
                      <a:pt x="14" y="41"/>
                    </a:lnTo>
                    <a:lnTo>
                      <a:pt x="15" y="41"/>
                    </a:lnTo>
                    <a:lnTo>
                      <a:pt x="15" y="42"/>
                    </a:lnTo>
                    <a:lnTo>
                      <a:pt x="15" y="44"/>
                    </a:lnTo>
                    <a:lnTo>
                      <a:pt x="16" y="44"/>
                    </a:lnTo>
                    <a:lnTo>
                      <a:pt x="17" y="44"/>
                    </a:lnTo>
                    <a:lnTo>
                      <a:pt x="17" y="45"/>
                    </a:lnTo>
                    <a:lnTo>
                      <a:pt x="19" y="45"/>
                    </a:lnTo>
                    <a:lnTo>
                      <a:pt x="19" y="46"/>
                    </a:lnTo>
                    <a:lnTo>
                      <a:pt x="20" y="46"/>
                    </a:lnTo>
                    <a:lnTo>
                      <a:pt x="21" y="46"/>
                    </a:lnTo>
                    <a:lnTo>
                      <a:pt x="22" y="46"/>
                    </a:lnTo>
                    <a:lnTo>
                      <a:pt x="23" y="46"/>
                    </a:lnTo>
                    <a:lnTo>
                      <a:pt x="24" y="46"/>
                    </a:lnTo>
                    <a:lnTo>
                      <a:pt x="25" y="46"/>
                    </a:lnTo>
                    <a:lnTo>
                      <a:pt x="26" y="46"/>
                    </a:lnTo>
                    <a:lnTo>
                      <a:pt x="27" y="46"/>
                    </a:lnTo>
                    <a:lnTo>
                      <a:pt x="27" y="45"/>
                    </a:lnTo>
                    <a:lnTo>
                      <a:pt x="28" y="45"/>
                    </a:lnTo>
                    <a:lnTo>
                      <a:pt x="28" y="44"/>
                    </a:lnTo>
                    <a:lnTo>
                      <a:pt x="29" y="44"/>
                    </a:lnTo>
                    <a:lnTo>
                      <a:pt x="29" y="42"/>
                    </a:lnTo>
                    <a:lnTo>
                      <a:pt x="29" y="41"/>
                    </a:lnTo>
                    <a:lnTo>
                      <a:pt x="30" y="41"/>
                    </a:lnTo>
                    <a:lnTo>
                      <a:pt x="30" y="40"/>
                    </a:lnTo>
                    <a:lnTo>
                      <a:pt x="30" y="39"/>
                    </a:lnTo>
                    <a:close/>
                    <a:moveTo>
                      <a:pt x="32" y="25"/>
                    </a:moveTo>
                    <a:lnTo>
                      <a:pt x="32" y="23"/>
                    </a:lnTo>
                    <a:lnTo>
                      <a:pt x="32" y="22"/>
                    </a:lnTo>
                    <a:lnTo>
                      <a:pt x="32" y="21"/>
                    </a:lnTo>
                    <a:lnTo>
                      <a:pt x="32" y="19"/>
                    </a:lnTo>
                    <a:lnTo>
                      <a:pt x="30" y="19"/>
                    </a:lnTo>
                    <a:lnTo>
                      <a:pt x="30" y="18"/>
                    </a:lnTo>
                    <a:lnTo>
                      <a:pt x="30" y="17"/>
                    </a:lnTo>
                    <a:lnTo>
                      <a:pt x="30" y="16"/>
                    </a:lnTo>
                    <a:lnTo>
                      <a:pt x="29" y="16"/>
                    </a:lnTo>
                    <a:lnTo>
                      <a:pt x="29" y="14"/>
                    </a:lnTo>
                    <a:lnTo>
                      <a:pt x="28" y="14"/>
                    </a:lnTo>
                    <a:lnTo>
                      <a:pt x="28" y="13"/>
                    </a:lnTo>
                    <a:lnTo>
                      <a:pt x="27" y="13"/>
                    </a:lnTo>
                    <a:lnTo>
                      <a:pt x="26" y="12"/>
                    </a:lnTo>
                    <a:lnTo>
                      <a:pt x="25" y="12"/>
                    </a:lnTo>
                    <a:lnTo>
                      <a:pt x="24" y="12"/>
                    </a:lnTo>
                    <a:lnTo>
                      <a:pt x="23" y="11"/>
                    </a:lnTo>
                    <a:lnTo>
                      <a:pt x="22" y="11"/>
                    </a:lnTo>
                    <a:lnTo>
                      <a:pt x="21" y="12"/>
                    </a:lnTo>
                    <a:lnTo>
                      <a:pt x="20" y="12"/>
                    </a:lnTo>
                    <a:lnTo>
                      <a:pt x="19" y="12"/>
                    </a:lnTo>
                    <a:lnTo>
                      <a:pt x="17" y="13"/>
                    </a:lnTo>
                    <a:lnTo>
                      <a:pt x="16" y="13"/>
                    </a:lnTo>
                    <a:lnTo>
                      <a:pt x="16" y="14"/>
                    </a:lnTo>
                    <a:lnTo>
                      <a:pt x="15" y="14"/>
                    </a:lnTo>
                    <a:lnTo>
                      <a:pt x="15" y="16"/>
                    </a:lnTo>
                    <a:lnTo>
                      <a:pt x="14" y="16"/>
                    </a:lnTo>
                    <a:lnTo>
                      <a:pt x="14" y="17"/>
                    </a:lnTo>
                    <a:lnTo>
                      <a:pt x="14" y="18"/>
                    </a:lnTo>
                    <a:lnTo>
                      <a:pt x="13" y="19"/>
                    </a:lnTo>
                    <a:lnTo>
                      <a:pt x="13" y="21"/>
                    </a:lnTo>
                    <a:lnTo>
                      <a:pt x="13" y="22"/>
                    </a:lnTo>
                    <a:lnTo>
                      <a:pt x="13" y="23"/>
                    </a:lnTo>
                    <a:lnTo>
                      <a:pt x="13" y="25"/>
                    </a:lnTo>
                    <a:lnTo>
                      <a:pt x="32" y="2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Freeform 97"/>
              <p:cNvSpPr>
                <a:spLocks/>
              </p:cNvSpPr>
              <p:nvPr/>
            </p:nvSpPr>
            <p:spPr bwMode="auto">
              <a:xfrm>
                <a:off x="1089" y="1488"/>
                <a:ext cx="9" cy="26"/>
              </a:xfrm>
              <a:custGeom>
                <a:avLst/>
                <a:gdLst/>
                <a:ahLst/>
                <a:cxnLst>
                  <a:cxn ang="0">
                    <a:pos x="27" y="32"/>
                  </a:cxn>
                  <a:cxn ang="0">
                    <a:pos x="18" y="54"/>
                  </a:cxn>
                  <a:cxn ang="0">
                    <a:pos x="18" y="56"/>
                  </a:cxn>
                  <a:cxn ang="0">
                    <a:pos x="18" y="59"/>
                  </a:cxn>
                  <a:cxn ang="0">
                    <a:pos x="18" y="61"/>
                  </a:cxn>
                  <a:cxn ang="0">
                    <a:pos x="19" y="63"/>
                  </a:cxn>
                  <a:cxn ang="0">
                    <a:pos x="20" y="64"/>
                  </a:cxn>
                  <a:cxn ang="0">
                    <a:pos x="22" y="64"/>
                  </a:cxn>
                  <a:cxn ang="0">
                    <a:pos x="25" y="64"/>
                  </a:cxn>
                  <a:cxn ang="0">
                    <a:pos x="26" y="63"/>
                  </a:cxn>
                  <a:cxn ang="0">
                    <a:pos x="26" y="75"/>
                  </a:cxn>
                  <a:cxn ang="0">
                    <a:pos x="24" y="75"/>
                  </a:cxn>
                  <a:cxn ang="0">
                    <a:pos x="22" y="77"/>
                  </a:cxn>
                  <a:cxn ang="0">
                    <a:pos x="20" y="77"/>
                  </a:cxn>
                  <a:cxn ang="0">
                    <a:pos x="18" y="77"/>
                  </a:cxn>
                  <a:cxn ang="0">
                    <a:pos x="16" y="77"/>
                  </a:cxn>
                  <a:cxn ang="0">
                    <a:pos x="14" y="77"/>
                  </a:cxn>
                  <a:cxn ang="0">
                    <a:pos x="13" y="75"/>
                  </a:cxn>
                  <a:cxn ang="0">
                    <a:pos x="11" y="75"/>
                  </a:cxn>
                  <a:cxn ang="0">
                    <a:pos x="10" y="74"/>
                  </a:cxn>
                  <a:cxn ang="0">
                    <a:pos x="7" y="72"/>
                  </a:cxn>
                  <a:cxn ang="0">
                    <a:pos x="6" y="70"/>
                  </a:cxn>
                  <a:cxn ang="0">
                    <a:pos x="6" y="68"/>
                  </a:cxn>
                  <a:cxn ang="0">
                    <a:pos x="6" y="65"/>
                  </a:cxn>
                  <a:cxn ang="0">
                    <a:pos x="5" y="64"/>
                  </a:cxn>
                  <a:cxn ang="0">
                    <a:pos x="5" y="61"/>
                  </a:cxn>
                  <a:cxn ang="0">
                    <a:pos x="5" y="59"/>
                  </a:cxn>
                  <a:cxn ang="0">
                    <a:pos x="5" y="56"/>
                  </a:cxn>
                  <a:cxn ang="0">
                    <a:pos x="0" y="32"/>
                  </a:cxn>
                  <a:cxn ang="0">
                    <a:pos x="5" y="21"/>
                  </a:cxn>
                  <a:cxn ang="0">
                    <a:pos x="18" y="0"/>
                  </a:cxn>
                  <a:cxn ang="0">
                    <a:pos x="27" y="21"/>
                  </a:cxn>
                </a:cxnLst>
                <a:rect l="0" t="0" r="r" b="b"/>
                <a:pathLst>
                  <a:path w="27" h="77">
                    <a:moveTo>
                      <a:pt x="27" y="21"/>
                    </a:moveTo>
                    <a:lnTo>
                      <a:pt x="27" y="32"/>
                    </a:lnTo>
                    <a:lnTo>
                      <a:pt x="18" y="32"/>
                    </a:lnTo>
                    <a:lnTo>
                      <a:pt x="18" y="54"/>
                    </a:lnTo>
                    <a:lnTo>
                      <a:pt x="18" y="55"/>
                    </a:lnTo>
                    <a:lnTo>
                      <a:pt x="18" y="56"/>
                    </a:lnTo>
                    <a:lnTo>
                      <a:pt x="18" y="58"/>
                    </a:lnTo>
                    <a:lnTo>
                      <a:pt x="18" y="59"/>
                    </a:lnTo>
                    <a:lnTo>
                      <a:pt x="18" y="60"/>
                    </a:lnTo>
                    <a:lnTo>
                      <a:pt x="18" y="61"/>
                    </a:lnTo>
                    <a:lnTo>
                      <a:pt x="18" y="63"/>
                    </a:lnTo>
                    <a:lnTo>
                      <a:pt x="19" y="63"/>
                    </a:lnTo>
                    <a:lnTo>
                      <a:pt x="19" y="64"/>
                    </a:lnTo>
                    <a:lnTo>
                      <a:pt x="20" y="64"/>
                    </a:lnTo>
                    <a:lnTo>
                      <a:pt x="21" y="64"/>
                    </a:lnTo>
                    <a:lnTo>
                      <a:pt x="22" y="64"/>
                    </a:lnTo>
                    <a:lnTo>
                      <a:pt x="24" y="64"/>
                    </a:lnTo>
                    <a:lnTo>
                      <a:pt x="25" y="64"/>
                    </a:lnTo>
                    <a:lnTo>
                      <a:pt x="26" y="64"/>
                    </a:lnTo>
                    <a:lnTo>
                      <a:pt x="26" y="63"/>
                    </a:lnTo>
                    <a:lnTo>
                      <a:pt x="27" y="74"/>
                    </a:lnTo>
                    <a:lnTo>
                      <a:pt x="26" y="75"/>
                    </a:lnTo>
                    <a:lnTo>
                      <a:pt x="25" y="75"/>
                    </a:lnTo>
                    <a:lnTo>
                      <a:pt x="24" y="75"/>
                    </a:lnTo>
                    <a:lnTo>
                      <a:pt x="22" y="75"/>
                    </a:lnTo>
                    <a:lnTo>
                      <a:pt x="22" y="77"/>
                    </a:lnTo>
                    <a:lnTo>
                      <a:pt x="21" y="77"/>
                    </a:lnTo>
                    <a:lnTo>
                      <a:pt x="20" y="77"/>
                    </a:lnTo>
                    <a:lnTo>
                      <a:pt x="19" y="77"/>
                    </a:lnTo>
                    <a:lnTo>
                      <a:pt x="18" y="77"/>
                    </a:lnTo>
                    <a:lnTo>
                      <a:pt x="17" y="77"/>
                    </a:lnTo>
                    <a:lnTo>
                      <a:pt x="16" y="77"/>
                    </a:lnTo>
                    <a:lnTo>
                      <a:pt x="15" y="77"/>
                    </a:lnTo>
                    <a:lnTo>
                      <a:pt x="14" y="77"/>
                    </a:lnTo>
                    <a:lnTo>
                      <a:pt x="14" y="75"/>
                    </a:lnTo>
                    <a:lnTo>
                      <a:pt x="13" y="75"/>
                    </a:lnTo>
                    <a:lnTo>
                      <a:pt x="12" y="75"/>
                    </a:lnTo>
                    <a:lnTo>
                      <a:pt x="11" y="75"/>
                    </a:lnTo>
                    <a:lnTo>
                      <a:pt x="11" y="74"/>
                    </a:lnTo>
                    <a:lnTo>
                      <a:pt x="10" y="74"/>
                    </a:lnTo>
                    <a:lnTo>
                      <a:pt x="8" y="73"/>
                    </a:lnTo>
                    <a:lnTo>
                      <a:pt x="7" y="72"/>
                    </a:lnTo>
                    <a:lnTo>
                      <a:pt x="7" y="70"/>
                    </a:lnTo>
                    <a:lnTo>
                      <a:pt x="6" y="70"/>
                    </a:lnTo>
                    <a:lnTo>
                      <a:pt x="6" y="69"/>
                    </a:lnTo>
                    <a:lnTo>
                      <a:pt x="6" y="68"/>
                    </a:lnTo>
                    <a:lnTo>
                      <a:pt x="6" y="66"/>
                    </a:lnTo>
                    <a:lnTo>
                      <a:pt x="6" y="65"/>
                    </a:lnTo>
                    <a:lnTo>
                      <a:pt x="5" y="65"/>
                    </a:lnTo>
                    <a:lnTo>
                      <a:pt x="5" y="64"/>
                    </a:lnTo>
                    <a:lnTo>
                      <a:pt x="5" y="63"/>
                    </a:lnTo>
                    <a:lnTo>
                      <a:pt x="5" y="61"/>
                    </a:lnTo>
                    <a:lnTo>
                      <a:pt x="5" y="60"/>
                    </a:lnTo>
                    <a:lnTo>
                      <a:pt x="5" y="59"/>
                    </a:lnTo>
                    <a:lnTo>
                      <a:pt x="5" y="58"/>
                    </a:lnTo>
                    <a:lnTo>
                      <a:pt x="5" y="56"/>
                    </a:lnTo>
                    <a:lnTo>
                      <a:pt x="5" y="32"/>
                    </a:lnTo>
                    <a:lnTo>
                      <a:pt x="0" y="32"/>
                    </a:lnTo>
                    <a:lnTo>
                      <a:pt x="0" y="21"/>
                    </a:lnTo>
                    <a:lnTo>
                      <a:pt x="5" y="21"/>
                    </a:lnTo>
                    <a:lnTo>
                      <a:pt x="5" y="9"/>
                    </a:lnTo>
                    <a:lnTo>
                      <a:pt x="18" y="0"/>
                    </a:lnTo>
                    <a:lnTo>
                      <a:pt x="18" y="21"/>
                    </a:lnTo>
                    <a:lnTo>
                      <a:pt x="27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98"/>
              <p:cNvSpPr>
                <a:spLocks/>
              </p:cNvSpPr>
              <p:nvPr/>
            </p:nvSpPr>
            <p:spPr bwMode="auto">
              <a:xfrm>
                <a:off x="785" y="1665"/>
                <a:ext cx="13" cy="25"/>
              </a:xfrm>
              <a:custGeom>
                <a:avLst/>
                <a:gdLst/>
                <a:ahLst/>
                <a:cxnLst>
                  <a:cxn ang="0">
                    <a:pos x="0" y="75"/>
                  </a:cxn>
                  <a:cxn ang="0">
                    <a:pos x="16" y="1"/>
                  </a:cxn>
                  <a:cxn ang="0">
                    <a:pos x="16" y="10"/>
                  </a:cxn>
                  <a:cxn ang="0">
                    <a:pos x="17" y="9"/>
                  </a:cxn>
                  <a:cxn ang="0">
                    <a:pos x="18" y="6"/>
                  </a:cxn>
                  <a:cxn ang="0">
                    <a:pos x="19" y="5"/>
                  </a:cxn>
                  <a:cxn ang="0">
                    <a:pos x="20" y="4"/>
                  </a:cxn>
                  <a:cxn ang="0">
                    <a:pos x="21" y="3"/>
                  </a:cxn>
                  <a:cxn ang="0">
                    <a:pos x="23" y="1"/>
                  </a:cxn>
                  <a:cxn ang="0">
                    <a:pos x="25" y="1"/>
                  </a:cxn>
                  <a:cxn ang="0">
                    <a:pos x="26" y="0"/>
                  </a:cxn>
                  <a:cxn ang="0">
                    <a:pos x="28" y="0"/>
                  </a:cxn>
                  <a:cxn ang="0">
                    <a:pos x="30" y="0"/>
                  </a:cxn>
                  <a:cxn ang="0">
                    <a:pos x="32" y="0"/>
                  </a:cxn>
                  <a:cxn ang="0">
                    <a:pos x="34" y="0"/>
                  </a:cxn>
                  <a:cxn ang="0">
                    <a:pos x="36" y="1"/>
                  </a:cxn>
                  <a:cxn ang="0">
                    <a:pos x="38" y="1"/>
                  </a:cxn>
                  <a:cxn ang="0">
                    <a:pos x="39" y="3"/>
                  </a:cxn>
                  <a:cxn ang="0">
                    <a:pos x="41" y="3"/>
                  </a:cxn>
                  <a:cxn ang="0">
                    <a:pos x="36" y="20"/>
                  </a:cxn>
                  <a:cxn ang="0">
                    <a:pos x="34" y="19"/>
                  </a:cxn>
                  <a:cxn ang="0">
                    <a:pos x="32" y="19"/>
                  </a:cxn>
                  <a:cxn ang="0">
                    <a:pos x="31" y="18"/>
                  </a:cxn>
                  <a:cxn ang="0">
                    <a:pos x="29" y="18"/>
                  </a:cxn>
                  <a:cxn ang="0">
                    <a:pos x="27" y="18"/>
                  </a:cxn>
                  <a:cxn ang="0">
                    <a:pos x="25" y="18"/>
                  </a:cxn>
                  <a:cxn ang="0">
                    <a:pos x="24" y="19"/>
                  </a:cxn>
                  <a:cxn ang="0">
                    <a:pos x="21" y="19"/>
                  </a:cxn>
                  <a:cxn ang="0">
                    <a:pos x="20" y="20"/>
                  </a:cxn>
                  <a:cxn ang="0">
                    <a:pos x="20" y="23"/>
                  </a:cxn>
                  <a:cxn ang="0">
                    <a:pos x="19" y="24"/>
                  </a:cxn>
                  <a:cxn ang="0">
                    <a:pos x="18" y="25"/>
                  </a:cxn>
                  <a:cxn ang="0">
                    <a:pos x="18" y="28"/>
                  </a:cxn>
                  <a:cxn ang="0">
                    <a:pos x="18" y="31"/>
                  </a:cxn>
                  <a:cxn ang="0">
                    <a:pos x="17" y="32"/>
                  </a:cxn>
                  <a:cxn ang="0">
                    <a:pos x="17" y="34"/>
                  </a:cxn>
                  <a:cxn ang="0">
                    <a:pos x="17" y="37"/>
                  </a:cxn>
                  <a:cxn ang="0">
                    <a:pos x="17" y="39"/>
                  </a:cxn>
                  <a:cxn ang="0">
                    <a:pos x="17" y="42"/>
                  </a:cxn>
                  <a:cxn ang="0">
                    <a:pos x="17" y="45"/>
                  </a:cxn>
                  <a:cxn ang="0">
                    <a:pos x="17" y="47"/>
                  </a:cxn>
                  <a:cxn ang="0">
                    <a:pos x="17" y="50"/>
                  </a:cxn>
                  <a:cxn ang="0">
                    <a:pos x="17" y="52"/>
                  </a:cxn>
                </a:cxnLst>
                <a:rect l="0" t="0" r="r" b="b"/>
                <a:pathLst>
                  <a:path w="41" h="75">
                    <a:moveTo>
                      <a:pt x="17" y="75"/>
                    </a:moveTo>
                    <a:lnTo>
                      <a:pt x="0" y="75"/>
                    </a:lnTo>
                    <a:lnTo>
                      <a:pt x="0" y="1"/>
                    </a:lnTo>
                    <a:lnTo>
                      <a:pt x="16" y="1"/>
                    </a:lnTo>
                    <a:lnTo>
                      <a:pt x="16" y="11"/>
                    </a:lnTo>
                    <a:lnTo>
                      <a:pt x="16" y="10"/>
                    </a:lnTo>
                    <a:lnTo>
                      <a:pt x="17" y="10"/>
                    </a:lnTo>
                    <a:lnTo>
                      <a:pt x="17" y="9"/>
                    </a:lnTo>
                    <a:lnTo>
                      <a:pt x="18" y="8"/>
                    </a:lnTo>
                    <a:lnTo>
                      <a:pt x="18" y="6"/>
                    </a:lnTo>
                    <a:lnTo>
                      <a:pt x="19" y="6"/>
                    </a:lnTo>
                    <a:lnTo>
                      <a:pt x="19" y="5"/>
                    </a:lnTo>
                    <a:lnTo>
                      <a:pt x="20" y="5"/>
                    </a:lnTo>
                    <a:lnTo>
                      <a:pt x="20" y="4"/>
                    </a:lnTo>
                    <a:lnTo>
                      <a:pt x="21" y="4"/>
                    </a:lnTo>
                    <a:lnTo>
                      <a:pt x="21" y="3"/>
                    </a:lnTo>
                    <a:lnTo>
                      <a:pt x="23" y="3"/>
                    </a:lnTo>
                    <a:lnTo>
                      <a:pt x="23" y="1"/>
                    </a:lnTo>
                    <a:lnTo>
                      <a:pt x="24" y="1"/>
                    </a:lnTo>
                    <a:lnTo>
                      <a:pt x="25" y="1"/>
                    </a:lnTo>
                    <a:lnTo>
                      <a:pt x="25" y="0"/>
                    </a:lnTo>
                    <a:lnTo>
                      <a:pt x="26" y="0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29" y="0"/>
                    </a:lnTo>
                    <a:lnTo>
                      <a:pt x="30" y="0"/>
                    </a:lnTo>
                    <a:lnTo>
                      <a:pt x="31" y="0"/>
                    </a:lnTo>
                    <a:lnTo>
                      <a:pt x="32" y="0"/>
                    </a:lnTo>
                    <a:lnTo>
                      <a:pt x="33" y="0"/>
                    </a:lnTo>
                    <a:lnTo>
                      <a:pt x="34" y="0"/>
                    </a:lnTo>
                    <a:lnTo>
                      <a:pt x="36" y="0"/>
                    </a:lnTo>
                    <a:lnTo>
                      <a:pt x="36" y="1"/>
                    </a:lnTo>
                    <a:lnTo>
                      <a:pt x="37" y="1"/>
                    </a:lnTo>
                    <a:lnTo>
                      <a:pt x="38" y="1"/>
                    </a:lnTo>
                    <a:lnTo>
                      <a:pt x="39" y="1"/>
                    </a:lnTo>
                    <a:lnTo>
                      <a:pt x="39" y="3"/>
                    </a:lnTo>
                    <a:lnTo>
                      <a:pt x="40" y="3"/>
                    </a:lnTo>
                    <a:lnTo>
                      <a:pt x="41" y="3"/>
                    </a:lnTo>
                    <a:lnTo>
                      <a:pt x="41" y="4"/>
                    </a:lnTo>
                    <a:lnTo>
                      <a:pt x="36" y="20"/>
                    </a:lnTo>
                    <a:lnTo>
                      <a:pt x="34" y="20"/>
                    </a:lnTo>
                    <a:lnTo>
                      <a:pt x="34" y="19"/>
                    </a:lnTo>
                    <a:lnTo>
                      <a:pt x="33" y="19"/>
                    </a:lnTo>
                    <a:lnTo>
                      <a:pt x="32" y="19"/>
                    </a:lnTo>
                    <a:lnTo>
                      <a:pt x="32" y="18"/>
                    </a:lnTo>
                    <a:lnTo>
                      <a:pt x="31" y="18"/>
                    </a:lnTo>
                    <a:lnTo>
                      <a:pt x="30" y="18"/>
                    </a:lnTo>
                    <a:lnTo>
                      <a:pt x="29" y="18"/>
                    </a:lnTo>
                    <a:lnTo>
                      <a:pt x="28" y="18"/>
                    </a:lnTo>
                    <a:lnTo>
                      <a:pt x="27" y="18"/>
                    </a:lnTo>
                    <a:lnTo>
                      <a:pt x="26" y="18"/>
                    </a:lnTo>
                    <a:lnTo>
                      <a:pt x="25" y="18"/>
                    </a:lnTo>
                    <a:lnTo>
                      <a:pt x="24" y="18"/>
                    </a:lnTo>
                    <a:lnTo>
                      <a:pt x="24" y="19"/>
                    </a:lnTo>
                    <a:lnTo>
                      <a:pt x="23" y="19"/>
                    </a:lnTo>
                    <a:lnTo>
                      <a:pt x="21" y="19"/>
                    </a:lnTo>
                    <a:lnTo>
                      <a:pt x="21" y="20"/>
                    </a:lnTo>
                    <a:lnTo>
                      <a:pt x="20" y="20"/>
                    </a:lnTo>
                    <a:lnTo>
                      <a:pt x="20" y="22"/>
                    </a:lnTo>
                    <a:lnTo>
                      <a:pt x="20" y="23"/>
                    </a:lnTo>
                    <a:lnTo>
                      <a:pt x="19" y="23"/>
                    </a:lnTo>
                    <a:lnTo>
                      <a:pt x="19" y="24"/>
                    </a:lnTo>
                    <a:lnTo>
                      <a:pt x="19" y="25"/>
                    </a:lnTo>
                    <a:lnTo>
                      <a:pt x="18" y="25"/>
                    </a:lnTo>
                    <a:lnTo>
                      <a:pt x="18" y="27"/>
                    </a:lnTo>
                    <a:lnTo>
                      <a:pt x="18" y="28"/>
                    </a:lnTo>
                    <a:lnTo>
                      <a:pt x="18" y="29"/>
                    </a:lnTo>
                    <a:lnTo>
                      <a:pt x="18" y="31"/>
                    </a:lnTo>
                    <a:lnTo>
                      <a:pt x="17" y="31"/>
                    </a:lnTo>
                    <a:lnTo>
                      <a:pt x="17" y="32"/>
                    </a:lnTo>
                    <a:lnTo>
                      <a:pt x="17" y="33"/>
                    </a:lnTo>
                    <a:lnTo>
                      <a:pt x="17" y="34"/>
                    </a:lnTo>
                    <a:lnTo>
                      <a:pt x="17" y="36"/>
                    </a:lnTo>
                    <a:lnTo>
                      <a:pt x="17" y="37"/>
                    </a:lnTo>
                    <a:lnTo>
                      <a:pt x="17" y="38"/>
                    </a:lnTo>
                    <a:lnTo>
                      <a:pt x="17" y="39"/>
                    </a:lnTo>
                    <a:lnTo>
                      <a:pt x="17" y="41"/>
                    </a:lnTo>
                    <a:lnTo>
                      <a:pt x="17" y="42"/>
                    </a:lnTo>
                    <a:lnTo>
                      <a:pt x="17" y="43"/>
                    </a:lnTo>
                    <a:lnTo>
                      <a:pt x="17" y="45"/>
                    </a:lnTo>
                    <a:lnTo>
                      <a:pt x="17" y="46"/>
                    </a:lnTo>
                    <a:lnTo>
                      <a:pt x="17" y="47"/>
                    </a:lnTo>
                    <a:lnTo>
                      <a:pt x="17" y="48"/>
                    </a:lnTo>
                    <a:lnTo>
                      <a:pt x="17" y="50"/>
                    </a:lnTo>
                    <a:lnTo>
                      <a:pt x="17" y="51"/>
                    </a:lnTo>
                    <a:lnTo>
                      <a:pt x="17" y="52"/>
                    </a:lnTo>
                    <a:lnTo>
                      <a:pt x="17" y="75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99"/>
              <p:cNvSpPr>
                <a:spLocks noEditPoints="1"/>
              </p:cNvSpPr>
              <p:nvPr/>
            </p:nvSpPr>
            <p:spPr bwMode="auto">
              <a:xfrm>
                <a:off x="799" y="1665"/>
                <a:ext cx="20" cy="26"/>
              </a:xfrm>
              <a:custGeom>
                <a:avLst/>
                <a:gdLst/>
                <a:ahLst/>
                <a:cxnLst>
                  <a:cxn ang="0">
                    <a:pos x="2" y="17"/>
                  </a:cxn>
                  <a:cxn ang="0">
                    <a:pos x="6" y="10"/>
                  </a:cxn>
                  <a:cxn ang="0">
                    <a:pos x="9" y="6"/>
                  </a:cxn>
                  <a:cxn ang="0">
                    <a:pos x="14" y="3"/>
                  </a:cxn>
                  <a:cxn ang="0">
                    <a:pos x="20" y="0"/>
                  </a:cxn>
                  <a:cxn ang="0">
                    <a:pos x="26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3" y="3"/>
                  </a:cxn>
                  <a:cxn ang="0">
                    <a:pos x="49" y="5"/>
                  </a:cxn>
                  <a:cxn ang="0">
                    <a:pos x="53" y="10"/>
                  </a:cxn>
                  <a:cxn ang="0">
                    <a:pos x="54" y="18"/>
                  </a:cxn>
                  <a:cxn ang="0">
                    <a:pos x="55" y="24"/>
                  </a:cxn>
                  <a:cxn ang="0">
                    <a:pos x="55" y="53"/>
                  </a:cxn>
                  <a:cxn ang="0">
                    <a:pos x="55" y="61"/>
                  </a:cxn>
                  <a:cxn ang="0">
                    <a:pos x="56" y="67"/>
                  </a:cxn>
                  <a:cxn ang="0">
                    <a:pos x="58" y="74"/>
                  </a:cxn>
                  <a:cxn ang="0">
                    <a:pos x="41" y="71"/>
                  </a:cxn>
                  <a:cxn ang="0">
                    <a:pos x="39" y="69"/>
                  </a:cxn>
                  <a:cxn ang="0">
                    <a:pos x="35" y="73"/>
                  </a:cxn>
                  <a:cxn ang="0">
                    <a:pos x="30" y="75"/>
                  </a:cxn>
                  <a:cxn ang="0">
                    <a:pos x="25" y="76"/>
                  </a:cxn>
                  <a:cxn ang="0">
                    <a:pos x="19" y="78"/>
                  </a:cxn>
                  <a:cxn ang="0">
                    <a:pos x="13" y="76"/>
                  </a:cxn>
                  <a:cxn ang="0">
                    <a:pos x="7" y="73"/>
                  </a:cxn>
                  <a:cxn ang="0">
                    <a:pos x="2" y="66"/>
                  </a:cxn>
                  <a:cxn ang="0">
                    <a:pos x="0" y="59"/>
                  </a:cxn>
                  <a:cxn ang="0">
                    <a:pos x="0" y="51"/>
                  </a:cxn>
                  <a:cxn ang="0">
                    <a:pos x="2" y="45"/>
                  </a:cxn>
                  <a:cxn ang="0">
                    <a:pos x="7" y="39"/>
                  </a:cxn>
                  <a:cxn ang="0">
                    <a:pos x="10" y="36"/>
                  </a:cxn>
                  <a:cxn ang="0">
                    <a:pos x="16" y="34"/>
                  </a:cxn>
                  <a:cxn ang="0">
                    <a:pos x="21" y="32"/>
                  </a:cxn>
                  <a:cxn ang="0">
                    <a:pos x="27" y="31"/>
                  </a:cxn>
                  <a:cxn ang="0">
                    <a:pos x="33" y="29"/>
                  </a:cxn>
                  <a:cxn ang="0">
                    <a:pos x="39" y="27"/>
                  </a:cxn>
                  <a:cxn ang="0">
                    <a:pos x="38" y="20"/>
                  </a:cxn>
                  <a:cxn ang="0">
                    <a:pos x="35" y="15"/>
                  </a:cxn>
                  <a:cxn ang="0">
                    <a:pos x="28" y="15"/>
                  </a:cxn>
                  <a:cxn ang="0">
                    <a:pos x="22" y="15"/>
                  </a:cxn>
                  <a:cxn ang="0">
                    <a:pos x="19" y="20"/>
                  </a:cxn>
                  <a:cxn ang="0">
                    <a:pos x="39" y="39"/>
                  </a:cxn>
                  <a:cxn ang="0">
                    <a:pos x="34" y="42"/>
                  </a:cxn>
                  <a:cxn ang="0">
                    <a:pos x="28" y="43"/>
                  </a:cxn>
                  <a:cxn ang="0">
                    <a:pos x="23" y="45"/>
                  </a:cxn>
                  <a:cxn ang="0">
                    <a:pos x="19" y="47"/>
                  </a:cxn>
                  <a:cxn ang="0">
                    <a:pos x="16" y="52"/>
                  </a:cxn>
                  <a:cxn ang="0">
                    <a:pos x="17" y="59"/>
                  </a:cxn>
                  <a:cxn ang="0">
                    <a:pos x="23" y="62"/>
                  </a:cxn>
                  <a:cxn ang="0">
                    <a:pos x="28" y="64"/>
                  </a:cxn>
                  <a:cxn ang="0">
                    <a:pos x="34" y="61"/>
                  </a:cxn>
                  <a:cxn ang="0">
                    <a:pos x="37" y="57"/>
                  </a:cxn>
                  <a:cxn ang="0">
                    <a:pos x="39" y="52"/>
                  </a:cxn>
                  <a:cxn ang="0">
                    <a:pos x="39" y="45"/>
                  </a:cxn>
                </a:cxnLst>
                <a:rect l="0" t="0" r="r" b="b"/>
                <a:pathLst>
                  <a:path w="58" h="78">
                    <a:moveTo>
                      <a:pt x="16" y="24"/>
                    </a:moveTo>
                    <a:lnTo>
                      <a:pt x="1" y="20"/>
                    </a:lnTo>
                    <a:lnTo>
                      <a:pt x="1" y="19"/>
                    </a:lnTo>
                    <a:lnTo>
                      <a:pt x="2" y="19"/>
                    </a:lnTo>
                    <a:lnTo>
                      <a:pt x="2" y="18"/>
                    </a:lnTo>
                    <a:lnTo>
                      <a:pt x="2" y="17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4" y="13"/>
                    </a:lnTo>
                    <a:lnTo>
                      <a:pt x="4" y="11"/>
                    </a:lnTo>
                    <a:lnTo>
                      <a:pt x="6" y="11"/>
                    </a:lnTo>
                    <a:lnTo>
                      <a:pt x="6" y="10"/>
                    </a:lnTo>
                    <a:lnTo>
                      <a:pt x="6" y="9"/>
                    </a:lnTo>
                    <a:lnTo>
                      <a:pt x="7" y="9"/>
                    </a:lnTo>
                    <a:lnTo>
                      <a:pt x="7" y="8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9" y="6"/>
                    </a:lnTo>
                    <a:lnTo>
                      <a:pt x="10" y="5"/>
                    </a:lnTo>
                    <a:lnTo>
                      <a:pt x="11" y="5"/>
                    </a:lnTo>
                    <a:lnTo>
                      <a:pt x="11" y="4"/>
                    </a:lnTo>
                    <a:lnTo>
                      <a:pt x="12" y="4"/>
                    </a:lnTo>
                    <a:lnTo>
                      <a:pt x="13" y="3"/>
                    </a:lnTo>
                    <a:lnTo>
                      <a:pt x="14" y="3"/>
                    </a:lnTo>
                    <a:lnTo>
                      <a:pt x="15" y="1"/>
                    </a:lnTo>
                    <a:lnTo>
                      <a:pt x="16" y="1"/>
                    </a:lnTo>
                    <a:lnTo>
                      <a:pt x="17" y="1"/>
                    </a:lnTo>
                    <a:lnTo>
                      <a:pt x="19" y="1"/>
                    </a:lnTo>
                    <a:lnTo>
                      <a:pt x="20" y="1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6" y="0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29" y="0"/>
                    </a:lnTo>
                    <a:lnTo>
                      <a:pt x="30" y="0"/>
                    </a:lnTo>
                    <a:lnTo>
                      <a:pt x="31" y="0"/>
                    </a:lnTo>
                    <a:lnTo>
                      <a:pt x="33" y="0"/>
                    </a:lnTo>
                    <a:lnTo>
                      <a:pt x="34" y="0"/>
                    </a:lnTo>
                    <a:lnTo>
                      <a:pt x="35" y="0"/>
                    </a:lnTo>
                    <a:lnTo>
                      <a:pt x="36" y="0"/>
                    </a:lnTo>
                    <a:lnTo>
                      <a:pt x="37" y="0"/>
                    </a:lnTo>
                    <a:lnTo>
                      <a:pt x="38" y="0"/>
                    </a:lnTo>
                    <a:lnTo>
                      <a:pt x="39" y="0"/>
                    </a:lnTo>
                    <a:lnTo>
                      <a:pt x="39" y="1"/>
                    </a:lnTo>
                    <a:lnTo>
                      <a:pt x="40" y="1"/>
                    </a:lnTo>
                    <a:lnTo>
                      <a:pt x="41" y="1"/>
                    </a:lnTo>
                    <a:lnTo>
                      <a:pt x="42" y="1"/>
                    </a:lnTo>
                    <a:lnTo>
                      <a:pt x="43" y="1"/>
                    </a:lnTo>
                    <a:lnTo>
                      <a:pt x="43" y="3"/>
                    </a:lnTo>
                    <a:lnTo>
                      <a:pt x="44" y="3"/>
                    </a:lnTo>
                    <a:lnTo>
                      <a:pt x="46" y="3"/>
                    </a:lnTo>
                    <a:lnTo>
                      <a:pt x="47" y="4"/>
                    </a:lnTo>
                    <a:lnTo>
                      <a:pt x="48" y="4"/>
                    </a:lnTo>
                    <a:lnTo>
                      <a:pt x="48" y="5"/>
                    </a:lnTo>
                    <a:lnTo>
                      <a:pt x="49" y="5"/>
                    </a:lnTo>
                    <a:lnTo>
                      <a:pt x="50" y="6"/>
                    </a:lnTo>
                    <a:lnTo>
                      <a:pt x="51" y="6"/>
                    </a:lnTo>
                    <a:lnTo>
                      <a:pt x="51" y="8"/>
                    </a:lnTo>
                    <a:lnTo>
                      <a:pt x="52" y="8"/>
                    </a:lnTo>
                    <a:lnTo>
                      <a:pt x="52" y="9"/>
                    </a:lnTo>
                    <a:lnTo>
                      <a:pt x="53" y="10"/>
                    </a:lnTo>
                    <a:lnTo>
                      <a:pt x="53" y="11"/>
                    </a:lnTo>
                    <a:lnTo>
                      <a:pt x="54" y="13"/>
                    </a:lnTo>
                    <a:lnTo>
                      <a:pt x="54" y="14"/>
                    </a:lnTo>
                    <a:lnTo>
                      <a:pt x="54" y="15"/>
                    </a:lnTo>
                    <a:lnTo>
                      <a:pt x="54" y="17"/>
                    </a:lnTo>
                    <a:lnTo>
                      <a:pt x="54" y="18"/>
                    </a:lnTo>
                    <a:lnTo>
                      <a:pt x="55" y="18"/>
                    </a:lnTo>
                    <a:lnTo>
                      <a:pt x="55" y="19"/>
                    </a:lnTo>
                    <a:lnTo>
                      <a:pt x="55" y="20"/>
                    </a:lnTo>
                    <a:lnTo>
                      <a:pt x="55" y="22"/>
                    </a:lnTo>
                    <a:lnTo>
                      <a:pt x="55" y="23"/>
                    </a:lnTo>
                    <a:lnTo>
                      <a:pt x="55" y="24"/>
                    </a:lnTo>
                    <a:lnTo>
                      <a:pt x="55" y="25"/>
                    </a:lnTo>
                    <a:lnTo>
                      <a:pt x="55" y="27"/>
                    </a:lnTo>
                    <a:lnTo>
                      <a:pt x="55" y="28"/>
                    </a:lnTo>
                    <a:lnTo>
                      <a:pt x="55" y="51"/>
                    </a:lnTo>
                    <a:lnTo>
                      <a:pt x="55" y="52"/>
                    </a:lnTo>
                    <a:lnTo>
                      <a:pt x="55" y="53"/>
                    </a:lnTo>
                    <a:lnTo>
                      <a:pt x="55" y="55"/>
                    </a:lnTo>
                    <a:lnTo>
                      <a:pt x="55" y="56"/>
                    </a:lnTo>
                    <a:lnTo>
                      <a:pt x="55" y="57"/>
                    </a:lnTo>
                    <a:lnTo>
                      <a:pt x="55" y="59"/>
                    </a:lnTo>
                    <a:lnTo>
                      <a:pt x="55" y="60"/>
                    </a:lnTo>
                    <a:lnTo>
                      <a:pt x="55" y="61"/>
                    </a:lnTo>
                    <a:lnTo>
                      <a:pt x="55" y="62"/>
                    </a:lnTo>
                    <a:lnTo>
                      <a:pt x="55" y="64"/>
                    </a:lnTo>
                    <a:lnTo>
                      <a:pt x="55" y="65"/>
                    </a:lnTo>
                    <a:lnTo>
                      <a:pt x="56" y="65"/>
                    </a:lnTo>
                    <a:lnTo>
                      <a:pt x="56" y="66"/>
                    </a:lnTo>
                    <a:lnTo>
                      <a:pt x="56" y="67"/>
                    </a:lnTo>
                    <a:lnTo>
                      <a:pt x="56" y="69"/>
                    </a:lnTo>
                    <a:lnTo>
                      <a:pt x="56" y="70"/>
                    </a:lnTo>
                    <a:lnTo>
                      <a:pt x="57" y="70"/>
                    </a:lnTo>
                    <a:lnTo>
                      <a:pt x="57" y="71"/>
                    </a:lnTo>
                    <a:lnTo>
                      <a:pt x="57" y="73"/>
                    </a:lnTo>
                    <a:lnTo>
                      <a:pt x="58" y="74"/>
                    </a:lnTo>
                    <a:lnTo>
                      <a:pt x="58" y="75"/>
                    </a:lnTo>
                    <a:lnTo>
                      <a:pt x="42" y="75"/>
                    </a:lnTo>
                    <a:lnTo>
                      <a:pt x="42" y="74"/>
                    </a:lnTo>
                    <a:lnTo>
                      <a:pt x="41" y="74"/>
                    </a:lnTo>
                    <a:lnTo>
                      <a:pt x="41" y="73"/>
                    </a:lnTo>
                    <a:lnTo>
                      <a:pt x="41" y="71"/>
                    </a:lnTo>
                    <a:lnTo>
                      <a:pt x="41" y="70"/>
                    </a:lnTo>
                    <a:lnTo>
                      <a:pt x="40" y="70"/>
                    </a:lnTo>
                    <a:lnTo>
                      <a:pt x="40" y="69"/>
                    </a:lnTo>
                    <a:lnTo>
                      <a:pt x="40" y="67"/>
                    </a:lnTo>
                    <a:lnTo>
                      <a:pt x="40" y="69"/>
                    </a:lnTo>
                    <a:lnTo>
                      <a:pt x="39" y="69"/>
                    </a:lnTo>
                    <a:lnTo>
                      <a:pt x="38" y="70"/>
                    </a:lnTo>
                    <a:lnTo>
                      <a:pt x="37" y="70"/>
                    </a:lnTo>
                    <a:lnTo>
                      <a:pt x="37" y="71"/>
                    </a:lnTo>
                    <a:lnTo>
                      <a:pt x="36" y="71"/>
                    </a:lnTo>
                    <a:lnTo>
                      <a:pt x="36" y="73"/>
                    </a:lnTo>
                    <a:lnTo>
                      <a:pt x="35" y="73"/>
                    </a:lnTo>
                    <a:lnTo>
                      <a:pt x="34" y="73"/>
                    </a:lnTo>
                    <a:lnTo>
                      <a:pt x="34" y="74"/>
                    </a:lnTo>
                    <a:lnTo>
                      <a:pt x="33" y="74"/>
                    </a:lnTo>
                    <a:lnTo>
                      <a:pt x="31" y="74"/>
                    </a:lnTo>
                    <a:lnTo>
                      <a:pt x="31" y="75"/>
                    </a:lnTo>
                    <a:lnTo>
                      <a:pt x="30" y="75"/>
                    </a:lnTo>
                    <a:lnTo>
                      <a:pt x="29" y="75"/>
                    </a:lnTo>
                    <a:lnTo>
                      <a:pt x="29" y="76"/>
                    </a:lnTo>
                    <a:lnTo>
                      <a:pt x="28" y="76"/>
                    </a:lnTo>
                    <a:lnTo>
                      <a:pt x="27" y="76"/>
                    </a:lnTo>
                    <a:lnTo>
                      <a:pt x="26" y="76"/>
                    </a:lnTo>
                    <a:lnTo>
                      <a:pt x="25" y="76"/>
                    </a:lnTo>
                    <a:lnTo>
                      <a:pt x="24" y="78"/>
                    </a:lnTo>
                    <a:lnTo>
                      <a:pt x="23" y="78"/>
                    </a:lnTo>
                    <a:lnTo>
                      <a:pt x="22" y="78"/>
                    </a:lnTo>
                    <a:lnTo>
                      <a:pt x="21" y="78"/>
                    </a:lnTo>
                    <a:lnTo>
                      <a:pt x="20" y="78"/>
                    </a:lnTo>
                    <a:lnTo>
                      <a:pt x="19" y="78"/>
                    </a:lnTo>
                    <a:lnTo>
                      <a:pt x="17" y="78"/>
                    </a:lnTo>
                    <a:lnTo>
                      <a:pt x="16" y="78"/>
                    </a:lnTo>
                    <a:lnTo>
                      <a:pt x="16" y="76"/>
                    </a:lnTo>
                    <a:lnTo>
                      <a:pt x="15" y="76"/>
                    </a:lnTo>
                    <a:lnTo>
                      <a:pt x="14" y="76"/>
                    </a:lnTo>
                    <a:lnTo>
                      <a:pt x="13" y="76"/>
                    </a:lnTo>
                    <a:lnTo>
                      <a:pt x="12" y="76"/>
                    </a:lnTo>
                    <a:lnTo>
                      <a:pt x="11" y="75"/>
                    </a:lnTo>
                    <a:lnTo>
                      <a:pt x="10" y="75"/>
                    </a:lnTo>
                    <a:lnTo>
                      <a:pt x="9" y="74"/>
                    </a:lnTo>
                    <a:lnTo>
                      <a:pt x="8" y="74"/>
                    </a:lnTo>
                    <a:lnTo>
                      <a:pt x="7" y="73"/>
                    </a:lnTo>
                    <a:lnTo>
                      <a:pt x="6" y="71"/>
                    </a:lnTo>
                    <a:lnTo>
                      <a:pt x="4" y="71"/>
                    </a:lnTo>
                    <a:lnTo>
                      <a:pt x="4" y="70"/>
                    </a:lnTo>
                    <a:lnTo>
                      <a:pt x="3" y="69"/>
                    </a:lnTo>
                    <a:lnTo>
                      <a:pt x="2" y="67"/>
                    </a:lnTo>
                    <a:lnTo>
                      <a:pt x="2" y="66"/>
                    </a:lnTo>
                    <a:lnTo>
                      <a:pt x="1" y="65"/>
                    </a:lnTo>
                    <a:lnTo>
                      <a:pt x="1" y="64"/>
                    </a:lnTo>
                    <a:lnTo>
                      <a:pt x="0" y="62"/>
                    </a:lnTo>
                    <a:lnTo>
                      <a:pt x="0" y="61"/>
                    </a:lnTo>
                    <a:lnTo>
                      <a:pt x="0" y="60"/>
                    </a:lnTo>
                    <a:lnTo>
                      <a:pt x="0" y="59"/>
                    </a:lnTo>
                    <a:lnTo>
                      <a:pt x="0" y="57"/>
                    </a:lnTo>
                    <a:lnTo>
                      <a:pt x="0" y="56"/>
                    </a:lnTo>
                    <a:lnTo>
                      <a:pt x="0" y="55"/>
                    </a:lnTo>
                    <a:lnTo>
                      <a:pt x="0" y="53"/>
                    </a:lnTo>
                    <a:lnTo>
                      <a:pt x="0" y="52"/>
                    </a:lnTo>
                    <a:lnTo>
                      <a:pt x="0" y="51"/>
                    </a:lnTo>
                    <a:lnTo>
                      <a:pt x="0" y="50"/>
                    </a:lnTo>
                    <a:lnTo>
                      <a:pt x="0" y="48"/>
                    </a:lnTo>
                    <a:lnTo>
                      <a:pt x="1" y="47"/>
                    </a:lnTo>
                    <a:lnTo>
                      <a:pt x="1" y="46"/>
                    </a:lnTo>
                    <a:lnTo>
                      <a:pt x="1" y="45"/>
                    </a:lnTo>
                    <a:lnTo>
                      <a:pt x="2" y="45"/>
                    </a:lnTo>
                    <a:lnTo>
                      <a:pt x="2" y="43"/>
                    </a:lnTo>
                    <a:lnTo>
                      <a:pt x="3" y="43"/>
                    </a:lnTo>
                    <a:lnTo>
                      <a:pt x="3" y="42"/>
                    </a:lnTo>
                    <a:lnTo>
                      <a:pt x="4" y="41"/>
                    </a:lnTo>
                    <a:lnTo>
                      <a:pt x="6" y="39"/>
                    </a:lnTo>
                    <a:lnTo>
                      <a:pt x="7" y="39"/>
                    </a:lnTo>
                    <a:lnTo>
                      <a:pt x="7" y="38"/>
                    </a:lnTo>
                    <a:lnTo>
                      <a:pt x="8" y="38"/>
                    </a:lnTo>
                    <a:lnTo>
                      <a:pt x="8" y="37"/>
                    </a:lnTo>
                    <a:lnTo>
                      <a:pt x="9" y="37"/>
                    </a:lnTo>
                    <a:lnTo>
                      <a:pt x="10" y="37"/>
                    </a:lnTo>
                    <a:lnTo>
                      <a:pt x="10" y="36"/>
                    </a:lnTo>
                    <a:lnTo>
                      <a:pt x="11" y="36"/>
                    </a:lnTo>
                    <a:lnTo>
                      <a:pt x="12" y="36"/>
                    </a:lnTo>
                    <a:lnTo>
                      <a:pt x="13" y="34"/>
                    </a:lnTo>
                    <a:lnTo>
                      <a:pt x="14" y="34"/>
                    </a:lnTo>
                    <a:lnTo>
                      <a:pt x="15" y="34"/>
                    </a:lnTo>
                    <a:lnTo>
                      <a:pt x="16" y="34"/>
                    </a:lnTo>
                    <a:lnTo>
                      <a:pt x="16" y="33"/>
                    </a:lnTo>
                    <a:lnTo>
                      <a:pt x="17" y="33"/>
                    </a:lnTo>
                    <a:lnTo>
                      <a:pt x="19" y="33"/>
                    </a:lnTo>
                    <a:lnTo>
                      <a:pt x="20" y="33"/>
                    </a:lnTo>
                    <a:lnTo>
                      <a:pt x="21" y="33"/>
                    </a:lnTo>
                    <a:lnTo>
                      <a:pt x="21" y="32"/>
                    </a:lnTo>
                    <a:lnTo>
                      <a:pt x="22" y="32"/>
                    </a:lnTo>
                    <a:lnTo>
                      <a:pt x="23" y="32"/>
                    </a:lnTo>
                    <a:lnTo>
                      <a:pt x="24" y="32"/>
                    </a:lnTo>
                    <a:lnTo>
                      <a:pt x="25" y="32"/>
                    </a:lnTo>
                    <a:lnTo>
                      <a:pt x="26" y="31"/>
                    </a:lnTo>
                    <a:lnTo>
                      <a:pt x="27" y="31"/>
                    </a:lnTo>
                    <a:lnTo>
                      <a:pt x="28" y="31"/>
                    </a:lnTo>
                    <a:lnTo>
                      <a:pt x="29" y="31"/>
                    </a:lnTo>
                    <a:lnTo>
                      <a:pt x="30" y="31"/>
                    </a:lnTo>
                    <a:lnTo>
                      <a:pt x="31" y="31"/>
                    </a:lnTo>
                    <a:lnTo>
                      <a:pt x="31" y="29"/>
                    </a:lnTo>
                    <a:lnTo>
                      <a:pt x="33" y="29"/>
                    </a:lnTo>
                    <a:lnTo>
                      <a:pt x="34" y="29"/>
                    </a:lnTo>
                    <a:lnTo>
                      <a:pt x="35" y="29"/>
                    </a:lnTo>
                    <a:lnTo>
                      <a:pt x="36" y="28"/>
                    </a:lnTo>
                    <a:lnTo>
                      <a:pt x="37" y="28"/>
                    </a:lnTo>
                    <a:lnTo>
                      <a:pt x="38" y="28"/>
                    </a:lnTo>
                    <a:lnTo>
                      <a:pt x="39" y="27"/>
                    </a:lnTo>
                    <a:lnTo>
                      <a:pt x="39" y="25"/>
                    </a:lnTo>
                    <a:lnTo>
                      <a:pt x="39" y="24"/>
                    </a:lnTo>
                    <a:lnTo>
                      <a:pt x="39" y="23"/>
                    </a:lnTo>
                    <a:lnTo>
                      <a:pt x="39" y="22"/>
                    </a:lnTo>
                    <a:lnTo>
                      <a:pt x="38" y="22"/>
                    </a:lnTo>
                    <a:lnTo>
                      <a:pt x="38" y="20"/>
                    </a:lnTo>
                    <a:lnTo>
                      <a:pt x="38" y="19"/>
                    </a:lnTo>
                    <a:lnTo>
                      <a:pt x="37" y="18"/>
                    </a:lnTo>
                    <a:lnTo>
                      <a:pt x="37" y="17"/>
                    </a:lnTo>
                    <a:lnTo>
                      <a:pt x="36" y="17"/>
                    </a:lnTo>
                    <a:lnTo>
                      <a:pt x="35" y="17"/>
                    </a:lnTo>
                    <a:lnTo>
                      <a:pt x="35" y="15"/>
                    </a:lnTo>
                    <a:lnTo>
                      <a:pt x="34" y="15"/>
                    </a:lnTo>
                    <a:lnTo>
                      <a:pt x="33" y="15"/>
                    </a:lnTo>
                    <a:lnTo>
                      <a:pt x="31" y="15"/>
                    </a:lnTo>
                    <a:lnTo>
                      <a:pt x="30" y="15"/>
                    </a:lnTo>
                    <a:lnTo>
                      <a:pt x="29" y="15"/>
                    </a:lnTo>
                    <a:lnTo>
                      <a:pt x="28" y="15"/>
                    </a:lnTo>
                    <a:lnTo>
                      <a:pt x="27" y="15"/>
                    </a:lnTo>
                    <a:lnTo>
                      <a:pt x="26" y="15"/>
                    </a:lnTo>
                    <a:lnTo>
                      <a:pt x="25" y="15"/>
                    </a:lnTo>
                    <a:lnTo>
                      <a:pt x="24" y="15"/>
                    </a:lnTo>
                    <a:lnTo>
                      <a:pt x="23" y="15"/>
                    </a:lnTo>
                    <a:lnTo>
                      <a:pt x="22" y="15"/>
                    </a:lnTo>
                    <a:lnTo>
                      <a:pt x="22" y="17"/>
                    </a:lnTo>
                    <a:lnTo>
                      <a:pt x="21" y="17"/>
                    </a:lnTo>
                    <a:lnTo>
                      <a:pt x="20" y="17"/>
                    </a:lnTo>
                    <a:lnTo>
                      <a:pt x="20" y="18"/>
                    </a:lnTo>
                    <a:lnTo>
                      <a:pt x="19" y="19"/>
                    </a:lnTo>
                    <a:lnTo>
                      <a:pt x="19" y="20"/>
                    </a:lnTo>
                    <a:lnTo>
                      <a:pt x="17" y="20"/>
                    </a:lnTo>
                    <a:lnTo>
                      <a:pt x="17" y="22"/>
                    </a:lnTo>
                    <a:lnTo>
                      <a:pt x="17" y="23"/>
                    </a:lnTo>
                    <a:lnTo>
                      <a:pt x="16" y="23"/>
                    </a:lnTo>
                    <a:lnTo>
                      <a:pt x="16" y="24"/>
                    </a:lnTo>
                    <a:close/>
                    <a:moveTo>
                      <a:pt x="39" y="39"/>
                    </a:moveTo>
                    <a:lnTo>
                      <a:pt x="38" y="41"/>
                    </a:lnTo>
                    <a:lnTo>
                      <a:pt x="37" y="41"/>
                    </a:lnTo>
                    <a:lnTo>
                      <a:pt x="36" y="41"/>
                    </a:lnTo>
                    <a:lnTo>
                      <a:pt x="35" y="41"/>
                    </a:lnTo>
                    <a:lnTo>
                      <a:pt x="35" y="42"/>
                    </a:lnTo>
                    <a:lnTo>
                      <a:pt x="34" y="42"/>
                    </a:lnTo>
                    <a:lnTo>
                      <a:pt x="33" y="42"/>
                    </a:lnTo>
                    <a:lnTo>
                      <a:pt x="31" y="42"/>
                    </a:lnTo>
                    <a:lnTo>
                      <a:pt x="30" y="42"/>
                    </a:lnTo>
                    <a:lnTo>
                      <a:pt x="30" y="43"/>
                    </a:lnTo>
                    <a:lnTo>
                      <a:pt x="29" y="43"/>
                    </a:lnTo>
                    <a:lnTo>
                      <a:pt x="28" y="43"/>
                    </a:lnTo>
                    <a:lnTo>
                      <a:pt x="27" y="43"/>
                    </a:lnTo>
                    <a:lnTo>
                      <a:pt x="26" y="43"/>
                    </a:lnTo>
                    <a:lnTo>
                      <a:pt x="25" y="43"/>
                    </a:lnTo>
                    <a:lnTo>
                      <a:pt x="25" y="45"/>
                    </a:lnTo>
                    <a:lnTo>
                      <a:pt x="24" y="45"/>
                    </a:lnTo>
                    <a:lnTo>
                      <a:pt x="23" y="45"/>
                    </a:lnTo>
                    <a:lnTo>
                      <a:pt x="22" y="45"/>
                    </a:lnTo>
                    <a:lnTo>
                      <a:pt x="22" y="46"/>
                    </a:lnTo>
                    <a:lnTo>
                      <a:pt x="21" y="46"/>
                    </a:lnTo>
                    <a:lnTo>
                      <a:pt x="20" y="46"/>
                    </a:lnTo>
                    <a:lnTo>
                      <a:pt x="20" y="47"/>
                    </a:lnTo>
                    <a:lnTo>
                      <a:pt x="19" y="47"/>
                    </a:lnTo>
                    <a:lnTo>
                      <a:pt x="19" y="48"/>
                    </a:lnTo>
                    <a:lnTo>
                      <a:pt x="17" y="48"/>
                    </a:lnTo>
                    <a:lnTo>
                      <a:pt x="17" y="50"/>
                    </a:lnTo>
                    <a:lnTo>
                      <a:pt x="16" y="50"/>
                    </a:lnTo>
                    <a:lnTo>
                      <a:pt x="16" y="51"/>
                    </a:lnTo>
                    <a:lnTo>
                      <a:pt x="16" y="52"/>
                    </a:lnTo>
                    <a:lnTo>
                      <a:pt x="16" y="53"/>
                    </a:lnTo>
                    <a:lnTo>
                      <a:pt x="16" y="55"/>
                    </a:lnTo>
                    <a:lnTo>
                      <a:pt x="16" y="56"/>
                    </a:lnTo>
                    <a:lnTo>
                      <a:pt x="16" y="57"/>
                    </a:lnTo>
                    <a:lnTo>
                      <a:pt x="17" y="57"/>
                    </a:lnTo>
                    <a:lnTo>
                      <a:pt x="17" y="59"/>
                    </a:lnTo>
                    <a:lnTo>
                      <a:pt x="19" y="60"/>
                    </a:lnTo>
                    <a:lnTo>
                      <a:pt x="20" y="61"/>
                    </a:lnTo>
                    <a:lnTo>
                      <a:pt x="21" y="61"/>
                    </a:lnTo>
                    <a:lnTo>
                      <a:pt x="21" y="62"/>
                    </a:lnTo>
                    <a:lnTo>
                      <a:pt x="22" y="62"/>
                    </a:lnTo>
                    <a:lnTo>
                      <a:pt x="23" y="62"/>
                    </a:lnTo>
                    <a:lnTo>
                      <a:pt x="23" y="64"/>
                    </a:lnTo>
                    <a:lnTo>
                      <a:pt x="24" y="64"/>
                    </a:lnTo>
                    <a:lnTo>
                      <a:pt x="25" y="64"/>
                    </a:lnTo>
                    <a:lnTo>
                      <a:pt x="26" y="64"/>
                    </a:lnTo>
                    <a:lnTo>
                      <a:pt x="27" y="64"/>
                    </a:lnTo>
                    <a:lnTo>
                      <a:pt x="28" y="64"/>
                    </a:lnTo>
                    <a:lnTo>
                      <a:pt x="29" y="62"/>
                    </a:lnTo>
                    <a:lnTo>
                      <a:pt x="30" y="62"/>
                    </a:lnTo>
                    <a:lnTo>
                      <a:pt x="31" y="62"/>
                    </a:lnTo>
                    <a:lnTo>
                      <a:pt x="31" y="61"/>
                    </a:lnTo>
                    <a:lnTo>
                      <a:pt x="33" y="61"/>
                    </a:lnTo>
                    <a:lnTo>
                      <a:pt x="34" y="61"/>
                    </a:lnTo>
                    <a:lnTo>
                      <a:pt x="34" y="60"/>
                    </a:lnTo>
                    <a:lnTo>
                      <a:pt x="35" y="60"/>
                    </a:lnTo>
                    <a:lnTo>
                      <a:pt x="35" y="59"/>
                    </a:lnTo>
                    <a:lnTo>
                      <a:pt x="36" y="59"/>
                    </a:lnTo>
                    <a:lnTo>
                      <a:pt x="36" y="57"/>
                    </a:lnTo>
                    <a:lnTo>
                      <a:pt x="37" y="57"/>
                    </a:lnTo>
                    <a:lnTo>
                      <a:pt x="37" y="56"/>
                    </a:lnTo>
                    <a:lnTo>
                      <a:pt x="38" y="56"/>
                    </a:lnTo>
                    <a:lnTo>
                      <a:pt x="38" y="55"/>
                    </a:lnTo>
                    <a:lnTo>
                      <a:pt x="38" y="53"/>
                    </a:lnTo>
                    <a:lnTo>
                      <a:pt x="38" y="52"/>
                    </a:lnTo>
                    <a:lnTo>
                      <a:pt x="39" y="52"/>
                    </a:lnTo>
                    <a:lnTo>
                      <a:pt x="39" y="51"/>
                    </a:lnTo>
                    <a:lnTo>
                      <a:pt x="39" y="50"/>
                    </a:lnTo>
                    <a:lnTo>
                      <a:pt x="39" y="48"/>
                    </a:lnTo>
                    <a:lnTo>
                      <a:pt x="39" y="47"/>
                    </a:lnTo>
                    <a:lnTo>
                      <a:pt x="39" y="46"/>
                    </a:lnTo>
                    <a:lnTo>
                      <a:pt x="39" y="45"/>
                    </a:lnTo>
                    <a:lnTo>
                      <a:pt x="39" y="43"/>
                    </a:lnTo>
                    <a:lnTo>
                      <a:pt x="39" y="39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100"/>
              <p:cNvSpPr>
                <a:spLocks noEditPoints="1"/>
              </p:cNvSpPr>
              <p:nvPr/>
            </p:nvSpPr>
            <p:spPr bwMode="auto">
              <a:xfrm>
                <a:off x="822" y="1656"/>
                <a:ext cx="21" cy="35"/>
              </a:xfrm>
              <a:custGeom>
                <a:avLst/>
                <a:gdLst/>
                <a:ahLst/>
                <a:cxnLst>
                  <a:cxn ang="0">
                    <a:pos x="45" y="93"/>
                  </a:cxn>
                  <a:cxn ang="0">
                    <a:pos x="42" y="97"/>
                  </a:cxn>
                  <a:cxn ang="0">
                    <a:pos x="39" y="100"/>
                  </a:cxn>
                  <a:cxn ang="0">
                    <a:pos x="35" y="102"/>
                  </a:cxn>
                  <a:cxn ang="0">
                    <a:pos x="30" y="103"/>
                  </a:cxn>
                  <a:cxn ang="0">
                    <a:pos x="25" y="105"/>
                  </a:cxn>
                  <a:cxn ang="0">
                    <a:pos x="20" y="103"/>
                  </a:cxn>
                  <a:cxn ang="0">
                    <a:pos x="14" y="101"/>
                  </a:cxn>
                  <a:cxn ang="0">
                    <a:pos x="11" y="97"/>
                  </a:cxn>
                  <a:cxn ang="0">
                    <a:pos x="7" y="92"/>
                  </a:cxn>
                  <a:cxn ang="0">
                    <a:pos x="3" y="88"/>
                  </a:cxn>
                  <a:cxn ang="0">
                    <a:pos x="2" y="82"/>
                  </a:cxn>
                  <a:cxn ang="0">
                    <a:pos x="0" y="75"/>
                  </a:cxn>
                  <a:cxn ang="0">
                    <a:pos x="0" y="69"/>
                  </a:cxn>
                  <a:cxn ang="0">
                    <a:pos x="0" y="63"/>
                  </a:cxn>
                  <a:cxn ang="0">
                    <a:pos x="0" y="56"/>
                  </a:cxn>
                  <a:cxn ang="0">
                    <a:pos x="1" y="51"/>
                  </a:cxn>
                  <a:cxn ang="0">
                    <a:pos x="2" y="45"/>
                  </a:cxn>
                  <a:cxn ang="0">
                    <a:pos x="5" y="41"/>
                  </a:cxn>
                  <a:cxn ang="0">
                    <a:pos x="9" y="36"/>
                  </a:cxn>
                  <a:cxn ang="0">
                    <a:pos x="12" y="32"/>
                  </a:cxn>
                  <a:cxn ang="0">
                    <a:pos x="16" y="30"/>
                  </a:cxn>
                  <a:cxn ang="0">
                    <a:pos x="21" y="27"/>
                  </a:cxn>
                  <a:cxn ang="0">
                    <a:pos x="26" y="27"/>
                  </a:cxn>
                  <a:cxn ang="0">
                    <a:pos x="32" y="27"/>
                  </a:cxn>
                  <a:cxn ang="0">
                    <a:pos x="36" y="30"/>
                  </a:cxn>
                  <a:cxn ang="0">
                    <a:pos x="40" y="32"/>
                  </a:cxn>
                  <a:cxn ang="0">
                    <a:pos x="43" y="35"/>
                  </a:cxn>
                  <a:cxn ang="0">
                    <a:pos x="62" y="0"/>
                  </a:cxn>
                  <a:cxn ang="0">
                    <a:pos x="17" y="68"/>
                  </a:cxn>
                  <a:cxn ang="0">
                    <a:pos x="17" y="74"/>
                  </a:cxn>
                  <a:cxn ang="0">
                    <a:pos x="20" y="80"/>
                  </a:cxn>
                  <a:cxn ang="0">
                    <a:pos x="23" y="86"/>
                  </a:cxn>
                  <a:cxn ang="0">
                    <a:pos x="27" y="88"/>
                  </a:cxn>
                  <a:cxn ang="0">
                    <a:pos x="33" y="88"/>
                  </a:cxn>
                  <a:cxn ang="0">
                    <a:pos x="37" y="87"/>
                  </a:cxn>
                  <a:cxn ang="0">
                    <a:pos x="40" y="84"/>
                  </a:cxn>
                  <a:cxn ang="0">
                    <a:pos x="42" y="79"/>
                  </a:cxn>
                  <a:cxn ang="0">
                    <a:pos x="45" y="75"/>
                  </a:cxn>
                  <a:cxn ang="0">
                    <a:pos x="45" y="69"/>
                  </a:cxn>
                  <a:cxn ang="0">
                    <a:pos x="45" y="63"/>
                  </a:cxn>
                  <a:cxn ang="0">
                    <a:pos x="45" y="56"/>
                  </a:cxn>
                  <a:cxn ang="0">
                    <a:pos x="43" y="51"/>
                  </a:cxn>
                  <a:cxn ang="0">
                    <a:pos x="41" y="47"/>
                  </a:cxn>
                  <a:cxn ang="0">
                    <a:pos x="38" y="44"/>
                  </a:cxn>
                  <a:cxn ang="0">
                    <a:pos x="34" y="42"/>
                  </a:cxn>
                  <a:cxn ang="0">
                    <a:pos x="28" y="42"/>
                  </a:cxn>
                  <a:cxn ang="0">
                    <a:pos x="24" y="44"/>
                  </a:cxn>
                  <a:cxn ang="0">
                    <a:pos x="21" y="49"/>
                  </a:cxn>
                  <a:cxn ang="0">
                    <a:pos x="19" y="54"/>
                  </a:cxn>
                  <a:cxn ang="0">
                    <a:pos x="17" y="59"/>
                  </a:cxn>
                </a:cxnLst>
                <a:rect l="0" t="0" r="r" b="b"/>
                <a:pathLst>
                  <a:path w="62" h="105">
                    <a:moveTo>
                      <a:pt x="62" y="102"/>
                    </a:moveTo>
                    <a:lnTo>
                      <a:pt x="46" y="102"/>
                    </a:lnTo>
                    <a:lnTo>
                      <a:pt x="46" y="92"/>
                    </a:lnTo>
                    <a:lnTo>
                      <a:pt x="46" y="93"/>
                    </a:lnTo>
                    <a:lnTo>
                      <a:pt x="45" y="93"/>
                    </a:lnTo>
                    <a:lnTo>
                      <a:pt x="45" y="94"/>
                    </a:lnTo>
                    <a:lnTo>
                      <a:pt x="43" y="94"/>
                    </a:lnTo>
                    <a:lnTo>
                      <a:pt x="43" y="96"/>
                    </a:lnTo>
                    <a:lnTo>
                      <a:pt x="42" y="96"/>
                    </a:lnTo>
                    <a:lnTo>
                      <a:pt x="42" y="97"/>
                    </a:lnTo>
                    <a:lnTo>
                      <a:pt x="41" y="97"/>
                    </a:lnTo>
                    <a:lnTo>
                      <a:pt x="41" y="98"/>
                    </a:lnTo>
                    <a:lnTo>
                      <a:pt x="40" y="98"/>
                    </a:lnTo>
                    <a:lnTo>
                      <a:pt x="40" y="100"/>
                    </a:lnTo>
                    <a:lnTo>
                      <a:pt x="39" y="100"/>
                    </a:lnTo>
                    <a:lnTo>
                      <a:pt x="38" y="100"/>
                    </a:lnTo>
                    <a:lnTo>
                      <a:pt x="38" y="101"/>
                    </a:lnTo>
                    <a:lnTo>
                      <a:pt x="37" y="101"/>
                    </a:lnTo>
                    <a:lnTo>
                      <a:pt x="36" y="102"/>
                    </a:lnTo>
                    <a:lnTo>
                      <a:pt x="35" y="102"/>
                    </a:lnTo>
                    <a:lnTo>
                      <a:pt x="34" y="102"/>
                    </a:lnTo>
                    <a:lnTo>
                      <a:pt x="34" y="103"/>
                    </a:lnTo>
                    <a:lnTo>
                      <a:pt x="33" y="103"/>
                    </a:lnTo>
                    <a:lnTo>
                      <a:pt x="32" y="103"/>
                    </a:lnTo>
                    <a:lnTo>
                      <a:pt x="30" y="103"/>
                    </a:lnTo>
                    <a:lnTo>
                      <a:pt x="29" y="105"/>
                    </a:lnTo>
                    <a:lnTo>
                      <a:pt x="28" y="105"/>
                    </a:lnTo>
                    <a:lnTo>
                      <a:pt x="27" y="105"/>
                    </a:lnTo>
                    <a:lnTo>
                      <a:pt x="26" y="105"/>
                    </a:lnTo>
                    <a:lnTo>
                      <a:pt x="25" y="105"/>
                    </a:lnTo>
                    <a:lnTo>
                      <a:pt x="24" y="105"/>
                    </a:lnTo>
                    <a:lnTo>
                      <a:pt x="23" y="105"/>
                    </a:lnTo>
                    <a:lnTo>
                      <a:pt x="22" y="103"/>
                    </a:lnTo>
                    <a:lnTo>
                      <a:pt x="21" y="103"/>
                    </a:lnTo>
                    <a:lnTo>
                      <a:pt x="20" y="103"/>
                    </a:lnTo>
                    <a:lnTo>
                      <a:pt x="19" y="103"/>
                    </a:lnTo>
                    <a:lnTo>
                      <a:pt x="17" y="102"/>
                    </a:lnTo>
                    <a:lnTo>
                      <a:pt x="16" y="102"/>
                    </a:lnTo>
                    <a:lnTo>
                      <a:pt x="15" y="101"/>
                    </a:lnTo>
                    <a:lnTo>
                      <a:pt x="14" y="101"/>
                    </a:lnTo>
                    <a:lnTo>
                      <a:pt x="13" y="100"/>
                    </a:lnTo>
                    <a:lnTo>
                      <a:pt x="12" y="100"/>
                    </a:lnTo>
                    <a:lnTo>
                      <a:pt x="12" y="98"/>
                    </a:lnTo>
                    <a:lnTo>
                      <a:pt x="11" y="98"/>
                    </a:lnTo>
                    <a:lnTo>
                      <a:pt x="11" y="97"/>
                    </a:lnTo>
                    <a:lnTo>
                      <a:pt x="10" y="97"/>
                    </a:lnTo>
                    <a:lnTo>
                      <a:pt x="9" y="96"/>
                    </a:lnTo>
                    <a:lnTo>
                      <a:pt x="8" y="94"/>
                    </a:lnTo>
                    <a:lnTo>
                      <a:pt x="7" y="93"/>
                    </a:lnTo>
                    <a:lnTo>
                      <a:pt x="7" y="92"/>
                    </a:lnTo>
                    <a:lnTo>
                      <a:pt x="6" y="92"/>
                    </a:lnTo>
                    <a:lnTo>
                      <a:pt x="6" y="91"/>
                    </a:lnTo>
                    <a:lnTo>
                      <a:pt x="5" y="89"/>
                    </a:lnTo>
                    <a:lnTo>
                      <a:pt x="5" y="88"/>
                    </a:lnTo>
                    <a:lnTo>
                      <a:pt x="3" y="88"/>
                    </a:lnTo>
                    <a:lnTo>
                      <a:pt x="3" y="87"/>
                    </a:lnTo>
                    <a:lnTo>
                      <a:pt x="3" y="86"/>
                    </a:lnTo>
                    <a:lnTo>
                      <a:pt x="2" y="84"/>
                    </a:lnTo>
                    <a:lnTo>
                      <a:pt x="2" y="83"/>
                    </a:lnTo>
                    <a:lnTo>
                      <a:pt x="2" y="82"/>
                    </a:lnTo>
                    <a:lnTo>
                      <a:pt x="1" y="80"/>
                    </a:lnTo>
                    <a:lnTo>
                      <a:pt x="1" y="79"/>
                    </a:lnTo>
                    <a:lnTo>
                      <a:pt x="1" y="78"/>
                    </a:lnTo>
                    <a:lnTo>
                      <a:pt x="1" y="77"/>
                    </a:lnTo>
                    <a:lnTo>
                      <a:pt x="0" y="75"/>
                    </a:lnTo>
                    <a:lnTo>
                      <a:pt x="0" y="74"/>
                    </a:lnTo>
                    <a:lnTo>
                      <a:pt x="0" y="73"/>
                    </a:lnTo>
                    <a:lnTo>
                      <a:pt x="0" y="72"/>
                    </a:lnTo>
                    <a:lnTo>
                      <a:pt x="0" y="70"/>
                    </a:lnTo>
                    <a:lnTo>
                      <a:pt x="0" y="69"/>
                    </a:lnTo>
                    <a:lnTo>
                      <a:pt x="0" y="68"/>
                    </a:lnTo>
                    <a:lnTo>
                      <a:pt x="0" y="66"/>
                    </a:lnTo>
                    <a:lnTo>
                      <a:pt x="0" y="65"/>
                    </a:lnTo>
                    <a:lnTo>
                      <a:pt x="0" y="64"/>
                    </a:lnTo>
                    <a:lnTo>
                      <a:pt x="0" y="63"/>
                    </a:lnTo>
                    <a:lnTo>
                      <a:pt x="0" y="61"/>
                    </a:lnTo>
                    <a:lnTo>
                      <a:pt x="0" y="60"/>
                    </a:lnTo>
                    <a:lnTo>
                      <a:pt x="0" y="59"/>
                    </a:lnTo>
                    <a:lnTo>
                      <a:pt x="0" y="58"/>
                    </a:lnTo>
                    <a:lnTo>
                      <a:pt x="0" y="56"/>
                    </a:lnTo>
                    <a:lnTo>
                      <a:pt x="0" y="55"/>
                    </a:lnTo>
                    <a:lnTo>
                      <a:pt x="0" y="54"/>
                    </a:lnTo>
                    <a:lnTo>
                      <a:pt x="1" y="54"/>
                    </a:lnTo>
                    <a:lnTo>
                      <a:pt x="1" y="52"/>
                    </a:lnTo>
                    <a:lnTo>
                      <a:pt x="1" y="51"/>
                    </a:lnTo>
                    <a:lnTo>
                      <a:pt x="1" y="50"/>
                    </a:lnTo>
                    <a:lnTo>
                      <a:pt x="1" y="49"/>
                    </a:lnTo>
                    <a:lnTo>
                      <a:pt x="2" y="47"/>
                    </a:lnTo>
                    <a:lnTo>
                      <a:pt x="2" y="46"/>
                    </a:lnTo>
                    <a:lnTo>
                      <a:pt x="2" y="45"/>
                    </a:lnTo>
                    <a:lnTo>
                      <a:pt x="3" y="45"/>
                    </a:lnTo>
                    <a:lnTo>
                      <a:pt x="3" y="44"/>
                    </a:lnTo>
                    <a:lnTo>
                      <a:pt x="3" y="42"/>
                    </a:lnTo>
                    <a:lnTo>
                      <a:pt x="5" y="42"/>
                    </a:lnTo>
                    <a:lnTo>
                      <a:pt x="5" y="41"/>
                    </a:lnTo>
                    <a:lnTo>
                      <a:pt x="6" y="40"/>
                    </a:lnTo>
                    <a:lnTo>
                      <a:pt x="6" y="38"/>
                    </a:lnTo>
                    <a:lnTo>
                      <a:pt x="7" y="37"/>
                    </a:lnTo>
                    <a:lnTo>
                      <a:pt x="8" y="36"/>
                    </a:lnTo>
                    <a:lnTo>
                      <a:pt x="9" y="36"/>
                    </a:lnTo>
                    <a:lnTo>
                      <a:pt x="9" y="35"/>
                    </a:lnTo>
                    <a:lnTo>
                      <a:pt x="10" y="35"/>
                    </a:lnTo>
                    <a:lnTo>
                      <a:pt x="10" y="33"/>
                    </a:lnTo>
                    <a:lnTo>
                      <a:pt x="11" y="32"/>
                    </a:lnTo>
                    <a:lnTo>
                      <a:pt x="12" y="32"/>
                    </a:lnTo>
                    <a:lnTo>
                      <a:pt x="12" y="31"/>
                    </a:lnTo>
                    <a:lnTo>
                      <a:pt x="13" y="31"/>
                    </a:lnTo>
                    <a:lnTo>
                      <a:pt x="14" y="30"/>
                    </a:lnTo>
                    <a:lnTo>
                      <a:pt x="15" y="30"/>
                    </a:lnTo>
                    <a:lnTo>
                      <a:pt x="16" y="30"/>
                    </a:lnTo>
                    <a:lnTo>
                      <a:pt x="16" y="28"/>
                    </a:lnTo>
                    <a:lnTo>
                      <a:pt x="17" y="28"/>
                    </a:lnTo>
                    <a:lnTo>
                      <a:pt x="19" y="28"/>
                    </a:lnTo>
                    <a:lnTo>
                      <a:pt x="20" y="27"/>
                    </a:lnTo>
                    <a:lnTo>
                      <a:pt x="21" y="27"/>
                    </a:lnTo>
                    <a:lnTo>
                      <a:pt x="22" y="27"/>
                    </a:lnTo>
                    <a:lnTo>
                      <a:pt x="23" y="27"/>
                    </a:lnTo>
                    <a:lnTo>
                      <a:pt x="24" y="27"/>
                    </a:lnTo>
                    <a:lnTo>
                      <a:pt x="25" y="27"/>
                    </a:lnTo>
                    <a:lnTo>
                      <a:pt x="26" y="27"/>
                    </a:lnTo>
                    <a:lnTo>
                      <a:pt x="27" y="27"/>
                    </a:lnTo>
                    <a:lnTo>
                      <a:pt x="28" y="27"/>
                    </a:lnTo>
                    <a:lnTo>
                      <a:pt x="29" y="27"/>
                    </a:lnTo>
                    <a:lnTo>
                      <a:pt x="30" y="27"/>
                    </a:lnTo>
                    <a:lnTo>
                      <a:pt x="32" y="27"/>
                    </a:lnTo>
                    <a:lnTo>
                      <a:pt x="33" y="27"/>
                    </a:lnTo>
                    <a:lnTo>
                      <a:pt x="33" y="28"/>
                    </a:lnTo>
                    <a:lnTo>
                      <a:pt x="34" y="28"/>
                    </a:lnTo>
                    <a:lnTo>
                      <a:pt x="35" y="28"/>
                    </a:lnTo>
                    <a:lnTo>
                      <a:pt x="36" y="30"/>
                    </a:lnTo>
                    <a:lnTo>
                      <a:pt x="37" y="30"/>
                    </a:lnTo>
                    <a:lnTo>
                      <a:pt x="38" y="30"/>
                    </a:lnTo>
                    <a:lnTo>
                      <a:pt x="38" y="31"/>
                    </a:lnTo>
                    <a:lnTo>
                      <a:pt x="39" y="31"/>
                    </a:lnTo>
                    <a:lnTo>
                      <a:pt x="40" y="32"/>
                    </a:lnTo>
                    <a:lnTo>
                      <a:pt x="41" y="32"/>
                    </a:lnTo>
                    <a:lnTo>
                      <a:pt x="41" y="33"/>
                    </a:lnTo>
                    <a:lnTo>
                      <a:pt x="42" y="33"/>
                    </a:lnTo>
                    <a:lnTo>
                      <a:pt x="42" y="35"/>
                    </a:lnTo>
                    <a:lnTo>
                      <a:pt x="43" y="35"/>
                    </a:lnTo>
                    <a:lnTo>
                      <a:pt x="43" y="36"/>
                    </a:lnTo>
                    <a:lnTo>
                      <a:pt x="45" y="36"/>
                    </a:lnTo>
                    <a:lnTo>
                      <a:pt x="45" y="37"/>
                    </a:lnTo>
                    <a:lnTo>
                      <a:pt x="45" y="0"/>
                    </a:lnTo>
                    <a:lnTo>
                      <a:pt x="62" y="0"/>
                    </a:lnTo>
                    <a:lnTo>
                      <a:pt x="62" y="102"/>
                    </a:lnTo>
                    <a:close/>
                    <a:moveTo>
                      <a:pt x="17" y="64"/>
                    </a:moveTo>
                    <a:lnTo>
                      <a:pt x="17" y="65"/>
                    </a:lnTo>
                    <a:lnTo>
                      <a:pt x="17" y="66"/>
                    </a:lnTo>
                    <a:lnTo>
                      <a:pt x="17" y="68"/>
                    </a:lnTo>
                    <a:lnTo>
                      <a:pt x="17" y="69"/>
                    </a:lnTo>
                    <a:lnTo>
                      <a:pt x="17" y="70"/>
                    </a:lnTo>
                    <a:lnTo>
                      <a:pt x="17" y="72"/>
                    </a:lnTo>
                    <a:lnTo>
                      <a:pt x="17" y="73"/>
                    </a:lnTo>
                    <a:lnTo>
                      <a:pt x="17" y="74"/>
                    </a:lnTo>
                    <a:lnTo>
                      <a:pt x="17" y="75"/>
                    </a:lnTo>
                    <a:lnTo>
                      <a:pt x="19" y="77"/>
                    </a:lnTo>
                    <a:lnTo>
                      <a:pt x="19" y="78"/>
                    </a:lnTo>
                    <a:lnTo>
                      <a:pt x="19" y="79"/>
                    </a:lnTo>
                    <a:lnTo>
                      <a:pt x="20" y="80"/>
                    </a:lnTo>
                    <a:lnTo>
                      <a:pt x="20" y="82"/>
                    </a:lnTo>
                    <a:lnTo>
                      <a:pt x="21" y="82"/>
                    </a:lnTo>
                    <a:lnTo>
                      <a:pt x="21" y="83"/>
                    </a:lnTo>
                    <a:lnTo>
                      <a:pt x="22" y="84"/>
                    </a:lnTo>
                    <a:lnTo>
                      <a:pt x="23" y="86"/>
                    </a:lnTo>
                    <a:lnTo>
                      <a:pt x="24" y="86"/>
                    </a:lnTo>
                    <a:lnTo>
                      <a:pt x="24" y="87"/>
                    </a:lnTo>
                    <a:lnTo>
                      <a:pt x="25" y="87"/>
                    </a:lnTo>
                    <a:lnTo>
                      <a:pt x="26" y="88"/>
                    </a:lnTo>
                    <a:lnTo>
                      <a:pt x="27" y="88"/>
                    </a:lnTo>
                    <a:lnTo>
                      <a:pt x="28" y="88"/>
                    </a:lnTo>
                    <a:lnTo>
                      <a:pt x="29" y="88"/>
                    </a:lnTo>
                    <a:lnTo>
                      <a:pt x="30" y="89"/>
                    </a:lnTo>
                    <a:lnTo>
                      <a:pt x="32" y="89"/>
                    </a:lnTo>
                    <a:lnTo>
                      <a:pt x="33" y="88"/>
                    </a:lnTo>
                    <a:lnTo>
                      <a:pt x="34" y="88"/>
                    </a:lnTo>
                    <a:lnTo>
                      <a:pt x="35" y="88"/>
                    </a:lnTo>
                    <a:lnTo>
                      <a:pt x="36" y="88"/>
                    </a:lnTo>
                    <a:lnTo>
                      <a:pt x="36" y="87"/>
                    </a:lnTo>
                    <a:lnTo>
                      <a:pt x="37" y="87"/>
                    </a:lnTo>
                    <a:lnTo>
                      <a:pt x="38" y="87"/>
                    </a:lnTo>
                    <a:lnTo>
                      <a:pt x="38" y="86"/>
                    </a:lnTo>
                    <a:lnTo>
                      <a:pt x="39" y="86"/>
                    </a:lnTo>
                    <a:lnTo>
                      <a:pt x="39" y="84"/>
                    </a:lnTo>
                    <a:lnTo>
                      <a:pt x="40" y="84"/>
                    </a:lnTo>
                    <a:lnTo>
                      <a:pt x="40" y="83"/>
                    </a:lnTo>
                    <a:lnTo>
                      <a:pt x="41" y="83"/>
                    </a:lnTo>
                    <a:lnTo>
                      <a:pt x="41" y="82"/>
                    </a:lnTo>
                    <a:lnTo>
                      <a:pt x="42" y="80"/>
                    </a:lnTo>
                    <a:lnTo>
                      <a:pt x="42" y="79"/>
                    </a:lnTo>
                    <a:lnTo>
                      <a:pt x="43" y="79"/>
                    </a:lnTo>
                    <a:lnTo>
                      <a:pt x="43" y="78"/>
                    </a:lnTo>
                    <a:lnTo>
                      <a:pt x="43" y="77"/>
                    </a:lnTo>
                    <a:lnTo>
                      <a:pt x="43" y="75"/>
                    </a:lnTo>
                    <a:lnTo>
                      <a:pt x="45" y="75"/>
                    </a:lnTo>
                    <a:lnTo>
                      <a:pt x="45" y="74"/>
                    </a:lnTo>
                    <a:lnTo>
                      <a:pt x="45" y="73"/>
                    </a:lnTo>
                    <a:lnTo>
                      <a:pt x="45" y="72"/>
                    </a:lnTo>
                    <a:lnTo>
                      <a:pt x="45" y="70"/>
                    </a:lnTo>
                    <a:lnTo>
                      <a:pt x="45" y="69"/>
                    </a:lnTo>
                    <a:lnTo>
                      <a:pt x="45" y="68"/>
                    </a:lnTo>
                    <a:lnTo>
                      <a:pt x="45" y="66"/>
                    </a:lnTo>
                    <a:lnTo>
                      <a:pt x="45" y="65"/>
                    </a:lnTo>
                    <a:lnTo>
                      <a:pt x="45" y="64"/>
                    </a:lnTo>
                    <a:lnTo>
                      <a:pt x="45" y="63"/>
                    </a:lnTo>
                    <a:lnTo>
                      <a:pt x="45" y="61"/>
                    </a:lnTo>
                    <a:lnTo>
                      <a:pt x="45" y="60"/>
                    </a:lnTo>
                    <a:lnTo>
                      <a:pt x="45" y="59"/>
                    </a:lnTo>
                    <a:lnTo>
                      <a:pt x="45" y="58"/>
                    </a:lnTo>
                    <a:lnTo>
                      <a:pt x="45" y="56"/>
                    </a:lnTo>
                    <a:lnTo>
                      <a:pt x="45" y="55"/>
                    </a:lnTo>
                    <a:lnTo>
                      <a:pt x="43" y="55"/>
                    </a:lnTo>
                    <a:lnTo>
                      <a:pt x="43" y="54"/>
                    </a:lnTo>
                    <a:lnTo>
                      <a:pt x="43" y="52"/>
                    </a:lnTo>
                    <a:lnTo>
                      <a:pt x="43" y="51"/>
                    </a:lnTo>
                    <a:lnTo>
                      <a:pt x="42" y="51"/>
                    </a:lnTo>
                    <a:lnTo>
                      <a:pt x="42" y="50"/>
                    </a:lnTo>
                    <a:lnTo>
                      <a:pt x="42" y="49"/>
                    </a:lnTo>
                    <a:lnTo>
                      <a:pt x="41" y="49"/>
                    </a:lnTo>
                    <a:lnTo>
                      <a:pt x="41" y="47"/>
                    </a:lnTo>
                    <a:lnTo>
                      <a:pt x="40" y="47"/>
                    </a:lnTo>
                    <a:lnTo>
                      <a:pt x="40" y="46"/>
                    </a:lnTo>
                    <a:lnTo>
                      <a:pt x="39" y="45"/>
                    </a:lnTo>
                    <a:lnTo>
                      <a:pt x="38" y="45"/>
                    </a:lnTo>
                    <a:lnTo>
                      <a:pt x="38" y="44"/>
                    </a:lnTo>
                    <a:lnTo>
                      <a:pt x="37" y="44"/>
                    </a:lnTo>
                    <a:lnTo>
                      <a:pt x="36" y="44"/>
                    </a:lnTo>
                    <a:lnTo>
                      <a:pt x="36" y="42"/>
                    </a:lnTo>
                    <a:lnTo>
                      <a:pt x="35" y="42"/>
                    </a:lnTo>
                    <a:lnTo>
                      <a:pt x="34" y="42"/>
                    </a:lnTo>
                    <a:lnTo>
                      <a:pt x="33" y="42"/>
                    </a:lnTo>
                    <a:lnTo>
                      <a:pt x="32" y="42"/>
                    </a:lnTo>
                    <a:lnTo>
                      <a:pt x="30" y="42"/>
                    </a:lnTo>
                    <a:lnTo>
                      <a:pt x="29" y="42"/>
                    </a:lnTo>
                    <a:lnTo>
                      <a:pt x="28" y="42"/>
                    </a:lnTo>
                    <a:lnTo>
                      <a:pt x="27" y="42"/>
                    </a:lnTo>
                    <a:lnTo>
                      <a:pt x="26" y="42"/>
                    </a:lnTo>
                    <a:lnTo>
                      <a:pt x="26" y="44"/>
                    </a:lnTo>
                    <a:lnTo>
                      <a:pt x="25" y="44"/>
                    </a:lnTo>
                    <a:lnTo>
                      <a:pt x="24" y="44"/>
                    </a:lnTo>
                    <a:lnTo>
                      <a:pt x="24" y="45"/>
                    </a:lnTo>
                    <a:lnTo>
                      <a:pt x="23" y="45"/>
                    </a:lnTo>
                    <a:lnTo>
                      <a:pt x="22" y="46"/>
                    </a:lnTo>
                    <a:lnTo>
                      <a:pt x="21" y="47"/>
                    </a:lnTo>
                    <a:lnTo>
                      <a:pt x="21" y="49"/>
                    </a:lnTo>
                    <a:lnTo>
                      <a:pt x="20" y="49"/>
                    </a:lnTo>
                    <a:lnTo>
                      <a:pt x="20" y="50"/>
                    </a:lnTo>
                    <a:lnTo>
                      <a:pt x="19" y="51"/>
                    </a:lnTo>
                    <a:lnTo>
                      <a:pt x="19" y="52"/>
                    </a:lnTo>
                    <a:lnTo>
                      <a:pt x="19" y="54"/>
                    </a:lnTo>
                    <a:lnTo>
                      <a:pt x="17" y="54"/>
                    </a:lnTo>
                    <a:lnTo>
                      <a:pt x="17" y="55"/>
                    </a:lnTo>
                    <a:lnTo>
                      <a:pt x="17" y="56"/>
                    </a:lnTo>
                    <a:lnTo>
                      <a:pt x="17" y="58"/>
                    </a:lnTo>
                    <a:lnTo>
                      <a:pt x="17" y="59"/>
                    </a:lnTo>
                    <a:lnTo>
                      <a:pt x="17" y="60"/>
                    </a:lnTo>
                    <a:lnTo>
                      <a:pt x="17" y="61"/>
                    </a:lnTo>
                    <a:lnTo>
                      <a:pt x="17" y="63"/>
                    </a:lnTo>
                    <a:lnTo>
                      <a:pt x="17" y="64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101"/>
              <p:cNvSpPr>
                <a:spLocks noEditPoints="1"/>
              </p:cNvSpPr>
              <p:nvPr/>
            </p:nvSpPr>
            <p:spPr bwMode="auto">
              <a:xfrm>
                <a:off x="848" y="1656"/>
                <a:ext cx="5" cy="34"/>
              </a:xfrm>
              <a:custGeom>
                <a:avLst/>
                <a:gdLst/>
                <a:ahLst/>
                <a:cxnLst>
                  <a:cxn ang="0">
                    <a:pos x="0" y="18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6" y="18"/>
                  </a:cxn>
                  <a:cxn ang="0">
                    <a:pos x="0" y="18"/>
                  </a:cxn>
                  <a:cxn ang="0">
                    <a:pos x="0" y="102"/>
                  </a:cxn>
                  <a:cxn ang="0">
                    <a:pos x="0" y="28"/>
                  </a:cxn>
                  <a:cxn ang="0">
                    <a:pos x="16" y="28"/>
                  </a:cxn>
                  <a:cxn ang="0">
                    <a:pos x="16" y="102"/>
                  </a:cxn>
                  <a:cxn ang="0">
                    <a:pos x="0" y="102"/>
                  </a:cxn>
                </a:cxnLst>
                <a:rect l="0" t="0" r="r" b="b"/>
                <a:pathLst>
                  <a:path w="16" h="102">
                    <a:moveTo>
                      <a:pt x="0" y="18"/>
                    </a:moveTo>
                    <a:lnTo>
                      <a:pt x="0" y="0"/>
                    </a:lnTo>
                    <a:lnTo>
                      <a:pt x="16" y="0"/>
                    </a:lnTo>
                    <a:lnTo>
                      <a:pt x="16" y="18"/>
                    </a:lnTo>
                    <a:lnTo>
                      <a:pt x="0" y="18"/>
                    </a:lnTo>
                    <a:close/>
                    <a:moveTo>
                      <a:pt x="0" y="102"/>
                    </a:moveTo>
                    <a:lnTo>
                      <a:pt x="0" y="28"/>
                    </a:lnTo>
                    <a:lnTo>
                      <a:pt x="16" y="28"/>
                    </a:lnTo>
                    <a:lnTo>
                      <a:pt x="16" y="102"/>
                    </a:lnTo>
                    <a:lnTo>
                      <a:pt x="0" y="10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102"/>
              <p:cNvSpPr>
                <a:spLocks noEditPoints="1"/>
              </p:cNvSpPr>
              <p:nvPr/>
            </p:nvSpPr>
            <p:spPr bwMode="auto">
              <a:xfrm>
                <a:off x="858" y="1665"/>
                <a:ext cx="22" cy="26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1" y="24"/>
                  </a:cxn>
                  <a:cxn ang="0">
                    <a:pos x="5" y="18"/>
                  </a:cxn>
                  <a:cxn ang="0">
                    <a:pos x="8" y="11"/>
                  </a:cxn>
                  <a:cxn ang="0">
                    <a:pos x="11" y="8"/>
                  </a:cxn>
                  <a:cxn ang="0">
                    <a:pos x="16" y="4"/>
                  </a:cxn>
                  <a:cxn ang="0">
                    <a:pos x="21" y="1"/>
                  </a:cxn>
                  <a:cxn ang="0">
                    <a:pos x="27" y="0"/>
                  </a:cxn>
                  <a:cxn ang="0">
                    <a:pos x="34" y="0"/>
                  </a:cxn>
                  <a:cxn ang="0">
                    <a:pos x="40" y="0"/>
                  </a:cxn>
                  <a:cxn ang="0">
                    <a:pos x="47" y="3"/>
                  </a:cxn>
                  <a:cxn ang="0">
                    <a:pos x="53" y="8"/>
                  </a:cxn>
                  <a:cxn ang="0">
                    <a:pos x="59" y="14"/>
                  </a:cxn>
                  <a:cxn ang="0">
                    <a:pos x="62" y="19"/>
                  </a:cxn>
                  <a:cxn ang="0">
                    <a:pos x="64" y="27"/>
                  </a:cxn>
                  <a:cxn ang="0">
                    <a:pos x="65" y="33"/>
                  </a:cxn>
                  <a:cxn ang="0">
                    <a:pos x="65" y="41"/>
                  </a:cxn>
                  <a:cxn ang="0">
                    <a:pos x="64" y="48"/>
                  </a:cxn>
                  <a:cxn ang="0">
                    <a:pos x="62" y="56"/>
                  </a:cxn>
                  <a:cxn ang="0">
                    <a:pos x="57" y="64"/>
                  </a:cxn>
                  <a:cxn ang="0">
                    <a:pos x="53" y="69"/>
                  </a:cxn>
                  <a:cxn ang="0">
                    <a:pos x="50" y="73"/>
                  </a:cxn>
                  <a:cxn ang="0">
                    <a:pos x="46" y="75"/>
                  </a:cxn>
                  <a:cxn ang="0">
                    <a:pos x="39" y="76"/>
                  </a:cxn>
                  <a:cxn ang="0">
                    <a:pos x="33" y="78"/>
                  </a:cxn>
                  <a:cxn ang="0">
                    <a:pos x="26" y="76"/>
                  </a:cxn>
                  <a:cxn ang="0">
                    <a:pos x="21" y="75"/>
                  </a:cxn>
                  <a:cxn ang="0">
                    <a:pos x="15" y="73"/>
                  </a:cxn>
                  <a:cxn ang="0">
                    <a:pos x="10" y="69"/>
                  </a:cxn>
                  <a:cxn ang="0">
                    <a:pos x="7" y="65"/>
                  </a:cxn>
                  <a:cxn ang="0">
                    <a:pos x="3" y="57"/>
                  </a:cxn>
                  <a:cxn ang="0">
                    <a:pos x="1" y="51"/>
                  </a:cxn>
                  <a:cxn ang="0">
                    <a:pos x="0" y="43"/>
                  </a:cxn>
                  <a:cxn ang="0">
                    <a:pos x="16" y="38"/>
                  </a:cxn>
                  <a:cxn ang="0">
                    <a:pos x="18" y="46"/>
                  </a:cxn>
                  <a:cxn ang="0">
                    <a:pos x="20" y="53"/>
                  </a:cxn>
                  <a:cxn ang="0">
                    <a:pos x="25" y="59"/>
                  </a:cxn>
                  <a:cxn ang="0">
                    <a:pos x="29" y="61"/>
                  </a:cxn>
                  <a:cxn ang="0">
                    <a:pos x="36" y="61"/>
                  </a:cxn>
                  <a:cxn ang="0">
                    <a:pos x="41" y="59"/>
                  </a:cxn>
                  <a:cxn ang="0">
                    <a:pos x="45" y="55"/>
                  </a:cxn>
                  <a:cxn ang="0">
                    <a:pos x="47" y="50"/>
                  </a:cxn>
                  <a:cxn ang="0">
                    <a:pos x="48" y="43"/>
                  </a:cxn>
                  <a:cxn ang="0">
                    <a:pos x="48" y="36"/>
                  </a:cxn>
                  <a:cxn ang="0">
                    <a:pos x="47" y="28"/>
                  </a:cxn>
                  <a:cxn ang="0">
                    <a:pos x="45" y="23"/>
                  </a:cxn>
                  <a:cxn ang="0">
                    <a:pos x="40" y="18"/>
                  </a:cxn>
                  <a:cxn ang="0">
                    <a:pos x="35" y="15"/>
                  </a:cxn>
                  <a:cxn ang="0">
                    <a:pos x="28" y="17"/>
                  </a:cxn>
                  <a:cxn ang="0">
                    <a:pos x="24" y="19"/>
                  </a:cxn>
                  <a:cxn ang="0">
                    <a:pos x="21" y="23"/>
                  </a:cxn>
                  <a:cxn ang="0">
                    <a:pos x="19" y="28"/>
                  </a:cxn>
                  <a:cxn ang="0">
                    <a:pos x="18" y="36"/>
                  </a:cxn>
                </a:cxnLst>
                <a:rect l="0" t="0" r="r" b="b"/>
                <a:pathLst>
                  <a:path w="65" h="78">
                    <a:moveTo>
                      <a:pt x="0" y="37"/>
                    </a:moveTo>
                    <a:lnTo>
                      <a:pt x="0" y="36"/>
                    </a:lnTo>
                    <a:lnTo>
                      <a:pt x="0" y="34"/>
                    </a:lnTo>
                    <a:lnTo>
                      <a:pt x="0" y="33"/>
                    </a:lnTo>
                    <a:lnTo>
                      <a:pt x="0" y="32"/>
                    </a:lnTo>
                    <a:lnTo>
                      <a:pt x="0" y="31"/>
                    </a:lnTo>
                    <a:lnTo>
                      <a:pt x="0" y="29"/>
                    </a:lnTo>
                    <a:lnTo>
                      <a:pt x="0" y="28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2" y="24"/>
                    </a:lnTo>
                    <a:lnTo>
                      <a:pt x="2" y="23"/>
                    </a:lnTo>
                    <a:lnTo>
                      <a:pt x="2" y="22"/>
                    </a:lnTo>
                    <a:lnTo>
                      <a:pt x="3" y="20"/>
                    </a:lnTo>
                    <a:lnTo>
                      <a:pt x="3" y="19"/>
                    </a:lnTo>
                    <a:lnTo>
                      <a:pt x="5" y="18"/>
                    </a:lnTo>
                    <a:lnTo>
                      <a:pt x="5" y="17"/>
                    </a:lnTo>
                    <a:lnTo>
                      <a:pt x="6" y="15"/>
                    </a:lnTo>
                    <a:lnTo>
                      <a:pt x="7" y="14"/>
                    </a:lnTo>
                    <a:lnTo>
                      <a:pt x="7" y="13"/>
                    </a:lnTo>
                    <a:lnTo>
                      <a:pt x="8" y="13"/>
                    </a:lnTo>
                    <a:lnTo>
                      <a:pt x="8" y="11"/>
                    </a:lnTo>
                    <a:lnTo>
                      <a:pt x="9" y="11"/>
                    </a:lnTo>
                    <a:lnTo>
                      <a:pt x="9" y="10"/>
                    </a:lnTo>
                    <a:lnTo>
                      <a:pt x="10" y="10"/>
                    </a:lnTo>
                    <a:lnTo>
                      <a:pt x="10" y="9"/>
                    </a:lnTo>
                    <a:lnTo>
                      <a:pt x="11" y="9"/>
                    </a:lnTo>
                    <a:lnTo>
                      <a:pt x="11" y="8"/>
                    </a:lnTo>
                    <a:lnTo>
                      <a:pt x="12" y="8"/>
                    </a:lnTo>
                    <a:lnTo>
                      <a:pt x="12" y="6"/>
                    </a:lnTo>
                    <a:lnTo>
                      <a:pt x="13" y="6"/>
                    </a:lnTo>
                    <a:lnTo>
                      <a:pt x="14" y="5"/>
                    </a:lnTo>
                    <a:lnTo>
                      <a:pt x="15" y="5"/>
                    </a:lnTo>
                    <a:lnTo>
                      <a:pt x="16" y="4"/>
                    </a:lnTo>
                    <a:lnTo>
                      <a:pt x="18" y="4"/>
                    </a:lnTo>
                    <a:lnTo>
                      <a:pt x="18" y="3"/>
                    </a:lnTo>
                    <a:lnTo>
                      <a:pt x="19" y="3"/>
                    </a:lnTo>
                    <a:lnTo>
                      <a:pt x="20" y="3"/>
                    </a:lnTo>
                    <a:lnTo>
                      <a:pt x="21" y="3"/>
                    </a:lnTo>
                    <a:lnTo>
                      <a:pt x="21" y="1"/>
                    </a:lnTo>
                    <a:lnTo>
                      <a:pt x="22" y="1"/>
                    </a:lnTo>
                    <a:lnTo>
                      <a:pt x="23" y="1"/>
                    </a:lnTo>
                    <a:lnTo>
                      <a:pt x="24" y="1"/>
                    </a:lnTo>
                    <a:lnTo>
                      <a:pt x="25" y="0"/>
                    </a:lnTo>
                    <a:lnTo>
                      <a:pt x="26" y="0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29" y="0"/>
                    </a:lnTo>
                    <a:lnTo>
                      <a:pt x="30" y="0"/>
                    </a:lnTo>
                    <a:lnTo>
                      <a:pt x="32" y="0"/>
                    </a:lnTo>
                    <a:lnTo>
                      <a:pt x="33" y="0"/>
                    </a:lnTo>
                    <a:lnTo>
                      <a:pt x="34" y="0"/>
                    </a:lnTo>
                    <a:lnTo>
                      <a:pt x="35" y="0"/>
                    </a:lnTo>
                    <a:lnTo>
                      <a:pt x="36" y="0"/>
                    </a:lnTo>
                    <a:lnTo>
                      <a:pt x="37" y="0"/>
                    </a:lnTo>
                    <a:lnTo>
                      <a:pt x="38" y="0"/>
                    </a:lnTo>
                    <a:lnTo>
                      <a:pt x="39" y="0"/>
                    </a:lnTo>
                    <a:lnTo>
                      <a:pt x="40" y="0"/>
                    </a:lnTo>
                    <a:lnTo>
                      <a:pt x="41" y="1"/>
                    </a:lnTo>
                    <a:lnTo>
                      <a:pt x="42" y="1"/>
                    </a:lnTo>
                    <a:lnTo>
                      <a:pt x="43" y="1"/>
                    </a:lnTo>
                    <a:lnTo>
                      <a:pt x="45" y="3"/>
                    </a:lnTo>
                    <a:lnTo>
                      <a:pt x="46" y="3"/>
                    </a:lnTo>
                    <a:lnTo>
                      <a:pt x="47" y="3"/>
                    </a:lnTo>
                    <a:lnTo>
                      <a:pt x="48" y="4"/>
                    </a:lnTo>
                    <a:lnTo>
                      <a:pt x="49" y="4"/>
                    </a:lnTo>
                    <a:lnTo>
                      <a:pt x="50" y="5"/>
                    </a:lnTo>
                    <a:lnTo>
                      <a:pt x="51" y="6"/>
                    </a:lnTo>
                    <a:lnTo>
                      <a:pt x="52" y="6"/>
                    </a:lnTo>
                    <a:lnTo>
                      <a:pt x="53" y="8"/>
                    </a:lnTo>
                    <a:lnTo>
                      <a:pt x="54" y="9"/>
                    </a:lnTo>
                    <a:lnTo>
                      <a:pt x="55" y="10"/>
                    </a:lnTo>
                    <a:lnTo>
                      <a:pt x="56" y="11"/>
                    </a:lnTo>
                    <a:lnTo>
                      <a:pt x="57" y="13"/>
                    </a:lnTo>
                    <a:lnTo>
                      <a:pt x="57" y="14"/>
                    </a:lnTo>
                    <a:lnTo>
                      <a:pt x="59" y="14"/>
                    </a:lnTo>
                    <a:lnTo>
                      <a:pt x="59" y="15"/>
                    </a:lnTo>
                    <a:lnTo>
                      <a:pt x="60" y="15"/>
                    </a:lnTo>
                    <a:lnTo>
                      <a:pt x="60" y="17"/>
                    </a:lnTo>
                    <a:lnTo>
                      <a:pt x="61" y="18"/>
                    </a:lnTo>
                    <a:lnTo>
                      <a:pt x="61" y="19"/>
                    </a:lnTo>
                    <a:lnTo>
                      <a:pt x="62" y="19"/>
                    </a:lnTo>
                    <a:lnTo>
                      <a:pt x="62" y="20"/>
                    </a:lnTo>
                    <a:lnTo>
                      <a:pt x="62" y="22"/>
                    </a:lnTo>
                    <a:lnTo>
                      <a:pt x="63" y="23"/>
                    </a:lnTo>
                    <a:lnTo>
                      <a:pt x="63" y="24"/>
                    </a:lnTo>
                    <a:lnTo>
                      <a:pt x="63" y="25"/>
                    </a:lnTo>
                    <a:lnTo>
                      <a:pt x="64" y="27"/>
                    </a:lnTo>
                    <a:lnTo>
                      <a:pt x="64" y="28"/>
                    </a:lnTo>
                    <a:lnTo>
                      <a:pt x="64" y="29"/>
                    </a:lnTo>
                    <a:lnTo>
                      <a:pt x="64" y="31"/>
                    </a:lnTo>
                    <a:lnTo>
                      <a:pt x="64" y="32"/>
                    </a:lnTo>
                    <a:lnTo>
                      <a:pt x="65" y="32"/>
                    </a:lnTo>
                    <a:lnTo>
                      <a:pt x="65" y="33"/>
                    </a:lnTo>
                    <a:lnTo>
                      <a:pt x="65" y="34"/>
                    </a:lnTo>
                    <a:lnTo>
                      <a:pt x="65" y="36"/>
                    </a:lnTo>
                    <a:lnTo>
                      <a:pt x="65" y="37"/>
                    </a:lnTo>
                    <a:lnTo>
                      <a:pt x="65" y="38"/>
                    </a:lnTo>
                    <a:lnTo>
                      <a:pt x="65" y="39"/>
                    </a:lnTo>
                    <a:lnTo>
                      <a:pt x="65" y="41"/>
                    </a:lnTo>
                    <a:lnTo>
                      <a:pt x="65" y="42"/>
                    </a:lnTo>
                    <a:lnTo>
                      <a:pt x="65" y="43"/>
                    </a:lnTo>
                    <a:lnTo>
                      <a:pt x="65" y="45"/>
                    </a:lnTo>
                    <a:lnTo>
                      <a:pt x="64" y="46"/>
                    </a:lnTo>
                    <a:lnTo>
                      <a:pt x="64" y="47"/>
                    </a:lnTo>
                    <a:lnTo>
                      <a:pt x="64" y="48"/>
                    </a:lnTo>
                    <a:lnTo>
                      <a:pt x="64" y="50"/>
                    </a:lnTo>
                    <a:lnTo>
                      <a:pt x="63" y="51"/>
                    </a:lnTo>
                    <a:lnTo>
                      <a:pt x="63" y="52"/>
                    </a:lnTo>
                    <a:lnTo>
                      <a:pt x="63" y="53"/>
                    </a:lnTo>
                    <a:lnTo>
                      <a:pt x="62" y="55"/>
                    </a:lnTo>
                    <a:lnTo>
                      <a:pt x="62" y="56"/>
                    </a:lnTo>
                    <a:lnTo>
                      <a:pt x="62" y="57"/>
                    </a:lnTo>
                    <a:lnTo>
                      <a:pt x="61" y="59"/>
                    </a:lnTo>
                    <a:lnTo>
                      <a:pt x="60" y="60"/>
                    </a:lnTo>
                    <a:lnTo>
                      <a:pt x="60" y="61"/>
                    </a:lnTo>
                    <a:lnTo>
                      <a:pt x="59" y="62"/>
                    </a:lnTo>
                    <a:lnTo>
                      <a:pt x="57" y="64"/>
                    </a:lnTo>
                    <a:lnTo>
                      <a:pt x="56" y="65"/>
                    </a:lnTo>
                    <a:lnTo>
                      <a:pt x="55" y="66"/>
                    </a:lnTo>
                    <a:lnTo>
                      <a:pt x="55" y="67"/>
                    </a:lnTo>
                    <a:lnTo>
                      <a:pt x="54" y="67"/>
                    </a:lnTo>
                    <a:lnTo>
                      <a:pt x="54" y="69"/>
                    </a:lnTo>
                    <a:lnTo>
                      <a:pt x="53" y="69"/>
                    </a:lnTo>
                    <a:lnTo>
                      <a:pt x="53" y="70"/>
                    </a:lnTo>
                    <a:lnTo>
                      <a:pt x="52" y="70"/>
                    </a:lnTo>
                    <a:lnTo>
                      <a:pt x="51" y="70"/>
                    </a:lnTo>
                    <a:lnTo>
                      <a:pt x="51" y="71"/>
                    </a:lnTo>
                    <a:lnTo>
                      <a:pt x="50" y="71"/>
                    </a:lnTo>
                    <a:lnTo>
                      <a:pt x="50" y="73"/>
                    </a:lnTo>
                    <a:lnTo>
                      <a:pt x="49" y="73"/>
                    </a:lnTo>
                    <a:lnTo>
                      <a:pt x="48" y="73"/>
                    </a:lnTo>
                    <a:lnTo>
                      <a:pt x="48" y="74"/>
                    </a:lnTo>
                    <a:lnTo>
                      <a:pt x="47" y="74"/>
                    </a:lnTo>
                    <a:lnTo>
                      <a:pt x="46" y="74"/>
                    </a:lnTo>
                    <a:lnTo>
                      <a:pt x="46" y="75"/>
                    </a:lnTo>
                    <a:lnTo>
                      <a:pt x="45" y="75"/>
                    </a:lnTo>
                    <a:lnTo>
                      <a:pt x="43" y="75"/>
                    </a:lnTo>
                    <a:lnTo>
                      <a:pt x="42" y="76"/>
                    </a:lnTo>
                    <a:lnTo>
                      <a:pt x="41" y="76"/>
                    </a:lnTo>
                    <a:lnTo>
                      <a:pt x="40" y="76"/>
                    </a:lnTo>
                    <a:lnTo>
                      <a:pt x="39" y="76"/>
                    </a:lnTo>
                    <a:lnTo>
                      <a:pt x="38" y="76"/>
                    </a:lnTo>
                    <a:lnTo>
                      <a:pt x="37" y="78"/>
                    </a:lnTo>
                    <a:lnTo>
                      <a:pt x="36" y="78"/>
                    </a:lnTo>
                    <a:lnTo>
                      <a:pt x="35" y="78"/>
                    </a:lnTo>
                    <a:lnTo>
                      <a:pt x="34" y="78"/>
                    </a:lnTo>
                    <a:lnTo>
                      <a:pt x="33" y="78"/>
                    </a:lnTo>
                    <a:lnTo>
                      <a:pt x="32" y="78"/>
                    </a:lnTo>
                    <a:lnTo>
                      <a:pt x="30" y="78"/>
                    </a:lnTo>
                    <a:lnTo>
                      <a:pt x="29" y="78"/>
                    </a:lnTo>
                    <a:lnTo>
                      <a:pt x="28" y="78"/>
                    </a:lnTo>
                    <a:lnTo>
                      <a:pt x="27" y="76"/>
                    </a:lnTo>
                    <a:lnTo>
                      <a:pt x="26" y="76"/>
                    </a:lnTo>
                    <a:lnTo>
                      <a:pt x="25" y="76"/>
                    </a:lnTo>
                    <a:lnTo>
                      <a:pt x="24" y="76"/>
                    </a:lnTo>
                    <a:lnTo>
                      <a:pt x="23" y="76"/>
                    </a:lnTo>
                    <a:lnTo>
                      <a:pt x="23" y="75"/>
                    </a:lnTo>
                    <a:lnTo>
                      <a:pt x="22" y="75"/>
                    </a:lnTo>
                    <a:lnTo>
                      <a:pt x="21" y="75"/>
                    </a:lnTo>
                    <a:lnTo>
                      <a:pt x="20" y="75"/>
                    </a:lnTo>
                    <a:lnTo>
                      <a:pt x="19" y="74"/>
                    </a:lnTo>
                    <a:lnTo>
                      <a:pt x="18" y="74"/>
                    </a:lnTo>
                    <a:lnTo>
                      <a:pt x="16" y="74"/>
                    </a:lnTo>
                    <a:lnTo>
                      <a:pt x="16" y="73"/>
                    </a:lnTo>
                    <a:lnTo>
                      <a:pt x="15" y="73"/>
                    </a:lnTo>
                    <a:lnTo>
                      <a:pt x="14" y="71"/>
                    </a:lnTo>
                    <a:lnTo>
                      <a:pt x="13" y="71"/>
                    </a:lnTo>
                    <a:lnTo>
                      <a:pt x="12" y="70"/>
                    </a:lnTo>
                    <a:lnTo>
                      <a:pt x="11" y="70"/>
                    </a:lnTo>
                    <a:lnTo>
                      <a:pt x="11" y="69"/>
                    </a:lnTo>
                    <a:lnTo>
                      <a:pt x="10" y="69"/>
                    </a:lnTo>
                    <a:lnTo>
                      <a:pt x="10" y="67"/>
                    </a:lnTo>
                    <a:lnTo>
                      <a:pt x="9" y="67"/>
                    </a:lnTo>
                    <a:lnTo>
                      <a:pt x="9" y="66"/>
                    </a:lnTo>
                    <a:lnTo>
                      <a:pt x="8" y="66"/>
                    </a:lnTo>
                    <a:lnTo>
                      <a:pt x="8" y="65"/>
                    </a:lnTo>
                    <a:lnTo>
                      <a:pt x="7" y="65"/>
                    </a:lnTo>
                    <a:lnTo>
                      <a:pt x="7" y="64"/>
                    </a:lnTo>
                    <a:lnTo>
                      <a:pt x="6" y="62"/>
                    </a:lnTo>
                    <a:lnTo>
                      <a:pt x="5" y="61"/>
                    </a:lnTo>
                    <a:lnTo>
                      <a:pt x="5" y="60"/>
                    </a:lnTo>
                    <a:lnTo>
                      <a:pt x="3" y="59"/>
                    </a:lnTo>
                    <a:lnTo>
                      <a:pt x="3" y="57"/>
                    </a:lnTo>
                    <a:lnTo>
                      <a:pt x="2" y="56"/>
                    </a:lnTo>
                    <a:lnTo>
                      <a:pt x="2" y="55"/>
                    </a:lnTo>
                    <a:lnTo>
                      <a:pt x="2" y="53"/>
                    </a:lnTo>
                    <a:lnTo>
                      <a:pt x="1" y="53"/>
                    </a:lnTo>
                    <a:lnTo>
                      <a:pt x="1" y="52"/>
                    </a:lnTo>
                    <a:lnTo>
                      <a:pt x="1" y="51"/>
                    </a:lnTo>
                    <a:lnTo>
                      <a:pt x="1" y="50"/>
                    </a:lnTo>
                    <a:lnTo>
                      <a:pt x="0" y="48"/>
                    </a:lnTo>
                    <a:lnTo>
                      <a:pt x="0" y="47"/>
                    </a:lnTo>
                    <a:lnTo>
                      <a:pt x="0" y="46"/>
                    </a:lnTo>
                    <a:lnTo>
                      <a:pt x="0" y="45"/>
                    </a:lnTo>
                    <a:lnTo>
                      <a:pt x="0" y="43"/>
                    </a:lnTo>
                    <a:lnTo>
                      <a:pt x="0" y="42"/>
                    </a:lnTo>
                    <a:lnTo>
                      <a:pt x="0" y="41"/>
                    </a:lnTo>
                    <a:lnTo>
                      <a:pt x="0" y="39"/>
                    </a:lnTo>
                    <a:lnTo>
                      <a:pt x="0" y="38"/>
                    </a:lnTo>
                    <a:lnTo>
                      <a:pt x="0" y="37"/>
                    </a:lnTo>
                    <a:close/>
                    <a:moveTo>
                      <a:pt x="16" y="38"/>
                    </a:moveTo>
                    <a:lnTo>
                      <a:pt x="16" y="39"/>
                    </a:lnTo>
                    <a:lnTo>
                      <a:pt x="18" y="41"/>
                    </a:lnTo>
                    <a:lnTo>
                      <a:pt x="18" y="42"/>
                    </a:lnTo>
                    <a:lnTo>
                      <a:pt x="18" y="43"/>
                    </a:lnTo>
                    <a:lnTo>
                      <a:pt x="18" y="45"/>
                    </a:lnTo>
                    <a:lnTo>
                      <a:pt x="18" y="46"/>
                    </a:lnTo>
                    <a:lnTo>
                      <a:pt x="18" y="47"/>
                    </a:lnTo>
                    <a:lnTo>
                      <a:pt x="19" y="48"/>
                    </a:lnTo>
                    <a:lnTo>
                      <a:pt x="19" y="50"/>
                    </a:lnTo>
                    <a:lnTo>
                      <a:pt x="19" y="51"/>
                    </a:lnTo>
                    <a:lnTo>
                      <a:pt x="20" y="52"/>
                    </a:lnTo>
                    <a:lnTo>
                      <a:pt x="20" y="53"/>
                    </a:lnTo>
                    <a:lnTo>
                      <a:pt x="21" y="53"/>
                    </a:lnTo>
                    <a:lnTo>
                      <a:pt x="21" y="55"/>
                    </a:lnTo>
                    <a:lnTo>
                      <a:pt x="22" y="56"/>
                    </a:lnTo>
                    <a:lnTo>
                      <a:pt x="23" y="57"/>
                    </a:lnTo>
                    <a:lnTo>
                      <a:pt x="24" y="59"/>
                    </a:lnTo>
                    <a:lnTo>
                      <a:pt x="25" y="59"/>
                    </a:lnTo>
                    <a:lnTo>
                      <a:pt x="25" y="60"/>
                    </a:lnTo>
                    <a:lnTo>
                      <a:pt x="26" y="60"/>
                    </a:lnTo>
                    <a:lnTo>
                      <a:pt x="27" y="60"/>
                    </a:lnTo>
                    <a:lnTo>
                      <a:pt x="27" y="61"/>
                    </a:lnTo>
                    <a:lnTo>
                      <a:pt x="28" y="61"/>
                    </a:lnTo>
                    <a:lnTo>
                      <a:pt x="29" y="61"/>
                    </a:lnTo>
                    <a:lnTo>
                      <a:pt x="30" y="61"/>
                    </a:lnTo>
                    <a:lnTo>
                      <a:pt x="32" y="61"/>
                    </a:lnTo>
                    <a:lnTo>
                      <a:pt x="33" y="61"/>
                    </a:lnTo>
                    <a:lnTo>
                      <a:pt x="34" y="61"/>
                    </a:lnTo>
                    <a:lnTo>
                      <a:pt x="35" y="61"/>
                    </a:lnTo>
                    <a:lnTo>
                      <a:pt x="36" y="61"/>
                    </a:lnTo>
                    <a:lnTo>
                      <a:pt x="37" y="61"/>
                    </a:lnTo>
                    <a:lnTo>
                      <a:pt x="37" y="60"/>
                    </a:lnTo>
                    <a:lnTo>
                      <a:pt x="38" y="60"/>
                    </a:lnTo>
                    <a:lnTo>
                      <a:pt x="39" y="60"/>
                    </a:lnTo>
                    <a:lnTo>
                      <a:pt x="40" y="59"/>
                    </a:lnTo>
                    <a:lnTo>
                      <a:pt x="41" y="59"/>
                    </a:lnTo>
                    <a:lnTo>
                      <a:pt x="41" y="57"/>
                    </a:lnTo>
                    <a:lnTo>
                      <a:pt x="42" y="57"/>
                    </a:lnTo>
                    <a:lnTo>
                      <a:pt x="42" y="56"/>
                    </a:lnTo>
                    <a:lnTo>
                      <a:pt x="43" y="56"/>
                    </a:lnTo>
                    <a:lnTo>
                      <a:pt x="43" y="55"/>
                    </a:lnTo>
                    <a:lnTo>
                      <a:pt x="45" y="55"/>
                    </a:lnTo>
                    <a:lnTo>
                      <a:pt x="45" y="53"/>
                    </a:lnTo>
                    <a:lnTo>
                      <a:pt x="45" y="52"/>
                    </a:lnTo>
                    <a:lnTo>
                      <a:pt x="46" y="52"/>
                    </a:lnTo>
                    <a:lnTo>
                      <a:pt x="46" y="51"/>
                    </a:lnTo>
                    <a:lnTo>
                      <a:pt x="46" y="50"/>
                    </a:lnTo>
                    <a:lnTo>
                      <a:pt x="47" y="50"/>
                    </a:lnTo>
                    <a:lnTo>
                      <a:pt x="47" y="48"/>
                    </a:lnTo>
                    <a:lnTo>
                      <a:pt x="47" y="47"/>
                    </a:lnTo>
                    <a:lnTo>
                      <a:pt x="47" y="46"/>
                    </a:lnTo>
                    <a:lnTo>
                      <a:pt x="48" y="46"/>
                    </a:lnTo>
                    <a:lnTo>
                      <a:pt x="48" y="45"/>
                    </a:lnTo>
                    <a:lnTo>
                      <a:pt x="48" y="43"/>
                    </a:lnTo>
                    <a:lnTo>
                      <a:pt x="48" y="42"/>
                    </a:lnTo>
                    <a:lnTo>
                      <a:pt x="48" y="41"/>
                    </a:lnTo>
                    <a:lnTo>
                      <a:pt x="48" y="39"/>
                    </a:lnTo>
                    <a:lnTo>
                      <a:pt x="48" y="38"/>
                    </a:lnTo>
                    <a:lnTo>
                      <a:pt x="48" y="37"/>
                    </a:lnTo>
                    <a:lnTo>
                      <a:pt x="48" y="36"/>
                    </a:lnTo>
                    <a:lnTo>
                      <a:pt x="48" y="34"/>
                    </a:lnTo>
                    <a:lnTo>
                      <a:pt x="48" y="33"/>
                    </a:lnTo>
                    <a:lnTo>
                      <a:pt x="48" y="32"/>
                    </a:lnTo>
                    <a:lnTo>
                      <a:pt x="47" y="31"/>
                    </a:lnTo>
                    <a:lnTo>
                      <a:pt x="47" y="29"/>
                    </a:lnTo>
                    <a:lnTo>
                      <a:pt x="47" y="28"/>
                    </a:lnTo>
                    <a:lnTo>
                      <a:pt x="47" y="27"/>
                    </a:lnTo>
                    <a:lnTo>
                      <a:pt x="46" y="27"/>
                    </a:lnTo>
                    <a:lnTo>
                      <a:pt x="46" y="25"/>
                    </a:lnTo>
                    <a:lnTo>
                      <a:pt x="46" y="24"/>
                    </a:lnTo>
                    <a:lnTo>
                      <a:pt x="45" y="24"/>
                    </a:lnTo>
                    <a:lnTo>
                      <a:pt x="45" y="23"/>
                    </a:lnTo>
                    <a:lnTo>
                      <a:pt x="43" y="23"/>
                    </a:lnTo>
                    <a:lnTo>
                      <a:pt x="43" y="22"/>
                    </a:lnTo>
                    <a:lnTo>
                      <a:pt x="42" y="20"/>
                    </a:lnTo>
                    <a:lnTo>
                      <a:pt x="41" y="19"/>
                    </a:lnTo>
                    <a:lnTo>
                      <a:pt x="40" y="19"/>
                    </a:lnTo>
                    <a:lnTo>
                      <a:pt x="40" y="18"/>
                    </a:lnTo>
                    <a:lnTo>
                      <a:pt x="39" y="18"/>
                    </a:lnTo>
                    <a:lnTo>
                      <a:pt x="38" y="17"/>
                    </a:lnTo>
                    <a:lnTo>
                      <a:pt x="37" y="17"/>
                    </a:lnTo>
                    <a:lnTo>
                      <a:pt x="36" y="17"/>
                    </a:lnTo>
                    <a:lnTo>
                      <a:pt x="35" y="17"/>
                    </a:lnTo>
                    <a:lnTo>
                      <a:pt x="35" y="15"/>
                    </a:lnTo>
                    <a:lnTo>
                      <a:pt x="34" y="15"/>
                    </a:lnTo>
                    <a:lnTo>
                      <a:pt x="33" y="15"/>
                    </a:lnTo>
                    <a:lnTo>
                      <a:pt x="32" y="15"/>
                    </a:lnTo>
                    <a:lnTo>
                      <a:pt x="30" y="15"/>
                    </a:lnTo>
                    <a:lnTo>
                      <a:pt x="29" y="17"/>
                    </a:lnTo>
                    <a:lnTo>
                      <a:pt x="28" y="17"/>
                    </a:lnTo>
                    <a:lnTo>
                      <a:pt x="27" y="17"/>
                    </a:lnTo>
                    <a:lnTo>
                      <a:pt x="26" y="17"/>
                    </a:lnTo>
                    <a:lnTo>
                      <a:pt x="26" y="18"/>
                    </a:lnTo>
                    <a:lnTo>
                      <a:pt x="25" y="18"/>
                    </a:lnTo>
                    <a:lnTo>
                      <a:pt x="24" y="18"/>
                    </a:lnTo>
                    <a:lnTo>
                      <a:pt x="24" y="19"/>
                    </a:lnTo>
                    <a:lnTo>
                      <a:pt x="23" y="19"/>
                    </a:lnTo>
                    <a:lnTo>
                      <a:pt x="23" y="20"/>
                    </a:lnTo>
                    <a:lnTo>
                      <a:pt x="22" y="20"/>
                    </a:lnTo>
                    <a:lnTo>
                      <a:pt x="22" y="22"/>
                    </a:lnTo>
                    <a:lnTo>
                      <a:pt x="21" y="22"/>
                    </a:lnTo>
                    <a:lnTo>
                      <a:pt x="21" y="23"/>
                    </a:lnTo>
                    <a:lnTo>
                      <a:pt x="20" y="23"/>
                    </a:lnTo>
                    <a:lnTo>
                      <a:pt x="20" y="24"/>
                    </a:lnTo>
                    <a:lnTo>
                      <a:pt x="20" y="25"/>
                    </a:lnTo>
                    <a:lnTo>
                      <a:pt x="19" y="25"/>
                    </a:lnTo>
                    <a:lnTo>
                      <a:pt x="19" y="27"/>
                    </a:lnTo>
                    <a:lnTo>
                      <a:pt x="19" y="28"/>
                    </a:lnTo>
                    <a:lnTo>
                      <a:pt x="18" y="29"/>
                    </a:lnTo>
                    <a:lnTo>
                      <a:pt x="18" y="31"/>
                    </a:lnTo>
                    <a:lnTo>
                      <a:pt x="18" y="32"/>
                    </a:lnTo>
                    <a:lnTo>
                      <a:pt x="18" y="33"/>
                    </a:lnTo>
                    <a:lnTo>
                      <a:pt x="18" y="34"/>
                    </a:lnTo>
                    <a:lnTo>
                      <a:pt x="18" y="36"/>
                    </a:lnTo>
                    <a:lnTo>
                      <a:pt x="18" y="37"/>
                    </a:lnTo>
                    <a:lnTo>
                      <a:pt x="16" y="37"/>
                    </a:lnTo>
                    <a:lnTo>
                      <a:pt x="16" y="38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Freeform 103"/>
              <p:cNvSpPr>
                <a:spLocks noEditPoints="1"/>
              </p:cNvSpPr>
              <p:nvPr/>
            </p:nvSpPr>
            <p:spPr bwMode="auto">
              <a:xfrm>
                <a:off x="883" y="1665"/>
                <a:ext cx="19" cy="26"/>
              </a:xfrm>
              <a:custGeom>
                <a:avLst/>
                <a:gdLst/>
                <a:ahLst/>
                <a:cxnLst>
                  <a:cxn ang="0">
                    <a:pos x="2" y="17"/>
                  </a:cxn>
                  <a:cxn ang="0">
                    <a:pos x="4" y="11"/>
                  </a:cxn>
                  <a:cxn ang="0">
                    <a:pos x="9" y="6"/>
                  </a:cxn>
                  <a:cxn ang="0">
                    <a:pos x="13" y="3"/>
                  </a:cxn>
                  <a:cxn ang="0">
                    <a:pos x="18" y="1"/>
                  </a:cxn>
                  <a:cxn ang="0">
                    <a:pos x="23" y="0"/>
                  </a:cxn>
                  <a:cxn ang="0">
                    <a:pos x="30" y="0"/>
                  </a:cxn>
                  <a:cxn ang="0">
                    <a:pos x="36" y="0"/>
                  </a:cxn>
                  <a:cxn ang="0">
                    <a:pos x="43" y="1"/>
                  </a:cxn>
                  <a:cxn ang="0">
                    <a:pos x="48" y="5"/>
                  </a:cxn>
                  <a:cxn ang="0">
                    <a:pos x="52" y="9"/>
                  </a:cxn>
                  <a:cxn ang="0">
                    <a:pos x="54" y="14"/>
                  </a:cxn>
                  <a:cxn ang="0">
                    <a:pos x="55" y="20"/>
                  </a:cxn>
                  <a:cxn ang="0">
                    <a:pos x="55" y="28"/>
                  </a:cxn>
                  <a:cxn ang="0">
                    <a:pos x="55" y="57"/>
                  </a:cxn>
                  <a:cxn ang="0">
                    <a:pos x="56" y="64"/>
                  </a:cxn>
                  <a:cxn ang="0">
                    <a:pos x="57" y="70"/>
                  </a:cxn>
                  <a:cxn ang="0">
                    <a:pos x="59" y="75"/>
                  </a:cxn>
                  <a:cxn ang="0">
                    <a:pos x="41" y="70"/>
                  </a:cxn>
                  <a:cxn ang="0">
                    <a:pos x="39" y="70"/>
                  </a:cxn>
                  <a:cxn ang="0">
                    <a:pos x="33" y="74"/>
                  </a:cxn>
                  <a:cxn ang="0">
                    <a:pos x="28" y="76"/>
                  </a:cxn>
                  <a:cxn ang="0">
                    <a:pos x="22" y="78"/>
                  </a:cxn>
                  <a:cxn ang="0">
                    <a:pos x="16" y="76"/>
                  </a:cxn>
                  <a:cxn ang="0">
                    <a:pos x="11" y="75"/>
                  </a:cxn>
                  <a:cxn ang="0">
                    <a:pos x="6" y="73"/>
                  </a:cxn>
                  <a:cxn ang="0">
                    <a:pos x="3" y="67"/>
                  </a:cxn>
                  <a:cxn ang="0">
                    <a:pos x="1" y="62"/>
                  </a:cxn>
                  <a:cxn ang="0">
                    <a:pos x="0" y="56"/>
                  </a:cxn>
                  <a:cxn ang="0">
                    <a:pos x="1" y="50"/>
                  </a:cxn>
                  <a:cxn ang="0">
                    <a:pos x="2" y="43"/>
                  </a:cxn>
                  <a:cxn ang="0">
                    <a:pos x="5" y="39"/>
                  </a:cxn>
                  <a:cxn ang="0">
                    <a:pos x="9" y="36"/>
                  </a:cxn>
                  <a:cxn ang="0">
                    <a:pos x="15" y="34"/>
                  </a:cxn>
                  <a:cxn ang="0">
                    <a:pos x="20" y="33"/>
                  </a:cxn>
                  <a:cxn ang="0">
                    <a:pos x="26" y="31"/>
                  </a:cxn>
                  <a:cxn ang="0">
                    <a:pos x="31" y="29"/>
                  </a:cxn>
                  <a:cxn ang="0">
                    <a:pos x="36" y="28"/>
                  </a:cxn>
                  <a:cxn ang="0">
                    <a:pos x="39" y="23"/>
                  </a:cxn>
                  <a:cxn ang="0">
                    <a:pos x="36" y="18"/>
                  </a:cxn>
                  <a:cxn ang="0">
                    <a:pos x="32" y="15"/>
                  </a:cxn>
                  <a:cxn ang="0">
                    <a:pos x="26" y="15"/>
                  </a:cxn>
                  <a:cxn ang="0">
                    <a:pos x="20" y="18"/>
                  </a:cxn>
                  <a:cxn ang="0">
                    <a:pos x="17" y="23"/>
                  </a:cxn>
                  <a:cxn ang="0">
                    <a:pos x="38" y="41"/>
                  </a:cxn>
                  <a:cxn ang="0">
                    <a:pos x="32" y="42"/>
                  </a:cxn>
                  <a:cxn ang="0">
                    <a:pos x="27" y="43"/>
                  </a:cxn>
                  <a:cxn ang="0">
                    <a:pos x="21" y="45"/>
                  </a:cxn>
                  <a:cxn ang="0">
                    <a:pos x="18" y="48"/>
                  </a:cxn>
                  <a:cxn ang="0">
                    <a:pos x="16" y="55"/>
                  </a:cxn>
                  <a:cxn ang="0">
                    <a:pos x="19" y="60"/>
                  </a:cxn>
                  <a:cxn ang="0">
                    <a:pos x="22" y="64"/>
                  </a:cxn>
                  <a:cxn ang="0">
                    <a:pos x="29" y="64"/>
                  </a:cxn>
                  <a:cxn ang="0">
                    <a:pos x="33" y="60"/>
                  </a:cxn>
                  <a:cxn ang="0">
                    <a:pos x="36" y="56"/>
                  </a:cxn>
                  <a:cxn ang="0">
                    <a:pos x="39" y="51"/>
                  </a:cxn>
                  <a:cxn ang="0">
                    <a:pos x="39" y="43"/>
                  </a:cxn>
                </a:cxnLst>
                <a:rect l="0" t="0" r="r" b="b"/>
                <a:pathLst>
                  <a:path w="59" h="78">
                    <a:moveTo>
                      <a:pt x="17" y="24"/>
                    </a:moveTo>
                    <a:lnTo>
                      <a:pt x="1" y="20"/>
                    </a:lnTo>
                    <a:lnTo>
                      <a:pt x="2" y="20"/>
                    </a:lnTo>
                    <a:lnTo>
                      <a:pt x="2" y="19"/>
                    </a:lnTo>
                    <a:lnTo>
                      <a:pt x="2" y="18"/>
                    </a:lnTo>
                    <a:lnTo>
                      <a:pt x="2" y="17"/>
                    </a:lnTo>
                    <a:lnTo>
                      <a:pt x="3" y="17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4" y="14"/>
                    </a:lnTo>
                    <a:lnTo>
                      <a:pt x="4" y="13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5" y="10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8" y="6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1" y="4"/>
                    </a:lnTo>
                    <a:lnTo>
                      <a:pt x="12" y="4"/>
                    </a:lnTo>
                    <a:lnTo>
                      <a:pt x="13" y="4"/>
                    </a:lnTo>
                    <a:lnTo>
                      <a:pt x="13" y="3"/>
                    </a:lnTo>
                    <a:lnTo>
                      <a:pt x="14" y="3"/>
                    </a:lnTo>
                    <a:lnTo>
                      <a:pt x="15" y="3"/>
                    </a:lnTo>
                    <a:lnTo>
                      <a:pt x="15" y="1"/>
                    </a:lnTo>
                    <a:lnTo>
                      <a:pt x="16" y="1"/>
                    </a:lnTo>
                    <a:lnTo>
                      <a:pt x="17" y="1"/>
                    </a:lnTo>
                    <a:lnTo>
                      <a:pt x="18" y="1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3" y="0"/>
                    </a:lnTo>
                    <a:lnTo>
                      <a:pt x="25" y="0"/>
                    </a:lnTo>
                    <a:lnTo>
                      <a:pt x="26" y="0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29" y="0"/>
                    </a:lnTo>
                    <a:lnTo>
                      <a:pt x="30" y="0"/>
                    </a:lnTo>
                    <a:lnTo>
                      <a:pt x="31" y="0"/>
                    </a:lnTo>
                    <a:lnTo>
                      <a:pt x="32" y="0"/>
                    </a:lnTo>
                    <a:lnTo>
                      <a:pt x="33" y="0"/>
                    </a:lnTo>
                    <a:lnTo>
                      <a:pt x="34" y="0"/>
                    </a:lnTo>
                    <a:lnTo>
                      <a:pt x="35" y="0"/>
                    </a:lnTo>
                    <a:lnTo>
                      <a:pt x="36" y="0"/>
                    </a:lnTo>
                    <a:lnTo>
                      <a:pt x="38" y="0"/>
                    </a:lnTo>
                    <a:lnTo>
                      <a:pt x="39" y="0"/>
                    </a:lnTo>
                    <a:lnTo>
                      <a:pt x="40" y="1"/>
                    </a:lnTo>
                    <a:lnTo>
                      <a:pt x="41" y="1"/>
                    </a:lnTo>
                    <a:lnTo>
                      <a:pt x="42" y="1"/>
                    </a:lnTo>
                    <a:lnTo>
                      <a:pt x="43" y="1"/>
                    </a:lnTo>
                    <a:lnTo>
                      <a:pt x="44" y="3"/>
                    </a:lnTo>
                    <a:lnTo>
                      <a:pt x="45" y="3"/>
                    </a:lnTo>
                    <a:lnTo>
                      <a:pt x="46" y="3"/>
                    </a:lnTo>
                    <a:lnTo>
                      <a:pt x="46" y="4"/>
                    </a:lnTo>
                    <a:lnTo>
                      <a:pt x="47" y="4"/>
                    </a:lnTo>
                    <a:lnTo>
                      <a:pt x="48" y="5"/>
                    </a:lnTo>
                    <a:lnTo>
                      <a:pt x="49" y="5"/>
                    </a:lnTo>
                    <a:lnTo>
                      <a:pt x="49" y="6"/>
                    </a:lnTo>
                    <a:lnTo>
                      <a:pt x="50" y="6"/>
                    </a:lnTo>
                    <a:lnTo>
                      <a:pt x="50" y="8"/>
                    </a:lnTo>
                    <a:lnTo>
                      <a:pt x="52" y="8"/>
                    </a:lnTo>
                    <a:lnTo>
                      <a:pt x="52" y="9"/>
                    </a:lnTo>
                    <a:lnTo>
                      <a:pt x="53" y="9"/>
                    </a:lnTo>
                    <a:lnTo>
                      <a:pt x="53" y="10"/>
                    </a:lnTo>
                    <a:lnTo>
                      <a:pt x="53" y="11"/>
                    </a:lnTo>
                    <a:lnTo>
                      <a:pt x="54" y="11"/>
                    </a:lnTo>
                    <a:lnTo>
                      <a:pt x="54" y="13"/>
                    </a:lnTo>
                    <a:lnTo>
                      <a:pt x="54" y="14"/>
                    </a:lnTo>
                    <a:lnTo>
                      <a:pt x="54" y="15"/>
                    </a:lnTo>
                    <a:lnTo>
                      <a:pt x="55" y="15"/>
                    </a:lnTo>
                    <a:lnTo>
                      <a:pt x="55" y="17"/>
                    </a:lnTo>
                    <a:lnTo>
                      <a:pt x="55" y="18"/>
                    </a:lnTo>
                    <a:lnTo>
                      <a:pt x="55" y="19"/>
                    </a:lnTo>
                    <a:lnTo>
                      <a:pt x="55" y="20"/>
                    </a:lnTo>
                    <a:lnTo>
                      <a:pt x="55" y="22"/>
                    </a:lnTo>
                    <a:lnTo>
                      <a:pt x="55" y="23"/>
                    </a:lnTo>
                    <a:lnTo>
                      <a:pt x="55" y="24"/>
                    </a:lnTo>
                    <a:lnTo>
                      <a:pt x="55" y="25"/>
                    </a:lnTo>
                    <a:lnTo>
                      <a:pt x="55" y="27"/>
                    </a:lnTo>
                    <a:lnTo>
                      <a:pt x="55" y="28"/>
                    </a:lnTo>
                    <a:lnTo>
                      <a:pt x="55" y="51"/>
                    </a:lnTo>
                    <a:lnTo>
                      <a:pt x="55" y="52"/>
                    </a:lnTo>
                    <a:lnTo>
                      <a:pt x="55" y="53"/>
                    </a:lnTo>
                    <a:lnTo>
                      <a:pt x="55" y="55"/>
                    </a:lnTo>
                    <a:lnTo>
                      <a:pt x="55" y="56"/>
                    </a:lnTo>
                    <a:lnTo>
                      <a:pt x="55" y="57"/>
                    </a:lnTo>
                    <a:lnTo>
                      <a:pt x="55" y="59"/>
                    </a:lnTo>
                    <a:lnTo>
                      <a:pt x="55" y="60"/>
                    </a:lnTo>
                    <a:lnTo>
                      <a:pt x="55" y="61"/>
                    </a:lnTo>
                    <a:lnTo>
                      <a:pt x="55" y="62"/>
                    </a:lnTo>
                    <a:lnTo>
                      <a:pt x="56" y="62"/>
                    </a:lnTo>
                    <a:lnTo>
                      <a:pt x="56" y="64"/>
                    </a:lnTo>
                    <a:lnTo>
                      <a:pt x="56" y="65"/>
                    </a:lnTo>
                    <a:lnTo>
                      <a:pt x="56" y="66"/>
                    </a:lnTo>
                    <a:lnTo>
                      <a:pt x="56" y="67"/>
                    </a:lnTo>
                    <a:lnTo>
                      <a:pt x="56" y="69"/>
                    </a:lnTo>
                    <a:lnTo>
                      <a:pt x="57" y="69"/>
                    </a:lnTo>
                    <a:lnTo>
                      <a:pt x="57" y="70"/>
                    </a:lnTo>
                    <a:lnTo>
                      <a:pt x="57" y="71"/>
                    </a:lnTo>
                    <a:lnTo>
                      <a:pt x="57" y="73"/>
                    </a:lnTo>
                    <a:lnTo>
                      <a:pt x="58" y="73"/>
                    </a:lnTo>
                    <a:lnTo>
                      <a:pt x="58" y="74"/>
                    </a:lnTo>
                    <a:lnTo>
                      <a:pt x="58" y="75"/>
                    </a:lnTo>
                    <a:lnTo>
                      <a:pt x="59" y="75"/>
                    </a:lnTo>
                    <a:lnTo>
                      <a:pt x="42" y="75"/>
                    </a:lnTo>
                    <a:lnTo>
                      <a:pt x="42" y="74"/>
                    </a:lnTo>
                    <a:lnTo>
                      <a:pt x="42" y="73"/>
                    </a:lnTo>
                    <a:lnTo>
                      <a:pt x="41" y="73"/>
                    </a:lnTo>
                    <a:lnTo>
                      <a:pt x="41" y="71"/>
                    </a:lnTo>
                    <a:lnTo>
                      <a:pt x="41" y="70"/>
                    </a:lnTo>
                    <a:lnTo>
                      <a:pt x="41" y="69"/>
                    </a:lnTo>
                    <a:lnTo>
                      <a:pt x="41" y="67"/>
                    </a:lnTo>
                    <a:lnTo>
                      <a:pt x="40" y="67"/>
                    </a:lnTo>
                    <a:lnTo>
                      <a:pt x="40" y="69"/>
                    </a:lnTo>
                    <a:lnTo>
                      <a:pt x="39" y="69"/>
                    </a:lnTo>
                    <a:lnTo>
                      <a:pt x="39" y="70"/>
                    </a:lnTo>
                    <a:lnTo>
                      <a:pt x="38" y="70"/>
                    </a:lnTo>
                    <a:lnTo>
                      <a:pt x="36" y="71"/>
                    </a:lnTo>
                    <a:lnTo>
                      <a:pt x="35" y="71"/>
                    </a:lnTo>
                    <a:lnTo>
                      <a:pt x="35" y="73"/>
                    </a:lnTo>
                    <a:lnTo>
                      <a:pt x="34" y="73"/>
                    </a:lnTo>
                    <a:lnTo>
                      <a:pt x="33" y="74"/>
                    </a:lnTo>
                    <a:lnTo>
                      <a:pt x="32" y="74"/>
                    </a:lnTo>
                    <a:lnTo>
                      <a:pt x="31" y="75"/>
                    </a:lnTo>
                    <a:lnTo>
                      <a:pt x="30" y="75"/>
                    </a:lnTo>
                    <a:lnTo>
                      <a:pt x="29" y="75"/>
                    </a:lnTo>
                    <a:lnTo>
                      <a:pt x="29" y="76"/>
                    </a:lnTo>
                    <a:lnTo>
                      <a:pt x="28" y="76"/>
                    </a:lnTo>
                    <a:lnTo>
                      <a:pt x="27" y="76"/>
                    </a:lnTo>
                    <a:lnTo>
                      <a:pt x="26" y="76"/>
                    </a:lnTo>
                    <a:lnTo>
                      <a:pt x="25" y="76"/>
                    </a:lnTo>
                    <a:lnTo>
                      <a:pt x="25" y="78"/>
                    </a:lnTo>
                    <a:lnTo>
                      <a:pt x="23" y="78"/>
                    </a:lnTo>
                    <a:lnTo>
                      <a:pt x="22" y="78"/>
                    </a:lnTo>
                    <a:lnTo>
                      <a:pt x="21" y="78"/>
                    </a:lnTo>
                    <a:lnTo>
                      <a:pt x="20" y="78"/>
                    </a:lnTo>
                    <a:lnTo>
                      <a:pt x="19" y="78"/>
                    </a:lnTo>
                    <a:lnTo>
                      <a:pt x="18" y="78"/>
                    </a:lnTo>
                    <a:lnTo>
                      <a:pt x="17" y="78"/>
                    </a:lnTo>
                    <a:lnTo>
                      <a:pt x="16" y="76"/>
                    </a:lnTo>
                    <a:lnTo>
                      <a:pt x="15" y="76"/>
                    </a:lnTo>
                    <a:lnTo>
                      <a:pt x="14" y="76"/>
                    </a:lnTo>
                    <a:lnTo>
                      <a:pt x="13" y="76"/>
                    </a:lnTo>
                    <a:lnTo>
                      <a:pt x="12" y="76"/>
                    </a:lnTo>
                    <a:lnTo>
                      <a:pt x="12" y="75"/>
                    </a:lnTo>
                    <a:lnTo>
                      <a:pt x="11" y="75"/>
                    </a:lnTo>
                    <a:lnTo>
                      <a:pt x="9" y="75"/>
                    </a:lnTo>
                    <a:lnTo>
                      <a:pt x="9" y="74"/>
                    </a:lnTo>
                    <a:lnTo>
                      <a:pt x="8" y="74"/>
                    </a:lnTo>
                    <a:lnTo>
                      <a:pt x="7" y="74"/>
                    </a:lnTo>
                    <a:lnTo>
                      <a:pt x="7" y="73"/>
                    </a:lnTo>
                    <a:lnTo>
                      <a:pt x="6" y="73"/>
                    </a:lnTo>
                    <a:lnTo>
                      <a:pt x="6" y="71"/>
                    </a:lnTo>
                    <a:lnTo>
                      <a:pt x="5" y="71"/>
                    </a:lnTo>
                    <a:lnTo>
                      <a:pt x="4" y="70"/>
                    </a:lnTo>
                    <a:lnTo>
                      <a:pt x="4" y="69"/>
                    </a:lnTo>
                    <a:lnTo>
                      <a:pt x="3" y="69"/>
                    </a:lnTo>
                    <a:lnTo>
                      <a:pt x="3" y="67"/>
                    </a:lnTo>
                    <a:lnTo>
                      <a:pt x="2" y="67"/>
                    </a:lnTo>
                    <a:lnTo>
                      <a:pt x="2" y="66"/>
                    </a:lnTo>
                    <a:lnTo>
                      <a:pt x="2" y="65"/>
                    </a:lnTo>
                    <a:lnTo>
                      <a:pt x="1" y="65"/>
                    </a:lnTo>
                    <a:lnTo>
                      <a:pt x="1" y="64"/>
                    </a:lnTo>
                    <a:lnTo>
                      <a:pt x="1" y="62"/>
                    </a:lnTo>
                    <a:lnTo>
                      <a:pt x="1" y="61"/>
                    </a:lnTo>
                    <a:lnTo>
                      <a:pt x="0" y="61"/>
                    </a:lnTo>
                    <a:lnTo>
                      <a:pt x="0" y="60"/>
                    </a:lnTo>
                    <a:lnTo>
                      <a:pt x="0" y="59"/>
                    </a:lnTo>
                    <a:lnTo>
                      <a:pt x="0" y="57"/>
                    </a:lnTo>
                    <a:lnTo>
                      <a:pt x="0" y="56"/>
                    </a:lnTo>
                    <a:lnTo>
                      <a:pt x="0" y="55"/>
                    </a:lnTo>
                    <a:lnTo>
                      <a:pt x="0" y="53"/>
                    </a:lnTo>
                    <a:lnTo>
                      <a:pt x="0" y="52"/>
                    </a:lnTo>
                    <a:lnTo>
                      <a:pt x="0" y="51"/>
                    </a:lnTo>
                    <a:lnTo>
                      <a:pt x="0" y="50"/>
                    </a:lnTo>
                    <a:lnTo>
                      <a:pt x="1" y="50"/>
                    </a:lnTo>
                    <a:lnTo>
                      <a:pt x="1" y="48"/>
                    </a:lnTo>
                    <a:lnTo>
                      <a:pt x="1" y="47"/>
                    </a:lnTo>
                    <a:lnTo>
                      <a:pt x="1" y="46"/>
                    </a:lnTo>
                    <a:lnTo>
                      <a:pt x="2" y="46"/>
                    </a:lnTo>
                    <a:lnTo>
                      <a:pt x="2" y="45"/>
                    </a:lnTo>
                    <a:lnTo>
                      <a:pt x="2" y="43"/>
                    </a:lnTo>
                    <a:lnTo>
                      <a:pt x="3" y="43"/>
                    </a:lnTo>
                    <a:lnTo>
                      <a:pt x="3" y="42"/>
                    </a:lnTo>
                    <a:lnTo>
                      <a:pt x="4" y="42"/>
                    </a:lnTo>
                    <a:lnTo>
                      <a:pt x="4" y="41"/>
                    </a:lnTo>
                    <a:lnTo>
                      <a:pt x="5" y="41"/>
                    </a:lnTo>
                    <a:lnTo>
                      <a:pt x="5" y="39"/>
                    </a:lnTo>
                    <a:lnTo>
                      <a:pt x="6" y="39"/>
                    </a:lnTo>
                    <a:lnTo>
                      <a:pt x="6" y="38"/>
                    </a:lnTo>
                    <a:lnTo>
                      <a:pt x="7" y="38"/>
                    </a:lnTo>
                    <a:lnTo>
                      <a:pt x="8" y="37"/>
                    </a:lnTo>
                    <a:lnTo>
                      <a:pt x="9" y="37"/>
                    </a:lnTo>
                    <a:lnTo>
                      <a:pt x="9" y="36"/>
                    </a:lnTo>
                    <a:lnTo>
                      <a:pt x="11" y="36"/>
                    </a:lnTo>
                    <a:lnTo>
                      <a:pt x="12" y="36"/>
                    </a:lnTo>
                    <a:lnTo>
                      <a:pt x="13" y="36"/>
                    </a:lnTo>
                    <a:lnTo>
                      <a:pt x="13" y="34"/>
                    </a:lnTo>
                    <a:lnTo>
                      <a:pt x="14" y="34"/>
                    </a:lnTo>
                    <a:lnTo>
                      <a:pt x="15" y="34"/>
                    </a:lnTo>
                    <a:lnTo>
                      <a:pt x="16" y="34"/>
                    </a:lnTo>
                    <a:lnTo>
                      <a:pt x="16" y="33"/>
                    </a:lnTo>
                    <a:lnTo>
                      <a:pt x="17" y="33"/>
                    </a:lnTo>
                    <a:lnTo>
                      <a:pt x="18" y="33"/>
                    </a:lnTo>
                    <a:lnTo>
                      <a:pt x="19" y="33"/>
                    </a:lnTo>
                    <a:lnTo>
                      <a:pt x="20" y="33"/>
                    </a:lnTo>
                    <a:lnTo>
                      <a:pt x="21" y="32"/>
                    </a:lnTo>
                    <a:lnTo>
                      <a:pt x="22" y="32"/>
                    </a:lnTo>
                    <a:lnTo>
                      <a:pt x="23" y="32"/>
                    </a:lnTo>
                    <a:lnTo>
                      <a:pt x="25" y="32"/>
                    </a:lnTo>
                    <a:lnTo>
                      <a:pt x="26" y="32"/>
                    </a:lnTo>
                    <a:lnTo>
                      <a:pt x="26" y="31"/>
                    </a:lnTo>
                    <a:lnTo>
                      <a:pt x="27" y="31"/>
                    </a:lnTo>
                    <a:lnTo>
                      <a:pt x="28" y="31"/>
                    </a:lnTo>
                    <a:lnTo>
                      <a:pt x="29" y="31"/>
                    </a:lnTo>
                    <a:lnTo>
                      <a:pt x="30" y="31"/>
                    </a:lnTo>
                    <a:lnTo>
                      <a:pt x="31" y="31"/>
                    </a:lnTo>
                    <a:lnTo>
                      <a:pt x="31" y="29"/>
                    </a:lnTo>
                    <a:lnTo>
                      <a:pt x="32" y="29"/>
                    </a:lnTo>
                    <a:lnTo>
                      <a:pt x="33" y="29"/>
                    </a:lnTo>
                    <a:lnTo>
                      <a:pt x="34" y="29"/>
                    </a:lnTo>
                    <a:lnTo>
                      <a:pt x="35" y="29"/>
                    </a:lnTo>
                    <a:lnTo>
                      <a:pt x="35" y="28"/>
                    </a:lnTo>
                    <a:lnTo>
                      <a:pt x="36" y="28"/>
                    </a:lnTo>
                    <a:lnTo>
                      <a:pt x="38" y="28"/>
                    </a:lnTo>
                    <a:lnTo>
                      <a:pt x="39" y="28"/>
                    </a:lnTo>
                    <a:lnTo>
                      <a:pt x="39" y="27"/>
                    </a:lnTo>
                    <a:lnTo>
                      <a:pt x="39" y="25"/>
                    </a:lnTo>
                    <a:lnTo>
                      <a:pt x="39" y="24"/>
                    </a:lnTo>
                    <a:lnTo>
                      <a:pt x="39" y="23"/>
                    </a:lnTo>
                    <a:lnTo>
                      <a:pt x="39" y="22"/>
                    </a:lnTo>
                    <a:lnTo>
                      <a:pt x="39" y="20"/>
                    </a:lnTo>
                    <a:lnTo>
                      <a:pt x="38" y="20"/>
                    </a:lnTo>
                    <a:lnTo>
                      <a:pt x="38" y="19"/>
                    </a:lnTo>
                    <a:lnTo>
                      <a:pt x="38" y="18"/>
                    </a:lnTo>
                    <a:lnTo>
                      <a:pt x="36" y="18"/>
                    </a:lnTo>
                    <a:lnTo>
                      <a:pt x="36" y="17"/>
                    </a:lnTo>
                    <a:lnTo>
                      <a:pt x="35" y="17"/>
                    </a:lnTo>
                    <a:lnTo>
                      <a:pt x="34" y="17"/>
                    </a:lnTo>
                    <a:lnTo>
                      <a:pt x="34" y="15"/>
                    </a:lnTo>
                    <a:lnTo>
                      <a:pt x="33" y="15"/>
                    </a:lnTo>
                    <a:lnTo>
                      <a:pt x="32" y="15"/>
                    </a:lnTo>
                    <a:lnTo>
                      <a:pt x="31" y="15"/>
                    </a:lnTo>
                    <a:lnTo>
                      <a:pt x="30" y="15"/>
                    </a:lnTo>
                    <a:lnTo>
                      <a:pt x="29" y="15"/>
                    </a:lnTo>
                    <a:lnTo>
                      <a:pt x="28" y="15"/>
                    </a:lnTo>
                    <a:lnTo>
                      <a:pt x="27" y="15"/>
                    </a:lnTo>
                    <a:lnTo>
                      <a:pt x="26" y="15"/>
                    </a:lnTo>
                    <a:lnTo>
                      <a:pt x="25" y="15"/>
                    </a:lnTo>
                    <a:lnTo>
                      <a:pt x="23" y="15"/>
                    </a:lnTo>
                    <a:lnTo>
                      <a:pt x="22" y="15"/>
                    </a:lnTo>
                    <a:lnTo>
                      <a:pt x="21" y="17"/>
                    </a:lnTo>
                    <a:lnTo>
                      <a:pt x="20" y="17"/>
                    </a:lnTo>
                    <a:lnTo>
                      <a:pt x="20" y="18"/>
                    </a:lnTo>
                    <a:lnTo>
                      <a:pt x="19" y="18"/>
                    </a:lnTo>
                    <a:lnTo>
                      <a:pt x="19" y="19"/>
                    </a:lnTo>
                    <a:lnTo>
                      <a:pt x="18" y="19"/>
                    </a:lnTo>
                    <a:lnTo>
                      <a:pt x="18" y="20"/>
                    </a:lnTo>
                    <a:lnTo>
                      <a:pt x="17" y="22"/>
                    </a:lnTo>
                    <a:lnTo>
                      <a:pt x="17" y="23"/>
                    </a:lnTo>
                    <a:lnTo>
                      <a:pt x="17" y="24"/>
                    </a:lnTo>
                    <a:lnTo>
                      <a:pt x="16" y="24"/>
                    </a:lnTo>
                    <a:lnTo>
                      <a:pt x="17" y="24"/>
                    </a:lnTo>
                    <a:close/>
                    <a:moveTo>
                      <a:pt x="39" y="39"/>
                    </a:moveTo>
                    <a:lnTo>
                      <a:pt x="39" y="41"/>
                    </a:lnTo>
                    <a:lnTo>
                      <a:pt x="38" y="41"/>
                    </a:lnTo>
                    <a:lnTo>
                      <a:pt x="36" y="41"/>
                    </a:lnTo>
                    <a:lnTo>
                      <a:pt x="35" y="41"/>
                    </a:lnTo>
                    <a:lnTo>
                      <a:pt x="34" y="41"/>
                    </a:lnTo>
                    <a:lnTo>
                      <a:pt x="34" y="42"/>
                    </a:lnTo>
                    <a:lnTo>
                      <a:pt x="33" y="42"/>
                    </a:lnTo>
                    <a:lnTo>
                      <a:pt x="32" y="42"/>
                    </a:lnTo>
                    <a:lnTo>
                      <a:pt x="31" y="42"/>
                    </a:lnTo>
                    <a:lnTo>
                      <a:pt x="30" y="42"/>
                    </a:lnTo>
                    <a:lnTo>
                      <a:pt x="30" y="43"/>
                    </a:lnTo>
                    <a:lnTo>
                      <a:pt x="29" y="43"/>
                    </a:lnTo>
                    <a:lnTo>
                      <a:pt x="28" y="43"/>
                    </a:lnTo>
                    <a:lnTo>
                      <a:pt x="27" y="43"/>
                    </a:lnTo>
                    <a:lnTo>
                      <a:pt x="26" y="43"/>
                    </a:lnTo>
                    <a:lnTo>
                      <a:pt x="26" y="45"/>
                    </a:lnTo>
                    <a:lnTo>
                      <a:pt x="25" y="45"/>
                    </a:lnTo>
                    <a:lnTo>
                      <a:pt x="23" y="45"/>
                    </a:lnTo>
                    <a:lnTo>
                      <a:pt x="22" y="45"/>
                    </a:lnTo>
                    <a:lnTo>
                      <a:pt x="21" y="45"/>
                    </a:lnTo>
                    <a:lnTo>
                      <a:pt x="21" y="46"/>
                    </a:lnTo>
                    <a:lnTo>
                      <a:pt x="20" y="46"/>
                    </a:lnTo>
                    <a:lnTo>
                      <a:pt x="19" y="46"/>
                    </a:lnTo>
                    <a:lnTo>
                      <a:pt x="19" y="47"/>
                    </a:lnTo>
                    <a:lnTo>
                      <a:pt x="18" y="47"/>
                    </a:lnTo>
                    <a:lnTo>
                      <a:pt x="18" y="48"/>
                    </a:lnTo>
                    <a:lnTo>
                      <a:pt x="17" y="48"/>
                    </a:lnTo>
                    <a:lnTo>
                      <a:pt x="17" y="50"/>
                    </a:lnTo>
                    <a:lnTo>
                      <a:pt x="17" y="51"/>
                    </a:lnTo>
                    <a:lnTo>
                      <a:pt x="16" y="52"/>
                    </a:lnTo>
                    <a:lnTo>
                      <a:pt x="16" y="53"/>
                    </a:lnTo>
                    <a:lnTo>
                      <a:pt x="16" y="55"/>
                    </a:lnTo>
                    <a:lnTo>
                      <a:pt x="17" y="56"/>
                    </a:lnTo>
                    <a:lnTo>
                      <a:pt x="17" y="57"/>
                    </a:lnTo>
                    <a:lnTo>
                      <a:pt x="17" y="59"/>
                    </a:lnTo>
                    <a:lnTo>
                      <a:pt x="18" y="59"/>
                    </a:lnTo>
                    <a:lnTo>
                      <a:pt x="18" y="60"/>
                    </a:lnTo>
                    <a:lnTo>
                      <a:pt x="19" y="60"/>
                    </a:lnTo>
                    <a:lnTo>
                      <a:pt x="19" y="61"/>
                    </a:lnTo>
                    <a:lnTo>
                      <a:pt x="20" y="61"/>
                    </a:lnTo>
                    <a:lnTo>
                      <a:pt x="20" y="62"/>
                    </a:lnTo>
                    <a:lnTo>
                      <a:pt x="21" y="62"/>
                    </a:lnTo>
                    <a:lnTo>
                      <a:pt x="22" y="62"/>
                    </a:lnTo>
                    <a:lnTo>
                      <a:pt x="22" y="64"/>
                    </a:lnTo>
                    <a:lnTo>
                      <a:pt x="23" y="64"/>
                    </a:lnTo>
                    <a:lnTo>
                      <a:pt x="25" y="64"/>
                    </a:lnTo>
                    <a:lnTo>
                      <a:pt x="26" y="64"/>
                    </a:lnTo>
                    <a:lnTo>
                      <a:pt x="27" y="64"/>
                    </a:lnTo>
                    <a:lnTo>
                      <a:pt x="28" y="64"/>
                    </a:lnTo>
                    <a:lnTo>
                      <a:pt x="29" y="64"/>
                    </a:lnTo>
                    <a:lnTo>
                      <a:pt x="29" y="62"/>
                    </a:lnTo>
                    <a:lnTo>
                      <a:pt x="30" y="62"/>
                    </a:lnTo>
                    <a:lnTo>
                      <a:pt x="31" y="62"/>
                    </a:lnTo>
                    <a:lnTo>
                      <a:pt x="32" y="61"/>
                    </a:lnTo>
                    <a:lnTo>
                      <a:pt x="33" y="61"/>
                    </a:lnTo>
                    <a:lnTo>
                      <a:pt x="33" y="60"/>
                    </a:lnTo>
                    <a:lnTo>
                      <a:pt x="34" y="60"/>
                    </a:lnTo>
                    <a:lnTo>
                      <a:pt x="35" y="60"/>
                    </a:lnTo>
                    <a:lnTo>
                      <a:pt x="35" y="59"/>
                    </a:lnTo>
                    <a:lnTo>
                      <a:pt x="36" y="59"/>
                    </a:lnTo>
                    <a:lnTo>
                      <a:pt x="36" y="57"/>
                    </a:lnTo>
                    <a:lnTo>
                      <a:pt x="36" y="56"/>
                    </a:lnTo>
                    <a:lnTo>
                      <a:pt x="38" y="56"/>
                    </a:lnTo>
                    <a:lnTo>
                      <a:pt x="38" y="55"/>
                    </a:lnTo>
                    <a:lnTo>
                      <a:pt x="38" y="53"/>
                    </a:lnTo>
                    <a:lnTo>
                      <a:pt x="39" y="53"/>
                    </a:lnTo>
                    <a:lnTo>
                      <a:pt x="39" y="52"/>
                    </a:lnTo>
                    <a:lnTo>
                      <a:pt x="39" y="51"/>
                    </a:lnTo>
                    <a:lnTo>
                      <a:pt x="39" y="50"/>
                    </a:lnTo>
                    <a:lnTo>
                      <a:pt x="39" y="48"/>
                    </a:lnTo>
                    <a:lnTo>
                      <a:pt x="39" y="47"/>
                    </a:lnTo>
                    <a:lnTo>
                      <a:pt x="39" y="46"/>
                    </a:lnTo>
                    <a:lnTo>
                      <a:pt x="39" y="45"/>
                    </a:lnTo>
                    <a:lnTo>
                      <a:pt x="39" y="43"/>
                    </a:lnTo>
                    <a:lnTo>
                      <a:pt x="39" y="39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104"/>
              <p:cNvSpPr>
                <a:spLocks/>
              </p:cNvSpPr>
              <p:nvPr/>
            </p:nvSpPr>
            <p:spPr bwMode="auto">
              <a:xfrm>
                <a:off x="905" y="1665"/>
                <a:ext cx="20" cy="26"/>
              </a:xfrm>
              <a:custGeom>
                <a:avLst/>
                <a:gdLst/>
                <a:ahLst/>
                <a:cxnLst>
                  <a:cxn ang="0">
                    <a:pos x="42" y="23"/>
                  </a:cxn>
                  <a:cxn ang="0">
                    <a:pos x="40" y="19"/>
                  </a:cxn>
                  <a:cxn ang="0">
                    <a:pos x="36" y="17"/>
                  </a:cxn>
                  <a:cxn ang="0">
                    <a:pos x="32" y="15"/>
                  </a:cxn>
                  <a:cxn ang="0">
                    <a:pos x="27" y="15"/>
                  </a:cxn>
                  <a:cxn ang="0">
                    <a:pos x="22" y="18"/>
                  </a:cxn>
                  <a:cxn ang="0">
                    <a:pos x="20" y="22"/>
                  </a:cxn>
                  <a:cxn ang="0">
                    <a:pos x="18" y="27"/>
                  </a:cxn>
                  <a:cxn ang="0">
                    <a:pos x="17" y="32"/>
                  </a:cxn>
                  <a:cxn ang="0">
                    <a:pos x="17" y="38"/>
                  </a:cxn>
                  <a:cxn ang="0">
                    <a:pos x="17" y="45"/>
                  </a:cxn>
                  <a:cxn ang="0">
                    <a:pos x="18" y="50"/>
                  </a:cxn>
                  <a:cxn ang="0">
                    <a:pos x="20" y="53"/>
                  </a:cxn>
                  <a:cxn ang="0">
                    <a:pos x="22" y="57"/>
                  </a:cxn>
                  <a:cxn ang="0">
                    <a:pos x="27" y="61"/>
                  </a:cxn>
                  <a:cxn ang="0">
                    <a:pos x="32" y="61"/>
                  </a:cxn>
                  <a:cxn ang="0">
                    <a:pos x="36" y="60"/>
                  </a:cxn>
                  <a:cxn ang="0">
                    <a:pos x="40" y="57"/>
                  </a:cxn>
                  <a:cxn ang="0">
                    <a:pos x="42" y="53"/>
                  </a:cxn>
                  <a:cxn ang="0">
                    <a:pos x="43" y="47"/>
                  </a:cxn>
                  <a:cxn ang="0">
                    <a:pos x="58" y="56"/>
                  </a:cxn>
                  <a:cxn ang="0">
                    <a:pos x="56" y="62"/>
                  </a:cxn>
                  <a:cxn ang="0">
                    <a:pos x="54" y="66"/>
                  </a:cxn>
                  <a:cxn ang="0">
                    <a:pos x="51" y="69"/>
                  </a:cxn>
                  <a:cxn ang="0">
                    <a:pos x="47" y="73"/>
                  </a:cxn>
                  <a:cxn ang="0">
                    <a:pos x="43" y="75"/>
                  </a:cxn>
                  <a:cxn ang="0">
                    <a:pos x="39" y="76"/>
                  </a:cxn>
                  <a:cxn ang="0">
                    <a:pos x="33" y="78"/>
                  </a:cxn>
                  <a:cxn ang="0">
                    <a:pos x="28" y="78"/>
                  </a:cxn>
                  <a:cxn ang="0">
                    <a:pos x="24" y="76"/>
                  </a:cxn>
                  <a:cxn ang="0">
                    <a:pos x="19" y="75"/>
                  </a:cxn>
                  <a:cxn ang="0">
                    <a:pos x="15" y="73"/>
                  </a:cxn>
                  <a:cxn ang="0">
                    <a:pos x="12" y="70"/>
                  </a:cxn>
                  <a:cxn ang="0">
                    <a:pos x="6" y="65"/>
                  </a:cxn>
                  <a:cxn ang="0">
                    <a:pos x="3" y="59"/>
                  </a:cxn>
                  <a:cxn ang="0">
                    <a:pos x="2" y="53"/>
                  </a:cxn>
                  <a:cxn ang="0">
                    <a:pos x="1" y="47"/>
                  </a:cxn>
                  <a:cxn ang="0">
                    <a:pos x="0" y="41"/>
                  </a:cxn>
                  <a:cxn ang="0">
                    <a:pos x="0" y="34"/>
                  </a:cxn>
                  <a:cxn ang="0">
                    <a:pos x="1" y="28"/>
                  </a:cxn>
                  <a:cxn ang="0">
                    <a:pos x="2" y="22"/>
                  </a:cxn>
                  <a:cxn ang="0">
                    <a:pos x="4" y="15"/>
                  </a:cxn>
                  <a:cxn ang="0">
                    <a:pos x="7" y="11"/>
                  </a:cxn>
                  <a:cxn ang="0">
                    <a:pos x="9" y="8"/>
                  </a:cxn>
                  <a:cxn ang="0">
                    <a:pos x="14" y="5"/>
                  </a:cxn>
                  <a:cxn ang="0">
                    <a:pos x="18" y="3"/>
                  </a:cxn>
                  <a:cxn ang="0">
                    <a:pos x="24" y="0"/>
                  </a:cxn>
                  <a:cxn ang="0">
                    <a:pos x="29" y="0"/>
                  </a:cxn>
                  <a:cxn ang="0">
                    <a:pos x="34" y="0"/>
                  </a:cxn>
                  <a:cxn ang="0">
                    <a:pos x="40" y="1"/>
                  </a:cxn>
                  <a:cxn ang="0">
                    <a:pos x="44" y="3"/>
                  </a:cxn>
                  <a:cxn ang="0">
                    <a:pos x="47" y="5"/>
                  </a:cxn>
                  <a:cxn ang="0">
                    <a:pos x="52" y="8"/>
                  </a:cxn>
                  <a:cxn ang="0">
                    <a:pos x="54" y="11"/>
                  </a:cxn>
                  <a:cxn ang="0">
                    <a:pos x="56" y="17"/>
                  </a:cxn>
                  <a:cxn ang="0">
                    <a:pos x="58" y="22"/>
                  </a:cxn>
                </a:cxnLst>
                <a:rect l="0" t="0" r="r" b="b"/>
                <a:pathLst>
                  <a:path w="59" h="78">
                    <a:moveTo>
                      <a:pt x="58" y="23"/>
                    </a:moveTo>
                    <a:lnTo>
                      <a:pt x="42" y="27"/>
                    </a:lnTo>
                    <a:lnTo>
                      <a:pt x="42" y="25"/>
                    </a:lnTo>
                    <a:lnTo>
                      <a:pt x="42" y="24"/>
                    </a:lnTo>
                    <a:lnTo>
                      <a:pt x="42" y="23"/>
                    </a:lnTo>
                    <a:lnTo>
                      <a:pt x="41" y="23"/>
                    </a:lnTo>
                    <a:lnTo>
                      <a:pt x="41" y="22"/>
                    </a:lnTo>
                    <a:lnTo>
                      <a:pt x="41" y="20"/>
                    </a:lnTo>
                    <a:lnTo>
                      <a:pt x="40" y="20"/>
                    </a:lnTo>
                    <a:lnTo>
                      <a:pt x="40" y="19"/>
                    </a:lnTo>
                    <a:lnTo>
                      <a:pt x="39" y="19"/>
                    </a:lnTo>
                    <a:lnTo>
                      <a:pt x="39" y="18"/>
                    </a:lnTo>
                    <a:lnTo>
                      <a:pt x="38" y="18"/>
                    </a:lnTo>
                    <a:lnTo>
                      <a:pt x="38" y="17"/>
                    </a:lnTo>
                    <a:lnTo>
                      <a:pt x="36" y="17"/>
                    </a:lnTo>
                    <a:lnTo>
                      <a:pt x="35" y="17"/>
                    </a:lnTo>
                    <a:lnTo>
                      <a:pt x="35" y="15"/>
                    </a:lnTo>
                    <a:lnTo>
                      <a:pt x="34" y="15"/>
                    </a:lnTo>
                    <a:lnTo>
                      <a:pt x="33" y="15"/>
                    </a:lnTo>
                    <a:lnTo>
                      <a:pt x="32" y="15"/>
                    </a:lnTo>
                    <a:lnTo>
                      <a:pt x="31" y="15"/>
                    </a:lnTo>
                    <a:lnTo>
                      <a:pt x="30" y="15"/>
                    </a:lnTo>
                    <a:lnTo>
                      <a:pt x="29" y="15"/>
                    </a:lnTo>
                    <a:lnTo>
                      <a:pt x="28" y="15"/>
                    </a:lnTo>
                    <a:lnTo>
                      <a:pt x="27" y="15"/>
                    </a:lnTo>
                    <a:lnTo>
                      <a:pt x="26" y="17"/>
                    </a:lnTo>
                    <a:lnTo>
                      <a:pt x="25" y="17"/>
                    </a:lnTo>
                    <a:lnTo>
                      <a:pt x="24" y="17"/>
                    </a:lnTo>
                    <a:lnTo>
                      <a:pt x="24" y="18"/>
                    </a:lnTo>
                    <a:lnTo>
                      <a:pt x="22" y="18"/>
                    </a:lnTo>
                    <a:lnTo>
                      <a:pt x="22" y="19"/>
                    </a:lnTo>
                    <a:lnTo>
                      <a:pt x="21" y="19"/>
                    </a:lnTo>
                    <a:lnTo>
                      <a:pt x="21" y="20"/>
                    </a:lnTo>
                    <a:lnTo>
                      <a:pt x="20" y="20"/>
                    </a:lnTo>
                    <a:lnTo>
                      <a:pt x="20" y="22"/>
                    </a:lnTo>
                    <a:lnTo>
                      <a:pt x="19" y="22"/>
                    </a:lnTo>
                    <a:lnTo>
                      <a:pt x="19" y="23"/>
                    </a:lnTo>
                    <a:lnTo>
                      <a:pt x="19" y="24"/>
                    </a:lnTo>
                    <a:lnTo>
                      <a:pt x="18" y="25"/>
                    </a:lnTo>
                    <a:lnTo>
                      <a:pt x="18" y="27"/>
                    </a:lnTo>
                    <a:lnTo>
                      <a:pt x="18" y="28"/>
                    </a:lnTo>
                    <a:lnTo>
                      <a:pt x="18" y="29"/>
                    </a:lnTo>
                    <a:lnTo>
                      <a:pt x="17" y="29"/>
                    </a:lnTo>
                    <a:lnTo>
                      <a:pt x="17" y="31"/>
                    </a:lnTo>
                    <a:lnTo>
                      <a:pt x="17" y="32"/>
                    </a:lnTo>
                    <a:lnTo>
                      <a:pt x="17" y="33"/>
                    </a:lnTo>
                    <a:lnTo>
                      <a:pt x="17" y="34"/>
                    </a:lnTo>
                    <a:lnTo>
                      <a:pt x="17" y="36"/>
                    </a:lnTo>
                    <a:lnTo>
                      <a:pt x="17" y="37"/>
                    </a:lnTo>
                    <a:lnTo>
                      <a:pt x="17" y="38"/>
                    </a:lnTo>
                    <a:lnTo>
                      <a:pt x="17" y="39"/>
                    </a:lnTo>
                    <a:lnTo>
                      <a:pt x="17" y="41"/>
                    </a:lnTo>
                    <a:lnTo>
                      <a:pt x="17" y="42"/>
                    </a:lnTo>
                    <a:lnTo>
                      <a:pt x="17" y="43"/>
                    </a:lnTo>
                    <a:lnTo>
                      <a:pt x="17" y="45"/>
                    </a:lnTo>
                    <a:lnTo>
                      <a:pt x="17" y="46"/>
                    </a:lnTo>
                    <a:lnTo>
                      <a:pt x="18" y="46"/>
                    </a:lnTo>
                    <a:lnTo>
                      <a:pt x="18" y="47"/>
                    </a:lnTo>
                    <a:lnTo>
                      <a:pt x="18" y="48"/>
                    </a:lnTo>
                    <a:lnTo>
                      <a:pt x="18" y="50"/>
                    </a:lnTo>
                    <a:lnTo>
                      <a:pt x="18" y="51"/>
                    </a:lnTo>
                    <a:lnTo>
                      <a:pt x="19" y="51"/>
                    </a:lnTo>
                    <a:lnTo>
                      <a:pt x="19" y="52"/>
                    </a:lnTo>
                    <a:lnTo>
                      <a:pt x="19" y="53"/>
                    </a:lnTo>
                    <a:lnTo>
                      <a:pt x="20" y="53"/>
                    </a:lnTo>
                    <a:lnTo>
                      <a:pt x="20" y="55"/>
                    </a:lnTo>
                    <a:lnTo>
                      <a:pt x="20" y="56"/>
                    </a:lnTo>
                    <a:lnTo>
                      <a:pt x="21" y="56"/>
                    </a:lnTo>
                    <a:lnTo>
                      <a:pt x="21" y="57"/>
                    </a:lnTo>
                    <a:lnTo>
                      <a:pt x="22" y="57"/>
                    </a:lnTo>
                    <a:lnTo>
                      <a:pt x="22" y="59"/>
                    </a:lnTo>
                    <a:lnTo>
                      <a:pt x="24" y="59"/>
                    </a:lnTo>
                    <a:lnTo>
                      <a:pt x="25" y="60"/>
                    </a:lnTo>
                    <a:lnTo>
                      <a:pt x="26" y="60"/>
                    </a:lnTo>
                    <a:lnTo>
                      <a:pt x="27" y="61"/>
                    </a:lnTo>
                    <a:lnTo>
                      <a:pt x="28" y="61"/>
                    </a:lnTo>
                    <a:lnTo>
                      <a:pt x="29" y="61"/>
                    </a:lnTo>
                    <a:lnTo>
                      <a:pt x="30" y="61"/>
                    </a:lnTo>
                    <a:lnTo>
                      <a:pt x="31" y="61"/>
                    </a:lnTo>
                    <a:lnTo>
                      <a:pt x="32" y="61"/>
                    </a:lnTo>
                    <a:lnTo>
                      <a:pt x="33" y="61"/>
                    </a:lnTo>
                    <a:lnTo>
                      <a:pt x="34" y="61"/>
                    </a:lnTo>
                    <a:lnTo>
                      <a:pt x="35" y="61"/>
                    </a:lnTo>
                    <a:lnTo>
                      <a:pt x="35" y="60"/>
                    </a:lnTo>
                    <a:lnTo>
                      <a:pt x="36" y="60"/>
                    </a:lnTo>
                    <a:lnTo>
                      <a:pt x="38" y="60"/>
                    </a:lnTo>
                    <a:lnTo>
                      <a:pt x="38" y="59"/>
                    </a:lnTo>
                    <a:lnTo>
                      <a:pt x="39" y="59"/>
                    </a:lnTo>
                    <a:lnTo>
                      <a:pt x="39" y="57"/>
                    </a:lnTo>
                    <a:lnTo>
                      <a:pt x="40" y="57"/>
                    </a:lnTo>
                    <a:lnTo>
                      <a:pt x="40" y="56"/>
                    </a:lnTo>
                    <a:lnTo>
                      <a:pt x="41" y="56"/>
                    </a:lnTo>
                    <a:lnTo>
                      <a:pt x="41" y="55"/>
                    </a:lnTo>
                    <a:lnTo>
                      <a:pt x="41" y="53"/>
                    </a:lnTo>
                    <a:lnTo>
                      <a:pt x="42" y="53"/>
                    </a:lnTo>
                    <a:lnTo>
                      <a:pt x="42" y="52"/>
                    </a:lnTo>
                    <a:lnTo>
                      <a:pt x="42" y="51"/>
                    </a:lnTo>
                    <a:lnTo>
                      <a:pt x="43" y="50"/>
                    </a:lnTo>
                    <a:lnTo>
                      <a:pt x="43" y="48"/>
                    </a:lnTo>
                    <a:lnTo>
                      <a:pt x="43" y="47"/>
                    </a:lnTo>
                    <a:lnTo>
                      <a:pt x="59" y="51"/>
                    </a:lnTo>
                    <a:lnTo>
                      <a:pt x="59" y="52"/>
                    </a:lnTo>
                    <a:lnTo>
                      <a:pt x="59" y="53"/>
                    </a:lnTo>
                    <a:lnTo>
                      <a:pt x="58" y="55"/>
                    </a:lnTo>
                    <a:lnTo>
                      <a:pt x="58" y="56"/>
                    </a:lnTo>
                    <a:lnTo>
                      <a:pt x="58" y="57"/>
                    </a:lnTo>
                    <a:lnTo>
                      <a:pt x="57" y="59"/>
                    </a:lnTo>
                    <a:lnTo>
                      <a:pt x="57" y="60"/>
                    </a:lnTo>
                    <a:lnTo>
                      <a:pt x="56" y="61"/>
                    </a:lnTo>
                    <a:lnTo>
                      <a:pt x="56" y="62"/>
                    </a:lnTo>
                    <a:lnTo>
                      <a:pt x="55" y="62"/>
                    </a:lnTo>
                    <a:lnTo>
                      <a:pt x="55" y="64"/>
                    </a:lnTo>
                    <a:lnTo>
                      <a:pt x="55" y="65"/>
                    </a:lnTo>
                    <a:lnTo>
                      <a:pt x="54" y="65"/>
                    </a:lnTo>
                    <a:lnTo>
                      <a:pt x="54" y="66"/>
                    </a:lnTo>
                    <a:lnTo>
                      <a:pt x="53" y="66"/>
                    </a:lnTo>
                    <a:lnTo>
                      <a:pt x="53" y="67"/>
                    </a:lnTo>
                    <a:lnTo>
                      <a:pt x="52" y="67"/>
                    </a:lnTo>
                    <a:lnTo>
                      <a:pt x="52" y="69"/>
                    </a:lnTo>
                    <a:lnTo>
                      <a:pt x="51" y="69"/>
                    </a:lnTo>
                    <a:lnTo>
                      <a:pt x="51" y="70"/>
                    </a:lnTo>
                    <a:lnTo>
                      <a:pt x="49" y="70"/>
                    </a:lnTo>
                    <a:lnTo>
                      <a:pt x="49" y="71"/>
                    </a:lnTo>
                    <a:lnTo>
                      <a:pt x="48" y="71"/>
                    </a:lnTo>
                    <a:lnTo>
                      <a:pt x="47" y="73"/>
                    </a:lnTo>
                    <a:lnTo>
                      <a:pt x="46" y="73"/>
                    </a:lnTo>
                    <a:lnTo>
                      <a:pt x="46" y="74"/>
                    </a:lnTo>
                    <a:lnTo>
                      <a:pt x="45" y="74"/>
                    </a:lnTo>
                    <a:lnTo>
                      <a:pt x="44" y="74"/>
                    </a:lnTo>
                    <a:lnTo>
                      <a:pt x="43" y="75"/>
                    </a:lnTo>
                    <a:lnTo>
                      <a:pt x="42" y="75"/>
                    </a:lnTo>
                    <a:lnTo>
                      <a:pt x="41" y="75"/>
                    </a:lnTo>
                    <a:lnTo>
                      <a:pt x="41" y="76"/>
                    </a:lnTo>
                    <a:lnTo>
                      <a:pt x="40" y="76"/>
                    </a:lnTo>
                    <a:lnTo>
                      <a:pt x="39" y="76"/>
                    </a:lnTo>
                    <a:lnTo>
                      <a:pt x="38" y="76"/>
                    </a:lnTo>
                    <a:lnTo>
                      <a:pt x="36" y="76"/>
                    </a:lnTo>
                    <a:lnTo>
                      <a:pt x="35" y="76"/>
                    </a:lnTo>
                    <a:lnTo>
                      <a:pt x="34" y="78"/>
                    </a:lnTo>
                    <a:lnTo>
                      <a:pt x="33" y="78"/>
                    </a:lnTo>
                    <a:lnTo>
                      <a:pt x="32" y="78"/>
                    </a:lnTo>
                    <a:lnTo>
                      <a:pt x="31" y="78"/>
                    </a:lnTo>
                    <a:lnTo>
                      <a:pt x="30" y="78"/>
                    </a:lnTo>
                    <a:lnTo>
                      <a:pt x="29" y="78"/>
                    </a:lnTo>
                    <a:lnTo>
                      <a:pt x="28" y="78"/>
                    </a:lnTo>
                    <a:lnTo>
                      <a:pt x="27" y="78"/>
                    </a:lnTo>
                    <a:lnTo>
                      <a:pt x="26" y="78"/>
                    </a:lnTo>
                    <a:lnTo>
                      <a:pt x="26" y="76"/>
                    </a:lnTo>
                    <a:lnTo>
                      <a:pt x="25" y="76"/>
                    </a:lnTo>
                    <a:lnTo>
                      <a:pt x="24" y="76"/>
                    </a:lnTo>
                    <a:lnTo>
                      <a:pt x="22" y="76"/>
                    </a:lnTo>
                    <a:lnTo>
                      <a:pt x="21" y="76"/>
                    </a:lnTo>
                    <a:lnTo>
                      <a:pt x="20" y="76"/>
                    </a:lnTo>
                    <a:lnTo>
                      <a:pt x="20" y="75"/>
                    </a:lnTo>
                    <a:lnTo>
                      <a:pt x="19" y="75"/>
                    </a:lnTo>
                    <a:lnTo>
                      <a:pt x="18" y="75"/>
                    </a:lnTo>
                    <a:lnTo>
                      <a:pt x="17" y="74"/>
                    </a:lnTo>
                    <a:lnTo>
                      <a:pt x="16" y="74"/>
                    </a:lnTo>
                    <a:lnTo>
                      <a:pt x="15" y="74"/>
                    </a:lnTo>
                    <a:lnTo>
                      <a:pt x="15" y="73"/>
                    </a:lnTo>
                    <a:lnTo>
                      <a:pt x="14" y="73"/>
                    </a:lnTo>
                    <a:lnTo>
                      <a:pt x="13" y="73"/>
                    </a:lnTo>
                    <a:lnTo>
                      <a:pt x="13" y="71"/>
                    </a:lnTo>
                    <a:lnTo>
                      <a:pt x="12" y="71"/>
                    </a:lnTo>
                    <a:lnTo>
                      <a:pt x="12" y="70"/>
                    </a:lnTo>
                    <a:lnTo>
                      <a:pt x="11" y="70"/>
                    </a:lnTo>
                    <a:lnTo>
                      <a:pt x="9" y="69"/>
                    </a:lnTo>
                    <a:lnTo>
                      <a:pt x="8" y="67"/>
                    </a:lnTo>
                    <a:lnTo>
                      <a:pt x="7" y="66"/>
                    </a:lnTo>
                    <a:lnTo>
                      <a:pt x="6" y="65"/>
                    </a:lnTo>
                    <a:lnTo>
                      <a:pt x="6" y="64"/>
                    </a:lnTo>
                    <a:lnTo>
                      <a:pt x="5" y="62"/>
                    </a:lnTo>
                    <a:lnTo>
                      <a:pt x="4" y="61"/>
                    </a:lnTo>
                    <a:lnTo>
                      <a:pt x="4" y="60"/>
                    </a:lnTo>
                    <a:lnTo>
                      <a:pt x="3" y="59"/>
                    </a:lnTo>
                    <a:lnTo>
                      <a:pt x="3" y="57"/>
                    </a:lnTo>
                    <a:lnTo>
                      <a:pt x="3" y="56"/>
                    </a:lnTo>
                    <a:lnTo>
                      <a:pt x="2" y="56"/>
                    </a:lnTo>
                    <a:lnTo>
                      <a:pt x="2" y="55"/>
                    </a:lnTo>
                    <a:lnTo>
                      <a:pt x="2" y="53"/>
                    </a:lnTo>
                    <a:lnTo>
                      <a:pt x="1" y="52"/>
                    </a:lnTo>
                    <a:lnTo>
                      <a:pt x="1" y="51"/>
                    </a:lnTo>
                    <a:lnTo>
                      <a:pt x="1" y="50"/>
                    </a:lnTo>
                    <a:lnTo>
                      <a:pt x="1" y="48"/>
                    </a:lnTo>
                    <a:lnTo>
                      <a:pt x="1" y="47"/>
                    </a:lnTo>
                    <a:lnTo>
                      <a:pt x="1" y="46"/>
                    </a:lnTo>
                    <a:lnTo>
                      <a:pt x="0" y="45"/>
                    </a:lnTo>
                    <a:lnTo>
                      <a:pt x="0" y="43"/>
                    </a:lnTo>
                    <a:lnTo>
                      <a:pt x="0" y="42"/>
                    </a:lnTo>
                    <a:lnTo>
                      <a:pt x="0" y="41"/>
                    </a:lnTo>
                    <a:lnTo>
                      <a:pt x="0" y="39"/>
                    </a:lnTo>
                    <a:lnTo>
                      <a:pt x="0" y="38"/>
                    </a:lnTo>
                    <a:lnTo>
                      <a:pt x="0" y="37"/>
                    </a:lnTo>
                    <a:lnTo>
                      <a:pt x="0" y="36"/>
                    </a:lnTo>
                    <a:lnTo>
                      <a:pt x="0" y="34"/>
                    </a:lnTo>
                    <a:lnTo>
                      <a:pt x="0" y="33"/>
                    </a:lnTo>
                    <a:lnTo>
                      <a:pt x="0" y="32"/>
                    </a:lnTo>
                    <a:lnTo>
                      <a:pt x="1" y="31"/>
                    </a:lnTo>
                    <a:lnTo>
                      <a:pt x="1" y="29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1" y="25"/>
                    </a:lnTo>
                    <a:lnTo>
                      <a:pt x="2" y="24"/>
                    </a:lnTo>
                    <a:lnTo>
                      <a:pt x="2" y="23"/>
                    </a:lnTo>
                    <a:lnTo>
                      <a:pt x="2" y="22"/>
                    </a:lnTo>
                    <a:lnTo>
                      <a:pt x="3" y="20"/>
                    </a:lnTo>
                    <a:lnTo>
                      <a:pt x="3" y="19"/>
                    </a:lnTo>
                    <a:lnTo>
                      <a:pt x="3" y="18"/>
                    </a:lnTo>
                    <a:lnTo>
                      <a:pt x="4" y="17"/>
                    </a:lnTo>
                    <a:lnTo>
                      <a:pt x="4" y="15"/>
                    </a:lnTo>
                    <a:lnTo>
                      <a:pt x="5" y="15"/>
                    </a:lnTo>
                    <a:lnTo>
                      <a:pt x="5" y="14"/>
                    </a:lnTo>
                    <a:lnTo>
                      <a:pt x="6" y="13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7" y="10"/>
                    </a:lnTo>
                    <a:lnTo>
                      <a:pt x="8" y="10"/>
                    </a:lnTo>
                    <a:lnTo>
                      <a:pt x="8" y="9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11" y="8"/>
                    </a:lnTo>
                    <a:lnTo>
                      <a:pt x="11" y="6"/>
                    </a:lnTo>
                    <a:lnTo>
                      <a:pt x="12" y="6"/>
                    </a:lnTo>
                    <a:lnTo>
                      <a:pt x="13" y="5"/>
                    </a:lnTo>
                    <a:lnTo>
                      <a:pt x="14" y="5"/>
                    </a:lnTo>
                    <a:lnTo>
                      <a:pt x="15" y="4"/>
                    </a:lnTo>
                    <a:lnTo>
                      <a:pt x="16" y="4"/>
                    </a:lnTo>
                    <a:lnTo>
                      <a:pt x="16" y="3"/>
                    </a:lnTo>
                    <a:lnTo>
                      <a:pt x="17" y="3"/>
                    </a:lnTo>
                    <a:lnTo>
                      <a:pt x="18" y="3"/>
                    </a:lnTo>
                    <a:lnTo>
                      <a:pt x="19" y="1"/>
                    </a:lnTo>
                    <a:lnTo>
                      <a:pt x="20" y="1"/>
                    </a:lnTo>
                    <a:lnTo>
                      <a:pt x="21" y="1"/>
                    </a:lnTo>
                    <a:lnTo>
                      <a:pt x="22" y="1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6" y="0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29" y="0"/>
                    </a:lnTo>
                    <a:lnTo>
                      <a:pt x="30" y="0"/>
                    </a:lnTo>
                    <a:lnTo>
                      <a:pt x="31" y="0"/>
                    </a:lnTo>
                    <a:lnTo>
                      <a:pt x="32" y="0"/>
                    </a:lnTo>
                    <a:lnTo>
                      <a:pt x="33" y="0"/>
                    </a:lnTo>
                    <a:lnTo>
                      <a:pt x="34" y="0"/>
                    </a:lnTo>
                    <a:lnTo>
                      <a:pt x="35" y="0"/>
                    </a:lnTo>
                    <a:lnTo>
                      <a:pt x="36" y="0"/>
                    </a:lnTo>
                    <a:lnTo>
                      <a:pt x="38" y="0"/>
                    </a:lnTo>
                    <a:lnTo>
                      <a:pt x="39" y="0"/>
                    </a:lnTo>
                    <a:lnTo>
                      <a:pt x="40" y="1"/>
                    </a:lnTo>
                    <a:lnTo>
                      <a:pt x="41" y="1"/>
                    </a:lnTo>
                    <a:lnTo>
                      <a:pt x="42" y="1"/>
                    </a:lnTo>
                    <a:lnTo>
                      <a:pt x="43" y="1"/>
                    </a:lnTo>
                    <a:lnTo>
                      <a:pt x="43" y="3"/>
                    </a:lnTo>
                    <a:lnTo>
                      <a:pt x="44" y="3"/>
                    </a:lnTo>
                    <a:lnTo>
                      <a:pt x="45" y="3"/>
                    </a:lnTo>
                    <a:lnTo>
                      <a:pt x="45" y="4"/>
                    </a:lnTo>
                    <a:lnTo>
                      <a:pt x="46" y="4"/>
                    </a:lnTo>
                    <a:lnTo>
                      <a:pt x="47" y="4"/>
                    </a:lnTo>
                    <a:lnTo>
                      <a:pt x="47" y="5"/>
                    </a:lnTo>
                    <a:lnTo>
                      <a:pt x="48" y="5"/>
                    </a:lnTo>
                    <a:lnTo>
                      <a:pt x="49" y="6"/>
                    </a:lnTo>
                    <a:lnTo>
                      <a:pt x="51" y="6"/>
                    </a:lnTo>
                    <a:lnTo>
                      <a:pt x="51" y="8"/>
                    </a:lnTo>
                    <a:lnTo>
                      <a:pt x="52" y="8"/>
                    </a:lnTo>
                    <a:lnTo>
                      <a:pt x="52" y="9"/>
                    </a:lnTo>
                    <a:lnTo>
                      <a:pt x="53" y="9"/>
                    </a:lnTo>
                    <a:lnTo>
                      <a:pt x="53" y="10"/>
                    </a:lnTo>
                    <a:lnTo>
                      <a:pt x="54" y="10"/>
                    </a:lnTo>
                    <a:lnTo>
                      <a:pt x="54" y="11"/>
                    </a:lnTo>
                    <a:lnTo>
                      <a:pt x="55" y="13"/>
                    </a:lnTo>
                    <a:lnTo>
                      <a:pt x="55" y="14"/>
                    </a:lnTo>
                    <a:lnTo>
                      <a:pt x="56" y="14"/>
                    </a:lnTo>
                    <a:lnTo>
                      <a:pt x="56" y="15"/>
                    </a:lnTo>
                    <a:lnTo>
                      <a:pt x="56" y="17"/>
                    </a:lnTo>
                    <a:lnTo>
                      <a:pt x="57" y="17"/>
                    </a:lnTo>
                    <a:lnTo>
                      <a:pt x="57" y="18"/>
                    </a:lnTo>
                    <a:lnTo>
                      <a:pt x="57" y="19"/>
                    </a:lnTo>
                    <a:lnTo>
                      <a:pt x="58" y="20"/>
                    </a:lnTo>
                    <a:lnTo>
                      <a:pt x="58" y="22"/>
                    </a:lnTo>
                    <a:lnTo>
                      <a:pt x="58" y="23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105"/>
              <p:cNvSpPr>
                <a:spLocks/>
              </p:cNvSpPr>
              <p:nvPr/>
            </p:nvSpPr>
            <p:spPr bwMode="auto">
              <a:xfrm>
                <a:off x="927" y="1657"/>
                <a:ext cx="12" cy="34"/>
              </a:xfrm>
              <a:custGeom>
                <a:avLst/>
                <a:gdLst/>
                <a:ahLst/>
                <a:cxnLst>
                  <a:cxn ang="0">
                    <a:pos x="35" y="42"/>
                  </a:cxn>
                  <a:cxn ang="0">
                    <a:pos x="23" y="72"/>
                  </a:cxn>
                  <a:cxn ang="0">
                    <a:pos x="23" y="75"/>
                  </a:cxn>
                  <a:cxn ang="0">
                    <a:pos x="23" y="77"/>
                  </a:cxn>
                  <a:cxn ang="0">
                    <a:pos x="23" y="80"/>
                  </a:cxn>
                  <a:cxn ang="0">
                    <a:pos x="24" y="81"/>
                  </a:cxn>
                  <a:cxn ang="0">
                    <a:pos x="24" y="84"/>
                  </a:cxn>
                  <a:cxn ang="0">
                    <a:pos x="26" y="85"/>
                  </a:cxn>
                  <a:cxn ang="0">
                    <a:pos x="27" y="86"/>
                  </a:cxn>
                  <a:cxn ang="0">
                    <a:pos x="29" y="86"/>
                  </a:cxn>
                  <a:cxn ang="0">
                    <a:pos x="31" y="86"/>
                  </a:cxn>
                  <a:cxn ang="0">
                    <a:pos x="33" y="85"/>
                  </a:cxn>
                  <a:cxn ang="0">
                    <a:pos x="35" y="85"/>
                  </a:cxn>
                  <a:cxn ang="0">
                    <a:pos x="36" y="99"/>
                  </a:cxn>
                  <a:cxn ang="0">
                    <a:pos x="35" y="100"/>
                  </a:cxn>
                  <a:cxn ang="0">
                    <a:pos x="33" y="100"/>
                  </a:cxn>
                  <a:cxn ang="0">
                    <a:pos x="32" y="101"/>
                  </a:cxn>
                  <a:cxn ang="0">
                    <a:pos x="30" y="101"/>
                  </a:cxn>
                  <a:cxn ang="0">
                    <a:pos x="28" y="101"/>
                  </a:cxn>
                  <a:cxn ang="0">
                    <a:pos x="27" y="103"/>
                  </a:cxn>
                  <a:cxn ang="0">
                    <a:pos x="24" y="103"/>
                  </a:cxn>
                  <a:cxn ang="0">
                    <a:pos x="22" y="103"/>
                  </a:cxn>
                  <a:cxn ang="0">
                    <a:pos x="20" y="103"/>
                  </a:cxn>
                  <a:cxn ang="0">
                    <a:pos x="18" y="101"/>
                  </a:cxn>
                  <a:cxn ang="0">
                    <a:pos x="16" y="101"/>
                  </a:cxn>
                  <a:cxn ang="0">
                    <a:pos x="15" y="100"/>
                  </a:cxn>
                  <a:cxn ang="0">
                    <a:pos x="14" y="99"/>
                  </a:cxn>
                  <a:cxn ang="0">
                    <a:pos x="11" y="99"/>
                  </a:cxn>
                  <a:cxn ang="0">
                    <a:pos x="10" y="98"/>
                  </a:cxn>
                  <a:cxn ang="0">
                    <a:pos x="9" y="96"/>
                  </a:cxn>
                  <a:cxn ang="0">
                    <a:pos x="9" y="94"/>
                  </a:cxn>
                  <a:cxn ang="0">
                    <a:pos x="8" y="92"/>
                  </a:cxn>
                  <a:cxn ang="0">
                    <a:pos x="8" y="90"/>
                  </a:cxn>
                  <a:cxn ang="0">
                    <a:pos x="7" y="89"/>
                  </a:cxn>
                  <a:cxn ang="0">
                    <a:pos x="7" y="86"/>
                  </a:cxn>
                  <a:cxn ang="0">
                    <a:pos x="7" y="84"/>
                  </a:cxn>
                  <a:cxn ang="0">
                    <a:pos x="7" y="81"/>
                  </a:cxn>
                  <a:cxn ang="0">
                    <a:pos x="7" y="78"/>
                  </a:cxn>
                  <a:cxn ang="0">
                    <a:pos x="7" y="76"/>
                  </a:cxn>
                  <a:cxn ang="0">
                    <a:pos x="7" y="42"/>
                  </a:cxn>
                  <a:cxn ang="0">
                    <a:pos x="0" y="26"/>
                  </a:cxn>
                  <a:cxn ang="0">
                    <a:pos x="7" y="11"/>
                  </a:cxn>
                  <a:cxn ang="0">
                    <a:pos x="23" y="26"/>
                  </a:cxn>
                </a:cxnLst>
                <a:rect l="0" t="0" r="r" b="b"/>
                <a:pathLst>
                  <a:path w="36" h="103">
                    <a:moveTo>
                      <a:pt x="35" y="26"/>
                    </a:moveTo>
                    <a:lnTo>
                      <a:pt x="35" y="42"/>
                    </a:lnTo>
                    <a:lnTo>
                      <a:pt x="23" y="42"/>
                    </a:lnTo>
                    <a:lnTo>
                      <a:pt x="23" y="72"/>
                    </a:lnTo>
                    <a:lnTo>
                      <a:pt x="23" y="73"/>
                    </a:lnTo>
                    <a:lnTo>
                      <a:pt x="23" y="75"/>
                    </a:lnTo>
                    <a:lnTo>
                      <a:pt x="23" y="76"/>
                    </a:lnTo>
                    <a:lnTo>
                      <a:pt x="23" y="77"/>
                    </a:lnTo>
                    <a:lnTo>
                      <a:pt x="23" y="78"/>
                    </a:lnTo>
                    <a:lnTo>
                      <a:pt x="23" y="80"/>
                    </a:lnTo>
                    <a:lnTo>
                      <a:pt x="23" y="81"/>
                    </a:lnTo>
                    <a:lnTo>
                      <a:pt x="24" y="81"/>
                    </a:lnTo>
                    <a:lnTo>
                      <a:pt x="24" y="82"/>
                    </a:lnTo>
                    <a:lnTo>
                      <a:pt x="24" y="84"/>
                    </a:lnTo>
                    <a:lnTo>
                      <a:pt x="24" y="85"/>
                    </a:lnTo>
                    <a:lnTo>
                      <a:pt x="26" y="85"/>
                    </a:lnTo>
                    <a:lnTo>
                      <a:pt x="27" y="85"/>
                    </a:lnTo>
                    <a:lnTo>
                      <a:pt x="27" y="86"/>
                    </a:lnTo>
                    <a:lnTo>
                      <a:pt x="28" y="86"/>
                    </a:lnTo>
                    <a:lnTo>
                      <a:pt x="29" y="86"/>
                    </a:lnTo>
                    <a:lnTo>
                      <a:pt x="30" y="86"/>
                    </a:lnTo>
                    <a:lnTo>
                      <a:pt x="31" y="86"/>
                    </a:lnTo>
                    <a:lnTo>
                      <a:pt x="32" y="85"/>
                    </a:lnTo>
                    <a:lnTo>
                      <a:pt x="33" y="85"/>
                    </a:lnTo>
                    <a:lnTo>
                      <a:pt x="34" y="85"/>
                    </a:lnTo>
                    <a:lnTo>
                      <a:pt x="35" y="85"/>
                    </a:lnTo>
                    <a:lnTo>
                      <a:pt x="35" y="84"/>
                    </a:lnTo>
                    <a:lnTo>
                      <a:pt x="36" y="99"/>
                    </a:lnTo>
                    <a:lnTo>
                      <a:pt x="36" y="100"/>
                    </a:lnTo>
                    <a:lnTo>
                      <a:pt x="35" y="100"/>
                    </a:lnTo>
                    <a:lnTo>
                      <a:pt x="34" y="100"/>
                    </a:lnTo>
                    <a:lnTo>
                      <a:pt x="33" y="100"/>
                    </a:lnTo>
                    <a:lnTo>
                      <a:pt x="33" y="101"/>
                    </a:lnTo>
                    <a:lnTo>
                      <a:pt x="32" y="101"/>
                    </a:lnTo>
                    <a:lnTo>
                      <a:pt x="31" y="101"/>
                    </a:lnTo>
                    <a:lnTo>
                      <a:pt x="30" y="101"/>
                    </a:lnTo>
                    <a:lnTo>
                      <a:pt x="29" y="101"/>
                    </a:lnTo>
                    <a:lnTo>
                      <a:pt x="28" y="101"/>
                    </a:lnTo>
                    <a:lnTo>
                      <a:pt x="28" y="103"/>
                    </a:lnTo>
                    <a:lnTo>
                      <a:pt x="27" y="103"/>
                    </a:lnTo>
                    <a:lnTo>
                      <a:pt x="26" y="103"/>
                    </a:lnTo>
                    <a:lnTo>
                      <a:pt x="24" y="103"/>
                    </a:lnTo>
                    <a:lnTo>
                      <a:pt x="23" y="103"/>
                    </a:lnTo>
                    <a:lnTo>
                      <a:pt x="22" y="103"/>
                    </a:lnTo>
                    <a:lnTo>
                      <a:pt x="21" y="103"/>
                    </a:lnTo>
                    <a:lnTo>
                      <a:pt x="20" y="103"/>
                    </a:lnTo>
                    <a:lnTo>
                      <a:pt x="19" y="101"/>
                    </a:lnTo>
                    <a:lnTo>
                      <a:pt x="18" y="101"/>
                    </a:lnTo>
                    <a:lnTo>
                      <a:pt x="17" y="101"/>
                    </a:lnTo>
                    <a:lnTo>
                      <a:pt x="16" y="101"/>
                    </a:lnTo>
                    <a:lnTo>
                      <a:pt x="16" y="100"/>
                    </a:lnTo>
                    <a:lnTo>
                      <a:pt x="15" y="100"/>
                    </a:lnTo>
                    <a:lnTo>
                      <a:pt x="14" y="100"/>
                    </a:lnTo>
                    <a:lnTo>
                      <a:pt x="14" y="99"/>
                    </a:lnTo>
                    <a:lnTo>
                      <a:pt x="13" y="99"/>
                    </a:lnTo>
                    <a:lnTo>
                      <a:pt x="11" y="99"/>
                    </a:lnTo>
                    <a:lnTo>
                      <a:pt x="11" y="98"/>
                    </a:lnTo>
                    <a:lnTo>
                      <a:pt x="10" y="98"/>
                    </a:lnTo>
                    <a:lnTo>
                      <a:pt x="10" y="96"/>
                    </a:lnTo>
                    <a:lnTo>
                      <a:pt x="9" y="96"/>
                    </a:lnTo>
                    <a:lnTo>
                      <a:pt x="9" y="95"/>
                    </a:lnTo>
                    <a:lnTo>
                      <a:pt x="9" y="94"/>
                    </a:lnTo>
                    <a:lnTo>
                      <a:pt x="8" y="94"/>
                    </a:lnTo>
                    <a:lnTo>
                      <a:pt x="8" y="92"/>
                    </a:lnTo>
                    <a:lnTo>
                      <a:pt x="8" y="91"/>
                    </a:lnTo>
                    <a:lnTo>
                      <a:pt x="8" y="90"/>
                    </a:lnTo>
                    <a:lnTo>
                      <a:pt x="7" y="90"/>
                    </a:lnTo>
                    <a:lnTo>
                      <a:pt x="7" y="89"/>
                    </a:lnTo>
                    <a:lnTo>
                      <a:pt x="7" y="87"/>
                    </a:lnTo>
                    <a:lnTo>
                      <a:pt x="7" y="86"/>
                    </a:lnTo>
                    <a:lnTo>
                      <a:pt x="7" y="85"/>
                    </a:lnTo>
                    <a:lnTo>
                      <a:pt x="7" y="84"/>
                    </a:lnTo>
                    <a:lnTo>
                      <a:pt x="7" y="82"/>
                    </a:lnTo>
                    <a:lnTo>
                      <a:pt x="7" y="81"/>
                    </a:lnTo>
                    <a:lnTo>
                      <a:pt x="7" y="80"/>
                    </a:lnTo>
                    <a:lnTo>
                      <a:pt x="7" y="78"/>
                    </a:lnTo>
                    <a:lnTo>
                      <a:pt x="7" y="77"/>
                    </a:lnTo>
                    <a:lnTo>
                      <a:pt x="7" y="76"/>
                    </a:lnTo>
                    <a:lnTo>
                      <a:pt x="7" y="75"/>
                    </a:lnTo>
                    <a:lnTo>
                      <a:pt x="7" y="42"/>
                    </a:lnTo>
                    <a:lnTo>
                      <a:pt x="0" y="42"/>
                    </a:lnTo>
                    <a:lnTo>
                      <a:pt x="0" y="26"/>
                    </a:lnTo>
                    <a:lnTo>
                      <a:pt x="7" y="26"/>
                    </a:lnTo>
                    <a:lnTo>
                      <a:pt x="7" y="11"/>
                    </a:lnTo>
                    <a:lnTo>
                      <a:pt x="23" y="0"/>
                    </a:lnTo>
                    <a:lnTo>
                      <a:pt x="23" y="26"/>
                    </a:lnTo>
                    <a:lnTo>
                      <a:pt x="35" y="26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Freeform 106"/>
              <p:cNvSpPr>
                <a:spLocks noEditPoints="1"/>
              </p:cNvSpPr>
              <p:nvPr/>
            </p:nvSpPr>
            <p:spPr bwMode="auto">
              <a:xfrm>
                <a:off x="943" y="1656"/>
                <a:ext cx="5" cy="34"/>
              </a:xfrm>
              <a:custGeom>
                <a:avLst/>
                <a:gdLst/>
                <a:ahLst/>
                <a:cxnLst>
                  <a:cxn ang="0">
                    <a:pos x="0" y="18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6" y="18"/>
                  </a:cxn>
                  <a:cxn ang="0">
                    <a:pos x="0" y="18"/>
                  </a:cxn>
                  <a:cxn ang="0">
                    <a:pos x="0" y="102"/>
                  </a:cxn>
                  <a:cxn ang="0">
                    <a:pos x="0" y="28"/>
                  </a:cxn>
                  <a:cxn ang="0">
                    <a:pos x="16" y="28"/>
                  </a:cxn>
                  <a:cxn ang="0">
                    <a:pos x="16" y="102"/>
                  </a:cxn>
                  <a:cxn ang="0">
                    <a:pos x="0" y="102"/>
                  </a:cxn>
                </a:cxnLst>
                <a:rect l="0" t="0" r="r" b="b"/>
                <a:pathLst>
                  <a:path w="16" h="102">
                    <a:moveTo>
                      <a:pt x="0" y="18"/>
                    </a:moveTo>
                    <a:lnTo>
                      <a:pt x="0" y="0"/>
                    </a:lnTo>
                    <a:lnTo>
                      <a:pt x="16" y="0"/>
                    </a:lnTo>
                    <a:lnTo>
                      <a:pt x="16" y="18"/>
                    </a:lnTo>
                    <a:lnTo>
                      <a:pt x="0" y="18"/>
                    </a:lnTo>
                    <a:close/>
                    <a:moveTo>
                      <a:pt x="0" y="102"/>
                    </a:moveTo>
                    <a:lnTo>
                      <a:pt x="0" y="28"/>
                    </a:lnTo>
                    <a:lnTo>
                      <a:pt x="16" y="28"/>
                    </a:lnTo>
                    <a:lnTo>
                      <a:pt x="16" y="102"/>
                    </a:lnTo>
                    <a:lnTo>
                      <a:pt x="0" y="10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107"/>
              <p:cNvSpPr>
                <a:spLocks/>
              </p:cNvSpPr>
              <p:nvPr/>
            </p:nvSpPr>
            <p:spPr bwMode="auto">
              <a:xfrm>
                <a:off x="951" y="1666"/>
                <a:ext cx="22" cy="24"/>
              </a:xfrm>
              <a:custGeom>
                <a:avLst/>
                <a:gdLst/>
                <a:ahLst/>
                <a:cxnLst>
                  <a:cxn ang="0">
                    <a:pos x="26" y="74"/>
                  </a:cxn>
                  <a:cxn ang="0">
                    <a:pos x="0" y="0"/>
                  </a:cxn>
                  <a:cxn ang="0">
                    <a:pos x="18" y="0"/>
                  </a:cxn>
                  <a:cxn ang="0">
                    <a:pos x="30" y="38"/>
                  </a:cxn>
                  <a:cxn ang="0">
                    <a:pos x="33" y="51"/>
                  </a:cxn>
                  <a:cxn ang="0">
                    <a:pos x="33" y="50"/>
                  </a:cxn>
                  <a:cxn ang="0">
                    <a:pos x="33" y="49"/>
                  </a:cxn>
                  <a:cxn ang="0">
                    <a:pos x="35" y="47"/>
                  </a:cxn>
                  <a:cxn ang="0">
                    <a:pos x="35" y="46"/>
                  </a:cxn>
                  <a:cxn ang="0">
                    <a:pos x="35" y="45"/>
                  </a:cxn>
                  <a:cxn ang="0">
                    <a:pos x="35" y="44"/>
                  </a:cxn>
                  <a:cxn ang="0">
                    <a:pos x="36" y="44"/>
                  </a:cxn>
                  <a:cxn ang="0">
                    <a:pos x="36" y="42"/>
                  </a:cxn>
                  <a:cxn ang="0">
                    <a:pos x="36" y="41"/>
                  </a:cxn>
                  <a:cxn ang="0">
                    <a:pos x="36" y="40"/>
                  </a:cxn>
                  <a:cxn ang="0">
                    <a:pos x="37" y="40"/>
                  </a:cxn>
                  <a:cxn ang="0">
                    <a:pos x="37" y="38"/>
                  </a:cxn>
                  <a:cxn ang="0">
                    <a:pos x="49" y="0"/>
                  </a:cxn>
                  <a:cxn ang="0">
                    <a:pos x="66" y="0"/>
                  </a:cxn>
                  <a:cxn ang="0">
                    <a:pos x="41" y="74"/>
                  </a:cxn>
                  <a:cxn ang="0">
                    <a:pos x="26" y="74"/>
                  </a:cxn>
                </a:cxnLst>
                <a:rect l="0" t="0" r="r" b="b"/>
                <a:pathLst>
                  <a:path w="66" h="74">
                    <a:moveTo>
                      <a:pt x="26" y="74"/>
                    </a:moveTo>
                    <a:lnTo>
                      <a:pt x="0" y="0"/>
                    </a:lnTo>
                    <a:lnTo>
                      <a:pt x="18" y="0"/>
                    </a:lnTo>
                    <a:lnTo>
                      <a:pt x="30" y="38"/>
                    </a:lnTo>
                    <a:lnTo>
                      <a:pt x="33" y="51"/>
                    </a:lnTo>
                    <a:lnTo>
                      <a:pt x="33" y="50"/>
                    </a:lnTo>
                    <a:lnTo>
                      <a:pt x="33" y="49"/>
                    </a:lnTo>
                    <a:lnTo>
                      <a:pt x="35" y="47"/>
                    </a:lnTo>
                    <a:lnTo>
                      <a:pt x="35" y="46"/>
                    </a:lnTo>
                    <a:lnTo>
                      <a:pt x="35" y="45"/>
                    </a:lnTo>
                    <a:lnTo>
                      <a:pt x="35" y="44"/>
                    </a:lnTo>
                    <a:lnTo>
                      <a:pt x="36" y="44"/>
                    </a:lnTo>
                    <a:lnTo>
                      <a:pt x="36" y="42"/>
                    </a:lnTo>
                    <a:lnTo>
                      <a:pt x="36" y="41"/>
                    </a:lnTo>
                    <a:lnTo>
                      <a:pt x="36" y="40"/>
                    </a:lnTo>
                    <a:lnTo>
                      <a:pt x="37" y="40"/>
                    </a:lnTo>
                    <a:lnTo>
                      <a:pt x="37" y="38"/>
                    </a:lnTo>
                    <a:lnTo>
                      <a:pt x="49" y="0"/>
                    </a:lnTo>
                    <a:lnTo>
                      <a:pt x="66" y="0"/>
                    </a:lnTo>
                    <a:lnTo>
                      <a:pt x="41" y="74"/>
                    </a:lnTo>
                    <a:lnTo>
                      <a:pt x="26" y="74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108"/>
              <p:cNvSpPr>
                <a:spLocks noEditPoints="1"/>
              </p:cNvSpPr>
              <p:nvPr/>
            </p:nvSpPr>
            <p:spPr bwMode="auto">
              <a:xfrm>
                <a:off x="975" y="1665"/>
                <a:ext cx="19" cy="26"/>
              </a:xfrm>
              <a:custGeom>
                <a:avLst/>
                <a:gdLst/>
                <a:ahLst/>
                <a:cxnLst>
                  <a:cxn ang="0">
                    <a:pos x="58" y="59"/>
                  </a:cxn>
                  <a:cxn ang="0">
                    <a:pos x="55" y="62"/>
                  </a:cxn>
                  <a:cxn ang="0">
                    <a:pos x="52" y="67"/>
                  </a:cxn>
                  <a:cxn ang="0">
                    <a:pos x="49" y="70"/>
                  </a:cxn>
                  <a:cxn ang="0">
                    <a:pos x="46" y="74"/>
                  </a:cxn>
                  <a:cxn ang="0">
                    <a:pos x="41" y="75"/>
                  </a:cxn>
                  <a:cxn ang="0">
                    <a:pos x="36" y="76"/>
                  </a:cxn>
                  <a:cxn ang="0">
                    <a:pos x="31" y="78"/>
                  </a:cxn>
                  <a:cxn ang="0">
                    <a:pos x="25" y="76"/>
                  </a:cxn>
                  <a:cxn ang="0">
                    <a:pos x="20" y="75"/>
                  </a:cxn>
                  <a:cxn ang="0">
                    <a:pos x="14" y="73"/>
                  </a:cxn>
                  <a:cxn ang="0">
                    <a:pos x="11" y="70"/>
                  </a:cxn>
                  <a:cxn ang="0">
                    <a:pos x="8" y="67"/>
                  </a:cxn>
                  <a:cxn ang="0">
                    <a:pos x="5" y="62"/>
                  </a:cxn>
                  <a:cxn ang="0">
                    <a:pos x="2" y="57"/>
                  </a:cxn>
                  <a:cxn ang="0">
                    <a:pos x="1" y="52"/>
                  </a:cxn>
                  <a:cxn ang="0">
                    <a:pos x="0" y="46"/>
                  </a:cxn>
                  <a:cxn ang="0">
                    <a:pos x="0" y="39"/>
                  </a:cxn>
                  <a:cxn ang="0">
                    <a:pos x="0" y="33"/>
                  </a:cxn>
                  <a:cxn ang="0">
                    <a:pos x="1" y="27"/>
                  </a:cxn>
                  <a:cxn ang="0">
                    <a:pos x="2" y="20"/>
                  </a:cxn>
                  <a:cxn ang="0">
                    <a:pos x="5" y="17"/>
                  </a:cxn>
                  <a:cxn ang="0">
                    <a:pos x="8" y="11"/>
                  </a:cxn>
                  <a:cxn ang="0">
                    <a:pos x="11" y="8"/>
                  </a:cxn>
                  <a:cxn ang="0">
                    <a:pos x="15" y="4"/>
                  </a:cxn>
                  <a:cxn ang="0">
                    <a:pos x="20" y="1"/>
                  </a:cxn>
                  <a:cxn ang="0">
                    <a:pos x="25" y="0"/>
                  </a:cxn>
                  <a:cxn ang="0">
                    <a:pos x="31" y="0"/>
                  </a:cxn>
                  <a:cxn ang="0">
                    <a:pos x="36" y="0"/>
                  </a:cxn>
                  <a:cxn ang="0">
                    <a:pos x="40" y="1"/>
                  </a:cxn>
                  <a:cxn ang="0">
                    <a:pos x="45" y="4"/>
                  </a:cxn>
                  <a:cxn ang="0">
                    <a:pos x="49" y="8"/>
                  </a:cxn>
                  <a:cxn ang="0">
                    <a:pos x="53" y="14"/>
                  </a:cxn>
                  <a:cxn ang="0">
                    <a:pos x="55" y="19"/>
                  </a:cxn>
                  <a:cxn ang="0">
                    <a:pos x="58" y="23"/>
                  </a:cxn>
                  <a:cxn ang="0">
                    <a:pos x="59" y="29"/>
                  </a:cxn>
                  <a:cxn ang="0">
                    <a:pos x="59" y="36"/>
                  </a:cxn>
                  <a:cxn ang="0">
                    <a:pos x="59" y="43"/>
                  </a:cxn>
                  <a:cxn ang="0">
                    <a:pos x="18" y="48"/>
                  </a:cxn>
                  <a:cxn ang="0">
                    <a:pos x="19" y="53"/>
                  </a:cxn>
                  <a:cxn ang="0">
                    <a:pos x="22" y="57"/>
                  </a:cxn>
                  <a:cxn ang="0">
                    <a:pos x="24" y="61"/>
                  </a:cxn>
                  <a:cxn ang="0">
                    <a:pos x="28" y="62"/>
                  </a:cxn>
                  <a:cxn ang="0">
                    <a:pos x="34" y="62"/>
                  </a:cxn>
                  <a:cxn ang="0">
                    <a:pos x="38" y="60"/>
                  </a:cxn>
                  <a:cxn ang="0">
                    <a:pos x="40" y="56"/>
                  </a:cxn>
                  <a:cxn ang="0">
                    <a:pos x="42" y="32"/>
                  </a:cxn>
                  <a:cxn ang="0">
                    <a:pos x="41" y="25"/>
                  </a:cxn>
                  <a:cxn ang="0">
                    <a:pos x="40" y="20"/>
                  </a:cxn>
                  <a:cxn ang="0">
                    <a:pos x="37" y="18"/>
                  </a:cxn>
                  <a:cxn ang="0">
                    <a:pos x="34" y="15"/>
                  </a:cxn>
                  <a:cxn ang="0">
                    <a:pos x="28" y="15"/>
                  </a:cxn>
                  <a:cxn ang="0">
                    <a:pos x="24" y="17"/>
                  </a:cxn>
                  <a:cxn ang="0">
                    <a:pos x="21" y="19"/>
                  </a:cxn>
                  <a:cxn ang="0">
                    <a:pos x="19" y="23"/>
                  </a:cxn>
                  <a:cxn ang="0">
                    <a:pos x="18" y="28"/>
                  </a:cxn>
                </a:cxnLst>
                <a:rect l="0" t="0" r="r" b="b"/>
                <a:pathLst>
                  <a:path w="59" h="78">
                    <a:moveTo>
                      <a:pt x="41" y="52"/>
                    </a:moveTo>
                    <a:lnTo>
                      <a:pt x="59" y="55"/>
                    </a:lnTo>
                    <a:lnTo>
                      <a:pt x="58" y="56"/>
                    </a:lnTo>
                    <a:lnTo>
                      <a:pt x="58" y="57"/>
                    </a:lnTo>
                    <a:lnTo>
                      <a:pt x="58" y="59"/>
                    </a:lnTo>
                    <a:lnTo>
                      <a:pt x="56" y="59"/>
                    </a:lnTo>
                    <a:lnTo>
                      <a:pt x="56" y="60"/>
                    </a:lnTo>
                    <a:lnTo>
                      <a:pt x="56" y="61"/>
                    </a:lnTo>
                    <a:lnTo>
                      <a:pt x="55" y="61"/>
                    </a:lnTo>
                    <a:lnTo>
                      <a:pt x="55" y="62"/>
                    </a:lnTo>
                    <a:lnTo>
                      <a:pt x="55" y="64"/>
                    </a:lnTo>
                    <a:lnTo>
                      <a:pt x="54" y="64"/>
                    </a:lnTo>
                    <a:lnTo>
                      <a:pt x="54" y="65"/>
                    </a:lnTo>
                    <a:lnTo>
                      <a:pt x="53" y="66"/>
                    </a:lnTo>
                    <a:lnTo>
                      <a:pt x="52" y="67"/>
                    </a:lnTo>
                    <a:lnTo>
                      <a:pt x="52" y="69"/>
                    </a:lnTo>
                    <a:lnTo>
                      <a:pt x="51" y="69"/>
                    </a:lnTo>
                    <a:lnTo>
                      <a:pt x="51" y="70"/>
                    </a:lnTo>
                    <a:lnTo>
                      <a:pt x="50" y="70"/>
                    </a:lnTo>
                    <a:lnTo>
                      <a:pt x="49" y="70"/>
                    </a:lnTo>
                    <a:lnTo>
                      <a:pt x="49" y="71"/>
                    </a:lnTo>
                    <a:lnTo>
                      <a:pt x="48" y="71"/>
                    </a:lnTo>
                    <a:lnTo>
                      <a:pt x="48" y="73"/>
                    </a:lnTo>
                    <a:lnTo>
                      <a:pt x="47" y="73"/>
                    </a:lnTo>
                    <a:lnTo>
                      <a:pt x="46" y="74"/>
                    </a:lnTo>
                    <a:lnTo>
                      <a:pt x="45" y="74"/>
                    </a:lnTo>
                    <a:lnTo>
                      <a:pt x="43" y="74"/>
                    </a:lnTo>
                    <a:lnTo>
                      <a:pt x="43" y="75"/>
                    </a:lnTo>
                    <a:lnTo>
                      <a:pt x="42" y="75"/>
                    </a:lnTo>
                    <a:lnTo>
                      <a:pt x="41" y="75"/>
                    </a:lnTo>
                    <a:lnTo>
                      <a:pt x="40" y="76"/>
                    </a:lnTo>
                    <a:lnTo>
                      <a:pt x="39" y="76"/>
                    </a:lnTo>
                    <a:lnTo>
                      <a:pt x="38" y="76"/>
                    </a:lnTo>
                    <a:lnTo>
                      <a:pt x="37" y="76"/>
                    </a:lnTo>
                    <a:lnTo>
                      <a:pt x="36" y="76"/>
                    </a:lnTo>
                    <a:lnTo>
                      <a:pt x="35" y="78"/>
                    </a:lnTo>
                    <a:lnTo>
                      <a:pt x="34" y="78"/>
                    </a:lnTo>
                    <a:lnTo>
                      <a:pt x="33" y="78"/>
                    </a:lnTo>
                    <a:lnTo>
                      <a:pt x="32" y="78"/>
                    </a:lnTo>
                    <a:lnTo>
                      <a:pt x="31" y="78"/>
                    </a:lnTo>
                    <a:lnTo>
                      <a:pt x="29" y="78"/>
                    </a:lnTo>
                    <a:lnTo>
                      <a:pt x="28" y="78"/>
                    </a:lnTo>
                    <a:lnTo>
                      <a:pt x="27" y="78"/>
                    </a:lnTo>
                    <a:lnTo>
                      <a:pt x="26" y="78"/>
                    </a:lnTo>
                    <a:lnTo>
                      <a:pt x="25" y="76"/>
                    </a:lnTo>
                    <a:lnTo>
                      <a:pt x="24" y="76"/>
                    </a:lnTo>
                    <a:lnTo>
                      <a:pt x="23" y="76"/>
                    </a:lnTo>
                    <a:lnTo>
                      <a:pt x="22" y="76"/>
                    </a:lnTo>
                    <a:lnTo>
                      <a:pt x="21" y="76"/>
                    </a:lnTo>
                    <a:lnTo>
                      <a:pt x="20" y="75"/>
                    </a:lnTo>
                    <a:lnTo>
                      <a:pt x="19" y="75"/>
                    </a:lnTo>
                    <a:lnTo>
                      <a:pt x="18" y="75"/>
                    </a:lnTo>
                    <a:lnTo>
                      <a:pt x="16" y="74"/>
                    </a:lnTo>
                    <a:lnTo>
                      <a:pt x="15" y="74"/>
                    </a:lnTo>
                    <a:lnTo>
                      <a:pt x="14" y="73"/>
                    </a:lnTo>
                    <a:lnTo>
                      <a:pt x="13" y="73"/>
                    </a:lnTo>
                    <a:lnTo>
                      <a:pt x="13" y="71"/>
                    </a:lnTo>
                    <a:lnTo>
                      <a:pt x="12" y="71"/>
                    </a:lnTo>
                    <a:lnTo>
                      <a:pt x="11" y="71"/>
                    </a:lnTo>
                    <a:lnTo>
                      <a:pt x="11" y="70"/>
                    </a:lnTo>
                    <a:lnTo>
                      <a:pt x="10" y="70"/>
                    </a:lnTo>
                    <a:lnTo>
                      <a:pt x="10" y="69"/>
                    </a:lnTo>
                    <a:lnTo>
                      <a:pt x="9" y="69"/>
                    </a:lnTo>
                    <a:lnTo>
                      <a:pt x="9" y="67"/>
                    </a:lnTo>
                    <a:lnTo>
                      <a:pt x="8" y="67"/>
                    </a:lnTo>
                    <a:lnTo>
                      <a:pt x="8" y="66"/>
                    </a:lnTo>
                    <a:lnTo>
                      <a:pt x="7" y="65"/>
                    </a:lnTo>
                    <a:lnTo>
                      <a:pt x="6" y="64"/>
                    </a:lnTo>
                    <a:lnTo>
                      <a:pt x="6" y="62"/>
                    </a:lnTo>
                    <a:lnTo>
                      <a:pt x="5" y="62"/>
                    </a:lnTo>
                    <a:lnTo>
                      <a:pt x="5" y="61"/>
                    </a:lnTo>
                    <a:lnTo>
                      <a:pt x="4" y="60"/>
                    </a:lnTo>
                    <a:lnTo>
                      <a:pt x="4" y="59"/>
                    </a:lnTo>
                    <a:lnTo>
                      <a:pt x="4" y="57"/>
                    </a:lnTo>
                    <a:lnTo>
                      <a:pt x="2" y="57"/>
                    </a:lnTo>
                    <a:lnTo>
                      <a:pt x="2" y="56"/>
                    </a:lnTo>
                    <a:lnTo>
                      <a:pt x="2" y="55"/>
                    </a:lnTo>
                    <a:lnTo>
                      <a:pt x="2" y="53"/>
                    </a:lnTo>
                    <a:lnTo>
                      <a:pt x="1" y="53"/>
                    </a:lnTo>
                    <a:lnTo>
                      <a:pt x="1" y="52"/>
                    </a:lnTo>
                    <a:lnTo>
                      <a:pt x="1" y="51"/>
                    </a:lnTo>
                    <a:lnTo>
                      <a:pt x="1" y="50"/>
                    </a:lnTo>
                    <a:lnTo>
                      <a:pt x="1" y="48"/>
                    </a:lnTo>
                    <a:lnTo>
                      <a:pt x="0" y="47"/>
                    </a:lnTo>
                    <a:lnTo>
                      <a:pt x="0" y="46"/>
                    </a:lnTo>
                    <a:lnTo>
                      <a:pt x="0" y="45"/>
                    </a:lnTo>
                    <a:lnTo>
                      <a:pt x="0" y="43"/>
                    </a:lnTo>
                    <a:lnTo>
                      <a:pt x="0" y="42"/>
                    </a:lnTo>
                    <a:lnTo>
                      <a:pt x="0" y="41"/>
                    </a:lnTo>
                    <a:lnTo>
                      <a:pt x="0" y="39"/>
                    </a:lnTo>
                    <a:lnTo>
                      <a:pt x="0" y="38"/>
                    </a:lnTo>
                    <a:lnTo>
                      <a:pt x="0" y="37"/>
                    </a:lnTo>
                    <a:lnTo>
                      <a:pt x="0" y="36"/>
                    </a:lnTo>
                    <a:lnTo>
                      <a:pt x="0" y="34"/>
                    </a:lnTo>
                    <a:lnTo>
                      <a:pt x="0" y="33"/>
                    </a:lnTo>
                    <a:lnTo>
                      <a:pt x="0" y="32"/>
                    </a:lnTo>
                    <a:lnTo>
                      <a:pt x="0" y="31"/>
                    </a:lnTo>
                    <a:lnTo>
                      <a:pt x="1" y="29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2" y="23"/>
                    </a:lnTo>
                    <a:lnTo>
                      <a:pt x="2" y="22"/>
                    </a:lnTo>
                    <a:lnTo>
                      <a:pt x="2" y="20"/>
                    </a:lnTo>
                    <a:lnTo>
                      <a:pt x="4" y="20"/>
                    </a:lnTo>
                    <a:lnTo>
                      <a:pt x="4" y="19"/>
                    </a:lnTo>
                    <a:lnTo>
                      <a:pt x="4" y="18"/>
                    </a:lnTo>
                    <a:lnTo>
                      <a:pt x="5" y="18"/>
                    </a:lnTo>
                    <a:lnTo>
                      <a:pt x="5" y="17"/>
                    </a:lnTo>
                    <a:lnTo>
                      <a:pt x="5" y="15"/>
                    </a:lnTo>
                    <a:lnTo>
                      <a:pt x="6" y="15"/>
                    </a:lnTo>
                    <a:lnTo>
                      <a:pt x="6" y="14"/>
                    </a:lnTo>
                    <a:lnTo>
                      <a:pt x="7" y="13"/>
                    </a:lnTo>
                    <a:lnTo>
                      <a:pt x="8" y="11"/>
                    </a:lnTo>
                    <a:lnTo>
                      <a:pt x="8" y="10"/>
                    </a:lnTo>
                    <a:lnTo>
                      <a:pt x="9" y="10"/>
                    </a:lnTo>
                    <a:lnTo>
                      <a:pt x="9" y="9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2" y="6"/>
                    </a:lnTo>
                    <a:lnTo>
                      <a:pt x="13" y="5"/>
                    </a:lnTo>
                    <a:lnTo>
                      <a:pt x="14" y="5"/>
                    </a:lnTo>
                    <a:lnTo>
                      <a:pt x="14" y="4"/>
                    </a:lnTo>
                    <a:lnTo>
                      <a:pt x="15" y="4"/>
                    </a:lnTo>
                    <a:lnTo>
                      <a:pt x="16" y="3"/>
                    </a:lnTo>
                    <a:lnTo>
                      <a:pt x="18" y="3"/>
                    </a:lnTo>
                    <a:lnTo>
                      <a:pt x="19" y="3"/>
                    </a:lnTo>
                    <a:lnTo>
                      <a:pt x="19" y="1"/>
                    </a:lnTo>
                    <a:lnTo>
                      <a:pt x="20" y="1"/>
                    </a:lnTo>
                    <a:lnTo>
                      <a:pt x="21" y="1"/>
                    </a:lnTo>
                    <a:lnTo>
                      <a:pt x="22" y="1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6" y="0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29" y="0"/>
                    </a:lnTo>
                    <a:lnTo>
                      <a:pt x="31" y="0"/>
                    </a:lnTo>
                    <a:lnTo>
                      <a:pt x="32" y="0"/>
                    </a:lnTo>
                    <a:lnTo>
                      <a:pt x="33" y="0"/>
                    </a:lnTo>
                    <a:lnTo>
                      <a:pt x="34" y="0"/>
                    </a:lnTo>
                    <a:lnTo>
                      <a:pt x="35" y="0"/>
                    </a:lnTo>
                    <a:lnTo>
                      <a:pt x="36" y="0"/>
                    </a:lnTo>
                    <a:lnTo>
                      <a:pt x="37" y="0"/>
                    </a:lnTo>
                    <a:lnTo>
                      <a:pt x="37" y="1"/>
                    </a:lnTo>
                    <a:lnTo>
                      <a:pt x="38" y="1"/>
                    </a:lnTo>
                    <a:lnTo>
                      <a:pt x="39" y="1"/>
                    </a:lnTo>
                    <a:lnTo>
                      <a:pt x="40" y="1"/>
                    </a:lnTo>
                    <a:lnTo>
                      <a:pt x="41" y="3"/>
                    </a:lnTo>
                    <a:lnTo>
                      <a:pt x="42" y="3"/>
                    </a:lnTo>
                    <a:lnTo>
                      <a:pt x="43" y="3"/>
                    </a:lnTo>
                    <a:lnTo>
                      <a:pt x="43" y="4"/>
                    </a:lnTo>
                    <a:lnTo>
                      <a:pt x="45" y="4"/>
                    </a:lnTo>
                    <a:lnTo>
                      <a:pt x="46" y="5"/>
                    </a:lnTo>
                    <a:lnTo>
                      <a:pt x="47" y="5"/>
                    </a:lnTo>
                    <a:lnTo>
                      <a:pt x="47" y="6"/>
                    </a:lnTo>
                    <a:lnTo>
                      <a:pt x="48" y="6"/>
                    </a:lnTo>
                    <a:lnTo>
                      <a:pt x="49" y="8"/>
                    </a:lnTo>
                    <a:lnTo>
                      <a:pt x="50" y="9"/>
                    </a:lnTo>
                    <a:lnTo>
                      <a:pt x="51" y="10"/>
                    </a:lnTo>
                    <a:lnTo>
                      <a:pt x="52" y="11"/>
                    </a:lnTo>
                    <a:lnTo>
                      <a:pt x="53" y="13"/>
                    </a:lnTo>
                    <a:lnTo>
                      <a:pt x="53" y="14"/>
                    </a:lnTo>
                    <a:lnTo>
                      <a:pt x="54" y="15"/>
                    </a:lnTo>
                    <a:lnTo>
                      <a:pt x="54" y="17"/>
                    </a:lnTo>
                    <a:lnTo>
                      <a:pt x="55" y="17"/>
                    </a:lnTo>
                    <a:lnTo>
                      <a:pt x="55" y="18"/>
                    </a:lnTo>
                    <a:lnTo>
                      <a:pt x="55" y="19"/>
                    </a:lnTo>
                    <a:lnTo>
                      <a:pt x="56" y="19"/>
                    </a:lnTo>
                    <a:lnTo>
                      <a:pt x="56" y="20"/>
                    </a:lnTo>
                    <a:lnTo>
                      <a:pt x="56" y="22"/>
                    </a:lnTo>
                    <a:lnTo>
                      <a:pt x="56" y="23"/>
                    </a:lnTo>
                    <a:lnTo>
                      <a:pt x="58" y="23"/>
                    </a:lnTo>
                    <a:lnTo>
                      <a:pt x="58" y="24"/>
                    </a:lnTo>
                    <a:lnTo>
                      <a:pt x="58" y="25"/>
                    </a:lnTo>
                    <a:lnTo>
                      <a:pt x="58" y="27"/>
                    </a:lnTo>
                    <a:lnTo>
                      <a:pt x="58" y="28"/>
                    </a:lnTo>
                    <a:lnTo>
                      <a:pt x="59" y="29"/>
                    </a:lnTo>
                    <a:lnTo>
                      <a:pt x="59" y="31"/>
                    </a:lnTo>
                    <a:lnTo>
                      <a:pt x="59" y="32"/>
                    </a:lnTo>
                    <a:lnTo>
                      <a:pt x="59" y="33"/>
                    </a:lnTo>
                    <a:lnTo>
                      <a:pt x="59" y="34"/>
                    </a:lnTo>
                    <a:lnTo>
                      <a:pt x="59" y="36"/>
                    </a:lnTo>
                    <a:lnTo>
                      <a:pt x="59" y="37"/>
                    </a:lnTo>
                    <a:lnTo>
                      <a:pt x="59" y="38"/>
                    </a:lnTo>
                    <a:lnTo>
                      <a:pt x="59" y="39"/>
                    </a:lnTo>
                    <a:lnTo>
                      <a:pt x="59" y="42"/>
                    </a:lnTo>
                    <a:lnTo>
                      <a:pt x="59" y="43"/>
                    </a:lnTo>
                    <a:lnTo>
                      <a:pt x="59" y="45"/>
                    </a:lnTo>
                    <a:lnTo>
                      <a:pt x="18" y="45"/>
                    </a:lnTo>
                    <a:lnTo>
                      <a:pt x="18" y="46"/>
                    </a:lnTo>
                    <a:lnTo>
                      <a:pt x="18" y="47"/>
                    </a:lnTo>
                    <a:lnTo>
                      <a:pt x="18" y="48"/>
                    </a:lnTo>
                    <a:lnTo>
                      <a:pt x="18" y="50"/>
                    </a:lnTo>
                    <a:lnTo>
                      <a:pt x="18" y="51"/>
                    </a:lnTo>
                    <a:lnTo>
                      <a:pt x="19" y="51"/>
                    </a:lnTo>
                    <a:lnTo>
                      <a:pt x="19" y="52"/>
                    </a:lnTo>
                    <a:lnTo>
                      <a:pt x="19" y="53"/>
                    </a:lnTo>
                    <a:lnTo>
                      <a:pt x="20" y="55"/>
                    </a:lnTo>
                    <a:lnTo>
                      <a:pt x="20" y="56"/>
                    </a:lnTo>
                    <a:lnTo>
                      <a:pt x="21" y="56"/>
                    </a:lnTo>
                    <a:lnTo>
                      <a:pt x="21" y="57"/>
                    </a:lnTo>
                    <a:lnTo>
                      <a:pt x="22" y="57"/>
                    </a:lnTo>
                    <a:lnTo>
                      <a:pt x="22" y="59"/>
                    </a:lnTo>
                    <a:lnTo>
                      <a:pt x="23" y="59"/>
                    </a:lnTo>
                    <a:lnTo>
                      <a:pt x="23" y="60"/>
                    </a:lnTo>
                    <a:lnTo>
                      <a:pt x="24" y="60"/>
                    </a:lnTo>
                    <a:lnTo>
                      <a:pt x="24" y="61"/>
                    </a:lnTo>
                    <a:lnTo>
                      <a:pt x="25" y="61"/>
                    </a:lnTo>
                    <a:lnTo>
                      <a:pt x="26" y="61"/>
                    </a:lnTo>
                    <a:lnTo>
                      <a:pt x="26" y="62"/>
                    </a:lnTo>
                    <a:lnTo>
                      <a:pt x="27" y="62"/>
                    </a:lnTo>
                    <a:lnTo>
                      <a:pt x="28" y="62"/>
                    </a:lnTo>
                    <a:lnTo>
                      <a:pt x="29" y="62"/>
                    </a:lnTo>
                    <a:lnTo>
                      <a:pt x="31" y="62"/>
                    </a:lnTo>
                    <a:lnTo>
                      <a:pt x="32" y="62"/>
                    </a:lnTo>
                    <a:lnTo>
                      <a:pt x="33" y="62"/>
                    </a:lnTo>
                    <a:lnTo>
                      <a:pt x="34" y="62"/>
                    </a:lnTo>
                    <a:lnTo>
                      <a:pt x="35" y="62"/>
                    </a:lnTo>
                    <a:lnTo>
                      <a:pt x="36" y="61"/>
                    </a:lnTo>
                    <a:lnTo>
                      <a:pt x="37" y="61"/>
                    </a:lnTo>
                    <a:lnTo>
                      <a:pt x="37" y="60"/>
                    </a:lnTo>
                    <a:lnTo>
                      <a:pt x="38" y="60"/>
                    </a:lnTo>
                    <a:lnTo>
                      <a:pt x="38" y="59"/>
                    </a:lnTo>
                    <a:lnTo>
                      <a:pt x="39" y="59"/>
                    </a:lnTo>
                    <a:lnTo>
                      <a:pt x="39" y="57"/>
                    </a:lnTo>
                    <a:lnTo>
                      <a:pt x="40" y="57"/>
                    </a:lnTo>
                    <a:lnTo>
                      <a:pt x="40" y="56"/>
                    </a:lnTo>
                    <a:lnTo>
                      <a:pt x="40" y="55"/>
                    </a:lnTo>
                    <a:lnTo>
                      <a:pt x="41" y="55"/>
                    </a:lnTo>
                    <a:lnTo>
                      <a:pt x="41" y="53"/>
                    </a:lnTo>
                    <a:lnTo>
                      <a:pt x="41" y="52"/>
                    </a:lnTo>
                    <a:close/>
                    <a:moveTo>
                      <a:pt x="42" y="32"/>
                    </a:moveTo>
                    <a:lnTo>
                      <a:pt x="42" y="31"/>
                    </a:lnTo>
                    <a:lnTo>
                      <a:pt x="42" y="29"/>
                    </a:lnTo>
                    <a:lnTo>
                      <a:pt x="42" y="28"/>
                    </a:lnTo>
                    <a:lnTo>
                      <a:pt x="42" y="27"/>
                    </a:lnTo>
                    <a:lnTo>
                      <a:pt x="41" y="25"/>
                    </a:lnTo>
                    <a:lnTo>
                      <a:pt x="41" y="24"/>
                    </a:lnTo>
                    <a:lnTo>
                      <a:pt x="41" y="23"/>
                    </a:lnTo>
                    <a:lnTo>
                      <a:pt x="40" y="23"/>
                    </a:lnTo>
                    <a:lnTo>
                      <a:pt x="40" y="22"/>
                    </a:lnTo>
                    <a:lnTo>
                      <a:pt x="40" y="20"/>
                    </a:lnTo>
                    <a:lnTo>
                      <a:pt x="39" y="20"/>
                    </a:lnTo>
                    <a:lnTo>
                      <a:pt x="39" y="19"/>
                    </a:lnTo>
                    <a:lnTo>
                      <a:pt x="38" y="19"/>
                    </a:lnTo>
                    <a:lnTo>
                      <a:pt x="38" y="18"/>
                    </a:lnTo>
                    <a:lnTo>
                      <a:pt x="37" y="18"/>
                    </a:lnTo>
                    <a:lnTo>
                      <a:pt x="37" y="17"/>
                    </a:lnTo>
                    <a:lnTo>
                      <a:pt x="36" y="17"/>
                    </a:lnTo>
                    <a:lnTo>
                      <a:pt x="35" y="17"/>
                    </a:lnTo>
                    <a:lnTo>
                      <a:pt x="35" y="15"/>
                    </a:lnTo>
                    <a:lnTo>
                      <a:pt x="34" y="15"/>
                    </a:lnTo>
                    <a:lnTo>
                      <a:pt x="33" y="15"/>
                    </a:lnTo>
                    <a:lnTo>
                      <a:pt x="32" y="15"/>
                    </a:lnTo>
                    <a:lnTo>
                      <a:pt x="31" y="15"/>
                    </a:lnTo>
                    <a:lnTo>
                      <a:pt x="29" y="15"/>
                    </a:lnTo>
                    <a:lnTo>
                      <a:pt x="28" y="15"/>
                    </a:lnTo>
                    <a:lnTo>
                      <a:pt x="27" y="15"/>
                    </a:lnTo>
                    <a:lnTo>
                      <a:pt x="26" y="15"/>
                    </a:lnTo>
                    <a:lnTo>
                      <a:pt x="25" y="15"/>
                    </a:lnTo>
                    <a:lnTo>
                      <a:pt x="25" y="17"/>
                    </a:lnTo>
                    <a:lnTo>
                      <a:pt x="24" y="17"/>
                    </a:lnTo>
                    <a:lnTo>
                      <a:pt x="23" y="17"/>
                    </a:lnTo>
                    <a:lnTo>
                      <a:pt x="23" y="18"/>
                    </a:lnTo>
                    <a:lnTo>
                      <a:pt x="22" y="18"/>
                    </a:lnTo>
                    <a:lnTo>
                      <a:pt x="22" y="19"/>
                    </a:lnTo>
                    <a:lnTo>
                      <a:pt x="21" y="19"/>
                    </a:lnTo>
                    <a:lnTo>
                      <a:pt x="21" y="20"/>
                    </a:lnTo>
                    <a:lnTo>
                      <a:pt x="20" y="20"/>
                    </a:lnTo>
                    <a:lnTo>
                      <a:pt x="20" y="22"/>
                    </a:lnTo>
                    <a:lnTo>
                      <a:pt x="20" y="23"/>
                    </a:lnTo>
                    <a:lnTo>
                      <a:pt x="19" y="23"/>
                    </a:lnTo>
                    <a:lnTo>
                      <a:pt x="19" y="24"/>
                    </a:lnTo>
                    <a:lnTo>
                      <a:pt x="19" y="25"/>
                    </a:lnTo>
                    <a:lnTo>
                      <a:pt x="19" y="27"/>
                    </a:lnTo>
                    <a:lnTo>
                      <a:pt x="18" y="27"/>
                    </a:lnTo>
                    <a:lnTo>
                      <a:pt x="18" y="28"/>
                    </a:lnTo>
                    <a:lnTo>
                      <a:pt x="18" y="29"/>
                    </a:lnTo>
                    <a:lnTo>
                      <a:pt x="18" y="31"/>
                    </a:lnTo>
                    <a:lnTo>
                      <a:pt x="18" y="32"/>
                    </a:lnTo>
                    <a:lnTo>
                      <a:pt x="42" y="3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109"/>
              <p:cNvSpPr>
                <a:spLocks noEditPoints="1"/>
              </p:cNvSpPr>
              <p:nvPr/>
            </p:nvSpPr>
            <p:spPr bwMode="auto">
              <a:xfrm>
                <a:off x="1010" y="1656"/>
                <a:ext cx="6" cy="34"/>
              </a:xfrm>
              <a:custGeom>
                <a:avLst/>
                <a:gdLst/>
                <a:ahLst/>
                <a:cxnLst>
                  <a:cxn ang="0">
                    <a:pos x="0" y="18"/>
                  </a:cxn>
                  <a:cxn ang="0">
                    <a:pos x="0" y="0"/>
                  </a:cxn>
                  <a:cxn ang="0">
                    <a:pos x="17" y="0"/>
                  </a:cxn>
                  <a:cxn ang="0">
                    <a:pos x="17" y="18"/>
                  </a:cxn>
                  <a:cxn ang="0">
                    <a:pos x="0" y="18"/>
                  </a:cxn>
                  <a:cxn ang="0">
                    <a:pos x="0" y="102"/>
                  </a:cxn>
                  <a:cxn ang="0">
                    <a:pos x="0" y="28"/>
                  </a:cxn>
                  <a:cxn ang="0">
                    <a:pos x="17" y="28"/>
                  </a:cxn>
                  <a:cxn ang="0">
                    <a:pos x="17" y="102"/>
                  </a:cxn>
                  <a:cxn ang="0">
                    <a:pos x="0" y="102"/>
                  </a:cxn>
                </a:cxnLst>
                <a:rect l="0" t="0" r="r" b="b"/>
                <a:pathLst>
                  <a:path w="17" h="102">
                    <a:moveTo>
                      <a:pt x="0" y="18"/>
                    </a:moveTo>
                    <a:lnTo>
                      <a:pt x="0" y="0"/>
                    </a:lnTo>
                    <a:lnTo>
                      <a:pt x="17" y="0"/>
                    </a:lnTo>
                    <a:lnTo>
                      <a:pt x="17" y="18"/>
                    </a:lnTo>
                    <a:lnTo>
                      <a:pt x="0" y="18"/>
                    </a:lnTo>
                    <a:close/>
                    <a:moveTo>
                      <a:pt x="0" y="102"/>
                    </a:moveTo>
                    <a:lnTo>
                      <a:pt x="0" y="28"/>
                    </a:lnTo>
                    <a:lnTo>
                      <a:pt x="17" y="28"/>
                    </a:lnTo>
                    <a:lnTo>
                      <a:pt x="17" y="102"/>
                    </a:lnTo>
                    <a:lnTo>
                      <a:pt x="0" y="10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110"/>
              <p:cNvSpPr>
                <a:spLocks noEditPoints="1"/>
              </p:cNvSpPr>
              <p:nvPr/>
            </p:nvSpPr>
            <p:spPr bwMode="auto">
              <a:xfrm>
                <a:off x="1020" y="1665"/>
                <a:ext cx="22" cy="26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3" y="25"/>
                  </a:cxn>
                  <a:cxn ang="0">
                    <a:pos x="5" y="19"/>
                  </a:cxn>
                  <a:cxn ang="0">
                    <a:pos x="7" y="13"/>
                  </a:cxn>
                  <a:cxn ang="0">
                    <a:pos x="10" y="9"/>
                  </a:cxn>
                  <a:cxn ang="0">
                    <a:pos x="16" y="5"/>
                  </a:cxn>
                  <a:cxn ang="0">
                    <a:pos x="21" y="3"/>
                  </a:cxn>
                  <a:cxn ang="0">
                    <a:pos x="27" y="0"/>
                  </a:cxn>
                  <a:cxn ang="0">
                    <a:pos x="34" y="0"/>
                  </a:cxn>
                  <a:cxn ang="0">
                    <a:pos x="40" y="0"/>
                  </a:cxn>
                  <a:cxn ang="0">
                    <a:pos x="46" y="3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60" y="15"/>
                  </a:cxn>
                  <a:cxn ang="0">
                    <a:pos x="63" y="23"/>
                  </a:cxn>
                  <a:cxn ang="0">
                    <a:pos x="65" y="29"/>
                  </a:cxn>
                  <a:cxn ang="0">
                    <a:pos x="65" y="37"/>
                  </a:cxn>
                  <a:cxn ang="0">
                    <a:pos x="65" y="45"/>
                  </a:cxn>
                  <a:cxn ang="0">
                    <a:pos x="64" y="52"/>
                  </a:cxn>
                  <a:cxn ang="0">
                    <a:pos x="62" y="57"/>
                  </a:cxn>
                  <a:cxn ang="0">
                    <a:pos x="60" y="62"/>
                  </a:cxn>
                  <a:cxn ang="0">
                    <a:pos x="57" y="66"/>
                  </a:cxn>
                  <a:cxn ang="0">
                    <a:pos x="51" y="71"/>
                  </a:cxn>
                  <a:cxn ang="0">
                    <a:pos x="45" y="75"/>
                  </a:cxn>
                  <a:cxn ang="0">
                    <a:pos x="38" y="76"/>
                  </a:cxn>
                  <a:cxn ang="0">
                    <a:pos x="32" y="78"/>
                  </a:cxn>
                  <a:cxn ang="0">
                    <a:pos x="26" y="76"/>
                  </a:cxn>
                  <a:cxn ang="0">
                    <a:pos x="21" y="75"/>
                  </a:cxn>
                  <a:cxn ang="0">
                    <a:pos x="16" y="73"/>
                  </a:cxn>
                  <a:cxn ang="0">
                    <a:pos x="11" y="69"/>
                  </a:cxn>
                  <a:cxn ang="0">
                    <a:pos x="7" y="64"/>
                  </a:cxn>
                  <a:cxn ang="0">
                    <a:pos x="4" y="59"/>
                  </a:cxn>
                  <a:cxn ang="0">
                    <a:pos x="1" y="52"/>
                  </a:cxn>
                  <a:cxn ang="0">
                    <a:pos x="0" y="45"/>
                  </a:cxn>
                  <a:cxn ang="0">
                    <a:pos x="0" y="37"/>
                  </a:cxn>
                  <a:cxn ang="0">
                    <a:pos x="18" y="45"/>
                  </a:cxn>
                  <a:cxn ang="0">
                    <a:pos x="20" y="51"/>
                  </a:cxn>
                  <a:cxn ang="0">
                    <a:pos x="23" y="56"/>
                  </a:cxn>
                  <a:cxn ang="0">
                    <a:pos x="27" y="60"/>
                  </a:cxn>
                  <a:cxn ang="0">
                    <a:pos x="33" y="61"/>
                  </a:cxn>
                  <a:cxn ang="0">
                    <a:pos x="39" y="60"/>
                  </a:cxn>
                  <a:cxn ang="0">
                    <a:pos x="43" y="56"/>
                  </a:cxn>
                  <a:cxn ang="0">
                    <a:pos x="46" y="51"/>
                  </a:cxn>
                  <a:cxn ang="0">
                    <a:pos x="48" y="46"/>
                  </a:cxn>
                  <a:cxn ang="0">
                    <a:pos x="48" y="38"/>
                  </a:cxn>
                  <a:cxn ang="0">
                    <a:pos x="48" y="31"/>
                  </a:cxn>
                  <a:cxn ang="0">
                    <a:pos x="46" y="24"/>
                  </a:cxn>
                  <a:cxn ang="0">
                    <a:pos x="43" y="19"/>
                  </a:cxn>
                  <a:cxn ang="0">
                    <a:pos x="37" y="17"/>
                  </a:cxn>
                  <a:cxn ang="0">
                    <a:pos x="31" y="15"/>
                  </a:cxn>
                  <a:cxn ang="0">
                    <a:pos x="25" y="18"/>
                  </a:cxn>
                  <a:cxn ang="0">
                    <a:pos x="21" y="24"/>
                  </a:cxn>
                  <a:cxn ang="0">
                    <a:pos x="19" y="29"/>
                  </a:cxn>
                  <a:cxn ang="0">
                    <a:pos x="18" y="36"/>
                  </a:cxn>
                </a:cxnLst>
                <a:rect l="0" t="0" r="r" b="b"/>
                <a:pathLst>
                  <a:path w="65" h="78">
                    <a:moveTo>
                      <a:pt x="0" y="37"/>
                    </a:moveTo>
                    <a:lnTo>
                      <a:pt x="0" y="36"/>
                    </a:lnTo>
                    <a:lnTo>
                      <a:pt x="0" y="34"/>
                    </a:lnTo>
                    <a:lnTo>
                      <a:pt x="0" y="33"/>
                    </a:lnTo>
                    <a:lnTo>
                      <a:pt x="0" y="32"/>
                    </a:lnTo>
                    <a:lnTo>
                      <a:pt x="0" y="31"/>
                    </a:lnTo>
                    <a:lnTo>
                      <a:pt x="1" y="31"/>
                    </a:lnTo>
                    <a:lnTo>
                      <a:pt x="1" y="29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3" y="24"/>
                    </a:lnTo>
                    <a:lnTo>
                      <a:pt x="3" y="23"/>
                    </a:lnTo>
                    <a:lnTo>
                      <a:pt x="4" y="22"/>
                    </a:lnTo>
                    <a:lnTo>
                      <a:pt x="4" y="20"/>
                    </a:lnTo>
                    <a:lnTo>
                      <a:pt x="4" y="19"/>
                    </a:lnTo>
                    <a:lnTo>
                      <a:pt x="5" y="19"/>
                    </a:lnTo>
                    <a:lnTo>
                      <a:pt x="5" y="18"/>
                    </a:lnTo>
                    <a:lnTo>
                      <a:pt x="6" y="17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7" y="14"/>
                    </a:lnTo>
                    <a:lnTo>
                      <a:pt x="7" y="13"/>
                    </a:lnTo>
                    <a:lnTo>
                      <a:pt x="8" y="13"/>
                    </a:lnTo>
                    <a:lnTo>
                      <a:pt x="8" y="11"/>
                    </a:lnTo>
                    <a:lnTo>
                      <a:pt x="9" y="11"/>
                    </a:lnTo>
                    <a:lnTo>
                      <a:pt x="9" y="10"/>
                    </a:lnTo>
                    <a:lnTo>
                      <a:pt x="10" y="10"/>
                    </a:lnTo>
                    <a:lnTo>
                      <a:pt x="10" y="9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3" y="6"/>
                    </a:lnTo>
                    <a:lnTo>
                      <a:pt x="14" y="6"/>
                    </a:lnTo>
                    <a:lnTo>
                      <a:pt x="14" y="5"/>
                    </a:lnTo>
                    <a:lnTo>
                      <a:pt x="16" y="5"/>
                    </a:lnTo>
                    <a:lnTo>
                      <a:pt x="17" y="5"/>
                    </a:lnTo>
                    <a:lnTo>
                      <a:pt x="17" y="4"/>
                    </a:lnTo>
                    <a:lnTo>
                      <a:pt x="18" y="4"/>
                    </a:lnTo>
                    <a:lnTo>
                      <a:pt x="19" y="3"/>
                    </a:lnTo>
                    <a:lnTo>
                      <a:pt x="20" y="3"/>
                    </a:lnTo>
                    <a:lnTo>
                      <a:pt x="21" y="3"/>
                    </a:lnTo>
                    <a:lnTo>
                      <a:pt x="22" y="1"/>
                    </a:lnTo>
                    <a:lnTo>
                      <a:pt x="23" y="1"/>
                    </a:lnTo>
                    <a:lnTo>
                      <a:pt x="24" y="1"/>
                    </a:lnTo>
                    <a:lnTo>
                      <a:pt x="25" y="0"/>
                    </a:lnTo>
                    <a:lnTo>
                      <a:pt x="26" y="0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30" y="0"/>
                    </a:lnTo>
                    <a:lnTo>
                      <a:pt x="31" y="0"/>
                    </a:lnTo>
                    <a:lnTo>
                      <a:pt x="32" y="0"/>
                    </a:lnTo>
                    <a:lnTo>
                      <a:pt x="33" y="0"/>
                    </a:lnTo>
                    <a:lnTo>
                      <a:pt x="34" y="0"/>
                    </a:lnTo>
                    <a:lnTo>
                      <a:pt x="35" y="0"/>
                    </a:lnTo>
                    <a:lnTo>
                      <a:pt x="36" y="0"/>
                    </a:lnTo>
                    <a:lnTo>
                      <a:pt x="37" y="0"/>
                    </a:lnTo>
                    <a:lnTo>
                      <a:pt x="38" y="0"/>
                    </a:lnTo>
                    <a:lnTo>
                      <a:pt x="39" y="0"/>
                    </a:lnTo>
                    <a:lnTo>
                      <a:pt x="40" y="0"/>
                    </a:lnTo>
                    <a:lnTo>
                      <a:pt x="41" y="1"/>
                    </a:lnTo>
                    <a:lnTo>
                      <a:pt x="43" y="1"/>
                    </a:lnTo>
                    <a:lnTo>
                      <a:pt x="44" y="1"/>
                    </a:lnTo>
                    <a:lnTo>
                      <a:pt x="45" y="1"/>
                    </a:lnTo>
                    <a:lnTo>
                      <a:pt x="45" y="3"/>
                    </a:lnTo>
                    <a:lnTo>
                      <a:pt x="46" y="3"/>
                    </a:lnTo>
                    <a:lnTo>
                      <a:pt x="47" y="3"/>
                    </a:lnTo>
                    <a:lnTo>
                      <a:pt x="48" y="4"/>
                    </a:lnTo>
                    <a:lnTo>
                      <a:pt x="49" y="4"/>
                    </a:lnTo>
                    <a:lnTo>
                      <a:pt x="50" y="5"/>
                    </a:lnTo>
                    <a:lnTo>
                      <a:pt x="51" y="5"/>
                    </a:lnTo>
                    <a:lnTo>
                      <a:pt x="51" y="6"/>
                    </a:lnTo>
                    <a:lnTo>
                      <a:pt x="52" y="6"/>
                    </a:lnTo>
                    <a:lnTo>
                      <a:pt x="53" y="8"/>
                    </a:lnTo>
                    <a:lnTo>
                      <a:pt x="54" y="8"/>
                    </a:lnTo>
                    <a:lnTo>
                      <a:pt x="54" y="9"/>
                    </a:lnTo>
                    <a:lnTo>
                      <a:pt x="55" y="9"/>
                    </a:lnTo>
                    <a:lnTo>
                      <a:pt x="55" y="10"/>
                    </a:lnTo>
                    <a:lnTo>
                      <a:pt x="57" y="10"/>
                    </a:lnTo>
                    <a:lnTo>
                      <a:pt x="57" y="11"/>
                    </a:lnTo>
                    <a:lnTo>
                      <a:pt x="58" y="11"/>
                    </a:lnTo>
                    <a:lnTo>
                      <a:pt x="58" y="13"/>
                    </a:lnTo>
                    <a:lnTo>
                      <a:pt x="59" y="14"/>
                    </a:lnTo>
                    <a:lnTo>
                      <a:pt x="60" y="15"/>
                    </a:lnTo>
                    <a:lnTo>
                      <a:pt x="60" y="17"/>
                    </a:lnTo>
                    <a:lnTo>
                      <a:pt x="61" y="18"/>
                    </a:lnTo>
                    <a:lnTo>
                      <a:pt x="62" y="19"/>
                    </a:lnTo>
                    <a:lnTo>
                      <a:pt x="62" y="20"/>
                    </a:lnTo>
                    <a:lnTo>
                      <a:pt x="63" y="22"/>
                    </a:lnTo>
                    <a:lnTo>
                      <a:pt x="63" y="23"/>
                    </a:lnTo>
                    <a:lnTo>
                      <a:pt x="63" y="24"/>
                    </a:lnTo>
                    <a:lnTo>
                      <a:pt x="64" y="24"/>
                    </a:lnTo>
                    <a:lnTo>
                      <a:pt x="64" y="25"/>
                    </a:lnTo>
                    <a:lnTo>
                      <a:pt x="64" y="27"/>
                    </a:lnTo>
                    <a:lnTo>
                      <a:pt x="64" y="28"/>
                    </a:lnTo>
                    <a:lnTo>
                      <a:pt x="65" y="29"/>
                    </a:lnTo>
                    <a:lnTo>
                      <a:pt x="65" y="31"/>
                    </a:lnTo>
                    <a:lnTo>
                      <a:pt x="65" y="32"/>
                    </a:lnTo>
                    <a:lnTo>
                      <a:pt x="65" y="33"/>
                    </a:lnTo>
                    <a:lnTo>
                      <a:pt x="65" y="34"/>
                    </a:lnTo>
                    <a:lnTo>
                      <a:pt x="65" y="36"/>
                    </a:lnTo>
                    <a:lnTo>
                      <a:pt x="65" y="37"/>
                    </a:lnTo>
                    <a:lnTo>
                      <a:pt x="65" y="38"/>
                    </a:lnTo>
                    <a:lnTo>
                      <a:pt x="65" y="39"/>
                    </a:lnTo>
                    <a:lnTo>
                      <a:pt x="65" y="41"/>
                    </a:lnTo>
                    <a:lnTo>
                      <a:pt x="65" y="42"/>
                    </a:lnTo>
                    <a:lnTo>
                      <a:pt x="65" y="43"/>
                    </a:lnTo>
                    <a:lnTo>
                      <a:pt x="65" y="45"/>
                    </a:lnTo>
                    <a:lnTo>
                      <a:pt x="65" y="46"/>
                    </a:lnTo>
                    <a:lnTo>
                      <a:pt x="65" y="47"/>
                    </a:lnTo>
                    <a:lnTo>
                      <a:pt x="64" y="48"/>
                    </a:lnTo>
                    <a:lnTo>
                      <a:pt x="64" y="50"/>
                    </a:lnTo>
                    <a:lnTo>
                      <a:pt x="64" y="51"/>
                    </a:lnTo>
                    <a:lnTo>
                      <a:pt x="64" y="52"/>
                    </a:lnTo>
                    <a:lnTo>
                      <a:pt x="63" y="52"/>
                    </a:lnTo>
                    <a:lnTo>
                      <a:pt x="63" y="53"/>
                    </a:lnTo>
                    <a:lnTo>
                      <a:pt x="63" y="55"/>
                    </a:lnTo>
                    <a:lnTo>
                      <a:pt x="63" y="56"/>
                    </a:lnTo>
                    <a:lnTo>
                      <a:pt x="62" y="56"/>
                    </a:lnTo>
                    <a:lnTo>
                      <a:pt x="62" y="57"/>
                    </a:lnTo>
                    <a:lnTo>
                      <a:pt x="62" y="59"/>
                    </a:lnTo>
                    <a:lnTo>
                      <a:pt x="61" y="59"/>
                    </a:lnTo>
                    <a:lnTo>
                      <a:pt x="61" y="60"/>
                    </a:lnTo>
                    <a:lnTo>
                      <a:pt x="60" y="60"/>
                    </a:lnTo>
                    <a:lnTo>
                      <a:pt x="60" y="61"/>
                    </a:lnTo>
                    <a:lnTo>
                      <a:pt x="60" y="62"/>
                    </a:lnTo>
                    <a:lnTo>
                      <a:pt x="59" y="62"/>
                    </a:lnTo>
                    <a:lnTo>
                      <a:pt x="59" y="64"/>
                    </a:lnTo>
                    <a:lnTo>
                      <a:pt x="58" y="64"/>
                    </a:lnTo>
                    <a:lnTo>
                      <a:pt x="58" y="65"/>
                    </a:lnTo>
                    <a:lnTo>
                      <a:pt x="57" y="65"/>
                    </a:lnTo>
                    <a:lnTo>
                      <a:pt x="57" y="66"/>
                    </a:lnTo>
                    <a:lnTo>
                      <a:pt x="55" y="67"/>
                    </a:lnTo>
                    <a:lnTo>
                      <a:pt x="54" y="69"/>
                    </a:lnTo>
                    <a:lnTo>
                      <a:pt x="53" y="69"/>
                    </a:lnTo>
                    <a:lnTo>
                      <a:pt x="53" y="70"/>
                    </a:lnTo>
                    <a:lnTo>
                      <a:pt x="52" y="70"/>
                    </a:lnTo>
                    <a:lnTo>
                      <a:pt x="51" y="71"/>
                    </a:lnTo>
                    <a:lnTo>
                      <a:pt x="50" y="73"/>
                    </a:lnTo>
                    <a:lnTo>
                      <a:pt x="49" y="73"/>
                    </a:lnTo>
                    <a:lnTo>
                      <a:pt x="48" y="74"/>
                    </a:lnTo>
                    <a:lnTo>
                      <a:pt x="47" y="74"/>
                    </a:lnTo>
                    <a:lnTo>
                      <a:pt x="46" y="75"/>
                    </a:lnTo>
                    <a:lnTo>
                      <a:pt x="45" y="75"/>
                    </a:lnTo>
                    <a:lnTo>
                      <a:pt x="44" y="75"/>
                    </a:lnTo>
                    <a:lnTo>
                      <a:pt x="43" y="76"/>
                    </a:lnTo>
                    <a:lnTo>
                      <a:pt x="41" y="76"/>
                    </a:lnTo>
                    <a:lnTo>
                      <a:pt x="40" y="76"/>
                    </a:lnTo>
                    <a:lnTo>
                      <a:pt x="39" y="76"/>
                    </a:lnTo>
                    <a:lnTo>
                      <a:pt x="38" y="76"/>
                    </a:lnTo>
                    <a:lnTo>
                      <a:pt x="37" y="78"/>
                    </a:lnTo>
                    <a:lnTo>
                      <a:pt x="36" y="78"/>
                    </a:lnTo>
                    <a:lnTo>
                      <a:pt x="35" y="78"/>
                    </a:lnTo>
                    <a:lnTo>
                      <a:pt x="34" y="78"/>
                    </a:lnTo>
                    <a:lnTo>
                      <a:pt x="33" y="78"/>
                    </a:lnTo>
                    <a:lnTo>
                      <a:pt x="32" y="78"/>
                    </a:lnTo>
                    <a:lnTo>
                      <a:pt x="31" y="78"/>
                    </a:lnTo>
                    <a:lnTo>
                      <a:pt x="30" y="78"/>
                    </a:lnTo>
                    <a:lnTo>
                      <a:pt x="28" y="78"/>
                    </a:lnTo>
                    <a:lnTo>
                      <a:pt x="28" y="76"/>
                    </a:lnTo>
                    <a:lnTo>
                      <a:pt x="27" y="76"/>
                    </a:lnTo>
                    <a:lnTo>
                      <a:pt x="26" y="76"/>
                    </a:lnTo>
                    <a:lnTo>
                      <a:pt x="25" y="76"/>
                    </a:lnTo>
                    <a:lnTo>
                      <a:pt x="24" y="76"/>
                    </a:lnTo>
                    <a:lnTo>
                      <a:pt x="23" y="76"/>
                    </a:lnTo>
                    <a:lnTo>
                      <a:pt x="23" y="75"/>
                    </a:lnTo>
                    <a:lnTo>
                      <a:pt x="22" y="75"/>
                    </a:lnTo>
                    <a:lnTo>
                      <a:pt x="21" y="75"/>
                    </a:lnTo>
                    <a:lnTo>
                      <a:pt x="20" y="75"/>
                    </a:lnTo>
                    <a:lnTo>
                      <a:pt x="20" y="74"/>
                    </a:lnTo>
                    <a:lnTo>
                      <a:pt x="19" y="74"/>
                    </a:lnTo>
                    <a:lnTo>
                      <a:pt x="18" y="74"/>
                    </a:lnTo>
                    <a:lnTo>
                      <a:pt x="17" y="73"/>
                    </a:lnTo>
                    <a:lnTo>
                      <a:pt x="16" y="73"/>
                    </a:lnTo>
                    <a:lnTo>
                      <a:pt x="16" y="71"/>
                    </a:lnTo>
                    <a:lnTo>
                      <a:pt x="14" y="71"/>
                    </a:lnTo>
                    <a:lnTo>
                      <a:pt x="13" y="71"/>
                    </a:lnTo>
                    <a:lnTo>
                      <a:pt x="13" y="70"/>
                    </a:lnTo>
                    <a:lnTo>
                      <a:pt x="12" y="70"/>
                    </a:lnTo>
                    <a:lnTo>
                      <a:pt x="11" y="69"/>
                    </a:lnTo>
                    <a:lnTo>
                      <a:pt x="10" y="67"/>
                    </a:lnTo>
                    <a:lnTo>
                      <a:pt x="9" y="67"/>
                    </a:lnTo>
                    <a:lnTo>
                      <a:pt x="9" y="66"/>
                    </a:lnTo>
                    <a:lnTo>
                      <a:pt x="8" y="66"/>
                    </a:lnTo>
                    <a:lnTo>
                      <a:pt x="8" y="65"/>
                    </a:lnTo>
                    <a:lnTo>
                      <a:pt x="7" y="64"/>
                    </a:lnTo>
                    <a:lnTo>
                      <a:pt x="7" y="62"/>
                    </a:lnTo>
                    <a:lnTo>
                      <a:pt x="6" y="62"/>
                    </a:lnTo>
                    <a:lnTo>
                      <a:pt x="6" y="61"/>
                    </a:lnTo>
                    <a:lnTo>
                      <a:pt x="5" y="60"/>
                    </a:lnTo>
                    <a:lnTo>
                      <a:pt x="5" y="59"/>
                    </a:lnTo>
                    <a:lnTo>
                      <a:pt x="4" y="59"/>
                    </a:lnTo>
                    <a:lnTo>
                      <a:pt x="4" y="57"/>
                    </a:lnTo>
                    <a:lnTo>
                      <a:pt x="4" y="56"/>
                    </a:lnTo>
                    <a:lnTo>
                      <a:pt x="3" y="55"/>
                    </a:lnTo>
                    <a:lnTo>
                      <a:pt x="3" y="53"/>
                    </a:lnTo>
                    <a:lnTo>
                      <a:pt x="3" y="52"/>
                    </a:lnTo>
                    <a:lnTo>
                      <a:pt x="1" y="52"/>
                    </a:lnTo>
                    <a:lnTo>
                      <a:pt x="1" y="51"/>
                    </a:lnTo>
                    <a:lnTo>
                      <a:pt x="1" y="50"/>
                    </a:lnTo>
                    <a:lnTo>
                      <a:pt x="1" y="48"/>
                    </a:lnTo>
                    <a:lnTo>
                      <a:pt x="1" y="47"/>
                    </a:lnTo>
                    <a:lnTo>
                      <a:pt x="0" y="46"/>
                    </a:lnTo>
                    <a:lnTo>
                      <a:pt x="0" y="45"/>
                    </a:lnTo>
                    <a:lnTo>
                      <a:pt x="0" y="43"/>
                    </a:lnTo>
                    <a:lnTo>
                      <a:pt x="0" y="42"/>
                    </a:lnTo>
                    <a:lnTo>
                      <a:pt x="0" y="41"/>
                    </a:lnTo>
                    <a:lnTo>
                      <a:pt x="0" y="39"/>
                    </a:lnTo>
                    <a:lnTo>
                      <a:pt x="0" y="38"/>
                    </a:lnTo>
                    <a:lnTo>
                      <a:pt x="0" y="37"/>
                    </a:lnTo>
                    <a:close/>
                    <a:moveTo>
                      <a:pt x="18" y="38"/>
                    </a:moveTo>
                    <a:lnTo>
                      <a:pt x="18" y="39"/>
                    </a:lnTo>
                    <a:lnTo>
                      <a:pt x="18" y="41"/>
                    </a:lnTo>
                    <a:lnTo>
                      <a:pt x="18" y="42"/>
                    </a:lnTo>
                    <a:lnTo>
                      <a:pt x="18" y="43"/>
                    </a:lnTo>
                    <a:lnTo>
                      <a:pt x="18" y="45"/>
                    </a:lnTo>
                    <a:lnTo>
                      <a:pt x="18" y="46"/>
                    </a:lnTo>
                    <a:lnTo>
                      <a:pt x="19" y="47"/>
                    </a:lnTo>
                    <a:lnTo>
                      <a:pt x="19" y="48"/>
                    </a:lnTo>
                    <a:lnTo>
                      <a:pt x="19" y="50"/>
                    </a:lnTo>
                    <a:lnTo>
                      <a:pt x="19" y="51"/>
                    </a:lnTo>
                    <a:lnTo>
                      <a:pt x="20" y="51"/>
                    </a:lnTo>
                    <a:lnTo>
                      <a:pt x="20" y="52"/>
                    </a:lnTo>
                    <a:lnTo>
                      <a:pt x="21" y="53"/>
                    </a:lnTo>
                    <a:lnTo>
                      <a:pt x="21" y="55"/>
                    </a:lnTo>
                    <a:lnTo>
                      <a:pt x="22" y="55"/>
                    </a:lnTo>
                    <a:lnTo>
                      <a:pt x="22" y="56"/>
                    </a:lnTo>
                    <a:lnTo>
                      <a:pt x="23" y="56"/>
                    </a:lnTo>
                    <a:lnTo>
                      <a:pt x="23" y="57"/>
                    </a:lnTo>
                    <a:lnTo>
                      <a:pt x="24" y="57"/>
                    </a:lnTo>
                    <a:lnTo>
                      <a:pt x="24" y="59"/>
                    </a:lnTo>
                    <a:lnTo>
                      <a:pt x="25" y="59"/>
                    </a:lnTo>
                    <a:lnTo>
                      <a:pt x="26" y="60"/>
                    </a:lnTo>
                    <a:lnTo>
                      <a:pt x="27" y="60"/>
                    </a:lnTo>
                    <a:lnTo>
                      <a:pt x="28" y="60"/>
                    </a:lnTo>
                    <a:lnTo>
                      <a:pt x="28" y="61"/>
                    </a:lnTo>
                    <a:lnTo>
                      <a:pt x="30" y="61"/>
                    </a:lnTo>
                    <a:lnTo>
                      <a:pt x="31" y="61"/>
                    </a:lnTo>
                    <a:lnTo>
                      <a:pt x="32" y="61"/>
                    </a:lnTo>
                    <a:lnTo>
                      <a:pt x="33" y="61"/>
                    </a:lnTo>
                    <a:lnTo>
                      <a:pt x="34" y="61"/>
                    </a:lnTo>
                    <a:lnTo>
                      <a:pt x="35" y="61"/>
                    </a:lnTo>
                    <a:lnTo>
                      <a:pt x="36" y="61"/>
                    </a:lnTo>
                    <a:lnTo>
                      <a:pt x="37" y="61"/>
                    </a:lnTo>
                    <a:lnTo>
                      <a:pt x="38" y="60"/>
                    </a:lnTo>
                    <a:lnTo>
                      <a:pt x="39" y="60"/>
                    </a:lnTo>
                    <a:lnTo>
                      <a:pt x="40" y="60"/>
                    </a:lnTo>
                    <a:lnTo>
                      <a:pt x="40" y="59"/>
                    </a:lnTo>
                    <a:lnTo>
                      <a:pt x="41" y="59"/>
                    </a:lnTo>
                    <a:lnTo>
                      <a:pt x="41" y="57"/>
                    </a:lnTo>
                    <a:lnTo>
                      <a:pt x="43" y="57"/>
                    </a:lnTo>
                    <a:lnTo>
                      <a:pt x="43" y="56"/>
                    </a:lnTo>
                    <a:lnTo>
                      <a:pt x="44" y="56"/>
                    </a:lnTo>
                    <a:lnTo>
                      <a:pt x="45" y="55"/>
                    </a:lnTo>
                    <a:lnTo>
                      <a:pt x="45" y="53"/>
                    </a:lnTo>
                    <a:lnTo>
                      <a:pt x="46" y="53"/>
                    </a:lnTo>
                    <a:lnTo>
                      <a:pt x="46" y="52"/>
                    </a:lnTo>
                    <a:lnTo>
                      <a:pt x="46" y="51"/>
                    </a:lnTo>
                    <a:lnTo>
                      <a:pt x="47" y="51"/>
                    </a:lnTo>
                    <a:lnTo>
                      <a:pt x="47" y="50"/>
                    </a:lnTo>
                    <a:lnTo>
                      <a:pt x="47" y="48"/>
                    </a:lnTo>
                    <a:lnTo>
                      <a:pt x="47" y="47"/>
                    </a:lnTo>
                    <a:lnTo>
                      <a:pt x="48" y="47"/>
                    </a:lnTo>
                    <a:lnTo>
                      <a:pt x="48" y="46"/>
                    </a:lnTo>
                    <a:lnTo>
                      <a:pt x="48" y="45"/>
                    </a:lnTo>
                    <a:lnTo>
                      <a:pt x="48" y="43"/>
                    </a:lnTo>
                    <a:lnTo>
                      <a:pt x="48" y="42"/>
                    </a:lnTo>
                    <a:lnTo>
                      <a:pt x="48" y="41"/>
                    </a:lnTo>
                    <a:lnTo>
                      <a:pt x="48" y="39"/>
                    </a:lnTo>
                    <a:lnTo>
                      <a:pt x="48" y="38"/>
                    </a:lnTo>
                    <a:lnTo>
                      <a:pt x="48" y="37"/>
                    </a:lnTo>
                    <a:lnTo>
                      <a:pt x="48" y="36"/>
                    </a:lnTo>
                    <a:lnTo>
                      <a:pt x="48" y="34"/>
                    </a:lnTo>
                    <a:lnTo>
                      <a:pt x="48" y="33"/>
                    </a:lnTo>
                    <a:lnTo>
                      <a:pt x="48" y="32"/>
                    </a:lnTo>
                    <a:lnTo>
                      <a:pt x="48" y="31"/>
                    </a:lnTo>
                    <a:lnTo>
                      <a:pt x="48" y="29"/>
                    </a:lnTo>
                    <a:lnTo>
                      <a:pt x="47" y="29"/>
                    </a:lnTo>
                    <a:lnTo>
                      <a:pt x="47" y="28"/>
                    </a:lnTo>
                    <a:lnTo>
                      <a:pt x="47" y="27"/>
                    </a:lnTo>
                    <a:lnTo>
                      <a:pt x="46" y="25"/>
                    </a:lnTo>
                    <a:lnTo>
                      <a:pt x="46" y="24"/>
                    </a:lnTo>
                    <a:lnTo>
                      <a:pt x="45" y="23"/>
                    </a:lnTo>
                    <a:lnTo>
                      <a:pt x="45" y="22"/>
                    </a:lnTo>
                    <a:lnTo>
                      <a:pt x="44" y="22"/>
                    </a:lnTo>
                    <a:lnTo>
                      <a:pt x="44" y="20"/>
                    </a:lnTo>
                    <a:lnTo>
                      <a:pt x="43" y="20"/>
                    </a:lnTo>
                    <a:lnTo>
                      <a:pt x="43" y="19"/>
                    </a:lnTo>
                    <a:lnTo>
                      <a:pt x="41" y="19"/>
                    </a:lnTo>
                    <a:lnTo>
                      <a:pt x="40" y="18"/>
                    </a:lnTo>
                    <a:lnTo>
                      <a:pt x="39" y="18"/>
                    </a:lnTo>
                    <a:lnTo>
                      <a:pt x="39" y="17"/>
                    </a:lnTo>
                    <a:lnTo>
                      <a:pt x="38" y="17"/>
                    </a:lnTo>
                    <a:lnTo>
                      <a:pt x="37" y="17"/>
                    </a:lnTo>
                    <a:lnTo>
                      <a:pt x="36" y="17"/>
                    </a:lnTo>
                    <a:lnTo>
                      <a:pt x="35" y="15"/>
                    </a:lnTo>
                    <a:lnTo>
                      <a:pt x="34" y="15"/>
                    </a:lnTo>
                    <a:lnTo>
                      <a:pt x="33" y="15"/>
                    </a:lnTo>
                    <a:lnTo>
                      <a:pt x="32" y="15"/>
                    </a:lnTo>
                    <a:lnTo>
                      <a:pt x="31" y="15"/>
                    </a:lnTo>
                    <a:lnTo>
                      <a:pt x="31" y="17"/>
                    </a:lnTo>
                    <a:lnTo>
                      <a:pt x="30" y="17"/>
                    </a:lnTo>
                    <a:lnTo>
                      <a:pt x="28" y="17"/>
                    </a:lnTo>
                    <a:lnTo>
                      <a:pt x="27" y="17"/>
                    </a:lnTo>
                    <a:lnTo>
                      <a:pt x="26" y="18"/>
                    </a:lnTo>
                    <a:lnTo>
                      <a:pt x="25" y="18"/>
                    </a:lnTo>
                    <a:lnTo>
                      <a:pt x="24" y="19"/>
                    </a:lnTo>
                    <a:lnTo>
                      <a:pt x="23" y="20"/>
                    </a:lnTo>
                    <a:lnTo>
                      <a:pt x="22" y="20"/>
                    </a:lnTo>
                    <a:lnTo>
                      <a:pt x="22" y="22"/>
                    </a:lnTo>
                    <a:lnTo>
                      <a:pt x="21" y="23"/>
                    </a:lnTo>
                    <a:lnTo>
                      <a:pt x="21" y="24"/>
                    </a:lnTo>
                    <a:lnTo>
                      <a:pt x="20" y="24"/>
                    </a:lnTo>
                    <a:lnTo>
                      <a:pt x="20" y="25"/>
                    </a:lnTo>
                    <a:lnTo>
                      <a:pt x="20" y="27"/>
                    </a:lnTo>
                    <a:lnTo>
                      <a:pt x="19" y="27"/>
                    </a:lnTo>
                    <a:lnTo>
                      <a:pt x="19" y="28"/>
                    </a:lnTo>
                    <a:lnTo>
                      <a:pt x="19" y="29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8" y="32"/>
                    </a:lnTo>
                    <a:lnTo>
                      <a:pt x="18" y="33"/>
                    </a:lnTo>
                    <a:lnTo>
                      <a:pt x="18" y="34"/>
                    </a:lnTo>
                    <a:lnTo>
                      <a:pt x="18" y="36"/>
                    </a:lnTo>
                    <a:lnTo>
                      <a:pt x="18" y="37"/>
                    </a:lnTo>
                    <a:lnTo>
                      <a:pt x="18" y="38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Freeform 111"/>
              <p:cNvSpPr>
                <a:spLocks/>
              </p:cNvSpPr>
              <p:nvPr/>
            </p:nvSpPr>
            <p:spPr bwMode="auto">
              <a:xfrm>
                <a:off x="1046" y="1665"/>
                <a:ext cx="19" cy="25"/>
              </a:xfrm>
              <a:custGeom>
                <a:avLst/>
                <a:gdLst/>
                <a:ahLst/>
                <a:cxnLst>
                  <a:cxn ang="0">
                    <a:pos x="41" y="38"/>
                  </a:cxn>
                  <a:cxn ang="0">
                    <a:pos x="41" y="34"/>
                  </a:cxn>
                  <a:cxn ang="0">
                    <a:pos x="41" y="31"/>
                  </a:cxn>
                  <a:cxn ang="0">
                    <a:pos x="41" y="27"/>
                  </a:cxn>
                  <a:cxn ang="0">
                    <a:pos x="40" y="24"/>
                  </a:cxn>
                  <a:cxn ang="0">
                    <a:pos x="40" y="20"/>
                  </a:cxn>
                  <a:cxn ang="0">
                    <a:pos x="38" y="19"/>
                  </a:cxn>
                  <a:cxn ang="0">
                    <a:pos x="37" y="17"/>
                  </a:cxn>
                  <a:cxn ang="0">
                    <a:pos x="35" y="15"/>
                  </a:cxn>
                  <a:cxn ang="0">
                    <a:pos x="31" y="15"/>
                  </a:cxn>
                  <a:cxn ang="0">
                    <a:pos x="28" y="15"/>
                  </a:cxn>
                  <a:cxn ang="0">
                    <a:pos x="25" y="17"/>
                  </a:cxn>
                  <a:cxn ang="0">
                    <a:pos x="22" y="18"/>
                  </a:cxn>
                  <a:cxn ang="0">
                    <a:pos x="21" y="20"/>
                  </a:cxn>
                  <a:cxn ang="0">
                    <a:pos x="20" y="23"/>
                  </a:cxn>
                  <a:cxn ang="0">
                    <a:pos x="19" y="25"/>
                  </a:cxn>
                  <a:cxn ang="0">
                    <a:pos x="17" y="28"/>
                  </a:cxn>
                  <a:cxn ang="0">
                    <a:pos x="17" y="32"/>
                  </a:cxn>
                  <a:cxn ang="0">
                    <a:pos x="17" y="36"/>
                  </a:cxn>
                  <a:cxn ang="0">
                    <a:pos x="17" y="39"/>
                  </a:cxn>
                  <a:cxn ang="0">
                    <a:pos x="17" y="75"/>
                  </a:cxn>
                  <a:cxn ang="0">
                    <a:pos x="16" y="1"/>
                  </a:cxn>
                  <a:cxn ang="0">
                    <a:pos x="17" y="10"/>
                  </a:cxn>
                  <a:cxn ang="0">
                    <a:pos x="21" y="6"/>
                  </a:cxn>
                  <a:cxn ang="0">
                    <a:pos x="23" y="4"/>
                  </a:cxn>
                  <a:cxn ang="0">
                    <a:pos x="25" y="3"/>
                  </a:cxn>
                  <a:cxn ang="0">
                    <a:pos x="28" y="1"/>
                  </a:cxn>
                  <a:cxn ang="0">
                    <a:pos x="30" y="0"/>
                  </a:cxn>
                  <a:cxn ang="0">
                    <a:pos x="34" y="0"/>
                  </a:cxn>
                  <a:cxn ang="0">
                    <a:pos x="37" y="0"/>
                  </a:cxn>
                  <a:cxn ang="0">
                    <a:pos x="40" y="0"/>
                  </a:cxn>
                  <a:cxn ang="0">
                    <a:pos x="43" y="0"/>
                  </a:cxn>
                  <a:cxn ang="0">
                    <a:pos x="46" y="1"/>
                  </a:cxn>
                  <a:cxn ang="0">
                    <a:pos x="48" y="3"/>
                  </a:cxn>
                  <a:cxn ang="0">
                    <a:pos x="50" y="4"/>
                  </a:cxn>
                  <a:cxn ang="0">
                    <a:pos x="52" y="6"/>
                  </a:cxn>
                  <a:cxn ang="0">
                    <a:pos x="54" y="8"/>
                  </a:cxn>
                  <a:cxn ang="0">
                    <a:pos x="55" y="10"/>
                  </a:cxn>
                  <a:cxn ang="0">
                    <a:pos x="56" y="13"/>
                  </a:cxn>
                  <a:cxn ang="0">
                    <a:pos x="57" y="17"/>
                  </a:cxn>
                  <a:cxn ang="0">
                    <a:pos x="57" y="20"/>
                  </a:cxn>
                  <a:cxn ang="0">
                    <a:pos x="57" y="24"/>
                  </a:cxn>
                  <a:cxn ang="0">
                    <a:pos x="57" y="28"/>
                  </a:cxn>
                </a:cxnLst>
                <a:rect l="0" t="0" r="r" b="b"/>
                <a:pathLst>
                  <a:path w="57" h="75">
                    <a:moveTo>
                      <a:pt x="57" y="75"/>
                    </a:moveTo>
                    <a:lnTo>
                      <a:pt x="41" y="75"/>
                    </a:lnTo>
                    <a:lnTo>
                      <a:pt x="41" y="38"/>
                    </a:lnTo>
                    <a:lnTo>
                      <a:pt x="41" y="37"/>
                    </a:lnTo>
                    <a:lnTo>
                      <a:pt x="41" y="36"/>
                    </a:lnTo>
                    <a:lnTo>
                      <a:pt x="41" y="34"/>
                    </a:lnTo>
                    <a:lnTo>
                      <a:pt x="41" y="33"/>
                    </a:lnTo>
                    <a:lnTo>
                      <a:pt x="41" y="32"/>
                    </a:lnTo>
                    <a:lnTo>
                      <a:pt x="41" y="31"/>
                    </a:lnTo>
                    <a:lnTo>
                      <a:pt x="41" y="29"/>
                    </a:lnTo>
                    <a:lnTo>
                      <a:pt x="41" y="28"/>
                    </a:lnTo>
                    <a:lnTo>
                      <a:pt x="41" y="27"/>
                    </a:lnTo>
                    <a:lnTo>
                      <a:pt x="41" y="25"/>
                    </a:lnTo>
                    <a:lnTo>
                      <a:pt x="40" y="25"/>
                    </a:lnTo>
                    <a:lnTo>
                      <a:pt x="40" y="24"/>
                    </a:lnTo>
                    <a:lnTo>
                      <a:pt x="40" y="23"/>
                    </a:lnTo>
                    <a:lnTo>
                      <a:pt x="40" y="22"/>
                    </a:lnTo>
                    <a:lnTo>
                      <a:pt x="40" y="20"/>
                    </a:lnTo>
                    <a:lnTo>
                      <a:pt x="39" y="20"/>
                    </a:lnTo>
                    <a:lnTo>
                      <a:pt x="39" y="19"/>
                    </a:lnTo>
                    <a:lnTo>
                      <a:pt x="38" y="19"/>
                    </a:lnTo>
                    <a:lnTo>
                      <a:pt x="38" y="18"/>
                    </a:lnTo>
                    <a:lnTo>
                      <a:pt x="37" y="18"/>
                    </a:lnTo>
                    <a:lnTo>
                      <a:pt x="37" y="17"/>
                    </a:lnTo>
                    <a:lnTo>
                      <a:pt x="36" y="17"/>
                    </a:lnTo>
                    <a:lnTo>
                      <a:pt x="36" y="15"/>
                    </a:lnTo>
                    <a:lnTo>
                      <a:pt x="35" y="15"/>
                    </a:lnTo>
                    <a:lnTo>
                      <a:pt x="34" y="15"/>
                    </a:lnTo>
                    <a:lnTo>
                      <a:pt x="33" y="15"/>
                    </a:lnTo>
                    <a:lnTo>
                      <a:pt x="31" y="15"/>
                    </a:lnTo>
                    <a:lnTo>
                      <a:pt x="30" y="15"/>
                    </a:lnTo>
                    <a:lnTo>
                      <a:pt x="29" y="15"/>
                    </a:lnTo>
                    <a:lnTo>
                      <a:pt x="28" y="15"/>
                    </a:lnTo>
                    <a:lnTo>
                      <a:pt x="27" y="15"/>
                    </a:lnTo>
                    <a:lnTo>
                      <a:pt x="26" y="15"/>
                    </a:lnTo>
                    <a:lnTo>
                      <a:pt x="25" y="17"/>
                    </a:lnTo>
                    <a:lnTo>
                      <a:pt x="24" y="17"/>
                    </a:lnTo>
                    <a:lnTo>
                      <a:pt x="23" y="18"/>
                    </a:lnTo>
                    <a:lnTo>
                      <a:pt x="22" y="18"/>
                    </a:lnTo>
                    <a:lnTo>
                      <a:pt x="22" y="19"/>
                    </a:lnTo>
                    <a:lnTo>
                      <a:pt x="21" y="19"/>
                    </a:lnTo>
                    <a:lnTo>
                      <a:pt x="21" y="20"/>
                    </a:lnTo>
                    <a:lnTo>
                      <a:pt x="20" y="20"/>
                    </a:lnTo>
                    <a:lnTo>
                      <a:pt x="20" y="22"/>
                    </a:lnTo>
                    <a:lnTo>
                      <a:pt x="20" y="23"/>
                    </a:lnTo>
                    <a:lnTo>
                      <a:pt x="19" y="23"/>
                    </a:lnTo>
                    <a:lnTo>
                      <a:pt x="19" y="24"/>
                    </a:lnTo>
                    <a:lnTo>
                      <a:pt x="19" y="25"/>
                    </a:lnTo>
                    <a:lnTo>
                      <a:pt x="19" y="27"/>
                    </a:lnTo>
                    <a:lnTo>
                      <a:pt x="17" y="27"/>
                    </a:lnTo>
                    <a:lnTo>
                      <a:pt x="17" y="28"/>
                    </a:lnTo>
                    <a:lnTo>
                      <a:pt x="17" y="29"/>
                    </a:lnTo>
                    <a:lnTo>
                      <a:pt x="17" y="31"/>
                    </a:lnTo>
                    <a:lnTo>
                      <a:pt x="17" y="32"/>
                    </a:lnTo>
                    <a:lnTo>
                      <a:pt x="17" y="33"/>
                    </a:lnTo>
                    <a:lnTo>
                      <a:pt x="17" y="34"/>
                    </a:lnTo>
                    <a:lnTo>
                      <a:pt x="17" y="36"/>
                    </a:lnTo>
                    <a:lnTo>
                      <a:pt x="17" y="37"/>
                    </a:lnTo>
                    <a:lnTo>
                      <a:pt x="17" y="38"/>
                    </a:lnTo>
                    <a:lnTo>
                      <a:pt x="17" y="39"/>
                    </a:lnTo>
                    <a:lnTo>
                      <a:pt x="17" y="41"/>
                    </a:lnTo>
                    <a:lnTo>
                      <a:pt x="17" y="42"/>
                    </a:lnTo>
                    <a:lnTo>
                      <a:pt x="17" y="75"/>
                    </a:lnTo>
                    <a:lnTo>
                      <a:pt x="0" y="75"/>
                    </a:lnTo>
                    <a:lnTo>
                      <a:pt x="0" y="1"/>
                    </a:lnTo>
                    <a:lnTo>
                      <a:pt x="16" y="1"/>
                    </a:lnTo>
                    <a:lnTo>
                      <a:pt x="16" y="13"/>
                    </a:lnTo>
                    <a:lnTo>
                      <a:pt x="16" y="11"/>
                    </a:lnTo>
                    <a:lnTo>
                      <a:pt x="17" y="10"/>
                    </a:lnTo>
                    <a:lnTo>
                      <a:pt x="19" y="9"/>
                    </a:lnTo>
                    <a:lnTo>
                      <a:pt x="20" y="8"/>
                    </a:lnTo>
                    <a:lnTo>
                      <a:pt x="21" y="6"/>
                    </a:lnTo>
                    <a:lnTo>
                      <a:pt x="22" y="5"/>
                    </a:lnTo>
                    <a:lnTo>
                      <a:pt x="23" y="5"/>
                    </a:lnTo>
                    <a:lnTo>
                      <a:pt x="23" y="4"/>
                    </a:lnTo>
                    <a:lnTo>
                      <a:pt x="24" y="4"/>
                    </a:lnTo>
                    <a:lnTo>
                      <a:pt x="25" y="4"/>
                    </a:lnTo>
                    <a:lnTo>
                      <a:pt x="25" y="3"/>
                    </a:lnTo>
                    <a:lnTo>
                      <a:pt x="26" y="3"/>
                    </a:lnTo>
                    <a:lnTo>
                      <a:pt x="27" y="1"/>
                    </a:lnTo>
                    <a:lnTo>
                      <a:pt x="28" y="1"/>
                    </a:lnTo>
                    <a:lnTo>
                      <a:pt x="29" y="1"/>
                    </a:lnTo>
                    <a:lnTo>
                      <a:pt x="30" y="1"/>
                    </a:lnTo>
                    <a:lnTo>
                      <a:pt x="30" y="0"/>
                    </a:lnTo>
                    <a:lnTo>
                      <a:pt x="31" y="0"/>
                    </a:lnTo>
                    <a:lnTo>
                      <a:pt x="33" y="0"/>
                    </a:lnTo>
                    <a:lnTo>
                      <a:pt x="34" y="0"/>
                    </a:lnTo>
                    <a:lnTo>
                      <a:pt x="35" y="0"/>
                    </a:lnTo>
                    <a:lnTo>
                      <a:pt x="36" y="0"/>
                    </a:lnTo>
                    <a:lnTo>
                      <a:pt x="37" y="0"/>
                    </a:lnTo>
                    <a:lnTo>
                      <a:pt x="38" y="0"/>
                    </a:lnTo>
                    <a:lnTo>
                      <a:pt x="39" y="0"/>
                    </a:lnTo>
                    <a:lnTo>
                      <a:pt x="40" y="0"/>
                    </a:lnTo>
                    <a:lnTo>
                      <a:pt x="41" y="0"/>
                    </a:lnTo>
                    <a:lnTo>
                      <a:pt x="42" y="0"/>
                    </a:lnTo>
                    <a:lnTo>
                      <a:pt x="43" y="0"/>
                    </a:lnTo>
                    <a:lnTo>
                      <a:pt x="43" y="1"/>
                    </a:lnTo>
                    <a:lnTo>
                      <a:pt x="44" y="1"/>
                    </a:lnTo>
                    <a:lnTo>
                      <a:pt x="46" y="1"/>
                    </a:lnTo>
                    <a:lnTo>
                      <a:pt x="47" y="1"/>
                    </a:lnTo>
                    <a:lnTo>
                      <a:pt x="47" y="3"/>
                    </a:lnTo>
                    <a:lnTo>
                      <a:pt x="48" y="3"/>
                    </a:lnTo>
                    <a:lnTo>
                      <a:pt x="49" y="3"/>
                    </a:lnTo>
                    <a:lnTo>
                      <a:pt x="49" y="4"/>
                    </a:lnTo>
                    <a:lnTo>
                      <a:pt x="50" y="4"/>
                    </a:lnTo>
                    <a:lnTo>
                      <a:pt x="51" y="5"/>
                    </a:lnTo>
                    <a:lnTo>
                      <a:pt x="52" y="5"/>
                    </a:lnTo>
                    <a:lnTo>
                      <a:pt x="52" y="6"/>
                    </a:lnTo>
                    <a:lnTo>
                      <a:pt x="53" y="6"/>
                    </a:lnTo>
                    <a:lnTo>
                      <a:pt x="53" y="8"/>
                    </a:lnTo>
                    <a:lnTo>
                      <a:pt x="54" y="8"/>
                    </a:lnTo>
                    <a:lnTo>
                      <a:pt x="54" y="9"/>
                    </a:lnTo>
                    <a:lnTo>
                      <a:pt x="54" y="10"/>
                    </a:lnTo>
                    <a:lnTo>
                      <a:pt x="55" y="10"/>
                    </a:lnTo>
                    <a:lnTo>
                      <a:pt x="55" y="11"/>
                    </a:lnTo>
                    <a:lnTo>
                      <a:pt x="55" y="13"/>
                    </a:lnTo>
                    <a:lnTo>
                      <a:pt x="56" y="13"/>
                    </a:lnTo>
                    <a:lnTo>
                      <a:pt x="56" y="14"/>
                    </a:lnTo>
                    <a:lnTo>
                      <a:pt x="56" y="15"/>
                    </a:lnTo>
                    <a:lnTo>
                      <a:pt x="57" y="17"/>
                    </a:lnTo>
                    <a:lnTo>
                      <a:pt x="57" y="18"/>
                    </a:lnTo>
                    <a:lnTo>
                      <a:pt x="57" y="19"/>
                    </a:lnTo>
                    <a:lnTo>
                      <a:pt x="57" y="20"/>
                    </a:lnTo>
                    <a:lnTo>
                      <a:pt x="57" y="22"/>
                    </a:lnTo>
                    <a:lnTo>
                      <a:pt x="57" y="23"/>
                    </a:lnTo>
                    <a:lnTo>
                      <a:pt x="57" y="24"/>
                    </a:lnTo>
                    <a:lnTo>
                      <a:pt x="57" y="25"/>
                    </a:lnTo>
                    <a:lnTo>
                      <a:pt x="57" y="27"/>
                    </a:lnTo>
                    <a:lnTo>
                      <a:pt x="57" y="28"/>
                    </a:lnTo>
                    <a:lnTo>
                      <a:pt x="57" y="29"/>
                    </a:lnTo>
                    <a:lnTo>
                      <a:pt x="57" y="75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112"/>
              <p:cNvSpPr>
                <a:spLocks noEditPoints="1"/>
              </p:cNvSpPr>
              <p:nvPr/>
            </p:nvSpPr>
            <p:spPr bwMode="auto">
              <a:xfrm>
                <a:off x="1082" y="1656"/>
                <a:ext cx="21" cy="35"/>
              </a:xfrm>
              <a:custGeom>
                <a:avLst/>
                <a:gdLst/>
                <a:ahLst/>
                <a:cxnLst>
                  <a:cxn ang="0">
                    <a:pos x="17" y="36"/>
                  </a:cxn>
                  <a:cxn ang="0">
                    <a:pos x="22" y="32"/>
                  </a:cxn>
                  <a:cxn ang="0">
                    <a:pos x="26" y="28"/>
                  </a:cxn>
                  <a:cxn ang="0">
                    <a:pos x="32" y="27"/>
                  </a:cxn>
                  <a:cxn ang="0">
                    <a:pos x="37" y="27"/>
                  </a:cxn>
                  <a:cxn ang="0">
                    <a:pos x="42" y="28"/>
                  </a:cxn>
                  <a:cxn ang="0">
                    <a:pos x="48" y="31"/>
                  </a:cxn>
                  <a:cxn ang="0">
                    <a:pos x="52" y="35"/>
                  </a:cxn>
                  <a:cxn ang="0">
                    <a:pos x="55" y="38"/>
                  </a:cxn>
                  <a:cxn ang="0">
                    <a:pos x="59" y="45"/>
                  </a:cxn>
                  <a:cxn ang="0">
                    <a:pos x="60" y="50"/>
                  </a:cxn>
                  <a:cxn ang="0">
                    <a:pos x="61" y="56"/>
                  </a:cxn>
                  <a:cxn ang="0">
                    <a:pos x="62" y="63"/>
                  </a:cxn>
                  <a:cxn ang="0">
                    <a:pos x="62" y="69"/>
                  </a:cxn>
                  <a:cxn ang="0">
                    <a:pos x="61" y="75"/>
                  </a:cxn>
                  <a:cxn ang="0">
                    <a:pos x="60" y="82"/>
                  </a:cxn>
                  <a:cxn ang="0">
                    <a:pos x="57" y="87"/>
                  </a:cxn>
                  <a:cxn ang="0">
                    <a:pos x="54" y="93"/>
                  </a:cxn>
                  <a:cxn ang="0">
                    <a:pos x="52" y="97"/>
                  </a:cxn>
                  <a:cxn ang="0">
                    <a:pos x="48" y="101"/>
                  </a:cxn>
                  <a:cxn ang="0">
                    <a:pos x="43" y="102"/>
                  </a:cxn>
                  <a:cxn ang="0">
                    <a:pos x="38" y="105"/>
                  </a:cxn>
                  <a:cxn ang="0">
                    <a:pos x="33" y="105"/>
                  </a:cxn>
                  <a:cxn ang="0">
                    <a:pos x="28" y="103"/>
                  </a:cxn>
                  <a:cxn ang="0">
                    <a:pos x="25" y="101"/>
                  </a:cxn>
                  <a:cxn ang="0">
                    <a:pos x="21" y="98"/>
                  </a:cxn>
                  <a:cxn ang="0">
                    <a:pos x="17" y="96"/>
                  </a:cxn>
                  <a:cxn ang="0">
                    <a:pos x="15" y="102"/>
                  </a:cxn>
                  <a:cxn ang="0">
                    <a:pos x="16" y="68"/>
                  </a:cxn>
                  <a:cxn ang="0">
                    <a:pos x="17" y="73"/>
                  </a:cxn>
                  <a:cxn ang="0">
                    <a:pos x="19" y="78"/>
                  </a:cxn>
                  <a:cxn ang="0">
                    <a:pos x="21" y="82"/>
                  </a:cxn>
                  <a:cxn ang="0">
                    <a:pos x="24" y="87"/>
                  </a:cxn>
                  <a:cxn ang="0">
                    <a:pos x="29" y="88"/>
                  </a:cxn>
                  <a:cxn ang="0">
                    <a:pos x="34" y="88"/>
                  </a:cxn>
                  <a:cxn ang="0">
                    <a:pos x="38" y="87"/>
                  </a:cxn>
                  <a:cxn ang="0">
                    <a:pos x="40" y="83"/>
                  </a:cxn>
                  <a:cxn ang="0">
                    <a:pos x="42" y="79"/>
                  </a:cxn>
                  <a:cxn ang="0">
                    <a:pos x="43" y="74"/>
                  </a:cxn>
                  <a:cxn ang="0">
                    <a:pos x="44" y="68"/>
                  </a:cxn>
                  <a:cxn ang="0">
                    <a:pos x="44" y="61"/>
                  </a:cxn>
                  <a:cxn ang="0">
                    <a:pos x="43" y="56"/>
                  </a:cxn>
                  <a:cxn ang="0">
                    <a:pos x="42" y="51"/>
                  </a:cxn>
                  <a:cxn ang="0">
                    <a:pos x="40" y="46"/>
                  </a:cxn>
                  <a:cxn ang="0">
                    <a:pos x="36" y="44"/>
                  </a:cxn>
                  <a:cxn ang="0">
                    <a:pos x="30" y="42"/>
                  </a:cxn>
                  <a:cxn ang="0">
                    <a:pos x="25" y="42"/>
                  </a:cxn>
                  <a:cxn ang="0">
                    <a:pos x="22" y="45"/>
                  </a:cxn>
                  <a:cxn ang="0">
                    <a:pos x="20" y="49"/>
                  </a:cxn>
                  <a:cxn ang="0">
                    <a:pos x="17" y="55"/>
                  </a:cxn>
                  <a:cxn ang="0">
                    <a:pos x="16" y="60"/>
                  </a:cxn>
                </a:cxnLst>
                <a:rect l="0" t="0" r="r" b="b"/>
                <a:pathLst>
                  <a:path w="62" h="105">
                    <a:moveTo>
                      <a:pt x="0" y="102"/>
                    </a:moveTo>
                    <a:lnTo>
                      <a:pt x="0" y="0"/>
                    </a:lnTo>
                    <a:lnTo>
                      <a:pt x="16" y="0"/>
                    </a:lnTo>
                    <a:lnTo>
                      <a:pt x="16" y="37"/>
                    </a:lnTo>
                    <a:lnTo>
                      <a:pt x="17" y="36"/>
                    </a:lnTo>
                    <a:lnTo>
                      <a:pt x="17" y="35"/>
                    </a:lnTo>
                    <a:lnTo>
                      <a:pt x="19" y="35"/>
                    </a:lnTo>
                    <a:lnTo>
                      <a:pt x="20" y="33"/>
                    </a:lnTo>
                    <a:lnTo>
                      <a:pt x="21" y="32"/>
                    </a:lnTo>
                    <a:lnTo>
                      <a:pt x="22" y="32"/>
                    </a:lnTo>
                    <a:lnTo>
                      <a:pt x="22" y="31"/>
                    </a:lnTo>
                    <a:lnTo>
                      <a:pt x="23" y="31"/>
                    </a:lnTo>
                    <a:lnTo>
                      <a:pt x="24" y="30"/>
                    </a:lnTo>
                    <a:lnTo>
                      <a:pt x="25" y="30"/>
                    </a:lnTo>
                    <a:lnTo>
                      <a:pt x="26" y="28"/>
                    </a:lnTo>
                    <a:lnTo>
                      <a:pt x="27" y="28"/>
                    </a:lnTo>
                    <a:lnTo>
                      <a:pt x="28" y="28"/>
                    </a:lnTo>
                    <a:lnTo>
                      <a:pt x="29" y="27"/>
                    </a:lnTo>
                    <a:lnTo>
                      <a:pt x="30" y="27"/>
                    </a:lnTo>
                    <a:lnTo>
                      <a:pt x="32" y="27"/>
                    </a:lnTo>
                    <a:lnTo>
                      <a:pt x="33" y="27"/>
                    </a:lnTo>
                    <a:lnTo>
                      <a:pt x="34" y="27"/>
                    </a:lnTo>
                    <a:lnTo>
                      <a:pt x="35" y="27"/>
                    </a:lnTo>
                    <a:lnTo>
                      <a:pt x="36" y="27"/>
                    </a:lnTo>
                    <a:lnTo>
                      <a:pt x="37" y="27"/>
                    </a:lnTo>
                    <a:lnTo>
                      <a:pt x="38" y="27"/>
                    </a:lnTo>
                    <a:lnTo>
                      <a:pt x="39" y="27"/>
                    </a:lnTo>
                    <a:lnTo>
                      <a:pt x="40" y="27"/>
                    </a:lnTo>
                    <a:lnTo>
                      <a:pt x="41" y="27"/>
                    </a:lnTo>
                    <a:lnTo>
                      <a:pt x="42" y="28"/>
                    </a:lnTo>
                    <a:lnTo>
                      <a:pt x="43" y="28"/>
                    </a:lnTo>
                    <a:lnTo>
                      <a:pt x="44" y="28"/>
                    </a:lnTo>
                    <a:lnTo>
                      <a:pt x="46" y="30"/>
                    </a:lnTo>
                    <a:lnTo>
                      <a:pt x="47" y="30"/>
                    </a:lnTo>
                    <a:lnTo>
                      <a:pt x="48" y="31"/>
                    </a:lnTo>
                    <a:lnTo>
                      <a:pt x="49" y="31"/>
                    </a:lnTo>
                    <a:lnTo>
                      <a:pt x="49" y="32"/>
                    </a:lnTo>
                    <a:lnTo>
                      <a:pt x="50" y="32"/>
                    </a:lnTo>
                    <a:lnTo>
                      <a:pt x="51" y="33"/>
                    </a:lnTo>
                    <a:lnTo>
                      <a:pt x="52" y="35"/>
                    </a:lnTo>
                    <a:lnTo>
                      <a:pt x="53" y="36"/>
                    </a:lnTo>
                    <a:lnTo>
                      <a:pt x="54" y="36"/>
                    </a:lnTo>
                    <a:lnTo>
                      <a:pt x="54" y="37"/>
                    </a:lnTo>
                    <a:lnTo>
                      <a:pt x="55" y="37"/>
                    </a:lnTo>
                    <a:lnTo>
                      <a:pt x="55" y="38"/>
                    </a:lnTo>
                    <a:lnTo>
                      <a:pt x="56" y="40"/>
                    </a:lnTo>
                    <a:lnTo>
                      <a:pt x="56" y="41"/>
                    </a:lnTo>
                    <a:lnTo>
                      <a:pt x="57" y="42"/>
                    </a:lnTo>
                    <a:lnTo>
                      <a:pt x="57" y="44"/>
                    </a:lnTo>
                    <a:lnTo>
                      <a:pt x="59" y="45"/>
                    </a:lnTo>
                    <a:lnTo>
                      <a:pt x="59" y="46"/>
                    </a:lnTo>
                    <a:lnTo>
                      <a:pt x="59" y="47"/>
                    </a:lnTo>
                    <a:lnTo>
                      <a:pt x="60" y="47"/>
                    </a:lnTo>
                    <a:lnTo>
                      <a:pt x="60" y="49"/>
                    </a:lnTo>
                    <a:lnTo>
                      <a:pt x="60" y="50"/>
                    </a:lnTo>
                    <a:lnTo>
                      <a:pt x="61" y="51"/>
                    </a:lnTo>
                    <a:lnTo>
                      <a:pt x="61" y="52"/>
                    </a:lnTo>
                    <a:lnTo>
                      <a:pt x="61" y="54"/>
                    </a:lnTo>
                    <a:lnTo>
                      <a:pt x="61" y="55"/>
                    </a:lnTo>
                    <a:lnTo>
                      <a:pt x="61" y="56"/>
                    </a:lnTo>
                    <a:lnTo>
                      <a:pt x="61" y="58"/>
                    </a:lnTo>
                    <a:lnTo>
                      <a:pt x="61" y="59"/>
                    </a:lnTo>
                    <a:lnTo>
                      <a:pt x="62" y="60"/>
                    </a:lnTo>
                    <a:lnTo>
                      <a:pt x="62" y="61"/>
                    </a:lnTo>
                    <a:lnTo>
                      <a:pt x="62" y="63"/>
                    </a:lnTo>
                    <a:lnTo>
                      <a:pt x="62" y="64"/>
                    </a:lnTo>
                    <a:lnTo>
                      <a:pt x="62" y="65"/>
                    </a:lnTo>
                    <a:lnTo>
                      <a:pt x="62" y="66"/>
                    </a:lnTo>
                    <a:lnTo>
                      <a:pt x="62" y="68"/>
                    </a:lnTo>
                    <a:lnTo>
                      <a:pt x="62" y="69"/>
                    </a:lnTo>
                    <a:lnTo>
                      <a:pt x="61" y="70"/>
                    </a:lnTo>
                    <a:lnTo>
                      <a:pt x="61" y="72"/>
                    </a:lnTo>
                    <a:lnTo>
                      <a:pt x="61" y="73"/>
                    </a:lnTo>
                    <a:lnTo>
                      <a:pt x="61" y="74"/>
                    </a:lnTo>
                    <a:lnTo>
                      <a:pt x="61" y="75"/>
                    </a:lnTo>
                    <a:lnTo>
                      <a:pt x="61" y="77"/>
                    </a:lnTo>
                    <a:lnTo>
                      <a:pt x="61" y="78"/>
                    </a:lnTo>
                    <a:lnTo>
                      <a:pt x="60" y="79"/>
                    </a:lnTo>
                    <a:lnTo>
                      <a:pt x="60" y="80"/>
                    </a:lnTo>
                    <a:lnTo>
                      <a:pt x="60" y="82"/>
                    </a:lnTo>
                    <a:lnTo>
                      <a:pt x="60" y="83"/>
                    </a:lnTo>
                    <a:lnTo>
                      <a:pt x="59" y="83"/>
                    </a:lnTo>
                    <a:lnTo>
                      <a:pt x="59" y="84"/>
                    </a:lnTo>
                    <a:lnTo>
                      <a:pt x="59" y="86"/>
                    </a:lnTo>
                    <a:lnTo>
                      <a:pt x="57" y="87"/>
                    </a:lnTo>
                    <a:lnTo>
                      <a:pt x="57" y="88"/>
                    </a:lnTo>
                    <a:lnTo>
                      <a:pt x="56" y="89"/>
                    </a:lnTo>
                    <a:lnTo>
                      <a:pt x="56" y="91"/>
                    </a:lnTo>
                    <a:lnTo>
                      <a:pt x="55" y="92"/>
                    </a:lnTo>
                    <a:lnTo>
                      <a:pt x="54" y="93"/>
                    </a:lnTo>
                    <a:lnTo>
                      <a:pt x="54" y="94"/>
                    </a:lnTo>
                    <a:lnTo>
                      <a:pt x="53" y="94"/>
                    </a:lnTo>
                    <a:lnTo>
                      <a:pt x="53" y="96"/>
                    </a:lnTo>
                    <a:lnTo>
                      <a:pt x="52" y="96"/>
                    </a:lnTo>
                    <a:lnTo>
                      <a:pt x="52" y="97"/>
                    </a:lnTo>
                    <a:lnTo>
                      <a:pt x="51" y="97"/>
                    </a:lnTo>
                    <a:lnTo>
                      <a:pt x="50" y="98"/>
                    </a:lnTo>
                    <a:lnTo>
                      <a:pt x="49" y="100"/>
                    </a:lnTo>
                    <a:lnTo>
                      <a:pt x="48" y="100"/>
                    </a:lnTo>
                    <a:lnTo>
                      <a:pt x="48" y="101"/>
                    </a:lnTo>
                    <a:lnTo>
                      <a:pt x="47" y="101"/>
                    </a:lnTo>
                    <a:lnTo>
                      <a:pt x="46" y="101"/>
                    </a:lnTo>
                    <a:lnTo>
                      <a:pt x="46" y="102"/>
                    </a:lnTo>
                    <a:lnTo>
                      <a:pt x="44" y="102"/>
                    </a:lnTo>
                    <a:lnTo>
                      <a:pt x="43" y="102"/>
                    </a:lnTo>
                    <a:lnTo>
                      <a:pt x="42" y="103"/>
                    </a:lnTo>
                    <a:lnTo>
                      <a:pt x="41" y="103"/>
                    </a:lnTo>
                    <a:lnTo>
                      <a:pt x="40" y="103"/>
                    </a:lnTo>
                    <a:lnTo>
                      <a:pt x="39" y="103"/>
                    </a:lnTo>
                    <a:lnTo>
                      <a:pt x="38" y="105"/>
                    </a:lnTo>
                    <a:lnTo>
                      <a:pt x="37" y="105"/>
                    </a:lnTo>
                    <a:lnTo>
                      <a:pt x="36" y="105"/>
                    </a:lnTo>
                    <a:lnTo>
                      <a:pt x="35" y="105"/>
                    </a:lnTo>
                    <a:lnTo>
                      <a:pt x="34" y="105"/>
                    </a:lnTo>
                    <a:lnTo>
                      <a:pt x="33" y="105"/>
                    </a:lnTo>
                    <a:lnTo>
                      <a:pt x="32" y="105"/>
                    </a:lnTo>
                    <a:lnTo>
                      <a:pt x="32" y="103"/>
                    </a:lnTo>
                    <a:lnTo>
                      <a:pt x="30" y="103"/>
                    </a:lnTo>
                    <a:lnTo>
                      <a:pt x="29" y="103"/>
                    </a:lnTo>
                    <a:lnTo>
                      <a:pt x="28" y="103"/>
                    </a:lnTo>
                    <a:lnTo>
                      <a:pt x="27" y="103"/>
                    </a:lnTo>
                    <a:lnTo>
                      <a:pt x="27" y="102"/>
                    </a:lnTo>
                    <a:lnTo>
                      <a:pt x="26" y="102"/>
                    </a:lnTo>
                    <a:lnTo>
                      <a:pt x="25" y="102"/>
                    </a:lnTo>
                    <a:lnTo>
                      <a:pt x="25" y="101"/>
                    </a:lnTo>
                    <a:lnTo>
                      <a:pt x="24" y="101"/>
                    </a:lnTo>
                    <a:lnTo>
                      <a:pt x="23" y="101"/>
                    </a:lnTo>
                    <a:lnTo>
                      <a:pt x="23" y="100"/>
                    </a:lnTo>
                    <a:lnTo>
                      <a:pt x="22" y="100"/>
                    </a:lnTo>
                    <a:lnTo>
                      <a:pt x="21" y="98"/>
                    </a:lnTo>
                    <a:lnTo>
                      <a:pt x="20" y="98"/>
                    </a:lnTo>
                    <a:lnTo>
                      <a:pt x="20" y="97"/>
                    </a:lnTo>
                    <a:lnTo>
                      <a:pt x="19" y="97"/>
                    </a:lnTo>
                    <a:lnTo>
                      <a:pt x="19" y="96"/>
                    </a:lnTo>
                    <a:lnTo>
                      <a:pt x="17" y="96"/>
                    </a:lnTo>
                    <a:lnTo>
                      <a:pt x="17" y="94"/>
                    </a:lnTo>
                    <a:lnTo>
                      <a:pt x="16" y="94"/>
                    </a:lnTo>
                    <a:lnTo>
                      <a:pt x="16" y="93"/>
                    </a:lnTo>
                    <a:lnTo>
                      <a:pt x="15" y="92"/>
                    </a:lnTo>
                    <a:lnTo>
                      <a:pt x="15" y="102"/>
                    </a:lnTo>
                    <a:lnTo>
                      <a:pt x="0" y="102"/>
                    </a:lnTo>
                    <a:close/>
                    <a:moveTo>
                      <a:pt x="16" y="64"/>
                    </a:moveTo>
                    <a:lnTo>
                      <a:pt x="16" y="65"/>
                    </a:lnTo>
                    <a:lnTo>
                      <a:pt x="16" y="66"/>
                    </a:lnTo>
                    <a:lnTo>
                      <a:pt x="16" y="68"/>
                    </a:lnTo>
                    <a:lnTo>
                      <a:pt x="16" y="69"/>
                    </a:lnTo>
                    <a:lnTo>
                      <a:pt x="16" y="70"/>
                    </a:lnTo>
                    <a:lnTo>
                      <a:pt x="16" y="72"/>
                    </a:lnTo>
                    <a:lnTo>
                      <a:pt x="16" y="73"/>
                    </a:lnTo>
                    <a:lnTo>
                      <a:pt x="17" y="73"/>
                    </a:lnTo>
                    <a:lnTo>
                      <a:pt x="17" y="74"/>
                    </a:lnTo>
                    <a:lnTo>
                      <a:pt x="17" y="75"/>
                    </a:lnTo>
                    <a:lnTo>
                      <a:pt x="17" y="77"/>
                    </a:lnTo>
                    <a:lnTo>
                      <a:pt x="17" y="78"/>
                    </a:lnTo>
                    <a:lnTo>
                      <a:pt x="19" y="78"/>
                    </a:lnTo>
                    <a:lnTo>
                      <a:pt x="19" y="79"/>
                    </a:lnTo>
                    <a:lnTo>
                      <a:pt x="19" y="80"/>
                    </a:lnTo>
                    <a:lnTo>
                      <a:pt x="20" y="80"/>
                    </a:lnTo>
                    <a:lnTo>
                      <a:pt x="20" y="82"/>
                    </a:lnTo>
                    <a:lnTo>
                      <a:pt x="21" y="82"/>
                    </a:lnTo>
                    <a:lnTo>
                      <a:pt x="21" y="83"/>
                    </a:lnTo>
                    <a:lnTo>
                      <a:pt x="22" y="84"/>
                    </a:lnTo>
                    <a:lnTo>
                      <a:pt x="23" y="86"/>
                    </a:lnTo>
                    <a:lnTo>
                      <a:pt x="24" y="86"/>
                    </a:lnTo>
                    <a:lnTo>
                      <a:pt x="24" y="87"/>
                    </a:lnTo>
                    <a:lnTo>
                      <a:pt x="25" y="87"/>
                    </a:lnTo>
                    <a:lnTo>
                      <a:pt x="26" y="88"/>
                    </a:lnTo>
                    <a:lnTo>
                      <a:pt x="27" y="88"/>
                    </a:lnTo>
                    <a:lnTo>
                      <a:pt x="28" y="88"/>
                    </a:lnTo>
                    <a:lnTo>
                      <a:pt x="29" y="88"/>
                    </a:lnTo>
                    <a:lnTo>
                      <a:pt x="30" y="89"/>
                    </a:lnTo>
                    <a:lnTo>
                      <a:pt x="32" y="89"/>
                    </a:lnTo>
                    <a:lnTo>
                      <a:pt x="32" y="88"/>
                    </a:lnTo>
                    <a:lnTo>
                      <a:pt x="33" y="88"/>
                    </a:lnTo>
                    <a:lnTo>
                      <a:pt x="34" y="88"/>
                    </a:lnTo>
                    <a:lnTo>
                      <a:pt x="35" y="88"/>
                    </a:lnTo>
                    <a:lnTo>
                      <a:pt x="36" y="88"/>
                    </a:lnTo>
                    <a:lnTo>
                      <a:pt x="36" y="87"/>
                    </a:lnTo>
                    <a:lnTo>
                      <a:pt x="37" y="87"/>
                    </a:lnTo>
                    <a:lnTo>
                      <a:pt x="38" y="87"/>
                    </a:lnTo>
                    <a:lnTo>
                      <a:pt x="38" y="86"/>
                    </a:lnTo>
                    <a:lnTo>
                      <a:pt x="39" y="86"/>
                    </a:lnTo>
                    <a:lnTo>
                      <a:pt x="39" y="84"/>
                    </a:lnTo>
                    <a:lnTo>
                      <a:pt x="40" y="84"/>
                    </a:lnTo>
                    <a:lnTo>
                      <a:pt x="40" y="83"/>
                    </a:lnTo>
                    <a:lnTo>
                      <a:pt x="41" y="83"/>
                    </a:lnTo>
                    <a:lnTo>
                      <a:pt x="41" y="82"/>
                    </a:lnTo>
                    <a:lnTo>
                      <a:pt x="41" y="80"/>
                    </a:lnTo>
                    <a:lnTo>
                      <a:pt x="42" y="80"/>
                    </a:lnTo>
                    <a:lnTo>
                      <a:pt x="42" y="79"/>
                    </a:lnTo>
                    <a:lnTo>
                      <a:pt x="42" y="78"/>
                    </a:lnTo>
                    <a:lnTo>
                      <a:pt x="43" y="78"/>
                    </a:lnTo>
                    <a:lnTo>
                      <a:pt x="43" y="77"/>
                    </a:lnTo>
                    <a:lnTo>
                      <a:pt x="43" y="75"/>
                    </a:lnTo>
                    <a:lnTo>
                      <a:pt x="43" y="74"/>
                    </a:lnTo>
                    <a:lnTo>
                      <a:pt x="43" y="73"/>
                    </a:lnTo>
                    <a:lnTo>
                      <a:pt x="44" y="72"/>
                    </a:lnTo>
                    <a:lnTo>
                      <a:pt x="44" y="70"/>
                    </a:lnTo>
                    <a:lnTo>
                      <a:pt x="44" y="69"/>
                    </a:lnTo>
                    <a:lnTo>
                      <a:pt x="44" y="68"/>
                    </a:lnTo>
                    <a:lnTo>
                      <a:pt x="44" y="66"/>
                    </a:lnTo>
                    <a:lnTo>
                      <a:pt x="44" y="65"/>
                    </a:lnTo>
                    <a:lnTo>
                      <a:pt x="44" y="64"/>
                    </a:lnTo>
                    <a:lnTo>
                      <a:pt x="44" y="63"/>
                    </a:lnTo>
                    <a:lnTo>
                      <a:pt x="44" y="61"/>
                    </a:lnTo>
                    <a:lnTo>
                      <a:pt x="44" y="60"/>
                    </a:lnTo>
                    <a:lnTo>
                      <a:pt x="44" y="59"/>
                    </a:lnTo>
                    <a:lnTo>
                      <a:pt x="43" y="59"/>
                    </a:lnTo>
                    <a:lnTo>
                      <a:pt x="43" y="58"/>
                    </a:lnTo>
                    <a:lnTo>
                      <a:pt x="43" y="56"/>
                    </a:lnTo>
                    <a:lnTo>
                      <a:pt x="43" y="55"/>
                    </a:lnTo>
                    <a:lnTo>
                      <a:pt x="43" y="54"/>
                    </a:lnTo>
                    <a:lnTo>
                      <a:pt x="43" y="52"/>
                    </a:lnTo>
                    <a:lnTo>
                      <a:pt x="42" y="52"/>
                    </a:lnTo>
                    <a:lnTo>
                      <a:pt x="42" y="51"/>
                    </a:lnTo>
                    <a:lnTo>
                      <a:pt x="42" y="50"/>
                    </a:lnTo>
                    <a:lnTo>
                      <a:pt x="41" y="50"/>
                    </a:lnTo>
                    <a:lnTo>
                      <a:pt x="41" y="49"/>
                    </a:lnTo>
                    <a:lnTo>
                      <a:pt x="40" y="47"/>
                    </a:lnTo>
                    <a:lnTo>
                      <a:pt x="40" y="46"/>
                    </a:lnTo>
                    <a:lnTo>
                      <a:pt x="39" y="46"/>
                    </a:lnTo>
                    <a:lnTo>
                      <a:pt x="39" y="45"/>
                    </a:lnTo>
                    <a:lnTo>
                      <a:pt x="38" y="45"/>
                    </a:lnTo>
                    <a:lnTo>
                      <a:pt x="37" y="44"/>
                    </a:lnTo>
                    <a:lnTo>
                      <a:pt x="36" y="44"/>
                    </a:lnTo>
                    <a:lnTo>
                      <a:pt x="35" y="42"/>
                    </a:lnTo>
                    <a:lnTo>
                      <a:pt x="34" y="42"/>
                    </a:lnTo>
                    <a:lnTo>
                      <a:pt x="33" y="42"/>
                    </a:lnTo>
                    <a:lnTo>
                      <a:pt x="32" y="42"/>
                    </a:lnTo>
                    <a:lnTo>
                      <a:pt x="30" y="42"/>
                    </a:lnTo>
                    <a:lnTo>
                      <a:pt x="29" y="42"/>
                    </a:lnTo>
                    <a:lnTo>
                      <a:pt x="28" y="42"/>
                    </a:lnTo>
                    <a:lnTo>
                      <a:pt x="27" y="42"/>
                    </a:lnTo>
                    <a:lnTo>
                      <a:pt x="26" y="42"/>
                    </a:lnTo>
                    <a:lnTo>
                      <a:pt x="25" y="42"/>
                    </a:lnTo>
                    <a:lnTo>
                      <a:pt x="25" y="44"/>
                    </a:lnTo>
                    <a:lnTo>
                      <a:pt x="24" y="44"/>
                    </a:lnTo>
                    <a:lnTo>
                      <a:pt x="23" y="44"/>
                    </a:lnTo>
                    <a:lnTo>
                      <a:pt x="23" y="45"/>
                    </a:lnTo>
                    <a:lnTo>
                      <a:pt x="22" y="45"/>
                    </a:lnTo>
                    <a:lnTo>
                      <a:pt x="22" y="46"/>
                    </a:lnTo>
                    <a:lnTo>
                      <a:pt x="21" y="46"/>
                    </a:lnTo>
                    <a:lnTo>
                      <a:pt x="21" y="47"/>
                    </a:lnTo>
                    <a:lnTo>
                      <a:pt x="20" y="47"/>
                    </a:lnTo>
                    <a:lnTo>
                      <a:pt x="20" y="49"/>
                    </a:lnTo>
                    <a:lnTo>
                      <a:pt x="19" y="50"/>
                    </a:lnTo>
                    <a:lnTo>
                      <a:pt x="19" y="51"/>
                    </a:lnTo>
                    <a:lnTo>
                      <a:pt x="17" y="52"/>
                    </a:lnTo>
                    <a:lnTo>
                      <a:pt x="17" y="54"/>
                    </a:lnTo>
                    <a:lnTo>
                      <a:pt x="17" y="55"/>
                    </a:lnTo>
                    <a:lnTo>
                      <a:pt x="17" y="56"/>
                    </a:lnTo>
                    <a:lnTo>
                      <a:pt x="16" y="56"/>
                    </a:lnTo>
                    <a:lnTo>
                      <a:pt x="16" y="58"/>
                    </a:lnTo>
                    <a:lnTo>
                      <a:pt x="16" y="59"/>
                    </a:lnTo>
                    <a:lnTo>
                      <a:pt x="16" y="60"/>
                    </a:lnTo>
                    <a:lnTo>
                      <a:pt x="16" y="61"/>
                    </a:lnTo>
                    <a:lnTo>
                      <a:pt x="16" y="63"/>
                    </a:lnTo>
                    <a:lnTo>
                      <a:pt x="16" y="64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113"/>
              <p:cNvSpPr>
                <a:spLocks noEditPoints="1"/>
              </p:cNvSpPr>
              <p:nvPr/>
            </p:nvSpPr>
            <p:spPr bwMode="auto">
              <a:xfrm>
                <a:off x="1105" y="1665"/>
                <a:ext cx="20" cy="26"/>
              </a:xfrm>
              <a:custGeom>
                <a:avLst/>
                <a:gdLst/>
                <a:ahLst/>
                <a:cxnLst>
                  <a:cxn ang="0">
                    <a:pos x="57" y="57"/>
                  </a:cxn>
                  <a:cxn ang="0">
                    <a:pos x="54" y="64"/>
                  </a:cxn>
                  <a:cxn ang="0">
                    <a:pos x="51" y="69"/>
                  </a:cxn>
                  <a:cxn ang="0">
                    <a:pos x="47" y="73"/>
                  </a:cxn>
                  <a:cxn ang="0">
                    <a:pos x="44" y="75"/>
                  </a:cxn>
                  <a:cxn ang="0">
                    <a:pos x="39" y="76"/>
                  </a:cxn>
                  <a:cxn ang="0">
                    <a:pos x="35" y="78"/>
                  </a:cxn>
                  <a:cxn ang="0">
                    <a:pos x="30" y="78"/>
                  </a:cxn>
                  <a:cxn ang="0">
                    <a:pos x="24" y="76"/>
                  </a:cxn>
                  <a:cxn ang="0">
                    <a:pos x="20" y="75"/>
                  </a:cxn>
                  <a:cxn ang="0">
                    <a:pos x="16" y="74"/>
                  </a:cxn>
                  <a:cxn ang="0">
                    <a:pos x="11" y="71"/>
                  </a:cxn>
                  <a:cxn ang="0">
                    <a:pos x="7" y="65"/>
                  </a:cxn>
                  <a:cxn ang="0">
                    <a:pos x="4" y="61"/>
                  </a:cxn>
                  <a:cxn ang="0">
                    <a:pos x="1" y="55"/>
                  </a:cxn>
                  <a:cxn ang="0">
                    <a:pos x="0" y="48"/>
                  </a:cxn>
                  <a:cxn ang="0">
                    <a:pos x="0" y="42"/>
                  </a:cxn>
                  <a:cxn ang="0">
                    <a:pos x="0" y="36"/>
                  </a:cxn>
                  <a:cxn ang="0">
                    <a:pos x="0" y="29"/>
                  </a:cxn>
                  <a:cxn ang="0">
                    <a:pos x="1" y="24"/>
                  </a:cxn>
                  <a:cxn ang="0">
                    <a:pos x="4" y="18"/>
                  </a:cxn>
                  <a:cxn ang="0">
                    <a:pos x="7" y="13"/>
                  </a:cxn>
                  <a:cxn ang="0">
                    <a:pos x="11" y="8"/>
                  </a:cxn>
                  <a:cxn ang="0">
                    <a:pos x="14" y="4"/>
                  </a:cxn>
                  <a:cxn ang="0">
                    <a:pos x="20" y="1"/>
                  </a:cxn>
                  <a:cxn ang="0">
                    <a:pos x="25" y="0"/>
                  </a:cxn>
                  <a:cxn ang="0">
                    <a:pos x="31" y="0"/>
                  </a:cxn>
                  <a:cxn ang="0">
                    <a:pos x="36" y="0"/>
                  </a:cxn>
                  <a:cxn ang="0">
                    <a:pos x="40" y="3"/>
                  </a:cxn>
                  <a:cxn ang="0">
                    <a:pos x="46" y="5"/>
                  </a:cxn>
                  <a:cxn ang="0">
                    <a:pos x="49" y="9"/>
                  </a:cxn>
                  <a:cxn ang="0">
                    <a:pos x="52" y="11"/>
                  </a:cxn>
                  <a:cxn ang="0">
                    <a:pos x="54" y="18"/>
                  </a:cxn>
                  <a:cxn ang="0">
                    <a:pos x="57" y="24"/>
                  </a:cxn>
                  <a:cxn ang="0">
                    <a:pos x="58" y="31"/>
                  </a:cxn>
                  <a:cxn ang="0">
                    <a:pos x="59" y="36"/>
                  </a:cxn>
                  <a:cxn ang="0">
                    <a:pos x="59" y="43"/>
                  </a:cxn>
                  <a:cxn ang="0">
                    <a:pos x="18" y="48"/>
                  </a:cxn>
                  <a:cxn ang="0">
                    <a:pos x="19" y="53"/>
                  </a:cxn>
                  <a:cxn ang="0">
                    <a:pos x="21" y="57"/>
                  </a:cxn>
                  <a:cxn ang="0">
                    <a:pos x="24" y="61"/>
                  </a:cxn>
                  <a:cxn ang="0">
                    <a:pos x="28" y="62"/>
                  </a:cxn>
                  <a:cxn ang="0">
                    <a:pos x="34" y="62"/>
                  </a:cxn>
                  <a:cxn ang="0">
                    <a:pos x="37" y="60"/>
                  </a:cxn>
                  <a:cxn ang="0">
                    <a:pos x="39" y="56"/>
                  </a:cxn>
                  <a:cxn ang="0">
                    <a:pos x="41" y="52"/>
                  </a:cxn>
                  <a:cxn ang="0">
                    <a:pos x="41" y="28"/>
                  </a:cxn>
                  <a:cxn ang="0">
                    <a:pos x="40" y="22"/>
                  </a:cxn>
                  <a:cxn ang="0">
                    <a:pos x="37" y="18"/>
                  </a:cxn>
                  <a:cxn ang="0">
                    <a:pos x="33" y="15"/>
                  </a:cxn>
                  <a:cxn ang="0">
                    <a:pos x="27" y="15"/>
                  </a:cxn>
                  <a:cxn ang="0">
                    <a:pos x="23" y="18"/>
                  </a:cxn>
                  <a:cxn ang="0">
                    <a:pos x="20" y="20"/>
                  </a:cxn>
                  <a:cxn ang="0">
                    <a:pos x="18" y="25"/>
                  </a:cxn>
                  <a:cxn ang="0">
                    <a:pos x="18" y="32"/>
                  </a:cxn>
                </a:cxnLst>
                <a:rect l="0" t="0" r="r" b="b"/>
                <a:pathLst>
                  <a:path w="59" h="78">
                    <a:moveTo>
                      <a:pt x="41" y="52"/>
                    </a:moveTo>
                    <a:lnTo>
                      <a:pt x="58" y="55"/>
                    </a:lnTo>
                    <a:lnTo>
                      <a:pt x="58" y="56"/>
                    </a:lnTo>
                    <a:lnTo>
                      <a:pt x="58" y="57"/>
                    </a:lnTo>
                    <a:lnTo>
                      <a:pt x="57" y="57"/>
                    </a:lnTo>
                    <a:lnTo>
                      <a:pt x="57" y="59"/>
                    </a:lnTo>
                    <a:lnTo>
                      <a:pt x="57" y="60"/>
                    </a:lnTo>
                    <a:lnTo>
                      <a:pt x="56" y="61"/>
                    </a:lnTo>
                    <a:lnTo>
                      <a:pt x="56" y="62"/>
                    </a:lnTo>
                    <a:lnTo>
                      <a:pt x="54" y="64"/>
                    </a:lnTo>
                    <a:lnTo>
                      <a:pt x="53" y="65"/>
                    </a:lnTo>
                    <a:lnTo>
                      <a:pt x="53" y="66"/>
                    </a:lnTo>
                    <a:lnTo>
                      <a:pt x="52" y="66"/>
                    </a:lnTo>
                    <a:lnTo>
                      <a:pt x="52" y="67"/>
                    </a:lnTo>
                    <a:lnTo>
                      <a:pt x="51" y="69"/>
                    </a:lnTo>
                    <a:lnTo>
                      <a:pt x="50" y="70"/>
                    </a:lnTo>
                    <a:lnTo>
                      <a:pt x="49" y="70"/>
                    </a:lnTo>
                    <a:lnTo>
                      <a:pt x="49" y="71"/>
                    </a:lnTo>
                    <a:lnTo>
                      <a:pt x="48" y="71"/>
                    </a:lnTo>
                    <a:lnTo>
                      <a:pt x="47" y="73"/>
                    </a:lnTo>
                    <a:lnTo>
                      <a:pt x="46" y="73"/>
                    </a:lnTo>
                    <a:lnTo>
                      <a:pt x="46" y="74"/>
                    </a:lnTo>
                    <a:lnTo>
                      <a:pt x="45" y="74"/>
                    </a:lnTo>
                    <a:lnTo>
                      <a:pt x="44" y="74"/>
                    </a:lnTo>
                    <a:lnTo>
                      <a:pt x="44" y="75"/>
                    </a:lnTo>
                    <a:lnTo>
                      <a:pt x="43" y="75"/>
                    </a:lnTo>
                    <a:lnTo>
                      <a:pt x="41" y="75"/>
                    </a:lnTo>
                    <a:lnTo>
                      <a:pt x="40" y="75"/>
                    </a:lnTo>
                    <a:lnTo>
                      <a:pt x="40" y="76"/>
                    </a:lnTo>
                    <a:lnTo>
                      <a:pt x="39" y="76"/>
                    </a:lnTo>
                    <a:lnTo>
                      <a:pt x="38" y="76"/>
                    </a:lnTo>
                    <a:lnTo>
                      <a:pt x="37" y="76"/>
                    </a:lnTo>
                    <a:lnTo>
                      <a:pt x="36" y="76"/>
                    </a:lnTo>
                    <a:lnTo>
                      <a:pt x="35" y="76"/>
                    </a:lnTo>
                    <a:lnTo>
                      <a:pt x="35" y="78"/>
                    </a:lnTo>
                    <a:lnTo>
                      <a:pt x="34" y="78"/>
                    </a:lnTo>
                    <a:lnTo>
                      <a:pt x="33" y="78"/>
                    </a:lnTo>
                    <a:lnTo>
                      <a:pt x="32" y="78"/>
                    </a:lnTo>
                    <a:lnTo>
                      <a:pt x="31" y="78"/>
                    </a:lnTo>
                    <a:lnTo>
                      <a:pt x="30" y="78"/>
                    </a:lnTo>
                    <a:lnTo>
                      <a:pt x="28" y="78"/>
                    </a:lnTo>
                    <a:lnTo>
                      <a:pt x="27" y="78"/>
                    </a:lnTo>
                    <a:lnTo>
                      <a:pt x="26" y="78"/>
                    </a:lnTo>
                    <a:lnTo>
                      <a:pt x="25" y="78"/>
                    </a:lnTo>
                    <a:lnTo>
                      <a:pt x="24" y="76"/>
                    </a:lnTo>
                    <a:lnTo>
                      <a:pt x="23" y="76"/>
                    </a:lnTo>
                    <a:lnTo>
                      <a:pt x="22" y="76"/>
                    </a:lnTo>
                    <a:lnTo>
                      <a:pt x="21" y="76"/>
                    </a:lnTo>
                    <a:lnTo>
                      <a:pt x="20" y="76"/>
                    </a:lnTo>
                    <a:lnTo>
                      <a:pt x="20" y="75"/>
                    </a:lnTo>
                    <a:lnTo>
                      <a:pt x="19" y="75"/>
                    </a:lnTo>
                    <a:lnTo>
                      <a:pt x="18" y="75"/>
                    </a:lnTo>
                    <a:lnTo>
                      <a:pt x="17" y="75"/>
                    </a:lnTo>
                    <a:lnTo>
                      <a:pt x="17" y="74"/>
                    </a:lnTo>
                    <a:lnTo>
                      <a:pt x="16" y="74"/>
                    </a:lnTo>
                    <a:lnTo>
                      <a:pt x="14" y="74"/>
                    </a:lnTo>
                    <a:lnTo>
                      <a:pt x="14" y="73"/>
                    </a:lnTo>
                    <a:lnTo>
                      <a:pt x="13" y="73"/>
                    </a:lnTo>
                    <a:lnTo>
                      <a:pt x="12" y="71"/>
                    </a:lnTo>
                    <a:lnTo>
                      <a:pt x="11" y="71"/>
                    </a:lnTo>
                    <a:lnTo>
                      <a:pt x="10" y="70"/>
                    </a:lnTo>
                    <a:lnTo>
                      <a:pt x="9" y="69"/>
                    </a:lnTo>
                    <a:lnTo>
                      <a:pt x="8" y="67"/>
                    </a:lnTo>
                    <a:lnTo>
                      <a:pt x="7" y="66"/>
                    </a:lnTo>
                    <a:lnTo>
                      <a:pt x="7" y="65"/>
                    </a:lnTo>
                    <a:lnTo>
                      <a:pt x="6" y="65"/>
                    </a:lnTo>
                    <a:lnTo>
                      <a:pt x="6" y="64"/>
                    </a:lnTo>
                    <a:lnTo>
                      <a:pt x="5" y="62"/>
                    </a:lnTo>
                    <a:lnTo>
                      <a:pt x="5" y="61"/>
                    </a:lnTo>
                    <a:lnTo>
                      <a:pt x="4" y="61"/>
                    </a:lnTo>
                    <a:lnTo>
                      <a:pt x="4" y="60"/>
                    </a:lnTo>
                    <a:lnTo>
                      <a:pt x="4" y="59"/>
                    </a:lnTo>
                    <a:lnTo>
                      <a:pt x="3" y="57"/>
                    </a:lnTo>
                    <a:lnTo>
                      <a:pt x="3" y="56"/>
                    </a:lnTo>
                    <a:lnTo>
                      <a:pt x="1" y="55"/>
                    </a:lnTo>
                    <a:lnTo>
                      <a:pt x="1" y="53"/>
                    </a:lnTo>
                    <a:lnTo>
                      <a:pt x="1" y="52"/>
                    </a:lnTo>
                    <a:lnTo>
                      <a:pt x="1" y="51"/>
                    </a:lnTo>
                    <a:lnTo>
                      <a:pt x="0" y="50"/>
                    </a:lnTo>
                    <a:lnTo>
                      <a:pt x="0" y="48"/>
                    </a:lnTo>
                    <a:lnTo>
                      <a:pt x="0" y="47"/>
                    </a:lnTo>
                    <a:lnTo>
                      <a:pt x="0" y="46"/>
                    </a:lnTo>
                    <a:lnTo>
                      <a:pt x="0" y="45"/>
                    </a:lnTo>
                    <a:lnTo>
                      <a:pt x="0" y="43"/>
                    </a:lnTo>
                    <a:lnTo>
                      <a:pt x="0" y="42"/>
                    </a:lnTo>
                    <a:lnTo>
                      <a:pt x="0" y="41"/>
                    </a:lnTo>
                    <a:lnTo>
                      <a:pt x="0" y="39"/>
                    </a:lnTo>
                    <a:lnTo>
                      <a:pt x="0" y="38"/>
                    </a:lnTo>
                    <a:lnTo>
                      <a:pt x="0" y="37"/>
                    </a:lnTo>
                    <a:lnTo>
                      <a:pt x="0" y="36"/>
                    </a:lnTo>
                    <a:lnTo>
                      <a:pt x="0" y="34"/>
                    </a:lnTo>
                    <a:lnTo>
                      <a:pt x="0" y="33"/>
                    </a:lnTo>
                    <a:lnTo>
                      <a:pt x="0" y="32"/>
                    </a:lnTo>
                    <a:lnTo>
                      <a:pt x="0" y="31"/>
                    </a:lnTo>
                    <a:lnTo>
                      <a:pt x="0" y="29"/>
                    </a:lnTo>
                    <a:lnTo>
                      <a:pt x="0" y="28"/>
                    </a:lnTo>
                    <a:lnTo>
                      <a:pt x="0" y="27"/>
                    </a:lnTo>
                    <a:lnTo>
                      <a:pt x="1" y="27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1" y="23"/>
                    </a:lnTo>
                    <a:lnTo>
                      <a:pt x="3" y="22"/>
                    </a:lnTo>
                    <a:lnTo>
                      <a:pt x="3" y="20"/>
                    </a:lnTo>
                    <a:lnTo>
                      <a:pt x="4" y="19"/>
                    </a:lnTo>
                    <a:lnTo>
                      <a:pt x="4" y="18"/>
                    </a:lnTo>
                    <a:lnTo>
                      <a:pt x="4" y="17"/>
                    </a:lnTo>
                    <a:lnTo>
                      <a:pt x="5" y="15"/>
                    </a:lnTo>
                    <a:lnTo>
                      <a:pt x="6" y="14"/>
                    </a:lnTo>
                    <a:lnTo>
                      <a:pt x="6" y="13"/>
                    </a:lnTo>
                    <a:lnTo>
                      <a:pt x="7" y="13"/>
                    </a:lnTo>
                    <a:lnTo>
                      <a:pt x="7" y="11"/>
                    </a:lnTo>
                    <a:lnTo>
                      <a:pt x="8" y="10"/>
                    </a:lnTo>
                    <a:lnTo>
                      <a:pt x="9" y="9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1" y="6"/>
                    </a:lnTo>
                    <a:lnTo>
                      <a:pt x="12" y="6"/>
                    </a:lnTo>
                    <a:lnTo>
                      <a:pt x="12" y="5"/>
                    </a:lnTo>
                    <a:lnTo>
                      <a:pt x="13" y="5"/>
                    </a:lnTo>
                    <a:lnTo>
                      <a:pt x="14" y="4"/>
                    </a:lnTo>
                    <a:lnTo>
                      <a:pt x="16" y="4"/>
                    </a:lnTo>
                    <a:lnTo>
                      <a:pt x="17" y="3"/>
                    </a:lnTo>
                    <a:lnTo>
                      <a:pt x="18" y="3"/>
                    </a:lnTo>
                    <a:lnTo>
                      <a:pt x="19" y="1"/>
                    </a:lnTo>
                    <a:lnTo>
                      <a:pt x="20" y="1"/>
                    </a:lnTo>
                    <a:lnTo>
                      <a:pt x="21" y="1"/>
                    </a:lnTo>
                    <a:lnTo>
                      <a:pt x="22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6" y="0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30" y="0"/>
                    </a:lnTo>
                    <a:lnTo>
                      <a:pt x="31" y="0"/>
                    </a:lnTo>
                    <a:lnTo>
                      <a:pt x="32" y="0"/>
                    </a:lnTo>
                    <a:lnTo>
                      <a:pt x="33" y="0"/>
                    </a:lnTo>
                    <a:lnTo>
                      <a:pt x="34" y="0"/>
                    </a:lnTo>
                    <a:lnTo>
                      <a:pt x="35" y="0"/>
                    </a:lnTo>
                    <a:lnTo>
                      <a:pt x="36" y="0"/>
                    </a:lnTo>
                    <a:lnTo>
                      <a:pt x="37" y="1"/>
                    </a:lnTo>
                    <a:lnTo>
                      <a:pt x="38" y="1"/>
                    </a:lnTo>
                    <a:lnTo>
                      <a:pt x="39" y="1"/>
                    </a:lnTo>
                    <a:lnTo>
                      <a:pt x="40" y="1"/>
                    </a:lnTo>
                    <a:lnTo>
                      <a:pt x="40" y="3"/>
                    </a:lnTo>
                    <a:lnTo>
                      <a:pt x="41" y="3"/>
                    </a:lnTo>
                    <a:lnTo>
                      <a:pt x="43" y="3"/>
                    </a:lnTo>
                    <a:lnTo>
                      <a:pt x="44" y="4"/>
                    </a:lnTo>
                    <a:lnTo>
                      <a:pt x="45" y="4"/>
                    </a:lnTo>
                    <a:lnTo>
                      <a:pt x="46" y="5"/>
                    </a:lnTo>
                    <a:lnTo>
                      <a:pt x="47" y="6"/>
                    </a:lnTo>
                    <a:lnTo>
                      <a:pt x="48" y="6"/>
                    </a:lnTo>
                    <a:lnTo>
                      <a:pt x="48" y="8"/>
                    </a:lnTo>
                    <a:lnTo>
                      <a:pt x="49" y="8"/>
                    </a:lnTo>
                    <a:lnTo>
                      <a:pt x="49" y="9"/>
                    </a:lnTo>
                    <a:lnTo>
                      <a:pt x="50" y="9"/>
                    </a:lnTo>
                    <a:lnTo>
                      <a:pt x="50" y="10"/>
                    </a:lnTo>
                    <a:lnTo>
                      <a:pt x="51" y="10"/>
                    </a:lnTo>
                    <a:lnTo>
                      <a:pt x="51" y="11"/>
                    </a:lnTo>
                    <a:lnTo>
                      <a:pt x="52" y="11"/>
                    </a:lnTo>
                    <a:lnTo>
                      <a:pt x="52" y="13"/>
                    </a:lnTo>
                    <a:lnTo>
                      <a:pt x="53" y="14"/>
                    </a:lnTo>
                    <a:lnTo>
                      <a:pt x="53" y="15"/>
                    </a:lnTo>
                    <a:lnTo>
                      <a:pt x="54" y="17"/>
                    </a:lnTo>
                    <a:lnTo>
                      <a:pt x="54" y="18"/>
                    </a:lnTo>
                    <a:lnTo>
                      <a:pt x="56" y="19"/>
                    </a:lnTo>
                    <a:lnTo>
                      <a:pt x="56" y="20"/>
                    </a:lnTo>
                    <a:lnTo>
                      <a:pt x="57" y="22"/>
                    </a:lnTo>
                    <a:lnTo>
                      <a:pt x="57" y="23"/>
                    </a:lnTo>
                    <a:lnTo>
                      <a:pt x="57" y="24"/>
                    </a:lnTo>
                    <a:lnTo>
                      <a:pt x="58" y="25"/>
                    </a:lnTo>
                    <a:lnTo>
                      <a:pt x="58" y="27"/>
                    </a:lnTo>
                    <a:lnTo>
                      <a:pt x="58" y="28"/>
                    </a:lnTo>
                    <a:lnTo>
                      <a:pt x="58" y="29"/>
                    </a:lnTo>
                    <a:lnTo>
                      <a:pt x="58" y="31"/>
                    </a:lnTo>
                    <a:lnTo>
                      <a:pt x="59" y="31"/>
                    </a:lnTo>
                    <a:lnTo>
                      <a:pt x="59" y="32"/>
                    </a:lnTo>
                    <a:lnTo>
                      <a:pt x="59" y="33"/>
                    </a:lnTo>
                    <a:lnTo>
                      <a:pt x="59" y="34"/>
                    </a:lnTo>
                    <a:lnTo>
                      <a:pt x="59" y="36"/>
                    </a:lnTo>
                    <a:lnTo>
                      <a:pt x="59" y="37"/>
                    </a:lnTo>
                    <a:lnTo>
                      <a:pt x="59" y="38"/>
                    </a:lnTo>
                    <a:lnTo>
                      <a:pt x="59" y="39"/>
                    </a:lnTo>
                    <a:lnTo>
                      <a:pt x="59" y="42"/>
                    </a:lnTo>
                    <a:lnTo>
                      <a:pt x="59" y="43"/>
                    </a:lnTo>
                    <a:lnTo>
                      <a:pt x="59" y="45"/>
                    </a:lnTo>
                    <a:lnTo>
                      <a:pt x="17" y="45"/>
                    </a:lnTo>
                    <a:lnTo>
                      <a:pt x="17" y="46"/>
                    </a:lnTo>
                    <a:lnTo>
                      <a:pt x="18" y="47"/>
                    </a:lnTo>
                    <a:lnTo>
                      <a:pt x="18" y="48"/>
                    </a:lnTo>
                    <a:lnTo>
                      <a:pt x="18" y="50"/>
                    </a:lnTo>
                    <a:lnTo>
                      <a:pt x="18" y="51"/>
                    </a:lnTo>
                    <a:lnTo>
                      <a:pt x="18" y="52"/>
                    </a:lnTo>
                    <a:lnTo>
                      <a:pt x="19" y="52"/>
                    </a:lnTo>
                    <a:lnTo>
                      <a:pt x="19" y="53"/>
                    </a:lnTo>
                    <a:lnTo>
                      <a:pt x="19" y="55"/>
                    </a:lnTo>
                    <a:lnTo>
                      <a:pt x="20" y="55"/>
                    </a:lnTo>
                    <a:lnTo>
                      <a:pt x="20" y="56"/>
                    </a:lnTo>
                    <a:lnTo>
                      <a:pt x="20" y="57"/>
                    </a:lnTo>
                    <a:lnTo>
                      <a:pt x="21" y="57"/>
                    </a:lnTo>
                    <a:lnTo>
                      <a:pt x="21" y="59"/>
                    </a:lnTo>
                    <a:lnTo>
                      <a:pt x="22" y="59"/>
                    </a:lnTo>
                    <a:lnTo>
                      <a:pt x="23" y="60"/>
                    </a:lnTo>
                    <a:lnTo>
                      <a:pt x="24" y="60"/>
                    </a:lnTo>
                    <a:lnTo>
                      <a:pt x="24" y="61"/>
                    </a:lnTo>
                    <a:lnTo>
                      <a:pt x="25" y="61"/>
                    </a:lnTo>
                    <a:lnTo>
                      <a:pt x="26" y="61"/>
                    </a:lnTo>
                    <a:lnTo>
                      <a:pt x="26" y="62"/>
                    </a:lnTo>
                    <a:lnTo>
                      <a:pt x="27" y="62"/>
                    </a:lnTo>
                    <a:lnTo>
                      <a:pt x="28" y="62"/>
                    </a:lnTo>
                    <a:lnTo>
                      <a:pt x="30" y="62"/>
                    </a:lnTo>
                    <a:lnTo>
                      <a:pt x="31" y="62"/>
                    </a:lnTo>
                    <a:lnTo>
                      <a:pt x="32" y="62"/>
                    </a:lnTo>
                    <a:lnTo>
                      <a:pt x="33" y="62"/>
                    </a:lnTo>
                    <a:lnTo>
                      <a:pt x="34" y="62"/>
                    </a:lnTo>
                    <a:lnTo>
                      <a:pt x="35" y="62"/>
                    </a:lnTo>
                    <a:lnTo>
                      <a:pt x="35" y="61"/>
                    </a:lnTo>
                    <a:lnTo>
                      <a:pt x="36" y="61"/>
                    </a:lnTo>
                    <a:lnTo>
                      <a:pt x="37" y="61"/>
                    </a:lnTo>
                    <a:lnTo>
                      <a:pt x="37" y="60"/>
                    </a:lnTo>
                    <a:lnTo>
                      <a:pt x="38" y="60"/>
                    </a:lnTo>
                    <a:lnTo>
                      <a:pt x="38" y="59"/>
                    </a:lnTo>
                    <a:lnTo>
                      <a:pt x="39" y="59"/>
                    </a:lnTo>
                    <a:lnTo>
                      <a:pt x="39" y="57"/>
                    </a:lnTo>
                    <a:lnTo>
                      <a:pt x="39" y="56"/>
                    </a:lnTo>
                    <a:lnTo>
                      <a:pt x="40" y="56"/>
                    </a:lnTo>
                    <a:lnTo>
                      <a:pt x="40" y="55"/>
                    </a:lnTo>
                    <a:lnTo>
                      <a:pt x="40" y="53"/>
                    </a:lnTo>
                    <a:lnTo>
                      <a:pt x="41" y="53"/>
                    </a:lnTo>
                    <a:lnTo>
                      <a:pt x="41" y="52"/>
                    </a:lnTo>
                    <a:close/>
                    <a:moveTo>
                      <a:pt x="43" y="32"/>
                    </a:moveTo>
                    <a:lnTo>
                      <a:pt x="43" y="31"/>
                    </a:lnTo>
                    <a:lnTo>
                      <a:pt x="43" y="29"/>
                    </a:lnTo>
                    <a:lnTo>
                      <a:pt x="43" y="28"/>
                    </a:lnTo>
                    <a:lnTo>
                      <a:pt x="41" y="28"/>
                    </a:lnTo>
                    <a:lnTo>
                      <a:pt x="41" y="27"/>
                    </a:lnTo>
                    <a:lnTo>
                      <a:pt x="41" y="25"/>
                    </a:lnTo>
                    <a:lnTo>
                      <a:pt x="41" y="24"/>
                    </a:lnTo>
                    <a:lnTo>
                      <a:pt x="40" y="23"/>
                    </a:lnTo>
                    <a:lnTo>
                      <a:pt x="40" y="22"/>
                    </a:lnTo>
                    <a:lnTo>
                      <a:pt x="39" y="20"/>
                    </a:lnTo>
                    <a:lnTo>
                      <a:pt x="39" y="19"/>
                    </a:lnTo>
                    <a:lnTo>
                      <a:pt x="38" y="19"/>
                    </a:lnTo>
                    <a:lnTo>
                      <a:pt x="38" y="18"/>
                    </a:lnTo>
                    <a:lnTo>
                      <a:pt x="37" y="18"/>
                    </a:lnTo>
                    <a:lnTo>
                      <a:pt x="36" y="17"/>
                    </a:lnTo>
                    <a:lnTo>
                      <a:pt x="35" y="17"/>
                    </a:lnTo>
                    <a:lnTo>
                      <a:pt x="35" y="15"/>
                    </a:lnTo>
                    <a:lnTo>
                      <a:pt x="34" y="15"/>
                    </a:lnTo>
                    <a:lnTo>
                      <a:pt x="33" y="15"/>
                    </a:lnTo>
                    <a:lnTo>
                      <a:pt x="32" y="15"/>
                    </a:lnTo>
                    <a:lnTo>
                      <a:pt x="31" y="15"/>
                    </a:lnTo>
                    <a:lnTo>
                      <a:pt x="30" y="15"/>
                    </a:lnTo>
                    <a:lnTo>
                      <a:pt x="28" y="15"/>
                    </a:lnTo>
                    <a:lnTo>
                      <a:pt x="27" y="15"/>
                    </a:lnTo>
                    <a:lnTo>
                      <a:pt x="26" y="15"/>
                    </a:lnTo>
                    <a:lnTo>
                      <a:pt x="25" y="15"/>
                    </a:lnTo>
                    <a:lnTo>
                      <a:pt x="24" y="17"/>
                    </a:lnTo>
                    <a:lnTo>
                      <a:pt x="23" y="17"/>
                    </a:lnTo>
                    <a:lnTo>
                      <a:pt x="23" y="18"/>
                    </a:lnTo>
                    <a:lnTo>
                      <a:pt x="22" y="18"/>
                    </a:lnTo>
                    <a:lnTo>
                      <a:pt x="22" y="19"/>
                    </a:lnTo>
                    <a:lnTo>
                      <a:pt x="21" y="19"/>
                    </a:lnTo>
                    <a:lnTo>
                      <a:pt x="21" y="20"/>
                    </a:lnTo>
                    <a:lnTo>
                      <a:pt x="20" y="20"/>
                    </a:lnTo>
                    <a:lnTo>
                      <a:pt x="20" y="22"/>
                    </a:lnTo>
                    <a:lnTo>
                      <a:pt x="19" y="22"/>
                    </a:lnTo>
                    <a:lnTo>
                      <a:pt x="19" y="23"/>
                    </a:lnTo>
                    <a:lnTo>
                      <a:pt x="19" y="24"/>
                    </a:lnTo>
                    <a:lnTo>
                      <a:pt x="18" y="25"/>
                    </a:lnTo>
                    <a:lnTo>
                      <a:pt x="18" y="27"/>
                    </a:lnTo>
                    <a:lnTo>
                      <a:pt x="18" y="28"/>
                    </a:lnTo>
                    <a:lnTo>
                      <a:pt x="18" y="29"/>
                    </a:lnTo>
                    <a:lnTo>
                      <a:pt x="18" y="31"/>
                    </a:lnTo>
                    <a:lnTo>
                      <a:pt x="18" y="32"/>
                    </a:lnTo>
                    <a:lnTo>
                      <a:pt x="43" y="3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Freeform 114"/>
              <p:cNvSpPr>
                <a:spLocks noEditPoints="1"/>
              </p:cNvSpPr>
              <p:nvPr/>
            </p:nvSpPr>
            <p:spPr bwMode="auto">
              <a:xfrm>
                <a:off x="1128" y="1665"/>
                <a:ext cx="20" cy="26"/>
              </a:xfrm>
              <a:custGeom>
                <a:avLst/>
                <a:gdLst/>
                <a:ahLst/>
                <a:cxnLst>
                  <a:cxn ang="0">
                    <a:pos x="3" y="17"/>
                  </a:cxn>
                  <a:cxn ang="0">
                    <a:pos x="6" y="10"/>
                  </a:cxn>
                  <a:cxn ang="0">
                    <a:pos x="9" y="6"/>
                  </a:cxn>
                  <a:cxn ang="0">
                    <a:pos x="15" y="3"/>
                  </a:cxn>
                  <a:cxn ang="0">
                    <a:pos x="20" y="0"/>
                  </a:cxn>
                  <a:cxn ang="0">
                    <a:pos x="26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4" y="3"/>
                  </a:cxn>
                  <a:cxn ang="0">
                    <a:pos x="49" y="5"/>
                  </a:cxn>
                  <a:cxn ang="0">
                    <a:pos x="53" y="10"/>
                  </a:cxn>
                  <a:cxn ang="0">
                    <a:pos x="56" y="18"/>
                  </a:cxn>
                  <a:cxn ang="0">
                    <a:pos x="56" y="25"/>
                  </a:cxn>
                  <a:cxn ang="0">
                    <a:pos x="56" y="55"/>
                  </a:cxn>
                  <a:cxn ang="0">
                    <a:pos x="56" y="62"/>
                  </a:cxn>
                  <a:cxn ang="0">
                    <a:pos x="57" y="69"/>
                  </a:cxn>
                  <a:cxn ang="0">
                    <a:pos x="59" y="75"/>
                  </a:cxn>
                  <a:cxn ang="0">
                    <a:pos x="42" y="70"/>
                  </a:cxn>
                  <a:cxn ang="0">
                    <a:pos x="37" y="70"/>
                  </a:cxn>
                  <a:cxn ang="0">
                    <a:pos x="34" y="74"/>
                  </a:cxn>
                  <a:cxn ang="0">
                    <a:pos x="30" y="76"/>
                  </a:cxn>
                  <a:cxn ang="0">
                    <a:pos x="23" y="78"/>
                  </a:cxn>
                  <a:cxn ang="0">
                    <a:pos x="17" y="78"/>
                  </a:cxn>
                  <a:cxn ang="0">
                    <a:pos x="11" y="75"/>
                  </a:cxn>
                  <a:cxn ang="0">
                    <a:pos x="6" y="71"/>
                  </a:cxn>
                  <a:cxn ang="0">
                    <a:pos x="3" y="66"/>
                  </a:cxn>
                  <a:cxn ang="0">
                    <a:pos x="0" y="59"/>
                  </a:cxn>
                  <a:cxn ang="0">
                    <a:pos x="0" y="51"/>
                  </a:cxn>
                  <a:cxn ang="0">
                    <a:pos x="3" y="45"/>
                  </a:cxn>
                  <a:cxn ang="0">
                    <a:pos x="7" y="39"/>
                  </a:cxn>
                  <a:cxn ang="0">
                    <a:pos x="10" y="36"/>
                  </a:cxn>
                  <a:cxn ang="0">
                    <a:pos x="17" y="34"/>
                  </a:cxn>
                  <a:cxn ang="0">
                    <a:pos x="21" y="32"/>
                  </a:cxn>
                  <a:cxn ang="0">
                    <a:pos x="27" y="31"/>
                  </a:cxn>
                  <a:cxn ang="0">
                    <a:pos x="33" y="29"/>
                  </a:cxn>
                  <a:cxn ang="0">
                    <a:pos x="39" y="27"/>
                  </a:cxn>
                  <a:cxn ang="0">
                    <a:pos x="38" y="20"/>
                  </a:cxn>
                  <a:cxn ang="0">
                    <a:pos x="35" y="17"/>
                  </a:cxn>
                  <a:cxn ang="0">
                    <a:pos x="30" y="15"/>
                  </a:cxn>
                  <a:cxn ang="0">
                    <a:pos x="23" y="15"/>
                  </a:cxn>
                  <a:cxn ang="0">
                    <a:pos x="19" y="20"/>
                  </a:cxn>
                  <a:cxn ang="0">
                    <a:pos x="39" y="39"/>
                  </a:cxn>
                  <a:cxn ang="0">
                    <a:pos x="34" y="42"/>
                  </a:cxn>
                  <a:cxn ang="0">
                    <a:pos x="29" y="43"/>
                  </a:cxn>
                  <a:cxn ang="0">
                    <a:pos x="22" y="45"/>
                  </a:cxn>
                  <a:cxn ang="0">
                    <a:pos x="19" y="48"/>
                  </a:cxn>
                  <a:cxn ang="0">
                    <a:pos x="17" y="55"/>
                  </a:cxn>
                  <a:cxn ang="0">
                    <a:pos x="20" y="61"/>
                  </a:cxn>
                  <a:cxn ang="0">
                    <a:pos x="24" y="64"/>
                  </a:cxn>
                  <a:cxn ang="0">
                    <a:pos x="31" y="62"/>
                  </a:cxn>
                  <a:cxn ang="0">
                    <a:pos x="35" y="60"/>
                  </a:cxn>
                  <a:cxn ang="0">
                    <a:pos x="38" y="56"/>
                  </a:cxn>
                  <a:cxn ang="0">
                    <a:pos x="39" y="50"/>
                  </a:cxn>
                  <a:cxn ang="0">
                    <a:pos x="39" y="39"/>
                  </a:cxn>
                </a:cxnLst>
                <a:rect l="0" t="0" r="r" b="b"/>
                <a:pathLst>
                  <a:path w="59" h="78">
                    <a:moveTo>
                      <a:pt x="17" y="24"/>
                    </a:moveTo>
                    <a:lnTo>
                      <a:pt x="2" y="20"/>
                    </a:lnTo>
                    <a:lnTo>
                      <a:pt x="2" y="19"/>
                    </a:lnTo>
                    <a:lnTo>
                      <a:pt x="3" y="19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4" y="15"/>
                    </a:lnTo>
                    <a:lnTo>
                      <a:pt x="4" y="14"/>
                    </a:lnTo>
                    <a:lnTo>
                      <a:pt x="5" y="13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6" y="10"/>
                    </a:lnTo>
                    <a:lnTo>
                      <a:pt x="6" y="9"/>
                    </a:lnTo>
                    <a:lnTo>
                      <a:pt x="7" y="9"/>
                    </a:lnTo>
                    <a:lnTo>
                      <a:pt x="7" y="8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9" y="6"/>
                    </a:lnTo>
                    <a:lnTo>
                      <a:pt x="10" y="5"/>
                    </a:lnTo>
                    <a:lnTo>
                      <a:pt x="11" y="5"/>
                    </a:lnTo>
                    <a:lnTo>
                      <a:pt x="11" y="4"/>
                    </a:lnTo>
                    <a:lnTo>
                      <a:pt x="12" y="4"/>
                    </a:lnTo>
                    <a:lnTo>
                      <a:pt x="13" y="3"/>
                    </a:lnTo>
                    <a:lnTo>
                      <a:pt x="15" y="3"/>
                    </a:lnTo>
                    <a:lnTo>
                      <a:pt x="16" y="1"/>
                    </a:lnTo>
                    <a:lnTo>
                      <a:pt x="17" y="1"/>
                    </a:lnTo>
                    <a:lnTo>
                      <a:pt x="18" y="1"/>
                    </a:lnTo>
                    <a:lnTo>
                      <a:pt x="19" y="1"/>
                    </a:lnTo>
                    <a:lnTo>
                      <a:pt x="20" y="1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6" y="0"/>
                    </a:lnTo>
                    <a:lnTo>
                      <a:pt x="27" y="0"/>
                    </a:lnTo>
                    <a:lnTo>
                      <a:pt x="29" y="0"/>
                    </a:lnTo>
                    <a:lnTo>
                      <a:pt x="30" y="0"/>
                    </a:lnTo>
                    <a:lnTo>
                      <a:pt x="31" y="0"/>
                    </a:lnTo>
                    <a:lnTo>
                      <a:pt x="32" y="0"/>
                    </a:lnTo>
                    <a:lnTo>
                      <a:pt x="33" y="0"/>
                    </a:lnTo>
                    <a:lnTo>
                      <a:pt x="34" y="0"/>
                    </a:lnTo>
                    <a:lnTo>
                      <a:pt x="35" y="0"/>
                    </a:lnTo>
                    <a:lnTo>
                      <a:pt x="36" y="0"/>
                    </a:lnTo>
                    <a:lnTo>
                      <a:pt x="37" y="0"/>
                    </a:lnTo>
                    <a:lnTo>
                      <a:pt x="38" y="0"/>
                    </a:lnTo>
                    <a:lnTo>
                      <a:pt x="39" y="0"/>
                    </a:lnTo>
                    <a:lnTo>
                      <a:pt x="39" y="1"/>
                    </a:lnTo>
                    <a:lnTo>
                      <a:pt x="40" y="1"/>
                    </a:lnTo>
                    <a:lnTo>
                      <a:pt x="42" y="1"/>
                    </a:lnTo>
                    <a:lnTo>
                      <a:pt x="43" y="1"/>
                    </a:lnTo>
                    <a:lnTo>
                      <a:pt x="44" y="1"/>
                    </a:lnTo>
                    <a:lnTo>
                      <a:pt x="44" y="3"/>
                    </a:lnTo>
                    <a:lnTo>
                      <a:pt x="45" y="3"/>
                    </a:lnTo>
                    <a:lnTo>
                      <a:pt x="46" y="3"/>
                    </a:lnTo>
                    <a:lnTo>
                      <a:pt x="47" y="4"/>
                    </a:lnTo>
                    <a:lnTo>
                      <a:pt x="48" y="4"/>
                    </a:lnTo>
                    <a:lnTo>
                      <a:pt x="48" y="5"/>
                    </a:lnTo>
                    <a:lnTo>
                      <a:pt x="49" y="5"/>
                    </a:lnTo>
                    <a:lnTo>
                      <a:pt x="50" y="6"/>
                    </a:lnTo>
                    <a:lnTo>
                      <a:pt x="51" y="6"/>
                    </a:lnTo>
                    <a:lnTo>
                      <a:pt x="51" y="8"/>
                    </a:lnTo>
                    <a:lnTo>
                      <a:pt x="52" y="8"/>
                    </a:lnTo>
                    <a:lnTo>
                      <a:pt x="52" y="9"/>
                    </a:lnTo>
                    <a:lnTo>
                      <a:pt x="53" y="10"/>
                    </a:lnTo>
                    <a:lnTo>
                      <a:pt x="53" y="11"/>
                    </a:lnTo>
                    <a:lnTo>
                      <a:pt x="54" y="13"/>
                    </a:lnTo>
                    <a:lnTo>
                      <a:pt x="54" y="14"/>
                    </a:lnTo>
                    <a:lnTo>
                      <a:pt x="54" y="15"/>
                    </a:lnTo>
                    <a:lnTo>
                      <a:pt x="54" y="17"/>
                    </a:lnTo>
                    <a:lnTo>
                      <a:pt x="56" y="18"/>
                    </a:lnTo>
                    <a:lnTo>
                      <a:pt x="56" y="19"/>
                    </a:lnTo>
                    <a:lnTo>
                      <a:pt x="56" y="20"/>
                    </a:lnTo>
                    <a:lnTo>
                      <a:pt x="56" y="22"/>
                    </a:lnTo>
                    <a:lnTo>
                      <a:pt x="56" y="23"/>
                    </a:lnTo>
                    <a:lnTo>
                      <a:pt x="56" y="24"/>
                    </a:lnTo>
                    <a:lnTo>
                      <a:pt x="56" y="25"/>
                    </a:lnTo>
                    <a:lnTo>
                      <a:pt x="56" y="27"/>
                    </a:lnTo>
                    <a:lnTo>
                      <a:pt x="56" y="28"/>
                    </a:lnTo>
                    <a:lnTo>
                      <a:pt x="56" y="51"/>
                    </a:lnTo>
                    <a:lnTo>
                      <a:pt x="56" y="52"/>
                    </a:lnTo>
                    <a:lnTo>
                      <a:pt x="56" y="53"/>
                    </a:lnTo>
                    <a:lnTo>
                      <a:pt x="56" y="55"/>
                    </a:lnTo>
                    <a:lnTo>
                      <a:pt x="56" y="56"/>
                    </a:lnTo>
                    <a:lnTo>
                      <a:pt x="56" y="57"/>
                    </a:lnTo>
                    <a:lnTo>
                      <a:pt x="56" y="59"/>
                    </a:lnTo>
                    <a:lnTo>
                      <a:pt x="56" y="60"/>
                    </a:lnTo>
                    <a:lnTo>
                      <a:pt x="56" y="61"/>
                    </a:lnTo>
                    <a:lnTo>
                      <a:pt x="56" y="62"/>
                    </a:lnTo>
                    <a:lnTo>
                      <a:pt x="56" y="64"/>
                    </a:lnTo>
                    <a:lnTo>
                      <a:pt x="56" y="65"/>
                    </a:lnTo>
                    <a:lnTo>
                      <a:pt x="57" y="65"/>
                    </a:lnTo>
                    <a:lnTo>
                      <a:pt x="57" y="66"/>
                    </a:lnTo>
                    <a:lnTo>
                      <a:pt x="57" y="67"/>
                    </a:lnTo>
                    <a:lnTo>
                      <a:pt x="57" y="69"/>
                    </a:lnTo>
                    <a:lnTo>
                      <a:pt x="57" y="70"/>
                    </a:lnTo>
                    <a:lnTo>
                      <a:pt x="58" y="70"/>
                    </a:lnTo>
                    <a:lnTo>
                      <a:pt x="58" y="71"/>
                    </a:lnTo>
                    <a:lnTo>
                      <a:pt x="58" y="73"/>
                    </a:lnTo>
                    <a:lnTo>
                      <a:pt x="59" y="74"/>
                    </a:lnTo>
                    <a:lnTo>
                      <a:pt x="59" y="75"/>
                    </a:lnTo>
                    <a:lnTo>
                      <a:pt x="43" y="75"/>
                    </a:lnTo>
                    <a:lnTo>
                      <a:pt x="43" y="74"/>
                    </a:lnTo>
                    <a:lnTo>
                      <a:pt x="42" y="74"/>
                    </a:lnTo>
                    <a:lnTo>
                      <a:pt x="42" y="73"/>
                    </a:lnTo>
                    <a:lnTo>
                      <a:pt x="42" y="71"/>
                    </a:lnTo>
                    <a:lnTo>
                      <a:pt x="42" y="70"/>
                    </a:lnTo>
                    <a:lnTo>
                      <a:pt x="40" y="69"/>
                    </a:lnTo>
                    <a:lnTo>
                      <a:pt x="40" y="67"/>
                    </a:lnTo>
                    <a:lnTo>
                      <a:pt x="40" y="69"/>
                    </a:lnTo>
                    <a:lnTo>
                      <a:pt x="39" y="69"/>
                    </a:lnTo>
                    <a:lnTo>
                      <a:pt x="38" y="70"/>
                    </a:lnTo>
                    <a:lnTo>
                      <a:pt x="37" y="70"/>
                    </a:lnTo>
                    <a:lnTo>
                      <a:pt x="37" y="71"/>
                    </a:lnTo>
                    <a:lnTo>
                      <a:pt x="36" y="71"/>
                    </a:lnTo>
                    <a:lnTo>
                      <a:pt x="36" y="73"/>
                    </a:lnTo>
                    <a:lnTo>
                      <a:pt x="35" y="73"/>
                    </a:lnTo>
                    <a:lnTo>
                      <a:pt x="34" y="73"/>
                    </a:lnTo>
                    <a:lnTo>
                      <a:pt x="34" y="74"/>
                    </a:lnTo>
                    <a:lnTo>
                      <a:pt x="33" y="74"/>
                    </a:lnTo>
                    <a:lnTo>
                      <a:pt x="32" y="74"/>
                    </a:lnTo>
                    <a:lnTo>
                      <a:pt x="32" y="75"/>
                    </a:lnTo>
                    <a:lnTo>
                      <a:pt x="31" y="75"/>
                    </a:lnTo>
                    <a:lnTo>
                      <a:pt x="30" y="75"/>
                    </a:lnTo>
                    <a:lnTo>
                      <a:pt x="30" y="76"/>
                    </a:lnTo>
                    <a:lnTo>
                      <a:pt x="29" y="76"/>
                    </a:lnTo>
                    <a:lnTo>
                      <a:pt x="27" y="76"/>
                    </a:lnTo>
                    <a:lnTo>
                      <a:pt x="26" y="76"/>
                    </a:lnTo>
                    <a:lnTo>
                      <a:pt x="25" y="76"/>
                    </a:lnTo>
                    <a:lnTo>
                      <a:pt x="24" y="78"/>
                    </a:lnTo>
                    <a:lnTo>
                      <a:pt x="23" y="78"/>
                    </a:lnTo>
                    <a:lnTo>
                      <a:pt x="22" y="78"/>
                    </a:lnTo>
                    <a:lnTo>
                      <a:pt x="21" y="78"/>
                    </a:lnTo>
                    <a:lnTo>
                      <a:pt x="20" y="78"/>
                    </a:lnTo>
                    <a:lnTo>
                      <a:pt x="19" y="78"/>
                    </a:lnTo>
                    <a:lnTo>
                      <a:pt x="18" y="78"/>
                    </a:lnTo>
                    <a:lnTo>
                      <a:pt x="17" y="78"/>
                    </a:lnTo>
                    <a:lnTo>
                      <a:pt x="17" y="76"/>
                    </a:lnTo>
                    <a:lnTo>
                      <a:pt x="16" y="76"/>
                    </a:lnTo>
                    <a:lnTo>
                      <a:pt x="15" y="76"/>
                    </a:lnTo>
                    <a:lnTo>
                      <a:pt x="13" y="76"/>
                    </a:lnTo>
                    <a:lnTo>
                      <a:pt x="12" y="76"/>
                    </a:lnTo>
                    <a:lnTo>
                      <a:pt x="11" y="75"/>
                    </a:lnTo>
                    <a:lnTo>
                      <a:pt x="10" y="75"/>
                    </a:lnTo>
                    <a:lnTo>
                      <a:pt x="9" y="74"/>
                    </a:lnTo>
                    <a:lnTo>
                      <a:pt x="8" y="74"/>
                    </a:lnTo>
                    <a:lnTo>
                      <a:pt x="8" y="73"/>
                    </a:lnTo>
                    <a:lnTo>
                      <a:pt x="7" y="73"/>
                    </a:lnTo>
                    <a:lnTo>
                      <a:pt x="6" y="71"/>
                    </a:lnTo>
                    <a:lnTo>
                      <a:pt x="5" y="71"/>
                    </a:lnTo>
                    <a:lnTo>
                      <a:pt x="5" y="70"/>
                    </a:lnTo>
                    <a:lnTo>
                      <a:pt x="4" y="69"/>
                    </a:lnTo>
                    <a:lnTo>
                      <a:pt x="4" y="67"/>
                    </a:lnTo>
                    <a:lnTo>
                      <a:pt x="3" y="67"/>
                    </a:lnTo>
                    <a:lnTo>
                      <a:pt x="3" y="66"/>
                    </a:lnTo>
                    <a:lnTo>
                      <a:pt x="2" y="65"/>
                    </a:lnTo>
                    <a:lnTo>
                      <a:pt x="2" y="64"/>
                    </a:lnTo>
                    <a:lnTo>
                      <a:pt x="0" y="62"/>
                    </a:lnTo>
                    <a:lnTo>
                      <a:pt x="0" y="61"/>
                    </a:lnTo>
                    <a:lnTo>
                      <a:pt x="0" y="60"/>
                    </a:lnTo>
                    <a:lnTo>
                      <a:pt x="0" y="59"/>
                    </a:lnTo>
                    <a:lnTo>
                      <a:pt x="0" y="57"/>
                    </a:lnTo>
                    <a:lnTo>
                      <a:pt x="0" y="56"/>
                    </a:lnTo>
                    <a:lnTo>
                      <a:pt x="0" y="55"/>
                    </a:lnTo>
                    <a:lnTo>
                      <a:pt x="0" y="53"/>
                    </a:lnTo>
                    <a:lnTo>
                      <a:pt x="0" y="52"/>
                    </a:lnTo>
                    <a:lnTo>
                      <a:pt x="0" y="51"/>
                    </a:lnTo>
                    <a:lnTo>
                      <a:pt x="0" y="50"/>
                    </a:lnTo>
                    <a:lnTo>
                      <a:pt x="0" y="48"/>
                    </a:lnTo>
                    <a:lnTo>
                      <a:pt x="2" y="48"/>
                    </a:lnTo>
                    <a:lnTo>
                      <a:pt x="2" y="47"/>
                    </a:lnTo>
                    <a:lnTo>
                      <a:pt x="2" y="46"/>
                    </a:lnTo>
                    <a:lnTo>
                      <a:pt x="3" y="45"/>
                    </a:lnTo>
                    <a:lnTo>
                      <a:pt x="3" y="43"/>
                    </a:lnTo>
                    <a:lnTo>
                      <a:pt x="4" y="43"/>
                    </a:lnTo>
                    <a:lnTo>
                      <a:pt x="4" y="42"/>
                    </a:lnTo>
                    <a:lnTo>
                      <a:pt x="5" y="41"/>
                    </a:lnTo>
                    <a:lnTo>
                      <a:pt x="6" y="39"/>
                    </a:lnTo>
                    <a:lnTo>
                      <a:pt x="7" y="39"/>
                    </a:lnTo>
                    <a:lnTo>
                      <a:pt x="7" y="38"/>
                    </a:lnTo>
                    <a:lnTo>
                      <a:pt x="8" y="38"/>
                    </a:lnTo>
                    <a:lnTo>
                      <a:pt x="8" y="37"/>
                    </a:lnTo>
                    <a:lnTo>
                      <a:pt x="9" y="37"/>
                    </a:lnTo>
                    <a:lnTo>
                      <a:pt x="10" y="37"/>
                    </a:lnTo>
                    <a:lnTo>
                      <a:pt x="10" y="36"/>
                    </a:lnTo>
                    <a:lnTo>
                      <a:pt x="11" y="36"/>
                    </a:lnTo>
                    <a:lnTo>
                      <a:pt x="12" y="36"/>
                    </a:lnTo>
                    <a:lnTo>
                      <a:pt x="13" y="34"/>
                    </a:lnTo>
                    <a:lnTo>
                      <a:pt x="15" y="34"/>
                    </a:lnTo>
                    <a:lnTo>
                      <a:pt x="16" y="34"/>
                    </a:lnTo>
                    <a:lnTo>
                      <a:pt x="17" y="34"/>
                    </a:lnTo>
                    <a:lnTo>
                      <a:pt x="17" y="33"/>
                    </a:lnTo>
                    <a:lnTo>
                      <a:pt x="18" y="33"/>
                    </a:lnTo>
                    <a:lnTo>
                      <a:pt x="19" y="33"/>
                    </a:lnTo>
                    <a:lnTo>
                      <a:pt x="20" y="33"/>
                    </a:lnTo>
                    <a:lnTo>
                      <a:pt x="21" y="33"/>
                    </a:lnTo>
                    <a:lnTo>
                      <a:pt x="21" y="32"/>
                    </a:lnTo>
                    <a:lnTo>
                      <a:pt x="22" y="32"/>
                    </a:lnTo>
                    <a:lnTo>
                      <a:pt x="23" y="32"/>
                    </a:lnTo>
                    <a:lnTo>
                      <a:pt x="24" y="32"/>
                    </a:lnTo>
                    <a:lnTo>
                      <a:pt x="25" y="32"/>
                    </a:lnTo>
                    <a:lnTo>
                      <a:pt x="26" y="31"/>
                    </a:lnTo>
                    <a:lnTo>
                      <a:pt x="27" y="31"/>
                    </a:lnTo>
                    <a:lnTo>
                      <a:pt x="29" y="31"/>
                    </a:lnTo>
                    <a:lnTo>
                      <a:pt x="30" y="31"/>
                    </a:lnTo>
                    <a:lnTo>
                      <a:pt x="31" y="31"/>
                    </a:lnTo>
                    <a:lnTo>
                      <a:pt x="32" y="31"/>
                    </a:lnTo>
                    <a:lnTo>
                      <a:pt x="32" y="29"/>
                    </a:lnTo>
                    <a:lnTo>
                      <a:pt x="33" y="29"/>
                    </a:lnTo>
                    <a:lnTo>
                      <a:pt x="34" y="29"/>
                    </a:lnTo>
                    <a:lnTo>
                      <a:pt x="35" y="29"/>
                    </a:lnTo>
                    <a:lnTo>
                      <a:pt x="36" y="28"/>
                    </a:lnTo>
                    <a:lnTo>
                      <a:pt x="37" y="28"/>
                    </a:lnTo>
                    <a:lnTo>
                      <a:pt x="38" y="28"/>
                    </a:lnTo>
                    <a:lnTo>
                      <a:pt x="39" y="27"/>
                    </a:lnTo>
                    <a:lnTo>
                      <a:pt x="39" y="25"/>
                    </a:lnTo>
                    <a:lnTo>
                      <a:pt x="39" y="24"/>
                    </a:lnTo>
                    <a:lnTo>
                      <a:pt x="39" y="23"/>
                    </a:lnTo>
                    <a:lnTo>
                      <a:pt x="39" y="22"/>
                    </a:lnTo>
                    <a:lnTo>
                      <a:pt x="38" y="22"/>
                    </a:lnTo>
                    <a:lnTo>
                      <a:pt x="38" y="20"/>
                    </a:lnTo>
                    <a:lnTo>
                      <a:pt x="38" y="19"/>
                    </a:lnTo>
                    <a:lnTo>
                      <a:pt x="38" y="18"/>
                    </a:lnTo>
                    <a:lnTo>
                      <a:pt x="37" y="18"/>
                    </a:lnTo>
                    <a:lnTo>
                      <a:pt x="37" y="17"/>
                    </a:lnTo>
                    <a:lnTo>
                      <a:pt x="36" y="17"/>
                    </a:lnTo>
                    <a:lnTo>
                      <a:pt x="35" y="17"/>
                    </a:lnTo>
                    <a:lnTo>
                      <a:pt x="35" y="15"/>
                    </a:lnTo>
                    <a:lnTo>
                      <a:pt x="34" y="15"/>
                    </a:lnTo>
                    <a:lnTo>
                      <a:pt x="33" y="15"/>
                    </a:lnTo>
                    <a:lnTo>
                      <a:pt x="32" y="15"/>
                    </a:lnTo>
                    <a:lnTo>
                      <a:pt x="31" y="15"/>
                    </a:lnTo>
                    <a:lnTo>
                      <a:pt x="30" y="15"/>
                    </a:lnTo>
                    <a:lnTo>
                      <a:pt x="29" y="15"/>
                    </a:lnTo>
                    <a:lnTo>
                      <a:pt x="27" y="15"/>
                    </a:lnTo>
                    <a:lnTo>
                      <a:pt x="26" y="15"/>
                    </a:lnTo>
                    <a:lnTo>
                      <a:pt x="25" y="15"/>
                    </a:lnTo>
                    <a:lnTo>
                      <a:pt x="24" y="15"/>
                    </a:lnTo>
                    <a:lnTo>
                      <a:pt x="23" y="15"/>
                    </a:lnTo>
                    <a:lnTo>
                      <a:pt x="22" y="15"/>
                    </a:lnTo>
                    <a:lnTo>
                      <a:pt x="22" y="17"/>
                    </a:lnTo>
                    <a:lnTo>
                      <a:pt x="21" y="17"/>
                    </a:lnTo>
                    <a:lnTo>
                      <a:pt x="20" y="18"/>
                    </a:lnTo>
                    <a:lnTo>
                      <a:pt x="19" y="19"/>
                    </a:lnTo>
                    <a:lnTo>
                      <a:pt x="19" y="20"/>
                    </a:lnTo>
                    <a:lnTo>
                      <a:pt x="18" y="20"/>
                    </a:lnTo>
                    <a:lnTo>
                      <a:pt x="18" y="22"/>
                    </a:lnTo>
                    <a:lnTo>
                      <a:pt x="18" y="23"/>
                    </a:lnTo>
                    <a:lnTo>
                      <a:pt x="17" y="23"/>
                    </a:lnTo>
                    <a:lnTo>
                      <a:pt x="17" y="24"/>
                    </a:lnTo>
                    <a:close/>
                    <a:moveTo>
                      <a:pt x="39" y="39"/>
                    </a:moveTo>
                    <a:lnTo>
                      <a:pt x="38" y="41"/>
                    </a:lnTo>
                    <a:lnTo>
                      <a:pt x="37" y="41"/>
                    </a:lnTo>
                    <a:lnTo>
                      <a:pt x="36" y="41"/>
                    </a:lnTo>
                    <a:lnTo>
                      <a:pt x="35" y="41"/>
                    </a:lnTo>
                    <a:lnTo>
                      <a:pt x="35" y="42"/>
                    </a:lnTo>
                    <a:lnTo>
                      <a:pt x="34" y="42"/>
                    </a:lnTo>
                    <a:lnTo>
                      <a:pt x="33" y="42"/>
                    </a:lnTo>
                    <a:lnTo>
                      <a:pt x="32" y="42"/>
                    </a:lnTo>
                    <a:lnTo>
                      <a:pt x="31" y="42"/>
                    </a:lnTo>
                    <a:lnTo>
                      <a:pt x="31" y="43"/>
                    </a:lnTo>
                    <a:lnTo>
                      <a:pt x="30" y="43"/>
                    </a:lnTo>
                    <a:lnTo>
                      <a:pt x="29" y="43"/>
                    </a:lnTo>
                    <a:lnTo>
                      <a:pt x="27" y="43"/>
                    </a:lnTo>
                    <a:lnTo>
                      <a:pt x="26" y="43"/>
                    </a:lnTo>
                    <a:lnTo>
                      <a:pt x="25" y="45"/>
                    </a:lnTo>
                    <a:lnTo>
                      <a:pt x="24" y="45"/>
                    </a:lnTo>
                    <a:lnTo>
                      <a:pt x="23" y="45"/>
                    </a:lnTo>
                    <a:lnTo>
                      <a:pt x="22" y="45"/>
                    </a:lnTo>
                    <a:lnTo>
                      <a:pt x="22" y="46"/>
                    </a:lnTo>
                    <a:lnTo>
                      <a:pt x="21" y="46"/>
                    </a:lnTo>
                    <a:lnTo>
                      <a:pt x="20" y="46"/>
                    </a:lnTo>
                    <a:lnTo>
                      <a:pt x="20" y="47"/>
                    </a:lnTo>
                    <a:lnTo>
                      <a:pt x="19" y="47"/>
                    </a:lnTo>
                    <a:lnTo>
                      <a:pt x="19" y="48"/>
                    </a:lnTo>
                    <a:lnTo>
                      <a:pt x="18" y="48"/>
                    </a:lnTo>
                    <a:lnTo>
                      <a:pt x="18" y="50"/>
                    </a:lnTo>
                    <a:lnTo>
                      <a:pt x="17" y="51"/>
                    </a:lnTo>
                    <a:lnTo>
                      <a:pt x="17" y="52"/>
                    </a:lnTo>
                    <a:lnTo>
                      <a:pt x="17" y="53"/>
                    </a:lnTo>
                    <a:lnTo>
                      <a:pt x="17" y="55"/>
                    </a:lnTo>
                    <a:lnTo>
                      <a:pt x="17" y="56"/>
                    </a:lnTo>
                    <a:lnTo>
                      <a:pt x="17" y="57"/>
                    </a:lnTo>
                    <a:lnTo>
                      <a:pt x="18" y="57"/>
                    </a:lnTo>
                    <a:lnTo>
                      <a:pt x="18" y="59"/>
                    </a:lnTo>
                    <a:lnTo>
                      <a:pt x="19" y="60"/>
                    </a:lnTo>
                    <a:lnTo>
                      <a:pt x="20" y="61"/>
                    </a:lnTo>
                    <a:lnTo>
                      <a:pt x="21" y="61"/>
                    </a:lnTo>
                    <a:lnTo>
                      <a:pt x="21" y="62"/>
                    </a:lnTo>
                    <a:lnTo>
                      <a:pt x="22" y="62"/>
                    </a:lnTo>
                    <a:lnTo>
                      <a:pt x="23" y="62"/>
                    </a:lnTo>
                    <a:lnTo>
                      <a:pt x="23" y="64"/>
                    </a:lnTo>
                    <a:lnTo>
                      <a:pt x="24" y="64"/>
                    </a:lnTo>
                    <a:lnTo>
                      <a:pt x="25" y="64"/>
                    </a:lnTo>
                    <a:lnTo>
                      <a:pt x="26" y="64"/>
                    </a:lnTo>
                    <a:lnTo>
                      <a:pt x="27" y="64"/>
                    </a:lnTo>
                    <a:lnTo>
                      <a:pt x="29" y="64"/>
                    </a:lnTo>
                    <a:lnTo>
                      <a:pt x="30" y="62"/>
                    </a:lnTo>
                    <a:lnTo>
                      <a:pt x="31" y="62"/>
                    </a:lnTo>
                    <a:lnTo>
                      <a:pt x="32" y="62"/>
                    </a:lnTo>
                    <a:lnTo>
                      <a:pt x="32" y="61"/>
                    </a:lnTo>
                    <a:lnTo>
                      <a:pt x="33" y="61"/>
                    </a:lnTo>
                    <a:lnTo>
                      <a:pt x="34" y="61"/>
                    </a:lnTo>
                    <a:lnTo>
                      <a:pt x="34" y="60"/>
                    </a:lnTo>
                    <a:lnTo>
                      <a:pt x="35" y="60"/>
                    </a:lnTo>
                    <a:lnTo>
                      <a:pt x="35" y="59"/>
                    </a:lnTo>
                    <a:lnTo>
                      <a:pt x="36" y="59"/>
                    </a:lnTo>
                    <a:lnTo>
                      <a:pt x="36" y="57"/>
                    </a:lnTo>
                    <a:lnTo>
                      <a:pt x="37" y="57"/>
                    </a:lnTo>
                    <a:lnTo>
                      <a:pt x="37" y="56"/>
                    </a:lnTo>
                    <a:lnTo>
                      <a:pt x="38" y="56"/>
                    </a:lnTo>
                    <a:lnTo>
                      <a:pt x="38" y="55"/>
                    </a:lnTo>
                    <a:lnTo>
                      <a:pt x="38" y="53"/>
                    </a:lnTo>
                    <a:lnTo>
                      <a:pt x="38" y="52"/>
                    </a:lnTo>
                    <a:lnTo>
                      <a:pt x="39" y="52"/>
                    </a:lnTo>
                    <a:lnTo>
                      <a:pt x="39" y="51"/>
                    </a:lnTo>
                    <a:lnTo>
                      <a:pt x="39" y="50"/>
                    </a:lnTo>
                    <a:lnTo>
                      <a:pt x="39" y="48"/>
                    </a:lnTo>
                    <a:lnTo>
                      <a:pt x="39" y="47"/>
                    </a:lnTo>
                    <a:lnTo>
                      <a:pt x="39" y="46"/>
                    </a:lnTo>
                    <a:lnTo>
                      <a:pt x="39" y="45"/>
                    </a:lnTo>
                    <a:lnTo>
                      <a:pt x="39" y="43"/>
                    </a:lnTo>
                    <a:lnTo>
                      <a:pt x="39" y="39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115"/>
              <p:cNvSpPr>
                <a:spLocks/>
              </p:cNvSpPr>
              <p:nvPr/>
            </p:nvSpPr>
            <p:spPr bwMode="auto">
              <a:xfrm>
                <a:off x="1152" y="1665"/>
                <a:ext cx="31" cy="25"/>
              </a:xfrm>
              <a:custGeom>
                <a:avLst/>
                <a:gdLst/>
                <a:ahLst/>
                <a:cxnLst>
                  <a:cxn ang="0">
                    <a:pos x="16" y="10"/>
                  </a:cxn>
                  <a:cxn ang="0">
                    <a:pos x="20" y="6"/>
                  </a:cxn>
                  <a:cxn ang="0">
                    <a:pos x="22" y="4"/>
                  </a:cxn>
                  <a:cxn ang="0">
                    <a:pos x="26" y="3"/>
                  </a:cxn>
                  <a:cxn ang="0">
                    <a:pos x="29" y="0"/>
                  </a:cxn>
                  <a:cxn ang="0">
                    <a:pos x="33" y="0"/>
                  </a:cxn>
                  <a:cxn ang="0">
                    <a:pos x="37" y="0"/>
                  </a:cxn>
                  <a:cxn ang="0">
                    <a:pos x="42" y="1"/>
                  </a:cxn>
                  <a:cxn ang="0">
                    <a:pos x="45" y="3"/>
                  </a:cxn>
                  <a:cxn ang="0">
                    <a:pos x="47" y="5"/>
                  </a:cxn>
                  <a:cxn ang="0">
                    <a:pos x="50" y="9"/>
                  </a:cxn>
                  <a:cxn ang="0">
                    <a:pos x="53" y="11"/>
                  </a:cxn>
                  <a:cxn ang="0">
                    <a:pos x="55" y="9"/>
                  </a:cxn>
                  <a:cxn ang="0">
                    <a:pos x="57" y="6"/>
                  </a:cxn>
                  <a:cxn ang="0">
                    <a:pos x="59" y="4"/>
                  </a:cxn>
                  <a:cxn ang="0">
                    <a:pos x="63" y="1"/>
                  </a:cxn>
                  <a:cxn ang="0">
                    <a:pos x="67" y="0"/>
                  </a:cxn>
                  <a:cxn ang="0">
                    <a:pos x="71" y="0"/>
                  </a:cxn>
                  <a:cxn ang="0">
                    <a:pos x="75" y="0"/>
                  </a:cxn>
                  <a:cxn ang="0">
                    <a:pos x="79" y="1"/>
                  </a:cxn>
                  <a:cxn ang="0">
                    <a:pos x="82" y="3"/>
                  </a:cxn>
                  <a:cxn ang="0">
                    <a:pos x="85" y="4"/>
                  </a:cxn>
                  <a:cxn ang="0">
                    <a:pos x="88" y="9"/>
                  </a:cxn>
                  <a:cxn ang="0">
                    <a:pos x="90" y="11"/>
                  </a:cxn>
                  <a:cxn ang="0">
                    <a:pos x="92" y="15"/>
                  </a:cxn>
                  <a:cxn ang="0">
                    <a:pos x="93" y="19"/>
                  </a:cxn>
                  <a:cxn ang="0">
                    <a:pos x="93" y="24"/>
                  </a:cxn>
                  <a:cxn ang="0">
                    <a:pos x="93" y="75"/>
                  </a:cxn>
                  <a:cxn ang="0">
                    <a:pos x="75" y="31"/>
                  </a:cxn>
                  <a:cxn ang="0">
                    <a:pos x="75" y="25"/>
                  </a:cxn>
                  <a:cxn ang="0">
                    <a:pos x="75" y="20"/>
                  </a:cxn>
                  <a:cxn ang="0">
                    <a:pos x="73" y="18"/>
                  </a:cxn>
                  <a:cxn ang="0">
                    <a:pos x="70" y="15"/>
                  </a:cxn>
                  <a:cxn ang="0">
                    <a:pos x="66" y="15"/>
                  </a:cxn>
                  <a:cxn ang="0">
                    <a:pos x="62" y="17"/>
                  </a:cxn>
                  <a:cxn ang="0">
                    <a:pos x="59" y="18"/>
                  </a:cxn>
                  <a:cxn ang="0">
                    <a:pos x="57" y="20"/>
                  </a:cxn>
                  <a:cxn ang="0">
                    <a:pos x="56" y="24"/>
                  </a:cxn>
                  <a:cxn ang="0">
                    <a:pos x="55" y="28"/>
                  </a:cxn>
                  <a:cxn ang="0">
                    <a:pos x="55" y="33"/>
                  </a:cxn>
                  <a:cxn ang="0">
                    <a:pos x="55" y="38"/>
                  </a:cxn>
                  <a:cxn ang="0">
                    <a:pos x="37" y="34"/>
                  </a:cxn>
                  <a:cxn ang="0">
                    <a:pos x="37" y="29"/>
                  </a:cxn>
                  <a:cxn ang="0">
                    <a:pos x="37" y="24"/>
                  </a:cxn>
                  <a:cxn ang="0">
                    <a:pos x="36" y="20"/>
                  </a:cxn>
                  <a:cxn ang="0">
                    <a:pos x="35" y="17"/>
                  </a:cxn>
                  <a:cxn ang="0">
                    <a:pos x="32" y="15"/>
                  </a:cxn>
                  <a:cxn ang="0">
                    <a:pos x="28" y="15"/>
                  </a:cxn>
                  <a:cxn ang="0">
                    <a:pos x="25" y="17"/>
                  </a:cxn>
                  <a:cxn ang="0">
                    <a:pos x="21" y="18"/>
                  </a:cxn>
                  <a:cxn ang="0">
                    <a:pos x="19" y="20"/>
                  </a:cxn>
                  <a:cxn ang="0">
                    <a:pos x="18" y="24"/>
                  </a:cxn>
                  <a:cxn ang="0">
                    <a:pos x="17" y="28"/>
                  </a:cxn>
                  <a:cxn ang="0">
                    <a:pos x="17" y="33"/>
                  </a:cxn>
                  <a:cxn ang="0">
                    <a:pos x="17" y="38"/>
                  </a:cxn>
                  <a:cxn ang="0">
                    <a:pos x="0" y="1"/>
                  </a:cxn>
                </a:cxnLst>
                <a:rect l="0" t="0" r="r" b="b"/>
                <a:pathLst>
                  <a:path w="93" h="75">
                    <a:moveTo>
                      <a:pt x="0" y="1"/>
                    </a:moveTo>
                    <a:lnTo>
                      <a:pt x="15" y="1"/>
                    </a:lnTo>
                    <a:lnTo>
                      <a:pt x="15" y="11"/>
                    </a:lnTo>
                    <a:lnTo>
                      <a:pt x="16" y="10"/>
                    </a:lnTo>
                    <a:lnTo>
                      <a:pt x="17" y="9"/>
                    </a:lnTo>
                    <a:lnTo>
                      <a:pt x="18" y="8"/>
                    </a:lnTo>
                    <a:lnTo>
                      <a:pt x="19" y="6"/>
                    </a:lnTo>
                    <a:lnTo>
                      <a:pt x="20" y="6"/>
                    </a:lnTo>
                    <a:lnTo>
                      <a:pt x="20" y="5"/>
                    </a:lnTo>
                    <a:lnTo>
                      <a:pt x="21" y="5"/>
                    </a:lnTo>
                    <a:lnTo>
                      <a:pt x="21" y="4"/>
                    </a:lnTo>
                    <a:lnTo>
                      <a:pt x="22" y="4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25" y="3"/>
                    </a:lnTo>
                    <a:lnTo>
                      <a:pt x="26" y="3"/>
                    </a:lnTo>
                    <a:lnTo>
                      <a:pt x="26" y="1"/>
                    </a:lnTo>
                    <a:lnTo>
                      <a:pt x="27" y="1"/>
                    </a:lnTo>
                    <a:lnTo>
                      <a:pt x="28" y="1"/>
                    </a:lnTo>
                    <a:lnTo>
                      <a:pt x="29" y="0"/>
                    </a:lnTo>
                    <a:lnTo>
                      <a:pt x="30" y="0"/>
                    </a:lnTo>
                    <a:lnTo>
                      <a:pt x="31" y="0"/>
                    </a:lnTo>
                    <a:lnTo>
                      <a:pt x="32" y="0"/>
                    </a:lnTo>
                    <a:lnTo>
                      <a:pt x="33" y="0"/>
                    </a:lnTo>
                    <a:lnTo>
                      <a:pt x="34" y="0"/>
                    </a:lnTo>
                    <a:lnTo>
                      <a:pt x="35" y="0"/>
                    </a:lnTo>
                    <a:lnTo>
                      <a:pt x="36" y="0"/>
                    </a:lnTo>
                    <a:lnTo>
                      <a:pt x="37" y="0"/>
                    </a:lnTo>
                    <a:lnTo>
                      <a:pt x="39" y="0"/>
                    </a:lnTo>
                    <a:lnTo>
                      <a:pt x="40" y="0"/>
                    </a:lnTo>
                    <a:lnTo>
                      <a:pt x="41" y="0"/>
                    </a:lnTo>
                    <a:lnTo>
                      <a:pt x="42" y="1"/>
                    </a:lnTo>
                    <a:lnTo>
                      <a:pt x="43" y="1"/>
                    </a:lnTo>
                    <a:lnTo>
                      <a:pt x="44" y="1"/>
                    </a:lnTo>
                    <a:lnTo>
                      <a:pt x="44" y="3"/>
                    </a:lnTo>
                    <a:lnTo>
                      <a:pt x="45" y="3"/>
                    </a:lnTo>
                    <a:lnTo>
                      <a:pt x="46" y="3"/>
                    </a:lnTo>
                    <a:lnTo>
                      <a:pt x="46" y="4"/>
                    </a:lnTo>
                    <a:lnTo>
                      <a:pt x="47" y="4"/>
                    </a:lnTo>
                    <a:lnTo>
                      <a:pt x="47" y="5"/>
                    </a:lnTo>
                    <a:lnTo>
                      <a:pt x="48" y="5"/>
                    </a:lnTo>
                    <a:lnTo>
                      <a:pt x="49" y="6"/>
                    </a:lnTo>
                    <a:lnTo>
                      <a:pt x="50" y="8"/>
                    </a:lnTo>
                    <a:lnTo>
                      <a:pt x="50" y="9"/>
                    </a:lnTo>
                    <a:lnTo>
                      <a:pt x="52" y="9"/>
                    </a:lnTo>
                    <a:lnTo>
                      <a:pt x="52" y="10"/>
                    </a:lnTo>
                    <a:lnTo>
                      <a:pt x="53" y="10"/>
                    </a:lnTo>
                    <a:lnTo>
                      <a:pt x="53" y="11"/>
                    </a:lnTo>
                    <a:lnTo>
                      <a:pt x="53" y="10"/>
                    </a:lnTo>
                    <a:lnTo>
                      <a:pt x="54" y="10"/>
                    </a:lnTo>
                    <a:lnTo>
                      <a:pt x="54" y="9"/>
                    </a:lnTo>
                    <a:lnTo>
                      <a:pt x="55" y="9"/>
                    </a:lnTo>
                    <a:lnTo>
                      <a:pt x="55" y="8"/>
                    </a:lnTo>
                    <a:lnTo>
                      <a:pt x="56" y="8"/>
                    </a:lnTo>
                    <a:lnTo>
                      <a:pt x="56" y="6"/>
                    </a:lnTo>
                    <a:lnTo>
                      <a:pt x="57" y="6"/>
                    </a:lnTo>
                    <a:lnTo>
                      <a:pt x="58" y="6"/>
                    </a:lnTo>
                    <a:lnTo>
                      <a:pt x="58" y="5"/>
                    </a:lnTo>
                    <a:lnTo>
                      <a:pt x="59" y="5"/>
                    </a:lnTo>
                    <a:lnTo>
                      <a:pt x="59" y="4"/>
                    </a:lnTo>
                    <a:lnTo>
                      <a:pt x="60" y="4"/>
                    </a:lnTo>
                    <a:lnTo>
                      <a:pt x="61" y="3"/>
                    </a:lnTo>
                    <a:lnTo>
                      <a:pt x="62" y="3"/>
                    </a:lnTo>
                    <a:lnTo>
                      <a:pt x="63" y="1"/>
                    </a:lnTo>
                    <a:lnTo>
                      <a:pt x="65" y="1"/>
                    </a:lnTo>
                    <a:lnTo>
                      <a:pt x="66" y="1"/>
                    </a:lnTo>
                    <a:lnTo>
                      <a:pt x="66" y="0"/>
                    </a:lnTo>
                    <a:lnTo>
                      <a:pt x="67" y="0"/>
                    </a:lnTo>
                    <a:lnTo>
                      <a:pt x="68" y="0"/>
                    </a:lnTo>
                    <a:lnTo>
                      <a:pt x="69" y="0"/>
                    </a:lnTo>
                    <a:lnTo>
                      <a:pt x="70" y="0"/>
                    </a:lnTo>
                    <a:lnTo>
                      <a:pt x="71" y="0"/>
                    </a:lnTo>
                    <a:lnTo>
                      <a:pt x="72" y="0"/>
                    </a:lnTo>
                    <a:lnTo>
                      <a:pt x="73" y="0"/>
                    </a:lnTo>
                    <a:lnTo>
                      <a:pt x="74" y="0"/>
                    </a:lnTo>
                    <a:lnTo>
                      <a:pt x="75" y="0"/>
                    </a:lnTo>
                    <a:lnTo>
                      <a:pt x="76" y="0"/>
                    </a:lnTo>
                    <a:lnTo>
                      <a:pt x="77" y="0"/>
                    </a:lnTo>
                    <a:lnTo>
                      <a:pt x="79" y="0"/>
                    </a:lnTo>
                    <a:lnTo>
                      <a:pt x="79" y="1"/>
                    </a:lnTo>
                    <a:lnTo>
                      <a:pt x="80" y="1"/>
                    </a:lnTo>
                    <a:lnTo>
                      <a:pt x="81" y="1"/>
                    </a:lnTo>
                    <a:lnTo>
                      <a:pt x="82" y="1"/>
                    </a:lnTo>
                    <a:lnTo>
                      <a:pt x="82" y="3"/>
                    </a:lnTo>
                    <a:lnTo>
                      <a:pt x="83" y="3"/>
                    </a:lnTo>
                    <a:lnTo>
                      <a:pt x="84" y="3"/>
                    </a:lnTo>
                    <a:lnTo>
                      <a:pt x="84" y="4"/>
                    </a:lnTo>
                    <a:lnTo>
                      <a:pt x="85" y="4"/>
                    </a:lnTo>
                    <a:lnTo>
                      <a:pt x="86" y="5"/>
                    </a:lnTo>
                    <a:lnTo>
                      <a:pt x="87" y="6"/>
                    </a:lnTo>
                    <a:lnTo>
                      <a:pt x="88" y="8"/>
                    </a:lnTo>
                    <a:lnTo>
                      <a:pt x="88" y="9"/>
                    </a:lnTo>
                    <a:lnTo>
                      <a:pt x="89" y="9"/>
                    </a:lnTo>
                    <a:lnTo>
                      <a:pt x="89" y="10"/>
                    </a:lnTo>
                    <a:lnTo>
                      <a:pt x="90" y="10"/>
                    </a:lnTo>
                    <a:lnTo>
                      <a:pt x="90" y="11"/>
                    </a:lnTo>
                    <a:lnTo>
                      <a:pt x="90" y="13"/>
                    </a:lnTo>
                    <a:lnTo>
                      <a:pt x="92" y="13"/>
                    </a:lnTo>
                    <a:lnTo>
                      <a:pt x="92" y="14"/>
                    </a:lnTo>
                    <a:lnTo>
                      <a:pt x="92" y="15"/>
                    </a:lnTo>
                    <a:lnTo>
                      <a:pt x="92" y="17"/>
                    </a:lnTo>
                    <a:lnTo>
                      <a:pt x="92" y="18"/>
                    </a:lnTo>
                    <a:lnTo>
                      <a:pt x="92" y="19"/>
                    </a:lnTo>
                    <a:lnTo>
                      <a:pt x="93" y="19"/>
                    </a:lnTo>
                    <a:lnTo>
                      <a:pt x="93" y="20"/>
                    </a:lnTo>
                    <a:lnTo>
                      <a:pt x="93" y="22"/>
                    </a:lnTo>
                    <a:lnTo>
                      <a:pt x="93" y="23"/>
                    </a:lnTo>
                    <a:lnTo>
                      <a:pt x="93" y="24"/>
                    </a:lnTo>
                    <a:lnTo>
                      <a:pt x="93" y="25"/>
                    </a:lnTo>
                    <a:lnTo>
                      <a:pt x="93" y="27"/>
                    </a:lnTo>
                    <a:lnTo>
                      <a:pt x="93" y="28"/>
                    </a:lnTo>
                    <a:lnTo>
                      <a:pt x="93" y="75"/>
                    </a:lnTo>
                    <a:lnTo>
                      <a:pt x="75" y="75"/>
                    </a:lnTo>
                    <a:lnTo>
                      <a:pt x="75" y="33"/>
                    </a:lnTo>
                    <a:lnTo>
                      <a:pt x="75" y="32"/>
                    </a:lnTo>
                    <a:lnTo>
                      <a:pt x="75" y="31"/>
                    </a:lnTo>
                    <a:lnTo>
                      <a:pt x="75" y="29"/>
                    </a:lnTo>
                    <a:lnTo>
                      <a:pt x="75" y="28"/>
                    </a:lnTo>
                    <a:lnTo>
                      <a:pt x="75" y="27"/>
                    </a:lnTo>
                    <a:lnTo>
                      <a:pt x="75" y="25"/>
                    </a:lnTo>
                    <a:lnTo>
                      <a:pt x="75" y="24"/>
                    </a:lnTo>
                    <a:lnTo>
                      <a:pt x="75" y="23"/>
                    </a:lnTo>
                    <a:lnTo>
                      <a:pt x="75" y="22"/>
                    </a:lnTo>
                    <a:lnTo>
                      <a:pt x="75" y="20"/>
                    </a:lnTo>
                    <a:lnTo>
                      <a:pt x="74" y="20"/>
                    </a:lnTo>
                    <a:lnTo>
                      <a:pt x="74" y="19"/>
                    </a:lnTo>
                    <a:lnTo>
                      <a:pt x="74" y="18"/>
                    </a:lnTo>
                    <a:lnTo>
                      <a:pt x="73" y="18"/>
                    </a:lnTo>
                    <a:lnTo>
                      <a:pt x="73" y="17"/>
                    </a:lnTo>
                    <a:lnTo>
                      <a:pt x="72" y="17"/>
                    </a:lnTo>
                    <a:lnTo>
                      <a:pt x="71" y="15"/>
                    </a:lnTo>
                    <a:lnTo>
                      <a:pt x="70" y="15"/>
                    </a:lnTo>
                    <a:lnTo>
                      <a:pt x="69" y="15"/>
                    </a:lnTo>
                    <a:lnTo>
                      <a:pt x="68" y="15"/>
                    </a:lnTo>
                    <a:lnTo>
                      <a:pt x="67" y="15"/>
                    </a:lnTo>
                    <a:lnTo>
                      <a:pt x="66" y="15"/>
                    </a:lnTo>
                    <a:lnTo>
                      <a:pt x="65" y="15"/>
                    </a:lnTo>
                    <a:lnTo>
                      <a:pt x="63" y="15"/>
                    </a:lnTo>
                    <a:lnTo>
                      <a:pt x="62" y="15"/>
                    </a:lnTo>
                    <a:lnTo>
                      <a:pt x="62" y="17"/>
                    </a:lnTo>
                    <a:lnTo>
                      <a:pt x="61" y="17"/>
                    </a:lnTo>
                    <a:lnTo>
                      <a:pt x="60" y="17"/>
                    </a:lnTo>
                    <a:lnTo>
                      <a:pt x="60" y="18"/>
                    </a:lnTo>
                    <a:lnTo>
                      <a:pt x="59" y="18"/>
                    </a:lnTo>
                    <a:lnTo>
                      <a:pt x="59" y="19"/>
                    </a:lnTo>
                    <a:lnTo>
                      <a:pt x="58" y="19"/>
                    </a:lnTo>
                    <a:lnTo>
                      <a:pt x="58" y="20"/>
                    </a:lnTo>
                    <a:lnTo>
                      <a:pt x="57" y="20"/>
                    </a:lnTo>
                    <a:lnTo>
                      <a:pt x="57" y="22"/>
                    </a:lnTo>
                    <a:lnTo>
                      <a:pt x="57" y="23"/>
                    </a:lnTo>
                    <a:lnTo>
                      <a:pt x="56" y="23"/>
                    </a:lnTo>
                    <a:lnTo>
                      <a:pt x="56" y="24"/>
                    </a:lnTo>
                    <a:lnTo>
                      <a:pt x="56" y="25"/>
                    </a:lnTo>
                    <a:lnTo>
                      <a:pt x="56" y="27"/>
                    </a:lnTo>
                    <a:lnTo>
                      <a:pt x="56" y="28"/>
                    </a:lnTo>
                    <a:lnTo>
                      <a:pt x="55" y="28"/>
                    </a:lnTo>
                    <a:lnTo>
                      <a:pt x="55" y="29"/>
                    </a:lnTo>
                    <a:lnTo>
                      <a:pt x="55" y="31"/>
                    </a:lnTo>
                    <a:lnTo>
                      <a:pt x="55" y="32"/>
                    </a:lnTo>
                    <a:lnTo>
                      <a:pt x="55" y="33"/>
                    </a:lnTo>
                    <a:lnTo>
                      <a:pt x="55" y="34"/>
                    </a:lnTo>
                    <a:lnTo>
                      <a:pt x="55" y="36"/>
                    </a:lnTo>
                    <a:lnTo>
                      <a:pt x="55" y="37"/>
                    </a:lnTo>
                    <a:lnTo>
                      <a:pt x="55" y="38"/>
                    </a:lnTo>
                    <a:lnTo>
                      <a:pt x="55" y="39"/>
                    </a:lnTo>
                    <a:lnTo>
                      <a:pt x="55" y="75"/>
                    </a:lnTo>
                    <a:lnTo>
                      <a:pt x="37" y="75"/>
                    </a:lnTo>
                    <a:lnTo>
                      <a:pt x="37" y="34"/>
                    </a:lnTo>
                    <a:lnTo>
                      <a:pt x="37" y="33"/>
                    </a:lnTo>
                    <a:lnTo>
                      <a:pt x="37" y="32"/>
                    </a:lnTo>
                    <a:lnTo>
                      <a:pt x="37" y="31"/>
                    </a:lnTo>
                    <a:lnTo>
                      <a:pt x="37" y="29"/>
                    </a:lnTo>
                    <a:lnTo>
                      <a:pt x="37" y="28"/>
                    </a:lnTo>
                    <a:lnTo>
                      <a:pt x="37" y="27"/>
                    </a:lnTo>
                    <a:lnTo>
                      <a:pt x="37" y="25"/>
                    </a:lnTo>
                    <a:lnTo>
                      <a:pt x="37" y="24"/>
                    </a:lnTo>
                    <a:lnTo>
                      <a:pt x="37" y="23"/>
                    </a:lnTo>
                    <a:lnTo>
                      <a:pt x="37" y="22"/>
                    </a:lnTo>
                    <a:lnTo>
                      <a:pt x="37" y="20"/>
                    </a:lnTo>
                    <a:lnTo>
                      <a:pt x="36" y="20"/>
                    </a:lnTo>
                    <a:lnTo>
                      <a:pt x="36" y="19"/>
                    </a:lnTo>
                    <a:lnTo>
                      <a:pt x="36" y="18"/>
                    </a:lnTo>
                    <a:lnTo>
                      <a:pt x="35" y="18"/>
                    </a:lnTo>
                    <a:lnTo>
                      <a:pt x="35" y="17"/>
                    </a:lnTo>
                    <a:lnTo>
                      <a:pt x="34" y="17"/>
                    </a:lnTo>
                    <a:lnTo>
                      <a:pt x="34" y="15"/>
                    </a:lnTo>
                    <a:lnTo>
                      <a:pt x="33" y="15"/>
                    </a:lnTo>
                    <a:lnTo>
                      <a:pt x="32" y="15"/>
                    </a:lnTo>
                    <a:lnTo>
                      <a:pt x="31" y="15"/>
                    </a:lnTo>
                    <a:lnTo>
                      <a:pt x="30" y="15"/>
                    </a:lnTo>
                    <a:lnTo>
                      <a:pt x="29" y="15"/>
                    </a:lnTo>
                    <a:lnTo>
                      <a:pt x="28" y="15"/>
                    </a:lnTo>
                    <a:lnTo>
                      <a:pt x="27" y="15"/>
                    </a:lnTo>
                    <a:lnTo>
                      <a:pt x="26" y="15"/>
                    </a:lnTo>
                    <a:lnTo>
                      <a:pt x="25" y="15"/>
                    </a:lnTo>
                    <a:lnTo>
                      <a:pt x="25" y="17"/>
                    </a:lnTo>
                    <a:lnTo>
                      <a:pt x="23" y="17"/>
                    </a:lnTo>
                    <a:lnTo>
                      <a:pt x="22" y="17"/>
                    </a:lnTo>
                    <a:lnTo>
                      <a:pt x="22" y="18"/>
                    </a:lnTo>
                    <a:lnTo>
                      <a:pt x="21" y="18"/>
                    </a:lnTo>
                    <a:lnTo>
                      <a:pt x="21" y="19"/>
                    </a:lnTo>
                    <a:lnTo>
                      <a:pt x="20" y="19"/>
                    </a:lnTo>
                    <a:lnTo>
                      <a:pt x="20" y="20"/>
                    </a:lnTo>
                    <a:lnTo>
                      <a:pt x="19" y="20"/>
                    </a:lnTo>
                    <a:lnTo>
                      <a:pt x="19" y="22"/>
                    </a:lnTo>
                    <a:lnTo>
                      <a:pt x="18" y="22"/>
                    </a:lnTo>
                    <a:lnTo>
                      <a:pt x="18" y="23"/>
                    </a:lnTo>
                    <a:lnTo>
                      <a:pt x="18" y="24"/>
                    </a:lnTo>
                    <a:lnTo>
                      <a:pt x="18" y="25"/>
                    </a:lnTo>
                    <a:lnTo>
                      <a:pt x="17" y="25"/>
                    </a:lnTo>
                    <a:lnTo>
                      <a:pt x="17" y="27"/>
                    </a:lnTo>
                    <a:lnTo>
                      <a:pt x="17" y="28"/>
                    </a:lnTo>
                    <a:lnTo>
                      <a:pt x="17" y="29"/>
                    </a:lnTo>
                    <a:lnTo>
                      <a:pt x="17" y="31"/>
                    </a:lnTo>
                    <a:lnTo>
                      <a:pt x="17" y="32"/>
                    </a:lnTo>
                    <a:lnTo>
                      <a:pt x="17" y="33"/>
                    </a:lnTo>
                    <a:lnTo>
                      <a:pt x="17" y="34"/>
                    </a:lnTo>
                    <a:lnTo>
                      <a:pt x="17" y="36"/>
                    </a:lnTo>
                    <a:lnTo>
                      <a:pt x="17" y="37"/>
                    </a:lnTo>
                    <a:lnTo>
                      <a:pt x="17" y="38"/>
                    </a:lnTo>
                    <a:lnTo>
                      <a:pt x="17" y="39"/>
                    </a:lnTo>
                    <a:lnTo>
                      <a:pt x="17" y="75"/>
                    </a:lnTo>
                    <a:lnTo>
                      <a:pt x="0" y="75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Freeform 116"/>
              <p:cNvSpPr>
                <a:spLocks/>
              </p:cNvSpPr>
              <p:nvPr/>
            </p:nvSpPr>
            <p:spPr bwMode="auto">
              <a:xfrm>
                <a:off x="1186" y="1665"/>
                <a:ext cx="20" cy="26"/>
              </a:xfrm>
              <a:custGeom>
                <a:avLst/>
                <a:gdLst/>
                <a:ahLst/>
                <a:cxnLst>
                  <a:cxn ang="0">
                    <a:pos x="18" y="55"/>
                  </a:cxn>
                  <a:cxn ang="0">
                    <a:pos x="21" y="60"/>
                  </a:cxn>
                  <a:cxn ang="0">
                    <a:pos x="26" y="62"/>
                  </a:cxn>
                  <a:cxn ang="0">
                    <a:pos x="32" y="64"/>
                  </a:cxn>
                  <a:cxn ang="0">
                    <a:pos x="37" y="62"/>
                  </a:cxn>
                  <a:cxn ang="0">
                    <a:pos x="41" y="60"/>
                  </a:cxn>
                  <a:cxn ang="0">
                    <a:pos x="43" y="53"/>
                  </a:cxn>
                  <a:cxn ang="0">
                    <a:pos x="38" y="50"/>
                  </a:cxn>
                  <a:cxn ang="0">
                    <a:pos x="31" y="47"/>
                  </a:cxn>
                  <a:cxn ang="0">
                    <a:pos x="24" y="46"/>
                  </a:cxn>
                  <a:cxn ang="0">
                    <a:pos x="19" y="43"/>
                  </a:cxn>
                  <a:cxn ang="0">
                    <a:pos x="13" y="42"/>
                  </a:cxn>
                  <a:cxn ang="0">
                    <a:pos x="10" y="38"/>
                  </a:cxn>
                  <a:cxn ang="0">
                    <a:pos x="6" y="34"/>
                  </a:cxn>
                  <a:cxn ang="0">
                    <a:pos x="3" y="28"/>
                  </a:cxn>
                  <a:cxn ang="0">
                    <a:pos x="3" y="20"/>
                  </a:cxn>
                  <a:cxn ang="0">
                    <a:pos x="5" y="14"/>
                  </a:cxn>
                  <a:cxn ang="0">
                    <a:pos x="8" y="8"/>
                  </a:cxn>
                  <a:cxn ang="0">
                    <a:pos x="13" y="3"/>
                  </a:cxn>
                  <a:cxn ang="0">
                    <a:pos x="20" y="0"/>
                  </a:cxn>
                  <a:cxn ang="0">
                    <a:pos x="26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4" y="3"/>
                  </a:cxn>
                  <a:cxn ang="0">
                    <a:pos x="48" y="5"/>
                  </a:cxn>
                  <a:cxn ang="0">
                    <a:pos x="53" y="9"/>
                  </a:cxn>
                  <a:cxn ang="0">
                    <a:pos x="57" y="17"/>
                  </a:cxn>
                  <a:cxn ang="0">
                    <a:pos x="40" y="20"/>
                  </a:cxn>
                  <a:cxn ang="0">
                    <a:pos x="37" y="17"/>
                  </a:cxn>
                  <a:cxn ang="0">
                    <a:pos x="33" y="14"/>
                  </a:cxn>
                  <a:cxn ang="0">
                    <a:pos x="26" y="14"/>
                  </a:cxn>
                  <a:cxn ang="0">
                    <a:pos x="21" y="15"/>
                  </a:cxn>
                  <a:cxn ang="0">
                    <a:pos x="18" y="19"/>
                  </a:cxn>
                  <a:cxn ang="0">
                    <a:pos x="20" y="24"/>
                  </a:cxn>
                  <a:cxn ang="0">
                    <a:pos x="25" y="25"/>
                  </a:cxn>
                  <a:cxn ang="0">
                    <a:pos x="30" y="28"/>
                  </a:cxn>
                  <a:cxn ang="0">
                    <a:pos x="36" y="29"/>
                  </a:cxn>
                  <a:cxn ang="0">
                    <a:pos x="41" y="31"/>
                  </a:cxn>
                  <a:cxn ang="0">
                    <a:pos x="47" y="33"/>
                  </a:cxn>
                  <a:cxn ang="0">
                    <a:pos x="51" y="36"/>
                  </a:cxn>
                  <a:cxn ang="0">
                    <a:pos x="55" y="41"/>
                  </a:cxn>
                  <a:cxn ang="0">
                    <a:pos x="59" y="47"/>
                  </a:cxn>
                  <a:cxn ang="0">
                    <a:pos x="59" y="55"/>
                  </a:cxn>
                  <a:cxn ang="0">
                    <a:pos x="58" y="62"/>
                  </a:cxn>
                  <a:cxn ang="0">
                    <a:pos x="54" y="67"/>
                  </a:cxn>
                  <a:cxn ang="0">
                    <a:pos x="51" y="71"/>
                  </a:cxn>
                  <a:cxn ang="0">
                    <a:pos x="45" y="75"/>
                  </a:cxn>
                  <a:cxn ang="0">
                    <a:pos x="38" y="76"/>
                  </a:cxn>
                  <a:cxn ang="0">
                    <a:pos x="33" y="78"/>
                  </a:cxn>
                  <a:cxn ang="0">
                    <a:pos x="26" y="78"/>
                  </a:cxn>
                  <a:cxn ang="0">
                    <a:pos x="20" y="76"/>
                  </a:cxn>
                  <a:cxn ang="0">
                    <a:pos x="16" y="74"/>
                  </a:cxn>
                  <a:cxn ang="0">
                    <a:pos x="10" y="71"/>
                  </a:cxn>
                  <a:cxn ang="0">
                    <a:pos x="6" y="67"/>
                  </a:cxn>
                  <a:cxn ang="0">
                    <a:pos x="3" y="62"/>
                  </a:cxn>
                  <a:cxn ang="0">
                    <a:pos x="0" y="56"/>
                  </a:cxn>
                </a:cxnLst>
                <a:rect l="0" t="0" r="r" b="b"/>
                <a:pathLst>
                  <a:path w="59" h="78">
                    <a:moveTo>
                      <a:pt x="0" y="55"/>
                    </a:moveTo>
                    <a:lnTo>
                      <a:pt x="17" y="51"/>
                    </a:lnTo>
                    <a:lnTo>
                      <a:pt x="17" y="52"/>
                    </a:lnTo>
                    <a:lnTo>
                      <a:pt x="18" y="52"/>
                    </a:lnTo>
                    <a:lnTo>
                      <a:pt x="18" y="53"/>
                    </a:lnTo>
                    <a:lnTo>
                      <a:pt x="18" y="55"/>
                    </a:lnTo>
                    <a:lnTo>
                      <a:pt x="18" y="56"/>
                    </a:lnTo>
                    <a:lnTo>
                      <a:pt x="19" y="56"/>
                    </a:lnTo>
                    <a:lnTo>
                      <a:pt x="19" y="57"/>
                    </a:lnTo>
                    <a:lnTo>
                      <a:pt x="20" y="57"/>
                    </a:lnTo>
                    <a:lnTo>
                      <a:pt x="20" y="59"/>
                    </a:lnTo>
                    <a:lnTo>
                      <a:pt x="21" y="60"/>
                    </a:lnTo>
                    <a:lnTo>
                      <a:pt x="22" y="60"/>
                    </a:lnTo>
                    <a:lnTo>
                      <a:pt x="22" y="61"/>
                    </a:lnTo>
                    <a:lnTo>
                      <a:pt x="23" y="61"/>
                    </a:lnTo>
                    <a:lnTo>
                      <a:pt x="24" y="62"/>
                    </a:lnTo>
                    <a:lnTo>
                      <a:pt x="25" y="62"/>
                    </a:lnTo>
                    <a:lnTo>
                      <a:pt x="26" y="62"/>
                    </a:lnTo>
                    <a:lnTo>
                      <a:pt x="27" y="62"/>
                    </a:lnTo>
                    <a:lnTo>
                      <a:pt x="28" y="62"/>
                    </a:lnTo>
                    <a:lnTo>
                      <a:pt x="28" y="64"/>
                    </a:lnTo>
                    <a:lnTo>
                      <a:pt x="30" y="64"/>
                    </a:lnTo>
                    <a:lnTo>
                      <a:pt x="31" y="64"/>
                    </a:lnTo>
                    <a:lnTo>
                      <a:pt x="32" y="64"/>
                    </a:lnTo>
                    <a:lnTo>
                      <a:pt x="33" y="64"/>
                    </a:lnTo>
                    <a:lnTo>
                      <a:pt x="33" y="62"/>
                    </a:lnTo>
                    <a:lnTo>
                      <a:pt x="34" y="62"/>
                    </a:lnTo>
                    <a:lnTo>
                      <a:pt x="35" y="62"/>
                    </a:lnTo>
                    <a:lnTo>
                      <a:pt x="36" y="62"/>
                    </a:lnTo>
                    <a:lnTo>
                      <a:pt x="37" y="62"/>
                    </a:lnTo>
                    <a:lnTo>
                      <a:pt x="38" y="62"/>
                    </a:lnTo>
                    <a:lnTo>
                      <a:pt x="38" y="61"/>
                    </a:lnTo>
                    <a:lnTo>
                      <a:pt x="39" y="61"/>
                    </a:lnTo>
                    <a:lnTo>
                      <a:pt x="40" y="61"/>
                    </a:lnTo>
                    <a:lnTo>
                      <a:pt x="40" y="60"/>
                    </a:lnTo>
                    <a:lnTo>
                      <a:pt x="41" y="60"/>
                    </a:lnTo>
                    <a:lnTo>
                      <a:pt x="41" y="59"/>
                    </a:lnTo>
                    <a:lnTo>
                      <a:pt x="41" y="57"/>
                    </a:lnTo>
                    <a:lnTo>
                      <a:pt x="43" y="57"/>
                    </a:lnTo>
                    <a:lnTo>
                      <a:pt x="43" y="56"/>
                    </a:lnTo>
                    <a:lnTo>
                      <a:pt x="43" y="55"/>
                    </a:lnTo>
                    <a:lnTo>
                      <a:pt x="43" y="53"/>
                    </a:lnTo>
                    <a:lnTo>
                      <a:pt x="43" y="52"/>
                    </a:lnTo>
                    <a:lnTo>
                      <a:pt x="41" y="52"/>
                    </a:lnTo>
                    <a:lnTo>
                      <a:pt x="41" y="51"/>
                    </a:lnTo>
                    <a:lnTo>
                      <a:pt x="40" y="51"/>
                    </a:lnTo>
                    <a:lnTo>
                      <a:pt x="39" y="50"/>
                    </a:lnTo>
                    <a:lnTo>
                      <a:pt x="38" y="50"/>
                    </a:lnTo>
                    <a:lnTo>
                      <a:pt x="37" y="50"/>
                    </a:lnTo>
                    <a:lnTo>
                      <a:pt x="36" y="48"/>
                    </a:lnTo>
                    <a:lnTo>
                      <a:pt x="34" y="48"/>
                    </a:lnTo>
                    <a:lnTo>
                      <a:pt x="33" y="48"/>
                    </a:lnTo>
                    <a:lnTo>
                      <a:pt x="32" y="48"/>
                    </a:lnTo>
                    <a:lnTo>
                      <a:pt x="31" y="47"/>
                    </a:lnTo>
                    <a:lnTo>
                      <a:pt x="30" y="47"/>
                    </a:lnTo>
                    <a:lnTo>
                      <a:pt x="28" y="47"/>
                    </a:lnTo>
                    <a:lnTo>
                      <a:pt x="27" y="47"/>
                    </a:lnTo>
                    <a:lnTo>
                      <a:pt x="26" y="46"/>
                    </a:lnTo>
                    <a:lnTo>
                      <a:pt x="25" y="46"/>
                    </a:lnTo>
                    <a:lnTo>
                      <a:pt x="24" y="46"/>
                    </a:lnTo>
                    <a:lnTo>
                      <a:pt x="23" y="46"/>
                    </a:lnTo>
                    <a:lnTo>
                      <a:pt x="23" y="45"/>
                    </a:lnTo>
                    <a:lnTo>
                      <a:pt x="22" y="45"/>
                    </a:lnTo>
                    <a:lnTo>
                      <a:pt x="21" y="45"/>
                    </a:lnTo>
                    <a:lnTo>
                      <a:pt x="20" y="45"/>
                    </a:lnTo>
                    <a:lnTo>
                      <a:pt x="19" y="43"/>
                    </a:lnTo>
                    <a:lnTo>
                      <a:pt x="18" y="43"/>
                    </a:lnTo>
                    <a:lnTo>
                      <a:pt x="17" y="43"/>
                    </a:lnTo>
                    <a:lnTo>
                      <a:pt x="17" y="42"/>
                    </a:lnTo>
                    <a:lnTo>
                      <a:pt x="16" y="42"/>
                    </a:lnTo>
                    <a:lnTo>
                      <a:pt x="14" y="42"/>
                    </a:lnTo>
                    <a:lnTo>
                      <a:pt x="13" y="42"/>
                    </a:lnTo>
                    <a:lnTo>
                      <a:pt x="13" y="41"/>
                    </a:lnTo>
                    <a:lnTo>
                      <a:pt x="12" y="41"/>
                    </a:lnTo>
                    <a:lnTo>
                      <a:pt x="11" y="41"/>
                    </a:lnTo>
                    <a:lnTo>
                      <a:pt x="11" y="39"/>
                    </a:lnTo>
                    <a:lnTo>
                      <a:pt x="10" y="39"/>
                    </a:lnTo>
                    <a:lnTo>
                      <a:pt x="10" y="38"/>
                    </a:lnTo>
                    <a:lnTo>
                      <a:pt x="9" y="38"/>
                    </a:lnTo>
                    <a:lnTo>
                      <a:pt x="8" y="38"/>
                    </a:lnTo>
                    <a:lnTo>
                      <a:pt x="8" y="37"/>
                    </a:lnTo>
                    <a:lnTo>
                      <a:pt x="7" y="37"/>
                    </a:lnTo>
                    <a:lnTo>
                      <a:pt x="7" y="36"/>
                    </a:lnTo>
                    <a:lnTo>
                      <a:pt x="6" y="34"/>
                    </a:lnTo>
                    <a:lnTo>
                      <a:pt x="5" y="33"/>
                    </a:lnTo>
                    <a:lnTo>
                      <a:pt x="5" y="32"/>
                    </a:lnTo>
                    <a:lnTo>
                      <a:pt x="4" y="31"/>
                    </a:lnTo>
                    <a:lnTo>
                      <a:pt x="4" y="29"/>
                    </a:lnTo>
                    <a:lnTo>
                      <a:pt x="4" y="28"/>
                    </a:lnTo>
                    <a:lnTo>
                      <a:pt x="3" y="28"/>
                    </a:lnTo>
                    <a:lnTo>
                      <a:pt x="3" y="27"/>
                    </a:lnTo>
                    <a:lnTo>
                      <a:pt x="3" y="25"/>
                    </a:lnTo>
                    <a:lnTo>
                      <a:pt x="3" y="24"/>
                    </a:lnTo>
                    <a:lnTo>
                      <a:pt x="3" y="23"/>
                    </a:lnTo>
                    <a:lnTo>
                      <a:pt x="3" y="22"/>
                    </a:lnTo>
                    <a:lnTo>
                      <a:pt x="3" y="20"/>
                    </a:lnTo>
                    <a:lnTo>
                      <a:pt x="3" y="19"/>
                    </a:lnTo>
                    <a:lnTo>
                      <a:pt x="3" y="18"/>
                    </a:lnTo>
                    <a:lnTo>
                      <a:pt x="4" y="17"/>
                    </a:lnTo>
                    <a:lnTo>
                      <a:pt x="4" y="15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5" y="13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6" y="10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9" y="6"/>
                    </a:lnTo>
                    <a:lnTo>
                      <a:pt x="10" y="5"/>
                    </a:lnTo>
                    <a:lnTo>
                      <a:pt x="11" y="5"/>
                    </a:lnTo>
                    <a:lnTo>
                      <a:pt x="11" y="4"/>
                    </a:lnTo>
                    <a:lnTo>
                      <a:pt x="12" y="4"/>
                    </a:lnTo>
                    <a:lnTo>
                      <a:pt x="13" y="3"/>
                    </a:lnTo>
                    <a:lnTo>
                      <a:pt x="14" y="3"/>
                    </a:lnTo>
                    <a:lnTo>
                      <a:pt x="16" y="3"/>
                    </a:lnTo>
                    <a:lnTo>
                      <a:pt x="17" y="1"/>
                    </a:lnTo>
                    <a:lnTo>
                      <a:pt x="18" y="1"/>
                    </a:lnTo>
                    <a:lnTo>
                      <a:pt x="19" y="1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6" y="0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30" y="0"/>
                    </a:lnTo>
                    <a:lnTo>
                      <a:pt x="31" y="0"/>
                    </a:lnTo>
                    <a:lnTo>
                      <a:pt x="32" y="0"/>
                    </a:lnTo>
                    <a:lnTo>
                      <a:pt x="33" y="0"/>
                    </a:lnTo>
                    <a:lnTo>
                      <a:pt x="34" y="0"/>
                    </a:lnTo>
                    <a:lnTo>
                      <a:pt x="35" y="0"/>
                    </a:lnTo>
                    <a:lnTo>
                      <a:pt x="36" y="0"/>
                    </a:lnTo>
                    <a:lnTo>
                      <a:pt x="37" y="0"/>
                    </a:lnTo>
                    <a:lnTo>
                      <a:pt x="38" y="0"/>
                    </a:lnTo>
                    <a:lnTo>
                      <a:pt x="39" y="0"/>
                    </a:lnTo>
                    <a:lnTo>
                      <a:pt x="39" y="1"/>
                    </a:lnTo>
                    <a:lnTo>
                      <a:pt x="40" y="1"/>
                    </a:lnTo>
                    <a:lnTo>
                      <a:pt x="41" y="1"/>
                    </a:lnTo>
                    <a:lnTo>
                      <a:pt x="43" y="1"/>
                    </a:lnTo>
                    <a:lnTo>
                      <a:pt x="44" y="1"/>
                    </a:lnTo>
                    <a:lnTo>
                      <a:pt x="44" y="3"/>
                    </a:lnTo>
                    <a:lnTo>
                      <a:pt x="45" y="3"/>
                    </a:lnTo>
                    <a:lnTo>
                      <a:pt x="46" y="3"/>
                    </a:lnTo>
                    <a:lnTo>
                      <a:pt x="46" y="4"/>
                    </a:lnTo>
                    <a:lnTo>
                      <a:pt x="47" y="4"/>
                    </a:lnTo>
                    <a:lnTo>
                      <a:pt x="48" y="4"/>
                    </a:lnTo>
                    <a:lnTo>
                      <a:pt x="48" y="5"/>
                    </a:lnTo>
                    <a:lnTo>
                      <a:pt x="49" y="5"/>
                    </a:lnTo>
                    <a:lnTo>
                      <a:pt x="50" y="6"/>
                    </a:lnTo>
                    <a:lnTo>
                      <a:pt x="51" y="8"/>
                    </a:lnTo>
                    <a:lnTo>
                      <a:pt x="52" y="8"/>
                    </a:lnTo>
                    <a:lnTo>
                      <a:pt x="52" y="9"/>
                    </a:lnTo>
                    <a:lnTo>
                      <a:pt x="53" y="9"/>
                    </a:lnTo>
                    <a:lnTo>
                      <a:pt x="53" y="10"/>
                    </a:lnTo>
                    <a:lnTo>
                      <a:pt x="54" y="11"/>
                    </a:lnTo>
                    <a:lnTo>
                      <a:pt x="54" y="13"/>
                    </a:lnTo>
                    <a:lnTo>
                      <a:pt x="55" y="14"/>
                    </a:lnTo>
                    <a:lnTo>
                      <a:pt x="55" y="15"/>
                    </a:lnTo>
                    <a:lnTo>
                      <a:pt x="57" y="17"/>
                    </a:lnTo>
                    <a:lnTo>
                      <a:pt x="57" y="18"/>
                    </a:lnTo>
                    <a:lnTo>
                      <a:pt x="57" y="19"/>
                    </a:lnTo>
                    <a:lnTo>
                      <a:pt x="41" y="23"/>
                    </a:lnTo>
                    <a:lnTo>
                      <a:pt x="41" y="22"/>
                    </a:lnTo>
                    <a:lnTo>
                      <a:pt x="40" y="22"/>
                    </a:lnTo>
                    <a:lnTo>
                      <a:pt x="40" y="20"/>
                    </a:lnTo>
                    <a:lnTo>
                      <a:pt x="40" y="19"/>
                    </a:lnTo>
                    <a:lnTo>
                      <a:pt x="39" y="19"/>
                    </a:lnTo>
                    <a:lnTo>
                      <a:pt x="39" y="18"/>
                    </a:lnTo>
                    <a:lnTo>
                      <a:pt x="38" y="18"/>
                    </a:lnTo>
                    <a:lnTo>
                      <a:pt x="38" y="17"/>
                    </a:lnTo>
                    <a:lnTo>
                      <a:pt x="37" y="17"/>
                    </a:lnTo>
                    <a:lnTo>
                      <a:pt x="37" y="15"/>
                    </a:lnTo>
                    <a:lnTo>
                      <a:pt x="36" y="15"/>
                    </a:lnTo>
                    <a:lnTo>
                      <a:pt x="35" y="15"/>
                    </a:lnTo>
                    <a:lnTo>
                      <a:pt x="35" y="14"/>
                    </a:lnTo>
                    <a:lnTo>
                      <a:pt x="34" y="14"/>
                    </a:lnTo>
                    <a:lnTo>
                      <a:pt x="33" y="14"/>
                    </a:lnTo>
                    <a:lnTo>
                      <a:pt x="32" y="14"/>
                    </a:lnTo>
                    <a:lnTo>
                      <a:pt x="31" y="14"/>
                    </a:lnTo>
                    <a:lnTo>
                      <a:pt x="30" y="14"/>
                    </a:lnTo>
                    <a:lnTo>
                      <a:pt x="28" y="14"/>
                    </a:lnTo>
                    <a:lnTo>
                      <a:pt x="27" y="14"/>
                    </a:lnTo>
                    <a:lnTo>
                      <a:pt x="26" y="14"/>
                    </a:lnTo>
                    <a:lnTo>
                      <a:pt x="25" y="14"/>
                    </a:lnTo>
                    <a:lnTo>
                      <a:pt x="24" y="14"/>
                    </a:lnTo>
                    <a:lnTo>
                      <a:pt x="23" y="14"/>
                    </a:lnTo>
                    <a:lnTo>
                      <a:pt x="23" y="15"/>
                    </a:lnTo>
                    <a:lnTo>
                      <a:pt x="22" y="15"/>
                    </a:lnTo>
                    <a:lnTo>
                      <a:pt x="21" y="15"/>
                    </a:lnTo>
                    <a:lnTo>
                      <a:pt x="20" y="15"/>
                    </a:lnTo>
                    <a:lnTo>
                      <a:pt x="20" y="17"/>
                    </a:lnTo>
                    <a:lnTo>
                      <a:pt x="19" y="17"/>
                    </a:lnTo>
                    <a:lnTo>
                      <a:pt x="19" y="18"/>
                    </a:lnTo>
                    <a:lnTo>
                      <a:pt x="19" y="19"/>
                    </a:lnTo>
                    <a:lnTo>
                      <a:pt x="18" y="19"/>
                    </a:lnTo>
                    <a:lnTo>
                      <a:pt x="18" y="20"/>
                    </a:lnTo>
                    <a:lnTo>
                      <a:pt x="18" y="22"/>
                    </a:lnTo>
                    <a:lnTo>
                      <a:pt x="19" y="22"/>
                    </a:lnTo>
                    <a:lnTo>
                      <a:pt x="19" y="23"/>
                    </a:lnTo>
                    <a:lnTo>
                      <a:pt x="20" y="23"/>
                    </a:lnTo>
                    <a:lnTo>
                      <a:pt x="20" y="24"/>
                    </a:lnTo>
                    <a:lnTo>
                      <a:pt x="21" y="24"/>
                    </a:lnTo>
                    <a:lnTo>
                      <a:pt x="22" y="24"/>
                    </a:lnTo>
                    <a:lnTo>
                      <a:pt x="22" y="25"/>
                    </a:lnTo>
                    <a:lnTo>
                      <a:pt x="23" y="25"/>
                    </a:lnTo>
                    <a:lnTo>
                      <a:pt x="24" y="25"/>
                    </a:lnTo>
                    <a:lnTo>
                      <a:pt x="25" y="25"/>
                    </a:lnTo>
                    <a:lnTo>
                      <a:pt x="25" y="27"/>
                    </a:lnTo>
                    <a:lnTo>
                      <a:pt x="26" y="27"/>
                    </a:lnTo>
                    <a:lnTo>
                      <a:pt x="27" y="27"/>
                    </a:lnTo>
                    <a:lnTo>
                      <a:pt x="28" y="27"/>
                    </a:lnTo>
                    <a:lnTo>
                      <a:pt x="30" y="27"/>
                    </a:lnTo>
                    <a:lnTo>
                      <a:pt x="30" y="28"/>
                    </a:lnTo>
                    <a:lnTo>
                      <a:pt x="31" y="28"/>
                    </a:lnTo>
                    <a:lnTo>
                      <a:pt x="32" y="28"/>
                    </a:lnTo>
                    <a:lnTo>
                      <a:pt x="33" y="28"/>
                    </a:lnTo>
                    <a:lnTo>
                      <a:pt x="34" y="28"/>
                    </a:lnTo>
                    <a:lnTo>
                      <a:pt x="35" y="29"/>
                    </a:lnTo>
                    <a:lnTo>
                      <a:pt x="36" y="29"/>
                    </a:lnTo>
                    <a:lnTo>
                      <a:pt x="37" y="29"/>
                    </a:lnTo>
                    <a:lnTo>
                      <a:pt x="38" y="29"/>
                    </a:lnTo>
                    <a:lnTo>
                      <a:pt x="38" y="31"/>
                    </a:lnTo>
                    <a:lnTo>
                      <a:pt x="39" y="31"/>
                    </a:lnTo>
                    <a:lnTo>
                      <a:pt x="40" y="31"/>
                    </a:lnTo>
                    <a:lnTo>
                      <a:pt x="41" y="31"/>
                    </a:lnTo>
                    <a:lnTo>
                      <a:pt x="43" y="31"/>
                    </a:lnTo>
                    <a:lnTo>
                      <a:pt x="43" y="32"/>
                    </a:lnTo>
                    <a:lnTo>
                      <a:pt x="44" y="32"/>
                    </a:lnTo>
                    <a:lnTo>
                      <a:pt x="45" y="32"/>
                    </a:lnTo>
                    <a:lnTo>
                      <a:pt x="46" y="33"/>
                    </a:lnTo>
                    <a:lnTo>
                      <a:pt x="47" y="33"/>
                    </a:lnTo>
                    <a:lnTo>
                      <a:pt x="48" y="33"/>
                    </a:lnTo>
                    <a:lnTo>
                      <a:pt x="48" y="34"/>
                    </a:lnTo>
                    <a:lnTo>
                      <a:pt x="49" y="34"/>
                    </a:lnTo>
                    <a:lnTo>
                      <a:pt x="50" y="34"/>
                    </a:lnTo>
                    <a:lnTo>
                      <a:pt x="50" y="36"/>
                    </a:lnTo>
                    <a:lnTo>
                      <a:pt x="51" y="36"/>
                    </a:lnTo>
                    <a:lnTo>
                      <a:pt x="52" y="36"/>
                    </a:lnTo>
                    <a:lnTo>
                      <a:pt x="52" y="37"/>
                    </a:lnTo>
                    <a:lnTo>
                      <a:pt x="53" y="37"/>
                    </a:lnTo>
                    <a:lnTo>
                      <a:pt x="54" y="38"/>
                    </a:lnTo>
                    <a:lnTo>
                      <a:pt x="55" y="39"/>
                    </a:lnTo>
                    <a:lnTo>
                      <a:pt x="55" y="41"/>
                    </a:lnTo>
                    <a:lnTo>
                      <a:pt x="57" y="41"/>
                    </a:lnTo>
                    <a:lnTo>
                      <a:pt x="57" y="42"/>
                    </a:lnTo>
                    <a:lnTo>
                      <a:pt x="58" y="43"/>
                    </a:lnTo>
                    <a:lnTo>
                      <a:pt x="58" y="45"/>
                    </a:lnTo>
                    <a:lnTo>
                      <a:pt x="59" y="46"/>
                    </a:lnTo>
                    <a:lnTo>
                      <a:pt x="59" y="47"/>
                    </a:lnTo>
                    <a:lnTo>
                      <a:pt x="59" y="48"/>
                    </a:lnTo>
                    <a:lnTo>
                      <a:pt x="59" y="50"/>
                    </a:lnTo>
                    <a:lnTo>
                      <a:pt x="59" y="51"/>
                    </a:lnTo>
                    <a:lnTo>
                      <a:pt x="59" y="52"/>
                    </a:lnTo>
                    <a:lnTo>
                      <a:pt x="59" y="53"/>
                    </a:lnTo>
                    <a:lnTo>
                      <a:pt x="59" y="55"/>
                    </a:lnTo>
                    <a:lnTo>
                      <a:pt x="59" y="56"/>
                    </a:lnTo>
                    <a:lnTo>
                      <a:pt x="59" y="57"/>
                    </a:lnTo>
                    <a:lnTo>
                      <a:pt x="59" y="59"/>
                    </a:lnTo>
                    <a:lnTo>
                      <a:pt x="58" y="60"/>
                    </a:lnTo>
                    <a:lnTo>
                      <a:pt x="58" y="61"/>
                    </a:lnTo>
                    <a:lnTo>
                      <a:pt x="58" y="62"/>
                    </a:lnTo>
                    <a:lnTo>
                      <a:pt x="57" y="62"/>
                    </a:lnTo>
                    <a:lnTo>
                      <a:pt x="57" y="64"/>
                    </a:lnTo>
                    <a:lnTo>
                      <a:pt x="55" y="65"/>
                    </a:lnTo>
                    <a:lnTo>
                      <a:pt x="55" y="66"/>
                    </a:lnTo>
                    <a:lnTo>
                      <a:pt x="54" y="66"/>
                    </a:lnTo>
                    <a:lnTo>
                      <a:pt x="54" y="67"/>
                    </a:lnTo>
                    <a:lnTo>
                      <a:pt x="53" y="67"/>
                    </a:lnTo>
                    <a:lnTo>
                      <a:pt x="53" y="69"/>
                    </a:lnTo>
                    <a:lnTo>
                      <a:pt x="52" y="69"/>
                    </a:lnTo>
                    <a:lnTo>
                      <a:pt x="52" y="70"/>
                    </a:lnTo>
                    <a:lnTo>
                      <a:pt x="51" y="70"/>
                    </a:lnTo>
                    <a:lnTo>
                      <a:pt x="51" y="71"/>
                    </a:lnTo>
                    <a:lnTo>
                      <a:pt x="50" y="71"/>
                    </a:lnTo>
                    <a:lnTo>
                      <a:pt x="49" y="73"/>
                    </a:lnTo>
                    <a:lnTo>
                      <a:pt x="48" y="73"/>
                    </a:lnTo>
                    <a:lnTo>
                      <a:pt x="47" y="74"/>
                    </a:lnTo>
                    <a:lnTo>
                      <a:pt x="46" y="74"/>
                    </a:lnTo>
                    <a:lnTo>
                      <a:pt x="45" y="75"/>
                    </a:lnTo>
                    <a:lnTo>
                      <a:pt x="44" y="75"/>
                    </a:lnTo>
                    <a:lnTo>
                      <a:pt x="43" y="75"/>
                    </a:lnTo>
                    <a:lnTo>
                      <a:pt x="41" y="76"/>
                    </a:lnTo>
                    <a:lnTo>
                      <a:pt x="40" y="76"/>
                    </a:lnTo>
                    <a:lnTo>
                      <a:pt x="39" y="76"/>
                    </a:lnTo>
                    <a:lnTo>
                      <a:pt x="38" y="76"/>
                    </a:lnTo>
                    <a:lnTo>
                      <a:pt x="37" y="76"/>
                    </a:lnTo>
                    <a:lnTo>
                      <a:pt x="36" y="76"/>
                    </a:lnTo>
                    <a:lnTo>
                      <a:pt x="36" y="78"/>
                    </a:lnTo>
                    <a:lnTo>
                      <a:pt x="35" y="78"/>
                    </a:lnTo>
                    <a:lnTo>
                      <a:pt x="34" y="78"/>
                    </a:lnTo>
                    <a:lnTo>
                      <a:pt x="33" y="78"/>
                    </a:lnTo>
                    <a:lnTo>
                      <a:pt x="32" y="78"/>
                    </a:lnTo>
                    <a:lnTo>
                      <a:pt x="31" y="78"/>
                    </a:lnTo>
                    <a:lnTo>
                      <a:pt x="30" y="78"/>
                    </a:lnTo>
                    <a:lnTo>
                      <a:pt x="28" y="78"/>
                    </a:lnTo>
                    <a:lnTo>
                      <a:pt x="27" y="78"/>
                    </a:lnTo>
                    <a:lnTo>
                      <a:pt x="26" y="78"/>
                    </a:lnTo>
                    <a:lnTo>
                      <a:pt x="25" y="78"/>
                    </a:lnTo>
                    <a:lnTo>
                      <a:pt x="24" y="76"/>
                    </a:lnTo>
                    <a:lnTo>
                      <a:pt x="23" y="76"/>
                    </a:lnTo>
                    <a:lnTo>
                      <a:pt x="22" y="76"/>
                    </a:lnTo>
                    <a:lnTo>
                      <a:pt x="21" y="76"/>
                    </a:lnTo>
                    <a:lnTo>
                      <a:pt x="20" y="76"/>
                    </a:lnTo>
                    <a:lnTo>
                      <a:pt x="19" y="76"/>
                    </a:lnTo>
                    <a:lnTo>
                      <a:pt x="19" y="75"/>
                    </a:lnTo>
                    <a:lnTo>
                      <a:pt x="18" y="75"/>
                    </a:lnTo>
                    <a:lnTo>
                      <a:pt x="17" y="75"/>
                    </a:lnTo>
                    <a:lnTo>
                      <a:pt x="16" y="75"/>
                    </a:lnTo>
                    <a:lnTo>
                      <a:pt x="16" y="74"/>
                    </a:lnTo>
                    <a:lnTo>
                      <a:pt x="14" y="74"/>
                    </a:lnTo>
                    <a:lnTo>
                      <a:pt x="13" y="74"/>
                    </a:lnTo>
                    <a:lnTo>
                      <a:pt x="12" y="73"/>
                    </a:lnTo>
                    <a:lnTo>
                      <a:pt x="11" y="73"/>
                    </a:lnTo>
                    <a:lnTo>
                      <a:pt x="11" y="71"/>
                    </a:lnTo>
                    <a:lnTo>
                      <a:pt x="10" y="71"/>
                    </a:lnTo>
                    <a:lnTo>
                      <a:pt x="9" y="70"/>
                    </a:lnTo>
                    <a:lnTo>
                      <a:pt x="8" y="70"/>
                    </a:lnTo>
                    <a:lnTo>
                      <a:pt x="8" y="69"/>
                    </a:lnTo>
                    <a:lnTo>
                      <a:pt x="7" y="69"/>
                    </a:lnTo>
                    <a:lnTo>
                      <a:pt x="7" y="67"/>
                    </a:lnTo>
                    <a:lnTo>
                      <a:pt x="6" y="67"/>
                    </a:lnTo>
                    <a:lnTo>
                      <a:pt x="6" y="66"/>
                    </a:lnTo>
                    <a:lnTo>
                      <a:pt x="5" y="66"/>
                    </a:lnTo>
                    <a:lnTo>
                      <a:pt x="5" y="65"/>
                    </a:lnTo>
                    <a:lnTo>
                      <a:pt x="4" y="64"/>
                    </a:lnTo>
                    <a:lnTo>
                      <a:pt x="4" y="62"/>
                    </a:lnTo>
                    <a:lnTo>
                      <a:pt x="3" y="62"/>
                    </a:lnTo>
                    <a:lnTo>
                      <a:pt x="3" y="61"/>
                    </a:lnTo>
                    <a:lnTo>
                      <a:pt x="1" y="60"/>
                    </a:lnTo>
                    <a:lnTo>
                      <a:pt x="1" y="59"/>
                    </a:lnTo>
                    <a:lnTo>
                      <a:pt x="1" y="57"/>
                    </a:lnTo>
                    <a:lnTo>
                      <a:pt x="0" y="57"/>
                    </a:lnTo>
                    <a:lnTo>
                      <a:pt x="0" y="56"/>
                    </a:lnTo>
                    <a:lnTo>
                      <a:pt x="0" y="55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Line 117"/>
              <p:cNvSpPr>
                <a:spLocks noChangeShapeType="1"/>
              </p:cNvSpPr>
              <p:nvPr/>
            </p:nvSpPr>
            <p:spPr bwMode="auto">
              <a:xfrm>
                <a:off x="1017" y="1194"/>
                <a:ext cx="25" cy="3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Line 118"/>
              <p:cNvSpPr>
                <a:spLocks noChangeShapeType="1"/>
              </p:cNvSpPr>
              <p:nvPr/>
            </p:nvSpPr>
            <p:spPr bwMode="auto">
              <a:xfrm>
                <a:off x="1158" y="1175"/>
                <a:ext cx="9" cy="3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Line 119"/>
              <p:cNvSpPr>
                <a:spLocks noChangeShapeType="1"/>
              </p:cNvSpPr>
              <p:nvPr/>
            </p:nvSpPr>
            <p:spPr bwMode="auto">
              <a:xfrm>
                <a:off x="932" y="1373"/>
                <a:ext cx="31" cy="10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Rectangle 120"/>
              <p:cNvSpPr>
                <a:spLocks noChangeArrowheads="1"/>
              </p:cNvSpPr>
              <p:nvPr/>
            </p:nvSpPr>
            <p:spPr bwMode="auto">
              <a:xfrm>
                <a:off x="491" y="1146"/>
                <a:ext cx="10" cy="59"/>
              </a:xfrm>
              <a:prstGeom prst="rect">
                <a:avLst/>
              </a:prstGeom>
              <a:solidFill>
                <a:srgbClr val="0000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Freeform 121"/>
              <p:cNvSpPr>
                <a:spLocks/>
              </p:cNvSpPr>
              <p:nvPr/>
            </p:nvSpPr>
            <p:spPr bwMode="auto">
              <a:xfrm>
                <a:off x="508" y="1144"/>
                <a:ext cx="41" cy="62"/>
              </a:xfrm>
              <a:custGeom>
                <a:avLst/>
                <a:gdLst/>
                <a:ahLst/>
                <a:cxnLst>
                  <a:cxn ang="0">
                    <a:pos x="33" y="132"/>
                  </a:cxn>
                  <a:cxn ang="0">
                    <a:pos x="37" y="141"/>
                  </a:cxn>
                  <a:cxn ang="0">
                    <a:pos x="46" y="150"/>
                  </a:cxn>
                  <a:cxn ang="0">
                    <a:pos x="56" y="155"/>
                  </a:cxn>
                  <a:cxn ang="0">
                    <a:pos x="68" y="155"/>
                  </a:cxn>
                  <a:cxn ang="0">
                    <a:pos x="80" y="151"/>
                  </a:cxn>
                  <a:cxn ang="0">
                    <a:pos x="89" y="144"/>
                  </a:cxn>
                  <a:cxn ang="0">
                    <a:pos x="93" y="134"/>
                  </a:cxn>
                  <a:cxn ang="0">
                    <a:pos x="91" y="121"/>
                  </a:cxn>
                  <a:cxn ang="0">
                    <a:pos x="85" y="114"/>
                  </a:cxn>
                  <a:cxn ang="0">
                    <a:pos x="75" y="111"/>
                  </a:cxn>
                  <a:cxn ang="0">
                    <a:pos x="65" y="107"/>
                  </a:cxn>
                  <a:cxn ang="0">
                    <a:pos x="52" y="104"/>
                  </a:cxn>
                  <a:cxn ang="0">
                    <a:pos x="38" y="98"/>
                  </a:cxn>
                  <a:cxn ang="0">
                    <a:pos x="25" y="92"/>
                  </a:cxn>
                  <a:cxn ang="0">
                    <a:pos x="15" y="81"/>
                  </a:cxn>
                  <a:cxn ang="0">
                    <a:pos x="8" y="67"/>
                  </a:cxn>
                  <a:cxn ang="0">
                    <a:pos x="6" y="53"/>
                  </a:cxn>
                  <a:cxn ang="0">
                    <a:pos x="7" y="39"/>
                  </a:cxn>
                  <a:cxn ang="0">
                    <a:pos x="10" y="29"/>
                  </a:cxn>
                  <a:cxn ang="0">
                    <a:pos x="15" y="19"/>
                  </a:cxn>
                  <a:cxn ang="0">
                    <a:pos x="22" y="13"/>
                  </a:cxn>
                  <a:cxn ang="0">
                    <a:pos x="29" y="8"/>
                  </a:cxn>
                  <a:cxn ang="0">
                    <a:pos x="40" y="4"/>
                  </a:cxn>
                  <a:cxn ang="0">
                    <a:pos x="52" y="1"/>
                  </a:cxn>
                  <a:cxn ang="0">
                    <a:pos x="66" y="1"/>
                  </a:cxn>
                  <a:cxn ang="0">
                    <a:pos x="83" y="4"/>
                  </a:cxn>
                  <a:cxn ang="0">
                    <a:pos x="98" y="10"/>
                  </a:cxn>
                  <a:cxn ang="0">
                    <a:pos x="108" y="20"/>
                  </a:cxn>
                  <a:cxn ang="0">
                    <a:pos x="115" y="33"/>
                  </a:cxn>
                  <a:cxn ang="0">
                    <a:pos x="119" y="47"/>
                  </a:cxn>
                  <a:cxn ang="0">
                    <a:pos x="87" y="50"/>
                  </a:cxn>
                  <a:cxn ang="0">
                    <a:pos x="82" y="39"/>
                  </a:cxn>
                  <a:cxn ang="0">
                    <a:pos x="75" y="33"/>
                  </a:cxn>
                  <a:cxn ang="0">
                    <a:pos x="64" y="30"/>
                  </a:cxn>
                  <a:cxn ang="0">
                    <a:pos x="52" y="32"/>
                  </a:cxn>
                  <a:cxn ang="0">
                    <a:pos x="42" y="34"/>
                  </a:cxn>
                  <a:cxn ang="0">
                    <a:pos x="36" y="41"/>
                  </a:cxn>
                  <a:cxn ang="0">
                    <a:pos x="36" y="52"/>
                  </a:cxn>
                  <a:cxn ang="0">
                    <a:pos x="42" y="61"/>
                  </a:cxn>
                  <a:cxn ang="0">
                    <a:pos x="53" y="66"/>
                  </a:cxn>
                  <a:cxn ang="0">
                    <a:pos x="66" y="70"/>
                  </a:cxn>
                  <a:cxn ang="0">
                    <a:pos x="80" y="75"/>
                  </a:cxn>
                  <a:cxn ang="0">
                    <a:pos x="92" y="79"/>
                  </a:cxn>
                  <a:cxn ang="0">
                    <a:pos x="102" y="84"/>
                  </a:cxn>
                  <a:cxn ang="0">
                    <a:pos x="110" y="92"/>
                  </a:cxn>
                  <a:cxn ang="0">
                    <a:pos x="118" y="103"/>
                  </a:cxn>
                  <a:cxn ang="0">
                    <a:pos x="122" y="114"/>
                  </a:cxn>
                  <a:cxn ang="0">
                    <a:pos x="123" y="128"/>
                  </a:cxn>
                  <a:cxn ang="0">
                    <a:pos x="122" y="142"/>
                  </a:cxn>
                  <a:cxn ang="0">
                    <a:pos x="118" y="155"/>
                  </a:cxn>
                  <a:cxn ang="0">
                    <a:pos x="112" y="167"/>
                  </a:cxn>
                  <a:cxn ang="0">
                    <a:pos x="102" y="176"/>
                  </a:cxn>
                  <a:cxn ang="0">
                    <a:pos x="91" y="181"/>
                  </a:cxn>
                  <a:cxn ang="0">
                    <a:pos x="81" y="184"/>
                  </a:cxn>
                  <a:cxn ang="0">
                    <a:pos x="68" y="186"/>
                  </a:cxn>
                  <a:cxn ang="0">
                    <a:pos x="52" y="186"/>
                  </a:cxn>
                  <a:cxn ang="0">
                    <a:pos x="36" y="182"/>
                  </a:cxn>
                  <a:cxn ang="0">
                    <a:pos x="23" y="174"/>
                  </a:cxn>
                  <a:cxn ang="0">
                    <a:pos x="11" y="162"/>
                  </a:cxn>
                  <a:cxn ang="0">
                    <a:pos x="5" y="146"/>
                  </a:cxn>
                  <a:cxn ang="0">
                    <a:pos x="0" y="128"/>
                  </a:cxn>
                </a:cxnLst>
                <a:rect l="0" t="0" r="r" b="b"/>
                <a:pathLst>
                  <a:path w="123" h="186">
                    <a:moveTo>
                      <a:pt x="0" y="125"/>
                    </a:moveTo>
                    <a:lnTo>
                      <a:pt x="29" y="121"/>
                    </a:lnTo>
                    <a:lnTo>
                      <a:pt x="31" y="122"/>
                    </a:lnTo>
                    <a:lnTo>
                      <a:pt x="31" y="123"/>
                    </a:lnTo>
                    <a:lnTo>
                      <a:pt x="31" y="125"/>
                    </a:lnTo>
                    <a:lnTo>
                      <a:pt x="31" y="126"/>
                    </a:lnTo>
                    <a:lnTo>
                      <a:pt x="31" y="127"/>
                    </a:lnTo>
                    <a:lnTo>
                      <a:pt x="32" y="128"/>
                    </a:lnTo>
                    <a:lnTo>
                      <a:pt x="32" y="130"/>
                    </a:lnTo>
                    <a:lnTo>
                      <a:pt x="32" y="131"/>
                    </a:lnTo>
                    <a:lnTo>
                      <a:pt x="33" y="132"/>
                    </a:lnTo>
                    <a:lnTo>
                      <a:pt x="33" y="134"/>
                    </a:lnTo>
                    <a:lnTo>
                      <a:pt x="33" y="135"/>
                    </a:lnTo>
                    <a:lnTo>
                      <a:pt x="34" y="135"/>
                    </a:lnTo>
                    <a:lnTo>
                      <a:pt x="34" y="136"/>
                    </a:lnTo>
                    <a:lnTo>
                      <a:pt x="34" y="137"/>
                    </a:lnTo>
                    <a:lnTo>
                      <a:pt x="35" y="137"/>
                    </a:lnTo>
                    <a:lnTo>
                      <a:pt x="35" y="139"/>
                    </a:lnTo>
                    <a:lnTo>
                      <a:pt x="35" y="140"/>
                    </a:lnTo>
                    <a:lnTo>
                      <a:pt x="36" y="140"/>
                    </a:lnTo>
                    <a:lnTo>
                      <a:pt x="36" y="141"/>
                    </a:lnTo>
                    <a:lnTo>
                      <a:pt x="37" y="141"/>
                    </a:lnTo>
                    <a:lnTo>
                      <a:pt x="37" y="142"/>
                    </a:lnTo>
                    <a:lnTo>
                      <a:pt x="38" y="144"/>
                    </a:lnTo>
                    <a:lnTo>
                      <a:pt x="39" y="145"/>
                    </a:lnTo>
                    <a:lnTo>
                      <a:pt x="40" y="146"/>
                    </a:lnTo>
                    <a:lnTo>
                      <a:pt x="40" y="148"/>
                    </a:lnTo>
                    <a:lnTo>
                      <a:pt x="41" y="148"/>
                    </a:lnTo>
                    <a:lnTo>
                      <a:pt x="42" y="149"/>
                    </a:lnTo>
                    <a:lnTo>
                      <a:pt x="43" y="149"/>
                    </a:lnTo>
                    <a:lnTo>
                      <a:pt x="43" y="150"/>
                    </a:lnTo>
                    <a:lnTo>
                      <a:pt x="45" y="150"/>
                    </a:lnTo>
                    <a:lnTo>
                      <a:pt x="46" y="150"/>
                    </a:lnTo>
                    <a:lnTo>
                      <a:pt x="46" y="151"/>
                    </a:lnTo>
                    <a:lnTo>
                      <a:pt x="47" y="151"/>
                    </a:lnTo>
                    <a:lnTo>
                      <a:pt x="48" y="151"/>
                    </a:lnTo>
                    <a:lnTo>
                      <a:pt x="49" y="153"/>
                    </a:lnTo>
                    <a:lnTo>
                      <a:pt x="50" y="153"/>
                    </a:lnTo>
                    <a:lnTo>
                      <a:pt x="51" y="154"/>
                    </a:lnTo>
                    <a:lnTo>
                      <a:pt x="52" y="154"/>
                    </a:lnTo>
                    <a:lnTo>
                      <a:pt x="53" y="154"/>
                    </a:lnTo>
                    <a:lnTo>
                      <a:pt x="54" y="154"/>
                    </a:lnTo>
                    <a:lnTo>
                      <a:pt x="55" y="155"/>
                    </a:lnTo>
                    <a:lnTo>
                      <a:pt x="56" y="155"/>
                    </a:lnTo>
                    <a:lnTo>
                      <a:pt x="58" y="155"/>
                    </a:lnTo>
                    <a:lnTo>
                      <a:pt x="59" y="155"/>
                    </a:lnTo>
                    <a:lnTo>
                      <a:pt x="60" y="155"/>
                    </a:lnTo>
                    <a:lnTo>
                      <a:pt x="61" y="155"/>
                    </a:lnTo>
                    <a:lnTo>
                      <a:pt x="62" y="155"/>
                    </a:lnTo>
                    <a:lnTo>
                      <a:pt x="63" y="155"/>
                    </a:lnTo>
                    <a:lnTo>
                      <a:pt x="64" y="155"/>
                    </a:lnTo>
                    <a:lnTo>
                      <a:pt x="65" y="155"/>
                    </a:lnTo>
                    <a:lnTo>
                      <a:pt x="66" y="155"/>
                    </a:lnTo>
                    <a:lnTo>
                      <a:pt x="67" y="155"/>
                    </a:lnTo>
                    <a:lnTo>
                      <a:pt x="68" y="155"/>
                    </a:lnTo>
                    <a:lnTo>
                      <a:pt x="69" y="155"/>
                    </a:lnTo>
                    <a:lnTo>
                      <a:pt x="70" y="155"/>
                    </a:lnTo>
                    <a:lnTo>
                      <a:pt x="72" y="154"/>
                    </a:lnTo>
                    <a:lnTo>
                      <a:pt x="73" y="154"/>
                    </a:lnTo>
                    <a:lnTo>
                      <a:pt x="74" y="154"/>
                    </a:lnTo>
                    <a:lnTo>
                      <a:pt x="75" y="154"/>
                    </a:lnTo>
                    <a:lnTo>
                      <a:pt x="76" y="154"/>
                    </a:lnTo>
                    <a:lnTo>
                      <a:pt x="77" y="153"/>
                    </a:lnTo>
                    <a:lnTo>
                      <a:pt x="78" y="153"/>
                    </a:lnTo>
                    <a:lnTo>
                      <a:pt x="79" y="153"/>
                    </a:lnTo>
                    <a:lnTo>
                      <a:pt x="80" y="151"/>
                    </a:lnTo>
                    <a:lnTo>
                      <a:pt x="81" y="151"/>
                    </a:lnTo>
                    <a:lnTo>
                      <a:pt x="81" y="150"/>
                    </a:lnTo>
                    <a:lnTo>
                      <a:pt x="82" y="150"/>
                    </a:lnTo>
                    <a:lnTo>
                      <a:pt x="83" y="150"/>
                    </a:lnTo>
                    <a:lnTo>
                      <a:pt x="83" y="149"/>
                    </a:lnTo>
                    <a:lnTo>
                      <a:pt x="85" y="149"/>
                    </a:lnTo>
                    <a:lnTo>
                      <a:pt x="86" y="148"/>
                    </a:lnTo>
                    <a:lnTo>
                      <a:pt x="87" y="148"/>
                    </a:lnTo>
                    <a:lnTo>
                      <a:pt x="87" y="146"/>
                    </a:lnTo>
                    <a:lnTo>
                      <a:pt x="88" y="145"/>
                    </a:lnTo>
                    <a:lnTo>
                      <a:pt x="89" y="144"/>
                    </a:lnTo>
                    <a:lnTo>
                      <a:pt x="89" y="142"/>
                    </a:lnTo>
                    <a:lnTo>
                      <a:pt x="90" y="142"/>
                    </a:lnTo>
                    <a:lnTo>
                      <a:pt x="90" y="141"/>
                    </a:lnTo>
                    <a:lnTo>
                      <a:pt x="91" y="140"/>
                    </a:lnTo>
                    <a:lnTo>
                      <a:pt x="91" y="139"/>
                    </a:lnTo>
                    <a:lnTo>
                      <a:pt x="92" y="139"/>
                    </a:lnTo>
                    <a:lnTo>
                      <a:pt x="92" y="137"/>
                    </a:lnTo>
                    <a:lnTo>
                      <a:pt x="92" y="136"/>
                    </a:lnTo>
                    <a:lnTo>
                      <a:pt x="92" y="135"/>
                    </a:lnTo>
                    <a:lnTo>
                      <a:pt x="92" y="134"/>
                    </a:lnTo>
                    <a:lnTo>
                      <a:pt x="93" y="134"/>
                    </a:lnTo>
                    <a:lnTo>
                      <a:pt x="93" y="132"/>
                    </a:lnTo>
                    <a:lnTo>
                      <a:pt x="93" y="131"/>
                    </a:lnTo>
                    <a:lnTo>
                      <a:pt x="93" y="130"/>
                    </a:lnTo>
                    <a:lnTo>
                      <a:pt x="93" y="128"/>
                    </a:lnTo>
                    <a:lnTo>
                      <a:pt x="92" y="127"/>
                    </a:lnTo>
                    <a:lnTo>
                      <a:pt x="92" y="126"/>
                    </a:lnTo>
                    <a:lnTo>
                      <a:pt x="92" y="125"/>
                    </a:lnTo>
                    <a:lnTo>
                      <a:pt x="92" y="123"/>
                    </a:lnTo>
                    <a:lnTo>
                      <a:pt x="91" y="123"/>
                    </a:lnTo>
                    <a:lnTo>
                      <a:pt x="91" y="122"/>
                    </a:lnTo>
                    <a:lnTo>
                      <a:pt x="91" y="121"/>
                    </a:lnTo>
                    <a:lnTo>
                      <a:pt x="90" y="121"/>
                    </a:lnTo>
                    <a:lnTo>
                      <a:pt x="90" y="120"/>
                    </a:lnTo>
                    <a:lnTo>
                      <a:pt x="89" y="120"/>
                    </a:lnTo>
                    <a:lnTo>
                      <a:pt x="89" y="118"/>
                    </a:lnTo>
                    <a:lnTo>
                      <a:pt x="88" y="118"/>
                    </a:lnTo>
                    <a:lnTo>
                      <a:pt x="88" y="117"/>
                    </a:lnTo>
                    <a:lnTo>
                      <a:pt x="87" y="117"/>
                    </a:lnTo>
                    <a:lnTo>
                      <a:pt x="87" y="116"/>
                    </a:lnTo>
                    <a:lnTo>
                      <a:pt x="86" y="116"/>
                    </a:lnTo>
                    <a:lnTo>
                      <a:pt x="85" y="116"/>
                    </a:lnTo>
                    <a:lnTo>
                      <a:pt x="85" y="114"/>
                    </a:lnTo>
                    <a:lnTo>
                      <a:pt x="83" y="114"/>
                    </a:lnTo>
                    <a:lnTo>
                      <a:pt x="82" y="114"/>
                    </a:lnTo>
                    <a:lnTo>
                      <a:pt x="82" y="113"/>
                    </a:lnTo>
                    <a:lnTo>
                      <a:pt x="81" y="113"/>
                    </a:lnTo>
                    <a:lnTo>
                      <a:pt x="80" y="113"/>
                    </a:lnTo>
                    <a:lnTo>
                      <a:pt x="79" y="112"/>
                    </a:lnTo>
                    <a:lnTo>
                      <a:pt x="78" y="112"/>
                    </a:lnTo>
                    <a:lnTo>
                      <a:pt x="77" y="112"/>
                    </a:lnTo>
                    <a:lnTo>
                      <a:pt x="77" y="111"/>
                    </a:lnTo>
                    <a:lnTo>
                      <a:pt x="76" y="111"/>
                    </a:lnTo>
                    <a:lnTo>
                      <a:pt x="75" y="111"/>
                    </a:lnTo>
                    <a:lnTo>
                      <a:pt x="74" y="111"/>
                    </a:lnTo>
                    <a:lnTo>
                      <a:pt x="73" y="109"/>
                    </a:lnTo>
                    <a:lnTo>
                      <a:pt x="72" y="109"/>
                    </a:lnTo>
                    <a:lnTo>
                      <a:pt x="70" y="109"/>
                    </a:lnTo>
                    <a:lnTo>
                      <a:pt x="69" y="109"/>
                    </a:lnTo>
                    <a:lnTo>
                      <a:pt x="69" y="108"/>
                    </a:lnTo>
                    <a:lnTo>
                      <a:pt x="68" y="108"/>
                    </a:lnTo>
                    <a:lnTo>
                      <a:pt x="67" y="108"/>
                    </a:lnTo>
                    <a:lnTo>
                      <a:pt x="66" y="108"/>
                    </a:lnTo>
                    <a:lnTo>
                      <a:pt x="65" y="108"/>
                    </a:lnTo>
                    <a:lnTo>
                      <a:pt x="65" y="107"/>
                    </a:lnTo>
                    <a:lnTo>
                      <a:pt x="64" y="107"/>
                    </a:lnTo>
                    <a:lnTo>
                      <a:pt x="63" y="107"/>
                    </a:lnTo>
                    <a:lnTo>
                      <a:pt x="62" y="107"/>
                    </a:lnTo>
                    <a:lnTo>
                      <a:pt x="61" y="106"/>
                    </a:lnTo>
                    <a:lnTo>
                      <a:pt x="60" y="106"/>
                    </a:lnTo>
                    <a:lnTo>
                      <a:pt x="59" y="106"/>
                    </a:lnTo>
                    <a:lnTo>
                      <a:pt x="58" y="106"/>
                    </a:lnTo>
                    <a:lnTo>
                      <a:pt x="56" y="104"/>
                    </a:lnTo>
                    <a:lnTo>
                      <a:pt x="55" y="104"/>
                    </a:lnTo>
                    <a:lnTo>
                      <a:pt x="54" y="104"/>
                    </a:lnTo>
                    <a:lnTo>
                      <a:pt x="52" y="104"/>
                    </a:lnTo>
                    <a:lnTo>
                      <a:pt x="51" y="103"/>
                    </a:lnTo>
                    <a:lnTo>
                      <a:pt x="50" y="103"/>
                    </a:lnTo>
                    <a:lnTo>
                      <a:pt x="48" y="102"/>
                    </a:lnTo>
                    <a:lnTo>
                      <a:pt x="47" y="102"/>
                    </a:lnTo>
                    <a:lnTo>
                      <a:pt x="46" y="102"/>
                    </a:lnTo>
                    <a:lnTo>
                      <a:pt x="43" y="100"/>
                    </a:lnTo>
                    <a:lnTo>
                      <a:pt x="42" y="100"/>
                    </a:lnTo>
                    <a:lnTo>
                      <a:pt x="41" y="100"/>
                    </a:lnTo>
                    <a:lnTo>
                      <a:pt x="40" y="99"/>
                    </a:lnTo>
                    <a:lnTo>
                      <a:pt x="39" y="99"/>
                    </a:lnTo>
                    <a:lnTo>
                      <a:pt x="38" y="98"/>
                    </a:lnTo>
                    <a:lnTo>
                      <a:pt x="36" y="98"/>
                    </a:lnTo>
                    <a:lnTo>
                      <a:pt x="35" y="97"/>
                    </a:lnTo>
                    <a:lnTo>
                      <a:pt x="34" y="97"/>
                    </a:lnTo>
                    <a:lnTo>
                      <a:pt x="33" y="97"/>
                    </a:lnTo>
                    <a:lnTo>
                      <a:pt x="32" y="95"/>
                    </a:lnTo>
                    <a:lnTo>
                      <a:pt x="31" y="95"/>
                    </a:lnTo>
                    <a:lnTo>
                      <a:pt x="29" y="94"/>
                    </a:lnTo>
                    <a:lnTo>
                      <a:pt x="28" y="93"/>
                    </a:lnTo>
                    <a:lnTo>
                      <a:pt x="27" y="93"/>
                    </a:lnTo>
                    <a:lnTo>
                      <a:pt x="26" y="92"/>
                    </a:lnTo>
                    <a:lnTo>
                      <a:pt x="25" y="92"/>
                    </a:lnTo>
                    <a:lnTo>
                      <a:pt x="24" y="90"/>
                    </a:lnTo>
                    <a:lnTo>
                      <a:pt x="23" y="90"/>
                    </a:lnTo>
                    <a:lnTo>
                      <a:pt x="22" y="89"/>
                    </a:lnTo>
                    <a:lnTo>
                      <a:pt x="21" y="88"/>
                    </a:lnTo>
                    <a:lnTo>
                      <a:pt x="20" y="88"/>
                    </a:lnTo>
                    <a:lnTo>
                      <a:pt x="20" y="86"/>
                    </a:lnTo>
                    <a:lnTo>
                      <a:pt x="19" y="85"/>
                    </a:lnTo>
                    <a:lnTo>
                      <a:pt x="18" y="85"/>
                    </a:lnTo>
                    <a:lnTo>
                      <a:pt x="16" y="84"/>
                    </a:lnTo>
                    <a:lnTo>
                      <a:pt x="16" y="83"/>
                    </a:lnTo>
                    <a:lnTo>
                      <a:pt x="15" y="81"/>
                    </a:lnTo>
                    <a:lnTo>
                      <a:pt x="14" y="80"/>
                    </a:lnTo>
                    <a:lnTo>
                      <a:pt x="13" y="79"/>
                    </a:lnTo>
                    <a:lnTo>
                      <a:pt x="12" y="78"/>
                    </a:lnTo>
                    <a:lnTo>
                      <a:pt x="12" y="76"/>
                    </a:lnTo>
                    <a:lnTo>
                      <a:pt x="11" y="75"/>
                    </a:lnTo>
                    <a:lnTo>
                      <a:pt x="10" y="74"/>
                    </a:lnTo>
                    <a:lnTo>
                      <a:pt x="10" y="72"/>
                    </a:lnTo>
                    <a:lnTo>
                      <a:pt x="9" y="71"/>
                    </a:lnTo>
                    <a:lnTo>
                      <a:pt x="9" y="70"/>
                    </a:lnTo>
                    <a:lnTo>
                      <a:pt x="9" y="69"/>
                    </a:lnTo>
                    <a:lnTo>
                      <a:pt x="8" y="67"/>
                    </a:lnTo>
                    <a:lnTo>
                      <a:pt x="8" y="66"/>
                    </a:lnTo>
                    <a:lnTo>
                      <a:pt x="7" y="65"/>
                    </a:lnTo>
                    <a:lnTo>
                      <a:pt x="7" y="64"/>
                    </a:lnTo>
                    <a:lnTo>
                      <a:pt x="7" y="62"/>
                    </a:lnTo>
                    <a:lnTo>
                      <a:pt x="7" y="61"/>
                    </a:lnTo>
                    <a:lnTo>
                      <a:pt x="6" y="60"/>
                    </a:lnTo>
                    <a:lnTo>
                      <a:pt x="6" y="58"/>
                    </a:lnTo>
                    <a:lnTo>
                      <a:pt x="6" y="57"/>
                    </a:lnTo>
                    <a:lnTo>
                      <a:pt x="6" y="56"/>
                    </a:lnTo>
                    <a:lnTo>
                      <a:pt x="6" y="55"/>
                    </a:lnTo>
                    <a:lnTo>
                      <a:pt x="6" y="53"/>
                    </a:lnTo>
                    <a:lnTo>
                      <a:pt x="6" y="52"/>
                    </a:lnTo>
                    <a:lnTo>
                      <a:pt x="6" y="51"/>
                    </a:lnTo>
                    <a:lnTo>
                      <a:pt x="6" y="50"/>
                    </a:lnTo>
                    <a:lnTo>
                      <a:pt x="6" y="48"/>
                    </a:lnTo>
                    <a:lnTo>
                      <a:pt x="6" y="47"/>
                    </a:lnTo>
                    <a:lnTo>
                      <a:pt x="6" y="46"/>
                    </a:lnTo>
                    <a:lnTo>
                      <a:pt x="6" y="44"/>
                    </a:lnTo>
                    <a:lnTo>
                      <a:pt x="6" y="43"/>
                    </a:lnTo>
                    <a:lnTo>
                      <a:pt x="6" y="42"/>
                    </a:lnTo>
                    <a:lnTo>
                      <a:pt x="7" y="41"/>
                    </a:lnTo>
                    <a:lnTo>
                      <a:pt x="7" y="39"/>
                    </a:lnTo>
                    <a:lnTo>
                      <a:pt x="7" y="38"/>
                    </a:lnTo>
                    <a:lnTo>
                      <a:pt x="7" y="37"/>
                    </a:lnTo>
                    <a:lnTo>
                      <a:pt x="8" y="37"/>
                    </a:lnTo>
                    <a:lnTo>
                      <a:pt x="8" y="36"/>
                    </a:lnTo>
                    <a:lnTo>
                      <a:pt x="8" y="34"/>
                    </a:lnTo>
                    <a:lnTo>
                      <a:pt x="8" y="33"/>
                    </a:lnTo>
                    <a:lnTo>
                      <a:pt x="9" y="33"/>
                    </a:lnTo>
                    <a:lnTo>
                      <a:pt x="9" y="32"/>
                    </a:lnTo>
                    <a:lnTo>
                      <a:pt x="9" y="30"/>
                    </a:lnTo>
                    <a:lnTo>
                      <a:pt x="10" y="30"/>
                    </a:lnTo>
                    <a:lnTo>
                      <a:pt x="10" y="29"/>
                    </a:lnTo>
                    <a:lnTo>
                      <a:pt x="10" y="28"/>
                    </a:lnTo>
                    <a:lnTo>
                      <a:pt x="11" y="27"/>
                    </a:lnTo>
                    <a:lnTo>
                      <a:pt x="11" y="25"/>
                    </a:lnTo>
                    <a:lnTo>
                      <a:pt x="12" y="25"/>
                    </a:lnTo>
                    <a:lnTo>
                      <a:pt x="12" y="24"/>
                    </a:lnTo>
                    <a:lnTo>
                      <a:pt x="13" y="23"/>
                    </a:lnTo>
                    <a:lnTo>
                      <a:pt x="13" y="22"/>
                    </a:lnTo>
                    <a:lnTo>
                      <a:pt x="14" y="22"/>
                    </a:lnTo>
                    <a:lnTo>
                      <a:pt x="14" y="20"/>
                    </a:lnTo>
                    <a:lnTo>
                      <a:pt x="15" y="20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6" y="18"/>
                    </a:lnTo>
                    <a:lnTo>
                      <a:pt x="18" y="18"/>
                    </a:lnTo>
                    <a:lnTo>
                      <a:pt x="18" y="16"/>
                    </a:lnTo>
                    <a:lnTo>
                      <a:pt x="19" y="16"/>
                    </a:lnTo>
                    <a:lnTo>
                      <a:pt x="19" y="15"/>
                    </a:lnTo>
                    <a:lnTo>
                      <a:pt x="20" y="15"/>
                    </a:lnTo>
                    <a:lnTo>
                      <a:pt x="20" y="14"/>
                    </a:lnTo>
                    <a:lnTo>
                      <a:pt x="21" y="14"/>
                    </a:lnTo>
                    <a:lnTo>
                      <a:pt x="21" y="13"/>
                    </a:lnTo>
                    <a:lnTo>
                      <a:pt x="22" y="13"/>
                    </a:lnTo>
                    <a:lnTo>
                      <a:pt x="23" y="13"/>
                    </a:lnTo>
                    <a:lnTo>
                      <a:pt x="23" y="11"/>
                    </a:lnTo>
                    <a:lnTo>
                      <a:pt x="24" y="11"/>
                    </a:lnTo>
                    <a:lnTo>
                      <a:pt x="24" y="10"/>
                    </a:lnTo>
                    <a:lnTo>
                      <a:pt x="25" y="10"/>
                    </a:lnTo>
                    <a:lnTo>
                      <a:pt x="26" y="10"/>
                    </a:lnTo>
                    <a:lnTo>
                      <a:pt x="26" y="9"/>
                    </a:lnTo>
                    <a:lnTo>
                      <a:pt x="27" y="9"/>
                    </a:lnTo>
                    <a:lnTo>
                      <a:pt x="28" y="9"/>
                    </a:lnTo>
                    <a:lnTo>
                      <a:pt x="28" y="8"/>
                    </a:lnTo>
                    <a:lnTo>
                      <a:pt x="29" y="8"/>
                    </a:lnTo>
                    <a:lnTo>
                      <a:pt x="31" y="8"/>
                    </a:lnTo>
                    <a:lnTo>
                      <a:pt x="31" y="6"/>
                    </a:lnTo>
                    <a:lnTo>
                      <a:pt x="32" y="6"/>
                    </a:lnTo>
                    <a:lnTo>
                      <a:pt x="33" y="6"/>
                    </a:lnTo>
                    <a:lnTo>
                      <a:pt x="34" y="5"/>
                    </a:lnTo>
                    <a:lnTo>
                      <a:pt x="35" y="5"/>
                    </a:lnTo>
                    <a:lnTo>
                      <a:pt x="36" y="5"/>
                    </a:lnTo>
                    <a:lnTo>
                      <a:pt x="37" y="4"/>
                    </a:lnTo>
                    <a:lnTo>
                      <a:pt x="38" y="4"/>
                    </a:lnTo>
                    <a:lnTo>
                      <a:pt x="39" y="4"/>
                    </a:lnTo>
                    <a:lnTo>
                      <a:pt x="40" y="4"/>
                    </a:lnTo>
                    <a:lnTo>
                      <a:pt x="41" y="2"/>
                    </a:lnTo>
                    <a:lnTo>
                      <a:pt x="42" y="2"/>
                    </a:lnTo>
                    <a:lnTo>
                      <a:pt x="43" y="2"/>
                    </a:lnTo>
                    <a:lnTo>
                      <a:pt x="45" y="2"/>
                    </a:lnTo>
                    <a:lnTo>
                      <a:pt x="46" y="2"/>
                    </a:lnTo>
                    <a:lnTo>
                      <a:pt x="47" y="1"/>
                    </a:lnTo>
                    <a:lnTo>
                      <a:pt x="48" y="1"/>
                    </a:lnTo>
                    <a:lnTo>
                      <a:pt x="49" y="1"/>
                    </a:lnTo>
                    <a:lnTo>
                      <a:pt x="50" y="1"/>
                    </a:lnTo>
                    <a:lnTo>
                      <a:pt x="51" y="1"/>
                    </a:lnTo>
                    <a:lnTo>
                      <a:pt x="52" y="1"/>
                    </a:lnTo>
                    <a:lnTo>
                      <a:pt x="53" y="1"/>
                    </a:lnTo>
                    <a:lnTo>
                      <a:pt x="54" y="1"/>
                    </a:lnTo>
                    <a:lnTo>
                      <a:pt x="55" y="1"/>
                    </a:lnTo>
                    <a:lnTo>
                      <a:pt x="56" y="1"/>
                    </a:lnTo>
                    <a:lnTo>
                      <a:pt x="58" y="0"/>
                    </a:lnTo>
                    <a:lnTo>
                      <a:pt x="59" y="0"/>
                    </a:lnTo>
                    <a:lnTo>
                      <a:pt x="60" y="0"/>
                    </a:lnTo>
                    <a:lnTo>
                      <a:pt x="61" y="0"/>
                    </a:lnTo>
                    <a:lnTo>
                      <a:pt x="63" y="0"/>
                    </a:lnTo>
                    <a:lnTo>
                      <a:pt x="64" y="0"/>
                    </a:lnTo>
                    <a:lnTo>
                      <a:pt x="66" y="1"/>
                    </a:lnTo>
                    <a:lnTo>
                      <a:pt x="68" y="1"/>
                    </a:lnTo>
                    <a:lnTo>
                      <a:pt x="69" y="1"/>
                    </a:lnTo>
                    <a:lnTo>
                      <a:pt x="72" y="1"/>
                    </a:lnTo>
                    <a:lnTo>
                      <a:pt x="73" y="1"/>
                    </a:lnTo>
                    <a:lnTo>
                      <a:pt x="75" y="1"/>
                    </a:lnTo>
                    <a:lnTo>
                      <a:pt x="76" y="1"/>
                    </a:lnTo>
                    <a:lnTo>
                      <a:pt x="77" y="2"/>
                    </a:lnTo>
                    <a:lnTo>
                      <a:pt x="79" y="2"/>
                    </a:lnTo>
                    <a:lnTo>
                      <a:pt x="80" y="2"/>
                    </a:lnTo>
                    <a:lnTo>
                      <a:pt x="81" y="2"/>
                    </a:lnTo>
                    <a:lnTo>
                      <a:pt x="83" y="4"/>
                    </a:lnTo>
                    <a:lnTo>
                      <a:pt x="85" y="4"/>
                    </a:lnTo>
                    <a:lnTo>
                      <a:pt x="86" y="4"/>
                    </a:lnTo>
                    <a:lnTo>
                      <a:pt x="88" y="5"/>
                    </a:lnTo>
                    <a:lnTo>
                      <a:pt x="89" y="5"/>
                    </a:lnTo>
                    <a:lnTo>
                      <a:pt x="90" y="6"/>
                    </a:lnTo>
                    <a:lnTo>
                      <a:pt x="91" y="6"/>
                    </a:lnTo>
                    <a:lnTo>
                      <a:pt x="92" y="6"/>
                    </a:lnTo>
                    <a:lnTo>
                      <a:pt x="93" y="8"/>
                    </a:lnTo>
                    <a:lnTo>
                      <a:pt x="94" y="8"/>
                    </a:lnTo>
                    <a:lnTo>
                      <a:pt x="95" y="9"/>
                    </a:lnTo>
                    <a:lnTo>
                      <a:pt x="98" y="10"/>
                    </a:lnTo>
                    <a:lnTo>
                      <a:pt x="99" y="10"/>
                    </a:lnTo>
                    <a:lnTo>
                      <a:pt x="99" y="11"/>
                    </a:lnTo>
                    <a:lnTo>
                      <a:pt x="100" y="11"/>
                    </a:lnTo>
                    <a:lnTo>
                      <a:pt x="101" y="13"/>
                    </a:lnTo>
                    <a:lnTo>
                      <a:pt x="102" y="14"/>
                    </a:lnTo>
                    <a:lnTo>
                      <a:pt x="103" y="14"/>
                    </a:lnTo>
                    <a:lnTo>
                      <a:pt x="104" y="15"/>
                    </a:lnTo>
                    <a:lnTo>
                      <a:pt x="105" y="16"/>
                    </a:lnTo>
                    <a:lnTo>
                      <a:pt x="106" y="18"/>
                    </a:lnTo>
                    <a:lnTo>
                      <a:pt x="107" y="19"/>
                    </a:lnTo>
                    <a:lnTo>
                      <a:pt x="108" y="20"/>
                    </a:lnTo>
                    <a:lnTo>
                      <a:pt x="109" y="22"/>
                    </a:lnTo>
                    <a:lnTo>
                      <a:pt x="109" y="23"/>
                    </a:lnTo>
                    <a:lnTo>
                      <a:pt x="110" y="23"/>
                    </a:lnTo>
                    <a:lnTo>
                      <a:pt x="112" y="24"/>
                    </a:lnTo>
                    <a:lnTo>
                      <a:pt x="112" y="25"/>
                    </a:lnTo>
                    <a:lnTo>
                      <a:pt x="113" y="27"/>
                    </a:lnTo>
                    <a:lnTo>
                      <a:pt x="113" y="28"/>
                    </a:lnTo>
                    <a:lnTo>
                      <a:pt x="114" y="29"/>
                    </a:lnTo>
                    <a:lnTo>
                      <a:pt x="114" y="30"/>
                    </a:lnTo>
                    <a:lnTo>
                      <a:pt x="115" y="32"/>
                    </a:lnTo>
                    <a:lnTo>
                      <a:pt x="115" y="33"/>
                    </a:lnTo>
                    <a:lnTo>
                      <a:pt x="116" y="34"/>
                    </a:lnTo>
                    <a:lnTo>
                      <a:pt x="116" y="36"/>
                    </a:lnTo>
                    <a:lnTo>
                      <a:pt x="116" y="37"/>
                    </a:lnTo>
                    <a:lnTo>
                      <a:pt x="117" y="38"/>
                    </a:lnTo>
                    <a:lnTo>
                      <a:pt x="117" y="39"/>
                    </a:lnTo>
                    <a:lnTo>
                      <a:pt x="117" y="41"/>
                    </a:lnTo>
                    <a:lnTo>
                      <a:pt x="118" y="42"/>
                    </a:lnTo>
                    <a:lnTo>
                      <a:pt x="118" y="43"/>
                    </a:lnTo>
                    <a:lnTo>
                      <a:pt x="118" y="44"/>
                    </a:lnTo>
                    <a:lnTo>
                      <a:pt x="118" y="46"/>
                    </a:lnTo>
                    <a:lnTo>
                      <a:pt x="119" y="47"/>
                    </a:lnTo>
                    <a:lnTo>
                      <a:pt x="119" y="48"/>
                    </a:lnTo>
                    <a:lnTo>
                      <a:pt x="119" y="50"/>
                    </a:lnTo>
                    <a:lnTo>
                      <a:pt x="119" y="52"/>
                    </a:lnTo>
                    <a:lnTo>
                      <a:pt x="119" y="53"/>
                    </a:lnTo>
                    <a:lnTo>
                      <a:pt x="119" y="55"/>
                    </a:lnTo>
                    <a:lnTo>
                      <a:pt x="89" y="56"/>
                    </a:lnTo>
                    <a:lnTo>
                      <a:pt x="88" y="55"/>
                    </a:lnTo>
                    <a:lnTo>
                      <a:pt x="88" y="53"/>
                    </a:lnTo>
                    <a:lnTo>
                      <a:pt x="88" y="52"/>
                    </a:lnTo>
                    <a:lnTo>
                      <a:pt x="88" y="51"/>
                    </a:lnTo>
                    <a:lnTo>
                      <a:pt x="87" y="50"/>
                    </a:lnTo>
                    <a:lnTo>
                      <a:pt x="87" y="48"/>
                    </a:lnTo>
                    <a:lnTo>
                      <a:pt x="87" y="47"/>
                    </a:lnTo>
                    <a:lnTo>
                      <a:pt x="86" y="46"/>
                    </a:lnTo>
                    <a:lnTo>
                      <a:pt x="86" y="44"/>
                    </a:lnTo>
                    <a:lnTo>
                      <a:pt x="86" y="43"/>
                    </a:lnTo>
                    <a:lnTo>
                      <a:pt x="85" y="43"/>
                    </a:lnTo>
                    <a:lnTo>
                      <a:pt x="85" y="42"/>
                    </a:lnTo>
                    <a:lnTo>
                      <a:pt x="83" y="42"/>
                    </a:lnTo>
                    <a:lnTo>
                      <a:pt x="83" y="41"/>
                    </a:lnTo>
                    <a:lnTo>
                      <a:pt x="83" y="39"/>
                    </a:lnTo>
                    <a:lnTo>
                      <a:pt x="82" y="39"/>
                    </a:lnTo>
                    <a:lnTo>
                      <a:pt x="82" y="38"/>
                    </a:lnTo>
                    <a:lnTo>
                      <a:pt x="81" y="38"/>
                    </a:lnTo>
                    <a:lnTo>
                      <a:pt x="81" y="37"/>
                    </a:lnTo>
                    <a:lnTo>
                      <a:pt x="80" y="37"/>
                    </a:lnTo>
                    <a:lnTo>
                      <a:pt x="79" y="36"/>
                    </a:lnTo>
                    <a:lnTo>
                      <a:pt x="78" y="36"/>
                    </a:lnTo>
                    <a:lnTo>
                      <a:pt x="78" y="34"/>
                    </a:lnTo>
                    <a:lnTo>
                      <a:pt x="77" y="34"/>
                    </a:lnTo>
                    <a:lnTo>
                      <a:pt x="76" y="34"/>
                    </a:lnTo>
                    <a:lnTo>
                      <a:pt x="76" y="33"/>
                    </a:lnTo>
                    <a:lnTo>
                      <a:pt x="75" y="33"/>
                    </a:lnTo>
                    <a:lnTo>
                      <a:pt x="74" y="33"/>
                    </a:lnTo>
                    <a:lnTo>
                      <a:pt x="73" y="32"/>
                    </a:lnTo>
                    <a:lnTo>
                      <a:pt x="72" y="32"/>
                    </a:lnTo>
                    <a:lnTo>
                      <a:pt x="70" y="32"/>
                    </a:lnTo>
                    <a:lnTo>
                      <a:pt x="69" y="32"/>
                    </a:lnTo>
                    <a:lnTo>
                      <a:pt x="68" y="32"/>
                    </a:lnTo>
                    <a:lnTo>
                      <a:pt x="68" y="30"/>
                    </a:lnTo>
                    <a:lnTo>
                      <a:pt x="67" y="30"/>
                    </a:lnTo>
                    <a:lnTo>
                      <a:pt x="66" y="30"/>
                    </a:lnTo>
                    <a:lnTo>
                      <a:pt x="65" y="30"/>
                    </a:lnTo>
                    <a:lnTo>
                      <a:pt x="64" y="30"/>
                    </a:lnTo>
                    <a:lnTo>
                      <a:pt x="63" y="30"/>
                    </a:lnTo>
                    <a:lnTo>
                      <a:pt x="62" y="30"/>
                    </a:lnTo>
                    <a:lnTo>
                      <a:pt x="61" y="30"/>
                    </a:lnTo>
                    <a:lnTo>
                      <a:pt x="60" y="30"/>
                    </a:lnTo>
                    <a:lnTo>
                      <a:pt x="59" y="30"/>
                    </a:lnTo>
                    <a:lnTo>
                      <a:pt x="58" y="30"/>
                    </a:lnTo>
                    <a:lnTo>
                      <a:pt x="56" y="30"/>
                    </a:lnTo>
                    <a:lnTo>
                      <a:pt x="55" y="30"/>
                    </a:lnTo>
                    <a:lnTo>
                      <a:pt x="54" y="30"/>
                    </a:lnTo>
                    <a:lnTo>
                      <a:pt x="53" y="30"/>
                    </a:lnTo>
                    <a:lnTo>
                      <a:pt x="52" y="32"/>
                    </a:lnTo>
                    <a:lnTo>
                      <a:pt x="51" y="32"/>
                    </a:lnTo>
                    <a:lnTo>
                      <a:pt x="50" y="32"/>
                    </a:lnTo>
                    <a:lnTo>
                      <a:pt x="49" y="32"/>
                    </a:lnTo>
                    <a:lnTo>
                      <a:pt x="48" y="32"/>
                    </a:lnTo>
                    <a:lnTo>
                      <a:pt x="48" y="33"/>
                    </a:lnTo>
                    <a:lnTo>
                      <a:pt x="47" y="33"/>
                    </a:lnTo>
                    <a:lnTo>
                      <a:pt x="46" y="33"/>
                    </a:lnTo>
                    <a:lnTo>
                      <a:pt x="45" y="33"/>
                    </a:lnTo>
                    <a:lnTo>
                      <a:pt x="45" y="34"/>
                    </a:lnTo>
                    <a:lnTo>
                      <a:pt x="43" y="34"/>
                    </a:lnTo>
                    <a:lnTo>
                      <a:pt x="42" y="34"/>
                    </a:lnTo>
                    <a:lnTo>
                      <a:pt x="42" y="36"/>
                    </a:lnTo>
                    <a:lnTo>
                      <a:pt x="41" y="36"/>
                    </a:lnTo>
                    <a:lnTo>
                      <a:pt x="40" y="36"/>
                    </a:lnTo>
                    <a:lnTo>
                      <a:pt x="40" y="37"/>
                    </a:lnTo>
                    <a:lnTo>
                      <a:pt x="39" y="37"/>
                    </a:lnTo>
                    <a:lnTo>
                      <a:pt x="39" y="38"/>
                    </a:lnTo>
                    <a:lnTo>
                      <a:pt x="38" y="38"/>
                    </a:lnTo>
                    <a:lnTo>
                      <a:pt x="38" y="39"/>
                    </a:lnTo>
                    <a:lnTo>
                      <a:pt x="37" y="39"/>
                    </a:lnTo>
                    <a:lnTo>
                      <a:pt x="37" y="41"/>
                    </a:lnTo>
                    <a:lnTo>
                      <a:pt x="36" y="41"/>
                    </a:lnTo>
                    <a:lnTo>
                      <a:pt x="36" y="42"/>
                    </a:lnTo>
                    <a:lnTo>
                      <a:pt x="36" y="43"/>
                    </a:lnTo>
                    <a:lnTo>
                      <a:pt x="35" y="43"/>
                    </a:lnTo>
                    <a:lnTo>
                      <a:pt x="35" y="44"/>
                    </a:lnTo>
                    <a:lnTo>
                      <a:pt x="35" y="46"/>
                    </a:lnTo>
                    <a:lnTo>
                      <a:pt x="35" y="47"/>
                    </a:lnTo>
                    <a:lnTo>
                      <a:pt x="35" y="48"/>
                    </a:lnTo>
                    <a:lnTo>
                      <a:pt x="35" y="50"/>
                    </a:lnTo>
                    <a:lnTo>
                      <a:pt x="35" y="51"/>
                    </a:lnTo>
                    <a:lnTo>
                      <a:pt x="35" y="52"/>
                    </a:lnTo>
                    <a:lnTo>
                      <a:pt x="36" y="52"/>
                    </a:lnTo>
                    <a:lnTo>
                      <a:pt x="36" y="53"/>
                    </a:lnTo>
                    <a:lnTo>
                      <a:pt x="36" y="55"/>
                    </a:lnTo>
                    <a:lnTo>
                      <a:pt x="37" y="55"/>
                    </a:lnTo>
                    <a:lnTo>
                      <a:pt x="37" y="56"/>
                    </a:lnTo>
                    <a:lnTo>
                      <a:pt x="38" y="57"/>
                    </a:lnTo>
                    <a:lnTo>
                      <a:pt x="38" y="58"/>
                    </a:lnTo>
                    <a:lnTo>
                      <a:pt x="39" y="58"/>
                    </a:lnTo>
                    <a:lnTo>
                      <a:pt x="40" y="60"/>
                    </a:lnTo>
                    <a:lnTo>
                      <a:pt x="41" y="60"/>
                    </a:lnTo>
                    <a:lnTo>
                      <a:pt x="41" y="61"/>
                    </a:lnTo>
                    <a:lnTo>
                      <a:pt x="42" y="61"/>
                    </a:lnTo>
                    <a:lnTo>
                      <a:pt x="43" y="62"/>
                    </a:lnTo>
                    <a:lnTo>
                      <a:pt x="45" y="62"/>
                    </a:lnTo>
                    <a:lnTo>
                      <a:pt x="46" y="62"/>
                    </a:lnTo>
                    <a:lnTo>
                      <a:pt x="46" y="64"/>
                    </a:lnTo>
                    <a:lnTo>
                      <a:pt x="47" y="64"/>
                    </a:lnTo>
                    <a:lnTo>
                      <a:pt x="48" y="64"/>
                    </a:lnTo>
                    <a:lnTo>
                      <a:pt x="49" y="65"/>
                    </a:lnTo>
                    <a:lnTo>
                      <a:pt x="50" y="65"/>
                    </a:lnTo>
                    <a:lnTo>
                      <a:pt x="51" y="66"/>
                    </a:lnTo>
                    <a:lnTo>
                      <a:pt x="52" y="66"/>
                    </a:lnTo>
                    <a:lnTo>
                      <a:pt x="53" y="66"/>
                    </a:lnTo>
                    <a:lnTo>
                      <a:pt x="54" y="66"/>
                    </a:lnTo>
                    <a:lnTo>
                      <a:pt x="55" y="67"/>
                    </a:lnTo>
                    <a:lnTo>
                      <a:pt x="56" y="67"/>
                    </a:lnTo>
                    <a:lnTo>
                      <a:pt x="58" y="67"/>
                    </a:lnTo>
                    <a:lnTo>
                      <a:pt x="59" y="69"/>
                    </a:lnTo>
                    <a:lnTo>
                      <a:pt x="60" y="69"/>
                    </a:lnTo>
                    <a:lnTo>
                      <a:pt x="61" y="69"/>
                    </a:lnTo>
                    <a:lnTo>
                      <a:pt x="62" y="69"/>
                    </a:lnTo>
                    <a:lnTo>
                      <a:pt x="64" y="70"/>
                    </a:lnTo>
                    <a:lnTo>
                      <a:pt x="65" y="70"/>
                    </a:lnTo>
                    <a:lnTo>
                      <a:pt x="66" y="70"/>
                    </a:lnTo>
                    <a:lnTo>
                      <a:pt x="67" y="71"/>
                    </a:lnTo>
                    <a:lnTo>
                      <a:pt x="69" y="71"/>
                    </a:lnTo>
                    <a:lnTo>
                      <a:pt x="70" y="71"/>
                    </a:lnTo>
                    <a:lnTo>
                      <a:pt x="72" y="72"/>
                    </a:lnTo>
                    <a:lnTo>
                      <a:pt x="73" y="72"/>
                    </a:lnTo>
                    <a:lnTo>
                      <a:pt x="74" y="72"/>
                    </a:lnTo>
                    <a:lnTo>
                      <a:pt x="76" y="74"/>
                    </a:lnTo>
                    <a:lnTo>
                      <a:pt x="77" y="74"/>
                    </a:lnTo>
                    <a:lnTo>
                      <a:pt x="78" y="74"/>
                    </a:lnTo>
                    <a:lnTo>
                      <a:pt x="79" y="74"/>
                    </a:lnTo>
                    <a:lnTo>
                      <a:pt x="80" y="75"/>
                    </a:lnTo>
                    <a:lnTo>
                      <a:pt x="81" y="75"/>
                    </a:lnTo>
                    <a:lnTo>
                      <a:pt x="82" y="75"/>
                    </a:lnTo>
                    <a:lnTo>
                      <a:pt x="83" y="76"/>
                    </a:lnTo>
                    <a:lnTo>
                      <a:pt x="85" y="76"/>
                    </a:lnTo>
                    <a:lnTo>
                      <a:pt x="86" y="76"/>
                    </a:lnTo>
                    <a:lnTo>
                      <a:pt x="87" y="78"/>
                    </a:lnTo>
                    <a:lnTo>
                      <a:pt x="88" y="78"/>
                    </a:lnTo>
                    <a:lnTo>
                      <a:pt x="89" y="78"/>
                    </a:lnTo>
                    <a:lnTo>
                      <a:pt x="90" y="79"/>
                    </a:lnTo>
                    <a:lnTo>
                      <a:pt x="91" y="79"/>
                    </a:lnTo>
                    <a:lnTo>
                      <a:pt x="92" y="79"/>
                    </a:lnTo>
                    <a:lnTo>
                      <a:pt x="93" y="80"/>
                    </a:lnTo>
                    <a:lnTo>
                      <a:pt x="94" y="80"/>
                    </a:lnTo>
                    <a:lnTo>
                      <a:pt x="95" y="81"/>
                    </a:lnTo>
                    <a:lnTo>
                      <a:pt x="96" y="81"/>
                    </a:lnTo>
                    <a:lnTo>
                      <a:pt x="98" y="81"/>
                    </a:lnTo>
                    <a:lnTo>
                      <a:pt x="98" y="83"/>
                    </a:lnTo>
                    <a:lnTo>
                      <a:pt x="99" y="83"/>
                    </a:lnTo>
                    <a:lnTo>
                      <a:pt x="100" y="83"/>
                    </a:lnTo>
                    <a:lnTo>
                      <a:pt x="100" y="84"/>
                    </a:lnTo>
                    <a:lnTo>
                      <a:pt x="101" y="84"/>
                    </a:lnTo>
                    <a:lnTo>
                      <a:pt x="102" y="84"/>
                    </a:lnTo>
                    <a:lnTo>
                      <a:pt x="103" y="85"/>
                    </a:lnTo>
                    <a:lnTo>
                      <a:pt x="104" y="86"/>
                    </a:lnTo>
                    <a:lnTo>
                      <a:pt x="105" y="86"/>
                    </a:lnTo>
                    <a:lnTo>
                      <a:pt x="106" y="88"/>
                    </a:lnTo>
                    <a:lnTo>
                      <a:pt x="107" y="88"/>
                    </a:lnTo>
                    <a:lnTo>
                      <a:pt x="107" y="89"/>
                    </a:lnTo>
                    <a:lnTo>
                      <a:pt x="108" y="89"/>
                    </a:lnTo>
                    <a:lnTo>
                      <a:pt x="108" y="90"/>
                    </a:lnTo>
                    <a:lnTo>
                      <a:pt x="109" y="90"/>
                    </a:lnTo>
                    <a:lnTo>
                      <a:pt x="109" y="92"/>
                    </a:lnTo>
                    <a:lnTo>
                      <a:pt x="110" y="92"/>
                    </a:lnTo>
                    <a:lnTo>
                      <a:pt x="112" y="93"/>
                    </a:lnTo>
                    <a:lnTo>
                      <a:pt x="113" y="94"/>
                    </a:lnTo>
                    <a:lnTo>
                      <a:pt x="114" y="95"/>
                    </a:lnTo>
                    <a:lnTo>
                      <a:pt x="114" y="97"/>
                    </a:lnTo>
                    <a:lnTo>
                      <a:pt x="115" y="97"/>
                    </a:lnTo>
                    <a:lnTo>
                      <a:pt x="115" y="98"/>
                    </a:lnTo>
                    <a:lnTo>
                      <a:pt x="116" y="98"/>
                    </a:lnTo>
                    <a:lnTo>
                      <a:pt x="116" y="99"/>
                    </a:lnTo>
                    <a:lnTo>
                      <a:pt x="117" y="100"/>
                    </a:lnTo>
                    <a:lnTo>
                      <a:pt x="117" y="102"/>
                    </a:lnTo>
                    <a:lnTo>
                      <a:pt x="118" y="103"/>
                    </a:lnTo>
                    <a:lnTo>
                      <a:pt x="118" y="104"/>
                    </a:lnTo>
                    <a:lnTo>
                      <a:pt x="119" y="104"/>
                    </a:lnTo>
                    <a:lnTo>
                      <a:pt x="119" y="106"/>
                    </a:lnTo>
                    <a:lnTo>
                      <a:pt x="119" y="107"/>
                    </a:lnTo>
                    <a:lnTo>
                      <a:pt x="120" y="107"/>
                    </a:lnTo>
                    <a:lnTo>
                      <a:pt x="120" y="108"/>
                    </a:lnTo>
                    <a:lnTo>
                      <a:pt x="120" y="109"/>
                    </a:lnTo>
                    <a:lnTo>
                      <a:pt x="121" y="111"/>
                    </a:lnTo>
                    <a:lnTo>
                      <a:pt x="121" y="112"/>
                    </a:lnTo>
                    <a:lnTo>
                      <a:pt x="121" y="113"/>
                    </a:lnTo>
                    <a:lnTo>
                      <a:pt x="122" y="114"/>
                    </a:lnTo>
                    <a:lnTo>
                      <a:pt x="122" y="116"/>
                    </a:lnTo>
                    <a:lnTo>
                      <a:pt x="122" y="117"/>
                    </a:lnTo>
                    <a:lnTo>
                      <a:pt x="122" y="118"/>
                    </a:lnTo>
                    <a:lnTo>
                      <a:pt x="122" y="120"/>
                    </a:lnTo>
                    <a:lnTo>
                      <a:pt x="123" y="121"/>
                    </a:lnTo>
                    <a:lnTo>
                      <a:pt x="123" y="122"/>
                    </a:lnTo>
                    <a:lnTo>
                      <a:pt x="123" y="123"/>
                    </a:lnTo>
                    <a:lnTo>
                      <a:pt x="123" y="125"/>
                    </a:lnTo>
                    <a:lnTo>
                      <a:pt x="123" y="126"/>
                    </a:lnTo>
                    <a:lnTo>
                      <a:pt x="123" y="127"/>
                    </a:lnTo>
                    <a:lnTo>
                      <a:pt x="123" y="128"/>
                    </a:lnTo>
                    <a:lnTo>
                      <a:pt x="123" y="130"/>
                    </a:lnTo>
                    <a:lnTo>
                      <a:pt x="123" y="131"/>
                    </a:lnTo>
                    <a:lnTo>
                      <a:pt x="123" y="132"/>
                    </a:lnTo>
                    <a:lnTo>
                      <a:pt x="123" y="134"/>
                    </a:lnTo>
                    <a:lnTo>
                      <a:pt x="123" y="135"/>
                    </a:lnTo>
                    <a:lnTo>
                      <a:pt x="123" y="136"/>
                    </a:lnTo>
                    <a:lnTo>
                      <a:pt x="123" y="137"/>
                    </a:lnTo>
                    <a:lnTo>
                      <a:pt x="123" y="139"/>
                    </a:lnTo>
                    <a:lnTo>
                      <a:pt x="122" y="140"/>
                    </a:lnTo>
                    <a:lnTo>
                      <a:pt x="122" y="141"/>
                    </a:lnTo>
                    <a:lnTo>
                      <a:pt x="122" y="142"/>
                    </a:lnTo>
                    <a:lnTo>
                      <a:pt x="122" y="144"/>
                    </a:lnTo>
                    <a:lnTo>
                      <a:pt x="122" y="145"/>
                    </a:lnTo>
                    <a:lnTo>
                      <a:pt x="121" y="145"/>
                    </a:lnTo>
                    <a:lnTo>
                      <a:pt x="121" y="146"/>
                    </a:lnTo>
                    <a:lnTo>
                      <a:pt x="121" y="148"/>
                    </a:lnTo>
                    <a:lnTo>
                      <a:pt x="120" y="149"/>
                    </a:lnTo>
                    <a:lnTo>
                      <a:pt x="120" y="150"/>
                    </a:lnTo>
                    <a:lnTo>
                      <a:pt x="120" y="151"/>
                    </a:lnTo>
                    <a:lnTo>
                      <a:pt x="119" y="153"/>
                    </a:lnTo>
                    <a:lnTo>
                      <a:pt x="119" y="154"/>
                    </a:lnTo>
                    <a:lnTo>
                      <a:pt x="118" y="155"/>
                    </a:lnTo>
                    <a:lnTo>
                      <a:pt x="118" y="156"/>
                    </a:lnTo>
                    <a:lnTo>
                      <a:pt x="117" y="158"/>
                    </a:lnTo>
                    <a:lnTo>
                      <a:pt x="117" y="159"/>
                    </a:lnTo>
                    <a:lnTo>
                      <a:pt x="116" y="159"/>
                    </a:lnTo>
                    <a:lnTo>
                      <a:pt x="116" y="160"/>
                    </a:lnTo>
                    <a:lnTo>
                      <a:pt x="115" y="162"/>
                    </a:lnTo>
                    <a:lnTo>
                      <a:pt x="115" y="163"/>
                    </a:lnTo>
                    <a:lnTo>
                      <a:pt x="114" y="163"/>
                    </a:lnTo>
                    <a:lnTo>
                      <a:pt x="114" y="164"/>
                    </a:lnTo>
                    <a:lnTo>
                      <a:pt x="113" y="165"/>
                    </a:lnTo>
                    <a:lnTo>
                      <a:pt x="112" y="167"/>
                    </a:lnTo>
                    <a:lnTo>
                      <a:pt x="110" y="168"/>
                    </a:lnTo>
                    <a:lnTo>
                      <a:pt x="109" y="169"/>
                    </a:lnTo>
                    <a:lnTo>
                      <a:pt x="108" y="169"/>
                    </a:lnTo>
                    <a:lnTo>
                      <a:pt x="108" y="170"/>
                    </a:lnTo>
                    <a:lnTo>
                      <a:pt x="107" y="170"/>
                    </a:lnTo>
                    <a:lnTo>
                      <a:pt x="107" y="172"/>
                    </a:lnTo>
                    <a:lnTo>
                      <a:pt x="106" y="172"/>
                    </a:lnTo>
                    <a:lnTo>
                      <a:pt x="105" y="173"/>
                    </a:lnTo>
                    <a:lnTo>
                      <a:pt x="104" y="174"/>
                    </a:lnTo>
                    <a:lnTo>
                      <a:pt x="103" y="176"/>
                    </a:lnTo>
                    <a:lnTo>
                      <a:pt x="102" y="176"/>
                    </a:lnTo>
                    <a:lnTo>
                      <a:pt x="101" y="176"/>
                    </a:lnTo>
                    <a:lnTo>
                      <a:pt x="101" y="177"/>
                    </a:lnTo>
                    <a:lnTo>
                      <a:pt x="100" y="177"/>
                    </a:lnTo>
                    <a:lnTo>
                      <a:pt x="99" y="178"/>
                    </a:lnTo>
                    <a:lnTo>
                      <a:pt x="98" y="178"/>
                    </a:lnTo>
                    <a:lnTo>
                      <a:pt x="96" y="179"/>
                    </a:lnTo>
                    <a:lnTo>
                      <a:pt x="95" y="179"/>
                    </a:lnTo>
                    <a:lnTo>
                      <a:pt x="94" y="181"/>
                    </a:lnTo>
                    <a:lnTo>
                      <a:pt x="93" y="181"/>
                    </a:lnTo>
                    <a:lnTo>
                      <a:pt x="92" y="181"/>
                    </a:lnTo>
                    <a:lnTo>
                      <a:pt x="91" y="181"/>
                    </a:lnTo>
                    <a:lnTo>
                      <a:pt x="91" y="182"/>
                    </a:lnTo>
                    <a:lnTo>
                      <a:pt x="90" y="182"/>
                    </a:lnTo>
                    <a:lnTo>
                      <a:pt x="89" y="182"/>
                    </a:lnTo>
                    <a:lnTo>
                      <a:pt x="88" y="182"/>
                    </a:lnTo>
                    <a:lnTo>
                      <a:pt x="87" y="183"/>
                    </a:lnTo>
                    <a:lnTo>
                      <a:pt x="86" y="183"/>
                    </a:lnTo>
                    <a:lnTo>
                      <a:pt x="85" y="183"/>
                    </a:lnTo>
                    <a:lnTo>
                      <a:pt x="83" y="183"/>
                    </a:lnTo>
                    <a:lnTo>
                      <a:pt x="82" y="183"/>
                    </a:lnTo>
                    <a:lnTo>
                      <a:pt x="82" y="184"/>
                    </a:lnTo>
                    <a:lnTo>
                      <a:pt x="81" y="184"/>
                    </a:lnTo>
                    <a:lnTo>
                      <a:pt x="80" y="184"/>
                    </a:lnTo>
                    <a:lnTo>
                      <a:pt x="79" y="184"/>
                    </a:lnTo>
                    <a:lnTo>
                      <a:pt x="78" y="184"/>
                    </a:lnTo>
                    <a:lnTo>
                      <a:pt x="77" y="184"/>
                    </a:lnTo>
                    <a:lnTo>
                      <a:pt x="76" y="184"/>
                    </a:lnTo>
                    <a:lnTo>
                      <a:pt x="75" y="186"/>
                    </a:lnTo>
                    <a:lnTo>
                      <a:pt x="74" y="186"/>
                    </a:lnTo>
                    <a:lnTo>
                      <a:pt x="73" y="186"/>
                    </a:lnTo>
                    <a:lnTo>
                      <a:pt x="70" y="186"/>
                    </a:lnTo>
                    <a:lnTo>
                      <a:pt x="69" y="186"/>
                    </a:lnTo>
                    <a:lnTo>
                      <a:pt x="68" y="186"/>
                    </a:lnTo>
                    <a:lnTo>
                      <a:pt x="67" y="186"/>
                    </a:lnTo>
                    <a:lnTo>
                      <a:pt x="66" y="186"/>
                    </a:lnTo>
                    <a:lnTo>
                      <a:pt x="65" y="186"/>
                    </a:lnTo>
                    <a:lnTo>
                      <a:pt x="64" y="186"/>
                    </a:lnTo>
                    <a:lnTo>
                      <a:pt x="63" y="186"/>
                    </a:lnTo>
                    <a:lnTo>
                      <a:pt x="61" y="186"/>
                    </a:lnTo>
                    <a:lnTo>
                      <a:pt x="59" y="186"/>
                    </a:lnTo>
                    <a:lnTo>
                      <a:pt x="58" y="186"/>
                    </a:lnTo>
                    <a:lnTo>
                      <a:pt x="55" y="186"/>
                    </a:lnTo>
                    <a:lnTo>
                      <a:pt x="54" y="186"/>
                    </a:lnTo>
                    <a:lnTo>
                      <a:pt x="52" y="186"/>
                    </a:lnTo>
                    <a:lnTo>
                      <a:pt x="51" y="184"/>
                    </a:lnTo>
                    <a:lnTo>
                      <a:pt x="49" y="184"/>
                    </a:lnTo>
                    <a:lnTo>
                      <a:pt x="48" y="184"/>
                    </a:lnTo>
                    <a:lnTo>
                      <a:pt x="46" y="184"/>
                    </a:lnTo>
                    <a:lnTo>
                      <a:pt x="45" y="184"/>
                    </a:lnTo>
                    <a:lnTo>
                      <a:pt x="42" y="183"/>
                    </a:lnTo>
                    <a:lnTo>
                      <a:pt x="41" y="183"/>
                    </a:lnTo>
                    <a:lnTo>
                      <a:pt x="40" y="183"/>
                    </a:lnTo>
                    <a:lnTo>
                      <a:pt x="38" y="182"/>
                    </a:lnTo>
                    <a:lnTo>
                      <a:pt x="37" y="182"/>
                    </a:lnTo>
                    <a:lnTo>
                      <a:pt x="36" y="182"/>
                    </a:lnTo>
                    <a:lnTo>
                      <a:pt x="35" y="181"/>
                    </a:lnTo>
                    <a:lnTo>
                      <a:pt x="33" y="181"/>
                    </a:lnTo>
                    <a:lnTo>
                      <a:pt x="32" y="179"/>
                    </a:lnTo>
                    <a:lnTo>
                      <a:pt x="31" y="179"/>
                    </a:lnTo>
                    <a:lnTo>
                      <a:pt x="29" y="178"/>
                    </a:lnTo>
                    <a:lnTo>
                      <a:pt x="28" y="178"/>
                    </a:lnTo>
                    <a:lnTo>
                      <a:pt x="27" y="177"/>
                    </a:lnTo>
                    <a:lnTo>
                      <a:pt x="26" y="177"/>
                    </a:lnTo>
                    <a:lnTo>
                      <a:pt x="25" y="176"/>
                    </a:lnTo>
                    <a:lnTo>
                      <a:pt x="24" y="174"/>
                    </a:lnTo>
                    <a:lnTo>
                      <a:pt x="23" y="174"/>
                    </a:lnTo>
                    <a:lnTo>
                      <a:pt x="22" y="173"/>
                    </a:lnTo>
                    <a:lnTo>
                      <a:pt x="21" y="172"/>
                    </a:lnTo>
                    <a:lnTo>
                      <a:pt x="20" y="170"/>
                    </a:lnTo>
                    <a:lnTo>
                      <a:pt x="19" y="170"/>
                    </a:lnTo>
                    <a:lnTo>
                      <a:pt x="18" y="169"/>
                    </a:lnTo>
                    <a:lnTo>
                      <a:pt x="16" y="168"/>
                    </a:lnTo>
                    <a:lnTo>
                      <a:pt x="15" y="167"/>
                    </a:lnTo>
                    <a:lnTo>
                      <a:pt x="14" y="165"/>
                    </a:lnTo>
                    <a:lnTo>
                      <a:pt x="13" y="164"/>
                    </a:lnTo>
                    <a:lnTo>
                      <a:pt x="12" y="163"/>
                    </a:lnTo>
                    <a:lnTo>
                      <a:pt x="11" y="162"/>
                    </a:lnTo>
                    <a:lnTo>
                      <a:pt x="11" y="160"/>
                    </a:lnTo>
                    <a:lnTo>
                      <a:pt x="10" y="159"/>
                    </a:lnTo>
                    <a:lnTo>
                      <a:pt x="9" y="158"/>
                    </a:lnTo>
                    <a:lnTo>
                      <a:pt x="9" y="156"/>
                    </a:lnTo>
                    <a:lnTo>
                      <a:pt x="8" y="155"/>
                    </a:lnTo>
                    <a:lnTo>
                      <a:pt x="7" y="154"/>
                    </a:lnTo>
                    <a:lnTo>
                      <a:pt x="7" y="153"/>
                    </a:lnTo>
                    <a:lnTo>
                      <a:pt x="6" y="151"/>
                    </a:lnTo>
                    <a:lnTo>
                      <a:pt x="6" y="149"/>
                    </a:lnTo>
                    <a:lnTo>
                      <a:pt x="5" y="148"/>
                    </a:lnTo>
                    <a:lnTo>
                      <a:pt x="5" y="146"/>
                    </a:lnTo>
                    <a:lnTo>
                      <a:pt x="4" y="145"/>
                    </a:lnTo>
                    <a:lnTo>
                      <a:pt x="4" y="144"/>
                    </a:lnTo>
                    <a:lnTo>
                      <a:pt x="4" y="141"/>
                    </a:lnTo>
                    <a:lnTo>
                      <a:pt x="2" y="140"/>
                    </a:lnTo>
                    <a:lnTo>
                      <a:pt x="2" y="139"/>
                    </a:lnTo>
                    <a:lnTo>
                      <a:pt x="1" y="137"/>
                    </a:lnTo>
                    <a:lnTo>
                      <a:pt x="1" y="135"/>
                    </a:lnTo>
                    <a:lnTo>
                      <a:pt x="1" y="134"/>
                    </a:lnTo>
                    <a:lnTo>
                      <a:pt x="1" y="131"/>
                    </a:lnTo>
                    <a:lnTo>
                      <a:pt x="0" y="130"/>
                    </a:lnTo>
                    <a:lnTo>
                      <a:pt x="0" y="128"/>
                    </a:lnTo>
                    <a:lnTo>
                      <a:pt x="0" y="126"/>
                    </a:lnTo>
                    <a:lnTo>
                      <a:pt x="0" y="125"/>
                    </a:lnTo>
                    <a:close/>
                  </a:path>
                </a:pathLst>
              </a:cu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Freeform 122"/>
              <p:cNvSpPr>
                <a:spLocks noEditPoints="1"/>
              </p:cNvSpPr>
              <p:nvPr/>
            </p:nvSpPr>
            <p:spPr bwMode="auto">
              <a:xfrm>
                <a:off x="556" y="1144"/>
                <a:ext cx="49" cy="62"/>
              </a:xfrm>
              <a:custGeom>
                <a:avLst/>
                <a:gdLst/>
                <a:ahLst/>
                <a:cxnLst>
                  <a:cxn ang="0">
                    <a:pos x="1" y="81"/>
                  </a:cxn>
                  <a:cxn ang="0">
                    <a:pos x="2" y="67"/>
                  </a:cxn>
                  <a:cxn ang="0">
                    <a:pos x="4" y="56"/>
                  </a:cxn>
                  <a:cxn ang="0">
                    <a:pos x="9" y="44"/>
                  </a:cxn>
                  <a:cxn ang="0">
                    <a:pos x="15" y="33"/>
                  </a:cxn>
                  <a:cxn ang="0">
                    <a:pos x="20" y="24"/>
                  </a:cxn>
                  <a:cxn ang="0">
                    <a:pos x="26" y="19"/>
                  </a:cxn>
                  <a:cxn ang="0">
                    <a:pos x="33" y="11"/>
                  </a:cxn>
                  <a:cxn ang="0">
                    <a:pos x="41" y="8"/>
                  </a:cxn>
                  <a:cxn ang="0">
                    <a:pos x="51" y="4"/>
                  </a:cxn>
                  <a:cxn ang="0">
                    <a:pos x="60" y="1"/>
                  </a:cxn>
                  <a:cxn ang="0">
                    <a:pos x="70" y="0"/>
                  </a:cxn>
                  <a:cxn ang="0">
                    <a:pos x="85" y="1"/>
                  </a:cxn>
                  <a:cxn ang="0">
                    <a:pos x="103" y="6"/>
                  </a:cxn>
                  <a:cxn ang="0">
                    <a:pos x="117" y="14"/>
                  </a:cxn>
                  <a:cxn ang="0">
                    <a:pos x="128" y="27"/>
                  </a:cxn>
                  <a:cxn ang="0">
                    <a:pos x="138" y="42"/>
                  </a:cxn>
                  <a:cxn ang="0">
                    <a:pos x="145" y="61"/>
                  </a:cxn>
                  <a:cxn ang="0">
                    <a:pos x="147" y="83"/>
                  </a:cxn>
                  <a:cxn ang="0">
                    <a:pos x="147" y="107"/>
                  </a:cxn>
                  <a:cxn ang="0">
                    <a:pos x="144" y="127"/>
                  </a:cxn>
                  <a:cxn ang="0">
                    <a:pos x="137" y="146"/>
                  </a:cxn>
                  <a:cxn ang="0">
                    <a:pos x="127" y="162"/>
                  </a:cxn>
                  <a:cxn ang="0">
                    <a:pos x="115" y="173"/>
                  </a:cxn>
                  <a:cxn ang="0">
                    <a:pos x="100" y="181"/>
                  </a:cxn>
                  <a:cxn ang="0">
                    <a:pos x="84" y="184"/>
                  </a:cxn>
                  <a:cxn ang="0">
                    <a:pos x="66" y="186"/>
                  </a:cxn>
                  <a:cxn ang="0">
                    <a:pos x="48" y="182"/>
                  </a:cxn>
                  <a:cxn ang="0">
                    <a:pos x="34" y="174"/>
                  </a:cxn>
                  <a:cxn ang="0">
                    <a:pos x="21" y="163"/>
                  </a:cxn>
                  <a:cxn ang="0">
                    <a:pos x="12" y="148"/>
                  </a:cxn>
                  <a:cxn ang="0">
                    <a:pos x="4" y="130"/>
                  </a:cxn>
                  <a:cxn ang="0">
                    <a:pos x="1" y="109"/>
                  </a:cxn>
                  <a:cxn ang="0">
                    <a:pos x="32" y="97"/>
                  </a:cxn>
                  <a:cxn ang="0">
                    <a:pos x="33" y="112"/>
                  </a:cxn>
                  <a:cxn ang="0">
                    <a:pos x="37" y="125"/>
                  </a:cxn>
                  <a:cxn ang="0">
                    <a:pos x="42" y="136"/>
                  </a:cxn>
                  <a:cxn ang="0">
                    <a:pos x="50" y="145"/>
                  </a:cxn>
                  <a:cxn ang="0">
                    <a:pos x="58" y="151"/>
                  </a:cxn>
                  <a:cxn ang="0">
                    <a:pos x="67" y="154"/>
                  </a:cxn>
                  <a:cxn ang="0">
                    <a:pos x="78" y="155"/>
                  </a:cxn>
                  <a:cxn ang="0">
                    <a:pos x="87" y="153"/>
                  </a:cxn>
                  <a:cxn ang="0">
                    <a:pos x="97" y="146"/>
                  </a:cxn>
                  <a:cxn ang="0">
                    <a:pos x="105" y="139"/>
                  </a:cxn>
                  <a:cxn ang="0">
                    <a:pos x="111" y="127"/>
                  </a:cxn>
                  <a:cxn ang="0">
                    <a:pos x="114" y="113"/>
                  </a:cxn>
                  <a:cxn ang="0">
                    <a:pos x="115" y="98"/>
                  </a:cxn>
                  <a:cxn ang="0">
                    <a:pos x="115" y="81"/>
                  </a:cxn>
                  <a:cxn ang="0">
                    <a:pos x="113" y="67"/>
                  </a:cxn>
                  <a:cxn ang="0">
                    <a:pos x="109" y="55"/>
                  </a:cxn>
                  <a:cxn ang="0">
                    <a:pos x="103" y="44"/>
                  </a:cxn>
                  <a:cxn ang="0">
                    <a:pos x="94" y="37"/>
                  </a:cxn>
                  <a:cxn ang="0">
                    <a:pos x="85" y="33"/>
                  </a:cxn>
                  <a:cxn ang="0">
                    <a:pos x="75" y="32"/>
                  </a:cxn>
                  <a:cxn ang="0">
                    <a:pos x="65" y="32"/>
                  </a:cxn>
                  <a:cxn ang="0">
                    <a:pos x="55" y="37"/>
                  </a:cxn>
                  <a:cxn ang="0">
                    <a:pos x="46" y="43"/>
                  </a:cxn>
                  <a:cxn ang="0">
                    <a:pos x="40" y="53"/>
                  </a:cxn>
                  <a:cxn ang="0">
                    <a:pos x="34" y="66"/>
                  </a:cxn>
                  <a:cxn ang="0">
                    <a:pos x="32" y="80"/>
                  </a:cxn>
                </a:cxnLst>
                <a:rect l="0" t="0" r="r" b="b"/>
                <a:pathLst>
                  <a:path w="148" h="186">
                    <a:moveTo>
                      <a:pt x="0" y="94"/>
                    </a:moveTo>
                    <a:lnTo>
                      <a:pt x="0" y="93"/>
                    </a:lnTo>
                    <a:lnTo>
                      <a:pt x="0" y="90"/>
                    </a:lnTo>
                    <a:lnTo>
                      <a:pt x="0" y="89"/>
                    </a:lnTo>
                    <a:lnTo>
                      <a:pt x="0" y="88"/>
                    </a:lnTo>
                    <a:lnTo>
                      <a:pt x="0" y="86"/>
                    </a:lnTo>
                    <a:lnTo>
                      <a:pt x="0" y="84"/>
                    </a:lnTo>
                    <a:lnTo>
                      <a:pt x="1" y="83"/>
                    </a:lnTo>
                    <a:lnTo>
                      <a:pt x="1" y="81"/>
                    </a:lnTo>
                    <a:lnTo>
                      <a:pt x="1" y="80"/>
                    </a:lnTo>
                    <a:lnTo>
                      <a:pt x="1" y="78"/>
                    </a:lnTo>
                    <a:lnTo>
                      <a:pt x="1" y="76"/>
                    </a:lnTo>
                    <a:lnTo>
                      <a:pt x="1" y="75"/>
                    </a:lnTo>
                    <a:lnTo>
                      <a:pt x="1" y="74"/>
                    </a:lnTo>
                    <a:lnTo>
                      <a:pt x="1" y="72"/>
                    </a:lnTo>
                    <a:lnTo>
                      <a:pt x="2" y="70"/>
                    </a:lnTo>
                    <a:lnTo>
                      <a:pt x="2" y="69"/>
                    </a:lnTo>
                    <a:lnTo>
                      <a:pt x="2" y="67"/>
                    </a:lnTo>
                    <a:lnTo>
                      <a:pt x="2" y="66"/>
                    </a:lnTo>
                    <a:lnTo>
                      <a:pt x="3" y="65"/>
                    </a:lnTo>
                    <a:lnTo>
                      <a:pt x="3" y="64"/>
                    </a:lnTo>
                    <a:lnTo>
                      <a:pt x="3" y="62"/>
                    </a:lnTo>
                    <a:lnTo>
                      <a:pt x="3" y="61"/>
                    </a:lnTo>
                    <a:lnTo>
                      <a:pt x="4" y="60"/>
                    </a:lnTo>
                    <a:lnTo>
                      <a:pt x="4" y="58"/>
                    </a:lnTo>
                    <a:lnTo>
                      <a:pt x="4" y="57"/>
                    </a:lnTo>
                    <a:lnTo>
                      <a:pt x="4" y="56"/>
                    </a:lnTo>
                    <a:lnTo>
                      <a:pt x="5" y="55"/>
                    </a:lnTo>
                    <a:lnTo>
                      <a:pt x="5" y="53"/>
                    </a:lnTo>
                    <a:lnTo>
                      <a:pt x="6" y="52"/>
                    </a:lnTo>
                    <a:lnTo>
                      <a:pt x="6" y="51"/>
                    </a:lnTo>
                    <a:lnTo>
                      <a:pt x="6" y="50"/>
                    </a:lnTo>
                    <a:lnTo>
                      <a:pt x="7" y="48"/>
                    </a:lnTo>
                    <a:lnTo>
                      <a:pt x="7" y="47"/>
                    </a:lnTo>
                    <a:lnTo>
                      <a:pt x="9" y="46"/>
                    </a:lnTo>
                    <a:lnTo>
                      <a:pt x="9" y="44"/>
                    </a:lnTo>
                    <a:lnTo>
                      <a:pt x="10" y="43"/>
                    </a:lnTo>
                    <a:lnTo>
                      <a:pt x="10" y="42"/>
                    </a:lnTo>
                    <a:lnTo>
                      <a:pt x="11" y="41"/>
                    </a:lnTo>
                    <a:lnTo>
                      <a:pt x="11" y="39"/>
                    </a:lnTo>
                    <a:lnTo>
                      <a:pt x="12" y="38"/>
                    </a:lnTo>
                    <a:lnTo>
                      <a:pt x="13" y="37"/>
                    </a:lnTo>
                    <a:lnTo>
                      <a:pt x="13" y="36"/>
                    </a:lnTo>
                    <a:lnTo>
                      <a:pt x="14" y="34"/>
                    </a:lnTo>
                    <a:lnTo>
                      <a:pt x="15" y="33"/>
                    </a:lnTo>
                    <a:lnTo>
                      <a:pt x="15" y="32"/>
                    </a:lnTo>
                    <a:lnTo>
                      <a:pt x="16" y="30"/>
                    </a:lnTo>
                    <a:lnTo>
                      <a:pt x="17" y="29"/>
                    </a:lnTo>
                    <a:lnTo>
                      <a:pt x="18" y="28"/>
                    </a:lnTo>
                    <a:lnTo>
                      <a:pt x="18" y="27"/>
                    </a:lnTo>
                    <a:lnTo>
                      <a:pt x="19" y="27"/>
                    </a:lnTo>
                    <a:lnTo>
                      <a:pt x="19" y="25"/>
                    </a:lnTo>
                    <a:lnTo>
                      <a:pt x="20" y="25"/>
                    </a:lnTo>
                    <a:lnTo>
                      <a:pt x="20" y="24"/>
                    </a:lnTo>
                    <a:lnTo>
                      <a:pt x="21" y="24"/>
                    </a:lnTo>
                    <a:lnTo>
                      <a:pt x="21" y="23"/>
                    </a:lnTo>
                    <a:lnTo>
                      <a:pt x="23" y="23"/>
                    </a:lnTo>
                    <a:lnTo>
                      <a:pt x="23" y="22"/>
                    </a:lnTo>
                    <a:lnTo>
                      <a:pt x="24" y="22"/>
                    </a:lnTo>
                    <a:lnTo>
                      <a:pt x="24" y="20"/>
                    </a:lnTo>
                    <a:lnTo>
                      <a:pt x="25" y="20"/>
                    </a:lnTo>
                    <a:lnTo>
                      <a:pt x="25" y="19"/>
                    </a:lnTo>
                    <a:lnTo>
                      <a:pt x="26" y="19"/>
                    </a:lnTo>
                    <a:lnTo>
                      <a:pt x="27" y="18"/>
                    </a:lnTo>
                    <a:lnTo>
                      <a:pt x="28" y="16"/>
                    </a:lnTo>
                    <a:lnTo>
                      <a:pt x="29" y="15"/>
                    </a:lnTo>
                    <a:lnTo>
                      <a:pt x="30" y="15"/>
                    </a:lnTo>
                    <a:lnTo>
                      <a:pt x="30" y="14"/>
                    </a:lnTo>
                    <a:lnTo>
                      <a:pt x="31" y="14"/>
                    </a:lnTo>
                    <a:lnTo>
                      <a:pt x="32" y="13"/>
                    </a:lnTo>
                    <a:lnTo>
                      <a:pt x="33" y="13"/>
                    </a:lnTo>
                    <a:lnTo>
                      <a:pt x="33" y="11"/>
                    </a:lnTo>
                    <a:lnTo>
                      <a:pt x="34" y="11"/>
                    </a:lnTo>
                    <a:lnTo>
                      <a:pt x="36" y="11"/>
                    </a:lnTo>
                    <a:lnTo>
                      <a:pt x="36" y="10"/>
                    </a:lnTo>
                    <a:lnTo>
                      <a:pt x="37" y="10"/>
                    </a:lnTo>
                    <a:lnTo>
                      <a:pt x="38" y="9"/>
                    </a:lnTo>
                    <a:lnTo>
                      <a:pt x="39" y="9"/>
                    </a:lnTo>
                    <a:lnTo>
                      <a:pt x="40" y="9"/>
                    </a:lnTo>
                    <a:lnTo>
                      <a:pt x="40" y="8"/>
                    </a:lnTo>
                    <a:lnTo>
                      <a:pt x="41" y="8"/>
                    </a:lnTo>
                    <a:lnTo>
                      <a:pt x="42" y="8"/>
                    </a:lnTo>
                    <a:lnTo>
                      <a:pt x="43" y="6"/>
                    </a:lnTo>
                    <a:lnTo>
                      <a:pt x="44" y="6"/>
                    </a:lnTo>
                    <a:lnTo>
                      <a:pt x="45" y="5"/>
                    </a:lnTo>
                    <a:lnTo>
                      <a:pt x="46" y="5"/>
                    </a:lnTo>
                    <a:lnTo>
                      <a:pt x="47" y="5"/>
                    </a:lnTo>
                    <a:lnTo>
                      <a:pt x="48" y="5"/>
                    </a:lnTo>
                    <a:lnTo>
                      <a:pt x="50" y="4"/>
                    </a:lnTo>
                    <a:lnTo>
                      <a:pt x="51" y="4"/>
                    </a:lnTo>
                    <a:lnTo>
                      <a:pt x="52" y="4"/>
                    </a:lnTo>
                    <a:lnTo>
                      <a:pt x="53" y="2"/>
                    </a:lnTo>
                    <a:lnTo>
                      <a:pt x="54" y="2"/>
                    </a:lnTo>
                    <a:lnTo>
                      <a:pt x="55" y="2"/>
                    </a:lnTo>
                    <a:lnTo>
                      <a:pt x="56" y="2"/>
                    </a:lnTo>
                    <a:lnTo>
                      <a:pt x="57" y="2"/>
                    </a:lnTo>
                    <a:lnTo>
                      <a:pt x="58" y="2"/>
                    </a:lnTo>
                    <a:lnTo>
                      <a:pt x="59" y="1"/>
                    </a:lnTo>
                    <a:lnTo>
                      <a:pt x="60" y="1"/>
                    </a:lnTo>
                    <a:lnTo>
                      <a:pt x="61" y="1"/>
                    </a:lnTo>
                    <a:lnTo>
                      <a:pt x="63" y="1"/>
                    </a:lnTo>
                    <a:lnTo>
                      <a:pt x="64" y="1"/>
                    </a:lnTo>
                    <a:lnTo>
                      <a:pt x="65" y="1"/>
                    </a:lnTo>
                    <a:lnTo>
                      <a:pt x="66" y="1"/>
                    </a:lnTo>
                    <a:lnTo>
                      <a:pt x="67" y="1"/>
                    </a:lnTo>
                    <a:lnTo>
                      <a:pt x="68" y="1"/>
                    </a:lnTo>
                    <a:lnTo>
                      <a:pt x="69" y="1"/>
                    </a:lnTo>
                    <a:lnTo>
                      <a:pt x="70" y="0"/>
                    </a:lnTo>
                    <a:lnTo>
                      <a:pt x="71" y="0"/>
                    </a:lnTo>
                    <a:lnTo>
                      <a:pt x="72" y="0"/>
                    </a:lnTo>
                    <a:lnTo>
                      <a:pt x="73" y="0"/>
                    </a:lnTo>
                    <a:lnTo>
                      <a:pt x="75" y="0"/>
                    </a:lnTo>
                    <a:lnTo>
                      <a:pt x="78" y="1"/>
                    </a:lnTo>
                    <a:lnTo>
                      <a:pt x="80" y="1"/>
                    </a:lnTo>
                    <a:lnTo>
                      <a:pt x="82" y="1"/>
                    </a:lnTo>
                    <a:lnTo>
                      <a:pt x="84" y="1"/>
                    </a:lnTo>
                    <a:lnTo>
                      <a:pt x="85" y="1"/>
                    </a:lnTo>
                    <a:lnTo>
                      <a:pt x="87" y="1"/>
                    </a:lnTo>
                    <a:lnTo>
                      <a:pt x="90" y="2"/>
                    </a:lnTo>
                    <a:lnTo>
                      <a:pt x="92" y="2"/>
                    </a:lnTo>
                    <a:lnTo>
                      <a:pt x="93" y="2"/>
                    </a:lnTo>
                    <a:lnTo>
                      <a:pt x="95" y="4"/>
                    </a:lnTo>
                    <a:lnTo>
                      <a:pt x="97" y="4"/>
                    </a:lnTo>
                    <a:lnTo>
                      <a:pt x="98" y="5"/>
                    </a:lnTo>
                    <a:lnTo>
                      <a:pt x="100" y="5"/>
                    </a:lnTo>
                    <a:lnTo>
                      <a:pt x="103" y="6"/>
                    </a:lnTo>
                    <a:lnTo>
                      <a:pt x="104" y="6"/>
                    </a:lnTo>
                    <a:lnTo>
                      <a:pt x="106" y="8"/>
                    </a:lnTo>
                    <a:lnTo>
                      <a:pt x="107" y="9"/>
                    </a:lnTo>
                    <a:lnTo>
                      <a:pt x="109" y="9"/>
                    </a:lnTo>
                    <a:lnTo>
                      <a:pt x="110" y="10"/>
                    </a:lnTo>
                    <a:lnTo>
                      <a:pt x="112" y="11"/>
                    </a:lnTo>
                    <a:lnTo>
                      <a:pt x="113" y="13"/>
                    </a:lnTo>
                    <a:lnTo>
                      <a:pt x="115" y="13"/>
                    </a:lnTo>
                    <a:lnTo>
                      <a:pt x="117" y="14"/>
                    </a:lnTo>
                    <a:lnTo>
                      <a:pt x="118" y="15"/>
                    </a:lnTo>
                    <a:lnTo>
                      <a:pt x="120" y="16"/>
                    </a:lnTo>
                    <a:lnTo>
                      <a:pt x="121" y="18"/>
                    </a:lnTo>
                    <a:lnTo>
                      <a:pt x="122" y="19"/>
                    </a:lnTo>
                    <a:lnTo>
                      <a:pt x="123" y="20"/>
                    </a:lnTo>
                    <a:lnTo>
                      <a:pt x="125" y="22"/>
                    </a:lnTo>
                    <a:lnTo>
                      <a:pt x="126" y="24"/>
                    </a:lnTo>
                    <a:lnTo>
                      <a:pt x="127" y="25"/>
                    </a:lnTo>
                    <a:lnTo>
                      <a:pt x="128" y="27"/>
                    </a:lnTo>
                    <a:lnTo>
                      <a:pt x="130" y="28"/>
                    </a:lnTo>
                    <a:lnTo>
                      <a:pt x="131" y="29"/>
                    </a:lnTo>
                    <a:lnTo>
                      <a:pt x="132" y="32"/>
                    </a:lnTo>
                    <a:lnTo>
                      <a:pt x="133" y="33"/>
                    </a:lnTo>
                    <a:lnTo>
                      <a:pt x="134" y="34"/>
                    </a:lnTo>
                    <a:lnTo>
                      <a:pt x="135" y="37"/>
                    </a:lnTo>
                    <a:lnTo>
                      <a:pt x="136" y="38"/>
                    </a:lnTo>
                    <a:lnTo>
                      <a:pt x="137" y="41"/>
                    </a:lnTo>
                    <a:lnTo>
                      <a:pt x="138" y="42"/>
                    </a:lnTo>
                    <a:lnTo>
                      <a:pt x="139" y="44"/>
                    </a:lnTo>
                    <a:lnTo>
                      <a:pt x="139" y="46"/>
                    </a:lnTo>
                    <a:lnTo>
                      <a:pt x="140" y="48"/>
                    </a:lnTo>
                    <a:lnTo>
                      <a:pt x="141" y="50"/>
                    </a:lnTo>
                    <a:lnTo>
                      <a:pt x="141" y="52"/>
                    </a:lnTo>
                    <a:lnTo>
                      <a:pt x="142" y="55"/>
                    </a:lnTo>
                    <a:lnTo>
                      <a:pt x="144" y="56"/>
                    </a:lnTo>
                    <a:lnTo>
                      <a:pt x="144" y="58"/>
                    </a:lnTo>
                    <a:lnTo>
                      <a:pt x="145" y="61"/>
                    </a:lnTo>
                    <a:lnTo>
                      <a:pt x="145" y="64"/>
                    </a:lnTo>
                    <a:lnTo>
                      <a:pt x="146" y="66"/>
                    </a:lnTo>
                    <a:lnTo>
                      <a:pt x="146" y="67"/>
                    </a:lnTo>
                    <a:lnTo>
                      <a:pt x="146" y="70"/>
                    </a:lnTo>
                    <a:lnTo>
                      <a:pt x="147" y="72"/>
                    </a:lnTo>
                    <a:lnTo>
                      <a:pt x="147" y="75"/>
                    </a:lnTo>
                    <a:lnTo>
                      <a:pt x="147" y="78"/>
                    </a:lnTo>
                    <a:lnTo>
                      <a:pt x="147" y="80"/>
                    </a:lnTo>
                    <a:lnTo>
                      <a:pt x="147" y="83"/>
                    </a:lnTo>
                    <a:lnTo>
                      <a:pt x="148" y="85"/>
                    </a:lnTo>
                    <a:lnTo>
                      <a:pt x="148" y="88"/>
                    </a:lnTo>
                    <a:lnTo>
                      <a:pt x="148" y="90"/>
                    </a:lnTo>
                    <a:lnTo>
                      <a:pt x="148" y="93"/>
                    </a:lnTo>
                    <a:lnTo>
                      <a:pt x="148" y="95"/>
                    </a:lnTo>
                    <a:lnTo>
                      <a:pt x="148" y="99"/>
                    </a:lnTo>
                    <a:lnTo>
                      <a:pt x="148" y="102"/>
                    </a:lnTo>
                    <a:lnTo>
                      <a:pt x="147" y="104"/>
                    </a:lnTo>
                    <a:lnTo>
                      <a:pt x="147" y="107"/>
                    </a:lnTo>
                    <a:lnTo>
                      <a:pt x="147" y="109"/>
                    </a:lnTo>
                    <a:lnTo>
                      <a:pt x="147" y="112"/>
                    </a:lnTo>
                    <a:lnTo>
                      <a:pt x="147" y="113"/>
                    </a:lnTo>
                    <a:lnTo>
                      <a:pt x="146" y="116"/>
                    </a:lnTo>
                    <a:lnTo>
                      <a:pt x="146" y="118"/>
                    </a:lnTo>
                    <a:lnTo>
                      <a:pt x="146" y="121"/>
                    </a:lnTo>
                    <a:lnTo>
                      <a:pt x="145" y="123"/>
                    </a:lnTo>
                    <a:lnTo>
                      <a:pt x="145" y="126"/>
                    </a:lnTo>
                    <a:lnTo>
                      <a:pt x="144" y="127"/>
                    </a:lnTo>
                    <a:lnTo>
                      <a:pt x="144" y="130"/>
                    </a:lnTo>
                    <a:lnTo>
                      <a:pt x="142" y="132"/>
                    </a:lnTo>
                    <a:lnTo>
                      <a:pt x="141" y="134"/>
                    </a:lnTo>
                    <a:lnTo>
                      <a:pt x="141" y="136"/>
                    </a:lnTo>
                    <a:lnTo>
                      <a:pt x="140" y="139"/>
                    </a:lnTo>
                    <a:lnTo>
                      <a:pt x="139" y="140"/>
                    </a:lnTo>
                    <a:lnTo>
                      <a:pt x="139" y="142"/>
                    </a:lnTo>
                    <a:lnTo>
                      <a:pt x="138" y="144"/>
                    </a:lnTo>
                    <a:lnTo>
                      <a:pt x="137" y="146"/>
                    </a:lnTo>
                    <a:lnTo>
                      <a:pt x="136" y="148"/>
                    </a:lnTo>
                    <a:lnTo>
                      <a:pt x="135" y="150"/>
                    </a:lnTo>
                    <a:lnTo>
                      <a:pt x="134" y="151"/>
                    </a:lnTo>
                    <a:lnTo>
                      <a:pt x="134" y="153"/>
                    </a:lnTo>
                    <a:lnTo>
                      <a:pt x="133" y="155"/>
                    </a:lnTo>
                    <a:lnTo>
                      <a:pt x="132" y="156"/>
                    </a:lnTo>
                    <a:lnTo>
                      <a:pt x="130" y="158"/>
                    </a:lnTo>
                    <a:lnTo>
                      <a:pt x="128" y="159"/>
                    </a:lnTo>
                    <a:lnTo>
                      <a:pt x="127" y="162"/>
                    </a:lnTo>
                    <a:lnTo>
                      <a:pt x="126" y="163"/>
                    </a:lnTo>
                    <a:lnTo>
                      <a:pt x="125" y="164"/>
                    </a:lnTo>
                    <a:lnTo>
                      <a:pt x="124" y="165"/>
                    </a:lnTo>
                    <a:lnTo>
                      <a:pt x="122" y="167"/>
                    </a:lnTo>
                    <a:lnTo>
                      <a:pt x="121" y="168"/>
                    </a:lnTo>
                    <a:lnTo>
                      <a:pt x="120" y="169"/>
                    </a:lnTo>
                    <a:lnTo>
                      <a:pt x="118" y="170"/>
                    </a:lnTo>
                    <a:lnTo>
                      <a:pt x="117" y="172"/>
                    </a:lnTo>
                    <a:lnTo>
                      <a:pt x="115" y="173"/>
                    </a:lnTo>
                    <a:lnTo>
                      <a:pt x="113" y="174"/>
                    </a:lnTo>
                    <a:lnTo>
                      <a:pt x="112" y="176"/>
                    </a:lnTo>
                    <a:lnTo>
                      <a:pt x="111" y="176"/>
                    </a:lnTo>
                    <a:lnTo>
                      <a:pt x="109" y="177"/>
                    </a:lnTo>
                    <a:lnTo>
                      <a:pt x="108" y="178"/>
                    </a:lnTo>
                    <a:lnTo>
                      <a:pt x="106" y="179"/>
                    </a:lnTo>
                    <a:lnTo>
                      <a:pt x="105" y="179"/>
                    </a:lnTo>
                    <a:lnTo>
                      <a:pt x="103" y="181"/>
                    </a:lnTo>
                    <a:lnTo>
                      <a:pt x="100" y="181"/>
                    </a:lnTo>
                    <a:lnTo>
                      <a:pt x="99" y="182"/>
                    </a:lnTo>
                    <a:lnTo>
                      <a:pt x="97" y="182"/>
                    </a:lnTo>
                    <a:lnTo>
                      <a:pt x="95" y="183"/>
                    </a:lnTo>
                    <a:lnTo>
                      <a:pt x="94" y="183"/>
                    </a:lnTo>
                    <a:lnTo>
                      <a:pt x="92" y="183"/>
                    </a:lnTo>
                    <a:lnTo>
                      <a:pt x="90" y="184"/>
                    </a:lnTo>
                    <a:lnTo>
                      <a:pt x="88" y="184"/>
                    </a:lnTo>
                    <a:lnTo>
                      <a:pt x="86" y="184"/>
                    </a:lnTo>
                    <a:lnTo>
                      <a:pt x="84" y="184"/>
                    </a:lnTo>
                    <a:lnTo>
                      <a:pt x="82" y="186"/>
                    </a:lnTo>
                    <a:lnTo>
                      <a:pt x="80" y="186"/>
                    </a:lnTo>
                    <a:lnTo>
                      <a:pt x="78" y="186"/>
                    </a:lnTo>
                    <a:lnTo>
                      <a:pt x="77" y="186"/>
                    </a:lnTo>
                    <a:lnTo>
                      <a:pt x="74" y="186"/>
                    </a:lnTo>
                    <a:lnTo>
                      <a:pt x="72" y="186"/>
                    </a:lnTo>
                    <a:lnTo>
                      <a:pt x="70" y="186"/>
                    </a:lnTo>
                    <a:lnTo>
                      <a:pt x="68" y="186"/>
                    </a:lnTo>
                    <a:lnTo>
                      <a:pt x="66" y="186"/>
                    </a:lnTo>
                    <a:lnTo>
                      <a:pt x="64" y="184"/>
                    </a:lnTo>
                    <a:lnTo>
                      <a:pt x="61" y="184"/>
                    </a:lnTo>
                    <a:lnTo>
                      <a:pt x="60" y="184"/>
                    </a:lnTo>
                    <a:lnTo>
                      <a:pt x="58" y="184"/>
                    </a:lnTo>
                    <a:lnTo>
                      <a:pt x="56" y="183"/>
                    </a:lnTo>
                    <a:lnTo>
                      <a:pt x="54" y="183"/>
                    </a:lnTo>
                    <a:lnTo>
                      <a:pt x="53" y="183"/>
                    </a:lnTo>
                    <a:lnTo>
                      <a:pt x="51" y="182"/>
                    </a:lnTo>
                    <a:lnTo>
                      <a:pt x="48" y="182"/>
                    </a:lnTo>
                    <a:lnTo>
                      <a:pt x="47" y="181"/>
                    </a:lnTo>
                    <a:lnTo>
                      <a:pt x="45" y="181"/>
                    </a:lnTo>
                    <a:lnTo>
                      <a:pt x="44" y="179"/>
                    </a:lnTo>
                    <a:lnTo>
                      <a:pt x="42" y="179"/>
                    </a:lnTo>
                    <a:lnTo>
                      <a:pt x="40" y="178"/>
                    </a:lnTo>
                    <a:lnTo>
                      <a:pt x="39" y="177"/>
                    </a:lnTo>
                    <a:lnTo>
                      <a:pt x="37" y="176"/>
                    </a:lnTo>
                    <a:lnTo>
                      <a:pt x="36" y="176"/>
                    </a:lnTo>
                    <a:lnTo>
                      <a:pt x="34" y="174"/>
                    </a:lnTo>
                    <a:lnTo>
                      <a:pt x="32" y="173"/>
                    </a:lnTo>
                    <a:lnTo>
                      <a:pt x="31" y="172"/>
                    </a:lnTo>
                    <a:lnTo>
                      <a:pt x="29" y="170"/>
                    </a:lnTo>
                    <a:lnTo>
                      <a:pt x="28" y="169"/>
                    </a:lnTo>
                    <a:lnTo>
                      <a:pt x="27" y="168"/>
                    </a:lnTo>
                    <a:lnTo>
                      <a:pt x="26" y="167"/>
                    </a:lnTo>
                    <a:lnTo>
                      <a:pt x="24" y="165"/>
                    </a:lnTo>
                    <a:lnTo>
                      <a:pt x="23" y="164"/>
                    </a:lnTo>
                    <a:lnTo>
                      <a:pt x="21" y="163"/>
                    </a:lnTo>
                    <a:lnTo>
                      <a:pt x="20" y="162"/>
                    </a:lnTo>
                    <a:lnTo>
                      <a:pt x="19" y="160"/>
                    </a:lnTo>
                    <a:lnTo>
                      <a:pt x="18" y="158"/>
                    </a:lnTo>
                    <a:lnTo>
                      <a:pt x="16" y="156"/>
                    </a:lnTo>
                    <a:lnTo>
                      <a:pt x="15" y="155"/>
                    </a:lnTo>
                    <a:lnTo>
                      <a:pt x="14" y="153"/>
                    </a:lnTo>
                    <a:lnTo>
                      <a:pt x="13" y="151"/>
                    </a:lnTo>
                    <a:lnTo>
                      <a:pt x="13" y="150"/>
                    </a:lnTo>
                    <a:lnTo>
                      <a:pt x="12" y="148"/>
                    </a:lnTo>
                    <a:lnTo>
                      <a:pt x="11" y="146"/>
                    </a:lnTo>
                    <a:lnTo>
                      <a:pt x="10" y="144"/>
                    </a:lnTo>
                    <a:lnTo>
                      <a:pt x="9" y="142"/>
                    </a:lnTo>
                    <a:lnTo>
                      <a:pt x="7" y="140"/>
                    </a:lnTo>
                    <a:lnTo>
                      <a:pt x="7" y="139"/>
                    </a:lnTo>
                    <a:lnTo>
                      <a:pt x="6" y="136"/>
                    </a:lnTo>
                    <a:lnTo>
                      <a:pt x="5" y="135"/>
                    </a:lnTo>
                    <a:lnTo>
                      <a:pt x="5" y="132"/>
                    </a:lnTo>
                    <a:lnTo>
                      <a:pt x="4" y="130"/>
                    </a:lnTo>
                    <a:lnTo>
                      <a:pt x="4" y="128"/>
                    </a:lnTo>
                    <a:lnTo>
                      <a:pt x="3" y="126"/>
                    </a:lnTo>
                    <a:lnTo>
                      <a:pt x="3" y="123"/>
                    </a:lnTo>
                    <a:lnTo>
                      <a:pt x="2" y="121"/>
                    </a:lnTo>
                    <a:lnTo>
                      <a:pt x="2" y="120"/>
                    </a:lnTo>
                    <a:lnTo>
                      <a:pt x="2" y="117"/>
                    </a:lnTo>
                    <a:lnTo>
                      <a:pt x="1" y="114"/>
                    </a:lnTo>
                    <a:lnTo>
                      <a:pt x="1" y="112"/>
                    </a:lnTo>
                    <a:lnTo>
                      <a:pt x="1" y="109"/>
                    </a:lnTo>
                    <a:lnTo>
                      <a:pt x="1" y="107"/>
                    </a:lnTo>
                    <a:lnTo>
                      <a:pt x="1" y="104"/>
                    </a:lnTo>
                    <a:lnTo>
                      <a:pt x="0" y="102"/>
                    </a:lnTo>
                    <a:lnTo>
                      <a:pt x="0" y="99"/>
                    </a:lnTo>
                    <a:lnTo>
                      <a:pt x="0" y="97"/>
                    </a:lnTo>
                    <a:lnTo>
                      <a:pt x="0" y="94"/>
                    </a:lnTo>
                    <a:close/>
                    <a:moveTo>
                      <a:pt x="32" y="93"/>
                    </a:moveTo>
                    <a:lnTo>
                      <a:pt x="32" y="95"/>
                    </a:lnTo>
                    <a:lnTo>
                      <a:pt x="32" y="97"/>
                    </a:lnTo>
                    <a:lnTo>
                      <a:pt x="32" y="98"/>
                    </a:lnTo>
                    <a:lnTo>
                      <a:pt x="32" y="100"/>
                    </a:lnTo>
                    <a:lnTo>
                      <a:pt x="32" y="102"/>
                    </a:lnTo>
                    <a:lnTo>
                      <a:pt x="32" y="104"/>
                    </a:lnTo>
                    <a:lnTo>
                      <a:pt x="32" y="106"/>
                    </a:lnTo>
                    <a:lnTo>
                      <a:pt x="32" y="107"/>
                    </a:lnTo>
                    <a:lnTo>
                      <a:pt x="32" y="109"/>
                    </a:lnTo>
                    <a:lnTo>
                      <a:pt x="33" y="111"/>
                    </a:lnTo>
                    <a:lnTo>
                      <a:pt x="33" y="112"/>
                    </a:lnTo>
                    <a:lnTo>
                      <a:pt x="33" y="113"/>
                    </a:lnTo>
                    <a:lnTo>
                      <a:pt x="33" y="116"/>
                    </a:lnTo>
                    <a:lnTo>
                      <a:pt x="34" y="117"/>
                    </a:lnTo>
                    <a:lnTo>
                      <a:pt x="34" y="118"/>
                    </a:lnTo>
                    <a:lnTo>
                      <a:pt x="34" y="120"/>
                    </a:lnTo>
                    <a:lnTo>
                      <a:pt x="36" y="121"/>
                    </a:lnTo>
                    <a:lnTo>
                      <a:pt x="36" y="122"/>
                    </a:lnTo>
                    <a:lnTo>
                      <a:pt x="36" y="123"/>
                    </a:lnTo>
                    <a:lnTo>
                      <a:pt x="37" y="125"/>
                    </a:lnTo>
                    <a:lnTo>
                      <a:pt x="37" y="126"/>
                    </a:lnTo>
                    <a:lnTo>
                      <a:pt x="38" y="127"/>
                    </a:lnTo>
                    <a:lnTo>
                      <a:pt x="38" y="128"/>
                    </a:lnTo>
                    <a:lnTo>
                      <a:pt x="39" y="130"/>
                    </a:lnTo>
                    <a:lnTo>
                      <a:pt x="39" y="131"/>
                    </a:lnTo>
                    <a:lnTo>
                      <a:pt x="40" y="132"/>
                    </a:lnTo>
                    <a:lnTo>
                      <a:pt x="40" y="134"/>
                    </a:lnTo>
                    <a:lnTo>
                      <a:pt x="41" y="135"/>
                    </a:lnTo>
                    <a:lnTo>
                      <a:pt x="42" y="136"/>
                    </a:lnTo>
                    <a:lnTo>
                      <a:pt x="42" y="137"/>
                    </a:lnTo>
                    <a:lnTo>
                      <a:pt x="43" y="139"/>
                    </a:lnTo>
                    <a:lnTo>
                      <a:pt x="44" y="139"/>
                    </a:lnTo>
                    <a:lnTo>
                      <a:pt x="44" y="140"/>
                    </a:lnTo>
                    <a:lnTo>
                      <a:pt x="45" y="141"/>
                    </a:lnTo>
                    <a:lnTo>
                      <a:pt x="46" y="142"/>
                    </a:lnTo>
                    <a:lnTo>
                      <a:pt x="47" y="144"/>
                    </a:lnTo>
                    <a:lnTo>
                      <a:pt x="48" y="145"/>
                    </a:lnTo>
                    <a:lnTo>
                      <a:pt x="50" y="145"/>
                    </a:lnTo>
                    <a:lnTo>
                      <a:pt x="50" y="146"/>
                    </a:lnTo>
                    <a:lnTo>
                      <a:pt x="51" y="146"/>
                    </a:lnTo>
                    <a:lnTo>
                      <a:pt x="52" y="148"/>
                    </a:lnTo>
                    <a:lnTo>
                      <a:pt x="53" y="148"/>
                    </a:lnTo>
                    <a:lnTo>
                      <a:pt x="54" y="149"/>
                    </a:lnTo>
                    <a:lnTo>
                      <a:pt x="55" y="150"/>
                    </a:lnTo>
                    <a:lnTo>
                      <a:pt x="56" y="150"/>
                    </a:lnTo>
                    <a:lnTo>
                      <a:pt x="57" y="151"/>
                    </a:lnTo>
                    <a:lnTo>
                      <a:pt x="58" y="151"/>
                    </a:lnTo>
                    <a:lnTo>
                      <a:pt x="59" y="151"/>
                    </a:lnTo>
                    <a:lnTo>
                      <a:pt x="60" y="153"/>
                    </a:lnTo>
                    <a:lnTo>
                      <a:pt x="61" y="153"/>
                    </a:lnTo>
                    <a:lnTo>
                      <a:pt x="63" y="153"/>
                    </a:lnTo>
                    <a:lnTo>
                      <a:pt x="64" y="153"/>
                    </a:lnTo>
                    <a:lnTo>
                      <a:pt x="64" y="154"/>
                    </a:lnTo>
                    <a:lnTo>
                      <a:pt x="65" y="154"/>
                    </a:lnTo>
                    <a:lnTo>
                      <a:pt x="66" y="154"/>
                    </a:lnTo>
                    <a:lnTo>
                      <a:pt x="67" y="154"/>
                    </a:lnTo>
                    <a:lnTo>
                      <a:pt x="68" y="154"/>
                    </a:lnTo>
                    <a:lnTo>
                      <a:pt x="69" y="154"/>
                    </a:lnTo>
                    <a:lnTo>
                      <a:pt x="70" y="155"/>
                    </a:lnTo>
                    <a:lnTo>
                      <a:pt x="71" y="155"/>
                    </a:lnTo>
                    <a:lnTo>
                      <a:pt x="73" y="155"/>
                    </a:lnTo>
                    <a:lnTo>
                      <a:pt x="74" y="155"/>
                    </a:lnTo>
                    <a:lnTo>
                      <a:pt x="75" y="155"/>
                    </a:lnTo>
                    <a:lnTo>
                      <a:pt x="77" y="155"/>
                    </a:lnTo>
                    <a:lnTo>
                      <a:pt x="78" y="155"/>
                    </a:lnTo>
                    <a:lnTo>
                      <a:pt x="79" y="154"/>
                    </a:lnTo>
                    <a:lnTo>
                      <a:pt x="80" y="154"/>
                    </a:lnTo>
                    <a:lnTo>
                      <a:pt x="81" y="154"/>
                    </a:lnTo>
                    <a:lnTo>
                      <a:pt x="82" y="154"/>
                    </a:lnTo>
                    <a:lnTo>
                      <a:pt x="83" y="154"/>
                    </a:lnTo>
                    <a:lnTo>
                      <a:pt x="84" y="154"/>
                    </a:lnTo>
                    <a:lnTo>
                      <a:pt x="85" y="153"/>
                    </a:lnTo>
                    <a:lnTo>
                      <a:pt x="86" y="153"/>
                    </a:lnTo>
                    <a:lnTo>
                      <a:pt x="87" y="153"/>
                    </a:lnTo>
                    <a:lnTo>
                      <a:pt x="88" y="151"/>
                    </a:lnTo>
                    <a:lnTo>
                      <a:pt x="90" y="151"/>
                    </a:lnTo>
                    <a:lnTo>
                      <a:pt x="91" y="151"/>
                    </a:lnTo>
                    <a:lnTo>
                      <a:pt x="92" y="150"/>
                    </a:lnTo>
                    <a:lnTo>
                      <a:pt x="93" y="150"/>
                    </a:lnTo>
                    <a:lnTo>
                      <a:pt x="94" y="149"/>
                    </a:lnTo>
                    <a:lnTo>
                      <a:pt x="95" y="148"/>
                    </a:lnTo>
                    <a:lnTo>
                      <a:pt x="96" y="148"/>
                    </a:lnTo>
                    <a:lnTo>
                      <a:pt x="97" y="146"/>
                    </a:lnTo>
                    <a:lnTo>
                      <a:pt x="98" y="146"/>
                    </a:lnTo>
                    <a:lnTo>
                      <a:pt x="98" y="145"/>
                    </a:lnTo>
                    <a:lnTo>
                      <a:pt x="99" y="145"/>
                    </a:lnTo>
                    <a:lnTo>
                      <a:pt x="100" y="144"/>
                    </a:lnTo>
                    <a:lnTo>
                      <a:pt x="101" y="142"/>
                    </a:lnTo>
                    <a:lnTo>
                      <a:pt x="103" y="141"/>
                    </a:lnTo>
                    <a:lnTo>
                      <a:pt x="104" y="140"/>
                    </a:lnTo>
                    <a:lnTo>
                      <a:pt x="104" y="139"/>
                    </a:lnTo>
                    <a:lnTo>
                      <a:pt x="105" y="139"/>
                    </a:lnTo>
                    <a:lnTo>
                      <a:pt x="106" y="137"/>
                    </a:lnTo>
                    <a:lnTo>
                      <a:pt x="106" y="136"/>
                    </a:lnTo>
                    <a:lnTo>
                      <a:pt x="107" y="135"/>
                    </a:lnTo>
                    <a:lnTo>
                      <a:pt x="108" y="134"/>
                    </a:lnTo>
                    <a:lnTo>
                      <a:pt x="108" y="132"/>
                    </a:lnTo>
                    <a:lnTo>
                      <a:pt x="109" y="131"/>
                    </a:lnTo>
                    <a:lnTo>
                      <a:pt x="110" y="130"/>
                    </a:lnTo>
                    <a:lnTo>
                      <a:pt x="110" y="128"/>
                    </a:lnTo>
                    <a:lnTo>
                      <a:pt x="111" y="127"/>
                    </a:lnTo>
                    <a:lnTo>
                      <a:pt x="111" y="126"/>
                    </a:lnTo>
                    <a:lnTo>
                      <a:pt x="111" y="123"/>
                    </a:lnTo>
                    <a:lnTo>
                      <a:pt x="112" y="122"/>
                    </a:lnTo>
                    <a:lnTo>
                      <a:pt x="112" y="121"/>
                    </a:lnTo>
                    <a:lnTo>
                      <a:pt x="113" y="120"/>
                    </a:lnTo>
                    <a:lnTo>
                      <a:pt x="113" y="118"/>
                    </a:lnTo>
                    <a:lnTo>
                      <a:pt x="113" y="117"/>
                    </a:lnTo>
                    <a:lnTo>
                      <a:pt x="114" y="116"/>
                    </a:lnTo>
                    <a:lnTo>
                      <a:pt x="114" y="113"/>
                    </a:lnTo>
                    <a:lnTo>
                      <a:pt x="114" y="112"/>
                    </a:lnTo>
                    <a:lnTo>
                      <a:pt x="114" y="111"/>
                    </a:lnTo>
                    <a:lnTo>
                      <a:pt x="114" y="109"/>
                    </a:lnTo>
                    <a:lnTo>
                      <a:pt x="115" y="107"/>
                    </a:lnTo>
                    <a:lnTo>
                      <a:pt x="115" y="106"/>
                    </a:lnTo>
                    <a:lnTo>
                      <a:pt x="115" y="103"/>
                    </a:lnTo>
                    <a:lnTo>
                      <a:pt x="115" y="102"/>
                    </a:lnTo>
                    <a:lnTo>
                      <a:pt x="115" y="100"/>
                    </a:lnTo>
                    <a:lnTo>
                      <a:pt x="115" y="98"/>
                    </a:lnTo>
                    <a:lnTo>
                      <a:pt x="115" y="97"/>
                    </a:lnTo>
                    <a:lnTo>
                      <a:pt x="115" y="94"/>
                    </a:lnTo>
                    <a:lnTo>
                      <a:pt x="115" y="93"/>
                    </a:lnTo>
                    <a:lnTo>
                      <a:pt x="115" y="90"/>
                    </a:lnTo>
                    <a:lnTo>
                      <a:pt x="115" y="89"/>
                    </a:lnTo>
                    <a:lnTo>
                      <a:pt x="115" y="86"/>
                    </a:lnTo>
                    <a:lnTo>
                      <a:pt x="115" y="85"/>
                    </a:lnTo>
                    <a:lnTo>
                      <a:pt x="115" y="83"/>
                    </a:lnTo>
                    <a:lnTo>
                      <a:pt x="115" y="81"/>
                    </a:lnTo>
                    <a:lnTo>
                      <a:pt x="115" y="80"/>
                    </a:lnTo>
                    <a:lnTo>
                      <a:pt x="115" y="78"/>
                    </a:lnTo>
                    <a:lnTo>
                      <a:pt x="114" y="76"/>
                    </a:lnTo>
                    <a:lnTo>
                      <a:pt x="114" y="75"/>
                    </a:lnTo>
                    <a:lnTo>
                      <a:pt x="114" y="74"/>
                    </a:lnTo>
                    <a:lnTo>
                      <a:pt x="114" y="71"/>
                    </a:lnTo>
                    <a:lnTo>
                      <a:pt x="114" y="70"/>
                    </a:lnTo>
                    <a:lnTo>
                      <a:pt x="113" y="69"/>
                    </a:lnTo>
                    <a:lnTo>
                      <a:pt x="113" y="67"/>
                    </a:lnTo>
                    <a:lnTo>
                      <a:pt x="113" y="66"/>
                    </a:lnTo>
                    <a:lnTo>
                      <a:pt x="112" y="64"/>
                    </a:lnTo>
                    <a:lnTo>
                      <a:pt x="112" y="62"/>
                    </a:lnTo>
                    <a:lnTo>
                      <a:pt x="112" y="61"/>
                    </a:lnTo>
                    <a:lnTo>
                      <a:pt x="111" y="60"/>
                    </a:lnTo>
                    <a:lnTo>
                      <a:pt x="111" y="58"/>
                    </a:lnTo>
                    <a:lnTo>
                      <a:pt x="110" y="57"/>
                    </a:lnTo>
                    <a:lnTo>
                      <a:pt x="110" y="56"/>
                    </a:lnTo>
                    <a:lnTo>
                      <a:pt x="109" y="55"/>
                    </a:lnTo>
                    <a:lnTo>
                      <a:pt x="109" y="53"/>
                    </a:lnTo>
                    <a:lnTo>
                      <a:pt x="108" y="53"/>
                    </a:lnTo>
                    <a:lnTo>
                      <a:pt x="108" y="52"/>
                    </a:lnTo>
                    <a:lnTo>
                      <a:pt x="107" y="51"/>
                    </a:lnTo>
                    <a:lnTo>
                      <a:pt x="107" y="50"/>
                    </a:lnTo>
                    <a:lnTo>
                      <a:pt x="106" y="48"/>
                    </a:lnTo>
                    <a:lnTo>
                      <a:pt x="105" y="47"/>
                    </a:lnTo>
                    <a:lnTo>
                      <a:pt x="104" y="46"/>
                    </a:lnTo>
                    <a:lnTo>
                      <a:pt x="103" y="44"/>
                    </a:lnTo>
                    <a:lnTo>
                      <a:pt x="103" y="43"/>
                    </a:lnTo>
                    <a:lnTo>
                      <a:pt x="101" y="43"/>
                    </a:lnTo>
                    <a:lnTo>
                      <a:pt x="100" y="42"/>
                    </a:lnTo>
                    <a:lnTo>
                      <a:pt x="99" y="41"/>
                    </a:lnTo>
                    <a:lnTo>
                      <a:pt x="98" y="39"/>
                    </a:lnTo>
                    <a:lnTo>
                      <a:pt x="97" y="39"/>
                    </a:lnTo>
                    <a:lnTo>
                      <a:pt x="96" y="38"/>
                    </a:lnTo>
                    <a:lnTo>
                      <a:pt x="95" y="37"/>
                    </a:lnTo>
                    <a:lnTo>
                      <a:pt x="94" y="37"/>
                    </a:lnTo>
                    <a:lnTo>
                      <a:pt x="93" y="36"/>
                    </a:lnTo>
                    <a:lnTo>
                      <a:pt x="92" y="36"/>
                    </a:lnTo>
                    <a:lnTo>
                      <a:pt x="91" y="36"/>
                    </a:lnTo>
                    <a:lnTo>
                      <a:pt x="91" y="34"/>
                    </a:lnTo>
                    <a:lnTo>
                      <a:pt x="90" y="34"/>
                    </a:lnTo>
                    <a:lnTo>
                      <a:pt x="88" y="34"/>
                    </a:lnTo>
                    <a:lnTo>
                      <a:pt x="87" y="33"/>
                    </a:lnTo>
                    <a:lnTo>
                      <a:pt x="86" y="33"/>
                    </a:lnTo>
                    <a:lnTo>
                      <a:pt x="85" y="33"/>
                    </a:lnTo>
                    <a:lnTo>
                      <a:pt x="84" y="33"/>
                    </a:lnTo>
                    <a:lnTo>
                      <a:pt x="83" y="32"/>
                    </a:lnTo>
                    <a:lnTo>
                      <a:pt x="82" y="32"/>
                    </a:lnTo>
                    <a:lnTo>
                      <a:pt x="81" y="32"/>
                    </a:lnTo>
                    <a:lnTo>
                      <a:pt x="80" y="32"/>
                    </a:lnTo>
                    <a:lnTo>
                      <a:pt x="79" y="32"/>
                    </a:lnTo>
                    <a:lnTo>
                      <a:pt x="78" y="32"/>
                    </a:lnTo>
                    <a:lnTo>
                      <a:pt x="77" y="32"/>
                    </a:lnTo>
                    <a:lnTo>
                      <a:pt x="75" y="32"/>
                    </a:lnTo>
                    <a:lnTo>
                      <a:pt x="74" y="32"/>
                    </a:lnTo>
                    <a:lnTo>
                      <a:pt x="72" y="32"/>
                    </a:lnTo>
                    <a:lnTo>
                      <a:pt x="71" y="32"/>
                    </a:lnTo>
                    <a:lnTo>
                      <a:pt x="70" y="32"/>
                    </a:lnTo>
                    <a:lnTo>
                      <a:pt x="69" y="32"/>
                    </a:lnTo>
                    <a:lnTo>
                      <a:pt x="68" y="32"/>
                    </a:lnTo>
                    <a:lnTo>
                      <a:pt x="67" y="32"/>
                    </a:lnTo>
                    <a:lnTo>
                      <a:pt x="66" y="32"/>
                    </a:lnTo>
                    <a:lnTo>
                      <a:pt x="65" y="32"/>
                    </a:lnTo>
                    <a:lnTo>
                      <a:pt x="64" y="33"/>
                    </a:lnTo>
                    <a:lnTo>
                      <a:pt x="63" y="33"/>
                    </a:lnTo>
                    <a:lnTo>
                      <a:pt x="61" y="33"/>
                    </a:lnTo>
                    <a:lnTo>
                      <a:pt x="60" y="33"/>
                    </a:lnTo>
                    <a:lnTo>
                      <a:pt x="59" y="34"/>
                    </a:lnTo>
                    <a:lnTo>
                      <a:pt x="58" y="34"/>
                    </a:lnTo>
                    <a:lnTo>
                      <a:pt x="57" y="36"/>
                    </a:lnTo>
                    <a:lnTo>
                      <a:pt x="56" y="36"/>
                    </a:lnTo>
                    <a:lnTo>
                      <a:pt x="55" y="37"/>
                    </a:lnTo>
                    <a:lnTo>
                      <a:pt x="54" y="37"/>
                    </a:lnTo>
                    <a:lnTo>
                      <a:pt x="53" y="37"/>
                    </a:lnTo>
                    <a:lnTo>
                      <a:pt x="52" y="38"/>
                    </a:lnTo>
                    <a:lnTo>
                      <a:pt x="51" y="39"/>
                    </a:lnTo>
                    <a:lnTo>
                      <a:pt x="50" y="39"/>
                    </a:lnTo>
                    <a:lnTo>
                      <a:pt x="48" y="41"/>
                    </a:lnTo>
                    <a:lnTo>
                      <a:pt x="48" y="42"/>
                    </a:lnTo>
                    <a:lnTo>
                      <a:pt x="47" y="42"/>
                    </a:lnTo>
                    <a:lnTo>
                      <a:pt x="46" y="43"/>
                    </a:lnTo>
                    <a:lnTo>
                      <a:pt x="45" y="44"/>
                    </a:lnTo>
                    <a:lnTo>
                      <a:pt x="44" y="46"/>
                    </a:lnTo>
                    <a:lnTo>
                      <a:pt x="43" y="47"/>
                    </a:lnTo>
                    <a:lnTo>
                      <a:pt x="43" y="48"/>
                    </a:lnTo>
                    <a:lnTo>
                      <a:pt x="42" y="48"/>
                    </a:lnTo>
                    <a:lnTo>
                      <a:pt x="41" y="50"/>
                    </a:lnTo>
                    <a:lnTo>
                      <a:pt x="41" y="51"/>
                    </a:lnTo>
                    <a:lnTo>
                      <a:pt x="40" y="52"/>
                    </a:lnTo>
                    <a:lnTo>
                      <a:pt x="40" y="53"/>
                    </a:lnTo>
                    <a:lnTo>
                      <a:pt x="39" y="55"/>
                    </a:lnTo>
                    <a:lnTo>
                      <a:pt x="39" y="56"/>
                    </a:lnTo>
                    <a:lnTo>
                      <a:pt x="38" y="57"/>
                    </a:lnTo>
                    <a:lnTo>
                      <a:pt x="37" y="58"/>
                    </a:lnTo>
                    <a:lnTo>
                      <a:pt x="37" y="61"/>
                    </a:lnTo>
                    <a:lnTo>
                      <a:pt x="36" y="62"/>
                    </a:lnTo>
                    <a:lnTo>
                      <a:pt x="36" y="64"/>
                    </a:lnTo>
                    <a:lnTo>
                      <a:pt x="36" y="65"/>
                    </a:lnTo>
                    <a:lnTo>
                      <a:pt x="34" y="66"/>
                    </a:lnTo>
                    <a:lnTo>
                      <a:pt x="34" y="67"/>
                    </a:lnTo>
                    <a:lnTo>
                      <a:pt x="34" y="69"/>
                    </a:lnTo>
                    <a:lnTo>
                      <a:pt x="33" y="70"/>
                    </a:lnTo>
                    <a:lnTo>
                      <a:pt x="33" y="72"/>
                    </a:lnTo>
                    <a:lnTo>
                      <a:pt x="33" y="74"/>
                    </a:lnTo>
                    <a:lnTo>
                      <a:pt x="33" y="75"/>
                    </a:lnTo>
                    <a:lnTo>
                      <a:pt x="32" y="76"/>
                    </a:lnTo>
                    <a:lnTo>
                      <a:pt x="32" y="79"/>
                    </a:lnTo>
                    <a:lnTo>
                      <a:pt x="32" y="80"/>
                    </a:lnTo>
                    <a:lnTo>
                      <a:pt x="32" y="81"/>
                    </a:lnTo>
                    <a:lnTo>
                      <a:pt x="32" y="84"/>
                    </a:lnTo>
                    <a:lnTo>
                      <a:pt x="32" y="85"/>
                    </a:lnTo>
                    <a:lnTo>
                      <a:pt x="32" y="88"/>
                    </a:lnTo>
                    <a:lnTo>
                      <a:pt x="32" y="89"/>
                    </a:lnTo>
                    <a:lnTo>
                      <a:pt x="32" y="92"/>
                    </a:lnTo>
                    <a:lnTo>
                      <a:pt x="31" y="93"/>
                    </a:lnTo>
                    <a:lnTo>
                      <a:pt x="32" y="93"/>
                    </a:lnTo>
                    <a:close/>
                  </a:path>
                </a:pathLst>
              </a:cu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123"/>
              <p:cNvSpPr>
                <a:spLocks/>
              </p:cNvSpPr>
              <p:nvPr/>
            </p:nvSpPr>
            <p:spPr bwMode="auto">
              <a:xfrm>
                <a:off x="614" y="1146"/>
                <a:ext cx="35" cy="59"/>
              </a:xfrm>
              <a:custGeom>
                <a:avLst/>
                <a:gdLst/>
                <a:ahLst/>
                <a:cxnLst>
                  <a:cxn ang="0">
                    <a:pos x="0" y="178"/>
                  </a:cxn>
                  <a:cxn ang="0">
                    <a:pos x="0" y="0"/>
                  </a:cxn>
                  <a:cxn ang="0">
                    <a:pos x="30" y="0"/>
                  </a:cxn>
                  <a:cxn ang="0">
                    <a:pos x="30" y="148"/>
                  </a:cxn>
                  <a:cxn ang="0">
                    <a:pos x="107" y="148"/>
                  </a:cxn>
                  <a:cxn ang="0">
                    <a:pos x="107" y="178"/>
                  </a:cxn>
                  <a:cxn ang="0">
                    <a:pos x="0" y="178"/>
                  </a:cxn>
                </a:cxnLst>
                <a:rect l="0" t="0" r="r" b="b"/>
                <a:pathLst>
                  <a:path w="107" h="178">
                    <a:moveTo>
                      <a:pt x="0" y="178"/>
                    </a:moveTo>
                    <a:lnTo>
                      <a:pt x="0" y="0"/>
                    </a:lnTo>
                    <a:lnTo>
                      <a:pt x="30" y="0"/>
                    </a:lnTo>
                    <a:lnTo>
                      <a:pt x="30" y="148"/>
                    </a:lnTo>
                    <a:lnTo>
                      <a:pt x="107" y="148"/>
                    </a:lnTo>
                    <a:lnTo>
                      <a:pt x="107" y="178"/>
                    </a:lnTo>
                    <a:lnTo>
                      <a:pt x="0" y="178"/>
                    </a:lnTo>
                    <a:close/>
                  </a:path>
                </a:pathLst>
              </a:cu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Freeform 124"/>
              <p:cNvSpPr>
                <a:spLocks noEditPoints="1"/>
              </p:cNvSpPr>
              <p:nvPr/>
            </p:nvSpPr>
            <p:spPr bwMode="auto">
              <a:xfrm>
                <a:off x="656" y="1146"/>
                <a:ext cx="43" cy="59"/>
              </a:xfrm>
              <a:custGeom>
                <a:avLst/>
                <a:gdLst/>
                <a:ahLst/>
                <a:cxnLst>
                  <a:cxn ang="0">
                    <a:pos x="62" y="0"/>
                  </a:cxn>
                  <a:cxn ang="0">
                    <a:pos x="69" y="0"/>
                  </a:cxn>
                  <a:cxn ang="0">
                    <a:pos x="77" y="1"/>
                  </a:cxn>
                  <a:cxn ang="0">
                    <a:pos x="85" y="2"/>
                  </a:cxn>
                  <a:cxn ang="0">
                    <a:pos x="92" y="6"/>
                  </a:cxn>
                  <a:cxn ang="0">
                    <a:pos x="100" y="11"/>
                  </a:cxn>
                  <a:cxn ang="0">
                    <a:pos x="106" y="18"/>
                  </a:cxn>
                  <a:cxn ang="0">
                    <a:pos x="112" y="24"/>
                  </a:cxn>
                  <a:cxn ang="0">
                    <a:pos x="116" y="30"/>
                  </a:cxn>
                  <a:cxn ang="0">
                    <a:pos x="119" y="38"/>
                  </a:cxn>
                  <a:cxn ang="0">
                    <a:pos x="122" y="47"/>
                  </a:cxn>
                  <a:cxn ang="0">
                    <a:pos x="125" y="56"/>
                  </a:cxn>
                  <a:cxn ang="0">
                    <a:pos x="126" y="65"/>
                  </a:cxn>
                  <a:cxn ang="0">
                    <a:pos x="127" y="75"/>
                  </a:cxn>
                  <a:cxn ang="0">
                    <a:pos x="128" y="85"/>
                  </a:cxn>
                  <a:cxn ang="0">
                    <a:pos x="128" y="95"/>
                  </a:cxn>
                  <a:cxn ang="0">
                    <a:pos x="127" y="104"/>
                  </a:cxn>
                  <a:cxn ang="0">
                    <a:pos x="127" y="113"/>
                  </a:cxn>
                  <a:cxn ang="0">
                    <a:pos x="125" y="122"/>
                  </a:cxn>
                  <a:cxn ang="0">
                    <a:pos x="122" y="130"/>
                  </a:cxn>
                  <a:cxn ang="0">
                    <a:pos x="120" y="138"/>
                  </a:cxn>
                  <a:cxn ang="0">
                    <a:pos x="116" y="146"/>
                  </a:cxn>
                  <a:cxn ang="0">
                    <a:pos x="113" y="154"/>
                  </a:cxn>
                  <a:cxn ang="0">
                    <a:pos x="107" y="160"/>
                  </a:cxn>
                  <a:cxn ang="0">
                    <a:pos x="103" y="164"/>
                  </a:cxn>
                  <a:cxn ang="0">
                    <a:pos x="98" y="169"/>
                  </a:cxn>
                  <a:cxn ang="0">
                    <a:pos x="92" y="172"/>
                  </a:cxn>
                  <a:cxn ang="0">
                    <a:pos x="87" y="174"/>
                  </a:cxn>
                  <a:cxn ang="0">
                    <a:pos x="80" y="177"/>
                  </a:cxn>
                  <a:cxn ang="0">
                    <a:pos x="73" y="178"/>
                  </a:cxn>
                  <a:cxn ang="0">
                    <a:pos x="65" y="178"/>
                  </a:cxn>
                  <a:cxn ang="0">
                    <a:pos x="58" y="179"/>
                  </a:cxn>
                  <a:cxn ang="0">
                    <a:pos x="55" y="149"/>
                  </a:cxn>
                  <a:cxn ang="0">
                    <a:pos x="63" y="149"/>
                  </a:cxn>
                  <a:cxn ang="0">
                    <a:pos x="70" y="147"/>
                  </a:cxn>
                  <a:cxn ang="0">
                    <a:pos x="77" y="145"/>
                  </a:cxn>
                  <a:cxn ang="0">
                    <a:pos x="82" y="141"/>
                  </a:cxn>
                  <a:cxn ang="0">
                    <a:pos x="87" y="137"/>
                  </a:cxn>
                  <a:cxn ang="0">
                    <a:pos x="90" y="130"/>
                  </a:cxn>
                  <a:cxn ang="0">
                    <a:pos x="93" y="122"/>
                  </a:cxn>
                  <a:cxn ang="0">
                    <a:pos x="94" y="113"/>
                  </a:cxn>
                  <a:cxn ang="0">
                    <a:pos x="95" y="104"/>
                  </a:cxn>
                  <a:cxn ang="0">
                    <a:pos x="95" y="95"/>
                  </a:cxn>
                  <a:cxn ang="0">
                    <a:pos x="95" y="86"/>
                  </a:cxn>
                  <a:cxn ang="0">
                    <a:pos x="95" y="77"/>
                  </a:cxn>
                  <a:cxn ang="0">
                    <a:pos x="95" y="68"/>
                  </a:cxn>
                  <a:cxn ang="0">
                    <a:pos x="93" y="61"/>
                  </a:cxn>
                  <a:cxn ang="0">
                    <a:pos x="91" y="53"/>
                  </a:cxn>
                  <a:cxn ang="0">
                    <a:pos x="89" y="47"/>
                  </a:cxn>
                  <a:cxn ang="0">
                    <a:pos x="85" y="42"/>
                  </a:cxn>
                  <a:cxn ang="0">
                    <a:pos x="80" y="37"/>
                  </a:cxn>
                  <a:cxn ang="0">
                    <a:pos x="74" y="33"/>
                  </a:cxn>
                  <a:cxn ang="0">
                    <a:pos x="66" y="30"/>
                  </a:cxn>
                  <a:cxn ang="0">
                    <a:pos x="59" y="30"/>
                  </a:cxn>
                  <a:cxn ang="0">
                    <a:pos x="51" y="30"/>
                  </a:cxn>
                  <a:cxn ang="0">
                    <a:pos x="31" y="30"/>
                  </a:cxn>
                </a:cxnLst>
                <a:rect l="0" t="0" r="r" b="b"/>
                <a:pathLst>
                  <a:path w="128" h="179">
                    <a:moveTo>
                      <a:pt x="0" y="0"/>
                    </a:moveTo>
                    <a:lnTo>
                      <a:pt x="56" y="0"/>
                    </a:lnTo>
                    <a:lnTo>
                      <a:pt x="58" y="0"/>
                    </a:lnTo>
                    <a:lnTo>
                      <a:pt x="59" y="0"/>
                    </a:lnTo>
                    <a:lnTo>
                      <a:pt x="60" y="0"/>
                    </a:lnTo>
                    <a:lnTo>
                      <a:pt x="61" y="0"/>
                    </a:lnTo>
                    <a:lnTo>
                      <a:pt x="62" y="0"/>
                    </a:lnTo>
                    <a:lnTo>
                      <a:pt x="63" y="0"/>
                    </a:lnTo>
                    <a:lnTo>
                      <a:pt x="64" y="0"/>
                    </a:lnTo>
                    <a:lnTo>
                      <a:pt x="65" y="0"/>
                    </a:lnTo>
                    <a:lnTo>
                      <a:pt x="66" y="0"/>
                    </a:lnTo>
                    <a:lnTo>
                      <a:pt x="67" y="0"/>
                    </a:lnTo>
                    <a:lnTo>
                      <a:pt x="68" y="0"/>
                    </a:lnTo>
                    <a:lnTo>
                      <a:pt x="69" y="0"/>
                    </a:lnTo>
                    <a:lnTo>
                      <a:pt x="70" y="0"/>
                    </a:lnTo>
                    <a:lnTo>
                      <a:pt x="72" y="0"/>
                    </a:lnTo>
                    <a:lnTo>
                      <a:pt x="73" y="1"/>
                    </a:lnTo>
                    <a:lnTo>
                      <a:pt x="74" y="1"/>
                    </a:lnTo>
                    <a:lnTo>
                      <a:pt x="75" y="1"/>
                    </a:lnTo>
                    <a:lnTo>
                      <a:pt x="76" y="1"/>
                    </a:lnTo>
                    <a:lnTo>
                      <a:pt x="77" y="1"/>
                    </a:lnTo>
                    <a:lnTo>
                      <a:pt x="78" y="1"/>
                    </a:lnTo>
                    <a:lnTo>
                      <a:pt x="79" y="1"/>
                    </a:lnTo>
                    <a:lnTo>
                      <a:pt x="80" y="1"/>
                    </a:lnTo>
                    <a:lnTo>
                      <a:pt x="81" y="2"/>
                    </a:lnTo>
                    <a:lnTo>
                      <a:pt x="82" y="2"/>
                    </a:lnTo>
                    <a:lnTo>
                      <a:pt x="83" y="2"/>
                    </a:lnTo>
                    <a:lnTo>
                      <a:pt x="85" y="2"/>
                    </a:lnTo>
                    <a:lnTo>
                      <a:pt x="86" y="4"/>
                    </a:lnTo>
                    <a:lnTo>
                      <a:pt x="87" y="4"/>
                    </a:lnTo>
                    <a:lnTo>
                      <a:pt x="88" y="4"/>
                    </a:lnTo>
                    <a:lnTo>
                      <a:pt x="89" y="5"/>
                    </a:lnTo>
                    <a:lnTo>
                      <a:pt x="90" y="5"/>
                    </a:lnTo>
                    <a:lnTo>
                      <a:pt x="91" y="5"/>
                    </a:lnTo>
                    <a:lnTo>
                      <a:pt x="92" y="6"/>
                    </a:lnTo>
                    <a:lnTo>
                      <a:pt x="93" y="6"/>
                    </a:lnTo>
                    <a:lnTo>
                      <a:pt x="94" y="7"/>
                    </a:lnTo>
                    <a:lnTo>
                      <a:pt x="95" y="7"/>
                    </a:lnTo>
                    <a:lnTo>
                      <a:pt x="96" y="9"/>
                    </a:lnTo>
                    <a:lnTo>
                      <a:pt x="98" y="10"/>
                    </a:lnTo>
                    <a:lnTo>
                      <a:pt x="99" y="10"/>
                    </a:lnTo>
                    <a:lnTo>
                      <a:pt x="100" y="11"/>
                    </a:lnTo>
                    <a:lnTo>
                      <a:pt x="101" y="11"/>
                    </a:lnTo>
                    <a:lnTo>
                      <a:pt x="101" y="12"/>
                    </a:lnTo>
                    <a:lnTo>
                      <a:pt x="102" y="12"/>
                    </a:lnTo>
                    <a:lnTo>
                      <a:pt x="103" y="14"/>
                    </a:lnTo>
                    <a:lnTo>
                      <a:pt x="104" y="15"/>
                    </a:lnTo>
                    <a:lnTo>
                      <a:pt x="105" y="16"/>
                    </a:lnTo>
                    <a:lnTo>
                      <a:pt x="106" y="18"/>
                    </a:lnTo>
                    <a:lnTo>
                      <a:pt x="107" y="18"/>
                    </a:lnTo>
                    <a:lnTo>
                      <a:pt x="107" y="19"/>
                    </a:lnTo>
                    <a:lnTo>
                      <a:pt x="108" y="19"/>
                    </a:lnTo>
                    <a:lnTo>
                      <a:pt x="108" y="20"/>
                    </a:lnTo>
                    <a:lnTo>
                      <a:pt x="109" y="21"/>
                    </a:lnTo>
                    <a:lnTo>
                      <a:pt x="110" y="23"/>
                    </a:lnTo>
                    <a:lnTo>
                      <a:pt x="112" y="24"/>
                    </a:lnTo>
                    <a:lnTo>
                      <a:pt x="112" y="25"/>
                    </a:lnTo>
                    <a:lnTo>
                      <a:pt x="113" y="25"/>
                    </a:lnTo>
                    <a:lnTo>
                      <a:pt x="113" y="26"/>
                    </a:lnTo>
                    <a:lnTo>
                      <a:pt x="114" y="28"/>
                    </a:lnTo>
                    <a:lnTo>
                      <a:pt x="115" y="29"/>
                    </a:lnTo>
                    <a:lnTo>
                      <a:pt x="115" y="30"/>
                    </a:lnTo>
                    <a:lnTo>
                      <a:pt x="116" y="30"/>
                    </a:lnTo>
                    <a:lnTo>
                      <a:pt x="116" y="32"/>
                    </a:lnTo>
                    <a:lnTo>
                      <a:pt x="117" y="33"/>
                    </a:lnTo>
                    <a:lnTo>
                      <a:pt x="117" y="34"/>
                    </a:lnTo>
                    <a:lnTo>
                      <a:pt x="118" y="35"/>
                    </a:lnTo>
                    <a:lnTo>
                      <a:pt x="118" y="37"/>
                    </a:lnTo>
                    <a:lnTo>
                      <a:pt x="119" y="37"/>
                    </a:lnTo>
                    <a:lnTo>
                      <a:pt x="119" y="38"/>
                    </a:lnTo>
                    <a:lnTo>
                      <a:pt x="119" y="39"/>
                    </a:lnTo>
                    <a:lnTo>
                      <a:pt x="120" y="40"/>
                    </a:lnTo>
                    <a:lnTo>
                      <a:pt x="120" y="42"/>
                    </a:lnTo>
                    <a:lnTo>
                      <a:pt x="121" y="43"/>
                    </a:lnTo>
                    <a:lnTo>
                      <a:pt x="121" y="44"/>
                    </a:lnTo>
                    <a:lnTo>
                      <a:pt x="121" y="46"/>
                    </a:lnTo>
                    <a:lnTo>
                      <a:pt x="122" y="47"/>
                    </a:lnTo>
                    <a:lnTo>
                      <a:pt x="122" y="48"/>
                    </a:lnTo>
                    <a:lnTo>
                      <a:pt x="122" y="49"/>
                    </a:lnTo>
                    <a:lnTo>
                      <a:pt x="123" y="51"/>
                    </a:lnTo>
                    <a:lnTo>
                      <a:pt x="123" y="52"/>
                    </a:lnTo>
                    <a:lnTo>
                      <a:pt x="123" y="53"/>
                    </a:lnTo>
                    <a:lnTo>
                      <a:pt x="125" y="54"/>
                    </a:lnTo>
                    <a:lnTo>
                      <a:pt x="125" y="56"/>
                    </a:lnTo>
                    <a:lnTo>
                      <a:pt x="125" y="57"/>
                    </a:lnTo>
                    <a:lnTo>
                      <a:pt x="125" y="58"/>
                    </a:lnTo>
                    <a:lnTo>
                      <a:pt x="126" y="60"/>
                    </a:lnTo>
                    <a:lnTo>
                      <a:pt x="126" y="61"/>
                    </a:lnTo>
                    <a:lnTo>
                      <a:pt x="126" y="62"/>
                    </a:lnTo>
                    <a:lnTo>
                      <a:pt x="126" y="63"/>
                    </a:lnTo>
                    <a:lnTo>
                      <a:pt x="126" y="65"/>
                    </a:lnTo>
                    <a:lnTo>
                      <a:pt x="126" y="66"/>
                    </a:lnTo>
                    <a:lnTo>
                      <a:pt x="127" y="67"/>
                    </a:lnTo>
                    <a:lnTo>
                      <a:pt x="127" y="68"/>
                    </a:lnTo>
                    <a:lnTo>
                      <a:pt x="127" y="70"/>
                    </a:lnTo>
                    <a:lnTo>
                      <a:pt x="127" y="72"/>
                    </a:lnTo>
                    <a:lnTo>
                      <a:pt x="127" y="74"/>
                    </a:lnTo>
                    <a:lnTo>
                      <a:pt x="127" y="75"/>
                    </a:lnTo>
                    <a:lnTo>
                      <a:pt x="127" y="76"/>
                    </a:lnTo>
                    <a:lnTo>
                      <a:pt x="127" y="77"/>
                    </a:lnTo>
                    <a:lnTo>
                      <a:pt x="128" y="79"/>
                    </a:lnTo>
                    <a:lnTo>
                      <a:pt x="128" y="80"/>
                    </a:lnTo>
                    <a:lnTo>
                      <a:pt x="128" y="81"/>
                    </a:lnTo>
                    <a:lnTo>
                      <a:pt x="128" y="84"/>
                    </a:lnTo>
                    <a:lnTo>
                      <a:pt x="128" y="85"/>
                    </a:lnTo>
                    <a:lnTo>
                      <a:pt x="128" y="86"/>
                    </a:lnTo>
                    <a:lnTo>
                      <a:pt x="128" y="88"/>
                    </a:lnTo>
                    <a:lnTo>
                      <a:pt x="128" y="89"/>
                    </a:lnTo>
                    <a:lnTo>
                      <a:pt x="128" y="91"/>
                    </a:lnTo>
                    <a:lnTo>
                      <a:pt x="128" y="93"/>
                    </a:lnTo>
                    <a:lnTo>
                      <a:pt x="128" y="94"/>
                    </a:lnTo>
                    <a:lnTo>
                      <a:pt x="128" y="95"/>
                    </a:lnTo>
                    <a:lnTo>
                      <a:pt x="128" y="96"/>
                    </a:lnTo>
                    <a:lnTo>
                      <a:pt x="128" y="98"/>
                    </a:lnTo>
                    <a:lnTo>
                      <a:pt x="128" y="99"/>
                    </a:lnTo>
                    <a:lnTo>
                      <a:pt x="128" y="100"/>
                    </a:lnTo>
                    <a:lnTo>
                      <a:pt x="128" y="102"/>
                    </a:lnTo>
                    <a:lnTo>
                      <a:pt x="127" y="103"/>
                    </a:lnTo>
                    <a:lnTo>
                      <a:pt x="127" y="104"/>
                    </a:lnTo>
                    <a:lnTo>
                      <a:pt x="127" y="105"/>
                    </a:lnTo>
                    <a:lnTo>
                      <a:pt x="127" y="107"/>
                    </a:lnTo>
                    <a:lnTo>
                      <a:pt x="127" y="108"/>
                    </a:lnTo>
                    <a:lnTo>
                      <a:pt x="127" y="109"/>
                    </a:lnTo>
                    <a:lnTo>
                      <a:pt x="127" y="110"/>
                    </a:lnTo>
                    <a:lnTo>
                      <a:pt x="127" y="112"/>
                    </a:lnTo>
                    <a:lnTo>
                      <a:pt x="127" y="113"/>
                    </a:lnTo>
                    <a:lnTo>
                      <a:pt x="126" y="114"/>
                    </a:lnTo>
                    <a:lnTo>
                      <a:pt x="126" y="116"/>
                    </a:lnTo>
                    <a:lnTo>
                      <a:pt x="126" y="117"/>
                    </a:lnTo>
                    <a:lnTo>
                      <a:pt x="126" y="118"/>
                    </a:lnTo>
                    <a:lnTo>
                      <a:pt x="126" y="119"/>
                    </a:lnTo>
                    <a:lnTo>
                      <a:pt x="125" y="121"/>
                    </a:lnTo>
                    <a:lnTo>
                      <a:pt x="125" y="122"/>
                    </a:lnTo>
                    <a:lnTo>
                      <a:pt x="125" y="123"/>
                    </a:lnTo>
                    <a:lnTo>
                      <a:pt x="123" y="124"/>
                    </a:lnTo>
                    <a:lnTo>
                      <a:pt x="123" y="126"/>
                    </a:lnTo>
                    <a:lnTo>
                      <a:pt x="123" y="127"/>
                    </a:lnTo>
                    <a:lnTo>
                      <a:pt x="123" y="128"/>
                    </a:lnTo>
                    <a:lnTo>
                      <a:pt x="122" y="128"/>
                    </a:lnTo>
                    <a:lnTo>
                      <a:pt x="122" y="130"/>
                    </a:lnTo>
                    <a:lnTo>
                      <a:pt x="122" y="131"/>
                    </a:lnTo>
                    <a:lnTo>
                      <a:pt x="121" y="132"/>
                    </a:lnTo>
                    <a:lnTo>
                      <a:pt x="121" y="133"/>
                    </a:lnTo>
                    <a:lnTo>
                      <a:pt x="121" y="135"/>
                    </a:lnTo>
                    <a:lnTo>
                      <a:pt x="120" y="136"/>
                    </a:lnTo>
                    <a:lnTo>
                      <a:pt x="120" y="137"/>
                    </a:lnTo>
                    <a:lnTo>
                      <a:pt x="120" y="138"/>
                    </a:lnTo>
                    <a:lnTo>
                      <a:pt x="119" y="140"/>
                    </a:lnTo>
                    <a:lnTo>
                      <a:pt x="118" y="141"/>
                    </a:lnTo>
                    <a:lnTo>
                      <a:pt x="118" y="142"/>
                    </a:lnTo>
                    <a:lnTo>
                      <a:pt x="117" y="144"/>
                    </a:lnTo>
                    <a:lnTo>
                      <a:pt x="117" y="145"/>
                    </a:lnTo>
                    <a:lnTo>
                      <a:pt x="117" y="146"/>
                    </a:lnTo>
                    <a:lnTo>
                      <a:pt x="116" y="146"/>
                    </a:lnTo>
                    <a:lnTo>
                      <a:pt x="116" y="147"/>
                    </a:lnTo>
                    <a:lnTo>
                      <a:pt x="115" y="149"/>
                    </a:lnTo>
                    <a:lnTo>
                      <a:pt x="115" y="150"/>
                    </a:lnTo>
                    <a:lnTo>
                      <a:pt x="114" y="150"/>
                    </a:lnTo>
                    <a:lnTo>
                      <a:pt x="114" y="151"/>
                    </a:lnTo>
                    <a:lnTo>
                      <a:pt x="113" y="152"/>
                    </a:lnTo>
                    <a:lnTo>
                      <a:pt x="113" y="154"/>
                    </a:lnTo>
                    <a:lnTo>
                      <a:pt x="112" y="154"/>
                    </a:lnTo>
                    <a:lnTo>
                      <a:pt x="110" y="155"/>
                    </a:lnTo>
                    <a:lnTo>
                      <a:pt x="110" y="156"/>
                    </a:lnTo>
                    <a:lnTo>
                      <a:pt x="109" y="156"/>
                    </a:lnTo>
                    <a:lnTo>
                      <a:pt x="109" y="158"/>
                    </a:lnTo>
                    <a:lnTo>
                      <a:pt x="108" y="159"/>
                    </a:lnTo>
                    <a:lnTo>
                      <a:pt x="107" y="160"/>
                    </a:lnTo>
                    <a:lnTo>
                      <a:pt x="106" y="160"/>
                    </a:lnTo>
                    <a:lnTo>
                      <a:pt x="106" y="161"/>
                    </a:lnTo>
                    <a:lnTo>
                      <a:pt x="105" y="161"/>
                    </a:lnTo>
                    <a:lnTo>
                      <a:pt x="105" y="163"/>
                    </a:lnTo>
                    <a:lnTo>
                      <a:pt x="104" y="163"/>
                    </a:lnTo>
                    <a:lnTo>
                      <a:pt x="104" y="164"/>
                    </a:lnTo>
                    <a:lnTo>
                      <a:pt x="103" y="164"/>
                    </a:lnTo>
                    <a:lnTo>
                      <a:pt x="102" y="165"/>
                    </a:lnTo>
                    <a:lnTo>
                      <a:pt x="101" y="166"/>
                    </a:lnTo>
                    <a:lnTo>
                      <a:pt x="100" y="166"/>
                    </a:lnTo>
                    <a:lnTo>
                      <a:pt x="100" y="168"/>
                    </a:lnTo>
                    <a:lnTo>
                      <a:pt x="99" y="168"/>
                    </a:lnTo>
                    <a:lnTo>
                      <a:pt x="98" y="168"/>
                    </a:lnTo>
                    <a:lnTo>
                      <a:pt x="98" y="169"/>
                    </a:lnTo>
                    <a:lnTo>
                      <a:pt x="96" y="169"/>
                    </a:lnTo>
                    <a:lnTo>
                      <a:pt x="95" y="169"/>
                    </a:lnTo>
                    <a:lnTo>
                      <a:pt x="95" y="170"/>
                    </a:lnTo>
                    <a:lnTo>
                      <a:pt x="94" y="170"/>
                    </a:lnTo>
                    <a:lnTo>
                      <a:pt x="93" y="170"/>
                    </a:lnTo>
                    <a:lnTo>
                      <a:pt x="93" y="172"/>
                    </a:lnTo>
                    <a:lnTo>
                      <a:pt x="92" y="172"/>
                    </a:lnTo>
                    <a:lnTo>
                      <a:pt x="91" y="172"/>
                    </a:lnTo>
                    <a:lnTo>
                      <a:pt x="91" y="173"/>
                    </a:lnTo>
                    <a:lnTo>
                      <a:pt x="90" y="173"/>
                    </a:lnTo>
                    <a:lnTo>
                      <a:pt x="89" y="173"/>
                    </a:lnTo>
                    <a:lnTo>
                      <a:pt x="89" y="174"/>
                    </a:lnTo>
                    <a:lnTo>
                      <a:pt x="88" y="174"/>
                    </a:lnTo>
                    <a:lnTo>
                      <a:pt x="87" y="174"/>
                    </a:lnTo>
                    <a:lnTo>
                      <a:pt x="86" y="174"/>
                    </a:lnTo>
                    <a:lnTo>
                      <a:pt x="85" y="175"/>
                    </a:lnTo>
                    <a:lnTo>
                      <a:pt x="83" y="175"/>
                    </a:lnTo>
                    <a:lnTo>
                      <a:pt x="82" y="175"/>
                    </a:lnTo>
                    <a:lnTo>
                      <a:pt x="81" y="175"/>
                    </a:lnTo>
                    <a:lnTo>
                      <a:pt x="81" y="177"/>
                    </a:lnTo>
                    <a:lnTo>
                      <a:pt x="80" y="177"/>
                    </a:lnTo>
                    <a:lnTo>
                      <a:pt x="79" y="177"/>
                    </a:lnTo>
                    <a:lnTo>
                      <a:pt x="78" y="177"/>
                    </a:lnTo>
                    <a:lnTo>
                      <a:pt x="77" y="177"/>
                    </a:lnTo>
                    <a:lnTo>
                      <a:pt x="76" y="177"/>
                    </a:lnTo>
                    <a:lnTo>
                      <a:pt x="75" y="178"/>
                    </a:lnTo>
                    <a:lnTo>
                      <a:pt x="74" y="178"/>
                    </a:lnTo>
                    <a:lnTo>
                      <a:pt x="73" y="178"/>
                    </a:lnTo>
                    <a:lnTo>
                      <a:pt x="72" y="178"/>
                    </a:lnTo>
                    <a:lnTo>
                      <a:pt x="70" y="178"/>
                    </a:lnTo>
                    <a:lnTo>
                      <a:pt x="69" y="178"/>
                    </a:lnTo>
                    <a:lnTo>
                      <a:pt x="68" y="178"/>
                    </a:lnTo>
                    <a:lnTo>
                      <a:pt x="67" y="178"/>
                    </a:lnTo>
                    <a:lnTo>
                      <a:pt x="66" y="178"/>
                    </a:lnTo>
                    <a:lnTo>
                      <a:pt x="65" y="178"/>
                    </a:lnTo>
                    <a:lnTo>
                      <a:pt x="64" y="178"/>
                    </a:lnTo>
                    <a:lnTo>
                      <a:pt x="63" y="178"/>
                    </a:lnTo>
                    <a:lnTo>
                      <a:pt x="62" y="178"/>
                    </a:lnTo>
                    <a:lnTo>
                      <a:pt x="61" y="179"/>
                    </a:lnTo>
                    <a:lnTo>
                      <a:pt x="60" y="179"/>
                    </a:lnTo>
                    <a:lnTo>
                      <a:pt x="59" y="179"/>
                    </a:lnTo>
                    <a:lnTo>
                      <a:pt x="58" y="179"/>
                    </a:lnTo>
                    <a:lnTo>
                      <a:pt x="0" y="179"/>
                    </a:lnTo>
                    <a:lnTo>
                      <a:pt x="0" y="0"/>
                    </a:lnTo>
                    <a:close/>
                    <a:moveTo>
                      <a:pt x="31" y="30"/>
                    </a:moveTo>
                    <a:lnTo>
                      <a:pt x="31" y="149"/>
                    </a:lnTo>
                    <a:lnTo>
                      <a:pt x="53" y="149"/>
                    </a:lnTo>
                    <a:lnTo>
                      <a:pt x="54" y="149"/>
                    </a:lnTo>
                    <a:lnTo>
                      <a:pt x="55" y="149"/>
                    </a:lnTo>
                    <a:lnTo>
                      <a:pt x="56" y="149"/>
                    </a:lnTo>
                    <a:lnTo>
                      <a:pt x="58" y="149"/>
                    </a:lnTo>
                    <a:lnTo>
                      <a:pt x="59" y="149"/>
                    </a:lnTo>
                    <a:lnTo>
                      <a:pt x="60" y="149"/>
                    </a:lnTo>
                    <a:lnTo>
                      <a:pt x="61" y="149"/>
                    </a:lnTo>
                    <a:lnTo>
                      <a:pt x="62" y="149"/>
                    </a:lnTo>
                    <a:lnTo>
                      <a:pt x="63" y="149"/>
                    </a:lnTo>
                    <a:lnTo>
                      <a:pt x="64" y="149"/>
                    </a:lnTo>
                    <a:lnTo>
                      <a:pt x="65" y="147"/>
                    </a:lnTo>
                    <a:lnTo>
                      <a:pt x="66" y="147"/>
                    </a:lnTo>
                    <a:lnTo>
                      <a:pt x="67" y="147"/>
                    </a:lnTo>
                    <a:lnTo>
                      <a:pt x="68" y="147"/>
                    </a:lnTo>
                    <a:lnTo>
                      <a:pt x="69" y="147"/>
                    </a:lnTo>
                    <a:lnTo>
                      <a:pt x="70" y="147"/>
                    </a:lnTo>
                    <a:lnTo>
                      <a:pt x="72" y="147"/>
                    </a:lnTo>
                    <a:lnTo>
                      <a:pt x="73" y="146"/>
                    </a:lnTo>
                    <a:lnTo>
                      <a:pt x="74" y="146"/>
                    </a:lnTo>
                    <a:lnTo>
                      <a:pt x="75" y="146"/>
                    </a:lnTo>
                    <a:lnTo>
                      <a:pt x="76" y="146"/>
                    </a:lnTo>
                    <a:lnTo>
                      <a:pt x="76" y="145"/>
                    </a:lnTo>
                    <a:lnTo>
                      <a:pt x="77" y="145"/>
                    </a:lnTo>
                    <a:lnTo>
                      <a:pt x="78" y="145"/>
                    </a:lnTo>
                    <a:lnTo>
                      <a:pt x="79" y="144"/>
                    </a:lnTo>
                    <a:lnTo>
                      <a:pt x="80" y="144"/>
                    </a:lnTo>
                    <a:lnTo>
                      <a:pt x="80" y="142"/>
                    </a:lnTo>
                    <a:lnTo>
                      <a:pt x="81" y="142"/>
                    </a:lnTo>
                    <a:lnTo>
                      <a:pt x="82" y="142"/>
                    </a:lnTo>
                    <a:lnTo>
                      <a:pt x="82" y="141"/>
                    </a:lnTo>
                    <a:lnTo>
                      <a:pt x="83" y="141"/>
                    </a:lnTo>
                    <a:lnTo>
                      <a:pt x="83" y="140"/>
                    </a:lnTo>
                    <a:lnTo>
                      <a:pt x="85" y="140"/>
                    </a:lnTo>
                    <a:lnTo>
                      <a:pt x="85" y="138"/>
                    </a:lnTo>
                    <a:lnTo>
                      <a:pt x="86" y="138"/>
                    </a:lnTo>
                    <a:lnTo>
                      <a:pt x="86" y="137"/>
                    </a:lnTo>
                    <a:lnTo>
                      <a:pt x="87" y="137"/>
                    </a:lnTo>
                    <a:lnTo>
                      <a:pt x="87" y="136"/>
                    </a:lnTo>
                    <a:lnTo>
                      <a:pt x="88" y="136"/>
                    </a:lnTo>
                    <a:lnTo>
                      <a:pt x="88" y="135"/>
                    </a:lnTo>
                    <a:lnTo>
                      <a:pt x="89" y="133"/>
                    </a:lnTo>
                    <a:lnTo>
                      <a:pt x="89" y="132"/>
                    </a:lnTo>
                    <a:lnTo>
                      <a:pt x="90" y="131"/>
                    </a:lnTo>
                    <a:lnTo>
                      <a:pt x="90" y="130"/>
                    </a:lnTo>
                    <a:lnTo>
                      <a:pt x="91" y="128"/>
                    </a:lnTo>
                    <a:lnTo>
                      <a:pt x="91" y="127"/>
                    </a:lnTo>
                    <a:lnTo>
                      <a:pt x="91" y="126"/>
                    </a:lnTo>
                    <a:lnTo>
                      <a:pt x="92" y="126"/>
                    </a:lnTo>
                    <a:lnTo>
                      <a:pt x="92" y="124"/>
                    </a:lnTo>
                    <a:lnTo>
                      <a:pt x="92" y="123"/>
                    </a:lnTo>
                    <a:lnTo>
                      <a:pt x="93" y="122"/>
                    </a:lnTo>
                    <a:lnTo>
                      <a:pt x="93" y="121"/>
                    </a:lnTo>
                    <a:lnTo>
                      <a:pt x="93" y="119"/>
                    </a:lnTo>
                    <a:lnTo>
                      <a:pt x="93" y="118"/>
                    </a:lnTo>
                    <a:lnTo>
                      <a:pt x="94" y="117"/>
                    </a:lnTo>
                    <a:lnTo>
                      <a:pt x="94" y="116"/>
                    </a:lnTo>
                    <a:lnTo>
                      <a:pt x="94" y="114"/>
                    </a:lnTo>
                    <a:lnTo>
                      <a:pt x="94" y="113"/>
                    </a:lnTo>
                    <a:lnTo>
                      <a:pt x="94" y="112"/>
                    </a:lnTo>
                    <a:lnTo>
                      <a:pt x="94" y="110"/>
                    </a:lnTo>
                    <a:lnTo>
                      <a:pt x="95" y="109"/>
                    </a:lnTo>
                    <a:lnTo>
                      <a:pt x="95" y="108"/>
                    </a:lnTo>
                    <a:lnTo>
                      <a:pt x="95" y="107"/>
                    </a:lnTo>
                    <a:lnTo>
                      <a:pt x="95" y="105"/>
                    </a:lnTo>
                    <a:lnTo>
                      <a:pt x="95" y="104"/>
                    </a:lnTo>
                    <a:lnTo>
                      <a:pt x="95" y="103"/>
                    </a:lnTo>
                    <a:lnTo>
                      <a:pt x="95" y="102"/>
                    </a:lnTo>
                    <a:lnTo>
                      <a:pt x="95" y="100"/>
                    </a:lnTo>
                    <a:lnTo>
                      <a:pt x="95" y="99"/>
                    </a:lnTo>
                    <a:lnTo>
                      <a:pt x="95" y="98"/>
                    </a:lnTo>
                    <a:lnTo>
                      <a:pt x="95" y="96"/>
                    </a:lnTo>
                    <a:lnTo>
                      <a:pt x="95" y="95"/>
                    </a:lnTo>
                    <a:lnTo>
                      <a:pt x="95" y="94"/>
                    </a:lnTo>
                    <a:lnTo>
                      <a:pt x="95" y="93"/>
                    </a:lnTo>
                    <a:lnTo>
                      <a:pt x="95" y="91"/>
                    </a:lnTo>
                    <a:lnTo>
                      <a:pt x="95" y="90"/>
                    </a:lnTo>
                    <a:lnTo>
                      <a:pt x="95" y="89"/>
                    </a:lnTo>
                    <a:lnTo>
                      <a:pt x="95" y="88"/>
                    </a:lnTo>
                    <a:lnTo>
                      <a:pt x="95" y="86"/>
                    </a:lnTo>
                    <a:lnTo>
                      <a:pt x="95" y="85"/>
                    </a:lnTo>
                    <a:lnTo>
                      <a:pt x="95" y="84"/>
                    </a:lnTo>
                    <a:lnTo>
                      <a:pt x="95" y="82"/>
                    </a:lnTo>
                    <a:lnTo>
                      <a:pt x="95" y="81"/>
                    </a:lnTo>
                    <a:lnTo>
                      <a:pt x="95" y="80"/>
                    </a:lnTo>
                    <a:lnTo>
                      <a:pt x="95" y="79"/>
                    </a:lnTo>
                    <a:lnTo>
                      <a:pt x="95" y="77"/>
                    </a:lnTo>
                    <a:lnTo>
                      <a:pt x="95" y="76"/>
                    </a:lnTo>
                    <a:lnTo>
                      <a:pt x="95" y="75"/>
                    </a:lnTo>
                    <a:lnTo>
                      <a:pt x="95" y="74"/>
                    </a:lnTo>
                    <a:lnTo>
                      <a:pt x="95" y="72"/>
                    </a:lnTo>
                    <a:lnTo>
                      <a:pt x="95" y="71"/>
                    </a:lnTo>
                    <a:lnTo>
                      <a:pt x="95" y="70"/>
                    </a:lnTo>
                    <a:lnTo>
                      <a:pt x="95" y="68"/>
                    </a:lnTo>
                    <a:lnTo>
                      <a:pt x="94" y="68"/>
                    </a:lnTo>
                    <a:lnTo>
                      <a:pt x="94" y="67"/>
                    </a:lnTo>
                    <a:lnTo>
                      <a:pt x="94" y="66"/>
                    </a:lnTo>
                    <a:lnTo>
                      <a:pt x="94" y="65"/>
                    </a:lnTo>
                    <a:lnTo>
                      <a:pt x="94" y="63"/>
                    </a:lnTo>
                    <a:lnTo>
                      <a:pt x="94" y="62"/>
                    </a:lnTo>
                    <a:lnTo>
                      <a:pt x="93" y="61"/>
                    </a:lnTo>
                    <a:lnTo>
                      <a:pt x="93" y="60"/>
                    </a:lnTo>
                    <a:lnTo>
                      <a:pt x="93" y="58"/>
                    </a:lnTo>
                    <a:lnTo>
                      <a:pt x="93" y="57"/>
                    </a:lnTo>
                    <a:lnTo>
                      <a:pt x="92" y="57"/>
                    </a:lnTo>
                    <a:lnTo>
                      <a:pt x="92" y="56"/>
                    </a:lnTo>
                    <a:lnTo>
                      <a:pt x="92" y="54"/>
                    </a:lnTo>
                    <a:lnTo>
                      <a:pt x="91" y="53"/>
                    </a:lnTo>
                    <a:lnTo>
                      <a:pt x="91" y="52"/>
                    </a:lnTo>
                    <a:lnTo>
                      <a:pt x="91" y="51"/>
                    </a:lnTo>
                    <a:lnTo>
                      <a:pt x="90" y="51"/>
                    </a:lnTo>
                    <a:lnTo>
                      <a:pt x="90" y="49"/>
                    </a:lnTo>
                    <a:lnTo>
                      <a:pt x="90" y="48"/>
                    </a:lnTo>
                    <a:lnTo>
                      <a:pt x="89" y="48"/>
                    </a:lnTo>
                    <a:lnTo>
                      <a:pt x="89" y="47"/>
                    </a:lnTo>
                    <a:lnTo>
                      <a:pt x="88" y="46"/>
                    </a:lnTo>
                    <a:lnTo>
                      <a:pt x="88" y="44"/>
                    </a:lnTo>
                    <a:lnTo>
                      <a:pt x="87" y="44"/>
                    </a:lnTo>
                    <a:lnTo>
                      <a:pt x="87" y="43"/>
                    </a:lnTo>
                    <a:lnTo>
                      <a:pt x="86" y="43"/>
                    </a:lnTo>
                    <a:lnTo>
                      <a:pt x="86" y="42"/>
                    </a:lnTo>
                    <a:lnTo>
                      <a:pt x="85" y="42"/>
                    </a:lnTo>
                    <a:lnTo>
                      <a:pt x="85" y="40"/>
                    </a:lnTo>
                    <a:lnTo>
                      <a:pt x="83" y="40"/>
                    </a:lnTo>
                    <a:lnTo>
                      <a:pt x="83" y="39"/>
                    </a:lnTo>
                    <a:lnTo>
                      <a:pt x="82" y="38"/>
                    </a:lnTo>
                    <a:lnTo>
                      <a:pt x="81" y="38"/>
                    </a:lnTo>
                    <a:lnTo>
                      <a:pt x="81" y="37"/>
                    </a:lnTo>
                    <a:lnTo>
                      <a:pt x="80" y="37"/>
                    </a:lnTo>
                    <a:lnTo>
                      <a:pt x="79" y="35"/>
                    </a:lnTo>
                    <a:lnTo>
                      <a:pt x="78" y="35"/>
                    </a:lnTo>
                    <a:lnTo>
                      <a:pt x="77" y="34"/>
                    </a:lnTo>
                    <a:lnTo>
                      <a:pt x="76" y="34"/>
                    </a:lnTo>
                    <a:lnTo>
                      <a:pt x="75" y="34"/>
                    </a:lnTo>
                    <a:lnTo>
                      <a:pt x="75" y="33"/>
                    </a:lnTo>
                    <a:lnTo>
                      <a:pt x="74" y="33"/>
                    </a:lnTo>
                    <a:lnTo>
                      <a:pt x="73" y="33"/>
                    </a:lnTo>
                    <a:lnTo>
                      <a:pt x="72" y="32"/>
                    </a:lnTo>
                    <a:lnTo>
                      <a:pt x="70" y="32"/>
                    </a:lnTo>
                    <a:lnTo>
                      <a:pt x="69" y="32"/>
                    </a:lnTo>
                    <a:lnTo>
                      <a:pt x="68" y="32"/>
                    </a:lnTo>
                    <a:lnTo>
                      <a:pt x="67" y="32"/>
                    </a:lnTo>
                    <a:lnTo>
                      <a:pt x="66" y="30"/>
                    </a:lnTo>
                    <a:lnTo>
                      <a:pt x="65" y="30"/>
                    </a:lnTo>
                    <a:lnTo>
                      <a:pt x="64" y="30"/>
                    </a:lnTo>
                    <a:lnTo>
                      <a:pt x="63" y="30"/>
                    </a:lnTo>
                    <a:lnTo>
                      <a:pt x="62" y="30"/>
                    </a:lnTo>
                    <a:lnTo>
                      <a:pt x="61" y="30"/>
                    </a:lnTo>
                    <a:lnTo>
                      <a:pt x="60" y="30"/>
                    </a:lnTo>
                    <a:lnTo>
                      <a:pt x="59" y="30"/>
                    </a:lnTo>
                    <a:lnTo>
                      <a:pt x="58" y="30"/>
                    </a:lnTo>
                    <a:lnTo>
                      <a:pt x="56" y="30"/>
                    </a:lnTo>
                    <a:lnTo>
                      <a:pt x="55" y="30"/>
                    </a:lnTo>
                    <a:lnTo>
                      <a:pt x="54" y="30"/>
                    </a:lnTo>
                    <a:lnTo>
                      <a:pt x="53" y="30"/>
                    </a:lnTo>
                    <a:lnTo>
                      <a:pt x="52" y="30"/>
                    </a:lnTo>
                    <a:lnTo>
                      <a:pt x="51" y="30"/>
                    </a:lnTo>
                    <a:lnTo>
                      <a:pt x="50" y="30"/>
                    </a:lnTo>
                    <a:lnTo>
                      <a:pt x="49" y="30"/>
                    </a:lnTo>
                    <a:lnTo>
                      <a:pt x="48" y="30"/>
                    </a:lnTo>
                    <a:lnTo>
                      <a:pt x="47" y="30"/>
                    </a:lnTo>
                    <a:lnTo>
                      <a:pt x="46" y="30"/>
                    </a:lnTo>
                    <a:lnTo>
                      <a:pt x="45" y="30"/>
                    </a:lnTo>
                    <a:lnTo>
                      <a:pt x="31" y="30"/>
                    </a:lnTo>
                    <a:close/>
                  </a:path>
                </a:pathLst>
              </a:cu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Freeform 125"/>
              <p:cNvSpPr>
                <a:spLocks/>
              </p:cNvSpPr>
              <p:nvPr/>
            </p:nvSpPr>
            <p:spPr bwMode="auto">
              <a:xfrm>
                <a:off x="708" y="1146"/>
                <a:ext cx="38" cy="59"/>
              </a:xfrm>
              <a:custGeom>
                <a:avLst/>
                <a:gdLst/>
                <a:ahLst/>
                <a:cxnLst>
                  <a:cxn ang="0">
                    <a:pos x="0" y="179"/>
                  </a:cxn>
                  <a:cxn ang="0">
                    <a:pos x="0" y="0"/>
                  </a:cxn>
                  <a:cxn ang="0">
                    <a:pos x="112" y="0"/>
                  </a:cxn>
                  <a:cxn ang="0">
                    <a:pos x="112" y="30"/>
                  </a:cxn>
                  <a:cxn ang="0">
                    <a:pos x="30" y="30"/>
                  </a:cxn>
                  <a:cxn ang="0">
                    <a:pos x="30" y="70"/>
                  </a:cxn>
                  <a:cxn ang="0">
                    <a:pos x="107" y="70"/>
                  </a:cxn>
                  <a:cxn ang="0">
                    <a:pos x="107" y="100"/>
                  </a:cxn>
                  <a:cxn ang="0">
                    <a:pos x="30" y="100"/>
                  </a:cxn>
                  <a:cxn ang="0">
                    <a:pos x="30" y="149"/>
                  </a:cxn>
                  <a:cxn ang="0">
                    <a:pos x="115" y="149"/>
                  </a:cxn>
                  <a:cxn ang="0">
                    <a:pos x="115" y="179"/>
                  </a:cxn>
                  <a:cxn ang="0">
                    <a:pos x="0" y="179"/>
                  </a:cxn>
                </a:cxnLst>
                <a:rect l="0" t="0" r="r" b="b"/>
                <a:pathLst>
                  <a:path w="115" h="179">
                    <a:moveTo>
                      <a:pt x="0" y="179"/>
                    </a:moveTo>
                    <a:lnTo>
                      <a:pt x="0" y="0"/>
                    </a:lnTo>
                    <a:lnTo>
                      <a:pt x="112" y="0"/>
                    </a:lnTo>
                    <a:lnTo>
                      <a:pt x="112" y="30"/>
                    </a:lnTo>
                    <a:lnTo>
                      <a:pt x="30" y="30"/>
                    </a:lnTo>
                    <a:lnTo>
                      <a:pt x="30" y="70"/>
                    </a:lnTo>
                    <a:lnTo>
                      <a:pt x="107" y="70"/>
                    </a:lnTo>
                    <a:lnTo>
                      <a:pt x="107" y="100"/>
                    </a:lnTo>
                    <a:lnTo>
                      <a:pt x="30" y="100"/>
                    </a:lnTo>
                    <a:lnTo>
                      <a:pt x="30" y="149"/>
                    </a:lnTo>
                    <a:lnTo>
                      <a:pt x="115" y="149"/>
                    </a:lnTo>
                    <a:lnTo>
                      <a:pt x="115" y="179"/>
                    </a:lnTo>
                    <a:lnTo>
                      <a:pt x="0" y="179"/>
                    </a:lnTo>
                    <a:close/>
                  </a:path>
                </a:pathLst>
              </a:cu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Vacuum Controls Consolidation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3186" name="Picture 2" descr="440052217@25012010-1BA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1524000"/>
            <a:ext cx="7162800" cy="5083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2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Shielding end caps currently being put in place.</a:t>
            </a:r>
          </a:p>
          <a:p>
            <a:r>
              <a:rPr lang="en-US" dirty="0" smtClean="0"/>
              <a:t>RF to be started tomorrow for x-ray measurements and validation</a:t>
            </a:r>
          </a:p>
          <a:p>
            <a:r>
              <a:rPr lang="en-US" dirty="0" smtClean="0"/>
              <a:t>Interlocks remain to be installed</a:t>
            </a:r>
            <a:endParaRPr lang="en-US" dirty="0"/>
          </a:p>
        </p:txBody>
      </p:sp>
      <p:pic>
        <p:nvPicPr>
          <p:cNvPr id="86018" name="Picture 2" descr="497490617@01022010-0DB0"/>
          <p:cNvPicPr>
            <a:picLocks noChangeAspect="1" noChangeArrowheads="1"/>
          </p:cNvPicPr>
          <p:nvPr/>
        </p:nvPicPr>
        <p:blipFill>
          <a:blip r:embed="rId3" cstate="print"/>
          <a:srcRect r="42642"/>
          <a:stretch>
            <a:fillRect/>
          </a:stretch>
        </p:blipFill>
        <p:spPr bwMode="auto">
          <a:xfrm>
            <a:off x="381000" y="3352800"/>
            <a:ext cx="4796583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 l="52378"/>
          <a:stretch>
            <a:fillRect/>
          </a:stretch>
        </p:blipFill>
        <p:spPr bwMode="auto">
          <a:xfrm>
            <a:off x="5486400" y="3581400"/>
            <a:ext cx="3366345" cy="2790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020" name="Picture 4" descr="REX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71600" y="228600"/>
            <a:ext cx="4670039" cy="1295400"/>
          </a:xfrm>
          <a:prstGeom prst="rect">
            <a:avLst/>
          </a:prstGeom>
          <a:noFill/>
        </p:spPr>
      </p:pic>
      <p:pic>
        <p:nvPicPr>
          <p:cNvPr id="7" name="Picture 1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91400" y="152400"/>
            <a:ext cx="1584325" cy="11366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054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Vacuum.</a:t>
            </a:r>
          </a:p>
          <a:p>
            <a:pPr lvl="1"/>
            <a:r>
              <a:rPr lang="en-US" dirty="0" smtClean="0"/>
              <a:t>There are leaks on sectors 6 and 7, most likely due to the DBs windows.</a:t>
            </a:r>
          </a:p>
          <a:p>
            <a:pPr lvl="1"/>
            <a:r>
              <a:rPr lang="en-US" dirty="0" smtClean="0"/>
              <a:t>New windows are being made for all </a:t>
            </a:r>
            <a:r>
              <a:rPr lang="en-US" dirty="0" err="1" smtClean="0"/>
              <a:t>linac</a:t>
            </a:r>
            <a:r>
              <a:rPr lang="en-US" dirty="0" smtClean="0"/>
              <a:t> DBs. They will be installed in March. </a:t>
            </a:r>
          </a:p>
          <a:p>
            <a:pPr lvl="1"/>
            <a:r>
              <a:rPr lang="en-US" dirty="0" smtClean="0"/>
              <a:t>IHS vacuum modification. The </a:t>
            </a:r>
            <a:r>
              <a:rPr lang="en-US" dirty="0" err="1" smtClean="0"/>
              <a:t>cryo</a:t>
            </a:r>
            <a:r>
              <a:rPr lang="en-US" dirty="0" smtClean="0"/>
              <a:t>-pump and intermediate chamber have been removed and the turbo pump reinstalled on the cavity</a:t>
            </a:r>
          </a:p>
          <a:p>
            <a:pPr lvl="1"/>
            <a:r>
              <a:rPr lang="en-US" dirty="0" smtClean="0"/>
              <a:t>Investigations to be done to improve the overall vacuum </a:t>
            </a:r>
          </a:p>
          <a:p>
            <a:r>
              <a:rPr lang="en-US" dirty="0" smtClean="0"/>
              <a:t>Water cooling installation in the RF room is finished.</a:t>
            </a:r>
          </a:p>
          <a:p>
            <a:pPr lvl="1"/>
            <a:r>
              <a:rPr lang="en-US" dirty="0" smtClean="0"/>
              <a:t>Pressure tests have been done.</a:t>
            </a:r>
          </a:p>
          <a:p>
            <a:pPr lvl="1"/>
            <a:r>
              <a:rPr lang="en-US" dirty="0" smtClean="0"/>
              <a:t>Everything is ready for the installation of heat exchangers.</a:t>
            </a:r>
          </a:p>
          <a:p>
            <a:r>
              <a:rPr lang="en-US" dirty="0" smtClean="0"/>
              <a:t>REXTRAP, BTS and the local ion source will be restarted for Witch in the second half of February…infrastructure permitting</a:t>
            </a:r>
          </a:p>
          <a:p>
            <a:r>
              <a:rPr lang="en-US" dirty="0" smtClean="0"/>
              <a:t>The new BI control system is in place control software is being finished, tests and debugging are ongoing.</a:t>
            </a:r>
          </a:p>
          <a:p>
            <a:r>
              <a:rPr lang="en-US" dirty="0" smtClean="0"/>
              <a:t>New </a:t>
            </a:r>
            <a:r>
              <a:rPr lang="en-US" dirty="0" err="1" smtClean="0"/>
              <a:t>steerer</a:t>
            </a:r>
            <a:r>
              <a:rPr lang="en-US" dirty="0" smtClean="0"/>
              <a:t> magnets</a:t>
            </a:r>
          </a:p>
          <a:p>
            <a:pPr lvl="1"/>
            <a:r>
              <a:rPr lang="en-US" dirty="0" smtClean="0"/>
              <a:t>The magnets will be delivered end of February. Installation beginning of March. </a:t>
            </a:r>
          </a:p>
          <a:p>
            <a:pPr lvl="1"/>
            <a:r>
              <a:rPr lang="en-US" dirty="0" smtClean="0"/>
              <a:t>Power supplies, cabling and supports are ready.</a:t>
            </a:r>
          </a:p>
          <a:p>
            <a:pPr lvl="1"/>
            <a:r>
              <a:rPr lang="en-US" dirty="0" smtClean="0"/>
              <a:t>A dedicated interlock rack will be added for these magnets.</a:t>
            </a:r>
          </a:p>
        </p:txBody>
      </p:sp>
      <p:pic>
        <p:nvPicPr>
          <p:cNvPr id="4" name="Picture 4" descr="REX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304800"/>
            <a:ext cx="4670039" cy="1295400"/>
          </a:xfrm>
          <a:prstGeom prst="rect">
            <a:avLst/>
          </a:prstGeom>
          <a:noFill/>
        </p:spPr>
      </p:pic>
      <p:pic>
        <p:nvPicPr>
          <p:cNvPr id="6" name="Picture 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91400" y="152400"/>
            <a:ext cx="1584325" cy="11366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33CC"/>
                </a:solidFill>
              </a:rPr>
              <a:t>R</a:t>
            </a:r>
            <a:r>
              <a:rPr lang="en-US" b="1" dirty="0" smtClean="0">
                <a:solidFill>
                  <a:srgbClr val="00FF00"/>
                </a:solidFill>
              </a:rPr>
              <a:t>I</a:t>
            </a:r>
            <a:r>
              <a:rPr lang="en-US" b="1" dirty="0" smtClean="0">
                <a:solidFill>
                  <a:srgbClr val="92D050"/>
                </a:solidFill>
              </a:rPr>
              <a:t>L</a:t>
            </a:r>
            <a:r>
              <a:rPr lang="en-US" b="1" dirty="0" smtClean="0">
                <a:solidFill>
                  <a:srgbClr val="FF6699"/>
                </a:solidFill>
              </a:rPr>
              <a:t>I</a:t>
            </a:r>
            <a:r>
              <a:rPr lang="en-US" b="1" dirty="0" smtClean="0">
                <a:solidFill>
                  <a:srgbClr val="FF0000"/>
                </a:solidFill>
              </a:rPr>
              <a:t>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3886200" cy="54102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Received the 2 new dye lasers from </a:t>
            </a:r>
            <a:r>
              <a:rPr lang="en-US" dirty="0" err="1" smtClean="0"/>
              <a:t>Sirah</a:t>
            </a:r>
            <a:r>
              <a:rPr lang="en-US" dirty="0" smtClean="0"/>
              <a:t>. </a:t>
            </a:r>
          </a:p>
          <a:p>
            <a:r>
              <a:rPr lang="en-US" dirty="0" smtClean="0"/>
              <a:t>February: </a:t>
            </a:r>
          </a:p>
          <a:p>
            <a:pPr lvl="1"/>
            <a:r>
              <a:rPr lang="en-US" dirty="0" smtClean="0"/>
              <a:t>Receipt of a new narrow band dye laser and installation /testing during February.</a:t>
            </a:r>
          </a:p>
          <a:p>
            <a:pPr lvl="1"/>
            <a:r>
              <a:rPr lang="en-US" dirty="0" smtClean="0"/>
              <a:t>Install and test the </a:t>
            </a:r>
            <a:r>
              <a:rPr lang="en-US" dirty="0" err="1" smtClean="0"/>
              <a:t>Sirah</a:t>
            </a:r>
            <a:r>
              <a:rPr lang="en-US" dirty="0" smtClean="0"/>
              <a:t> dye lasers with both </a:t>
            </a:r>
            <a:r>
              <a:rPr lang="en-US" dirty="0" err="1" smtClean="0"/>
              <a:t>Nd:YAG</a:t>
            </a:r>
            <a:r>
              <a:rPr lang="en-US" dirty="0" smtClean="0"/>
              <a:t> (green + UV) and CVL pumping (just to measure any efficiency differences between YAG/CVL).</a:t>
            </a:r>
          </a:p>
          <a:p>
            <a:r>
              <a:rPr lang="en-US" dirty="0" smtClean="0"/>
              <a:t>March:</a:t>
            </a:r>
          </a:p>
          <a:p>
            <a:pPr lvl="1"/>
            <a:r>
              <a:rPr lang="en-US" dirty="0" smtClean="0"/>
              <a:t>Remove CVL laser system, increase optical table size and change laser layout to allow space for the two large </a:t>
            </a:r>
            <a:r>
              <a:rPr lang="en-US" dirty="0" err="1" smtClean="0"/>
              <a:t>Sirah</a:t>
            </a:r>
            <a:r>
              <a:rPr lang="en-US" dirty="0" smtClean="0"/>
              <a:t> Dye lasers and the future </a:t>
            </a:r>
            <a:r>
              <a:rPr lang="en-US" dirty="0" err="1" smtClean="0"/>
              <a:t>Nd:YAG</a:t>
            </a:r>
            <a:r>
              <a:rPr lang="en-US" dirty="0" smtClean="0"/>
              <a:t> and </a:t>
            </a:r>
            <a:r>
              <a:rPr lang="en-US" dirty="0" err="1" smtClean="0"/>
              <a:t>Ti:Sa</a:t>
            </a:r>
            <a:r>
              <a:rPr lang="en-US" dirty="0" smtClean="0"/>
              <a:t> laser system (which is in construction and will be installed in various stages throughout the year).</a:t>
            </a:r>
          </a:p>
        </p:txBody>
      </p:sp>
      <p:pic>
        <p:nvPicPr>
          <p:cNvPr id="4" name="Picture 1" descr="C:\Users\bmarsh\Desktop\laser pics\P10201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1346708"/>
            <a:ext cx="3887788" cy="4760403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sp>
        <p:nvSpPr>
          <p:cNvPr id="5" name="Text Box 18"/>
          <p:cNvSpPr txBox="1">
            <a:spLocks noChangeArrowheads="1"/>
          </p:cNvSpPr>
          <p:nvPr/>
        </p:nvSpPr>
        <p:spPr bwMode="auto">
          <a:xfrm>
            <a:off x="4724400" y="5334001"/>
            <a:ext cx="4038600" cy="1169551"/>
          </a:xfrm>
          <a:prstGeom prst="rect">
            <a:avLst/>
          </a:prstGeom>
          <a:solidFill>
            <a:srgbClr val="99CCFF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1400" b="1" dirty="0" smtClean="0"/>
              <a:t>Syrah Dye Laser Potential </a:t>
            </a:r>
            <a:r>
              <a:rPr lang="en-US" sz="1400" b="1" dirty="0"/>
              <a:t>benefits:</a:t>
            </a:r>
          </a:p>
          <a:p>
            <a:pPr algn="l">
              <a:buFontTx/>
              <a:buChar char="•"/>
            </a:pPr>
            <a:r>
              <a:rPr lang="en-US" sz="1400" dirty="0"/>
              <a:t> Greater efficiency and stability.</a:t>
            </a:r>
          </a:p>
          <a:p>
            <a:pPr algn="l">
              <a:buFontTx/>
              <a:buChar char="•"/>
            </a:pPr>
            <a:r>
              <a:rPr lang="en-US" sz="1400" dirty="0"/>
              <a:t> Higher UV power and better beam quality.</a:t>
            </a:r>
          </a:p>
          <a:p>
            <a:pPr algn="l">
              <a:buFontTx/>
              <a:buChar char="•"/>
            </a:pPr>
            <a:r>
              <a:rPr lang="en-US" sz="1400" dirty="0"/>
              <a:t> Enable UV pumping to provide beams in the       380 – 540 nm range.</a:t>
            </a:r>
          </a:p>
        </p:txBody>
      </p:sp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91400" y="152400"/>
            <a:ext cx="1584325" cy="11366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Hall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4478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Water in the Experimental Hall!!</a:t>
            </a:r>
          </a:p>
          <a:p>
            <a:r>
              <a:rPr lang="en-US" dirty="0" smtClean="0"/>
              <a:t>Due to condensation during the summer months</a:t>
            </a:r>
          </a:p>
          <a:p>
            <a:r>
              <a:rPr lang="en-US" dirty="0" smtClean="0"/>
              <a:t>Collection reinforced</a:t>
            </a:r>
          </a:p>
          <a:p>
            <a:r>
              <a:rPr lang="en-US" dirty="0" smtClean="0"/>
              <a:t>Excess water diverted to drains</a:t>
            </a:r>
          </a:p>
          <a:p>
            <a:endParaRPr lang="en-US" dirty="0"/>
          </a:p>
        </p:txBody>
      </p:sp>
      <p:pic>
        <p:nvPicPr>
          <p:cNvPr id="83970" name="Picture 2" descr="562543309@15122009-2AE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9549" y="3124200"/>
            <a:ext cx="8512192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91400" y="152400"/>
            <a:ext cx="1584325" cy="11366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Hall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9144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New Hand Foot monitors</a:t>
            </a:r>
          </a:p>
          <a:p>
            <a:r>
              <a:rPr lang="en-US" dirty="0" smtClean="0"/>
              <a:t>Readings can be logged/monitored over technical network</a:t>
            </a:r>
            <a:endParaRPr lang="en-US" dirty="0"/>
          </a:p>
        </p:txBody>
      </p:sp>
      <p:pic>
        <p:nvPicPr>
          <p:cNvPr id="84994" name="Picture 2" descr="562543309@15122009-2AE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2556937"/>
            <a:ext cx="6172200" cy="390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91400" y="152400"/>
            <a:ext cx="1584325" cy="11366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8163</TotalTime>
  <Words>1415</Words>
  <Application>Microsoft Office PowerPoint</Application>
  <PresentationFormat>On-screen Show (4:3)</PresentationFormat>
  <Paragraphs>253</Paragraphs>
  <Slides>32</Slides>
  <Notes>32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Links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35" baseType="lpstr">
      <vt:lpstr>Office Theme</vt:lpstr>
      <vt:lpstr>???</vt:lpstr>
      <vt:lpstr>???</vt:lpstr>
      <vt:lpstr>Technical Report for the INTC and ISCC Meetings 4th February 2010</vt:lpstr>
      <vt:lpstr>Outline</vt:lpstr>
      <vt:lpstr>Vacuum Controls Consolidation</vt:lpstr>
      <vt:lpstr>Vacuum Controls Consolidation</vt:lpstr>
      <vt:lpstr>Slide 5</vt:lpstr>
      <vt:lpstr>Slide 6</vt:lpstr>
      <vt:lpstr>RILIS</vt:lpstr>
      <vt:lpstr>Experimental Hall</vt:lpstr>
      <vt:lpstr>Experimental Hall</vt:lpstr>
      <vt:lpstr>Experimental hall</vt:lpstr>
      <vt:lpstr>Experimental Hall</vt:lpstr>
      <vt:lpstr>Front End #6 exchange</vt:lpstr>
      <vt:lpstr>Front End #6 Exchange</vt:lpstr>
      <vt:lpstr>Phase 2 cable removal</vt:lpstr>
      <vt:lpstr>Phase 2 Boris Tube Insulator Exchange</vt:lpstr>
      <vt:lpstr>Phase 2 – completed!! 3rd February 2010</vt:lpstr>
      <vt:lpstr>GPS Boris tube insulator</vt:lpstr>
      <vt:lpstr>Phase 3 Cabling</vt:lpstr>
      <vt:lpstr>Front End #6</vt:lpstr>
      <vt:lpstr>News from Support Groups</vt:lpstr>
      <vt:lpstr>HIE-ISOLDE Project: Planning &amp; Resources</vt:lpstr>
      <vt:lpstr>HIE-ISOLDE Schedule (1/3)</vt:lpstr>
      <vt:lpstr>HIE-ISOLDE Schedule (2/3) Energy Upgrade</vt:lpstr>
      <vt:lpstr>SC Linac Layout staged installation</vt:lpstr>
      <vt:lpstr>New Transfer Line</vt:lpstr>
      <vt:lpstr>HIE-ISOLDE Layout</vt:lpstr>
      <vt:lpstr>HIE-ISOLDE Layout</vt:lpstr>
      <vt:lpstr>Research Training Themes Addressed by the CATHI Proposal (56 FTE over 4 years)</vt:lpstr>
      <vt:lpstr>List of Participants</vt:lpstr>
      <vt:lpstr>Project Breakdown Structure Overview</vt:lpstr>
      <vt:lpstr>Outlook</vt:lpstr>
      <vt:lpstr>Slide 32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Technical Report for the INTC and ISCC Meetings 16th November 2009</dc:title>
  <dc:creator>catheral</dc:creator>
  <cp:lastModifiedBy>catheral</cp:lastModifiedBy>
  <cp:revision>36</cp:revision>
  <dcterms:created xsi:type="dcterms:W3CDTF">2009-10-30T12:47:17Z</dcterms:created>
  <dcterms:modified xsi:type="dcterms:W3CDTF">2010-02-04T13:15:51Z</dcterms:modified>
</cp:coreProperties>
</file>