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sldIdLst>
    <p:sldId id="256" r:id="rId2"/>
    <p:sldId id="258" r:id="rId3"/>
    <p:sldId id="287" r:id="rId4"/>
    <p:sldId id="28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/>
    <p:restoredTop sz="94631"/>
  </p:normalViewPr>
  <p:slideViewPr>
    <p:cSldViewPr snapToGrid="0" snapToObjects="1">
      <p:cViewPr varScale="1">
        <p:scale>
          <a:sx n="127" d="100"/>
          <a:sy n="127" d="100"/>
        </p:scale>
        <p:origin x="1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03/06/2019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Welcome Workshop Gamma Factory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Gamma </a:t>
            </a:r>
            <a:r>
              <a:rPr lang="fr-FR" sz="3600" dirty="0" err="1"/>
              <a:t>Factory</a:t>
            </a:r>
            <a:r>
              <a:rPr lang="fr-FR" sz="3600" dirty="0"/>
              <a:t> Workshop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A. Martens (LAL) on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behalf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of</a:t>
            </a:r>
          </a:p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LAL group</a:t>
            </a:r>
          </a:p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w/ help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Sylvie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Teulet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w/ support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P2I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dept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of Université Paris Saclay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Welcome</a:t>
            </a:r>
            <a:r>
              <a:rPr lang="fr-FR" dirty="0"/>
              <a:t> Workshop Gamma </a:t>
            </a:r>
            <a:r>
              <a:rPr lang="fr-FR" dirty="0" err="1"/>
              <a:t>Factory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7CAA0E4-EC54-9940-8BF5-25EFFC30D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10154" cy="298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2E01A0-D0AB-C24D-8BBC-20A226C1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Meeting room + </a:t>
            </a:r>
            <a:r>
              <a:rPr lang="fr-FR" dirty="0" err="1"/>
              <a:t>misc</a:t>
            </a:r>
            <a:endParaRPr lang="fr-FR" dirty="0"/>
          </a:p>
        </p:txBody>
      </p:sp>
      <p:sp>
        <p:nvSpPr>
          <p:cNvPr id="41" name="Espace réservé de la date 40">
            <a:extLst>
              <a:ext uri="{FF2B5EF4-FFF2-40B4-BE49-F238E27FC236}">
                <a16:creationId xmlns:a16="http://schemas.microsoft.com/office/drawing/2014/main" id="{5F8FAB2B-802F-774F-AD0E-93579FE6F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42" name="Espace réservé du pied de page 41">
            <a:extLst>
              <a:ext uri="{FF2B5EF4-FFF2-40B4-BE49-F238E27FC236}">
                <a16:creationId xmlns:a16="http://schemas.microsoft.com/office/drawing/2014/main" id="{2F4D4FCB-ABC7-234E-9409-FC6A5A6F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43" name="Espace réservé du numéro de diapositive 42">
            <a:extLst>
              <a:ext uri="{FF2B5EF4-FFF2-40B4-BE49-F238E27FC236}">
                <a16:creationId xmlns:a16="http://schemas.microsoft.com/office/drawing/2014/main" id="{6496B644-6D4E-A249-A1FE-674F48EE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7A6F057-B0D0-8A4B-AABC-A683CB474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800"/>
            <a:ext cx="9144000" cy="5336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B62386E-D012-3C4A-9C85-30BD1786C439}"/>
              </a:ext>
            </a:extLst>
          </p:cNvPr>
          <p:cNvSpPr txBox="1"/>
          <p:nvPr/>
        </p:nvSpPr>
        <p:spPr>
          <a:xfrm>
            <a:off x="6745016" y="365126"/>
            <a:ext cx="252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208, meeting room, 1rst </a:t>
            </a:r>
            <a:r>
              <a:rPr lang="fr-FR" sz="1400" dirty="0" err="1"/>
              <a:t>floor</a:t>
            </a:r>
            <a:endParaRPr lang="fr-FR" sz="1400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C94B053-7806-2C48-A022-6C35E206C267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933363" y="672903"/>
            <a:ext cx="1076333" cy="12161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E3111368-D80C-D648-8BB6-7FC3F20B8E1B}"/>
              </a:ext>
            </a:extLst>
          </p:cNvPr>
          <p:cNvSpPr txBox="1"/>
          <p:nvPr/>
        </p:nvSpPr>
        <p:spPr>
          <a:xfrm>
            <a:off x="1015336" y="2001603"/>
            <a:ext cx="25293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Tuesday and </a:t>
            </a:r>
            <a:r>
              <a:rPr lang="fr-FR" sz="1400" dirty="0" err="1"/>
              <a:t>Wednesday</a:t>
            </a:r>
            <a:r>
              <a:rPr lang="fr-FR" sz="1400" dirty="0"/>
              <a:t> lunch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E7A5E096-C7D0-6447-84AB-358920303225}"/>
              </a:ext>
            </a:extLst>
          </p:cNvPr>
          <p:cNvCxnSpPr>
            <a:cxnSpLocks/>
          </p:cNvCxnSpPr>
          <p:nvPr/>
        </p:nvCxnSpPr>
        <p:spPr>
          <a:xfrm flipH="1">
            <a:off x="793820" y="2334759"/>
            <a:ext cx="1389508" cy="33853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1F0BDAE4-A3CE-014D-B049-C71B9F656417}"/>
              </a:ext>
            </a:extLst>
          </p:cNvPr>
          <p:cNvSpPr txBox="1"/>
          <p:nvPr/>
        </p:nvSpPr>
        <p:spPr>
          <a:xfrm>
            <a:off x="5880413" y="5339330"/>
            <a:ext cx="30425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/>
              <a:t>ThomX</a:t>
            </a:r>
            <a:r>
              <a:rPr lang="fr-FR" sz="1400" dirty="0"/>
              <a:t>, </a:t>
            </a:r>
            <a:r>
              <a:rPr lang="fr-FR" sz="1400" dirty="0" err="1"/>
              <a:t>visit</a:t>
            </a:r>
            <a:r>
              <a:rPr lang="fr-FR" sz="1400" dirty="0"/>
              <a:t> on </a:t>
            </a:r>
            <a:r>
              <a:rPr lang="fr-FR" sz="1400" dirty="0" err="1"/>
              <a:t>Wednesday</a:t>
            </a:r>
            <a:r>
              <a:rPr lang="fr-FR" sz="1400" dirty="0"/>
              <a:t> (</a:t>
            </a:r>
            <a:r>
              <a:rPr lang="fr-FR" sz="1400" dirty="0" err="1"/>
              <a:t>maybe</a:t>
            </a:r>
            <a:r>
              <a:rPr lang="fr-FR" sz="1400" dirty="0"/>
              <a:t>)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AE41DA95-A9AF-C645-A1F5-D6D0C6C68EC5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6933363" y="4019341"/>
            <a:ext cx="468312" cy="1319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48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2E01A0-D0AB-C24D-8BBC-20A226C1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Monday</a:t>
            </a:r>
            <a:r>
              <a:rPr lang="fr-FR" dirty="0"/>
              <a:t> </a:t>
            </a:r>
            <a:r>
              <a:rPr lang="fr-FR" dirty="0" err="1"/>
              <a:t>dinner</a:t>
            </a:r>
            <a:r>
              <a:rPr lang="fr-FR" dirty="0"/>
              <a:t> (Gramophone)</a:t>
            </a:r>
          </a:p>
        </p:txBody>
      </p:sp>
      <p:sp>
        <p:nvSpPr>
          <p:cNvPr id="41" name="Espace réservé de la date 40">
            <a:extLst>
              <a:ext uri="{FF2B5EF4-FFF2-40B4-BE49-F238E27FC236}">
                <a16:creationId xmlns:a16="http://schemas.microsoft.com/office/drawing/2014/main" id="{5F8FAB2B-802F-774F-AD0E-93579FE6F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42" name="Espace réservé du pied de page 41">
            <a:extLst>
              <a:ext uri="{FF2B5EF4-FFF2-40B4-BE49-F238E27FC236}">
                <a16:creationId xmlns:a16="http://schemas.microsoft.com/office/drawing/2014/main" id="{2F4D4FCB-ABC7-234E-9409-FC6A5A6F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43" name="Espace réservé du numéro de diapositive 42">
            <a:extLst>
              <a:ext uri="{FF2B5EF4-FFF2-40B4-BE49-F238E27FC236}">
                <a16:creationId xmlns:a16="http://schemas.microsoft.com/office/drawing/2014/main" id="{6496B644-6D4E-A249-A1FE-674F48EE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8B6FFE6-67FB-384E-9020-769500F9C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" y="1608364"/>
            <a:ext cx="8623300" cy="46863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2BF461C-AEA7-E04F-80C0-E7A00CEA7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512" y="874643"/>
            <a:ext cx="2676491" cy="306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61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2E01A0-D0AB-C24D-8BBC-20A226C1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Tuesday </a:t>
            </a:r>
            <a:r>
              <a:rPr lang="fr-FR" dirty="0" err="1"/>
              <a:t>dinner</a:t>
            </a:r>
            <a:r>
              <a:rPr lang="fr-FR" dirty="0"/>
              <a:t> (La part des anges)</a:t>
            </a:r>
          </a:p>
        </p:txBody>
      </p:sp>
      <p:sp>
        <p:nvSpPr>
          <p:cNvPr id="41" name="Espace réservé de la date 40">
            <a:extLst>
              <a:ext uri="{FF2B5EF4-FFF2-40B4-BE49-F238E27FC236}">
                <a16:creationId xmlns:a16="http://schemas.microsoft.com/office/drawing/2014/main" id="{5F8FAB2B-802F-774F-AD0E-93579FE6F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03/06/2019</a:t>
            </a:r>
          </a:p>
        </p:txBody>
      </p:sp>
      <p:sp>
        <p:nvSpPr>
          <p:cNvPr id="42" name="Espace réservé du pied de page 41">
            <a:extLst>
              <a:ext uri="{FF2B5EF4-FFF2-40B4-BE49-F238E27FC236}">
                <a16:creationId xmlns:a16="http://schemas.microsoft.com/office/drawing/2014/main" id="{2F4D4FCB-ABC7-234E-9409-FC6A5A6F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Welcome Workshop Gamma Factory</a:t>
            </a:r>
          </a:p>
        </p:txBody>
      </p:sp>
      <p:sp>
        <p:nvSpPr>
          <p:cNvPr id="43" name="Espace réservé du numéro de diapositive 42">
            <a:extLst>
              <a:ext uri="{FF2B5EF4-FFF2-40B4-BE49-F238E27FC236}">
                <a16:creationId xmlns:a16="http://schemas.microsoft.com/office/drawing/2014/main" id="{6496B644-6D4E-A249-A1FE-674F48EE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5B3E9A-D8E7-8D43-8FBA-BA7FB80E5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92" y="1175657"/>
            <a:ext cx="8830084" cy="517970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0E0B967-1391-1C48-9B1F-CAFE3EDAC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257" y="3486778"/>
            <a:ext cx="4187776" cy="277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721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20992</TotalTime>
  <Words>90</Words>
  <Application>Microsoft Macintosh PowerPoint</Application>
  <PresentationFormat>Affichage à l'écran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Gamma Factory Workshop</vt:lpstr>
      <vt:lpstr>Meeting room + misc</vt:lpstr>
      <vt:lpstr>Monday dinner (Gramophone)</vt:lpstr>
      <vt:lpstr>Tuesday dinner (La part des anges)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68</cp:revision>
  <dcterms:created xsi:type="dcterms:W3CDTF">2019-04-24T13:33:28Z</dcterms:created>
  <dcterms:modified xsi:type="dcterms:W3CDTF">2019-06-03T08:22:17Z</dcterms:modified>
</cp:coreProperties>
</file>