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136" d="100"/>
          <a:sy n="136" d="100"/>
        </p:scale>
        <p:origin x="70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4ACA-89C0-4740-81B9-D4967098617B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58A5-CEB0-4047-91E2-D35DE8BF1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231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4ACA-89C0-4740-81B9-D4967098617B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58A5-CEB0-4047-91E2-D35DE8BF1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934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4ACA-89C0-4740-81B9-D4967098617B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58A5-CEB0-4047-91E2-D35DE8BF1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43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4ACA-89C0-4740-81B9-D4967098617B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58A5-CEB0-4047-91E2-D35DE8BF1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668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4ACA-89C0-4740-81B9-D4967098617B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58A5-CEB0-4047-91E2-D35DE8BF1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038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4ACA-89C0-4740-81B9-D4967098617B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58A5-CEB0-4047-91E2-D35DE8BF1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047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4ACA-89C0-4740-81B9-D4967098617B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58A5-CEB0-4047-91E2-D35DE8BF1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365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4ACA-89C0-4740-81B9-D4967098617B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58A5-CEB0-4047-91E2-D35DE8BF1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721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4ACA-89C0-4740-81B9-D4967098617B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58A5-CEB0-4047-91E2-D35DE8BF1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791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4ACA-89C0-4740-81B9-D4967098617B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58A5-CEB0-4047-91E2-D35DE8BF1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398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4ACA-89C0-4740-81B9-D4967098617B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58A5-CEB0-4047-91E2-D35DE8BF1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63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84ACA-89C0-4740-81B9-D4967098617B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958A5-CEB0-4047-91E2-D35DE8BF1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595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FASER, WP1 report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Francisco Sanchez Galan &amp; Liam Dougherty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16 May 2019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FASER LS2 work coordination meeting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24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427" y="418979"/>
            <a:ext cx="7772400" cy="924486"/>
          </a:xfrm>
        </p:spPr>
        <p:txBody>
          <a:bodyPr/>
          <a:lstStyle/>
          <a:p>
            <a:r>
              <a:rPr lang="en-GB" dirty="0" smtClean="0"/>
              <a:t>Work done 1 to 16 May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9018" y="1829509"/>
            <a:ext cx="6858000" cy="2960540"/>
          </a:xfrm>
        </p:spPr>
        <p:txBody>
          <a:bodyPr>
            <a:normAutofit fontScale="925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Visits with CV (LHC), EN-EL (ENP/FC)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VIC EN-EL-EIC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On-site interventions related to lowering cable trays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Gangway manufacturing (pending small modifications, HSE in the loop 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SAS quotes received, ONET retained.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EDMS structure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695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917" y="222251"/>
            <a:ext cx="7772400" cy="1070768"/>
          </a:xfrm>
        </p:spPr>
        <p:txBody>
          <a:bodyPr/>
          <a:lstStyle/>
          <a:p>
            <a:r>
              <a:rPr lang="en-GB" dirty="0" smtClean="0"/>
              <a:t>Planning consolidation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693" y="1385888"/>
            <a:ext cx="8324848" cy="29432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17917" y="4541729"/>
            <a:ext cx="78867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BASELINE: avoid coactivity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SAS installation date tbc. Current proposal assuming uncertainty about installation of gangway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Proposal: Start EN-HE 8 </a:t>
            </a:r>
            <a:r>
              <a:rPr lang="en-GB" dirty="0" err="1" smtClean="0"/>
              <a:t>july</a:t>
            </a:r>
            <a:r>
              <a:rPr lang="en-GB" dirty="0" smtClean="0"/>
              <a:t> (agreed with Caterina). </a:t>
            </a:r>
            <a:r>
              <a:rPr lang="fr-FR" b="1" dirty="0"/>
              <a:t>8/7: occupation du tunnel pendant toute la journée en heures </a:t>
            </a:r>
            <a:r>
              <a:rPr lang="fr-FR" b="1" dirty="0" smtClean="0"/>
              <a:t>ouvrables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 err="1" smtClean="0"/>
              <a:t>Proposal</a:t>
            </a:r>
            <a:r>
              <a:rPr lang="fr-FR" b="1" dirty="0" smtClean="0"/>
              <a:t> </a:t>
            </a:r>
            <a:r>
              <a:rPr lang="fr-FR" b="1" dirty="0" err="1" smtClean="0"/>
              <a:t>start</a:t>
            </a:r>
            <a:r>
              <a:rPr lang="fr-FR" b="1" dirty="0" smtClean="0"/>
              <a:t> CV </a:t>
            </a:r>
            <a:r>
              <a:rPr lang="fr-FR" b="1" dirty="0" err="1" smtClean="0"/>
              <a:t>work</a:t>
            </a:r>
            <a:r>
              <a:rPr lang="fr-FR" b="1" dirty="0"/>
              <a:t> </a:t>
            </a:r>
            <a:r>
              <a:rPr lang="fr-FR" b="1" dirty="0" smtClean="0"/>
              <a:t>22 </a:t>
            </a:r>
            <a:r>
              <a:rPr lang="fr-FR" b="1" dirty="0" err="1" smtClean="0"/>
              <a:t>july</a:t>
            </a:r>
            <a:endParaRPr lang="fr-FR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~1 </a:t>
            </a:r>
            <a:r>
              <a:rPr lang="fr-FR" dirty="0" err="1" smtClean="0"/>
              <a:t>month</a:t>
            </a:r>
            <a:r>
              <a:rPr lang="fr-FR" dirty="0" smtClean="0"/>
              <a:t> </a:t>
            </a:r>
            <a:r>
              <a:rPr lang="fr-FR" dirty="0" err="1" smtClean="0"/>
              <a:t>contingency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4665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do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Cable tray related activities planning inside TI12 ongoing</a:t>
            </a:r>
          </a:p>
          <a:p>
            <a:r>
              <a:rPr lang="en-GB" dirty="0" smtClean="0"/>
              <a:t>Coordination with CE (SAS)</a:t>
            </a:r>
          </a:p>
          <a:p>
            <a:r>
              <a:rPr lang="en-GB" dirty="0" smtClean="0"/>
              <a:t>Coordination EN-HE/SMB (loads for handling rails)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070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140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FASER, WP1 report</vt:lpstr>
      <vt:lpstr>Work done 1 to 16 May</vt:lpstr>
      <vt:lpstr>Planning consolidation</vt:lpstr>
      <vt:lpstr>To do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WP1</dc:title>
  <dc:creator>Francisco Sanchez Galan</dc:creator>
  <cp:lastModifiedBy>Francisco Sanchez Galan</cp:lastModifiedBy>
  <cp:revision>4</cp:revision>
  <dcterms:created xsi:type="dcterms:W3CDTF">2019-05-16T11:45:31Z</dcterms:created>
  <dcterms:modified xsi:type="dcterms:W3CDTF">2019-05-16T11:59:00Z</dcterms:modified>
</cp:coreProperties>
</file>