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9" r:id="rId2"/>
    <p:sldId id="258" r:id="rId3"/>
    <p:sldId id="282" r:id="rId4"/>
    <p:sldId id="271" r:id="rId5"/>
    <p:sldId id="278" r:id="rId6"/>
    <p:sldId id="272" r:id="rId7"/>
    <p:sldId id="262" r:id="rId8"/>
    <p:sldId id="279" r:id="rId9"/>
    <p:sldId id="261" r:id="rId10"/>
    <p:sldId id="280" r:id="rId11"/>
    <p:sldId id="281" r:id="rId12"/>
    <p:sldId id="257" r:id="rId13"/>
    <p:sldId id="25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6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5-15T15:10:38.834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168 255 944,'-21'11'88,"0"0"-1,-17 5-87,-5 3-325,27-13 365,12-8 383,36-19-2,-16 12-406,82-47 562,-84 47-321,-1 0 0,0-1 0,-1-1 0,0 0 0,0 0 0,2-5-256,-7 5 348,-9 7 119,-19 14-198,5-1-290,1 2 0,0-1-1,0 2 1,-8 9 21,-45 35-37,-24 14-69,92-70 104,0 1-1,0-1 0,0 0 0,0 0 0,0 0 0,0 0 1,0 0-1,0 0 0,0 0 0,0 0 0,0 0 1,0 0-1,0 0 0,0 1 0,0-1 0,0 0 1,0 0-1,0 0 0,0 0 0,0 0 0,0 0 0,0 0 1,0 0-1,0 1 0,0-1 0,0 0 0,0 0 1,0 0-1,0 0 0,0 0 0,0 0 0,0 0 1,0 0-1,0 0 0,0 0 0,0 0 0,0 1 1,0-1-1,0 0 0,0 0 0,0 0 0,-1 0 0,1 0 1,0 0 2,17-4-32,22-9 59,29-17 72,-2-4-1,-2-2 1,-1-3-1,-2-3 0,32-30-98,-73 58 7,-14 11-5,-2-1-1,1 1 1,0-1 0,-1 1 0,1-1-1,-1-1 1,1 0-2,-12 11 63,0 1 0,0-1-1,0 0 1,0-1 0,-5 3-63,-29 22 46,-39 38-161,-3-4-1,-2-3 0,-42 20 116,126-80-423,6-3 38,18-6-271,34-17-215,35-26 1540,-2-3-1,29-28-668,58-35 297,-122 88-261,-55 29-33,0 0 1,0 0-1,-1 1 0,1-1 0,0 0 1,0 0-1,0 0 0,0 1 1,0-1-1,0 0 0,0 0 0,0 1 1,0-1-1,0 0 0,0 0 1,0 0-1,0 1 0,0-1 0,0 0 1,0 0-1,0 1 0,0-1 1,0 0-1,1 0 0,-1 0 0,0 1 1,0-1-1,0 0 0,0 0 1,0 0-1,0 0 0,1 1 0,-1-1 1,0 0-1,0 0 0,0 0 1,1 0-1,-1 0 0,0 1 0,0-1 1,0 0-1,1 0 0,-1 0 1,0 0-1,0 0 0,1 0 0,-1 0 1,0 0-1,0 0 0,0 0 1,1 0-1,-1 0 0,0 0 0,0 0 1,1 0-4,-17 18 108,-48 44 21,-2-3-1,-47 31-128,-152 96-100,219-155 86,23-18-37,18-12-17,13-9-20,111-77 40,39-17 48,-34 23 103,-75 48-51,38-17-52,-83 46 4,0 0 1,1 1-1,-1 0 1,0 0-1,1 0 0,0 0 1,1 0-5,-5 1 4,0 0 1,-1 0 0,1 0-1,-1 0 1,1 0 0,0 0-1,-1 0 1,1 0 0,-1 1-1,1-1 1,0 0 0,-1 0-1,1 0 1,-1 1 0,1-1-1,-1 0 1,1 1-1,-1-1 1,1 0 0,-1 1-1,1-1 1,-1 1-5,0 0 8,1 0-1,-1-1 1,0 1 0,0 0-1,0 0 1,0-1 0,0 1-1,0 0 1,-1 0 0,1 0-1,0-1 1,0 1 0,0 0-1,-1 0 1,1-1 0,0 1-1,-1 0 1,1-1 0,-1 1-1,1 0 1,-1-1 0,1 1-1,-1-1-7,-15 21 73,-2-1-1,0-1 0,-2-1 0,0 0 0,-1-2 0,-2 1-72,-27 23 13,-24 18-27,38-31-68,0 2 1,1 1-1,2 2 1,-26 33 81,129-111-770,17-14 968,3 3-1,2 4 0,94-38-197,-182 90 21,-1-1-1,1 1 0,0-1 1,0 1-1,0 0 1,0 1-1,3-1-20,-7 1 5,0 0 0,0 0 1,1 0-1,-1 0 0,0 0 0,0 0 0,1 0 0,-1 0 1,0 0-1,0 0 0,0 0 0,1 0 0,-1 0 1,0 0-1,0 1 0,0-1 0,1 0 0,-1 0 0,0 0 1,0 0-1,0 0 0,0 1 0,0-1 0,1 0 1,-1 0-1,0 0 0,0 0 0,0 1 0,0-1 1,0 0-1,0 0 0,0 0 0,0 1 0,1-1 0,-1 0 1,0 0-1,0 0 0,0 1 0,0-1 0,0 0-5,-9 16 197,-18 13-68,-2-1 1,0-1-1,-18 11-129,-33 30 120,-60 63-138,-127 115-52,236-221 18,22-19-14,22-16-68,150-109-35,-43 33 205,-71 48-21,-9 6-13,1 3 0,38-22-2,-65 45 34,-14 6-33,0 0 0,0 0 1,0 0-1,1 0 1,-1 0-1,0 0 0,0 0 1,0 0-1,0 0 0,0 0 1,0 0-1,0 0 1,0 0-1,0 0 0,0 0 1,0 0-1,0 0 0,1 0 1,-1 0-1,0 0 1,0 0-1,0 0 0,0 0 1,0 0-1,0 0 0,0 0 1,0 0-1,0 0 1,0 0-1,0 0 0,0 0 1,0 0-1,0 0 0,1 0 1,-1 0-1,0 0 1,0 1-1,0-1 0,0 0 1,0 0-1,0 0 0,0 0 1,0 0-1,0 0 1,0 0-1,0 0 0,0 0 1,0 0-1,0 0 0,0 0 1,0 0-1,0 1 1,0-1-1,0 0 0,0 0 1,0 0-1,0 0 0,0 0 1,0 0-1,0 0 1,0 0-1,0 0 0,0 0 1,0 0-1,0 0 0,0 0 1,-1 1-1,1-1 1,0 0-1,0 0-1,-19 21 144,-60 53-23,-137 121-62,179-165-82,-2-2-1,-1-1 0,-1-2 0,-1-2 1,-3-2 23,26-13-11,7-3-23,10-4-56,4-1-75,33-13 157,-22 9 4,0 0 1,0 0-1,1 1 0,1 0 4,-13 3-2,0 0 0,0-1 0,-1 1 0,1 0-1,0 0 1,0 0 0,-1 0 0,1 0 0,0 0 0,0 1 0,-1-1 0,1 0 0,0 1 0,-1 0 0,1-1-1,0 1 1,-1 0 0,1 0 0,0 0 2,-1 0 2,0 0 0,0 0 0,-1 1 0,1-1 0,0 0 0,-1 0 0,1 0 1,-1 1-1,1-1 0,-1 0 0,0 1 0,1-1 0,-1 0 0,0 1 0,0-1 0,0 1 0,0-1 0,0 0 0,0 1 0,0-1 0,-1 0 0,1 1 0,0-1 0,-1 0-2,1 1 3,-1-1-1,1 0 1,0 0-1,-1 0 1,1 0-1,0 0 1,0 0-1,0 1 1,0-1-1,0 0 1,0 0-1,0 0 1,0 1-1,0-1 1,1 0-1,-1 0 1,0 0 0,1 0-1,-1 0 1,1 0-1,-1 0 1,1 0-1,-1 0 1,1 0-1,0 0 1,0 1-3,2-1 4,0 0 0,1 1 0,-1-1 0,0 0 0,1-1 0,-1 1 0,0 0 1,1-1-1,-1 0 0,1 0 0,0 0-4,16 2 1,-10-1-1,0 0-1,0-1 1,-1-1 0,1 1 0,0-1 0,2-1 0,21-2 1,1 2 1,-1 1-1,7 2-1,5 3 13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5-15T15:10:38.835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1272 652 152,'-23'90'304,"4"0"0,4 1 0,-2 79-304,17-160 11,-1-4 1,0 1 0,1 0 0,-1 0 0,2-1 0,-1 1 0,1 0 0,0-1 0,2 7-12,8-43 975,51-134-300,-61 160-640,16-43 847,-2 0 0,4-30-882,-50 162 446,11-34-464,-24 64 32,-32 53-14,76-167 7,0-1 0,0 1 0,0 0-1,-1-1 1,1 1 0,0 0-1,-1-1 1,1 1 0,0 0 0,-1-1-1,1 1 1,-1-1 0,1 1 0,-1 0-1,1-1 1,-1 0 0,1 1-1,-1-1 1,0 1 0,1-1 0,-1 0-1,0 1 1,1-1 0,-1 0-7,-5-14 92,6-38-58,1 47-39,-1 3 6,8-99 24,-7 92 3,1 0 0,0 0-1,0 0 1,1 0 0,0 1-1,0-1 1,1 1 0,0 0-1,1 0 1,3-5-28,1-5 177,-8 14-92,-3 10-80,0-1-22,0-1 0,0 1-1,0-1 1,-1 1 0,1-1 0,-1 0 0,-1 1 17,-12 19 8,3-1 5,-5 8-2,-1-1 0,-6 6-11,20-29 16,0 0 1,-1 0-1,0-1 0,0 1 1,-1-2-1,1 1 1,-1-1-1,-1 0 0,1 0 1,-1-1-1,1 0 1,-2 0-17,9-4 3,0 0 1,0 0-1,0 0 1,0 0-1,0 0 1,0 0-1,0 0 1,0-1-1,0 1 1,0 0-1,0 0 1,0 0 0,1 0-1,-1 0 1,0-1-1,0 1 1,0 0-1,0 0 1,0 0-1,0 0 1,0 0-1,0-1 1,0 1-1,-1 0 1,1 0-1,0 0 1,0 0 0,0 0-1,0-1 1,0 1-1,0 0 1,0 0-1,0 0 1,0 0-1,0 0 1,0 0-1,-1-1 1,1 1-1,0 0 1,0 0-1,0 0 1,0 0 0,0 0-1,0 0 1,-1 0-1,1 0 1,0 0-1,0 0 1,0 0-1,0 0 1,0 0-1,-1 0 1,1 0-1,0 0 1,0 0-1,0 0 1,0 0 0,0 0-1,-1 0 1,1 0-1,0 0-3,8-11 26,74-59 82,-79 67-100,1 0 0,0 0 0,0 0 0,0 1 0,0 0 0,0-1 0,0 2 0,0-1 0,1 0-1,1 1-7,-4 0 4,-1 1 0,1 0 0,-1 0 0,1 0 0,-1 0 0,1 0 0,-1 0 0,1 0 0,0 0 0,-1 1 0,1-1 0,-1 1 0,1-1 0,-1 1 0,0-1 0,1 1 0,-1 0 0,1 0 0,-1 0 0,0 0 0,0 0 0,0 0 0,1 1-4,-1-2 7,-1 1 0,0-1 1,1 0-1,-1 1 1,0-1-1,0 1 0,0-1 1,1 0-1,-1 1 0,0-1 1,0 1-1,0-1 0,0 1 1,0-1-1,0 1 0,0-1 1,0 1-1,0-1 1,0 0-1,0 1 0,0-1 1,0 1-1,0-1 0,-1 1 1,1-1-1,0 1 0,0-1 1,0 0-1,-1 1 0,1-1 1,0 1-1,-1-1-7,-15 15 232,-23 5 90,22-14-253,0-1 0,-1 0 0,1-1 0,-1-1 0,-1-1-69,14-1 7,0 0 1,0-1-1,-1 0 0,1 0 1,0 0-1,0-1 1,0 1-1,-1-1 1,1-1-1,0 1 0,0-1 1,1 0-1,-1 0 1,0 0-1,0-1 0,1 1 1,0-1-1,-1 0 1,-1-2-8,4 2-3,1 1-1,-1-1 1,0 1 0,1-1 0,-1 0 0,1 0 0,0 0 0,0 0 0,0 0-1,0 0 1,0 0 0,1 0 0,0 0 0,-1 0 0,1 0 0,0 0 0,0 0-1,1 0 1,-1-1 0,1 1 0,-1 0 0,1 0 0,0 0 0,0 0 0,1 1-1,-1-1 1,0 0 0,1 0 0,0 1 0,0-1 0,-1 1 0,2-1-1,-1 0 4,3-2-13,-1-1 0,1 1 0,0 0 0,0 0 0,1 0 0,0 1 0,0 0 0,0 0-1,0 1 1,0-1 0,1 1 0,-1 1 0,1-1 0,1 1 13,-5 1-5,-1 1-1,1-1 1,-1 1-1,1 0 1,-1 0-1,1 0 1,-1 1 0,1-1-1,-1 0 1,1 1-1,-1 0 1,0-1 0,1 1-1,-1 0 1,0 0-1,1 1 1,-1-1 0,0 0-1,0 1 1,0-1-1,0 1 1,-1 0 0,1-1-1,0 1 1,-1 0-1,1 0 1,-1 0 0,1 0-1,-1 1 1,0-1-1,0 0 1,0 0-1,0 1 1,0 0 5,1 4-2,0 0 0,0 1 0,-1-1 0,0 1 0,0 0 0,-1-1 0,0 1 0,0-1 0,0 1 0,-2 5 2,1-8 8,0 1 1,-1-1-1,0 0 1,0 0-1,0 0 1,0 0-1,-1-1 1,1 1-1,-1-1 1,-4 5-9,6-8 1,0 0 0,0 0 1,0 0-1,0 0 0,0-1 1,0 1-1,0 0 0,-1 0 0,1-1 1,0 1-1,-1-1 0,1 1 1,0-1-1,-1 1 0,1-1 1,0 0-1,-1 0 0,1 0 1,-1 0-1,1 0 0,-1 0 1,1 0-1,0 0 0,-1 0 1,1-1-1,-1 1 0,1 0 0,0-1 1,-1 0-1,1 1 0,0-1 1,0 0-1,-1 1 0,1-1 1,0 0-1,0 0 0,0 0 1,0 0-1,0 0 0,0 0 1,0 0-1,0-1 0,1 1-1,-3-2-4,2 0 0,-1 1 0,0-1 0,0 0 0,1 0 0,0 0 0,0-1 0,0 1-1,0 0 1,0 0 0,0-1 0,1 1 0,0-1 4,-1-47-16,1 47 15,7-66-51,3 1 1,3 0 0,21-63 51,-4 14-101,-12 42 39,0 7 124,-4 0-1,-2-1 1,1-58-62,-10 84 80,-1 17 9,-2 1-1,0 0 1,-1 0-1,-2-4-88,-1 20-15,0 15-110,0 20-12,1 11 122,-6 126-42,11-88-247,5 19 304,-1-17-627,-3 21 627,-4-79-74,0 0 3,1 1 0,0-1-1,1 0 1,1 0 0,0 0 0,2 0-1,0 0 1,5 12 71,-9-30 3,0 1 1,1-1-1,-1 1 0,0-1 1,0 1-1,1-1 1,-1 1-1,0-1 0,1 1 1,-1-1-1,0 1 1,1-1-1,-1 0 0,1 1 1,-1-1-1,1 0 1,-1 1-1,1-1 0,-1 0 1,1 1-1,-1-1 1,1 0-1,-1 0 0,1 0 1,-1 0-1,1 0 1,-1 1-1,1-1 0,0 0 1,-1 0-1,1 0 1,-1-1-1,1 1 0,-1 0 1,1 0-1,-1 0 1,1 0-1,-1 0 0,1-1 1,0 1-1,-1 0 1,1 0-1,-1-1 0,0 1 1,1 0-1,-1-1 1,1 1-1,-1-1 0,1 1 1,-1 0-1,0-1 1,1 1-1,-1-1 0,0 1 1,1-1-4,18-27 73,-19 28-72,26-53 39,-2-1-1,3-17-39,16-36-21,-28 76 55,-2-1 0,-2-1 0,0 1 0,-3-2 0,0 1 0,1-31-34,-45 141-75,16-42 91,-1 0 0,-1-1 0,-2-1 1,-1-2-1,-1 0 0,-2-2 0,-1-1 0,-1-1 0,-22 14-16,50-39 6,1-1-1,-1 0 0,1 0 0,-1 0 0,1 0 0,-1 0 0,0-1 1,0 1-1,1 0 0,-1-1 0,0 1 0,0-1 0,1 0 1,-1 1-1,0-1 0,0 0 0,0 0 0,0 0 0,0 0 1,1-1-1,-1 1 0,0 0 0,0-1 0,0 0-5,-1 0 6,0-1-1,1 0 1,-1 1-1,1-1 0,0 0 1,0-1-1,-1 1 1,1 0-1,1-1 1,-1 1-1,0-1 1,0 1-1,0-4-5,-3-3 3,1-1 0,1 0 1,-1 0-1,2 0 0,-1 0 0,1-1 0,1 1 0,0-4-3,0-23 2,2 18 3,-1 1 0,-1-1 0,0 0-1,-2 1 1,0-1 0,-1 1 0,-1 0 0,0 0 0,-5-9-5,4 15-1,0 1 0,-1 0 0,0 0 0,-1 1 0,0-1 0,0 2 0,-1-1 0,-1 1 0,1 1 0,-1 0 0,-1 0 0,1 1 0,-1 0 0,-1 1 0,1 0 0,-1 1 0,-5-1 1,-10-3-1,-1 2 1,0 1-1,-1 2 0,0 0 1,1 2-1,-1 1 0,-10 2 1,-190 9-57,-6 11 57,221-20-5,1 1-1,0 1 1,-1 0 0,-5 2 5,17-6-146,9-6 35,10-7 108,11-4 21,0 1 1,2 2 0,0 1-1,12-3-18,-39 16 1,10-3 6,-13 4-8,0 0 0,0 0 0,0 0 0,0 0 0,0 0 0,1-1 0,-1 1 0,0 0 0,0 0 0,0 0 0,0 0 0,0 0 1,0 0-1,0 0 0,0 0 0,1 0 0,-1 0 0,0 0 0,0 0 0,0 0 0,0 0 0,0 0 0,0 0 0,0 0 0,1 0 1,-1 0-1,0 0 0,0 0 0,0 0 0,0 0 0,0 0 0,0 0 0,0 0 0,0 0 0,0 0 0,1 1 0,-1-1 0,0 0 1,0 0-1,0 0 0,0 0 0,0 0 0,0 0 0,0 0 0,0 0 0,0 0 0,0 1 0,0-1 0,0 0 0,0 0 0,0 0 1,0 0-1,0 0 0,0 0 0,0 0 0,0 0 0,0 1 0,0-1 0,0 0 0,0 0 0,0 0 0,0 0 0,0 0 0,0 0 1,0 0-1,0 1 0,0-1 1,-1 2 2,1 0 0,-1 0 1,0 0-1,1 0 1,0 1-1,-1-1 0,1 0 1,0 0-1,0 1 1,0-1-1,1 0 0,-1 1-2,1 19 8,-3 26-5,-1 1 1,-3-1-1,-10 41-3,-1-20-2,4 1-1,-3 53 3,-1 144-2,-5 34-15,22-273 32,3-24 24,2-15-5,12-53-16,-4-1 1,5-60-19,-5 30-29,22-155-52,12-71 249,-45 281-197,-7 84-38,-2-1 0,-4 9 67,0-1-5,-14 66 17,-17 89-245,6 16 233,25-173-25,11-49 26,0 1 0,0-1 1,0 0-1,0 0 0,0 1 0,0-1 1,0 0-1,0 1 0,-1-1 0,1 0 0,0 1 1,0-1-1,0 0 0,0 0 0,0 1 1,-1-1-1,1 0 0,0 0 0,0 1 0,0-1 1,-1 0-1,1 0 0,0 0 0,0 1 1,-1-1-1,1 0 0,0 0 0,0 0 1,-1 0-1,1 0 0,0 1 0,-1-1 0,1 0 1,0 0-1,-1 0-1,-1-24 52,5-45-95,11-57 43,-4 37-11,8-56 2,-5 52 12,-5 0 0,-3-8-3,-5 98-5,1-18-33,-1 21 33,0 0 0,0-1 0,0 1 0,0 0-1,0-1 1,0 1 0,0 0 0,0-1 0,0 1-1,0 0 1,0-1 0,0 1 0,0 0 0,1-1-1,-1 1 1,0 0 0,0-1 0,0 1-1,1 0 1,-1 0 0,0-1 0,0 1 0,1 0-1,-1 0 1,0-1 0,0 1 0,1 0 0,-1 0-1,0 0 1,1 0 0,-1-1 0,0 1-1,1 0 1,-1 0 0,0 0 0,1 0 0,-1 0-1,0 0 1,1 0 0,-1 0 0,1 0 0,-1 0 5,10 3 4,-1-1 1,1 0-1,-1-1 1,1 1 0,0-2-1,0 0 1,8 0-5,3-1 5,18 0 0,-1-1 1,25-6-6,5-1-11,30-4-11,44-13 22,-97 17 2,66-15 19,86-15 72,-163 34-67,1 2 1,0 1-1,-1 1 1,23 4-27,-49-2 14,0 0 0,0 0 0,1 1 0,-1 0 1,0 0-1,3 2-14,-10-4 7,-1 1 0,1-1 1,0 1-1,0-1 1,-1 1-1,1-1 0,0 1 1,-1-1-1,1 1 0,0-1 1,-1 1-1,1 0 0,-1-1 1,1 1-1,-1 0 0,1 0 1,-1 0-1,0-1 1,1 1-1,-1 0 0,0 0 1,1 0-1,-1 0 0,0 0-7,0 0 17,-1 1-1,1 0 0,-1-1 0,1 1 0,-1 0 0,0-1 1,1 1-1,-1-1 0,0 1 0,0-1 0,0 1 0,0-1 0,-1 1 1,1-1-1,0 0 0,0 0 0,-2 1-16,-10 11 58,-2 0 1,0-1-1,-1-1-58,11-7 3,1-1 1,0 1-1,-1-1 0,1 1 1,1 1-1,-1-1 1,-2 4-4,-21 22 2,4-9-20,2 2 0,1 0 0,-14 23 18,26-34-6,0 1 1,1 0-1,1 0 1,0 1 0,1 0-1,-2 7 6,-20 91-26,21-87 18,-3 29-25,1 1 1,3 3 32,-7 57-38,2-51 22,-3-1 0,-3 0 0,-2-1 0,-5 5 16,21-61 3,-1 0-1,1-1 0,-1 1 1,0-1-1,0 0 0,-1 0 0,0 0 1,0-1-1,0 1 0,-5 3-2,7-7 3,1 1 0,-1-1 0,0 0-1,0 0 1,0 0 0,-1 0 0,1 0 0,0 0-1,0 0 1,-1-1 0,1 1 0,0-1 0,0 0-1,-1 1 1,1-1 0,-1 0 0,1 0 0,0-1 0,-1 1-1,1-1 1,0 1 0,0-1 0,-1 1 0,1-1-1,0 0 1,0 0 0,0 0 0,-2-1-3,-11-9 9,0 0 0,1-1 0,0 0 0,0-1 0,0-3-9,-61-71 4,73 84-4,-46-62 35,-21-39-35,37 52-1073,-3 1 0,-3 2-1,-14-13 1074,25 36-1719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5-15T15:10:38.835"/>
    </inkml:context>
    <inkml:brush xml:id="br0">
      <inkml:brushProperty name="width" value="0.35" units="cm"/>
      <inkml:brushProperty name="height" value="0.35" units="cm"/>
      <inkml:brushProperty name="color" value="#E71224"/>
    </inkml:brush>
    <inkml:brush xml:id="br1">
      <inkml:brushProperty name="width" value="0.35" units="cm"/>
      <inkml:brushProperty name="height" value="0.35" units="cm"/>
      <inkml:brushProperty name="color" value="#5B2D90"/>
    </inkml:brush>
    <inkml:brush xml:id="br2">
      <inkml:brushProperty name="width" value="0.05" units="cm"/>
      <inkml:brushProperty name="height" value="0.05" units="cm"/>
    </inkml:brush>
  </inkml:definitions>
  <inkml:trace contextRef="#ctx0" brushRef="#br0">4046 5901 5249,'-4'0'269,"-1"-1"-1,1 0 1,-1 0-1,1 0 1,0-1-1,-1 0 0,1 1 1,0-1-1,0-1 1,-2-1-269,-32-12 34,37 15-34,-1 1 0,1 0-1,0-1 1,-1 1-1,1-1 1,0 1 0,-1-1-1,1 0 1,0 0-1,0 1 1,0-1 0,0 0-1,0 0 1,0 0-1,0 0 1,0 0 0,0 0-1,0-1 1,1 1-1,-1-1 1,-30-52-12,30 53 12,0 0 0,0 0 0,0 1 0,0-1 0,0 0 0,0 0 0,0 0-1,0 1 1,0-1 0,-1 1 0,1-1 0,0 1 0,0-1 0,0 1 0,-1-1 0,1 1-1,0 0 1,-1 0 0,1 0 0,0 0 0,-1 0 0,1 0 0,0 0 0,0 0 0,-2 1 0,-28 12 0,18-6 1,-69 15 25,17-5 15,27-6-47,1 2 1,1 1-1,0 2 0,1 1 1,1 2-1,1 2 1,0 1-1,2 1 0,0 2 1,2 0-1,1 3 1,1 0-1,1 2 0,2 0 1,-3 8 5,10-12-13,0 2 0,2 0 1,1 0-1,1 2 13,7-15-11,2-1-1,-1 1 1,2 0 0,0 0-1,1 0 1,0 0-1,1 1 1,1-1-1,1 11 12,1-5-23,1 0 0,2 0 0,0 0-1,1-1 1,1 0 0,1 0 0,0-1-1,2 0 1,0 0 0,1-1 0,13 16 23,-5-11-24,1 0 0,1-2 1,2 0-1,-1-2 0,2-1 0,1 0 1,0-2-1,6 3 24,0-2 1,0-1 1,0-2 0,2-1-1,-1-1 1,23 4-2,-36-12 5,0-1 0,0 0 0,0-1 1,0-2-1,0 0 0,0 0 0,0-2 1,0-1-1,0 0 0,0-1 0,1-1-5,12-7 33,-1 0 0,-1-2 0,0-1 0,-1-2-1,-1-1 1,0-1 0,-2-1 0,0-1 0,18-20-33,11-16 100,-3-2-1,-3-2 1,26-43-100,-63 87 23,-1-2 0,-1 1 0,0-2 0,-1 1 1,-2-1-1,0-1 0,-1 1 0,-1-1 0,0 0 0,-2 0 0,-1-1 0,0 1 0,-2 0 0,0-1 0,-2 1 1,0 0-1,-1-1 0,-1 1 0,-7-18-23,6 20 78,-1 1 0,-1-1 0,0 2 0,-1-1 1,-1 1-1,-1 0 0,-1 1 0,-4-6-78,7 12 30,-1 1 0,1 1 1,-1 0-1,-1 0 0,0 0 0,0 1 1,0 1-1,-1-1 0,0 2 0,0 0 0,0 0 1,-1 1-1,1 0 0,-2 1-30,-20-3-493,-1 2-1,-1 1 1,1 1-1,0 2 1,0 2-1,-28 4 494,-35 6-1996</inkml:trace>
  <inkml:trace contextRef="#ctx0" brushRef="#br0" timeOffset="0.499">4618 6396 2160,'0'0'75,"0"0"-1,-1 0 0,1-1 0,-1 1 0,1 0 1,-1 0-1,1 0 0,0-1 0,-1 1 0,1 0 1,0 0-1,-1-1 0,1 1 0,0 0 0,-1-1 1,1 1-1,0 0 0,0-1 0,-1 1 1,1 0-1,0-1 0,0 1 0,0-1 0,0 1 1,-1 0-1,1-1 0,0 1 0,0-1 0,0 1 1,0-1-1,0 1 0,0 0 0,0-1 0,0 1 1,0-1-75,17 2 956,9 1-674,4-6-274,-1-2-1,0-1 1,0-1-1,0-1 1,-1-2-1,9-6-7,45-15 99,240-93 206,61-22 253,557-151 521,4-1-436,-339 99-39,25 9-84,4-8 63,-7-41-187,28-23-270,-406 168-91,168-65 2,279-125-3,-6 32-21,-31 30-12,-47-3 18,-46 24 129,89 9 537,-219 71-284,-427 119-406,26-8 103,-34 11-101,-1 0 1,1 0-1,0 0 0,-1-1 1,1 1-1,-1 0 0,1 0 1,0-1-1,-1 1 0,1 0 1,-1-1-1,1 1 0,-1-1 1,1 1-1,-1-1 0,1 1 1,-1-1-1,1 1 0,-1-1 1,0 1-1,1-1 0,-1 0 1,0 1-1,0-1 0,1 0 1,-1 1-1,0-1 0,0 0 1,0 1-1,0-1 0,0 0 1,0 1-1,0-1 0,0 0 1,0 1-1,0-1 0,0 0 1,0 0 2,-7-4-5416,4 2 2010</inkml:trace>
  <inkml:trace contextRef="#ctx0" brushRef="#br0" timeOffset="1.4989">15152 2071 5209,'30'-2'586,"0"2"1,1 1-1,-1 1 0,4 2-586,70 3-54,97-13 180,73-16-126,123-6 46,-348 28-62,25 2 16,-59 0-5,0 0 0,-1 0 0,1 1 0,-1 1 1,0 1-1,12 5 5,-23-9 1,-1 0 0,1 1-1,-1-1 1,1 1 0,-1-1 0,0 1-1,0 0 1,0 0 0,0 0 0,0 0 0,0 0-1,0 0 1,-1 0 0,1 1 0,-1-1-1,1 1 1,-1-1 0,0 1 0,0 0 0,0-1-1,-1 1 1,1 0 0,-1-1 0,1 1 0,-1 0-1,0 0 1,0 0 0,0-1 0,0 1-1,-1 0 1,1 0 0,-1 0 0,0-1 0,1 1-1,-2 1 0,-4 12 31,-1 0-1,0-1 0,-1 0 1,-1-1-1,-6 9-30,10-15 17,-57 78 366,-4-3-1,-3-2 1,-3-4-1,-4-2 1,-3-4-1,-14 4-382,-285 241-1444,355-297-625,22-19 1963,1 0-1,-1 1 1,1-1-1,-1 0 1,1 0-1,-1 0 1,1 0-1,-1 0 1,1 0-1,-1 0 1,1 0-1,-1 0 1,1 0-1,0 0 1,-1 0-1,1 0 1,-1 0-1,1 0 0,-1 0 1,1 0-1,-1-1 1,1 1-1,-1 0 1,1-1 106</inkml:trace>
  <inkml:trace contextRef="#ctx0" brushRef="#br1" timeOffset="2.4979">4173 1039 1616,'-33'-124'1509,"33"123"-1410,0-1 0,-1 0 0,1 1 0,-1-1 0,1 0 0,-1 1 0,0-1 0,1 1 0,-1-1 0,0 1 0,0 0 0,0-1 0,0 1 0,0 0 0,0 0 1,-1-1-1,1 1 0,-1 0-99,1 0 57,1 1 0,-1 0 0,1 0 0,-1 0 0,1 0 0,-1 0 0,1-1 0,-1 1 1,1 0-1,-1 0 0,1 0 0,-1 1 0,1-1 0,-1 0 0,1 0 0,-1 0 0,1 0 0,-1 0 1,1 0-1,0 1 0,-1-1 0,1 0 0,-1 0 0,1 1 0,-1-1-57,-11 20 429,-3 24-385,3 2 0,1-1 0,3 1 0,-2 37-45,0 58-3,6 3 4,4 47-74,9-1 0,8 1 0,26 103 74,-26-227-32,-42-159 263,13 43-223,-4-7 71,-2 2 0,-3 0 0,-2 1 0,-3 1 0,-26-40-79,51 90 4,-21-25 184,21 27-185,1-1 1,-1 1-1,1-1 1,-1 1-1,0 0 1,1-1-1,-1 1 1,0 0-1,1 0 1,-1-1-1,0 1 1,1 0-1,-1 0 1,0 0-1,1 0 1,-1 0-1,0 0 0,0 0 1,1 0-1,-1 0 1,0 0-1,1 0 1,-1 0-1,0 1 1,1-1-1,-1 0 1,0 0-1,1 1 1,-1-1-1,0 0 1,1 1-1,-1-1 1,1 1-1,-1-1 1,1 1-1,-1-1 0,1 1 1,-1-1-1,1 1 1,0-1-1,-1 1 1,1 0-1,-1 0-3,-8 17 8,0 0 1,0 0-1,2 1 0,0 1 0,2-1 0,0 1 0,1 0 0,1 0 1,0 0-1,2 4-8,0 6-3,1 0 0,1 1 1,1-1-1,2 0 0,2 0 1,0-1-1,2 1 0,1-1 1,2-1-1,0 0 0,2 0 1,1-1-1,1-1 0,9 11 3,-21-33 4,0 0-1,0 0 0,0-1 1,0 1-1,1 0 0,0-1 1,-1 0-1,1 0 0,0 0 1,1-1-1,-1 1 1,3 0-4,-5-2 5,0-1 0,0 0 1,1 1-1,-1-1 0,0 0 1,1 0-1,-1 0 0,0-1 0,1 1 1,-1 0-1,0-1 0,1 0 1,-1 1-1,0-1 0,0 0 1,0 0-1,0 0 0,0 0 1,0-1-1,0 1 0,0 0 1,0-1-1,-1 0 0,1 1 1,0-2-6,16-16 49,0 0 0,-2-2 0,-1 0 1,0 0-1,3-10-49,21-42 507,-2-5-507,32-61 679,-67 136-800,9-22 539,-11 24-503,1 0 1,-1 0-1,0 1 0,0-1 0,0 0 0,0 0 1,0 0-1,0 0 0,0 1 0,0-1 1,0 0-1,0 0 0,-1 0 0,1 0 0,0 1 1,0-1-1,-1 0 0,1 0 0,-1 1 0,1-1 1,-1 0-1,1 1 0,-1-1 0,1 0 0,-1 1 1,1-1-1,-1 1 0,0-1 0,0 0 85,-2 0-1655</inkml:trace>
  <inkml:trace contextRef="#ctx0" brushRef="#br1" timeOffset="3.498">3307 463 1768,'-6'-10'534,"-7"-10"1706,11 22-1294,6 16-597,32 143 306,-19-73-439,19 49-216,21 50 124,-92-263 406,16 33-528,-138-338 69,152 370-75,1 0 0,1-1 0,0 0 0,1 0 0,0 1 0,1-1 0,0 0 0,1-1 0,0 1 0,1 0 0,0 0 0,1 0 0,0 1 0,1-1 0,0 0 0,1 1 0,1 0 0,0 0 0,0 0 0,4-5 4,-2 5-3,2-1-1,0 1 1,0 0 0,1 1 0,0 0-1,1 1 1,0 0 0,0 0 0,1 2-1,0-1 4,-4 4 6,0 0-1,0 1 0,0 0 0,1 0 1,-1 1-1,1 0 0,0 0 1,-1 1-1,1 0 0,0 1 0,0 0 1,0 0-1,-1 1 0,1 0 1,0 0-1,7 3-5,2 2 5,-1 0 1,1 1-1,-2 1 1,1 0-1,-1 2 1,0 0-1,-1 0 1,0 2-1,-1 0 1,0 0-1,0 3-5,5 5 17,-1 1 1,-1 1-1,0 0 0,-2 2 1,-1-1-1,-1 2 0,0 3-17,-8-18 20,0 1 0,-1-1 0,0 1 0,-1 0-1,0 0 1,-1 0 0,0 0 0,-1 0 0,0 1-1,-1-1 1,0 0 0,-1 1 0,0-1 0,-1 0-1,0 0 1,-1 0 0,0 0 0,-1 0 0,0-1 0,0 1-1,-5 6-19,-8 9 47,0 0 0,-2-1-1,0-1 1,-2 0 0,0-2-1,-2-1 1,-1 0 0,0-2-1,-1-1 1,-1-1 0,-1-1-1,-16 7-46,28-16-62,-2 2 81,-1-1 0,0-1 0,-8 2-19,22-8-89,0 0 1,0 0-1,0 0 0,0 0 0,-1-1 1,1 0-1,0 0 0,0 0 1,0 0-1,-1-1 0,1 1 0,0-1 1,0 0-1,0 0 0,0-1 1,0 1-1,-3-3 89,6 3-146,-1 0-1,1-1 1,0 1 0,-1-1-1,1 1 1,0-1 0,0 1-1,0-1 1,0 0 0,1 0-1,-1 0 1,0 1 0,1-1-1,-1 0 1,1 0 0,-1 0-1,1 0 1,0 0 0,0 0 0,0 0-1,0 0 147,2-20-2154</inkml:trace>
  <inkml:trace contextRef="#ctx0" brushRef="#br1" timeOffset="4.499">4145 375 5337,'-27'54'85,"3"2"0,3 1-1,2 1 1,-3 21-85,22-79 8,0 1-1,0-1 1,0 0-1,-1 1 1,1-1 0,0 1-1,0-1 1,0 1-1,0-1 1,0 1 0,0-1-1,0 1 1,-1-1 0,2 1-1,-1-1 1,0 0-1,0 1 1,0-1 0,0 1-1,0-1 1,0 1 0,0-1-1,1 1 1,-1-1-1,0 1 1,0-1 0,0 0-1,1 1 1,-1-1 0,0 0-1,1 1-7,13-5 142,21-23-9,-32 25-117,40-34 41,7-6-16,7-10-41,-42 37 14,-1 0 0,-1-2 0,0 1 0,-1-1 0,8-15-14,-15 21 4,5-6 223,-1 0 1,0-1-1,-2 0 1,0-1 0,-1 1-1,2-14-227,-7 31 36,-1 0 1,0 0-1,0 0 0,0 0 0,0-1 0,0 1 0,0 0 0,0 0 0,0 0 0,0 0 0,0 0 1,-1 0-1,1 0 0,0 0 0,-1 0 0,1 0 0,-1 0 0,1 0 0,-1 0 0,1 0 1,-1 0-1,0 1 0,1-1 0,-1 0 0,0 0 0,0 1 0,0-1 0,1 0 0,-1 1 1,0-1-1,0 1 0,0-1 0,0 1 0,0-1 0,0 1 0,0 0 0,0 0 0,0-1 0,0 1 1,0 0-1,-1 0 0,1 0 0,0 0 0,0 0 0,0 0 0,0 1-36,-5-1 39,-1 1 0,1 0 0,0 0 0,-1 0 0,1 1 0,0 0 0,0 0-39,-18 10-86,1 0-1,0 1 1,0 1-1,2 1 1,0 1-1,0 1 87,13-10-64,-36 34-1018,41-38 763,1 0 0,0 0 0,-1 0 0,1 1 0,0-1 1,0 0-1,1 1 0,-1 0 0,1-1 0,0 1 0,0 0 0,0 0 0,0 2 319,2 2-2207</inkml:trace>
  <inkml:trace contextRef="#ctx0" brushRef="#br1" timeOffset="5.499">4628 288 312,'0'0'22,"1"0"0,-1 0 0,0 0 1,0 0-1,0 0 0,1 0 0,-1 1 0,0-1 0,0 0 0,0 0 0,0 0 0,1 0 1,-1 0-1,0 0 0,0 1 0,0-1 0,0 0 0,0 0 0,1 0 0,-1 0 1,0 1-1,0-1 0,0 0 0,0 0 0,0 0 0,0 1 0,0-1 0,0 0 1,0 0-1,0 0 0,0 1 0,0-1 0,0 0 0,0 0 0,0 0 0,0 1 0,0-1 1,0 0-1,0 0 0,0 1 0,0-1 0,0 0 0,0 0 0,0 0 0,0 0 1,-1 1-1,1-1 0,0 0 0,0 0 0,0 0 0,0 0 0,0 1 0,-1-1 0,1 0-22,-9 14 490,8-13-514,-26 37 678,2 0 0,2 2 0,1 1 0,-14 39-654,35-78 0,0 0 1,0 0-1,0 0 1,0 0 0,0 0-1,1 0 1,-1 0 0,1 0-1,0 0 1,0 0-1,-1 1 1,1-1 0,1 0-1,-1 0 1,0 0-1,0 0 1,1 0 0,-1 0-1,1 0 1,0 0 0,-1 0-1,1 0 1,0 0-1,0 0 1,0 0 0,1-1-1,-1 1 0,1-1 4,0 0-1,0 0 1,1 0 0,-1 0-1,0-1 1,0 1-1,1-1 1,-1 0 0,0 0-1,0 1 1,1-1-1,-1-1 1,0 1 0,1 0-1,-1-1 1,0 1 0,0-1-1,1 1 1,-1-1-1,0 0 1,0 0 0,0 0-1,0 0 1,0-1-1,1 0-3,19-10 126,0-1-1,-1 0 1,-1-2-1,-1 0 1,8-9-126,-21 19 130,-1 0 0,0 0 0,0-1 0,-1 1 0,1-1 0,-1 0 0,0-1 0,-1 1 0,0-1 1,0 1-1,0-1 0,-1 0 0,0 0 0,0 0 0,-1 0 0,1-1 0,-2 1 0,1 0 0,-1 0 0,0-4-130,-1 8 51,0 0 1,0 0-1,0 0 0,0 0 0,0 0 1,-1 0-1,1 0 0,-1 0 0,0 0 1,0 1-1,0-1 0,0 1 1,0-1-1,0 1 0,-1 0 0,1 0 1,-1 0-1,0 0 0,0 0 0,1 1 1,-1-1-1,0 1 0,0 0 0,0 0 1,-1 0-1,1 0 0,0 0 1,0 1-1,0-1 0,-2 1-51,-13-2-896,-1 1 0,0 0-1,0 2 1,-15 2 896,20-2-1511,5 0-678</inkml:trace>
  <inkml:trace contextRef="#ctx0" brushRef="#br1" timeOffset="6.499">4938 249 1976,'10'26'410,"1"-1"0,1 0-1,2 0 1,0-1 0,5 4-410,-14-18 883,-15-15-166,-24-27-458,32 31-254,-6-7 35,0 0-1,0-1 1,0 0 0,1 0-1,1 0 1,-1-1 0,2 0-1,-1-1 1,1 1 0,1-1-1,-3-9-39,5 11 143,1 0-1,0 1 0,0-1 1,0 0-1,2 0 0,-1 0 1,1 0-1,0 0 0,2-4-142,-3 9 53,2 1-1,-1 0 1,0 0 0,0 0-1,1 0 1,0 0-1,0 0 1,0 0-1,0 1 1,0-1 0,0 1-1,1-1 1,-1 1-1,1 0 1,-1 0-1,1 0 1,0 0 0,0 0-1,0 1 1,0-1-1,0 1 1,0 0-1,1 0 1,-1 0 0,1 0-53,76-8 700,-57 7-510,1-1-1,-1 0 1,13-5-190,-31 7-209,1-1 0,-1 0 0,1 0 0,-1 0 0,0-1 1,0 0-1,0 0 0,0 0 0,0 0 0,-1-1 0,1 0 0,-1 0 1,0 0-1,-1-1 0,1 1 0,0-1 209,5-14-2087</inkml:trace>
  <inkml:trace contextRef="#ctx0" brushRef="#br1" timeOffset="7.499">4119 3065 2449,'-1'44'608,"1"-46"5622,1-9-5125,2 6-1957,2 22 1207,-1 1-348,2-1 0,0 0 0,4 8-7,12 33 23,-10-17-4,3 1 0,1-2-1,21 36-18,-22-53 41,1 0-1,1-2 0,1 0 1,3 3-41,2-4 59,-18-16-50,1 1 1,-1-1-1,-1 1 1,1 0-1,-1 0 1,0 0-1,0 1 1,1 2-10,19 29 56,-19-31-56,-1 0 0,1 1 0,-1 0 0,-1 0 0,1 0 0,0 3 0,2 6 4,0 0 1,2-1 0,7 12-5,10 21 8,-23-44-4,-1 0-1,0 0 0,0 1 1,0-1-1,0 0 0,0 1 1,-1 1-4,2 11 8,41 158 30,-40-168-32,0 1 0,1 0 0,0-1 1,0 0-1,1 0 0,2 2-6,15 26 21,-16-25 3,0 0 0,1-1-1,1 0 1,-1 0 0,9 7-24,25 32 89,-27-28-56,33 56 182,-43-66-181,1-1 0,1 0 0,0-1 0,0 1 0,1-1 0,3 3-34,-7-6-1636,-3-7-564</inkml:trace>
  <inkml:trace contextRef="#ctx0" brushRef="#br1" timeOffset="8.499">4342 3240 544,'-12'-8'1246,"0"0"-1,-1 1 0,-7-2-1245,17 7 73,-1 1-1,1 0 0,-1-1 1,0 1-1,1 1 0,-1-1 0,0 0 1,0 1-1,1 0 0,-1 0 1,0 0-1,0 0 0,1 1 1,-1-1-1,0 1 0,0 0-72,3 0 11,-1-1-1,1 1 1,0 0-1,0 0 1,-1-1-1,1 1 1,0 0-1,0 0 1,0 0-1,0 0 1,0 0-1,0 0 1,1 0-1,-1 1 1,0-1-1,0 0 1,1 0-1,-1 1 1,1-1-1,-1 1-10,-4 35 235,5-36-234,-1 11-17,-1-4 75,1-1 0,0 1 0,1 0 0,0 0 0,0 0 0,1 0 0,0-1 0,0 1 0,1 0 0,0-1 0,0 1 0,0-1 0,1 0 0,1 1 0,-1-1 0,3 2-59,3 5 88,0 0 1,-1 1 0,-1 0-1,-1 0 1,2 5-89,-4-8 63,1 0 0,0 0 0,0-1 0,1 0 0,1 0 1,0 0-1,0-1 0,1 0 0,7 7-63,3 0 50,0 0 1,-2 2 0,0 0-1,-1 1 1,-1 0 0,-1 1-1,-1 1 1,9 22-51,10 17 72,-14-28-32,-1 1-1,0 8-39,-4-5 59,-10-27-46,1 0 0,0-1-1,1 0 1,0 0 0,0 0 0,1 0-1,0 0 1,2 1-13,35 49 486,-2 2 0,5 16-486,-21-42 184,-18-27-116,0-1-1,-1 1 0,0 0 0,-1 0 0,2 4-67,-4-7 7,0-1 0,1 1-1,-1-1 1,1 1 0,0-1-1,0 0 1,3 2-7,-6-6-201,0-1-2349,0-1 704</inkml:trace>
  <inkml:trace contextRef="#ctx0" brushRef="#br1" timeOffset="9.499">4662 4104 424,'-7'8'151,"-2"7"-45,1 34 5578,7-38-5544,2-1-1,-1 1 1,1-1 0,1 1 0,0-1 0,1 0 0,0 0-1,0 0 1,1 0 0,3 6-140,33 85 653,-11-56-216,-23-36-407,0 0 0,0 0 1,0 1-1,2 7-30,3 12 175,7 17 368,12 20-543,-24-53 33,2 0-1,-1-1 1,2 1 0,0-2-1,0 1 1,1-1 0,2 0-33,3 4 47,-1 1 0,-1 0 0,1 3-47,35 39 260,-38-46-223,1 0 108,0 0 0,1-1 0,13 9-145,-11-7 27,0 1 0,-1 0 0,-1 0-1,-1 2 1,0 0 0,7 11-27,-9-12-2,27 37 21,-37-52-5,1 3-2,0-1-1,0 0 1,0 1-1,1-1 0,-1 0 1,1 0-1,-1 0 0,1 0 1,-1 0-1,3 1-11,5 8 56,-5 1-203,-2-7-1092,-1-6 199,0-5-1121</inkml:trace>
  <inkml:trace contextRef="#ctx0" brushRef="#br1" timeOffset="10.499">4148 3165 296,'1'1'123,"3"7"132,1 0 0,-1-1 0,2 1 0,-1-1 0,1-1 0,0 1 0,0-1 0,1 0 0,0 0-1,0-1 1,7 5-255,-6-5 119,0 0-1,0 1 1,0 0-1,-1 1 0,0 0 1,-1 0-1,1 0 1,-1 1-1,-1 0 1,5 7-119,7 16 570,-2 0 0,5 14-570,2 6 511,15 45-145,-27-64-26,2 0 1,10 15-341,-2-8 181,-1 1 1,-2 1 0,-2 0 0,-2 1 0,0 7-182,-9-33 41,2 1 0,0-1 0,1 0 0,0-1 0,7 10-41,19 43 164,-20-41-139,0 0 0,2-1-1,1 0 1,18 21-25,49 61 962,4 19-962,-55-76 282,-2 1 0,-3 2 1,16 45-283,-36-82 64,-3-8-30,0 1 0,-1-1 0,0 1 0,0 0 0,-1 0 0,-1 0 0,1 4-34,-4-8 54,0-5-4775,0-1 1947</inkml:trace>
  <inkml:trace contextRef="#ctx0" brushRef="#br1" timeOffset="11.499">1296 1912 912,'-1'6'1700,"11"-4"-904,15-5 10,-10-6-726,0-1 0,-1 0 0,3-3-80,14-10 46,1-8-122,-16 13 42,-16 18 34,0 0 0,0 0 0,1 0-1,-1 0 1,0 0 0,0 1 0,0-1 0,0 0-1,0 0 1,0 0 0,0 0 0,0 0 0,0 0-1,0 0 1,0 0 0,0 0 0,0 0 0,0 0-1,0 0 1,0 0 0,0 0 0,0 0 0,0 0-1,1 0 1,-1 0 0,0 0 0,0 0 0,0 0-1,0 0 1,0 0 0,0 0 0,0 0 0,0 0-1,0 0 1,0 0 0,0 0 0,0 0 0,0 0-1,1 0 1,-1 0 0,0 0 0,0 0 0,0 0-1,0 0 1,0 0 0,0 0 0,0 0 0,0 0-1,0 0 1,0 0 0,-14 4-22,3-3-9,0 0 0,0 0 0,0 2-1,1-1 1,-1 1 0,1 1 0,-1 0-1,1 0 1,1 1 0,-1 0 0,1 1 0,-9 6 31,17-9 260,8 0-71,22 1 52,-15-3-167,9 0 164,0 0 0,1-1 1,16-3-239,20-4 372,0 4 0,50 3-372,67-3 235,-102-1-66,1 4 0,15 5-169,-49-3 184,0-2-1,1-2 1,20-4-184,-3 0 135,15 3-135,107-4 41,-136 7-25,1 1-1,-2 3 1,1 1 0,9 4-16,-22-4 32,1-2 0,24-1-32,-24-2 35,1 2 0,19 5-35,27 11 12,-51-10 236,-1-2 0,2-1 0,-1-1 1,13-1-249,-74-18 1493,-22-6-1501,-30-6 8,62 21-7,-1 1 0,0 1 0,-1 1 0,1 1 1,-14 1 6,-302 24-41,141-5 45,-219 11 26,334-21-24,40-3 3,-35 0-9,8-5-2,0 4 0,-3 3 2,46-5-72,1-1 1,-23-1 71,-37 2 105,62 1-130,1 2 0,-13 4 25,6-2 23,-72 14-27,97-20 7,1-1-1,-1 1 1,0-1-1,1 0 0,-1 0 1,0-1-1,0 1 1,1-1-1,-1 0 0,1 0 1,-1 0-1,-2-1-2,-19-4-227,25 6 129,0 0 22,25 2-6,134 41 91,-106-32 25,1-3 0,0-2 0,23-2-34,163-6 49,-164 0-23,86-8 114,25-1 46,210 0-3,-289 10-95,20 6-88,96-1 346,-193-4-64,0 2 0,26 4-282,-53-7 1641,-10-2-2248,-9-3-4309,8 5 2257</inkml:trace>
  <inkml:trace contextRef="#ctx0" brushRef="#br1" timeOffset="12.499">1640 1997 184,'1'0'52,"-1"0"0,0 0-1,1 0 1,-1 0 0,0 0 0,1 0-1,-1 0 1,0-1 0,1 1 0,-1 0-1,0 0 1,1 0 0,-1-1 0,0 1 0,0 0-1,1 0 1,-1-1 0,0 1 0,0 0-1,1-1 1,-1 1 0,0 0 0,0 0-1,0-1 1,0 1 0,0-1 0,1 1-1,-1 0 1,0-1 0,0 1 0,0 0 0,0-1-1,0 1 1,0 0 0,0-1 0,0 1-1,0 0 1,0-1-52,-14-7 1247,-28-2-443,6 11-569,-1 0-1,1 3 1,-15 3-235,-11 2 118,-118-1 1518,166-8-1086,1-1 1,-1 0-1,0-1 1,1-1-1,-8-2-550,-29-4 603,-60-14 1782,14 6-2230,93 16-148,-1 1 1,1-1-1,-1 1 0,1 0 1,-1 0-1,1 0 1,-1 0-1,1 1 1,-1 0-1,1-1 0,-1 1 1,1 0-1,0 1 1,-4 0-8,-1-3-94,9 0 86,-1 1 0,0-1-1,0 1 1,1 0 0,-1-1-1,0 1 1,1 0 0,-1 0-1,0-1 1,1 1 0,-1 0-1,0 0 1,1-1 0,-1 1-1,1 0 1,-1 0-1,0 0 1,1 0 0,-1-1-1,1 1 1,-1 0 0,1 0-1,-1 0 1,0 0 0,1 0-1,-1 0 1,1 0 0,-1 0-1,1 1 1,-1-1 0,0 0-1,1 0 1,-1 0 0,1 0-1,-1 1 9,39 0 33,-26 0-31,1-1-1,0 0 0,-1-1 0,1 0 0,-1-1 1,1-1-1,-1 0 0,11-4-1,23-9 1,1 3 0,0 2 0,1 2 0,2 2-1,-5 0-7,-1-1-1,34-13 8,-28 7 16,29-2-16,-59 13 5,-8 2 8,-1-1 0,1-1 1,-1 0-1,1 0 0,3-3-13,-11 6 147,-3 0 3,-12-2-118,-5 0-38,0 1-1,0 0 0,-1 2 0,-12 1 7,1 0-3,-20-1-29,0 3 1,1 1-1,0 3 0,0 2 1,0 1-1,-5 5 32,-80 29-9,125-43 11,-1-1 0,1 0 0,0 0 0,0 0-1,-1-1 1,1 1 0,-1-2 0,0 1-2,-33 1 0,40-1-8,0 0 0,1 0 1,-1 0-1,0 0 1,1 0-1,-1 0 1,0 0-1,1 0 0,-1 0 1,0 1-1,0-1 1,1 0-1,-1 0 0,0 0 1,1 0-1,-1 1 1,0-1-1,0 0 0,0 0 1,1 0-1,-1 1 1,0-1-1,0 0 0,0 0 1,1 1-1,-1-1 1,0 0-1,0 1 0,0-1 1,0 0-1,0 1 1,0-1-1,0 0 0,0 0 1,0 1-1,0-1 1,0 0-1,0 1 1,0-1-1,0 0 0,0 1 1,0-1-1,0 0 1,0 1-1,0-1 0,0 0 1,0 0-1,-1 1 1,1-1-1,0 0 0,0 1 1,0-1-1,0 0 1,-1 0-1,1 0 0,0 1 1,0-1-1,-1 0 1,1 0-1,0 0 0,0 1 1,-1-1 7,75 12-3,-50-7 3,-1-1 0,1-1 0,0-1 0,0-1 0,6-2 0,36 1-639,-65-1-2463,1 1 795</inkml:trace>
  <inkml:trace contextRef="#ctx0" brushRef="#br1" timeOffset="13.499">858 1893 1064,'30'-2'216,"-8"7"112,11 3-328,3-3 8,11 0 8,-1-5-8,3-8 48,0 3 80,7 0 104,-8-3 0,6-2-7,-3 7-33,5-12-112,-6 2-136,4-2-529,-10-1 137</inkml:trace>
  <inkml:trace contextRef="#ctx0" brushRef="#br1" timeOffset="14.499">550 2027 208,'-1'-1'343,"-2"1"14,0-1 0,1 0 0,-1 0 0,0-1 0,1 1 0,-1-1 0,1 1 0,0-1 0,0 0-1,-1 0 1,1 0 0,0 0-357,17-1 1007,81 0-434,93-6 76,-161 7-559,47-5 308,0-3-1,43-12-397,-78 16 128,-27 5 353,-29 3 643,-139 17-1090,23-4-82,1 6-1,-27 12 49,128-27-10,19-4-2,0 1 0,0 0-1,0 0 1,1 1-1,-1 0 1,-6 4 12,79-19-261,61-22 262,-41 12-6,-22 6-7,42-17 12,-98 30 1,0 0 1,0 0 0,-1 0 0,1 0-1,-1 0 1,0-1 0,0 0-1,0 0 1,0 0 0,2-2-2,-5 5-13,1-1 0,-1 1 0,0-1 1,1 0-1,-1 1 0,0-1 0,1 0 0,-1 1 1,0-1-1,0 0 0,1 1 0,-1-1 0,0 0 0,0 1 1,0-1-1,0 0 0,0 1 0,0-1 0,0 0 0,0 0 1,0 1-1,-1-1 0,1 0 0,0 0 13,-1 0-61,0 0 1,0 0-1,0 1 0,0-1 0,0 0 0,0 0 1,0 0-1,0 1 0,0-1 0,-1 1 0,1-1 1,0 1-1,0-1 0,-1 1 0,1 0 0,0-1 1,0 1-1,-1 0 0,1 0 61,-13-1-168,0 1 0,0 0 1,0 1-1,0 1 0,0 0 0,-7 2 168,7-1-77,-165 29 105,171-29 385,9-4-140,4-2-218,4-1-50,-1 0-1,1 1 1,0 0-1,0 1 1,0 0-1,0 0 1,0 1 0,5 0-5,5-2 6,92-10 116,-82 11-57,-1-2 0,1 0-1,-1-2 1,0-1-1,7-4-64,-20 6-12,11-4 545,-25 7 31,-18 2 222,-12 4-773,1 1-1,-24 8-12,21-5 4,0-1 1,-7-1-5,-38 1-41,25-3-1260,-18 5 1301,41-3-1687,5 3-68</inkml:trace>
  <inkml:trace contextRef="#ctx0" brushRef="#br1" timeOffset="15.499">342 2161 664,'1'-2'556,"0"0"-1,0 0 1,-1 0 0,1 1 0,-1-1-1,1 0 1,-1 0 0,0 0-1,0 0 1,0 0 0,0 0-1,0-1-555,-2-4 1182,-1 20-950,-5 42-216,-2-1 0,-3 2-16,10-38-4,1 1 0,-1 18 4,-4 33-9,4-60 21,0-15 48,2-23-35,31-148-16,-27 151 3,2 0 0,0 0 0,2 1 0,2-5-12,-5 17 21,-5 11 173,-10 24 141,0 20-261,1 1 0,3-1 0,-2 45-74,4 10 168,5 33-168,10-28-1,-6-72 0,0-1-1,-3 1 1,0-1 0,-3 21 1,-4-20 8,6-46-1,1 0 0,0 0 0,1 1 0,1-1 1,2-6-8,1-2-1,-2-1 0,1-14 1,5-47 14,0-3 103,-1-57-117,-22 183-28,-37 175 20,5-18 33,-5 35-26,41-201 21,5-24 10,3-19-17,3-3-35,0 0 1,1 0-1,1 0 1,3-5 21,-2 4-8,-1 1 0,0-1 0,-1 0 0,-1-10 8,3-32 1,0-19 32,4 1 0,7-22-33,-14 91 13,0 4 3,-1 0 0,1-1-1,-1 1 1,0 0 0,-1 0-1,1-1 1,-1 1 0,0 0-1,0-1 1,-1 1 0,0 0 0,-1-4-16,2 9 4,-1 1 0,0-1 0,1 0 0,-1 1 0,1-1 1,-1 1-1,0-1 0,1 1 0,-1 0 0,1-1 0,-1 1 1,1 0-1,0-1 0,-1 1 0,1 0 0,0-1 0,-1 1 1,1 0-1,0 0 0,0-1 0,0 1 0,-1 0 0,1 0 1,0 0-5,-14 53 11,-15 72 23,0 8 20,-14 24-54,4-18 5,39-137-11,-9 26 44,6-24 1,2-18-17,4-19-23,1 0 1,2 0-1,0 0 0,3 1 1,0 0 0,62-155-14,-17 47 8,-33 72 4,-9 28-5,2 0 0,6-11 7,-7 33-25,-13 17 25,0 0 0,0 0 1,1 0-1,-1 0 0,0 0 1,0 0-1,1 0 0,-1 0 1,0 0-1,0 0 0,1 1 1,-1-1-1,0 0 0,0 0 1,1 0-1,-1 0 0,0 1 1,0-1-1,1 0 0,-1 0 1,0 0-1,0 1 0,0-1 1,0 0-1,0 0 0,1 0 1,-1 1-1,0-1 0,0 0 1,0 1-1,0-1 1,0 0-1,0 0 0,0 1 1,0-1-1,0 0 0,0 1 0,3 38 69,-5 22 126,-7 31-195,-1 28 119,-2 53 71,-3 70-7,15-237-184,0 1 0,0 0 0,-1 0-1,0-1 1,0 1 0,-1 0 0,0-1 0,0 1-1,-1 1 2,3-8-114,0 0 0,0 0-1,0 0 1,0 0-1,0 0 1,0 0 0,0 0-1,1 0 1,-1 0-1,0 0 1,0 0-1,0 0 1,0 0 0,0 0-1,0 0 1,0 0-1,0 0 1,0 0 0,0 0-1,0 0 1,0 0-1,1 0 1,-1 0-1,0 1 115,0-6-1875</inkml:trace>
  <inkml:trace contextRef="#ctx0" brushRef="#br1" timeOffset="16.499">489 2175 224,'1'0'76,"1"0"-1,-1-1 1,0 1-1,0-1 1,1 1 0,-1-1-1,0 0 1,0 1-1,0-1 1,0 0 0,0 0-1,0 0 1,0 0-1,0 1 1,0-1 0,-1-1-1,1 1 1,0 0-1,0 0 1,-1 0 0,1-1-76,0 1 127,-1 0 0,1 0 0,-1 1 0,0-1 0,1 0 1,-1 0-1,0 0 0,0 0 0,1 1 0,-1-1 1,0 0-1,0 0 0,0 0 0,0 0 0,0 0 0,0 0 1,0 0-1,0 1 0,-1-1 0,1 0 0,0 0 0,0 0 1,-1 0-1,1 0 0,-1 1 0,1-1 0,-1 0 1,1 0-1,-1 1 0,1-1 0,-1 0 0,0 1-127,0 0 15,0 0 0,0 0-1,0 0 1,0 0-1,0 0 1,0 0 0,0 1-1,0-1 1,0 1-1,0-1 1,0 0 0,0 1-1,0 0 1,0-1 0,0 1-1,0-1 1,1 1-1,-1 0 1,0 0 0,0 0-1,1-1 1,-1 1 0,0 0-1,1 0 1,-1 0-1,1 0 1,-1 0 0,1 0-15,-10 15 21,0 0 1,2 1-1,0-1 1,1 2-1,0-1 1,0 5-22,-11 45 142,2 5-142,-8 31 139,-35 144 161,49-191-261,3-1 1,2 1 0,3 30-40,3-56 1,0-3 0,-1 0-1,-1-1 1,-4 22-1,1-29 6,1-1 0,2 0 0,0 1 1,0-1-1,2 5-6,-1-11 4,0 12 11,0-12-4,0-1 1,1 1 0,0-1 0,0 1-12,1 2 18,-1 1 0,0-1 0,-1 1 0,-1 0-1,0-1 1,-1 1 0,-1-1 0,-2 7-18,-2 31 51,7-39-25,-2 1 0,0-1 0,0-1 0,-4 10-26,-3-10 123,9-12-115,0 0 1,-1 0 0,1 0-1,0 0 1,-1 0 0,1 0-1,0 0 1,-1 0-1,1 0 1,0 0 0,-1-1-1,1 1 1,0 0 0,-1 0-1,1 0 1,0 0 0,-1-1-1,1 1 1,0 0 0,-1 0-1,1-1 1,0 1-1,0 0 1,0 0 0,-1-1-1,1 1 1,0 0 0,0-1-9,-2-3 43,0 0-1,0 0 1,0 0 0,1 0 0,0 0 0,-1 0 0,2-1 0,-1-1-43,-6-70-15,3-1 1,5-29 14,-1-21-19,2-84 2,16-74 17,2-29 393,-22 286-302,-1 25-59,-1 15-7,-22 103 74,7-36-46,-43 172 7,-12 61-75,57-201 6,8-48 18,-17 57-9,20-100 31,6-23 8,14-47-53,90-262-75,-73 226 73,-15 45 4,9-42 12,-20 60 3,-4 15 0,1 0-1,0 0 0,0 1 1,1-1-1,-1 1 1,2 0-1,2-6-2,-3 8 1,13-27-1,-16 32 0,0-1 0,0 1 1,1 0-1,-1-1 0,0 1 0,0 0 0,0-1 0,1 1 0,-1 0 0,0 0 1,0-1-1,1 1 0,-1 0 0,0 0 0,1 0 0,-1-1 0,0 1 0,0 0 1,1 0-1,-1 0 0,0 0 0,1 0 0,-1 0 0,1 0 0,-1 0 0,0 0 1,1 0-1,-1 0 0,0 0 0,1 0 0,-1 0 0,0 0 0,1 0 0,-1 0 1,0 0-1,1 0 0,-1 0 0,0 1 0,1-1 0,-1 0 0,0 0 0,1 0 1,-1 1-1,11 5 12,-11-4-9,0-1 0,1 0 0,-1 1 0,0-1 0,0 1 0,0-1 0,0 0 0,0 1 0,0-1 0,0 0 0,-1 1 0,1-1 0,0 0 0,-1 1 0,1-1 0,-1 0 0,1 1 0,-2 0-3,-2 12 30,-21 70 13,-2-2 0,-5-1 0,-10 15-43,9-20-3,19-44-90,-2 7-2309,-21 35 2402,26-55-1663</inkml:trace>
  <inkml:trace contextRef="#ctx0" brushRef="#br2" timeOffset="17.499">994 2644 792,'-6'-4'8365,"-1"-4"-4209,-6-6-2865,9 16-1460,3 10 1080,9 171-823,5 21-59,-4-79-33,-10-113 11,-2-10 9,2-4-15,1 1 1,-1 0-1,1 0 1,-1 0-1,1-1 0,0 1 1,0 0-1,0 0 1,-1-1-1,1 1 1,0 0-1,1-1 0,-1 1 1,0 0-1,0 0 1,1-1-2,9-69-5,-5 20-7,3 1 0,2 0 0,2 0 1,16-37 11,-15 54-12,-9 20 3,1 0 0,0 0 0,1 1 1,1 0-1,0 0 0,0 0 0,1 1 1,1 0-1,8-8 9,-16 18 0,-1 1 1,0 0-1,1-1 0,-1 1 0,1 0 1,-1 0-1,1-1 0,-1 1 1,1 0-1,-1 0 0,1 0 0,-1 0 1,1 0-1,-1 0 0,1 0 1,-1 0-1,1 0 0,-1 0 0,1 0 1,-1 0-1,1 0 0,-1 0 1,1 0-1,-1 0 0,1 1 0,-1-1 1,1 0-1,-1 0 0,1 1 1,-1-1-1,1 0 0,-1 1 0,0-1 1,1 0-1,-1 1 0,0-1 1,1 1-1,-1-1 0,0 0 0,1 1 1,-1-1-1,0 1 0,0-1 1,1 1-1,-1-1 0,0 1 0,0-1 1,0 1-1,0-1 0,0 1 1,0-1-1,0 1 0,0 0 0,8 38 47,-7-30-32,7 50 10,0-7-23,9 34-2,-13-71-4,0-1 1,1 0-1,1 0 0,0-1 0,0 1 0,2-1 0,-1-1 0,4 4 4,-10-15-2,0 1-1,1 0 0,-1 0 0,1 0 1,0 0-1,-1-1 0,1 1 0,0-1 1,0 0-1,0 1 0,0-1 0,0 0 0,0 0 1,1 0-1,-1 0 0,0-1 0,0 1 1,1 0-1,-1-1 0,0 0 0,1 0 1,-1 1-1,0-1 0,1-1 0,-1 1 1,0 0-1,1 0 0,-1-1 0,0 0 1,0 1-1,1-1 0,-1 0 0,0 0 1,0 0-1,0 0 0,1-1 3,8-6 0,-1 0-1,0 0 1,-1-1-1,1 0 1,-2-1-1,3-3 1,-5 5 6,8-8 4,0-1 0,-1-1 0,-2 0-1,0-1 1,0 0 0,2-10-10,-9 19 13,0 1 0,-1-1 0,0-1 0,-1 1 0,0 0 0,-1-1 0,0 1 0,0-1 0,-1 1 0,-1-1 0,0 1 1,0 0-1,-1-1 0,-1-1-13,3 11 4,0-1 1,0 0 0,-1 0-1,1 0 1,-1 1-1,1-1 1,-1 0 0,0 1-1,0-1 1,0 0 0,0 1-1,0-1 1,0 1-1,0 0 1,0-1 0,-1 1-1,1 0 1,0 0 0,-1-1-1,1 1 1,-1 0-1,1 1 1,-1-1 0,0 0-1,1 0 1,-1 1 0,0-1-1,0 1 1,1-1-1,-1 1 1,0 0 0,0-1-1,0 1 1,1 0 0,-1 0-1,0 1 1,0-1-1,0 0-4,-2 2-2,0-1 1,-1 1-1,1 0 0,0 0 0,0 0 0,1 1 0,-1-1 0,0 1 0,1 0 0,0 0 0,-1 0 0,1 0 0,1 1 0,-1 0 0,0 0 2,-2 4-11,0 0-1,1 1 0,0-1 1,0 1-1,1 0 0,0 0 1,1 0-1,0 0 0,0 0 1,1 1-1,0-1 0,1 0 1,0 1-1,1-1 0,-1 0 1,2 1-1,-1-1 0,3 8 12,-2-11-7,0 0 0,1 1 0,-1-1 0,1-1 0,0 1 0,0 0 0,1-1 0,0 1-1,0-1 1,0 0 0,1 0 0,-1-1 0,1 1 0,0-1 0,1 0 0,-1-1 0,1 1 0,-1-1 0,1 0 0,0 0-1,0-1 1,0 0 0,1 0 0,-1 0 0,0-1 0,1 0 0,2 0 7,1 0 1,1-1 1,-1 0-1,0-1 1,0 0-1,0-1 0,0 0 1,0 0-1,-1-1 1,1 0-1,-1-1 0,1 0 1,-1-1-1,0 0 1,-1 0-1,1-1 1,-1 0-1,0 0 0,-1-1 1,1 0-1,-1 0 1,-1-1-2,7-8 21,0 0 0,-1-2 1,-1 1-1,-1-1 0,0-1 0,-2 0 1,0 0-1,-1-1 0,3-15-21,-8 29 16,-2 2 22,1 1-1,0-1 1,0 1 0,0-1-1,1 1 1,-1 0 0,1-1-1,0 1 1,1-2-38,-4 13 106,0 1 0,1-1-1,0 1 1,0-1 0,1 1 0,1 4-106,9 43-28,-10-53 25,-1 1 1,1-1 0,0 0-1,1 0 1,-1 1-1,0-1 1,1 0-1,0 0 1,0-1-1,0 1 1,0 0-1,0 0 1,0-1 0,1 0-1,-1 1 1,1-1-1,0 0 1,-1 0-1,1 0 1,0-1-1,0 1 1,0-1-1,1 0 1,-1 1 0,0-1-1,0-1 1,1 1-1,-1 0 1,0-1-1,1 0 1,-1 0-1,1 0 1,-1 0-1,0 0 1,1-1 0,-1 1-1,0-1 1,1 0-1,-1 0 1,0 0-1,0-1 1,0 1-1,0-1 1,0 1-1,0-1 1,0 0 0,0 0-1,-1-1 1,1 1-1,0-1 3,8-10 7,-1 1 0,0-1-1,-1-1 1,0 0 0,-1 0 0,-1 0-1,4-13-6,0 4 7,0 1-1,9-13-6,-16 45 21,-2 19-22,2 5-20,-4-29 15,1-1 1,0 0-1,0 0 1,1 0-1,-1 0 1,1 0-1,0 0 0,0 0 1,0 0-1,1-1 1,-1 1-1,1-1 1,0 0-1,0 1 1,0-1-1,0-1 0,0 1 1,1 0-1,0-1 1,-1 0-1,1 0 1,0 0-1,0 0 1,0 0-1,0-1 0,3 1 6,-2-1 5,0-1-1,0 1 0,0-1 0,0-1 0,0 1 0,0 0 0,0-1 1,-1 0-1,1 0 0,0-1 0,0 0 0,-1 1 0,1-1 0,-1-1 0,0 1 1,1-1-1,-1 1 0,0-1 0,-1 0 0,1-1 0,0 1 0,-1-1 0,2-2-3,2-2 67,-1-1 1,-1 0 0,1 0 0,-2 0 0,1 0 0,-1-1 0,-1 0 0,0 0 0,0 0 0,-1 0 0,0 0 0,0-11-69,-1 17 42,-1-1 0,1 1 0,-1-1 0,-1 0 0,1 1 0,-1-1 0,0 1 0,0-1 0,0 1 0,0 0 0,-1-1 0,0 1 0,0 0 0,0 0 0,0 0 0,-1 0 1,1 0-1,-1 1 0,0-1 0,0 1 0,0 0 0,-1 0 0,1 0 0,-1 0 0,0 0 0,0 1 0,0 0 0,0 0 0,0 0 0,-3-1-42,5 2-100,-1 0 0,1 1 1,-1-1-1,1 0 0,-1 1 1,1 0-1,-1-1 0,0 1 0,1 0 1,-1 1-1,1-1 0,-1 0 0,0 1 1,1-1-1,-1 1 0,1 0 0,0 0 1,-1 0-1,1 0 0,-1 0 100,-1 2-594,0 1 0,0-1 0,0 0 0,1 1 0,-1 0 0,1 0 0,0 0 0,0 0 0,1 1 0,-1-1 594,-17 34-3940</inkml:trace>
  <inkml:trace contextRef="#ctx0" brushRef="#br2" timeOffset="18.499">1898 3526 4593,'-4'-72'4343,"-1"-21"109,-7-24-4452,11 115 47,-9-48 554,9 46-537,0 1-1,0-1 1,0 1-1,-1-1 1,0 1-1,1 0 1,-1 0-1,0 0 0,-1 0 1,1 0-1,0 0 1,-3-1-64,5 3 9,0 1 0,-1 0 0,1 0 0,0 0 0,-1 0 0,1-1 0,0 1 0,-1 0 0,1 0 0,0 0 0,-1 0 0,1 0 0,-1 0 0,1 0 0,0 0 0,-1 0 0,1 0 0,0 0 0,-1 0 0,1 0 0,-1 0 0,1 0 1,0 0-1,-1 0 0,1 1 0,0-1 0,-1 0 0,1 0 0,0 0 0,-1 1 0,1-1 0,0 0 0,0 0 0,-1 1 0,1-1 0,0 0 0,0 1 0,-1-1 0,1 0 0,0 1 0,0-1 0,0 0 0,0 1 0,-1-1 0,1 0 0,0 1 0,0-1 0,0 1 0,0-1 0,0 1-9,-6 24 124,5-18-83,-6 34-26,1 0 0,3 1 1,1-1-1,3 36-15,23 167 41,-12-155 19,-4 1 1,-3 75-61,-5-164 1,0 4 12,0 0 1,0 1-1,-1-1 0,1 0 1,-1 0-1,0 0 0,-1 0 1,1 0-1,-1 0 0,0 0 1,0 0-1,-3 3-13,5-8 1,0 0 0,0 1 1,-1-1-1,1 0 0,0 1 0,-1-1 0,1 0 0,0 1 0,-1-1 1,1 0-1,0 0 0,-1 0 0,1 1 0,-1-1 0,1 0 0,0 0 1,-1 0-1,1 0 0,-1 0 0,1 0 0,0 0 0,-1 0 1,1 0-1,-1 0 0,1 0 0,-1 0 0,1 0 0,0 0 0,-1 0 1,1 0-1,-1 0 0,1 0 0,-1-1 0,1 1 0,0 0 1,-1 0-1,1 0 0,0-1 0,-1 1 0,1 0 0,0-1 0,-1 1 1,1 0-1,0-1 0,0 1 0,-1 0 0,1-1 0,0 1 1,0-1-1,0 1 0,0 0 0,-1-1 0,1 1 0,0-1-1,-12-27-33,10 23 28,-5-15-18,1 0-1,0-1 1,2 0-1,0 1 1,2-1 0,0 0-1,1-1 1,1 1-1,1 0 1,1 0 0,1-1 23,-2 18-9,0-1 1,0 1-1,1-1 1,-1 1-1,1-1 1,0 1 0,1 0-1,-1 0 1,1 0-1,2-3 9,-4 6-3,1-1 0,-1 1 1,0 0-1,1-1 0,0 1 0,-1 0 0,1 0 0,-1 0 1,1 0-1,0 1 0,0-1 0,0 0 0,-1 1 0,1-1 0,0 1 1,0-1-1,0 1 0,0 0 0,0 0 0,0 0 0,0 0 1,0 0-1,0 1 0,-1-1 0,1 0 0,0 1 0,0-1 3,16 6-4,-1-1 1,1 0-1,0-2 0,1 0 0,-1-1 0,3-1 4,-13-1 1,0 0 0,0-1 0,0 0 0,-1-1 0,1 0 0,0 0 0,-1 0 0,0-1 0,1 0-1,-1-1 1,0 1 0,0-1 0,-1-1 0,1 1 0,2-4-1,14-12 17,0-1 1,17-20-18,-33 32 13,0 0-1,0 0 1,-1-1-1,0 1 1,-1-1-1,0-1 1,0 1-1,-1-1 1,0-3-13,-3 14 8,-1-1 1,0 1-1,1-1 0,-1 1 1,0-1-1,0 0 1,0 1-1,1-1 0,-1 0 1,0 1-1,0-1 0,0 0 1,0 1-1,0-1 0,0 0 1,0 1-1,0-1 1,-1 0-1,1 1 0,0-1 1,0 1-1,0-1 0,-1 0 1,1 1-1,0-1 0,-1 1 1,1-1-9,-1 1 5,0 1 0,0 0 1,1 0-1,-1 0 0,0 0 0,1-1 0,-1 1 1,1 0-1,-1 0 0,1 0 0,-1 0 1,1 0-1,0 0 0,0 0 0,-1 0 1,1 1-1,0-1 0,0 0 0,0 0-5,-3 11 1,1 0 1,1 0-1,0 0 0,0 0 0,1 0 0,1 0 0,0 0 0,0 0 0,1 0 0,1-1 0,0 1 0,1-1 0,0 1 0,0-1 0,2 1-1,-5-11 1,2 5-4,0-1-1,0 1 1,1-1 0,0 1-1,0-1 1,0 0 3,-3-4 0,0-1-1,-1 1 1,1-1-1,0 1 1,-1 0 0,1-1-1,0 1 1,0-1-1,0 0 1,0 1 0,-1-1-1,1 0 1,0 1-1,0-1 1,0 0-1,0 0 1,0 0 0,0 0-1,0 0 1,0 0-1,0 0 1,-1 0-1,1 0 1,0 0 0,0 0-1,0-1 1,0 1-1,0 0 1,0-1 0,-1 1-1,1-1 1,0 1-1,0-1 1,0 1-1,-1-1 1,1 1 0,0-1-1,-1 0 1,1 1-1,0-1 1,-1 0-1,1 0 1,-1 0 0,20-27 33,-2 0 0,14-28-33,-10 15 11,-7 9-10,-12 26-6,0 0-1,-1 0 1,2 0 0,-1 0 0,1 1 0,0-1-1,2-2 6,12 23 60,-4-1-88,-4-6 28,0-1 0,0-1-1,0 0 1,1 0-1,0-1 1,1 0 0,-9-4 0,-1-1 0,0 1 0,0-1-1,1 1 1,-1-1 0,0 0 0,0 0 0,1 0 0,-1 0 0,0 0 0,1-1 0,-1 1 0,0-1 0,0 1 0,0-1 0,1 0-1,-1 0 1,0 0 0,0 0 0,0 0 0,1-1 0,3-3 0,0 0 1,0 0-1,-1 0 0,1 0 0,-1-2 0,-3 5 1,17-22 11,-2 1 0,5-11-12,-2 5 13,-15 20-5,1 0 0,-2 0 0,1 0 0,-1 0 0,0-1 0,-1 0 0,1-5-8,-4 20 13,-1 1 0,1 0-1,1 0 1,-1 0 0,1 0-1,0 0 1,2 5-13,-3-10-3,0 0-1,1 0 1,-1 0-1,1 0 1,-1 0-1,1 0 1,-1 0-1,1 0 1,0 0-1,-1 0 1,1-1-1,0 1 1,0 0-1,0 0 1,-1-1-1,1 1 1,0-1 0,0 1-1,0 0 1,0-1-1,0 0 1,0 1-1,2-1 4,-1 0 2,1 0 0,-1 0 1,1-1-1,-1 1 0,0-1 0,1 1 0,-1-1 1,1 0-1,-1 0 0,0 0 0,0 0 0,1-1 1,-1 1-1,0 0 0,0-1 0,1-1-2,5-3 2,-1 1-1,-1 0 1,0 1 0,0-2-1,0 1 1,-1-1 0,0 0-1,0 0 1,0 0 0,-1-1-1,0 0 1,0 0-1,0-1-1,5-14 10,0 0-1,-2 0 1,0-1-1,-2 0 1,0 0-1,-2-1 1,0 1-1,-2-1 1,0 1-1,-3-21-9,2 42 5,0 0 0,-1 0 0,1 0 0,0 0 0,-1 0-1,1 0 1,-1 0 0,0 0 0,1 0 0,-1 0 0,0 0 0,0 1 0,0-1-1,-1 0 1,1 1 0,0-1 0,-1 1 0,1-1-5,0 2 3,0-1 0,0 1 0,0 0 0,0 0 0,0-1 0,0 1 0,0 0 0,0 0 0,0 0 0,0 0 0,0 0 0,0 0 0,1 0 0,-1 1 0,0-1 0,0 0 0,0 0 1,0 1-1,0-1 0,0 1 0,0-1 0,0 0 0,1 1 0,-1 0 0,0-1-3,-6 6 11,1-1 1,0 1-1,0 0 1,0 0-1,1 1 1,0 0-1,-1 2-11,-7 14 53,0-1 0,2 2 0,1-1 0,1 2-1,1-1 1,1 1 0,1 0 0,1 1 0,1-1-1,2 1 1,0 0 0,2 0 0,2 14-53,-2-33 5,1-1 1,0 0-1,1 0 0,-1 0 0,1 0 1,0-1-1,1 1 0,-1 0 1,1-1-1,0 1 0,1-1 1,-1 0-1,1 0 0,0-1 0,0 1 1,1-1-1,0 0 0,-1 0 1,2 1-6,1-1-79,0 0 1,1-1 0,-1 1-1,1-1 1,-1-1 0,1 0-1,0 0 1,0 0 0,0-1-1,0 0 1,0-1-1,0 1 1,0-2 0,2 1 78,15-3-1569,-1-1 1,1 0 0,18-7 1568,15-7-3518</inkml:trace>
  <inkml:trace contextRef="#ctx0" brushRef="#br2" timeOffset="19.499">1799 4422 6529,'-8'-14'993,"1"-1"1,1 0-1,1 0 0,-2-8-993,4 13 472,0-1 1,-1 0 0,0 1 0,0-1-1,-1 1 1,-1 1 0,1-1 0,-2 1-1,-6-8-472,12 16 33,0 0-1,0 0 1,0 1-1,0-1 1,0 0-1,0 1 1,0-1-1,0 1 1,-1 0-1,1-1 1,0 1-1,0 0 1,-1 0-1,1 0 1,0-1-1,0 1 1,-1 0-1,1 1 1,0-1-1,0 0 1,-1 0-1,1 1 1,0-1-1,0 0 1,0 1-1,-1-1 1,1 1-1,0 0 1,0-1-1,0 1 1,0 0-1,0 0 1,0-1-1,0 2-32,-4 2 32,1 0 0,-1 0 0,1 1 0,0-1 0,0 1 0,1 0 0,-1 2-32,-3 5 49,1 1 0,1 0 0,0 1 1,1-1-1,0 1 0,0 11-49,-10 87 217,12-61-145,2-1 1,2 1 0,3 0-1,2-1 1,2 0-1,2 0 1,15 38-73,-22-75 0,1 0-1,0 0 1,1 0-1,0-1 1,1 1 0,1-2-1,0 1 1,7 8 0,-11-16-3,-1-1 0,1 1 0,0 0 0,0-1 0,0 0 0,1 0-1,-1 0 1,1-1 0,-1 1 0,1-1 0,0 0 0,0 0 0,0-1 0,0 1 0,0-1 0,1-1 0,-1 1 0,0 0 0,0-1 0,1 0 0,-1-1 0,0 1 0,0-1 0,5-1 3,-1-1 0,1 0 0,-1-1 0,0 0 0,0-1 0,0 0 0,-1-1 0,0 1 0,0-1 0,0-1 0,-1 0 0,0 0 0,0 0 0,-1-1 0,0 0 1,0 0-1,0-1 0,-1 1 0,2-7 0,8-18 10,-1-1 1,-1-1 0,-2 0 0,1-11-11,-3 8 77,-2-1-1,0-11-76,-7 50 4,0 0 0,0 0 0,0 1-1,0-1 1,0 0 0,0 0-1,0 0 1,0 1 0,0-1 0,0 0-1,0 0 1,0 0 0,0 1 0,-1-1-1,1 0 1,0 0 0,0 0 0,0 0-1,0 1 1,0-1 0,-1 0 0,1 0-1,0 0 1,0 0 0,0 0-1,0 0 1,-1 0 0,1 1 0,0-1-1,0 0 1,0 0 0,-1 0 0,1 0-1,0 0 1,0 0 0,0 0 0,-1 0-1,1 0 1,0 0 0,0 0-1,0 0 1,-1 0 0,1 0 0,0 0-1,0 0 1,0 0 0,-1-1 0,1 1-1,0 0 1,0 0 0,0 0 0,0 0-1,-1 0 1,1 0 0,0-1-1,0 1 1,0 0 0,0 0 0,0 0-1,-1 0 1,1 0 0,0-1 0,0 1-1,0 0 1,0 0-4,-6 23-10,0 1 0,2 1 0,1-1 0,1 0-1,1 6 11,1-29-2,0 1-1,0-1 0,0 1 0,0 0 0,0-1 0,0 1 1,0-1-1,1 1 0,-1 0 0,0-1 0,1 1 0,0-1 1,-1 1-1,1-1 0,0 0 0,0 1 0,-1-1 1,1 0-1,0 1 0,0-1 0,1 0 0,-1 0 0,0 0 1,0 0-1,1 0 0,-1 0 0,0 0 0,1 0 0,-1-1 1,1 1-1,-1 0 0,1-1 0,-1 1 0,1-1 0,-1 0 1,1 0-1,0 1 0,-1-1 0,1 0 0,-1 0 1,1 0-1,0-1 0,-1 1 0,1 0 0,-1-1 0,1 1 1,-1-1-1,1 1 0,-1-1 0,1 0 0,-1 1 0,1-1 1,-1 0-1,0 0 0,1 0 0,-1 0 0,0 0 0,0 0 1,1-2 2,24-25 2,-2-2 1,12-18-3,-16 19 3,1 2 0,2 0 0,7-5-3,-29 31 1,0 0 0,-1 1-1,1-1 1,0 0 0,0 1-1,0-1 1,0 0 0,0 1-1,0-1 1,0 1 0,0 0-1,0-1 1,0 1-1,0 0 1,0 0 0,0-1-1,-1 1 1,1 0 0,-1 1 0,1-1 0,-1 0 0,1 0 0,-1 0 1,1 0-1,-1 1 0,0-1 0,1 0 0,-1 0 0,1 1 0,-1-1 0,0 0 0,1 1 1,-1-1-1,0 0 0,0 1 0,1-1 0,-1 1 0,0-1 0,0 0 0,1 1 0,-1-1 1,0 1-2,6 37 67,-2-14-43,-1-16-32,0 1 1,1-1 0,0 0 0,1 0-1,0 1 8,-3-7-2,-1 0 1,0 0-1,1 0 0,-1-1 0,1 1 0,0 0 0,-1-1 0,1 1 0,0-1 0,0 1 0,0-1 0,0 0 0,0 0 0,1 0 1,-1 0-1,0 0 0,0-1 0,1 1 0,-1 0 0,0-1 0,1 0 0,1 0 2,-3 0 0,1 0-1,-1-1 0,0 1 1,0-1-1,0 0 1,0 1-1,0-1 1,0 0-1,0 1 1,0-1-1,0 0 1,-1 0-1,1 0 1,0 0-1,-1 0 1,1 0-1,0 0 1,-1 0-1,1 0 1,-1 0-1,1 0 0,-1-1 1,0 1-1,1 0 1,-1-1 0,7-41 8,-4 25 1,3-9-10,2 0 0,0 0 1,2 1-1,1 0 0,12-21 1,-22 46-4,-1 0-1,1 0 1,0-1-1,-1 1 1,1 0-1,0 0 1,0 0-1,-1 0 1,1 0-1,0 0 1,0 0 0,0 0-1,0 0 1,1 1-1,-1-1 1,0 0-1,0 1 1,0-1-1,0 1 1,2-1 4,-2 1 0,-1 0-1,1 1 1,0-1 0,0 0 0,-1 0-1,1 1 1,0-1 0,0 1 0,-1-1-1,1 1 1,-1-1 0,1 1 0,0-1-1,-1 1 1,1 0 0,-1-1 0,1 1-1,-1 0 1,0-1 0,1 1-1,-1 0 1,0 0 0,1-1 0,-1 1 0,3 10 30,1-1-1,-2 1 1,0-1 0,1 7-30,-2-10 27,11 65 21,1-7-15,-3 0 0,-3 0 0,-3 1 0,-3 4-33,-1-69 1,-4 37 48,4-36-41,0 1 0,0-1 0,-1 0 0,1 0 1,-1 0-1,1 0 0,-1 0 0,0-1 0,0 1 0,0 0 0,0 0 1,0 0-1,0-1 0,-1 2-8,1-3 2,0-1-1,1 1 1,-1-1 0,0 0 0,0 1 0,1-1 0,-1 1-1,0-1 1,1 0 0,-1 0 0,0 1 0,1-1-1,-1 0 1,1 0 0,-1 0 0,1 1 0,0-1 0,-1 0-1,1 0 1,0 0 0,0 0 0,0 0-2,-6-11-7,-1-3-3,0-1-1,1 0 1,1 0 0,1 0-1,0-1 1,1 0 0,0 0-1,2 1 1,0-1 0,1 0-1,1 0 1,0-2 10,5-21-18,-2 16 3,-2 0-1,1-13 16,-3 23-6,-1-30-19,3 0 0,1 0-1,3-4 26,-6 47 0,0 0-1,0 0 0,0 0 0,0-1 0,1 1 1,-1 0-1,0 0 0,1 0 0,-1 0 0,0 0 0,1 0 1,-1 0-1,1 0 0,0 0 0,-1 0 0,1 0 1,0 0-1,0 0 0,0 1 0,-1-1 0,1 0 0,0 0 1,0 1-1,0-1 0,0 1 0,0-1 0,0 1 1,0-1-1,1 1 0,-1 0 0,0-1 0,0 1 1,0 0-1,0 0 0,0 0 0,0 0 0,1 0 0,-1 0 1,0 0-1,0 0 0,0 0 0,0 1 0,0-1 1,1 0-1,-1 1 0,0-1 0,0 1 1,4 1 5,0 1 0,0 0 0,0 0 0,-1 0 0,1 0 0,-1 1 0,0 0 0,0 0 0,1 1-5,1 2 5,5 6-3,-1-2 1,1 1-1,8 5-2,-15-14-2,1 0-1,0 0 1,0 0-1,0 0 1,1 0 0,-1-1-1,1 0 1,-1-1-1,1 1 1,0-1-1,2 1 3,-7-3 0,1 1 0,-1 0-1,1-1 1,-1 1 0,0-1 0,1 1-1,-1-1 1,0 0 0,0 1-1,1-1 1,-1 0 0,0 0-1,0 0 1,0 0 0,0 0-1,0 0 1,0 0 0,0 0 0,0 0-1,0-1 1,-1 1 0,1 0-1,0-1 1,-1 0 0,20-41 2,-15 32-1,10-27 4,-1-1 0,-2 0-1,-2 0 1,-1-1-1,0-14-4,-6 24-24,-1-1 0,-1 0 0,-2 1-1,-1-1 1,-1 1 0,-2 0 0,-4-15 24,-10-51 270,14 85-239,2 20-16,2 30-5,5 50-1,5 0 0,3 3-9,-7-63-2,-1-1-6,1 0 0,1-1 0,2 0 0,0 0 0,2-1 0,6 10 8,-15-33-2,0-1 0,1 1 0,0-1 0,0 0 0,0 1 0,0-1 0,0 0 0,0 0-1,0 0 1,0-1 0,1 1 0,-1-1 0,1 1 0,0-1 0,-1 0 0,1 0 0,0 0-1,0 0 1,-1 0 0,1-1 0,0 1 0,0-1 0,0 0 0,0 0 0,0 0-1,0 0 1,0 0 0,-1-1 0,1 1 0,0-1 0,0 0 0,0 0 0,-1 0 0,1 0-1,0 0 1,-1-1 0,1 1 0,-1-1 0,1 1 0,-1-1 0,0 0 0,0 0 0,0 0-1,0-1 1,0 1 0,0 0 0,-1-1 0,1 1 0,-1-1 0,1 1 0,-1-1 0,0 0-1,0 0 3,13-44 17,-8 25 25,1 1-1,7-16-41,-12 35 8,-1-1-1,0 1 1,0 0 0,0-1-1,-1 1 1,1-1-1,0 1 1,-1-1-1,0 1 1,1-1-1,-1 1 1,0-1-1,0 0 1,-1 1-1,1-1 1,-1 1-1,1-1 1,-1 1-1,0-1 1,1 1-1,-1 0 1,-1-1-1,1 1 1,0 0 0,0 0-1,-1 0 1,1 0-1,-1 0 1,0 0-1,0 0 1,0 0-1,0 1 1,0-1-1,0 1 1,0-1-1,0 1 1,0 0-1,-1 0 1,0 0-8,0 0 7,0 0-1,0 0 1,-1 1 0,1-1-1,0 1 1,-1 0 0,1 0-1,0 1 1,-1-1 0,1 0-1,0 1 1,0 0 0,0 0-1,-1 0 1,1 0 0,0 1-1,0-1 1,0 1 0,1-1-1,-1 1 1,-1 1-7,-2 2-23,1-1 0,0 0 0,0 1 1,1 0-1,-1 0 0,1 1 0,0-1 0,0 1 0,-1 4 23,7-12-23,0 1 0,-1-1 0,1 1 0,0-1 0,0 1-1,1 0 1,-1 0 0,0 0 0,0 0 0,0 1 0,1-1-1,-1 1 24,24-11 8,-9 3-7,-1-2-1,0 0 1,-1-1 0,0-1 0,-1 0 0,0-1 0,-1 0-1,6-9 0,-2-2 1,-13 17 0,0 0 1,1 0-1,0 1 0,0-1 1,0 1-1,1 1 0,0-1 0,0 1 1,0 0-1,1 0 0,3-1-1,-9 6 2,-1 0 1,0 0-1,1 0 0,-1 0 1,1 0-1,-1 0 0,0 0 0,1 0 1,-1 1-1,0-1 0,1 0 1,-1 0-1,0 0 0,1 0 1,-1 1-1,0-1 0,0 0 0,1 0 1,-1 1-1,0-1 0,0 0 1,1 1-1,-1-1 0,0 0 1,0 1-1,0-1 0,0 0 0,1 1 1,-1-1-1,0 0 0,0 1 1,0-1-1,0 0 0,0 1 0,0-1 1,0 1-1,0-1 0,0 0 1,0 1-1,0-1 0,0 0 1,0 1-1,-1-1-2,1 20 48,0-20-48,-7 167 157,19-106-268,-12-60 111,0-1-1,0 0 0,0 1 1,0-1-1,0 1 0,0-1 0,0 1 1,0-1-1,0 0 0,0 1 0,0-1 1,0 1-1,1-1 0,-1 1 0,0-1 1,0 0-1,0 1 0,1-1 1,-1 0-1,0 1 0,0-1 0,1 0 1,-1 1-1,0-1 0,1 0 0,-1 1 1,0-1-1,1 0 0,-1 0 0,0 0 1,1 1-1,-1-1 0,1 0 1,-1 0 4,1-1-1,-1 1 0,1 0 1,-1-1-1,0 1 1,1 0-1,-1-1 1,1 1-1,-1 0 0,0-1 1,0 1-1,1-1 1,-1 1-1,0-1 0,0 1 1,1-1-1,-1 1 1,0-1-1,0 1 0,0-1 1,0 1-1,0-1 1,0 1-1,0-1 1,0 1-1,0-1 0,0 1 1,0-1-1,0 1-3,1-50 66,1 37-59,-2 0 0,0 0-1,0 0 1,-1 0-1,0 0 1,-2 0-1,1 1 1,-1-1 0,-1 1-1,0-1 1,-2-1-7,-20-47 115,75-10-402,-32 50 290,-7 9 0,-1 0 0,0-2 0,0 1 0,-1-1 0,-1 0 0,-1 0 0,2-5-3,13-47 20,-2-4-20,-9 32 4,1-1 0,1 1 0,3 1 0,1 0 0,8-13-4,-15 42 23,-4 13 33,-2 21 57,-1 20 87,2 0 0,2 0 1,10 38-201,-9-57 17,1 0 1,1 0 0,1-1-1,2 0 1,1-1-1,0 0 1,3 0-18,-8-7 148,-22-16 137,-22 2-281,26-2-4,3-1-1,0 1 1,0-1-1,0 1 1,0 1-1,0-1 0,0 1 1,1 1-1,-1-1 1,1 1-1,0 0 1,0 0-1,0 1 0,-4 4 1,-15 18 9,-20 26-9,37-42-1,0 1 1,0-1-1,1 1 1,1 1-1,0-1 1,-2 10 0,7-21-1,1 0 0,-1 0 1,1-1-1,0 1 1,-1 0-1,1 0 0,0 0 1,0 0-1,0 0 0,0 0 1,0 0-1,0 0 0,0 0 1,0 0-1,0 0 0,0 0 1,1 0-1,-1 0 1,0 0-1,0 0 0,1 0 1,-1-1-1,1 1 0,0 1 1,0-2 0,-1 1 0,1-1-1,0 0 1,0 1 0,0-1-1,0 0 1,0 0 0,0 0 0,0 0-1,0 0 1,0 0 0,-1 0-1,1 0 1,0 0 0,0 0-1,0 0 1,0 0 0,0-1 0,0 1-1,0 0 1,7-3 4,1-1 0,-1 0-1,-1 0 1,7-4-4,3-4-63,-1 0 0,0-2-1,-1 0 1,0-1 0,8-11 63,36-47-4067,-42 49 402,-10 0-546</inkml:trace>
  <inkml:trace contextRef="#ctx0" brushRef="#br2" timeOffset="20.499">2344 5173 5945,'-3'3'280,"1"0"0,-1-1-1,0 1 1,0-1 0,0 0 0,-1 0-1,1 0 1,0 0 0,-1 0 0,0-1-1,1 0 1,-5 1-280,8-2 19,0 0 0,0 0 1,0 0-1,0 0 0,-1 0 0,1 0 0,0 0 1,0 0-1,0 0 0,0 0 0,0 0 0,-1 0 1,1 0-1,0 0 0,0 0 0,0 0 0,0-1 1,0 1-1,-1 0 0,1 0 0,0 0 0,0 0 1,0 0-1,0 0 0,0-1 0,0 1 0,0 0 1,0 0-1,0 0 0,0 0 0,0-1 0,-1 1 1,1 0-1,0 0 0,0 0 0,0 0 0,0-1 1,0 1-1,0 0 0,0 0 0,1 0 0,-1 0 0,0-1 1,0 1-1,0 0 0,0 0 0,0 0 0,0 0 1,0 0-1,0-1 0,0 1 0,0 0 0,0 0 1,1 0-1,-1 0 0,0 0 0,0 0 0,0-1 1,0 1-1,0 0 0,0 0 0,1 0 0,-1 0 1,0 0-1,0 0 0,0 0 0,0 0 0,1 0 1,-1 0-20,11-12 527,188-136 3835,-82 63-3274,38-21-4,58-25-1084,-51 32 158,25-27-158,-176 118-45,16-12 267,-28 20-229,1 0 0,0 0-1,0 0 1,-1 0 0,1 0-1,0 0 1,0 0 0,-1 0-1,1 0 1,0 0 0,0 0-1,-1 0 1,1 0 0,0 0-1,0 0 1,0-1 0,-1 1-1,1 0 1,0 0 0,0 0-1,0 0 1,-1-1 0,1 1-1,0 0 1,0 0 0,0 0-1,0 0 1,0-1 0,0 1-1,-1 0 1,1 0 0,0-1 0,0 1-1,0 0 1,0 0 0,0-1-1,0 1 1,0 0 0,0 0-1,0 0 1,0-1 0,0 1-1,0 0 1,0 0 0,0-1-1,0 1 1,0 0 0,0 0-1,0-1 1,1 1 0,-1 0-1,0 0 1,0 0 0,0-1-1,0 1 1,0 0 0,1 0-1,-1 0 1,0 0 0,0-1-1,0 1 1,1 0 7,-11 0-4682,5-2 1053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6BB0-A199-4C7C-B32F-441D5A54F839}" type="datetimeFigureOut">
              <a:rPr lang="en-IE" smtClean="0"/>
              <a:t>01/07/2019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6B925-A6FD-41E3-BDCA-3748CFDF05C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49743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 addition, there have been in 2016 a visit of the OFSP related to an extremities dose above 10 mSv over 1 month (?).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visit was followed by an official letter pointing out some weak points in terms of ergonomics and compliance with the requirements for work sectors.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416F5B-0770-8049-AB80-429897B3C57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955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B8FA5-3872-4BFF-BDC4-27B334F1E1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A46E22-0242-4101-9DB2-024266D5EF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146B9D-5D9A-48D6-BF90-69879C60F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CB8D-17F6-48C2-A8F7-54663F825701}" type="datetimeFigureOut">
              <a:rPr lang="en-IE" smtClean="0"/>
              <a:t>01/07/2019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25593-CA7F-418C-A4E1-72031CE6B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3C72D-73FD-4B2B-933C-7425FCF04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DCE44-AB14-4661-A5CE-0930126A9BA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62350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6563B-02D8-4571-80D7-640EECCA8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58B967-745E-4EBE-B54D-5B65AEEE06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960D76-0609-46D0-9293-F21982885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CB8D-17F6-48C2-A8F7-54663F825701}" type="datetimeFigureOut">
              <a:rPr lang="en-IE" smtClean="0"/>
              <a:t>01/07/2019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AD83A-B583-4752-AC8C-846FD3ECA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A4F8D-E0B0-45A1-BF3F-C34F66232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DCE44-AB14-4661-A5CE-0930126A9BA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99477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6EF4A7-CDE9-4B20-ADBE-CE70A11CAC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4B0B7D-1684-4823-8034-925EB01AD8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3FA4F-81C1-4372-84FA-192B2D25D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CB8D-17F6-48C2-A8F7-54663F825701}" type="datetimeFigureOut">
              <a:rPr lang="en-IE" smtClean="0"/>
              <a:t>01/07/2019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FCB9F2-822F-477F-8DFD-3B7639F8A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07D53-3CD8-45C8-83CF-751FC44B0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DCE44-AB14-4661-A5CE-0930126A9BA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85887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57A3C-3410-4544-9815-3F9B51542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AE969-D509-4ADD-BF08-747C87F41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C8C55-7C47-4FB6-AEB2-E7920E55C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CB8D-17F6-48C2-A8F7-54663F825701}" type="datetimeFigureOut">
              <a:rPr lang="en-IE" smtClean="0"/>
              <a:t>01/07/2019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C95727-5735-4AB5-86E4-7B6FD761C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13FC7-8026-4FCE-AFD6-B8D79E1FC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DCE44-AB14-4661-A5CE-0930126A9BA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98484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ED6F9-3569-44B7-AE2A-159580D2E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E643BD-3F47-4D2F-8158-92B81A323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BBB2E-76AE-4AFE-8C2D-B022B8CB8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CB8D-17F6-48C2-A8F7-54663F825701}" type="datetimeFigureOut">
              <a:rPr lang="en-IE" smtClean="0"/>
              <a:t>01/07/2019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8295D-4B18-4CD4-BFD5-683BB6CEC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2125AD-DE6B-4961-A100-70517F871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DCE44-AB14-4661-A5CE-0930126A9BA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18323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9D8EA-8D5C-45EC-888D-97640642D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4DE2A-B87F-4B5D-BE7C-3D5A78B10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B09F2A-08B8-46AC-9870-F1B0367D23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5ADEB4-6FEE-402E-B23C-3CCC360AD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CB8D-17F6-48C2-A8F7-54663F825701}" type="datetimeFigureOut">
              <a:rPr lang="en-IE" smtClean="0"/>
              <a:t>01/07/2019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37210D-5C7D-46AF-A30C-947BE61F6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5B970D-C958-421B-9314-5E7AC37C8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DCE44-AB14-4661-A5CE-0930126A9BA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57053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A1F67-2146-4039-9929-B47513211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1DE70B-0B44-4AC7-B101-F483365D21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EFCFE8-4616-4DBA-80E9-2E8C0E2023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0D8ACA-09A0-48B9-9A7B-76B51FDE0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EA794C-CF0E-4E31-BE14-1A5021E391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5B09DF-9615-4974-B537-06FC8B4E5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CB8D-17F6-48C2-A8F7-54663F825701}" type="datetimeFigureOut">
              <a:rPr lang="en-IE" smtClean="0"/>
              <a:t>01/07/2019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2A827-69A1-44D6-9253-8E7490A00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9F96C6-3E89-4862-B60A-C0593CFD0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DCE44-AB14-4661-A5CE-0930126A9BA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97401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B6CC3-3089-46F4-ACA3-BC5182C38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AF2FFA-2356-451F-9BA1-28232FD96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CB8D-17F6-48C2-A8F7-54663F825701}" type="datetimeFigureOut">
              <a:rPr lang="en-IE" smtClean="0"/>
              <a:t>01/07/2019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D7CE94-80F1-4F67-9710-9F3985951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4DD4F6-1C7C-4EF6-87B8-0834D3C15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DCE44-AB14-4661-A5CE-0930126A9BA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82403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B470B-7FBA-4646-92FD-1F57CF3BE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CB8D-17F6-48C2-A8F7-54663F825701}" type="datetimeFigureOut">
              <a:rPr lang="en-IE" smtClean="0"/>
              <a:t>01/07/2019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04CC2E-CA49-4472-8CC2-7B2A19120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06E7F6-497F-40B5-8298-3BFE277CF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DCE44-AB14-4661-A5CE-0930126A9BA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01873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BA81B-91AC-4DC8-96CB-350B8434A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114489-CECF-4B4B-8F2C-07F58AB20C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F91B84-BF5D-42D8-AE4C-5B96E5AF71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2FB42E-89F2-44CE-8A16-4E713BAA2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CB8D-17F6-48C2-A8F7-54663F825701}" type="datetimeFigureOut">
              <a:rPr lang="en-IE" smtClean="0"/>
              <a:t>01/07/2019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46D84A-E5A1-44EA-A426-28BE04EFA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0DFF40-C96F-4153-A9F2-77B17F5C0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DCE44-AB14-4661-A5CE-0930126A9BA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80085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499BE-6BF6-4755-AAD6-9096A4875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A840B5-44AE-42C0-ACE7-23614A373A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EA1B78-658E-4200-9C95-9FA6BDABD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DCC741-3CBC-4018-9076-BB56C4CE3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CB8D-17F6-48C2-A8F7-54663F825701}" type="datetimeFigureOut">
              <a:rPr lang="en-IE" smtClean="0"/>
              <a:t>01/07/2019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9E6FE5-40B7-45CD-9246-0E9089A2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C8AAF8-8F58-40B7-B5C2-42227213F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DCE44-AB14-4661-A5CE-0930126A9BA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53123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38A6BD-3E0F-459E-9760-1DA879264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494441-AA56-41E4-BFA2-21CF39ADED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83DAA-124C-4354-801A-7B198C58F6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4CB8D-17F6-48C2-A8F7-54663F825701}" type="datetimeFigureOut">
              <a:rPr lang="en-IE" smtClean="0"/>
              <a:t>01/07/2019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645B7-CA81-4E9D-86E3-A5A937AAF5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EB038-E26D-4166-B430-B7BFCAE833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DCE44-AB14-4661-A5CE-0930126A9BA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22040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customXml" Target="../ink/ink2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F4E0C71-77C0-47B4-8DEE-26DF256EC3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04" y="1490873"/>
            <a:ext cx="10485958" cy="520178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8592FB6-B7DA-4361-A815-9CB95B623FE0}"/>
              </a:ext>
            </a:extLst>
          </p:cNvPr>
          <p:cNvSpPr/>
          <p:nvPr/>
        </p:nvSpPr>
        <p:spPr>
          <a:xfrm>
            <a:off x="3781591" y="634716"/>
            <a:ext cx="5059334" cy="52322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fr-CH" sz="2800" dirty="0"/>
              <a:t>Update </a:t>
            </a:r>
            <a:r>
              <a:rPr lang="fr-CH" sz="2800" dirty="0" smtClean="0"/>
              <a:t>on </a:t>
            </a:r>
            <a:r>
              <a:rPr lang="fr-CH" sz="2800" dirty="0"/>
              <a:t>the GLM area upgrade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370310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5DDAD-0CBC-430B-8E5B-E04264FAF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5127031" cy="1676603"/>
          </a:xfrm>
        </p:spPr>
        <p:txBody>
          <a:bodyPr>
            <a:normAutofit/>
          </a:bodyPr>
          <a:lstStyle/>
          <a:p>
            <a:r>
              <a:rPr lang="fr-CH" dirty="0" err="1"/>
              <a:t>Outcome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review</a:t>
            </a:r>
            <a:r>
              <a:rPr lang="fr-CH" dirty="0"/>
              <a:t> meeting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ACC4F-AD3E-40FE-A614-A5E65ECB0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5127029" cy="3785419"/>
          </a:xfrm>
        </p:spPr>
        <p:txBody>
          <a:bodyPr>
            <a:normAutofit/>
          </a:bodyPr>
          <a:lstStyle/>
          <a:p>
            <a:r>
              <a:rPr lang="fr-CH" sz="2000" dirty="0"/>
              <a:t>Consultant </a:t>
            </a:r>
            <a:r>
              <a:rPr lang="fr-CH" sz="2000" dirty="0" err="1"/>
              <a:t>Jerome</a:t>
            </a:r>
            <a:r>
              <a:rPr lang="fr-CH" sz="2000" dirty="0"/>
              <a:t> </a:t>
            </a:r>
            <a:r>
              <a:rPr lang="fr-CH" sz="2000" dirty="0" err="1"/>
              <a:t>Daumet</a:t>
            </a:r>
            <a:r>
              <a:rPr lang="fr-CH" sz="2000" dirty="0"/>
              <a:t>: </a:t>
            </a:r>
            <a:r>
              <a:rPr lang="fr-CH" sz="2000" dirty="0" err="1"/>
              <a:t>head</a:t>
            </a:r>
            <a:r>
              <a:rPr lang="fr-CH" sz="2000" dirty="0"/>
              <a:t> of RP group at IRA/CHUV (and </a:t>
            </a:r>
            <a:r>
              <a:rPr lang="fr-CH" sz="2000" dirty="0" err="1"/>
              <a:t>familiar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CERN)</a:t>
            </a:r>
          </a:p>
          <a:p>
            <a:r>
              <a:rPr lang="fr-CH" sz="2000" dirty="0" err="1"/>
              <a:t>Since</a:t>
            </a:r>
            <a:r>
              <a:rPr lang="fr-CH" sz="2000" dirty="0"/>
              <a:t> </a:t>
            </a:r>
            <a:r>
              <a:rPr lang="fr-CH" sz="2000" dirty="0" err="1"/>
              <a:t>project</a:t>
            </a:r>
            <a:r>
              <a:rPr lang="fr-CH" sz="2000" dirty="0"/>
              <a:t> </a:t>
            </a:r>
            <a:r>
              <a:rPr lang="fr-CH" sz="2000" dirty="0" err="1"/>
              <a:t>was</a:t>
            </a:r>
            <a:r>
              <a:rPr lang="fr-CH" sz="2000" dirty="0"/>
              <a:t> </a:t>
            </a:r>
            <a:r>
              <a:rPr lang="fr-CH" sz="2000" dirty="0" err="1"/>
              <a:t>launched</a:t>
            </a:r>
            <a:r>
              <a:rPr lang="fr-CH" sz="2000" dirty="0"/>
              <a:t>, </a:t>
            </a:r>
            <a:r>
              <a:rPr lang="fr-CH" sz="2000" dirty="0" err="1"/>
              <a:t>Swiss</a:t>
            </a:r>
            <a:r>
              <a:rPr lang="fr-CH" sz="2000" dirty="0"/>
              <a:t> ORAP has </a:t>
            </a:r>
            <a:r>
              <a:rPr lang="fr-CH" sz="2000" dirty="0" err="1"/>
              <a:t>changed</a:t>
            </a:r>
            <a:r>
              <a:rPr lang="fr-CH" sz="2000" dirty="0"/>
              <a:t> (</a:t>
            </a:r>
            <a:r>
              <a:rPr lang="fr-CH" sz="2000" dirty="0" err="1"/>
              <a:t>Feb</a:t>
            </a:r>
            <a:r>
              <a:rPr lang="fr-CH" sz="2000" dirty="0"/>
              <a:t> 2019)</a:t>
            </a:r>
          </a:p>
          <a:p>
            <a:pPr lvl="1"/>
            <a:r>
              <a:rPr lang="fr-CH" sz="2000" dirty="0"/>
              <a:t>Areas can </a:t>
            </a:r>
            <a:r>
              <a:rPr lang="fr-CH" sz="2000" dirty="0" err="1"/>
              <a:t>now</a:t>
            </a:r>
            <a:r>
              <a:rPr lang="fr-CH" sz="2000" dirty="0"/>
              <a:t> </a:t>
            </a:r>
            <a:r>
              <a:rPr lang="fr-CH" sz="2000" dirty="0" err="1"/>
              <a:t>be</a:t>
            </a:r>
            <a:r>
              <a:rPr lang="fr-CH" sz="2000" dirty="0"/>
              <a:t> </a:t>
            </a:r>
            <a:r>
              <a:rPr lang="fr-CH" sz="2000" dirty="0" err="1"/>
              <a:t>classified</a:t>
            </a:r>
            <a:r>
              <a:rPr lang="fr-CH" sz="2000" dirty="0"/>
              <a:t> as «zones»</a:t>
            </a:r>
          </a:p>
          <a:p>
            <a:pPr lvl="1"/>
            <a:r>
              <a:rPr lang="fr-CH" sz="2000" dirty="0"/>
              <a:t>This </a:t>
            </a:r>
            <a:r>
              <a:rPr lang="fr-CH" sz="2000" dirty="0" err="1"/>
              <a:t>could</a:t>
            </a:r>
            <a:r>
              <a:rPr lang="fr-CH" sz="2000" dirty="0"/>
              <a:t> replace the more strict «</a:t>
            </a:r>
            <a:r>
              <a:rPr lang="fr-CH" sz="2000" dirty="0" err="1"/>
              <a:t>work</a:t>
            </a:r>
            <a:r>
              <a:rPr lang="fr-CH" sz="2000" dirty="0"/>
              <a:t> </a:t>
            </a:r>
            <a:r>
              <a:rPr lang="fr-CH" sz="2000" dirty="0" err="1"/>
              <a:t>sector</a:t>
            </a:r>
            <a:r>
              <a:rPr lang="fr-CH" sz="2000" dirty="0"/>
              <a:t>» e.g. Class C </a:t>
            </a:r>
          </a:p>
          <a:p>
            <a:pPr lvl="1"/>
            <a:r>
              <a:rPr lang="fr-CH" sz="2000" dirty="0" err="1"/>
              <a:t>Difficult</a:t>
            </a:r>
            <a:r>
              <a:rPr lang="fr-CH" sz="2000" dirty="0"/>
              <a:t> to </a:t>
            </a:r>
            <a:r>
              <a:rPr lang="fr-CH" sz="2000" dirty="0" err="1"/>
              <a:t>convert</a:t>
            </a:r>
            <a:r>
              <a:rPr lang="fr-CH" sz="2000" dirty="0"/>
              <a:t> area to Class C </a:t>
            </a:r>
            <a:r>
              <a:rPr lang="fr-CH" sz="2000" dirty="0" err="1"/>
              <a:t>with</a:t>
            </a:r>
            <a:r>
              <a:rPr lang="fr-CH" sz="2000" dirty="0"/>
              <a:t> </a:t>
            </a:r>
            <a:r>
              <a:rPr lang="fr-CH" sz="2000" dirty="0" err="1"/>
              <a:t>current</a:t>
            </a:r>
            <a:r>
              <a:rPr lang="fr-CH" sz="2000" dirty="0"/>
              <a:t> infrastructure and </a:t>
            </a:r>
            <a:r>
              <a:rPr lang="fr-CH" sz="2000" dirty="0" err="1"/>
              <a:t>funding</a:t>
            </a:r>
            <a:endParaRPr lang="fr-CH" sz="2000" dirty="0"/>
          </a:p>
          <a:p>
            <a:pPr lvl="1"/>
            <a:r>
              <a:rPr lang="fr-CH" sz="2000" dirty="0" err="1"/>
              <a:t>Allows</a:t>
            </a:r>
            <a:r>
              <a:rPr lang="fr-CH" sz="2000" dirty="0"/>
              <a:t> for more </a:t>
            </a:r>
            <a:r>
              <a:rPr lang="fr-CH" sz="2000" dirty="0" err="1"/>
              <a:t>flexibility</a:t>
            </a:r>
            <a:r>
              <a:rPr lang="fr-CH" sz="2000" dirty="0"/>
              <a:t> and tends to </a:t>
            </a:r>
            <a:r>
              <a:rPr lang="fr-CH" sz="2000" dirty="0" err="1"/>
              <a:t>be</a:t>
            </a:r>
            <a:r>
              <a:rPr lang="fr-CH" sz="2000" dirty="0"/>
              <a:t> </a:t>
            </a:r>
            <a:r>
              <a:rPr lang="fr-CH" sz="2000" dirty="0" err="1"/>
              <a:t>better</a:t>
            </a:r>
            <a:r>
              <a:rPr lang="fr-CH" sz="2000" dirty="0"/>
              <a:t> </a:t>
            </a:r>
            <a:r>
              <a:rPr lang="fr-CH" sz="2000" dirty="0" err="1"/>
              <a:t>appreciated</a:t>
            </a:r>
            <a:r>
              <a:rPr lang="fr-CH" sz="2000" dirty="0"/>
              <a:t> by </a:t>
            </a:r>
            <a:r>
              <a:rPr lang="fr-CH" sz="2000" dirty="0" smtClean="0"/>
              <a:t>OFSP: </a:t>
            </a:r>
            <a:r>
              <a:rPr lang="fr-CH" sz="2000" dirty="0" err="1" smtClean="0"/>
              <a:t>specific</a:t>
            </a:r>
            <a:r>
              <a:rPr lang="fr-CH" sz="2000" dirty="0" smtClean="0"/>
              <a:t> RP aspects </a:t>
            </a:r>
            <a:r>
              <a:rPr lang="fr-CH" sz="2000" dirty="0" err="1" smtClean="0"/>
              <a:t>can</a:t>
            </a:r>
            <a:r>
              <a:rPr lang="fr-CH" sz="2000" dirty="0" smtClean="0"/>
              <a:t>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addressed</a:t>
            </a:r>
            <a:r>
              <a:rPr lang="fr-CH" sz="2000" dirty="0" smtClean="0"/>
              <a:t>. </a:t>
            </a:r>
            <a:endParaRPr lang="fr-CH" sz="2000" dirty="0"/>
          </a:p>
          <a:p>
            <a:pPr lvl="1"/>
            <a:endParaRPr lang="fr-CH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BAF6CB-CB36-4D55-9FEE-6B0E50C68746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93"/>
          <a:stretch/>
        </p:blipFill>
        <p:spPr>
          <a:xfrm>
            <a:off x="6090612" y="10"/>
            <a:ext cx="6101387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097345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73114F-837C-7C4D-BC79-816F852022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95" b="3933"/>
          <a:stretch/>
        </p:blipFill>
        <p:spPr>
          <a:xfrm>
            <a:off x="7939178" y="1093211"/>
            <a:ext cx="3860094" cy="47953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CAAA95-1C73-4C78-9166-F8CB3AB055A7}"/>
              </a:ext>
            </a:extLst>
          </p:cNvPr>
          <p:cNvSpPr txBox="1"/>
          <p:nvPr/>
        </p:nvSpPr>
        <p:spPr>
          <a:xfrm>
            <a:off x="338137" y="1247886"/>
            <a:ext cx="717481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Suggestion to </a:t>
            </a:r>
            <a:r>
              <a:rPr lang="fr-CH" i="1" dirty="0" err="1"/>
              <a:t>only</a:t>
            </a:r>
            <a:r>
              <a:rPr lang="fr-CH" i="1" dirty="0"/>
              <a:t> </a:t>
            </a:r>
            <a:r>
              <a:rPr lang="fr-CH" dirty="0" err="1"/>
              <a:t>consider</a:t>
            </a:r>
            <a:r>
              <a:rPr lang="fr-CH" dirty="0"/>
              <a:t> </a:t>
            </a:r>
            <a:r>
              <a:rPr lang="fr-CH" dirty="0" err="1"/>
              <a:t>recently</a:t>
            </a:r>
            <a:r>
              <a:rPr lang="fr-CH" dirty="0"/>
              <a:t> </a:t>
            </a:r>
            <a:r>
              <a:rPr lang="fr-CH" dirty="0" err="1"/>
              <a:t>installed</a:t>
            </a:r>
            <a:r>
              <a:rPr lang="fr-CH" dirty="0"/>
              <a:t> fume </a:t>
            </a:r>
            <a:r>
              <a:rPr lang="fr-CH" dirty="0" err="1"/>
              <a:t>cupboard</a:t>
            </a:r>
            <a:r>
              <a:rPr lang="fr-CH" dirty="0"/>
              <a:t> as a type C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sector</a:t>
            </a:r>
            <a:r>
              <a:rPr lang="fr-CH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Focus on the </a:t>
            </a:r>
            <a:r>
              <a:rPr lang="fr-CH" dirty="0" err="1"/>
              <a:t>specifics</a:t>
            </a:r>
            <a:r>
              <a:rPr lang="fr-CH" dirty="0"/>
              <a:t> of </a:t>
            </a:r>
            <a:r>
              <a:rPr lang="fr-CH" dirty="0" err="1"/>
              <a:t>activities</a:t>
            </a:r>
            <a:r>
              <a:rPr lang="fr-CH" dirty="0"/>
              <a:t> at </a:t>
            </a:r>
            <a:r>
              <a:rPr lang="fr-CH" dirty="0" err="1"/>
              <a:t>other</a:t>
            </a:r>
            <a:r>
              <a:rPr lang="fr-CH" dirty="0"/>
              <a:t> </a:t>
            </a:r>
            <a:r>
              <a:rPr lang="fr-CH" dirty="0" err="1"/>
              <a:t>beamlines</a:t>
            </a:r>
            <a:r>
              <a:rPr lang="fr-CH" dirty="0"/>
              <a:t> and </a:t>
            </a:r>
            <a:r>
              <a:rPr lang="fr-CH" dirty="0" err="1"/>
              <a:t>classify</a:t>
            </a:r>
            <a:r>
              <a:rPr lang="fr-CH" dirty="0"/>
              <a:t> in </a:t>
            </a:r>
            <a:r>
              <a:rPr lang="fr-CH" dirty="0" err="1"/>
              <a:t>terms</a:t>
            </a:r>
            <a:r>
              <a:rPr lang="fr-CH" dirty="0"/>
              <a:t> of zones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Strengthen</a:t>
            </a:r>
            <a:r>
              <a:rPr lang="fr-CH" dirty="0"/>
              <a:t> training/ </a:t>
            </a:r>
            <a:r>
              <a:rPr lang="fr-CH" dirty="0" err="1"/>
              <a:t>restrict</a:t>
            </a:r>
            <a:r>
              <a:rPr lang="fr-CH" dirty="0"/>
              <a:t> user </a:t>
            </a:r>
            <a:r>
              <a:rPr lang="fr-CH" dirty="0" err="1"/>
              <a:t>access</a:t>
            </a:r>
            <a:r>
              <a:rPr lang="fr-CH" dirty="0"/>
              <a:t> for certain </a:t>
            </a:r>
            <a:r>
              <a:rPr lang="fr-CH" dirty="0" err="1"/>
              <a:t>identified</a:t>
            </a:r>
            <a:r>
              <a:rPr lang="fr-CH" dirty="0"/>
              <a:t> </a:t>
            </a:r>
            <a:r>
              <a:rPr lang="fr-CH" dirty="0" err="1"/>
              <a:t>activities</a:t>
            </a:r>
            <a:r>
              <a:rPr lang="fr-CH" dirty="0"/>
              <a:t> e.g. volatile Hg collections.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Reduce</a:t>
            </a:r>
            <a:r>
              <a:rPr lang="fr-CH" dirty="0"/>
              <a:t> </a:t>
            </a:r>
            <a:r>
              <a:rPr lang="fr-CH" dirty="0" err="1"/>
              <a:t>clutter</a:t>
            </a:r>
            <a:r>
              <a:rPr lang="fr-CH" dirty="0"/>
              <a:t> in the </a:t>
            </a:r>
            <a:r>
              <a:rPr lang="fr-CH" dirty="0" err="1"/>
              <a:t>space</a:t>
            </a:r>
            <a:r>
              <a:rPr lang="fr-CH" dirty="0"/>
              <a:t> and </a:t>
            </a:r>
            <a:r>
              <a:rPr lang="fr-CH" dirty="0" err="1"/>
              <a:t>remove</a:t>
            </a:r>
            <a:r>
              <a:rPr lang="fr-CH" dirty="0"/>
              <a:t> </a:t>
            </a:r>
            <a:r>
              <a:rPr lang="fr-CH" dirty="0" err="1"/>
              <a:t>workspaces</a:t>
            </a:r>
            <a:r>
              <a:rPr lang="fr-CH" dirty="0"/>
              <a:t> </a:t>
            </a:r>
            <a:r>
              <a:rPr lang="fr-CH" dirty="0" err="1"/>
              <a:t>outside</a:t>
            </a:r>
            <a:r>
              <a:rPr lang="fr-CH" dirty="0"/>
              <a:t> the zone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Stairs</a:t>
            </a:r>
            <a:r>
              <a:rPr lang="fr-CH" dirty="0"/>
              <a:t> at GLM </a:t>
            </a:r>
            <a:r>
              <a:rPr lang="fr-CH" dirty="0" err="1"/>
              <a:t>should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removed</a:t>
            </a:r>
            <a:r>
              <a:rPr lang="fr-CH" dirty="0"/>
              <a:t>….</a:t>
            </a:r>
            <a:r>
              <a:rPr lang="fr-CH" dirty="0" err="1"/>
              <a:t>instead</a:t>
            </a:r>
            <a:r>
              <a:rPr lang="fr-CH" dirty="0"/>
              <a:t> land </a:t>
            </a:r>
            <a:r>
              <a:rPr lang="fr-CH" dirty="0" err="1"/>
              <a:t>between</a:t>
            </a:r>
            <a:r>
              <a:rPr lang="fr-CH" dirty="0"/>
              <a:t> LA1/LA2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Increase</a:t>
            </a:r>
            <a:r>
              <a:rPr lang="fr-CH" dirty="0"/>
              <a:t> </a:t>
            </a:r>
            <a:r>
              <a:rPr lang="fr-CH" dirty="0" err="1"/>
              <a:t>users</a:t>
            </a:r>
            <a:r>
              <a:rPr lang="fr-CH" dirty="0"/>
              <a:t> </a:t>
            </a:r>
            <a:r>
              <a:rPr lang="fr-CH" dirty="0" err="1"/>
              <a:t>awareness</a:t>
            </a:r>
            <a:r>
              <a:rPr lang="fr-CH" dirty="0"/>
              <a:t> of emergency </a:t>
            </a:r>
            <a:r>
              <a:rPr lang="fr-CH" dirty="0" err="1"/>
              <a:t>prodcures</a:t>
            </a:r>
            <a:r>
              <a:rPr lang="fr-CH" dirty="0"/>
              <a:t>/training for </a:t>
            </a:r>
            <a:r>
              <a:rPr lang="fr-CH" dirty="0" err="1"/>
              <a:t>these</a:t>
            </a:r>
            <a:r>
              <a:rPr lang="fr-CH" dirty="0"/>
              <a:t> </a:t>
            </a:r>
            <a:r>
              <a:rPr lang="fr-CH" dirty="0" err="1"/>
              <a:t>activities</a:t>
            </a:r>
            <a:r>
              <a:rPr lang="fr-CH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Install </a:t>
            </a:r>
            <a:r>
              <a:rPr lang="fr-CH" dirty="0" err="1"/>
              <a:t>cleanable</a:t>
            </a:r>
            <a:r>
              <a:rPr lang="fr-CH" dirty="0"/>
              <a:t> </a:t>
            </a:r>
            <a:r>
              <a:rPr lang="fr-CH" dirty="0" err="1"/>
              <a:t>walls</a:t>
            </a:r>
            <a:r>
              <a:rPr lang="fr-CH" dirty="0"/>
              <a:t> in the area…e.g. </a:t>
            </a:r>
            <a:r>
              <a:rPr lang="fr-CH" dirty="0" err="1"/>
              <a:t>perspex</a:t>
            </a:r>
            <a:r>
              <a:rPr lang="fr-CH" dirty="0"/>
              <a:t> plates to </a:t>
            </a:r>
            <a:r>
              <a:rPr lang="fr-CH" dirty="0" err="1"/>
              <a:t>allow</a:t>
            </a:r>
            <a:r>
              <a:rPr lang="fr-CH" dirty="0"/>
              <a:t> for </a:t>
            </a:r>
            <a:r>
              <a:rPr lang="fr-CH" dirty="0" err="1"/>
              <a:t>cleaning</a:t>
            </a:r>
            <a:r>
              <a:rPr lang="fr-CH" dirty="0"/>
              <a:t> </a:t>
            </a:r>
            <a:r>
              <a:rPr lang="fr-CH" dirty="0" err="1"/>
              <a:t>after</a:t>
            </a:r>
            <a:r>
              <a:rPr lang="fr-CH" dirty="0"/>
              <a:t> contamination.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Careful</a:t>
            </a:r>
            <a:r>
              <a:rPr lang="fr-CH" dirty="0"/>
              <a:t> coordination of </a:t>
            </a:r>
            <a:r>
              <a:rPr lang="fr-CH" dirty="0" err="1"/>
              <a:t>project</a:t>
            </a:r>
            <a:r>
              <a:rPr lang="fr-CH" dirty="0"/>
              <a:t> </a:t>
            </a:r>
            <a:r>
              <a:rPr lang="fr-CH" dirty="0" err="1"/>
              <a:t>needed</a:t>
            </a:r>
            <a:r>
              <a:rPr lang="fr-CH" dirty="0"/>
              <a:t>. </a:t>
            </a:r>
          </a:p>
          <a:p>
            <a:endParaRPr lang="fr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AD2D74-61D2-4842-8E96-22161E16586A}"/>
              </a:ext>
            </a:extLst>
          </p:cNvPr>
          <p:cNvSpPr txBox="1"/>
          <p:nvPr/>
        </p:nvSpPr>
        <p:spPr>
          <a:xfrm>
            <a:off x="2015319" y="446880"/>
            <a:ext cx="4380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b="1" dirty="0" err="1"/>
              <a:t>Recommendations</a:t>
            </a:r>
            <a:r>
              <a:rPr lang="fr-CH" sz="3600" b="1" dirty="0"/>
              <a:t> </a:t>
            </a:r>
            <a:endParaRPr lang="en-IE" sz="36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710C62-3040-45FC-AA08-95F039F9A064}"/>
              </a:ext>
            </a:extLst>
          </p:cNvPr>
          <p:cNvSpPr/>
          <p:nvPr/>
        </p:nvSpPr>
        <p:spPr>
          <a:xfrm>
            <a:off x="392728" y="4986192"/>
            <a:ext cx="745018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dirty="0"/>
              <a:t>Next </a:t>
            </a:r>
            <a:r>
              <a:rPr lang="fr-CH" dirty="0" err="1"/>
              <a:t>Steps</a:t>
            </a:r>
            <a:r>
              <a:rPr lang="fr-CH" dirty="0"/>
              <a:t> </a:t>
            </a:r>
          </a:p>
          <a:p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RP </a:t>
            </a:r>
            <a:r>
              <a:rPr lang="fr-CH" dirty="0" err="1"/>
              <a:t>assessing</a:t>
            </a:r>
            <a:r>
              <a:rPr lang="fr-CH" dirty="0"/>
              <a:t> the </a:t>
            </a:r>
            <a:r>
              <a:rPr lang="fr-CH" dirty="0" err="1"/>
              <a:t>recommendations:requires</a:t>
            </a:r>
            <a:r>
              <a:rPr lang="fr-CH" dirty="0"/>
              <a:t> a change of «culture» at CERN…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Based</a:t>
            </a:r>
            <a:r>
              <a:rPr lang="fr-CH" dirty="0"/>
              <a:t> on </a:t>
            </a:r>
            <a:r>
              <a:rPr lang="fr-CH" dirty="0" err="1"/>
              <a:t>these</a:t>
            </a:r>
            <a:r>
              <a:rPr lang="fr-CH" dirty="0"/>
              <a:t> </a:t>
            </a:r>
            <a:r>
              <a:rPr lang="fr-CH" dirty="0" err="1"/>
              <a:t>assessments</a:t>
            </a:r>
            <a:r>
              <a:rPr lang="fr-CH" dirty="0"/>
              <a:t>, EP </a:t>
            </a:r>
            <a:r>
              <a:rPr lang="fr-CH" dirty="0" err="1"/>
              <a:t>safety</a:t>
            </a:r>
            <a:r>
              <a:rPr lang="fr-CH" dirty="0"/>
              <a:t> and ISOLDE </a:t>
            </a:r>
            <a:r>
              <a:rPr lang="fr-CH" dirty="0" err="1"/>
              <a:t>will</a:t>
            </a:r>
            <a:r>
              <a:rPr lang="fr-CH" dirty="0"/>
              <a:t> launch re-design.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816129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>
            <a:extLst>
              <a:ext uri="{FF2B5EF4-FFF2-40B4-BE49-F238E27FC236}">
                <a16:creationId xmlns:a16="http://schemas.microsoft.com/office/drawing/2014/main" id="{4FFE8A1B-F013-413A-9C71-9E5972C0249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702733"/>
            <a:ext cx="10905066" cy="545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957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B38CC4-4057-4503-B07B-35D22BBD5F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2454"/>
          <a:stretch/>
        </p:blipFill>
        <p:spPr>
          <a:xfrm>
            <a:off x="1197534" y="270586"/>
            <a:ext cx="9796932" cy="631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088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2FBE3A2-FB9C-4144-8423-FBF40DB18D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7112"/>
          <a:stretch/>
        </p:blipFill>
        <p:spPr>
          <a:xfrm>
            <a:off x="261892" y="29593"/>
            <a:ext cx="7146524" cy="6798813"/>
          </a:xfrm>
          <a:prstGeom prst="rect">
            <a:avLst/>
          </a:prstGeom>
        </p:spPr>
      </p:pic>
      <p:sp>
        <p:nvSpPr>
          <p:cNvPr id="5" name="ZoneTexte 8">
            <a:extLst>
              <a:ext uri="{FF2B5EF4-FFF2-40B4-BE49-F238E27FC236}">
                <a16:creationId xmlns:a16="http://schemas.microsoft.com/office/drawing/2014/main" id="{D75881EB-50D3-4905-B195-C287A5558ACE}"/>
              </a:ext>
            </a:extLst>
          </p:cNvPr>
          <p:cNvSpPr txBox="1"/>
          <p:nvPr/>
        </p:nvSpPr>
        <p:spPr>
          <a:xfrm>
            <a:off x="4919709" y="2544194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Votre texte ici</a:t>
            </a:r>
          </a:p>
        </p:txBody>
      </p:sp>
      <p:sp>
        <p:nvSpPr>
          <p:cNvPr id="6" name="ZoneTexte 9">
            <a:extLst>
              <a:ext uri="{FF2B5EF4-FFF2-40B4-BE49-F238E27FC236}">
                <a16:creationId xmlns:a16="http://schemas.microsoft.com/office/drawing/2014/main" id="{5CCE28AA-DFAC-4746-946E-C559F1A03E1E}"/>
              </a:ext>
            </a:extLst>
          </p:cNvPr>
          <p:cNvSpPr txBox="1"/>
          <p:nvPr/>
        </p:nvSpPr>
        <p:spPr>
          <a:xfrm>
            <a:off x="8450787" y="627821"/>
            <a:ext cx="3243533" cy="31393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New collection </a:t>
            </a:r>
            <a:r>
              <a:rPr lang="fr-CH" dirty="0" err="1"/>
              <a:t>chamber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Additional</a:t>
            </a:r>
            <a:r>
              <a:rPr lang="fr-CH" dirty="0"/>
              <a:t> Fast tape station to </a:t>
            </a:r>
            <a:r>
              <a:rPr lang="fr-CH" dirty="0" err="1"/>
              <a:t>allow</a:t>
            </a:r>
            <a:r>
              <a:rPr lang="fr-CH" dirty="0"/>
              <a:t> for transparent TISD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while</a:t>
            </a:r>
            <a:r>
              <a:rPr lang="fr-CH" dirty="0"/>
              <a:t> HRS </a:t>
            </a:r>
            <a:r>
              <a:rPr lang="fr-CH" dirty="0" err="1"/>
              <a:t>performs</a:t>
            </a:r>
            <a:r>
              <a:rPr lang="fr-CH" dirty="0"/>
              <a:t> </a:t>
            </a:r>
            <a:r>
              <a:rPr lang="fr-CH" dirty="0" err="1"/>
              <a:t>physics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Retain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for travelling </a:t>
            </a:r>
            <a:r>
              <a:rPr lang="fr-CH" dirty="0" err="1"/>
              <a:t>experiments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installed</a:t>
            </a:r>
            <a:r>
              <a:rPr lang="fr-CH" dirty="0"/>
              <a:t>…e.g. </a:t>
            </a:r>
            <a:r>
              <a:rPr lang="fr-CH" dirty="0" err="1"/>
              <a:t>biophysics</a:t>
            </a:r>
            <a:r>
              <a:rPr lang="fr-CH" dirty="0"/>
              <a:t> </a:t>
            </a:r>
            <a:r>
              <a:rPr lang="fr-CH" dirty="0" err="1"/>
              <a:t>chamber</a:t>
            </a:r>
            <a:r>
              <a:rPr lang="fr-CH" dirty="0"/>
              <a:t>; </a:t>
            </a:r>
            <a:r>
              <a:rPr lang="fr-CH" dirty="0" err="1"/>
              <a:t>mossbauer</a:t>
            </a:r>
            <a:r>
              <a:rPr lang="fr-CH" dirty="0"/>
              <a:t>; detector setups </a:t>
            </a:r>
            <a:r>
              <a:rPr lang="fr-CH" dirty="0" err="1"/>
              <a:t>such</a:t>
            </a:r>
            <a:r>
              <a:rPr lang="fr-CH" dirty="0"/>
              <a:t> as </a:t>
            </a:r>
            <a:r>
              <a:rPr lang="fr-CH" dirty="0" err="1"/>
              <a:t>windmill</a:t>
            </a:r>
            <a:r>
              <a:rPr lang="fr-CH" dirty="0"/>
              <a:t>, </a:t>
            </a:r>
            <a:r>
              <a:rPr lang="fr-CH" dirty="0" err="1"/>
              <a:t>Gandalph</a:t>
            </a:r>
            <a:r>
              <a:rPr lang="fr-CH" dirty="0"/>
              <a:t> </a:t>
            </a:r>
            <a:r>
              <a:rPr lang="fr-CH" dirty="0" err="1"/>
              <a:t>etc</a:t>
            </a:r>
            <a:endParaRPr lang="LID4096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C5260A-FD33-465E-B735-68733779752A}"/>
              </a:ext>
            </a:extLst>
          </p:cNvPr>
          <p:cNvSpPr/>
          <p:nvPr/>
        </p:nvSpPr>
        <p:spPr>
          <a:xfrm>
            <a:off x="2610568" y="1751835"/>
            <a:ext cx="483079" cy="38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LID4096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6327400-B7FE-4758-B299-8B0580060282}"/>
              </a:ext>
            </a:extLst>
          </p:cNvPr>
          <p:cNvSpPr/>
          <p:nvPr/>
        </p:nvSpPr>
        <p:spPr>
          <a:xfrm>
            <a:off x="3006271" y="1751835"/>
            <a:ext cx="483079" cy="38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LID4096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2B7D1BC-87F7-49E0-B8BB-88E31111B1E5}"/>
              </a:ext>
            </a:extLst>
          </p:cNvPr>
          <p:cNvSpPr/>
          <p:nvPr/>
        </p:nvSpPr>
        <p:spPr>
          <a:xfrm>
            <a:off x="3344610" y="2054760"/>
            <a:ext cx="483079" cy="38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LID4096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932981-FD83-48E2-B72B-C311B44F114A}"/>
              </a:ext>
            </a:extLst>
          </p:cNvPr>
          <p:cNvSpPr/>
          <p:nvPr/>
        </p:nvSpPr>
        <p:spPr>
          <a:xfrm>
            <a:off x="3315114" y="2445740"/>
            <a:ext cx="483079" cy="38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LID4096"/>
          </a:p>
        </p:txBody>
      </p:sp>
      <p:sp>
        <p:nvSpPr>
          <p:cNvPr id="11" name="ZoneTexte 14">
            <a:extLst>
              <a:ext uri="{FF2B5EF4-FFF2-40B4-BE49-F238E27FC236}">
                <a16:creationId xmlns:a16="http://schemas.microsoft.com/office/drawing/2014/main" id="{213430D7-F215-47EE-AA21-37CBF635D356}"/>
              </a:ext>
            </a:extLst>
          </p:cNvPr>
          <p:cNvSpPr txBox="1"/>
          <p:nvPr/>
        </p:nvSpPr>
        <p:spPr>
          <a:xfrm>
            <a:off x="8450787" y="4255365"/>
            <a:ext cx="3479322" cy="20313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Reconfigure blocks to </a:t>
            </a:r>
            <a:r>
              <a:rPr lang="fr-CH" dirty="0" err="1"/>
              <a:t>allow</a:t>
            </a:r>
            <a:r>
              <a:rPr lang="fr-CH" dirty="0"/>
              <a:t> for </a:t>
            </a:r>
            <a:r>
              <a:rPr lang="fr-CH" dirty="0" err="1"/>
              <a:t>removal</a:t>
            </a:r>
            <a:r>
              <a:rPr lang="fr-CH" dirty="0"/>
              <a:t> of </a:t>
            </a:r>
            <a:r>
              <a:rPr lang="fr-CH" dirty="0" err="1"/>
              <a:t>samples</a:t>
            </a:r>
            <a:r>
              <a:rPr lang="fr-CH" dirty="0"/>
              <a:t> </a:t>
            </a:r>
            <a:r>
              <a:rPr lang="fr-CH" dirty="0" err="1"/>
              <a:t>without</a:t>
            </a:r>
            <a:r>
              <a:rPr lang="fr-CH" dirty="0"/>
              <a:t> </a:t>
            </a:r>
            <a:r>
              <a:rPr lang="fr-CH" dirty="0" err="1"/>
              <a:t>exposing</a:t>
            </a:r>
            <a:r>
              <a:rPr lang="fr-CH" dirty="0"/>
              <a:t> </a:t>
            </a:r>
            <a:r>
              <a:rPr lang="fr-CH" dirty="0" err="1"/>
              <a:t>other</a:t>
            </a:r>
            <a:r>
              <a:rPr lang="fr-CH" dirty="0"/>
              <a:t> </a:t>
            </a:r>
            <a:r>
              <a:rPr lang="fr-CH" dirty="0" err="1"/>
              <a:t>users</a:t>
            </a:r>
            <a:r>
              <a:rPr lang="fr-CH" dirty="0"/>
              <a:t> to </a:t>
            </a:r>
            <a:r>
              <a:rPr lang="fr-CH" dirty="0" err="1"/>
              <a:t>risk</a:t>
            </a:r>
            <a:r>
              <a:rPr lang="fr-CH" dirty="0"/>
              <a:t> of contamination.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Avoid</a:t>
            </a:r>
            <a:r>
              <a:rPr lang="fr-CH" dirty="0"/>
              <a:t> </a:t>
            </a:r>
            <a:r>
              <a:rPr lang="fr-CH" dirty="0" err="1"/>
              <a:t>installing</a:t>
            </a:r>
            <a:r>
              <a:rPr lang="fr-CH" dirty="0"/>
              <a:t> a roof for </a:t>
            </a:r>
            <a:r>
              <a:rPr lang="fr-CH" dirty="0" err="1"/>
              <a:t>many</a:t>
            </a:r>
            <a:r>
              <a:rPr lang="fr-CH" dirty="0"/>
              <a:t> </a:t>
            </a:r>
            <a:r>
              <a:rPr lang="fr-CH" dirty="0" err="1"/>
              <a:t>reasons</a:t>
            </a:r>
            <a:r>
              <a:rPr lang="fr-CH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Design </a:t>
            </a:r>
            <a:r>
              <a:rPr lang="fr-CH" dirty="0" err="1"/>
              <a:t>work</a:t>
            </a:r>
            <a:r>
              <a:rPr lang="fr-CH" dirty="0"/>
              <a:t> starts Q2 2019. </a:t>
            </a:r>
            <a:endParaRPr lang="LID4096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9255FE-7CF5-4CC9-A95C-AF105A014B8F}"/>
              </a:ext>
            </a:extLst>
          </p:cNvPr>
          <p:cNvSpPr/>
          <p:nvPr/>
        </p:nvSpPr>
        <p:spPr>
          <a:xfrm>
            <a:off x="3722683" y="2769287"/>
            <a:ext cx="318044" cy="3207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LID4096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3" name="Encre 62">
                <a:extLst>
                  <a:ext uri="{FF2B5EF4-FFF2-40B4-BE49-F238E27FC236}">
                    <a16:creationId xmlns:a16="http://schemas.microsoft.com/office/drawing/2014/main" id="{7FD9E873-1289-47E2-BF97-35BE801716BC}"/>
                  </a:ext>
                </a:extLst>
              </p14:cNvPr>
              <p14:cNvContentPartPr/>
              <p14:nvPr/>
            </p14:nvContentPartPr>
            <p14:xfrm>
              <a:off x="2250224" y="2657737"/>
              <a:ext cx="283320" cy="353160"/>
            </p14:xfrm>
          </p:contentPart>
        </mc:Choice>
        <mc:Fallback xmlns="">
          <p:pic>
            <p:nvPicPr>
              <p:cNvPr id="13" name="Encre 62">
                <a:extLst>
                  <a:ext uri="{FF2B5EF4-FFF2-40B4-BE49-F238E27FC236}">
                    <a16:creationId xmlns:a16="http://schemas.microsoft.com/office/drawing/2014/main" id="{7FD9E873-1289-47E2-BF97-35BE801716B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0338" y="2477737"/>
                <a:ext cx="462732" cy="71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4" name="Encre 63">
                <a:extLst>
                  <a:ext uri="{FF2B5EF4-FFF2-40B4-BE49-F238E27FC236}">
                    <a16:creationId xmlns:a16="http://schemas.microsoft.com/office/drawing/2014/main" id="{F75A2091-2A6F-40AA-ADCC-AB4F8DEE9B77}"/>
                  </a:ext>
                </a:extLst>
              </p14:cNvPr>
              <p14:cNvContentPartPr/>
              <p14:nvPr/>
            </p14:nvContentPartPr>
            <p14:xfrm>
              <a:off x="2201984" y="2595097"/>
              <a:ext cx="501840" cy="455400"/>
            </p14:xfrm>
          </p:contentPart>
        </mc:Choice>
        <mc:Fallback xmlns="">
          <p:pic>
            <p:nvPicPr>
              <p:cNvPr id="14" name="Encre 63">
                <a:extLst>
                  <a:ext uri="{FF2B5EF4-FFF2-40B4-BE49-F238E27FC236}">
                    <a16:creationId xmlns:a16="http://schemas.microsoft.com/office/drawing/2014/main" id="{F75A2091-2A6F-40AA-ADCC-AB4F8DEE9B7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11984" y="2415097"/>
                <a:ext cx="681480" cy="81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5" name="Encre 71">
                <a:extLst>
                  <a:ext uri="{FF2B5EF4-FFF2-40B4-BE49-F238E27FC236}">
                    <a16:creationId xmlns:a16="http://schemas.microsoft.com/office/drawing/2014/main" id="{A444256A-B198-41F7-9E4B-702517C7E6FE}"/>
                  </a:ext>
                </a:extLst>
              </p14:cNvPr>
              <p14:cNvContentPartPr/>
              <p14:nvPr/>
            </p14:nvContentPartPr>
            <p14:xfrm>
              <a:off x="2237984" y="1233937"/>
              <a:ext cx="5961600" cy="2533320"/>
            </p14:xfrm>
          </p:contentPart>
        </mc:Choice>
        <mc:Fallback xmlns="">
          <p:pic>
            <p:nvPicPr>
              <p:cNvPr id="15" name="Encre 71">
                <a:extLst>
                  <a:ext uri="{FF2B5EF4-FFF2-40B4-BE49-F238E27FC236}">
                    <a16:creationId xmlns:a16="http://schemas.microsoft.com/office/drawing/2014/main" id="{A444256A-B198-41F7-9E4B-702517C7E6F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74984" y="1170928"/>
                <a:ext cx="6087240" cy="2658978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/>
          <p:cNvSpPr txBox="1"/>
          <p:nvPr/>
        </p:nvSpPr>
        <p:spPr>
          <a:xfrm>
            <a:off x="261892" y="166717"/>
            <a:ext cx="108659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Recap…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6037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Responsible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Letizia di Giulio (EP Safety)</a:t>
            </a:r>
          </a:p>
          <a:p>
            <a:r>
              <a:rPr lang="en-US" dirty="0" smtClean="0"/>
              <a:t>Elodie Aubert (RP) </a:t>
            </a:r>
          </a:p>
          <a:p>
            <a:r>
              <a:rPr lang="en-US" dirty="0" smtClean="0"/>
              <a:t>Alexandre Dorsival (RP) </a:t>
            </a:r>
          </a:p>
          <a:p>
            <a:r>
              <a:rPr lang="en-US" dirty="0" smtClean="0"/>
              <a:t>Fabio Pozzi (RP) </a:t>
            </a:r>
          </a:p>
          <a:p>
            <a:r>
              <a:rPr lang="en-US" dirty="0" smtClean="0"/>
              <a:t>Karl Johnston (EP ISOLDE) </a:t>
            </a:r>
          </a:p>
          <a:p>
            <a:r>
              <a:rPr lang="en-US" dirty="0" smtClean="0"/>
              <a:t>Richard Catherall (EN ISOLDE) </a:t>
            </a:r>
          </a:p>
          <a:p>
            <a:r>
              <a:rPr lang="en-US" dirty="0" smtClean="0"/>
              <a:t>Joachim Vollaire (soon EN ISOLDE)</a:t>
            </a:r>
          </a:p>
          <a:p>
            <a:endParaRPr lang="en-US" dirty="0"/>
          </a:p>
          <a:p>
            <a:r>
              <a:rPr lang="en-US" dirty="0" smtClean="0"/>
              <a:t>Plus EP, EN, BE DSOs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9358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73B68-D3CF-6747-9933-9BE1B5821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34" y="174279"/>
            <a:ext cx="10515600" cy="1325563"/>
          </a:xfrm>
        </p:spPr>
        <p:txBody>
          <a:bodyPr/>
          <a:lstStyle/>
          <a:p>
            <a:r>
              <a:rPr lang="en-GB" dirty="0"/>
              <a:t>Why a consolidation project?</a:t>
            </a:r>
          </a:p>
        </p:txBody>
      </p:sp>
      <p:sp>
        <p:nvSpPr>
          <p:cNvPr id="34" name="Date Placeholder 33">
            <a:extLst>
              <a:ext uri="{FF2B5EF4-FFF2-40B4-BE49-F238E27FC236}">
                <a16:creationId xmlns:a16="http://schemas.microsoft.com/office/drawing/2014/main" id="{AFC71FA8-F90A-4747-85AF-105AB9D3E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2019</a:t>
            </a:r>
            <a:endParaRPr lang="en-GB"/>
          </a:p>
        </p:txBody>
      </p:sp>
      <p:sp>
        <p:nvSpPr>
          <p:cNvPr id="35" name="Footer Placeholder 34">
            <a:extLst>
              <a:ext uri="{FF2B5EF4-FFF2-40B4-BE49-F238E27FC236}">
                <a16:creationId xmlns:a16="http://schemas.microsoft.com/office/drawing/2014/main" id="{61896043-270F-0243-BF8D-C1F18B31D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Aubert, L. Di Giulio</a:t>
            </a:r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07938F67-66AC-144E-974F-CA831022B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4</a:t>
            </a:fld>
            <a:endParaRPr lang="en-GB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743D01C3-E1A8-E842-A258-22779772626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8338" y="190586"/>
            <a:ext cx="858439" cy="8423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7D1B9F-9B1F-8343-8B8B-FC45B2DE90D8}"/>
              </a:ext>
            </a:extLst>
          </p:cNvPr>
          <p:cNvSpPr txBox="1"/>
          <p:nvPr/>
        </p:nvSpPr>
        <p:spPr>
          <a:xfrm>
            <a:off x="937828" y="1499842"/>
            <a:ext cx="104159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These activities (some &gt; 1LA, but always &lt; 100 LA) should be done in </a:t>
            </a:r>
            <a:r>
              <a:rPr lang="en-GB" sz="2400" b="1" dirty="0"/>
              <a:t>Work Sector Type 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ISOLDE Hall is classified as such, but it is </a:t>
            </a:r>
            <a:r>
              <a:rPr lang="en-GB" sz="2400" b="1" dirty="0"/>
              <a:t>not fully compliant </a:t>
            </a:r>
            <a:r>
              <a:rPr lang="en-GB" sz="2400" dirty="0"/>
              <a:t>with Swiss ordinances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All CERN Work Sector should be </a:t>
            </a:r>
            <a:r>
              <a:rPr lang="en-GB" sz="2400" b="1" dirty="0"/>
              <a:t>audited</a:t>
            </a:r>
            <a:r>
              <a:rPr lang="en-GB" sz="2400" dirty="0"/>
              <a:t> once a year (existing RP procedure), but ISOLDE Hall has never been audited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Risk of coactivity</a:t>
            </a:r>
            <a:r>
              <a:rPr lang="en-GB" sz="2400" dirty="0"/>
              <a:t> with </a:t>
            </a:r>
            <a:r>
              <a:rPr lang="en-GB" sz="2400" u="sng" dirty="0"/>
              <a:t>visitors</a:t>
            </a:r>
            <a:r>
              <a:rPr lang="en-GB" sz="2400" dirty="0"/>
              <a:t> and the other experiments present in the hall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b="1" dirty="0"/>
          </a:p>
          <a:p>
            <a:pPr marL="800100" lvl="1" indent="-342900">
              <a:buFont typeface="Wingdings" pitchFamily="2" charset="2"/>
              <a:buChar char="§"/>
            </a:pPr>
            <a:r>
              <a:rPr lang="en-GB" sz="2400" b="1" dirty="0"/>
              <a:t>Risk of contamination and radiation </a:t>
            </a:r>
            <a:r>
              <a:rPr lang="en-GB" sz="2400" dirty="0"/>
              <a:t>in the surrounding of the working area</a:t>
            </a:r>
          </a:p>
        </p:txBody>
      </p:sp>
    </p:spTree>
    <p:extLst>
      <p:ext uri="{BB962C8B-B14F-4D97-AF65-F5344CB8AC3E}">
        <p14:creationId xmlns:p14="http://schemas.microsoft.com/office/powerpoint/2010/main" val="2533620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73B68-D3CF-6747-9933-9BE1B5821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34" y="174279"/>
            <a:ext cx="10515600" cy="1325563"/>
          </a:xfrm>
        </p:spPr>
        <p:txBody>
          <a:bodyPr/>
          <a:lstStyle/>
          <a:p>
            <a:r>
              <a:rPr lang="en-GB" dirty="0"/>
              <a:t>Expected improvements</a:t>
            </a:r>
          </a:p>
        </p:txBody>
      </p:sp>
      <p:sp>
        <p:nvSpPr>
          <p:cNvPr id="34" name="Date Placeholder 33">
            <a:extLst>
              <a:ext uri="{FF2B5EF4-FFF2-40B4-BE49-F238E27FC236}">
                <a16:creationId xmlns:a16="http://schemas.microsoft.com/office/drawing/2014/main" id="{AFC71FA8-F90A-4747-85AF-105AB9D3E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2019</a:t>
            </a:r>
            <a:endParaRPr lang="en-GB"/>
          </a:p>
        </p:txBody>
      </p:sp>
      <p:sp>
        <p:nvSpPr>
          <p:cNvPr id="35" name="Footer Placeholder 34">
            <a:extLst>
              <a:ext uri="{FF2B5EF4-FFF2-40B4-BE49-F238E27FC236}">
                <a16:creationId xmlns:a16="http://schemas.microsoft.com/office/drawing/2014/main" id="{61896043-270F-0243-BF8D-C1F18B31D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Aubert, L. Di Giulio</a:t>
            </a:r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07938F67-66AC-144E-974F-CA831022B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5</a:t>
            </a:fld>
            <a:endParaRPr lang="en-GB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743D01C3-E1A8-E842-A258-22779772626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8338" y="190586"/>
            <a:ext cx="858439" cy="8423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7D1B9F-9B1F-8343-8B8B-FC45B2DE90D8}"/>
              </a:ext>
            </a:extLst>
          </p:cNvPr>
          <p:cNvSpPr txBox="1"/>
          <p:nvPr/>
        </p:nvSpPr>
        <p:spPr>
          <a:xfrm>
            <a:off x="764355" y="1512260"/>
            <a:ext cx="113445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Improve delimitation of the zone </a:t>
            </a:r>
            <a:r>
              <a:rPr lang="en-GB" sz="2400" dirty="0"/>
              <a:t>(lack of fully closed perimeter, no access control)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Specific PPE might be required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Possibility to temporary classify as Limited Stay Controlled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F41A26-1D8C-244A-A488-92368B3D77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7387"/>
          <a:stretch/>
        </p:blipFill>
        <p:spPr>
          <a:xfrm>
            <a:off x="1084112" y="3094337"/>
            <a:ext cx="4585168" cy="28409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7A901B7-E250-C048-B65E-10481E0EAF1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387"/>
          <a:stretch/>
        </p:blipFill>
        <p:spPr>
          <a:xfrm>
            <a:off x="6593171" y="3094337"/>
            <a:ext cx="4585167" cy="2840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881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73B68-D3CF-6747-9933-9BE1B5821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34" y="174279"/>
            <a:ext cx="10515600" cy="1325563"/>
          </a:xfrm>
        </p:spPr>
        <p:txBody>
          <a:bodyPr/>
          <a:lstStyle/>
          <a:p>
            <a:r>
              <a:rPr lang="en-GB" dirty="0"/>
              <a:t>Expected improvements</a:t>
            </a:r>
          </a:p>
        </p:txBody>
      </p:sp>
      <p:sp>
        <p:nvSpPr>
          <p:cNvPr id="34" name="Date Placeholder 33">
            <a:extLst>
              <a:ext uri="{FF2B5EF4-FFF2-40B4-BE49-F238E27FC236}">
                <a16:creationId xmlns:a16="http://schemas.microsoft.com/office/drawing/2014/main" id="{AFC71FA8-F90A-4747-85AF-105AB9D3E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2019</a:t>
            </a:r>
            <a:endParaRPr lang="en-GB"/>
          </a:p>
        </p:txBody>
      </p:sp>
      <p:sp>
        <p:nvSpPr>
          <p:cNvPr id="35" name="Footer Placeholder 34">
            <a:extLst>
              <a:ext uri="{FF2B5EF4-FFF2-40B4-BE49-F238E27FC236}">
                <a16:creationId xmlns:a16="http://schemas.microsoft.com/office/drawing/2014/main" id="{61896043-270F-0243-BF8D-C1F18B31D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Aubert, L. Di Giulio</a:t>
            </a:r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07938F67-66AC-144E-974F-CA831022B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6</a:t>
            </a:fld>
            <a:endParaRPr lang="en-GB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743D01C3-E1A8-E842-A258-22779772626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8338" y="190586"/>
            <a:ext cx="858439" cy="8423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7D1B9F-9B1F-8343-8B8B-FC45B2DE90D8}"/>
              </a:ext>
            </a:extLst>
          </p:cNvPr>
          <p:cNvSpPr txBox="1"/>
          <p:nvPr/>
        </p:nvSpPr>
        <p:spPr>
          <a:xfrm>
            <a:off x="691331" y="1512260"/>
            <a:ext cx="10975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Improve ergonomics of the zone </a:t>
            </a:r>
            <a:r>
              <a:rPr lang="en-GB" sz="2400" dirty="0"/>
              <a:t>(narrow working spaces and not easy access)</a:t>
            </a:r>
          </a:p>
        </p:txBody>
      </p:sp>
      <p:pic>
        <p:nvPicPr>
          <p:cNvPr id="1026" name="Picture 2" descr="Attachment.jpeg">
            <a:extLst>
              <a:ext uri="{FF2B5EF4-FFF2-40B4-BE49-F238E27FC236}">
                <a16:creationId xmlns:a16="http://schemas.microsoft.com/office/drawing/2014/main" id="{9C1B25D4-12C0-2A49-AB42-BC73662DFD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4256" y="2250383"/>
            <a:ext cx="2946857" cy="392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ttachment.jpeg">
            <a:extLst>
              <a:ext uri="{FF2B5EF4-FFF2-40B4-BE49-F238E27FC236}">
                <a16:creationId xmlns:a16="http://schemas.microsoft.com/office/drawing/2014/main" id="{1991C7DF-70A6-1A41-95BD-5786A771E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8521" y="2236528"/>
            <a:ext cx="2946858" cy="392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E3BE8D6-F8C3-E448-A3CB-E570567E23E9}"/>
              </a:ext>
            </a:extLst>
          </p:cNvPr>
          <p:cNvCxnSpPr/>
          <p:nvPr/>
        </p:nvCxnSpPr>
        <p:spPr>
          <a:xfrm>
            <a:off x="4308006" y="4029075"/>
            <a:ext cx="771525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F49923E-E7CB-954A-9F07-403877F03B10}"/>
              </a:ext>
            </a:extLst>
          </p:cNvPr>
          <p:cNvSpPr txBox="1"/>
          <p:nvPr/>
        </p:nvSpPr>
        <p:spPr>
          <a:xfrm>
            <a:off x="4357675" y="3591806"/>
            <a:ext cx="833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40 cm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3C040F3-A6AE-534D-BF43-749666758229}"/>
              </a:ext>
            </a:extLst>
          </p:cNvPr>
          <p:cNvCxnSpPr>
            <a:cxnSpLocks/>
          </p:cNvCxnSpPr>
          <p:nvPr/>
        </p:nvCxnSpPr>
        <p:spPr>
          <a:xfrm>
            <a:off x="8581330" y="2686050"/>
            <a:ext cx="0" cy="33147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8F5139D-C289-CD4C-83A1-C27EA11D23F5}"/>
              </a:ext>
            </a:extLst>
          </p:cNvPr>
          <p:cNvSpPr txBox="1"/>
          <p:nvPr/>
        </p:nvSpPr>
        <p:spPr>
          <a:xfrm>
            <a:off x="8581330" y="3363079"/>
            <a:ext cx="833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160 cm</a:t>
            </a:r>
          </a:p>
        </p:txBody>
      </p:sp>
    </p:spTree>
    <p:extLst>
      <p:ext uri="{BB962C8B-B14F-4D97-AF65-F5344CB8AC3E}">
        <p14:creationId xmlns:p14="http://schemas.microsoft.com/office/powerpoint/2010/main" val="3716530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1D305CA-A10D-1447-B4CC-EFD1CEB38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2019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15A2596-7E43-C84F-9AF8-2A971D8FB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Aubert, L. Di Giulio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5431EAE-19BF-0144-8253-68F49A229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7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ECCCAA2-642E-9344-A45F-FE8DBEA4C8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8338" y="190586"/>
            <a:ext cx="858439" cy="8423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E5EA609-182F-104E-B4D1-E9C2FB4424DE}"/>
              </a:ext>
            </a:extLst>
          </p:cNvPr>
          <p:cNvSpPr txBox="1"/>
          <p:nvPr/>
        </p:nvSpPr>
        <p:spPr>
          <a:xfrm>
            <a:off x="1081832" y="1936282"/>
            <a:ext cx="94476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	Closing GHM and GLM beam lines plus fume hood zone in a </a:t>
            </a:r>
            <a:r>
              <a:rPr lang="en-GB" sz="2400" b="1" dirty="0"/>
              <a:t>Work 	Sector Type 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Creation of a </a:t>
            </a:r>
            <a:r>
              <a:rPr lang="en-GB" sz="2400" b="1" dirty="0"/>
              <a:t>local shielding </a:t>
            </a:r>
            <a:r>
              <a:rPr lang="en-GB" sz="2400" dirty="0"/>
              <a:t>for the collection chambers and a </a:t>
            </a:r>
            <a:r>
              <a:rPr lang="en-GB" sz="2400" b="1" dirty="0"/>
              <a:t>general shielding of the area</a:t>
            </a:r>
            <a:r>
              <a:rPr lang="en-GB" sz="2400" dirty="0"/>
              <a:t> (concrete blocks and lead)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The idea is to isolate the collection and handling activities to </a:t>
            </a:r>
            <a:r>
              <a:rPr lang="en-GB" sz="2400" b="1" dirty="0"/>
              <a:t>protect the surrounding area </a:t>
            </a:r>
            <a:r>
              <a:rPr lang="en-GB" sz="2400" dirty="0"/>
              <a:t>(other experiments, </a:t>
            </a:r>
            <a:r>
              <a:rPr lang="en-GB" sz="2400" u="sng" dirty="0"/>
              <a:t>visitors</a:t>
            </a:r>
            <a:r>
              <a:rPr lang="en-GB" sz="2400" dirty="0"/>
              <a:t>)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0D884F3-A29B-724B-8A13-73FA70F137AD}"/>
              </a:ext>
            </a:extLst>
          </p:cNvPr>
          <p:cNvSpPr txBox="1">
            <a:spLocks/>
          </p:cNvSpPr>
          <p:nvPr/>
        </p:nvSpPr>
        <p:spPr>
          <a:xfrm>
            <a:off x="169334" y="17427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Consolidation proposal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142253D7-ECA6-D743-91B8-8D524DED5C66}"/>
              </a:ext>
            </a:extLst>
          </p:cNvPr>
          <p:cNvSpPr/>
          <p:nvPr/>
        </p:nvSpPr>
        <p:spPr>
          <a:xfrm>
            <a:off x="1143002" y="1991702"/>
            <a:ext cx="676769" cy="371202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494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1D305CA-A10D-1447-B4CC-EFD1CEB38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2019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15A2596-7E43-C84F-9AF8-2A971D8FB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Aubert, L. Di Giulio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5431EAE-19BF-0144-8253-68F49A229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6D16-3D0F-274B-973A-98E31F5CF7BD}" type="slidenum">
              <a:rPr lang="en-GB" smtClean="0"/>
              <a:t>8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ECCCAA2-642E-9344-A45F-FE8DBEA4C8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8338" y="190586"/>
            <a:ext cx="858439" cy="8423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E5EA609-182F-104E-B4D1-E9C2FB4424DE}"/>
              </a:ext>
            </a:extLst>
          </p:cNvPr>
          <p:cNvSpPr txBox="1"/>
          <p:nvPr/>
        </p:nvSpPr>
        <p:spPr>
          <a:xfrm>
            <a:off x="1017234" y="1365632"/>
            <a:ext cx="83622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Installing a door with </a:t>
            </a:r>
            <a:r>
              <a:rPr lang="en-GB" sz="2400" b="1" dirty="0"/>
              <a:t>access control </a:t>
            </a:r>
            <a:r>
              <a:rPr lang="en-GB" sz="2400" dirty="0"/>
              <a:t>system (dosimeter, approved IMPACT)</a:t>
            </a:r>
          </a:p>
          <a:p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Placing an </a:t>
            </a:r>
            <a:r>
              <a:rPr lang="en-GB" sz="2400" b="1" dirty="0"/>
              <a:t>hand and foot monitor </a:t>
            </a:r>
            <a:r>
              <a:rPr lang="en-GB" sz="2400" dirty="0"/>
              <a:t>(with a probe) inside the zone to control potential contamination before exit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Evacuate all non necessary objects </a:t>
            </a:r>
            <a:r>
              <a:rPr lang="en-GB" sz="2400" dirty="0"/>
              <a:t>and leave the area as “empty” as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No permanent working station inside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FA3AFE6-589B-2749-9B45-7AD66671BF2F}"/>
              </a:ext>
            </a:extLst>
          </p:cNvPr>
          <p:cNvSpPr txBox="1">
            <a:spLocks/>
          </p:cNvSpPr>
          <p:nvPr/>
        </p:nvSpPr>
        <p:spPr>
          <a:xfrm>
            <a:off x="169334" y="17427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Consolidation proposal</a:t>
            </a:r>
          </a:p>
        </p:txBody>
      </p:sp>
      <p:pic>
        <p:nvPicPr>
          <p:cNvPr id="15" name="Picture 1" descr="page1image1835667776">
            <a:extLst>
              <a:ext uri="{FF2B5EF4-FFF2-40B4-BE49-F238E27FC236}">
                <a16:creationId xmlns:a16="http://schemas.microsoft.com/office/drawing/2014/main" id="{FFF518C9-FB63-A347-915C-28F3A536AE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51264" y="1200725"/>
            <a:ext cx="2194560" cy="398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7744" y="5366218"/>
            <a:ext cx="10646056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Need to check that these proposals comply with the OFSP requirements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42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79A38C-1A0D-4CF7-B9BB-F54830D221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937"/>
          <a:stretch/>
        </p:blipFill>
        <p:spPr>
          <a:xfrm>
            <a:off x="0" y="549962"/>
            <a:ext cx="12192000" cy="569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703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668</Words>
  <Application>Microsoft Office PowerPoint</Application>
  <PresentationFormat>Widescreen</PresentationFormat>
  <Paragraphs>90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Responsible </vt:lpstr>
      <vt:lpstr>Why a consolidation project?</vt:lpstr>
      <vt:lpstr>Expected improvements</vt:lpstr>
      <vt:lpstr>Expected improvements</vt:lpstr>
      <vt:lpstr>PowerPoint Presentation</vt:lpstr>
      <vt:lpstr>PowerPoint Presentation</vt:lpstr>
      <vt:lpstr>PowerPoint Presentation</vt:lpstr>
      <vt:lpstr>Outcome from review meeting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of the GLM area upgrade</dc:title>
  <dc:creator>Karl Johnston</dc:creator>
  <cp:lastModifiedBy>Karl Johnston</cp:lastModifiedBy>
  <cp:revision>10</cp:revision>
  <dcterms:created xsi:type="dcterms:W3CDTF">2019-06-30T14:27:15Z</dcterms:created>
  <dcterms:modified xsi:type="dcterms:W3CDTF">2019-07-01T07:30:02Z</dcterms:modified>
</cp:coreProperties>
</file>