
<file path=[Content_Types].xml><?xml version="1.0" encoding="utf-8"?>
<Types xmlns="http://schemas.openxmlformats.org/package/2006/content-types">
  <Default Extension="png" ContentType="image/png"/>
  <Default Extension="bin" ContentType="application/vnd.openxmlformats-officedocument.oleObject"/>
  <Default Extension="tmp"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2.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3.xml" ContentType="application/vnd.openxmlformats-officedocument.themeOverride+xml"/>
  <Override PartName="/ppt/drawings/drawing2.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1"/>
  </p:notesMasterIdLst>
  <p:handoutMasterIdLst>
    <p:handoutMasterId r:id="rId42"/>
  </p:handoutMasterIdLst>
  <p:sldIdLst>
    <p:sldId id="258" r:id="rId2"/>
    <p:sldId id="259" r:id="rId3"/>
    <p:sldId id="304" r:id="rId4"/>
    <p:sldId id="262" r:id="rId5"/>
    <p:sldId id="293" r:id="rId6"/>
    <p:sldId id="294" r:id="rId7"/>
    <p:sldId id="285" r:id="rId8"/>
    <p:sldId id="260" r:id="rId9"/>
    <p:sldId id="263" r:id="rId10"/>
    <p:sldId id="265" r:id="rId11"/>
    <p:sldId id="267" r:id="rId12"/>
    <p:sldId id="295" r:id="rId13"/>
    <p:sldId id="296" r:id="rId14"/>
    <p:sldId id="273" r:id="rId15"/>
    <p:sldId id="297" r:id="rId16"/>
    <p:sldId id="266" r:id="rId17"/>
    <p:sldId id="268" r:id="rId18"/>
    <p:sldId id="272" r:id="rId19"/>
    <p:sldId id="271" r:id="rId20"/>
    <p:sldId id="269" r:id="rId21"/>
    <p:sldId id="274" r:id="rId22"/>
    <p:sldId id="303" r:id="rId23"/>
    <p:sldId id="299" r:id="rId24"/>
    <p:sldId id="300" r:id="rId25"/>
    <p:sldId id="276" r:id="rId26"/>
    <p:sldId id="288" r:id="rId27"/>
    <p:sldId id="281" r:id="rId28"/>
    <p:sldId id="286" r:id="rId29"/>
    <p:sldId id="283" r:id="rId30"/>
    <p:sldId id="287" r:id="rId31"/>
    <p:sldId id="284" r:id="rId32"/>
    <p:sldId id="298" r:id="rId33"/>
    <p:sldId id="290" r:id="rId34"/>
    <p:sldId id="275" r:id="rId35"/>
    <p:sldId id="280" r:id="rId36"/>
    <p:sldId id="292" r:id="rId37"/>
    <p:sldId id="301" r:id="rId38"/>
    <p:sldId id="302" r:id="rId39"/>
    <p:sldId id="291"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iuseppe Bregliozzi" initials="GB" lastIdx="23" clrIdx="0">
    <p:extLst>
      <p:ext uri="{19B8F6BF-5375-455C-9EA6-DF929625EA0E}">
        <p15:presenceInfo xmlns:p15="http://schemas.microsoft.com/office/powerpoint/2012/main" userId="S-1-5-21-1526224874-1540688658-1361462980-281632" providerId="AD"/>
      </p:ext>
    </p:extLst>
  </p:cmAuthor>
  <p:cmAuthor id="2" name="Chiara Pasquino" initials="CP" lastIdx="1" clrIdx="1">
    <p:extLst>
      <p:ext uri="{19B8F6BF-5375-455C-9EA6-DF929625EA0E}">
        <p15:presenceInfo xmlns:p15="http://schemas.microsoft.com/office/powerpoint/2012/main" userId="S-1-5-21-1526224874-1540688658-1361462980-333341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227" autoAdjust="0"/>
    <p:restoredTop sz="94639" autoAdjust="0"/>
  </p:normalViewPr>
  <p:slideViewPr>
    <p:cSldViewPr snapToGrid="0" snapToObjects="1">
      <p:cViewPr varScale="1">
        <p:scale>
          <a:sx n="125" d="100"/>
          <a:sy n="125" d="100"/>
        </p:scale>
        <p:origin x="906" y="114"/>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0"/>
    </p:cViewPr>
  </p:sorterViewPr>
  <p:notesViewPr>
    <p:cSldViewPr snapToGrid="0" snapToObjects="1">
      <p:cViewPr varScale="1">
        <p:scale>
          <a:sx n="90" d="100"/>
          <a:sy n="90" d="100"/>
        </p:scale>
        <p:origin x="-354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oleObject" Target="file:///\\cern.ch\dfs\Departments\TE\Groups\VSC\LBV\VAC113\TEST%20BENCH%20B867\TB%20ABT%20ZONE\SPS%20-%20MKDV2%20tank%232\p20190410.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embeddings/oleObject10.bin"/></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file:///\\cern.ch\dfs\Departments\TE\Groups\VSC\BVO\BVO\Acceptance%20tests\Reports\6-%20Transfered\AA%20resume%20acceptance%20tests.xlsx" TargetMode="Externa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4.xml"/><Relationship Id="rId1" Type="http://schemas.microsoft.com/office/2011/relationships/chartStyle" Target="style4.xml"/><Relationship Id="rId5" Type="http://schemas.openxmlformats.org/officeDocument/2006/relationships/chartUserShapes" Target="../drawings/drawing2.xml"/><Relationship Id="rId4" Type="http://schemas.openxmlformats.org/officeDocument/2006/relationships/oleObject" Target="file:///\\cern.ch\dfs\Departments\TE\Groups\VSC\BVO\BVO\Acceptance%20tests\Reports\6-%20Transfered\AA%20resume%20acceptance%20test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400" b="0" i="0" baseline="0">
                <a:effectLst/>
              </a:rPr>
              <a:t>MKDV2 tank#2 TMP pumpdown curve</a:t>
            </a:r>
            <a:endParaRPr lang="en-GB" sz="1400">
              <a:effectLst/>
            </a:endParaRP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strRef>
              <c:f>p20190410!$C$1</c:f>
              <c:strCache>
                <c:ptCount val="1"/>
                <c:pt idx="0">
                  <c:v>Penning</c:v>
                </c:pt>
              </c:strCache>
            </c:strRef>
          </c:tx>
          <c:spPr>
            <a:ln w="19050" cap="rnd">
              <a:solidFill>
                <a:schemeClr val="tx1">
                  <a:lumMod val="50000"/>
                </a:schemeClr>
              </a:solidFill>
              <a:round/>
            </a:ln>
            <a:effectLst/>
          </c:spPr>
          <c:marker>
            <c:symbol val="circle"/>
            <c:size val="5"/>
            <c:spPr>
              <a:solidFill>
                <a:schemeClr val="tx1"/>
              </a:solidFill>
              <a:ln w="9525">
                <a:solidFill>
                  <a:schemeClr val="tx1">
                    <a:lumMod val="50000"/>
                  </a:schemeClr>
                </a:solidFill>
              </a:ln>
              <a:effectLst/>
            </c:spPr>
          </c:marker>
          <c:xVal>
            <c:numRef>
              <c:f>p20190410!$B$2:$B$6766</c:f>
              <c:numCache>
                <c:formatCode>0.0000</c:formatCode>
                <c:ptCount val="6765"/>
                <c:pt idx="0">
                  <c:v>0</c:v>
                </c:pt>
                <c:pt idx="1">
                  <c:v>0.98333333322079852</c:v>
                </c:pt>
                <c:pt idx="2">
                  <c:v>1.0499999999301508</c:v>
                </c:pt>
                <c:pt idx="3">
                  <c:v>1.7166666666744277</c:v>
                </c:pt>
                <c:pt idx="4">
                  <c:v>1.9886111109517515</c:v>
                </c:pt>
                <c:pt idx="5">
                  <c:v>1.9897222221479751</c:v>
                </c:pt>
                <c:pt idx="6">
                  <c:v>1.9911111110122874</c:v>
                </c:pt>
                <c:pt idx="7">
                  <c:v>1.9924999998765998</c:v>
                </c:pt>
                <c:pt idx="8">
                  <c:v>1.9938888887409121</c:v>
                </c:pt>
                <c:pt idx="9">
                  <c:v>1.9952777777798474</c:v>
                </c:pt>
                <c:pt idx="10">
                  <c:v>1.9969444443122484</c:v>
                </c:pt>
                <c:pt idx="11">
                  <c:v>1.9983333331765607</c:v>
                </c:pt>
                <c:pt idx="12">
                  <c:v>1.999722222215496</c:v>
                </c:pt>
                <c:pt idx="13">
                  <c:v>2.0011111110798083</c:v>
                </c:pt>
                <c:pt idx="14">
                  <c:v>2.0024999999441206</c:v>
                </c:pt>
                <c:pt idx="15">
                  <c:v>2.003888888808433</c:v>
                </c:pt>
                <c:pt idx="16">
                  <c:v>2.0052777776727453</c:v>
                </c:pt>
                <c:pt idx="17">
                  <c:v>2.0066666665370576</c:v>
                </c:pt>
                <c:pt idx="18">
                  <c:v>2.0080555554013699</c:v>
                </c:pt>
                <c:pt idx="19">
                  <c:v>2.0094444444403052</c:v>
                </c:pt>
                <c:pt idx="20">
                  <c:v>2.0111111109727062</c:v>
                </c:pt>
                <c:pt idx="21">
                  <c:v>2.0125000000116415</c:v>
                </c:pt>
                <c:pt idx="22">
                  <c:v>2.0138888888759539</c:v>
                </c:pt>
                <c:pt idx="23">
                  <c:v>2.0152777777402662</c:v>
                </c:pt>
                <c:pt idx="24">
                  <c:v>2.0166666666045785</c:v>
                </c:pt>
                <c:pt idx="25">
                  <c:v>2.0180555554688908</c:v>
                </c:pt>
                <c:pt idx="26">
                  <c:v>2.0194444443332031</c:v>
                </c:pt>
                <c:pt idx="27">
                  <c:v>2.0208333331975155</c:v>
                </c:pt>
                <c:pt idx="28">
                  <c:v>2.0222222222364508</c:v>
                </c:pt>
                <c:pt idx="29">
                  <c:v>2.0236111111007631</c:v>
                </c:pt>
                <c:pt idx="30">
                  <c:v>2.0252777776331641</c:v>
                </c:pt>
                <c:pt idx="31">
                  <c:v>2.0266666666720994</c:v>
                </c:pt>
                <c:pt idx="32">
                  <c:v>2.0280555555364117</c:v>
                </c:pt>
                <c:pt idx="33">
                  <c:v>2.029444444400724</c:v>
                </c:pt>
                <c:pt idx="34">
                  <c:v>2.0308333332650363</c:v>
                </c:pt>
                <c:pt idx="35">
                  <c:v>2.0322222221293487</c:v>
                </c:pt>
                <c:pt idx="36">
                  <c:v>2.033611110993661</c:v>
                </c:pt>
                <c:pt idx="37">
                  <c:v>2.0349999998579733</c:v>
                </c:pt>
                <c:pt idx="38">
                  <c:v>2.0363888888969086</c:v>
                </c:pt>
                <c:pt idx="39">
                  <c:v>2.0377777777612209</c:v>
                </c:pt>
                <c:pt idx="40">
                  <c:v>2.0566666665254161</c:v>
                </c:pt>
                <c:pt idx="41">
                  <c:v>2.0580555555643514</c:v>
                </c:pt>
                <c:pt idx="42">
                  <c:v>2.0747222221107222</c:v>
                </c:pt>
                <c:pt idx="43">
                  <c:v>2.0916666666744277</c:v>
                </c:pt>
                <c:pt idx="44">
                  <c:v>2.1083333332207985</c:v>
                </c:pt>
                <c:pt idx="45">
                  <c:v>2.1249999999417923</c:v>
                </c:pt>
                <c:pt idx="46">
                  <c:v>2.1416666666627862</c:v>
                </c:pt>
                <c:pt idx="47">
                  <c:v>2.158333333209157</c:v>
                </c:pt>
                <c:pt idx="48">
                  <c:v>2.1749999999301508</c:v>
                </c:pt>
                <c:pt idx="49">
                  <c:v>2.1916666666511446</c:v>
                </c:pt>
                <c:pt idx="50">
                  <c:v>2.2083333331975155</c:v>
                </c:pt>
                <c:pt idx="51">
                  <c:v>2.2249999999185093</c:v>
                </c:pt>
                <c:pt idx="52">
                  <c:v>2.2416666666395031</c:v>
                </c:pt>
                <c:pt idx="53">
                  <c:v>2.2583333331858739</c:v>
                </c:pt>
                <c:pt idx="54">
                  <c:v>2.2752777777495794</c:v>
                </c:pt>
                <c:pt idx="55">
                  <c:v>2.2919444442959502</c:v>
                </c:pt>
                <c:pt idx="56">
                  <c:v>2.3086111110169441</c:v>
                </c:pt>
                <c:pt idx="57">
                  <c:v>2.3252777777379379</c:v>
                </c:pt>
                <c:pt idx="58">
                  <c:v>2.3419444444589317</c:v>
                </c:pt>
                <c:pt idx="59">
                  <c:v>2.3586111110053025</c:v>
                </c:pt>
                <c:pt idx="60">
                  <c:v>2.3752777777262963</c:v>
                </c:pt>
                <c:pt idx="61">
                  <c:v>2.3919444444472902</c:v>
                </c:pt>
                <c:pt idx="62">
                  <c:v>2.408611110993661</c:v>
                </c:pt>
                <c:pt idx="63">
                  <c:v>2.4252777777146548</c:v>
                </c:pt>
                <c:pt idx="64">
                  <c:v>2.4422222221037373</c:v>
                </c:pt>
                <c:pt idx="65">
                  <c:v>2.4588888888247311</c:v>
                </c:pt>
                <c:pt idx="66">
                  <c:v>2.4755555555457249</c:v>
                </c:pt>
                <c:pt idx="67">
                  <c:v>2.4922222220920958</c:v>
                </c:pt>
                <c:pt idx="68">
                  <c:v>2.5088888888130896</c:v>
                </c:pt>
                <c:pt idx="69">
                  <c:v>2.5255555555340834</c:v>
                </c:pt>
                <c:pt idx="70">
                  <c:v>2.5422222220804542</c:v>
                </c:pt>
                <c:pt idx="71">
                  <c:v>2.558888888801448</c:v>
                </c:pt>
                <c:pt idx="72">
                  <c:v>2.5755555555224419</c:v>
                </c:pt>
                <c:pt idx="73">
                  <c:v>2.5922222220688127</c:v>
                </c:pt>
                <c:pt idx="74">
                  <c:v>2.6088888887898065</c:v>
                </c:pt>
                <c:pt idx="75">
                  <c:v>2.6255555555108003</c:v>
                </c:pt>
                <c:pt idx="76">
                  <c:v>2.6424999998998828</c:v>
                </c:pt>
                <c:pt idx="77">
                  <c:v>2.6591666666208766</c:v>
                </c:pt>
                <c:pt idx="78">
                  <c:v>2.6758333333418705</c:v>
                </c:pt>
                <c:pt idx="79">
                  <c:v>2.6924999998882413</c:v>
                </c:pt>
                <c:pt idx="80">
                  <c:v>2.7091666666092351</c:v>
                </c:pt>
                <c:pt idx="81">
                  <c:v>2.7258333333302289</c:v>
                </c:pt>
                <c:pt idx="82">
                  <c:v>2.7424999998765998</c:v>
                </c:pt>
                <c:pt idx="83">
                  <c:v>2.7591666665975936</c:v>
                </c:pt>
                <c:pt idx="84">
                  <c:v>2.7758333333185874</c:v>
                </c:pt>
                <c:pt idx="85">
                  <c:v>2.7924999998649582</c:v>
                </c:pt>
                <c:pt idx="86">
                  <c:v>2.809166666585952</c:v>
                </c:pt>
                <c:pt idx="87">
                  <c:v>2.8258333333069459</c:v>
                </c:pt>
                <c:pt idx="88">
                  <c:v>2.8427777776960284</c:v>
                </c:pt>
                <c:pt idx="89">
                  <c:v>2.8594444444170222</c:v>
                </c:pt>
                <c:pt idx="90">
                  <c:v>2.876111110963393</c:v>
                </c:pt>
                <c:pt idx="91">
                  <c:v>2.8927777776843868</c:v>
                </c:pt>
                <c:pt idx="92">
                  <c:v>2.9094444444053806</c:v>
                </c:pt>
                <c:pt idx="93">
                  <c:v>2.9261111109517515</c:v>
                </c:pt>
                <c:pt idx="94">
                  <c:v>2.9427777776727453</c:v>
                </c:pt>
                <c:pt idx="95">
                  <c:v>2.9594444443937391</c:v>
                </c:pt>
                <c:pt idx="96">
                  <c:v>2.9761111111147329</c:v>
                </c:pt>
                <c:pt idx="97">
                  <c:v>2.9927777776611038</c:v>
                </c:pt>
                <c:pt idx="98">
                  <c:v>3.0094444443820976</c:v>
                </c:pt>
                <c:pt idx="99">
                  <c:v>3.0261111111030914</c:v>
                </c:pt>
                <c:pt idx="100">
                  <c:v>3.0430555554921739</c:v>
                </c:pt>
                <c:pt idx="101">
                  <c:v>3.0597222222131677</c:v>
                </c:pt>
                <c:pt idx="102">
                  <c:v>3.0763888887595385</c:v>
                </c:pt>
                <c:pt idx="103">
                  <c:v>3.0930555554805323</c:v>
                </c:pt>
                <c:pt idx="104">
                  <c:v>3.1097222222015262</c:v>
                </c:pt>
                <c:pt idx="105">
                  <c:v>3.126388888747897</c:v>
                </c:pt>
                <c:pt idx="106">
                  <c:v>3.1430555554688908</c:v>
                </c:pt>
                <c:pt idx="107">
                  <c:v>3.1597222221898846</c:v>
                </c:pt>
                <c:pt idx="108">
                  <c:v>3.1763888887362555</c:v>
                </c:pt>
                <c:pt idx="109">
                  <c:v>3.1930555554572493</c:v>
                </c:pt>
                <c:pt idx="110">
                  <c:v>3.2099999998463318</c:v>
                </c:pt>
                <c:pt idx="111">
                  <c:v>3.2266666665673256</c:v>
                </c:pt>
                <c:pt idx="112">
                  <c:v>3.2433333332883194</c:v>
                </c:pt>
                <c:pt idx="113">
                  <c:v>3.2600000000093132</c:v>
                </c:pt>
                <c:pt idx="114">
                  <c:v>3.2766666665556841</c:v>
                </c:pt>
                <c:pt idx="115">
                  <c:v>3.2933333332766779</c:v>
                </c:pt>
                <c:pt idx="116">
                  <c:v>3.3099999999976717</c:v>
                </c:pt>
                <c:pt idx="117">
                  <c:v>3.3266666665440425</c:v>
                </c:pt>
                <c:pt idx="118">
                  <c:v>3.3433333332650363</c:v>
                </c:pt>
                <c:pt idx="119">
                  <c:v>3.3599999999860302</c:v>
                </c:pt>
                <c:pt idx="120">
                  <c:v>3.3769444443751127</c:v>
                </c:pt>
                <c:pt idx="121">
                  <c:v>3.3936111110961065</c:v>
                </c:pt>
                <c:pt idx="122">
                  <c:v>3.4102777776424773</c:v>
                </c:pt>
                <c:pt idx="123">
                  <c:v>3.4269444443634711</c:v>
                </c:pt>
                <c:pt idx="124">
                  <c:v>3.4436111110844649</c:v>
                </c:pt>
                <c:pt idx="125">
                  <c:v>3.4602777776308358</c:v>
                </c:pt>
                <c:pt idx="126">
                  <c:v>3.4769444443518296</c:v>
                </c:pt>
                <c:pt idx="127">
                  <c:v>3.4936111110728234</c:v>
                </c:pt>
                <c:pt idx="128">
                  <c:v>3.5102777776191942</c:v>
                </c:pt>
                <c:pt idx="129">
                  <c:v>3.5269444443401881</c:v>
                </c:pt>
                <c:pt idx="130">
                  <c:v>3.5438888889038935</c:v>
                </c:pt>
                <c:pt idx="131">
                  <c:v>3.5605555554502644</c:v>
                </c:pt>
                <c:pt idx="132">
                  <c:v>3.5772222221712582</c:v>
                </c:pt>
                <c:pt idx="133">
                  <c:v>3.593888888892252</c:v>
                </c:pt>
                <c:pt idx="134">
                  <c:v>3.6105555554386228</c:v>
                </c:pt>
                <c:pt idx="135">
                  <c:v>3.6272222221596166</c:v>
                </c:pt>
                <c:pt idx="136">
                  <c:v>3.6438888888806105</c:v>
                </c:pt>
                <c:pt idx="137">
                  <c:v>3.6605555554269813</c:v>
                </c:pt>
                <c:pt idx="138">
                  <c:v>3.6772222221479751</c:v>
                </c:pt>
                <c:pt idx="139">
                  <c:v>3.6938888888689689</c:v>
                </c:pt>
                <c:pt idx="140">
                  <c:v>3.7108333332580514</c:v>
                </c:pt>
                <c:pt idx="141">
                  <c:v>3.7274999999790452</c:v>
                </c:pt>
                <c:pt idx="142">
                  <c:v>3.7441666665254161</c:v>
                </c:pt>
                <c:pt idx="143">
                  <c:v>3.7608333332464099</c:v>
                </c:pt>
                <c:pt idx="144">
                  <c:v>3.7774999999674037</c:v>
                </c:pt>
                <c:pt idx="145">
                  <c:v>3.7941666665137745</c:v>
                </c:pt>
                <c:pt idx="146">
                  <c:v>3.8108333332347684</c:v>
                </c:pt>
                <c:pt idx="147">
                  <c:v>3.8274999999557622</c:v>
                </c:pt>
                <c:pt idx="148">
                  <c:v>3.844166666676756</c:v>
                </c:pt>
                <c:pt idx="149">
                  <c:v>3.8608333332231268</c:v>
                </c:pt>
                <c:pt idx="150">
                  <c:v>3.8777777777868323</c:v>
                </c:pt>
                <c:pt idx="151">
                  <c:v>3.8944444443332031</c:v>
                </c:pt>
                <c:pt idx="152">
                  <c:v>3.911111111054197</c:v>
                </c:pt>
                <c:pt idx="153">
                  <c:v>3.9277777777751908</c:v>
                </c:pt>
                <c:pt idx="154">
                  <c:v>3.9444444443215616</c:v>
                </c:pt>
                <c:pt idx="155">
                  <c:v>3.9611111110425554</c:v>
                </c:pt>
                <c:pt idx="156">
                  <c:v>3.9777777777635492</c:v>
                </c:pt>
                <c:pt idx="157">
                  <c:v>3.9944444443099201</c:v>
                </c:pt>
                <c:pt idx="158">
                  <c:v>4.0111111110309139</c:v>
                </c:pt>
                <c:pt idx="159">
                  <c:v>4.0277777777519077</c:v>
                </c:pt>
                <c:pt idx="160">
                  <c:v>4.0444444442982785</c:v>
                </c:pt>
                <c:pt idx="161">
                  <c:v>4.061388888861984</c:v>
                </c:pt>
                <c:pt idx="162">
                  <c:v>4.0780555554083548</c:v>
                </c:pt>
                <c:pt idx="163">
                  <c:v>4.0947222221293487</c:v>
                </c:pt>
                <c:pt idx="164">
                  <c:v>4.1113888888503425</c:v>
                </c:pt>
                <c:pt idx="165">
                  <c:v>4.1280555553967133</c:v>
                </c:pt>
                <c:pt idx="166">
                  <c:v>4.1447222221177071</c:v>
                </c:pt>
                <c:pt idx="167">
                  <c:v>4.161388888838701</c:v>
                </c:pt>
                <c:pt idx="168">
                  <c:v>4.1780555555596948</c:v>
                </c:pt>
                <c:pt idx="169">
                  <c:v>4.1947222221060656</c:v>
                </c:pt>
                <c:pt idx="170">
                  <c:v>4.2113888888270594</c:v>
                </c:pt>
                <c:pt idx="171">
                  <c:v>4.2280555555480532</c:v>
                </c:pt>
                <c:pt idx="172">
                  <c:v>4.2449999999371357</c:v>
                </c:pt>
                <c:pt idx="173">
                  <c:v>4.2616666666581295</c:v>
                </c:pt>
                <c:pt idx="174">
                  <c:v>4.2783333332045004</c:v>
                </c:pt>
                <c:pt idx="175">
                  <c:v>4.2949999999254942</c:v>
                </c:pt>
                <c:pt idx="176">
                  <c:v>4.311666666646488</c:v>
                </c:pt>
                <c:pt idx="177">
                  <c:v>4.3283333331928588</c:v>
                </c:pt>
                <c:pt idx="178">
                  <c:v>4.3449999999138527</c:v>
                </c:pt>
                <c:pt idx="179">
                  <c:v>4.3616666666348465</c:v>
                </c:pt>
                <c:pt idx="180">
                  <c:v>4.3783333331812173</c:v>
                </c:pt>
                <c:pt idx="181">
                  <c:v>4.3952777777449228</c:v>
                </c:pt>
                <c:pt idx="182">
                  <c:v>4.4119444442912936</c:v>
                </c:pt>
                <c:pt idx="183">
                  <c:v>4.4286111110122874</c:v>
                </c:pt>
                <c:pt idx="184">
                  <c:v>4.4452777777332813</c:v>
                </c:pt>
                <c:pt idx="185">
                  <c:v>4.4619444444542751</c:v>
                </c:pt>
                <c:pt idx="186">
                  <c:v>4.4786111110006459</c:v>
                </c:pt>
                <c:pt idx="187">
                  <c:v>4.4952777777216397</c:v>
                </c:pt>
                <c:pt idx="188">
                  <c:v>4.5119444444426335</c:v>
                </c:pt>
                <c:pt idx="189">
                  <c:v>4.5286111109890044</c:v>
                </c:pt>
                <c:pt idx="190">
                  <c:v>4.5452777777099982</c:v>
                </c:pt>
                <c:pt idx="191">
                  <c:v>4.5622222220990807</c:v>
                </c:pt>
                <c:pt idx="192">
                  <c:v>4.5788888888200745</c:v>
                </c:pt>
                <c:pt idx="193">
                  <c:v>4.5955555555410683</c:v>
                </c:pt>
                <c:pt idx="194">
                  <c:v>4.6122222220874391</c:v>
                </c:pt>
                <c:pt idx="195">
                  <c:v>4.628888888808433</c:v>
                </c:pt>
                <c:pt idx="196">
                  <c:v>4.6455555555294268</c:v>
                </c:pt>
                <c:pt idx="197">
                  <c:v>4.6622222220757976</c:v>
                </c:pt>
                <c:pt idx="198">
                  <c:v>4.6788888887967914</c:v>
                </c:pt>
                <c:pt idx="199">
                  <c:v>4.6955555555177853</c:v>
                </c:pt>
                <c:pt idx="200">
                  <c:v>4.7122222220641561</c:v>
                </c:pt>
                <c:pt idx="201">
                  <c:v>4.7291666666278616</c:v>
                </c:pt>
                <c:pt idx="202">
                  <c:v>4.7458333331742324</c:v>
                </c:pt>
                <c:pt idx="203">
                  <c:v>4.7624999998952262</c:v>
                </c:pt>
                <c:pt idx="204">
                  <c:v>4.77916666661622</c:v>
                </c:pt>
                <c:pt idx="205">
                  <c:v>4.7958333333372138</c:v>
                </c:pt>
                <c:pt idx="206">
                  <c:v>4.8124999998835847</c:v>
                </c:pt>
                <c:pt idx="207">
                  <c:v>4.8291666666045785</c:v>
                </c:pt>
                <c:pt idx="208">
                  <c:v>4.8458333333255723</c:v>
                </c:pt>
                <c:pt idx="209">
                  <c:v>4.8624999998719431</c:v>
                </c:pt>
                <c:pt idx="210">
                  <c:v>4.879166666592937</c:v>
                </c:pt>
                <c:pt idx="211">
                  <c:v>4.8961111109820195</c:v>
                </c:pt>
                <c:pt idx="212">
                  <c:v>4.9127777777030133</c:v>
                </c:pt>
                <c:pt idx="213">
                  <c:v>4.9294444444240071</c:v>
                </c:pt>
                <c:pt idx="214">
                  <c:v>4.9461111109703779</c:v>
                </c:pt>
                <c:pt idx="215">
                  <c:v>4.9627777776913717</c:v>
                </c:pt>
                <c:pt idx="216">
                  <c:v>4.9794444444123656</c:v>
                </c:pt>
                <c:pt idx="217">
                  <c:v>4.9961111109587364</c:v>
                </c:pt>
                <c:pt idx="218">
                  <c:v>5.0127777776797302</c:v>
                </c:pt>
                <c:pt idx="219">
                  <c:v>5.029444444400724</c:v>
                </c:pt>
                <c:pt idx="220">
                  <c:v>5.0461111111217178</c:v>
                </c:pt>
                <c:pt idx="221">
                  <c:v>5.0630555555108003</c:v>
                </c:pt>
                <c:pt idx="222">
                  <c:v>5.0797222222317941</c:v>
                </c:pt>
                <c:pt idx="223">
                  <c:v>5.096388888778165</c:v>
                </c:pt>
                <c:pt idx="224">
                  <c:v>5.1130555554991588</c:v>
                </c:pt>
                <c:pt idx="225">
                  <c:v>5.1297222222201526</c:v>
                </c:pt>
                <c:pt idx="226">
                  <c:v>5.1463888887665235</c:v>
                </c:pt>
                <c:pt idx="227">
                  <c:v>5.1630555554875173</c:v>
                </c:pt>
                <c:pt idx="228">
                  <c:v>5.1797222222085111</c:v>
                </c:pt>
                <c:pt idx="229">
                  <c:v>5.1963888887548819</c:v>
                </c:pt>
                <c:pt idx="230">
                  <c:v>5.2130555554758757</c:v>
                </c:pt>
                <c:pt idx="231">
                  <c:v>5.2297222221968696</c:v>
                </c:pt>
                <c:pt idx="232">
                  <c:v>5.246666666585952</c:v>
                </c:pt>
                <c:pt idx="233">
                  <c:v>5.2633333333069459</c:v>
                </c:pt>
                <c:pt idx="234">
                  <c:v>5.2799999998533167</c:v>
                </c:pt>
                <c:pt idx="235">
                  <c:v>5.2966666665743105</c:v>
                </c:pt>
                <c:pt idx="236">
                  <c:v>5.3133333332953043</c:v>
                </c:pt>
                <c:pt idx="237">
                  <c:v>5.3299999998416752</c:v>
                </c:pt>
                <c:pt idx="238">
                  <c:v>5.346666666562669</c:v>
                </c:pt>
                <c:pt idx="239">
                  <c:v>5.3633333332836628</c:v>
                </c:pt>
                <c:pt idx="240">
                  <c:v>5.3800000000046566</c:v>
                </c:pt>
                <c:pt idx="241">
                  <c:v>5.3966666665510274</c:v>
                </c:pt>
                <c:pt idx="242">
                  <c:v>5.4133333332720213</c:v>
                </c:pt>
                <c:pt idx="243">
                  <c:v>5.4302777776611038</c:v>
                </c:pt>
                <c:pt idx="244">
                  <c:v>5.4469444443820976</c:v>
                </c:pt>
                <c:pt idx="245">
                  <c:v>5.4636111111030914</c:v>
                </c:pt>
                <c:pt idx="246">
                  <c:v>5.4802777776494622</c:v>
                </c:pt>
                <c:pt idx="247">
                  <c:v>5.496944444370456</c:v>
                </c:pt>
                <c:pt idx="248">
                  <c:v>5.5136111110914499</c:v>
                </c:pt>
                <c:pt idx="249">
                  <c:v>5.5302777776378207</c:v>
                </c:pt>
                <c:pt idx="250">
                  <c:v>5.5469444443588145</c:v>
                </c:pt>
                <c:pt idx="251">
                  <c:v>5.5636111110798083</c:v>
                </c:pt>
                <c:pt idx="252">
                  <c:v>5.5802777776261792</c:v>
                </c:pt>
                <c:pt idx="253">
                  <c:v>5.5972222221898846</c:v>
                </c:pt>
                <c:pt idx="254">
                  <c:v>5.6138888887362555</c:v>
                </c:pt>
                <c:pt idx="255">
                  <c:v>5.6305555554572493</c:v>
                </c:pt>
                <c:pt idx="256">
                  <c:v>5.6472222221782431</c:v>
                </c:pt>
                <c:pt idx="257">
                  <c:v>5.6638888888992369</c:v>
                </c:pt>
                <c:pt idx="258">
                  <c:v>5.6805555554456078</c:v>
                </c:pt>
                <c:pt idx="259">
                  <c:v>5.6972222221666016</c:v>
                </c:pt>
                <c:pt idx="260">
                  <c:v>5.7138888888875954</c:v>
                </c:pt>
                <c:pt idx="261">
                  <c:v>5.7305555554339662</c:v>
                </c:pt>
                <c:pt idx="262">
                  <c:v>5.74722222215496</c:v>
                </c:pt>
                <c:pt idx="263">
                  <c:v>5.7641666665440425</c:v>
                </c:pt>
                <c:pt idx="264">
                  <c:v>5.7808333332650363</c:v>
                </c:pt>
                <c:pt idx="265">
                  <c:v>5.7974999999860302</c:v>
                </c:pt>
                <c:pt idx="266">
                  <c:v>5.814166666532401</c:v>
                </c:pt>
                <c:pt idx="267">
                  <c:v>5.8308333332533948</c:v>
                </c:pt>
                <c:pt idx="268">
                  <c:v>5.8474999999743886</c:v>
                </c:pt>
                <c:pt idx="269">
                  <c:v>5.8641666665207595</c:v>
                </c:pt>
                <c:pt idx="270">
                  <c:v>5.8808333332417533</c:v>
                </c:pt>
                <c:pt idx="271">
                  <c:v>5.8974999999627471</c:v>
                </c:pt>
                <c:pt idx="272">
                  <c:v>5.9141666665091179</c:v>
                </c:pt>
                <c:pt idx="273">
                  <c:v>5.9308333332301117</c:v>
                </c:pt>
                <c:pt idx="274">
                  <c:v>5.9477777776191942</c:v>
                </c:pt>
                <c:pt idx="275">
                  <c:v>5.9644444443401881</c:v>
                </c:pt>
                <c:pt idx="276">
                  <c:v>5.9811111110611819</c:v>
                </c:pt>
                <c:pt idx="277">
                  <c:v>5.9977777777821757</c:v>
                </c:pt>
                <c:pt idx="278">
                  <c:v>6.0144444443285465</c:v>
                </c:pt>
                <c:pt idx="279">
                  <c:v>6.0311111110495403</c:v>
                </c:pt>
                <c:pt idx="280">
                  <c:v>6.0477777777705342</c:v>
                </c:pt>
                <c:pt idx="281">
                  <c:v>6.064444444316905</c:v>
                </c:pt>
                <c:pt idx="282">
                  <c:v>6.0811111110378988</c:v>
                </c:pt>
                <c:pt idx="283">
                  <c:v>6.0977777777588926</c:v>
                </c:pt>
                <c:pt idx="284">
                  <c:v>6.1147222221479751</c:v>
                </c:pt>
                <c:pt idx="285">
                  <c:v>6.1313888888689689</c:v>
                </c:pt>
                <c:pt idx="286">
                  <c:v>6.1480555554153398</c:v>
                </c:pt>
                <c:pt idx="287">
                  <c:v>6.1647222221363336</c:v>
                </c:pt>
                <c:pt idx="288">
                  <c:v>6.1813888888573274</c:v>
                </c:pt>
                <c:pt idx="289">
                  <c:v>6.1980555554036982</c:v>
                </c:pt>
                <c:pt idx="290">
                  <c:v>6.2147222221246921</c:v>
                </c:pt>
                <c:pt idx="291">
                  <c:v>6.2313888888456859</c:v>
                </c:pt>
                <c:pt idx="292">
                  <c:v>6.2480555555666797</c:v>
                </c:pt>
                <c:pt idx="293">
                  <c:v>6.2647222221130505</c:v>
                </c:pt>
                <c:pt idx="294">
                  <c:v>6.281666666676756</c:v>
                </c:pt>
                <c:pt idx="295">
                  <c:v>6.2983333332231268</c:v>
                </c:pt>
                <c:pt idx="296">
                  <c:v>6.3149999999441206</c:v>
                </c:pt>
                <c:pt idx="297">
                  <c:v>6.3316666666651145</c:v>
                </c:pt>
                <c:pt idx="298">
                  <c:v>6.3483333332114853</c:v>
                </c:pt>
                <c:pt idx="299">
                  <c:v>6.3649999999324791</c:v>
                </c:pt>
                <c:pt idx="300">
                  <c:v>6.3816666666534729</c:v>
                </c:pt>
                <c:pt idx="301">
                  <c:v>6.3983333331998438</c:v>
                </c:pt>
                <c:pt idx="302">
                  <c:v>6.4149999999208376</c:v>
                </c:pt>
                <c:pt idx="303">
                  <c:v>6.4316666666418314</c:v>
                </c:pt>
                <c:pt idx="304">
                  <c:v>6.4486111110309139</c:v>
                </c:pt>
                <c:pt idx="305">
                  <c:v>6.4652777777519077</c:v>
                </c:pt>
                <c:pt idx="306">
                  <c:v>6.4819444442982785</c:v>
                </c:pt>
                <c:pt idx="307">
                  <c:v>6.4986111110192724</c:v>
                </c:pt>
                <c:pt idx="308">
                  <c:v>6.5152777777402662</c:v>
                </c:pt>
                <c:pt idx="309">
                  <c:v>6.531944444286637</c:v>
                </c:pt>
                <c:pt idx="310">
                  <c:v>6.5486111110076308</c:v>
                </c:pt>
                <c:pt idx="311">
                  <c:v>6.5652777777286246</c:v>
                </c:pt>
                <c:pt idx="312">
                  <c:v>6.5819444444496185</c:v>
                </c:pt>
                <c:pt idx="313">
                  <c:v>6.5986111109959893</c:v>
                </c:pt>
                <c:pt idx="314">
                  <c:v>6.6152777777169831</c:v>
                </c:pt>
                <c:pt idx="315">
                  <c:v>6.6322222221060656</c:v>
                </c:pt>
                <c:pt idx="316">
                  <c:v>6.6488888888270594</c:v>
                </c:pt>
                <c:pt idx="317">
                  <c:v>6.6655555555480532</c:v>
                </c:pt>
                <c:pt idx="318">
                  <c:v>6.6822222220944241</c:v>
                </c:pt>
                <c:pt idx="319">
                  <c:v>6.6988888888154179</c:v>
                </c:pt>
                <c:pt idx="320">
                  <c:v>6.7155555555364117</c:v>
                </c:pt>
                <c:pt idx="321">
                  <c:v>6.7322222220827825</c:v>
                </c:pt>
                <c:pt idx="322">
                  <c:v>6.7488888888037764</c:v>
                </c:pt>
                <c:pt idx="323">
                  <c:v>6.7655555555247702</c:v>
                </c:pt>
                <c:pt idx="324">
                  <c:v>6.782222222071141</c:v>
                </c:pt>
                <c:pt idx="325">
                  <c:v>6.7991666666348465</c:v>
                </c:pt>
                <c:pt idx="326">
                  <c:v>6.8158333331812173</c:v>
                </c:pt>
                <c:pt idx="327">
                  <c:v>6.8324999999022111</c:v>
                </c:pt>
                <c:pt idx="328">
                  <c:v>6.8491666666232049</c:v>
                </c:pt>
                <c:pt idx="329">
                  <c:v>6.8658333333441988</c:v>
                </c:pt>
                <c:pt idx="330">
                  <c:v>6.8824999998905696</c:v>
                </c:pt>
                <c:pt idx="331">
                  <c:v>6.8991666666115634</c:v>
                </c:pt>
                <c:pt idx="332">
                  <c:v>6.9158333333325572</c:v>
                </c:pt>
                <c:pt idx="333">
                  <c:v>6.9324999998789281</c:v>
                </c:pt>
                <c:pt idx="334">
                  <c:v>6.9491666665999219</c:v>
                </c:pt>
                <c:pt idx="335">
                  <c:v>6.9661111109890044</c:v>
                </c:pt>
                <c:pt idx="336">
                  <c:v>6.9827777777099982</c:v>
                </c:pt>
                <c:pt idx="337">
                  <c:v>6.999444444430992</c:v>
                </c:pt>
                <c:pt idx="338">
                  <c:v>7.0161111109773628</c:v>
                </c:pt>
                <c:pt idx="339">
                  <c:v>7.0327777776983567</c:v>
                </c:pt>
                <c:pt idx="340">
                  <c:v>7.0494444444193505</c:v>
                </c:pt>
                <c:pt idx="341">
                  <c:v>7.0661111109657213</c:v>
                </c:pt>
                <c:pt idx="342">
                  <c:v>7.0827777776867151</c:v>
                </c:pt>
                <c:pt idx="343">
                  <c:v>7.0994444444077089</c:v>
                </c:pt>
                <c:pt idx="344">
                  <c:v>7.1161111109540798</c:v>
                </c:pt>
                <c:pt idx="345">
                  <c:v>7.1330555555177853</c:v>
                </c:pt>
                <c:pt idx="346">
                  <c:v>7.1497222220641561</c:v>
                </c:pt>
                <c:pt idx="347">
                  <c:v>7.1663888887851499</c:v>
                </c:pt>
                <c:pt idx="348">
                  <c:v>7.1830555555061437</c:v>
                </c:pt>
                <c:pt idx="349">
                  <c:v>7.1997222222271375</c:v>
                </c:pt>
                <c:pt idx="350">
                  <c:v>7.2163888887735084</c:v>
                </c:pt>
                <c:pt idx="351">
                  <c:v>7.2330555554945022</c:v>
                </c:pt>
                <c:pt idx="352">
                  <c:v>7.249722222215496</c:v>
                </c:pt>
                <c:pt idx="353">
                  <c:v>7.2663888887618668</c:v>
                </c:pt>
                <c:pt idx="354">
                  <c:v>7.2830555554828607</c:v>
                </c:pt>
                <c:pt idx="355">
                  <c:v>7.2997222222038545</c:v>
                </c:pt>
                <c:pt idx="356">
                  <c:v>7.3163888887502253</c:v>
                </c:pt>
                <c:pt idx="357">
                  <c:v>7.3333333333139308</c:v>
                </c:pt>
                <c:pt idx="358">
                  <c:v>7.3499999998603016</c:v>
                </c:pt>
                <c:pt idx="359">
                  <c:v>7.3666666665812954</c:v>
                </c:pt>
                <c:pt idx="360">
                  <c:v>7.3833333333022892</c:v>
                </c:pt>
                <c:pt idx="361">
                  <c:v>7.3999999998486601</c:v>
                </c:pt>
                <c:pt idx="362">
                  <c:v>7.4166666665696539</c:v>
                </c:pt>
                <c:pt idx="363">
                  <c:v>7.4333333332906477</c:v>
                </c:pt>
                <c:pt idx="364">
                  <c:v>7.4500000000116415</c:v>
                </c:pt>
                <c:pt idx="365">
                  <c:v>7.4666666665580124</c:v>
                </c:pt>
                <c:pt idx="366">
                  <c:v>7.4833333332790062</c:v>
                </c:pt>
                <c:pt idx="367">
                  <c:v>7.5002777776680887</c:v>
                </c:pt>
                <c:pt idx="368">
                  <c:v>7.5169444443890825</c:v>
                </c:pt>
                <c:pt idx="369">
                  <c:v>7.5336111111100763</c:v>
                </c:pt>
                <c:pt idx="370">
                  <c:v>7.5502777776564471</c:v>
                </c:pt>
                <c:pt idx="371">
                  <c:v>7.566944444377441</c:v>
                </c:pt>
                <c:pt idx="372">
                  <c:v>7.5836111110984348</c:v>
                </c:pt>
                <c:pt idx="373">
                  <c:v>7.6002777776448056</c:v>
                </c:pt>
                <c:pt idx="374">
                  <c:v>7.6169444443657994</c:v>
                </c:pt>
                <c:pt idx="375">
                  <c:v>7.6336111110867932</c:v>
                </c:pt>
                <c:pt idx="376">
                  <c:v>7.6502777776331641</c:v>
                </c:pt>
                <c:pt idx="377">
                  <c:v>7.6672222221968696</c:v>
                </c:pt>
                <c:pt idx="378">
                  <c:v>7.6838888887432404</c:v>
                </c:pt>
                <c:pt idx="379">
                  <c:v>7.7005555554642342</c:v>
                </c:pt>
                <c:pt idx="380">
                  <c:v>7.717222222185228</c:v>
                </c:pt>
                <c:pt idx="381">
                  <c:v>7.7338888887315989</c:v>
                </c:pt>
                <c:pt idx="382">
                  <c:v>7.7505555554525927</c:v>
                </c:pt>
                <c:pt idx="383">
                  <c:v>7.7672222221735865</c:v>
                </c:pt>
                <c:pt idx="384">
                  <c:v>7.7838888888945803</c:v>
                </c:pt>
                <c:pt idx="385">
                  <c:v>7.8005555554409511</c:v>
                </c:pt>
                <c:pt idx="386">
                  <c:v>7.817222222161945</c:v>
                </c:pt>
                <c:pt idx="387">
                  <c:v>7.8341666665510274</c:v>
                </c:pt>
                <c:pt idx="388">
                  <c:v>7.8508333332720213</c:v>
                </c:pt>
                <c:pt idx="389">
                  <c:v>7.8674999999930151</c:v>
                </c:pt>
                <c:pt idx="390">
                  <c:v>7.8841666665393859</c:v>
                </c:pt>
                <c:pt idx="391">
                  <c:v>7.9008333332603797</c:v>
                </c:pt>
                <c:pt idx="392">
                  <c:v>7.9174999999813735</c:v>
                </c:pt>
                <c:pt idx="393">
                  <c:v>7.9341666665277444</c:v>
                </c:pt>
                <c:pt idx="394">
                  <c:v>7.9508333332487382</c:v>
                </c:pt>
                <c:pt idx="395">
                  <c:v>7.967499999969732</c:v>
                </c:pt>
                <c:pt idx="396">
                  <c:v>7.9841666665161029</c:v>
                </c:pt>
                <c:pt idx="397">
                  <c:v>8.0008333332370967</c:v>
                </c:pt>
                <c:pt idx="398">
                  <c:v>8.0174999999580905</c:v>
                </c:pt>
                <c:pt idx="399">
                  <c:v>8.034444444347173</c:v>
                </c:pt>
                <c:pt idx="400">
                  <c:v>8.0511111110681668</c:v>
                </c:pt>
                <c:pt idx="401">
                  <c:v>8.0677777777891606</c:v>
                </c:pt>
                <c:pt idx="402">
                  <c:v>8.0844444443355314</c:v>
                </c:pt>
                <c:pt idx="403">
                  <c:v>8.1011111110565253</c:v>
                </c:pt>
                <c:pt idx="404">
                  <c:v>8.1177777777775191</c:v>
                </c:pt>
                <c:pt idx="405">
                  <c:v>8.1344444443238899</c:v>
                </c:pt>
                <c:pt idx="406">
                  <c:v>8.1511111110448837</c:v>
                </c:pt>
                <c:pt idx="407">
                  <c:v>8.1677777777658775</c:v>
                </c:pt>
                <c:pt idx="408">
                  <c:v>8.1844444443122484</c:v>
                </c:pt>
                <c:pt idx="409">
                  <c:v>8.2013888888759539</c:v>
                </c:pt>
                <c:pt idx="410">
                  <c:v>8.2180555554223247</c:v>
                </c:pt>
                <c:pt idx="411">
                  <c:v>8.2347222221433185</c:v>
                </c:pt>
                <c:pt idx="412">
                  <c:v>8.2513888888643123</c:v>
                </c:pt>
                <c:pt idx="413">
                  <c:v>8.2680555554106832</c:v>
                </c:pt>
                <c:pt idx="414">
                  <c:v>8.284722222131677</c:v>
                </c:pt>
                <c:pt idx="415">
                  <c:v>8.3013888888526708</c:v>
                </c:pt>
                <c:pt idx="416">
                  <c:v>8.3180555553990416</c:v>
                </c:pt>
                <c:pt idx="417">
                  <c:v>8.3347222221200354</c:v>
                </c:pt>
                <c:pt idx="418">
                  <c:v>8.3513888888410293</c:v>
                </c:pt>
                <c:pt idx="419">
                  <c:v>8.3683333332301117</c:v>
                </c:pt>
                <c:pt idx="420">
                  <c:v>8.3849999999511056</c:v>
                </c:pt>
                <c:pt idx="421">
                  <c:v>8.4016666666720994</c:v>
                </c:pt>
                <c:pt idx="422">
                  <c:v>8.4183333332184702</c:v>
                </c:pt>
                <c:pt idx="423">
                  <c:v>8.434999999939464</c:v>
                </c:pt>
                <c:pt idx="424">
                  <c:v>8.4516666666604578</c:v>
                </c:pt>
                <c:pt idx="425">
                  <c:v>8.4683333332068287</c:v>
                </c:pt>
                <c:pt idx="426">
                  <c:v>8.4849999999278225</c:v>
                </c:pt>
                <c:pt idx="427">
                  <c:v>8.5016666666488163</c:v>
                </c:pt>
                <c:pt idx="428">
                  <c:v>8.5183333331951872</c:v>
                </c:pt>
                <c:pt idx="429">
                  <c:v>8.5352777777588926</c:v>
                </c:pt>
                <c:pt idx="430">
                  <c:v>8.5519444443052635</c:v>
                </c:pt>
                <c:pt idx="431">
                  <c:v>8.5686111110262573</c:v>
                </c:pt>
                <c:pt idx="432">
                  <c:v>8.5852777777472511</c:v>
                </c:pt>
                <c:pt idx="433">
                  <c:v>8.6019444442936219</c:v>
                </c:pt>
                <c:pt idx="434">
                  <c:v>8.6186111110146157</c:v>
                </c:pt>
                <c:pt idx="435">
                  <c:v>8.6352777777356096</c:v>
                </c:pt>
                <c:pt idx="436">
                  <c:v>8.6519444444566034</c:v>
                </c:pt>
                <c:pt idx="437">
                  <c:v>8.6686111110029742</c:v>
                </c:pt>
                <c:pt idx="438">
                  <c:v>8.685277777723968</c:v>
                </c:pt>
                <c:pt idx="439">
                  <c:v>8.7022222221130505</c:v>
                </c:pt>
                <c:pt idx="440">
                  <c:v>8.7188888888340443</c:v>
                </c:pt>
                <c:pt idx="441">
                  <c:v>8.7355555555550382</c:v>
                </c:pt>
                <c:pt idx="442">
                  <c:v>8.752222222101409</c:v>
                </c:pt>
                <c:pt idx="443">
                  <c:v>8.7688888888224028</c:v>
                </c:pt>
                <c:pt idx="444">
                  <c:v>8.7855555555433966</c:v>
                </c:pt>
                <c:pt idx="445">
                  <c:v>8.8022222220897675</c:v>
                </c:pt>
                <c:pt idx="446">
                  <c:v>8.8188888888107613</c:v>
                </c:pt>
                <c:pt idx="447">
                  <c:v>8.8355555555317551</c:v>
                </c:pt>
                <c:pt idx="448">
                  <c:v>8.8522222220781259</c:v>
                </c:pt>
                <c:pt idx="449">
                  <c:v>8.8688888887991197</c:v>
                </c:pt>
                <c:pt idx="450">
                  <c:v>8.8858333331882022</c:v>
                </c:pt>
                <c:pt idx="451">
                  <c:v>8.902499999909196</c:v>
                </c:pt>
                <c:pt idx="452">
                  <c:v>8.9191666666301899</c:v>
                </c:pt>
                <c:pt idx="453">
                  <c:v>8.9358333331765607</c:v>
                </c:pt>
                <c:pt idx="454">
                  <c:v>8.9524999998975545</c:v>
                </c:pt>
                <c:pt idx="455">
                  <c:v>8.9691666666185483</c:v>
                </c:pt>
                <c:pt idx="456">
                  <c:v>8.9858333333395422</c:v>
                </c:pt>
                <c:pt idx="457">
                  <c:v>9.002499999885913</c:v>
                </c:pt>
                <c:pt idx="458">
                  <c:v>9.0191666666069068</c:v>
                </c:pt>
                <c:pt idx="459">
                  <c:v>9.0358333333279006</c:v>
                </c:pt>
                <c:pt idx="460">
                  <c:v>9.0524999998742715</c:v>
                </c:pt>
                <c:pt idx="461">
                  <c:v>9.0694444444379769</c:v>
                </c:pt>
                <c:pt idx="462">
                  <c:v>9.0861111109843478</c:v>
                </c:pt>
                <c:pt idx="463">
                  <c:v>9.1027777777053416</c:v>
                </c:pt>
                <c:pt idx="464">
                  <c:v>9.1194444444263354</c:v>
                </c:pt>
                <c:pt idx="465">
                  <c:v>9.1361111109727062</c:v>
                </c:pt>
                <c:pt idx="466">
                  <c:v>9.1527777776937</c:v>
                </c:pt>
                <c:pt idx="467">
                  <c:v>9.1694444444146939</c:v>
                </c:pt>
                <c:pt idx="468">
                  <c:v>9.1861111109610647</c:v>
                </c:pt>
                <c:pt idx="469">
                  <c:v>9.2027777776820585</c:v>
                </c:pt>
                <c:pt idx="470">
                  <c:v>9.2194444444030523</c:v>
                </c:pt>
                <c:pt idx="471">
                  <c:v>9.2361111111240461</c:v>
                </c:pt>
                <c:pt idx="472">
                  <c:v>9.2530555555131286</c:v>
                </c:pt>
                <c:pt idx="473">
                  <c:v>9.2697222222341225</c:v>
                </c:pt>
                <c:pt idx="474">
                  <c:v>9.2863888887804933</c:v>
                </c:pt>
                <c:pt idx="475">
                  <c:v>9.3030555555014871</c:v>
                </c:pt>
                <c:pt idx="476">
                  <c:v>9.3197222222224809</c:v>
                </c:pt>
                <c:pt idx="477">
                  <c:v>9.3363888887688518</c:v>
                </c:pt>
                <c:pt idx="478">
                  <c:v>9.3530555554898456</c:v>
                </c:pt>
                <c:pt idx="479">
                  <c:v>9.3697222222108394</c:v>
                </c:pt>
                <c:pt idx="480">
                  <c:v>9.3863888887572102</c:v>
                </c:pt>
                <c:pt idx="481">
                  <c:v>9.403055555478204</c:v>
                </c:pt>
                <c:pt idx="482">
                  <c:v>9.4199999998672865</c:v>
                </c:pt>
                <c:pt idx="483">
                  <c:v>9.4366666665882803</c:v>
                </c:pt>
                <c:pt idx="484">
                  <c:v>9.4533333333092742</c:v>
                </c:pt>
                <c:pt idx="485">
                  <c:v>9.469999999855645</c:v>
                </c:pt>
                <c:pt idx="486">
                  <c:v>9.4866666665766388</c:v>
                </c:pt>
                <c:pt idx="487">
                  <c:v>9.5033333332976326</c:v>
                </c:pt>
                <c:pt idx="488">
                  <c:v>9.5199999998440035</c:v>
                </c:pt>
                <c:pt idx="489">
                  <c:v>9.5366666665649973</c:v>
                </c:pt>
                <c:pt idx="490">
                  <c:v>9.5533333332859911</c:v>
                </c:pt>
                <c:pt idx="491">
                  <c:v>9.5700000000069849</c:v>
                </c:pt>
                <c:pt idx="492">
                  <c:v>9.5869444443960674</c:v>
                </c:pt>
                <c:pt idx="493">
                  <c:v>9.6036111111170612</c:v>
                </c:pt>
                <c:pt idx="494">
                  <c:v>9.6202777776634321</c:v>
                </c:pt>
                <c:pt idx="495">
                  <c:v>9.6369444443844259</c:v>
                </c:pt>
                <c:pt idx="496">
                  <c:v>9.6536111111054197</c:v>
                </c:pt>
                <c:pt idx="497">
                  <c:v>9.6702777776517905</c:v>
                </c:pt>
                <c:pt idx="498">
                  <c:v>9.6869444443727843</c:v>
                </c:pt>
                <c:pt idx="499">
                  <c:v>9.7036111110937782</c:v>
                </c:pt>
                <c:pt idx="500">
                  <c:v>9.720277777640149</c:v>
                </c:pt>
                <c:pt idx="501">
                  <c:v>9.7369444443611428</c:v>
                </c:pt>
                <c:pt idx="502">
                  <c:v>9.7538888887502253</c:v>
                </c:pt>
                <c:pt idx="503">
                  <c:v>9.7705555554712191</c:v>
                </c:pt>
                <c:pt idx="504">
                  <c:v>9.7872222221922129</c:v>
                </c:pt>
                <c:pt idx="505">
                  <c:v>9.8038888887385838</c:v>
                </c:pt>
                <c:pt idx="506">
                  <c:v>9.8205555554595776</c:v>
                </c:pt>
                <c:pt idx="507">
                  <c:v>9.8372222221805714</c:v>
                </c:pt>
                <c:pt idx="508">
                  <c:v>9.8538888889015652</c:v>
                </c:pt>
                <c:pt idx="509">
                  <c:v>9.8705555554479361</c:v>
                </c:pt>
                <c:pt idx="510">
                  <c:v>9.8872222221689299</c:v>
                </c:pt>
                <c:pt idx="511">
                  <c:v>9.9038888888899237</c:v>
                </c:pt>
                <c:pt idx="512">
                  <c:v>9.9205555554362945</c:v>
                </c:pt>
                <c:pt idx="513">
                  <c:v>9.9375</c:v>
                </c:pt>
                <c:pt idx="514">
                  <c:v>9.9541666665463708</c:v>
                </c:pt>
                <c:pt idx="515">
                  <c:v>9.9708333332673647</c:v>
                </c:pt>
                <c:pt idx="516">
                  <c:v>9.9874999999883585</c:v>
                </c:pt>
                <c:pt idx="517">
                  <c:v>10.004166666534729</c:v>
                </c:pt>
                <c:pt idx="518">
                  <c:v>10.020833333255723</c:v>
                </c:pt>
                <c:pt idx="519">
                  <c:v>10.037499999976717</c:v>
                </c:pt>
                <c:pt idx="520">
                  <c:v>10.054166666523088</c:v>
                </c:pt>
                <c:pt idx="521">
                  <c:v>10.070833333244082</c:v>
                </c:pt>
                <c:pt idx="522">
                  <c:v>10.087499999965075</c:v>
                </c:pt>
                <c:pt idx="523">
                  <c:v>10.104166666511446</c:v>
                </c:pt>
                <c:pt idx="524">
                  <c:v>10.121111111075152</c:v>
                </c:pt>
                <c:pt idx="525">
                  <c:v>10.137777777621523</c:v>
                </c:pt>
                <c:pt idx="526">
                  <c:v>10.154444444342516</c:v>
                </c:pt>
                <c:pt idx="527">
                  <c:v>10.17111111106351</c:v>
                </c:pt>
                <c:pt idx="528">
                  <c:v>10.187777777784504</c:v>
                </c:pt>
                <c:pt idx="529">
                  <c:v>10.204444444330875</c:v>
                </c:pt>
                <c:pt idx="530">
                  <c:v>10.221111111051869</c:v>
                </c:pt>
                <c:pt idx="531">
                  <c:v>10.237777777772862</c:v>
                </c:pt>
                <c:pt idx="532">
                  <c:v>10.254444444319233</c:v>
                </c:pt>
                <c:pt idx="533">
                  <c:v>10.271111111040227</c:v>
                </c:pt>
                <c:pt idx="534">
                  <c:v>10.28805555542931</c:v>
                </c:pt>
                <c:pt idx="535">
                  <c:v>10.304722222150303</c:v>
                </c:pt>
                <c:pt idx="536">
                  <c:v>10.321388888871297</c:v>
                </c:pt>
                <c:pt idx="537">
                  <c:v>10.338055555417668</c:v>
                </c:pt>
                <c:pt idx="538">
                  <c:v>10.354722222138662</c:v>
                </c:pt>
                <c:pt idx="539">
                  <c:v>10.371388888859656</c:v>
                </c:pt>
                <c:pt idx="540">
                  <c:v>10.388055555406027</c:v>
                </c:pt>
                <c:pt idx="541">
                  <c:v>10.40472222212702</c:v>
                </c:pt>
                <c:pt idx="542">
                  <c:v>10.421388888848014</c:v>
                </c:pt>
                <c:pt idx="543">
                  <c:v>10.438055555569008</c:v>
                </c:pt>
                <c:pt idx="544">
                  <c:v>10.454722222115379</c:v>
                </c:pt>
                <c:pt idx="545">
                  <c:v>10.471666666679084</c:v>
                </c:pt>
                <c:pt idx="546">
                  <c:v>10.488333333225455</c:v>
                </c:pt>
                <c:pt idx="547">
                  <c:v>10.504999999946449</c:v>
                </c:pt>
                <c:pt idx="548">
                  <c:v>10.521666666667443</c:v>
                </c:pt>
                <c:pt idx="549">
                  <c:v>10.538333333213814</c:v>
                </c:pt>
                <c:pt idx="550">
                  <c:v>10.554999999934807</c:v>
                </c:pt>
                <c:pt idx="551">
                  <c:v>10.571666666655801</c:v>
                </c:pt>
                <c:pt idx="552">
                  <c:v>10.588333333202172</c:v>
                </c:pt>
                <c:pt idx="553">
                  <c:v>10.604999999923166</c:v>
                </c:pt>
                <c:pt idx="554">
                  <c:v>10.62166666664416</c:v>
                </c:pt>
                <c:pt idx="555">
                  <c:v>10.638611111033242</c:v>
                </c:pt>
                <c:pt idx="556">
                  <c:v>10.655277777754236</c:v>
                </c:pt>
                <c:pt idx="557">
                  <c:v>10.671944444300607</c:v>
                </c:pt>
                <c:pt idx="558">
                  <c:v>10.688611111021601</c:v>
                </c:pt>
                <c:pt idx="559">
                  <c:v>10.705277777742594</c:v>
                </c:pt>
                <c:pt idx="560">
                  <c:v>10.721944444288965</c:v>
                </c:pt>
                <c:pt idx="561">
                  <c:v>10.738611111009959</c:v>
                </c:pt>
                <c:pt idx="562">
                  <c:v>10.755277777730953</c:v>
                </c:pt>
                <c:pt idx="563">
                  <c:v>10.771944444451947</c:v>
                </c:pt>
                <c:pt idx="564">
                  <c:v>10.788611110998318</c:v>
                </c:pt>
                <c:pt idx="565">
                  <c:v>10.805555555562023</c:v>
                </c:pt>
                <c:pt idx="566">
                  <c:v>10.822222222108394</c:v>
                </c:pt>
                <c:pt idx="567">
                  <c:v>10.838888888829388</c:v>
                </c:pt>
                <c:pt idx="568">
                  <c:v>10.855555555550382</c:v>
                </c:pt>
                <c:pt idx="569">
                  <c:v>10.872222222096752</c:v>
                </c:pt>
                <c:pt idx="570">
                  <c:v>10.888888888817746</c:v>
                </c:pt>
                <c:pt idx="571">
                  <c:v>10.90555555553874</c:v>
                </c:pt>
                <c:pt idx="572">
                  <c:v>10.922222222085111</c:v>
                </c:pt>
                <c:pt idx="573">
                  <c:v>10.938888888806105</c:v>
                </c:pt>
                <c:pt idx="574">
                  <c:v>10.955555555527098</c:v>
                </c:pt>
                <c:pt idx="575">
                  <c:v>10.972499999916181</c:v>
                </c:pt>
                <c:pt idx="576">
                  <c:v>10.989166666637175</c:v>
                </c:pt>
                <c:pt idx="577">
                  <c:v>11.005833333183546</c:v>
                </c:pt>
                <c:pt idx="578">
                  <c:v>11.022499999904539</c:v>
                </c:pt>
                <c:pt idx="579">
                  <c:v>11.039166666625533</c:v>
                </c:pt>
                <c:pt idx="580">
                  <c:v>11.055833333346527</c:v>
                </c:pt>
                <c:pt idx="581">
                  <c:v>11.072499999892898</c:v>
                </c:pt>
                <c:pt idx="582">
                  <c:v>11.089166666613892</c:v>
                </c:pt>
                <c:pt idx="583">
                  <c:v>11.105833333334886</c:v>
                </c:pt>
                <c:pt idx="584">
                  <c:v>11.122499999881256</c:v>
                </c:pt>
                <c:pt idx="585">
                  <c:v>11.13916666660225</c:v>
                </c:pt>
                <c:pt idx="586">
                  <c:v>11.156111110991333</c:v>
                </c:pt>
                <c:pt idx="587">
                  <c:v>11.172777777712326</c:v>
                </c:pt>
                <c:pt idx="588">
                  <c:v>11.18944444443332</c:v>
                </c:pt>
                <c:pt idx="589">
                  <c:v>11.206111110979691</c:v>
                </c:pt>
                <c:pt idx="590">
                  <c:v>11.222777777700685</c:v>
                </c:pt>
                <c:pt idx="591">
                  <c:v>11.239444444421679</c:v>
                </c:pt>
                <c:pt idx="592">
                  <c:v>11.25611111096805</c:v>
                </c:pt>
                <c:pt idx="593">
                  <c:v>11.272777777689043</c:v>
                </c:pt>
                <c:pt idx="594">
                  <c:v>11.289444444410037</c:v>
                </c:pt>
                <c:pt idx="595">
                  <c:v>11.306111110956408</c:v>
                </c:pt>
                <c:pt idx="596">
                  <c:v>11.322777777677402</c:v>
                </c:pt>
                <c:pt idx="597">
                  <c:v>11.339722222066484</c:v>
                </c:pt>
                <c:pt idx="598">
                  <c:v>11.356388888787478</c:v>
                </c:pt>
                <c:pt idx="599">
                  <c:v>11.373055555508472</c:v>
                </c:pt>
                <c:pt idx="600">
                  <c:v>11.389722222229466</c:v>
                </c:pt>
                <c:pt idx="601">
                  <c:v>11.406388888775837</c:v>
                </c:pt>
                <c:pt idx="602">
                  <c:v>11.42305555549683</c:v>
                </c:pt>
                <c:pt idx="603">
                  <c:v>11.439722222217824</c:v>
                </c:pt>
                <c:pt idx="604">
                  <c:v>11.456388888764195</c:v>
                </c:pt>
                <c:pt idx="605">
                  <c:v>11.473055555485189</c:v>
                </c:pt>
                <c:pt idx="606">
                  <c:v>11.489722222206183</c:v>
                </c:pt>
                <c:pt idx="607">
                  <c:v>11.506388888752554</c:v>
                </c:pt>
                <c:pt idx="608">
                  <c:v>11.523333333316259</c:v>
                </c:pt>
                <c:pt idx="609">
                  <c:v>11.53999999986263</c:v>
                </c:pt>
                <c:pt idx="610">
                  <c:v>11.556666666583624</c:v>
                </c:pt>
                <c:pt idx="611">
                  <c:v>11.573333333304618</c:v>
                </c:pt>
                <c:pt idx="612">
                  <c:v>11.589999999850988</c:v>
                </c:pt>
                <c:pt idx="613">
                  <c:v>11.606666666571982</c:v>
                </c:pt>
                <c:pt idx="614">
                  <c:v>11.623333333292976</c:v>
                </c:pt>
                <c:pt idx="615">
                  <c:v>11.64000000001397</c:v>
                </c:pt>
                <c:pt idx="616">
                  <c:v>11.656666666560341</c:v>
                </c:pt>
                <c:pt idx="617">
                  <c:v>11.673333333281334</c:v>
                </c:pt>
                <c:pt idx="618">
                  <c:v>11.690000000002328</c:v>
                </c:pt>
                <c:pt idx="619">
                  <c:v>11.706944444391411</c:v>
                </c:pt>
                <c:pt idx="620">
                  <c:v>11.723611111112405</c:v>
                </c:pt>
                <c:pt idx="621">
                  <c:v>11.740277777658775</c:v>
                </c:pt>
                <c:pt idx="622">
                  <c:v>11.756944444379769</c:v>
                </c:pt>
                <c:pt idx="623">
                  <c:v>11.773611111100763</c:v>
                </c:pt>
                <c:pt idx="624">
                  <c:v>11.790277777647134</c:v>
                </c:pt>
                <c:pt idx="625">
                  <c:v>11.806944444368128</c:v>
                </c:pt>
                <c:pt idx="626">
                  <c:v>11.823611111089122</c:v>
                </c:pt>
                <c:pt idx="627">
                  <c:v>11.840277777635492</c:v>
                </c:pt>
                <c:pt idx="628">
                  <c:v>11.856944444356486</c:v>
                </c:pt>
                <c:pt idx="629">
                  <c:v>11.87361111107748</c:v>
                </c:pt>
                <c:pt idx="630">
                  <c:v>11.890555555466563</c:v>
                </c:pt>
                <c:pt idx="631">
                  <c:v>11.907222222187556</c:v>
                </c:pt>
                <c:pt idx="632">
                  <c:v>11.923888888733927</c:v>
                </c:pt>
                <c:pt idx="633">
                  <c:v>11.940555555454921</c:v>
                </c:pt>
                <c:pt idx="634">
                  <c:v>11.957222222175915</c:v>
                </c:pt>
                <c:pt idx="635">
                  <c:v>11.973888888896909</c:v>
                </c:pt>
                <c:pt idx="636">
                  <c:v>11.990555555443279</c:v>
                </c:pt>
                <c:pt idx="637">
                  <c:v>12.007222222164273</c:v>
                </c:pt>
                <c:pt idx="638">
                  <c:v>12.023888888885267</c:v>
                </c:pt>
                <c:pt idx="639">
                  <c:v>12.040555555431638</c:v>
                </c:pt>
                <c:pt idx="640">
                  <c:v>12.057222222152632</c:v>
                </c:pt>
                <c:pt idx="641">
                  <c:v>12.074166666541714</c:v>
                </c:pt>
                <c:pt idx="642">
                  <c:v>12.090833333262708</c:v>
                </c:pt>
                <c:pt idx="643">
                  <c:v>12.107499999983702</c:v>
                </c:pt>
                <c:pt idx="644">
                  <c:v>12.124166666530073</c:v>
                </c:pt>
                <c:pt idx="645">
                  <c:v>12.140833333251067</c:v>
                </c:pt>
                <c:pt idx="646">
                  <c:v>12.15749999997206</c:v>
                </c:pt>
                <c:pt idx="647">
                  <c:v>12.174166666518431</c:v>
                </c:pt>
                <c:pt idx="648">
                  <c:v>12.190833333239425</c:v>
                </c:pt>
                <c:pt idx="649">
                  <c:v>12.207499999960419</c:v>
                </c:pt>
                <c:pt idx="650">
                  <c:v>12.224166666681413</c:v>
                </c:pt>
                <c:pt idx="651">
                  <c:v>12.241111111070495</c:v>
                </c:pt>
                <c:pt idx="652">
                  <c:v>12.257777777791489</c:v>
                </c:pt>
                <c:pt idx="653">
                  <c:v>12.27444444433786</c:v>
                </c:pt>
                <c:pt idx="654">
                  <c:v>12.291111111058854</c:v>
                </c:pt>
                <c:pt idx="655">
                  <c:v>12.307777777779847</c:v>
                </c:pt>
                <c:pt idx="656">
                  <c:v>12.324444444326218</c:v>
                </c:pt>
                <c:pt idx="657">
                  <c:v>12.341111111047212</c:v>
                </c:pt>
                <c:pt idx="658">
                  <c:v>12.357777777768206</c:v>
                </c:pt>
                <c:pt idx="659">
                  <c:v>12.374444444314577</c:v>
                </c:pt>
                <c:pt idx="660">
                  <c:v>12.391111111035571</c:v>
                </c:pt>
                <c:pt idx="661">
                  <c:v>12.407777777756564</c:v>
                </c:pt>
                <c:pt idx="662">
                  <c:v>12.424722222145647</c:v>
                </c:pt>
                <c:pt idx="663">
                  <c:v>12.441388888866641</c:v>
                </c:pt>
                <c:pt idx="664">
                  <c:v>12.458055555413011</c:v>
                </c:pt>
                <c:pt idx="665">
                  <c:v>12.474722222134005</c:v>
                </c:pt>
                <c:pt idx="666">
                  <c:v>12.491388888854999</c:v>
                </c:pt>
                <c:pt idx="667">
                  <c:v>12.50805555540137</c:v>
                </c:pt>
                <c:pt idx="668">
                  <c:v>12.524722222122364</c:v>
                </c:pt>
                <c:pt idx="669">
                  <c:v>12.541388888843358</c:v>
                </c:pt>
                <c:pt idx="670">
                  <c:v>12.558055555564351</c:v>
                </c:pt>
                <c:pt idx="671">
                  <c:v>12.574722222110722</c:v>
                </c:pt>
                <c:pt idx="672">
                  <c:v>12.591388888831716</c:v>
                </c:pt>
                <c:pt idx="673">
                  <c:v>12.608333333220799</c:v>
                </c:pt>
                <c:pt idx="674">
                  <c:v>12.624999999941792</c:v>
                </c:pt>
                <c:pt idx="675">
                  <c:v>12.641666666662786</c:v>
                </c:pt>
                <c:pt idx="676">
                  <c:v>12.658333333209157</c:v>
                </c:pt>
                <c:pt idx="677">
                  <c:v>12.674999999930151</c:v>
                </c:pt>
                <c:pt idx="678">
                  <c:v>12.691666666651145</c:v>
                </c:pt>
                <c:pt idx="679">
                  <c:v>12.708333333197515</c:v>
                </c:pt>
                <c:pt idx="680">
                  <c:v>12.724999999918509</c:v>
                </c:pt>
                <c:pt idx="681">
                  <c:v>12.741666666639503</c:v>
                </c:pt>
                <c:pt idx="682">
                  <c:v>12.758333333185874</c:v>
                </c:pt>
                <c:pt idx="683">
                  <c:v>12.775277777749579</c:v>
                </c:pt>
                <c:pt idx="684">
                  <c:v>12.79194444429595</c:v>
                </c:pt>
                <c:pt idx="685">
                  <c:v>12.808611111016944</c:v>
                </c:pt>
                <c:pt idx="686">
                  <c:v>12.825277777737938</c:v>
                </c:pt>
                <c:pt idx="687">
                  <c:v>12.841944444458932</c:v>
                </c:pt>
                <c:pt idx="688">
                  <c:v>12.858611111005303</c:v>
                </c:pt>
                <c:pt idx="689">
                  <c:v>12.875277777726296</c:v>
                </c:pt>
                <c:pt idx="690">
                  <c:v>12.89194444444729</c:v>
                </c:pt>
                <c:pt idx="691">
                  <c:v>12.908611110993661</c:v>
                </c:pt>
                <c:pt idx="692">
                  <c:v>12.925277777714655</c:v>
                </c:pt>
                <c:pt idx="693">
                  <c:v>12.942222222103737</c:v>
                </c:pt>
                <c:pt idx="694">
                  <c:v>12.958888888824731</c:v>
                </c:pt>
                <c:pt idx="695">
                  <c:v>12.975555555545725</c:v>
                </c:pt>
                <c:pt idx="696">
                  <c:v>12.992222222092096</c:v>
                </c:pt>
                <c:pt idx="697">
                  <c:v>13.00888888881309</c:v>
                </c:pt>
                <c:pt idx="698">
                  <c:v>13.025555555534083</c:v>
                </c:pt>
                <c:pt idx="699">
                  <c:v>13.042222222080454</c:v>
                </c:pt>
                <c:pt idx="700">
                  <c:v>13.058888888801448</c:v>
                </c:pt>
                <c:pt idx="701">
                  <c:v>13.075555555522442</c:v>
                </c:pt>
                <c:pt idx="702">
                  <c:v>13.092222222068813</c:v>
                </c:pt>
                <c:pt idx="703">
                  <c:v>13.109166666632518</c:v>
                </c:pt>
                <c:pt idx="704">
                  <c:v>13.125833333178889</c:v>
                </c:pt>
                <c:pt idx="705">
                  <c:v>13.142499999899883</c:v>
                </c:pt>
                <c:pt idx="706">
                  <c:v>13.159166666620877</c:v>
                </c:pt>
                <c:pt idx="707">
                  <c:v>13.17583333334187</c:v>
                </c:pt>
                <c:pt idx="708">
                  <c:v>13.192499999888241</c:v>
                </c:pt>
                <c:pt idx="709">
                  <c:v>13.209166666609235</c:v>
                </c:pt>
                <c:pt idx="710">
                  <c:v>13.225833333330229</c:v>
                </c:pt>
                <c:pt idx="711">
                  <c:v>13.2424999998766</c:v>
                </c:pt>
                <c:pt idx="712">
                  <c:v>13.259166666597594</c:v>
                </c:pt>
                <c:pt idx="713">
                  <c:v>13.275833333318587</c:v>
                </c:pt>
                <c:pt idx="714">
                  <c:v>13.292499999864958</c:v>
                </c:pt>
                <c:pt idx="715">
                  <c:v>13.309444444428664</c:v>
                </c:pt>
                <c:pt idx="716">
                  <c:v>13.326111110975035</c:v>
                </c:pt>
                <c:pt idx="717">
                  <c:v>13.342777777696028</c:v>
                </c:pt>
                <c:pt idx="718">
                  <c:v>13.359444444417022</c:v>
                </c:pt>
                <c:pt idx="719">
                  <c:v>13.376111110963393</c:v>
                </c:pt>
                <c:pt idx="720">
                  <c:v>13.392777777684387</c:v>
                </c:pt>
                <c:pt idx="721">
                  <c:v>13.409444444405381</c:v>
                </c:pt>
                <c:pt idx="722">
                  <c:v>13.426111110951751</c:v>
                </c:pt>
                <c:pt idx="723">
                  <c:v>13.442777777672745</c:v>
                </c:pt>
                <c:pt idx="724">
                  <c:v>13.459444444393739</c:v>
                </c:pt>
                <c:pt idx="725">
                  <c:v>13.476388888782822</c:v>
                </c:pt>
                <c:pt idx="726">
                  <c:v>13.493055555503815</c:v>
                </c:pt>
                <c:pt idx="727">
                  <c:v>13.509722222224809</c:v>
                </c:pt>
                <c:pt idx="728">
                  <c:v>13.52638888877118</c:v>
                </c:pt>
                <c:pt idx="729">
                  <c:v>13.543055555492174</c:v>
                </c:pt>
                <c:pt idx="730">
                  <c:v>13.559722222213168</c:v>
                </c:pt>
                <c:pt idx="731">
                  <c:v>13.576388888759539</c:v>
                </c:pt>
                <c:pt idx="732">
                  <c:v>13.593055555480532</c:v>
                </c:pt>
                <c:pt idx="733">
                  <c:v>13.609722222201526</c:v>
                </c:pt>
                <c:pt idx="734">
                  <c:v>13.626388888747897</c:v>
                </c:pt>
                <c:pt idx="735">
                  <c:v>13.643333333311602</c:v>
                </c:pt>
                <c:pt idx="736">
                  <c:v>13.659999999857973</c:v>
                </c:pt>
                <c:pt idx="737">
                  <c:v>13.676666666578967</c:v>
                </c:pt>
                <c:pt idx="738">
                  <c:v>13.693333333299961</c:v>
                </c:pt>
                <c:pt idx="739">
                  <c:v>13.709999999846332</c:v>
                </c:pt>
                <c:pt idx="740">
                  <c:v>13.726666666567326</c:v>
                </c:pt>
                <c:pt idx="741">
                  <c:v>13.743333333288319</c:v>
                </c:pt>
                <c:pt idx="742">
                  <c:v>13.760000000009313</c:v>
                </c:pt>
                <c:pt idx="743">
                  <c:v>13.776666666555684</c:v>
                </c:pt>
                <c:pt idx="744">
                  <c:v>13.793333333276678</c:v>
                </c:pt>
                <c:pt idx="745">
                  <c:v>13.81027777766576</c:v>
                </c:pt>
                <c:pt idx="746">
                  <c:v>13.826944444386754</c:v>
                </c:pt>
                <c:pt idx="747">
                  <c:v>13.843611111107748</c:v>
                </c:pt>
                <c:pt idx="748">
                  <c:v>13.860277777654119</c:v>
                </c:pt>
                <c:pt idx="749">
                  <c:v>13.876944444375113</c:v>
                </c:pt>
                <c:pt idx="750">
                  <c:v>13.893611111096106</c:v>
                </c:pt>
                <c:pt idx="751">
                  <c:v>13.910277777642477</c:v>
                </c:pt>
                <c:pt idx="752">
                  <c:v>13.926944444363471</c:v>
                </c:pt>
                <c:pt idx="753">
                  <c:v>13.943611111084465</c:v>
                </c:pt>
                <c:pt idx="754">
                  <c:v>13.960277777630836</c:v>
                </c:pt>
                <c:pt idx="755">
                  <c:v>13.97694444435183</c:v>
                </c:pt>
                <c:pt idx="756">
                  <c:v>13.993888888740912</c:v>
                </c:pt>
                <c:pt idx="757">
                  <c:v>14.010555555461906</c:v>
                </c:pt>
                <c:pt idx="758">
                  <c:v>14.0272222221829</c:v>
                </c:pt>
                <c:pt idx="759">
                  <c:v>14.043888888903894</c:v>
                </c:pt>
                <c:pt idx="760">
                  <c:v>14.060555555450264</c:v>
                </c:pt>
                <c:pt idx="761">
                  <c:v>14.077222222171258</c:v>
                </c:pt>
                <c:pt idx="762">
                  <c:v>14.093888888892252</c:v>
                </c:pt>
                <c:pt idx="763">
                  <c:v>14.110555555438623</c:v>
                </c:pt>
                <c:pt idx="764">
                  <c:v>14.127222222159617</c:v>
                </c:pt>
                <c:pt idx="765">
                  <c:v>14.14388888888061</c:v>
                </c:pt>
                <c:pt idx="766">
                  <c:v>14.160833333269693</c:v>
                </c:pt>
                <c:pt idx="767">
                  <c:v>14.177499999990687</c:v>
                </c:pt>
                <c:pt idx="768">
                  <c:v>14.194166666537058</c:v>
                </c:pt>
                <c:pt idx="769">
                  <c:v>14.210833333258051</c:v>
                </c:pt>
                <c:pt idx="770">
                  <c:v>14.227499999979045</c:v>
                </c:pt>
                <c:pt idx="771">
                  <c:v>14.244166666525416</c:v>
                </c:pt>
                <c:pt idx="772">
                  <c:v>14.26083333324641</c:v>
                </c:pt>
                <c:pt idx="773">
                  <c:v>14.277499999967404</c:v>
                </c:pt>
                <c:pt idx="774">
                  <c:v>14.294166666513775</c:v>
                </c:pt>
                <c:pt idx="775">
                  <c:v>14.310833333234768</c:v>
                </c:pt>
                <c:pt idx="776">
                  <c:v>14.327777777623851</c:v>
                </c:pt>
                <c:pt idx="777">
                  <c:v>14.344444444344845</c:v>
                </c:pt>
                <c:pt idx="778">
                  <c:v>14.361111111065838</c:v>
                </c:pt>
                <c:pt idx="779">
                  <c:v>14.377777777786832</c:v>
                </c:pt>
                <c:pt idx="780">
                  <c:v>14.394444444333203</c:v>
                </c:pt>
                <c:pt idx="781">
                  <c:v>14.411111111054197</c:v>
                </c:pt>
                <c:pt idx="782">
                  <c:v>14.427777777775191</c:v>
                </c:pt>
                <c:pt idx="783">
                  <c:v>14.444444444321562</c:v>
                </c:pt>
                <c:pt idx="784">
                  <c:v>14.461111111042555</c:v>
                </c:pt>
                <c:pt idx="785">
                  <c:v>14.477777777763549</c:v>
                </c:pt>
                <c:pt idx="786">
                  <c:v>14.494722222152632</c:v>
                </c:pt>
                <c:pt idx="787">
                  <c:v>14.511388888873626</c:v>
                </c:pt>
                <c:pt idx="788">
                  <c:v>14.528055555419996</c:v>
                </c:pt>
                <c:pt idx="789">
                  <c:v>14.54472222214099</c:v>
                </c:pt>
                <c:pt idx="790">
                  <c:v>14.561388888861984</c:v>
                </c:pt>
                <c:pt idx="791">
                  <c:v>14.578055555408355</c:v>
                </c:pt>
                <c:pt idx="792">
                  <c:v>14.594722222129349</c:v>
                </c:pt>
                <c:pt idx="793">
                  <c:v>14.611388888850342</c:v>
                </c:pt>
                <c:pt idx="794">
                  <c:v>14.628055555396713</c:v>
                </c:pt>
                <c:pt idx="795">
                  <c:v>14.644722222117707</c:v>
                </c:pt>
                <c:pt idx="796">
                  <c:v>14.661666666681413</c:v>
                </c:pt>
                <c:pt idx="797">
                  <c:v>14.678333333227783</c:v>
                </c:pt>
                <c:pt idx="798">
                  <c:v>14.694999999948777</c:v>
                </c:pt>
                <c:pt idx="799">
                  <c:v>14.711666666669771</c:v>
                </c:pt>
                <c:pt idx="800">
                  <c:v>14.728333333216142</c:v>
                </c:pt>
                <c:pt idx="801">
                  <c:v>14.744999999937136</c:v>
                </c:pt>
                <c:pt idx="802">
                  <c:v>14.76166666665813</c:v>
                </c:pt>
                <c:pt idx="803">
                  <c:v>14.7783333332045</c:v>
                </c:pt>
                <c:pt idx="804">
                  <c:v>14.794999999925494</c:v>
                </c:pt>
                <c:pt idx="805">
                  <c:v>14.811666666646488</c:v>
                </c:pt>
                <c:pt idx="806">
                  <c:v>14.828611111035571</c:v>
                </c:pt>
                <c:pt idx="807">
                  <c:v>14.845277777756564</c:v>
                </c:pt>
                <c:pt idx="808">
                  <c:v>14.861944444302935</c:v>
                </c:pt>
                <c:pt idx="809">
                  <c:v>14.878611111023929</c:v>
                </c:pt>
                <c:pt idx="810">
                  <c:v>14.895277777744923</c:v>
                </c:pt>
                <c:pt idx="811">
                  <c:v>14.911944444291294</c:v>
                </c:pt>
                <c:pt idx="812">
                  <c:v>14.928611111012287</c:v>
                </c:pt>
                <c:pt idx="813">
                  <c:v>14.945277777733281</c:v>
                </c:pt>
                <c:pt idx="814">
                  <c:v>14.961944444454275</c:v>
                </c:pt>
                <c:pt idx="815">
                  <c:v>14.978611111000646</c:v>
                </c:pt>
                <c:pt idx="816">
                  <c:v>14.99527777772164</c:v>
                </c:pt>
                <c:pt idx="817">
                  <c:v>15.012222222110722</c:v>
                </c:pt>
                <c:pt idx="818">
                  <c:v>15.028888888831716</c:v>
                </c:pt>
                <c:pt idx="819">
                  <c:v>15.04555555555271</c:v>
                </c:pt>
                <c:pt idx="820">
                  <c:v>15.062222222099081</c:v>
                </c:pt>
                <c:pt idx="821">
                  <c:v>15.078888888820074</c:v>
                </c:pt>
                <c:pt idx="822">
                  <c:v>15.095555555541068</c:v>
                </c:pt>
                <c:pt idx="823">
                  <c:v>15.112222222087439</c:v>
                </c:pt>
                <c:pt idx="824">
                  <c:v>15.128888888808433</c:v>
                </c:pt>
                <c:pt idx="825">
                  <c:v>15.145555555529427</c:v>
                </c:pt>
                <c:pt idx="826">
                  <c:v>15.162222222075798</c:v>
                </c:pt>
                <c:pt idx="827">
                  <c:v>15.179166666639503</c:v>
                </c:pt>
                <c:pt idx="828">
                  <c:v>15.195833333185874</c:v>
                </c:pt>
                <c:pt idx="829">
                  <c:v>15.212499999906868</c:v>
                </c:pt>
                <c:pt idx="830">
                  <c:v>15.229166666627862</c:v>
                </c:pt>
                <c:pt idx="831">
                  <c:v>15.245833333174232</c:v>
                </c:pt>
                <c:pt idx="832">
                  <c:v>15.262499999895226</c:v>
                </c:pt>
                <c:pt idx="833">
                  <c:v>15.27916666661622</c:v>
                </c:pt>
                <c:pt idx="834">
                  <c:v>15.295833333337214</c:v>
                </c:pt>
                <c:pt idx="835">
                  <c:v>15.312499999883585</c:v>
                </c:pt>
                <c:pt idx="836">
                  <c:v>15.329166666604578</c:v>
                </c:pt>
                <c:pt idx="837">
                  <c:v>15.346111110993661</c:v>
                </c:pt>
                <c:pt idx="838">
                  <c:v>15.362777777714655</c:v>
                </c:pt>
                <c:pt idx="839">
                  <c:v>15.379444444435649</c:v>
                </c:pt>
                <c:pt idx="840">
                  <c:v>15.396111110982019</c:v>
                </c:pt>
                <c:pt idx="841">
                  <c:v>15.412777777703013</c:v>
                </c:pt>
                <c:pt idx="842">
                  <c:v>15.429444444424007</c:v>
                </c:pt>
                <c:pt idx="843">
                  <c:v>15.446111110970378</c:v>
                </c:pt>
                <c:pt idx="844">
                  <c:v>15.462777777691372</c:v>
                </c:pt>
                <c:pt idx="845">
                  <c:v>15.479444444412366</c:v>
                </c:pt>
                <c:pt idx="846">
                  <c:v>15.496111110958736</c:v>
                </c:pt>
                <c:pt idx="847">
                  <c:v>15.513055555522442</c:v>
                </c:pt>
                <c:pt idx="848">
                  <c:v>15.529722222068813</c:v>
                </c:pt>
                <c:pt idx="849">
                  <c:v>15.546388888789807</c:v>
                </c:pt>
                <c:pt idx="850">
                  <c:v>15.5630555555108</c:v>
                </c:pt>
                <c:pt idx="851">
                  <c:v>15.579722222231794</c:v>
                </c:pt>
                <c:pt idx="852">
                  <c:v>15.596388888778165</c:v>
                </c:pt>
                <c:pt idx="853">
                  <c:v>15.613055555499159</c:v>
                </c:pt>
                <c:pt idx="854">
                  <c:v>15.629722222220153</c:v>
                </c:pt>
                <c:pt idx="855">
                  <c:v>15.646388888766523</c:v>
                </c:pt>
                <c:pt idx="856">
                  <c:v>15.663055555487517</c:v>
                </c:pt>
                <c:pt idx="857">
                  <c:v>15.6799999998766</c:v>
                </c:pt>
                <c:pt idx="858">
                  <c:v>15.696666666597594</c:v>
                </c:pt>
                <c:pt idx="859">
                  <c:v>15.713333333318587</c:v>
                </c:pt>
                <c:pt idx="860">
                  <c:v>15.729999999864958</c:v>
                </c:pt>
                <c:pt idx="861">
                  <c:v>15.746666666585952</c:v>
                </c:pt>
                <c:pt idx="862">
                  <c:v>15.763333333306946</c:v>
                </c:pt>
                <c:pt idx="863">
                  <c:v>15.779999999853317</c:v>
                </c:pt>
                <c:pt idx="864">
                  <c:v>15.796666666574311</c:v>
                </c:pt>
                <c:pt idx="865">
                  <c:v>15.813333333295304</c:v>
                </c:pt>
                <c:pt idx="866">
                  <c:v>15.829999999841675</c:v>
                </c:pt>
                <c:pt idx="867">
                  <c:v>15.846944444405381</c:v>
                </c:pt>
                <c:pt idx="868">
                  <c:v>15.863611110951751</c:v>
                </c:pt>
                <c:pt idx="869">
                  <c:v>15.880277777672745</c:v>
                </c:pt>
                <c:pt idx="870">
                  <c:v>15.896944444393739</c:v>
                </c:pt>
                <c:pt idx="871">
                  <c:v>15.913611111114733</c:v>
                </c:pt>
                <c:pt idx="872">
                  <c:v>15.930277777661104</c:v>
                </c:pt>
                <c:pt idx="873">
                  <c:v>15.946944444382098</c:v>
                </c:pt>
                <c:pt idx="874">
                  <c:v>15.963611111103091</c:v>
                </c:pt>
                <c:pt idx="875">
                  <c:v>15.980277777649462</c:v>
                </c:pt>
                <c:pt idx="876">
                  <c:v>15.996944444370456</c:v>
                </c:pt>
                <c:pt idx="877">
                  <c:v>16.01361111109145</c:v>
                </c:pt>
                <c:pt idx="878">
                  <c:v>16.030555555480532</c:v>
                </c:pt>
                <c:pt idx="879">
                  <c:v>16.047222222201526</c:v>
                </c:pt>
                <c:pt idx="880">
                  <c:v>16.063888888747897</c:v>
                </c:pt>
                <c:pt idx="881">
                  <c:v>16.080555555468891</c:v>
                </c:pt>
                <c:pt idx="882">
                  <c:v>16.097222222189885</c:v>
                </c:pt>
                <c:pt idx="883">
                  <c:v>16.113888888736255</c:v>
                </c:pt>
                <c:pt idx="884">
                  <c:v>16.130555555457249</c:v>
                </c:pt>
                <c:pt idx="885">
                  <c:v>16.147222222178243</c:v>
                </c:pt>
                <c:pt idx="886">
                  <c:v>16.163888888899237</c:v>
                </c:pt>
                <c:pt idx="887">
                  <c:v>16.180555555445608</c:v>
                </c:pt>
                <c:pt idx="888">
                  <c:v>16.197500000009313</c:v>
                </c:pt>
                <c:pt idx="889">
                  <c:v>16.214166666555684</c:v>
                </c:pt>
                <c:pt idx="890">
                  <c:v>16.230833333276678</c:v>
                </c:pt>
                <c:pt idx="891">
                  <c:v>16.247499999997672</c:v>
                </c:pt>
                <c:pt idx="892">
                  <c:v>16.264166666544043</c:v>
                </c:pt>
                <c:pt idx="893">
                  <c:v>16.280833333265036</c:v>
                </c:pt>
                <c:pt idx="894">
                  <c:v>16.29749999998603</c:v>
                </c:pt>
                <c:pt idx="895">
                  <c:v>16.314166666532401</c:v>
                </c:pt>
                <c:pt idx="896">
                  <c:v>16.330833333253395</c:v>
                </c:pt>
                <c:pt idx="897">
                  <c:v>16.347499999974389</c:v>
                </c:pt>
                <c:pt idx="898">
                  <c:v>16.364444444363471</c:v>
                </c:pt>
                <c:pt idx="899">
                  <c:v>16.381111111084465</c:v>
                </c:pt>
                <c:pt idx="900">
                  <c:v>16.397777777630836</c:v>
                </c:pt>
                <c:pt idx="901">
                  <c:v>16.41444444435183</c:v>
                </c:pt>
                <c:pt idx="902">
                  <c:v>16.431111111072823</c:v>
                </c:pt>
                <c:pt idx="903">
                  <c:v>16.447777777619194</c:v>
                </c:pt>
                <c:pt idx="904">
                  <c:v>16.464444444340188</c:v>
                </c:pt>
                <c:pt idx="905">
                  <c:v>16.481111111061182</c:v>
                </c:pt>
                <c:pt idx="906">
                  <c:v>16.497777777782176</c:v>
                </c:pt>
                <c:pt idx="907">
                  <c:v>16.514444444328547</c:v>
                </c:pt>
                <c:pt idx="908">
                  <c:v>16.531388888892252</c:v>
                </c:pt>
                <c:pt idx="909">
                  <c:v>16.548055555438623</c:v>
                </c:pt>
                <c:pt idx="910">
                  <c:v>16.564722222159617</c:v>
                </c:pt>
                <c:pt idx="911">
                  <c:v>16.58138888888061</c:v>
                </c:pt>
                <c:pt idx="912">
                  <c:v>16.598055555426981</c:v>
                </c:pt>
                <c:pt idx="913">
                  <c:v>16.614722222147975</c:v>
                </c:pt>
                <c:pt idx="914">
                  <c:v>16.631388888868969</c:v>
                </c:pt>
                <c:pt idx="915">
                  <c:v>16.64805555541534</c:v>
                </c:pt>
                <c:pt idx="916">
                  <c:v>16.664722222136334</c:v>
                </c:pt>
                <c:pt idx="917">
                  <c:v>16.681388888857327</c:v>
                </c:pt>
                <c:pt idx="918">
                  <c:v>16.69833333324641</c:v>
                </c:pt>
                <c:pt idx="919">
                  <c:v>16.714999999967404</c:v>
                </c:pt>
                <c:pt idx="920">
                  <c:v>16.731666666513775</c:v>
                </c:pt>
                <c:pt idx="921">
                  <c:v>16.748333333234768</c:v>
                </c:pt>
                <c:pt idx="922">
                  <c:v>16.764999999955762</c:v>
                </c:pt>
                <c:pt idx="923">
                  <c:v>16.781666666676756</c:v>
                </c:pt>
                <c:pt idx="924">
                  <c:v>16.798333333223127</c:v>
                </c:pt>
                <c:pt idx="925">
                  <c:v>16.814999999944121</c:v>
                </c:pt>
                <c:pt idx="926">
                  <c:v>16.831666666665114</c:v>
                </c:pt>
                <c:pt idx="927">
                  <c:v>16.848333333211485</c:v>
                </c:pt>
                <c:pt idx="928">
                  <c:v>16.865277777775191</c:v>
                </c:pt>
                <c:pt idx="929">
                  <c:v>16.881944444321562</c:v>
                </c:pt>
                <c:pt idx="930">
                  <c:v>16.898611111042555</c:v>
                </c:pt>
                <c:pt idx="931">
                  <c:v>16.915277777763549</c:v>
                </c:pt>
                <c:pt idx="932">
                  <c:v>16.93194444430992</c:v>
                </c:pt>
                <c:pt idx="933">
                  <c:v>16.948611111030914</c:v>
                </c:pt>
                <c:pt idx="934">
                  <c:v>16.965277777751908</c:v>
                </c:pt>
                <c:pt idx="935">
                  <c:v>16.981944444298279</c:v>
                </c:pt>
                <c:pt idx="936">
                  <c:v>16.998611111019272</c:v>
                </c:pt>
                <c:pt idx="937">
                  <c:v>17.015277777740266</c:v>
                </c:pt>
                <c:pt idx="938">
                  <c:v>17.031944444286637</c:v>
                </c:pt>
                <c:pt idx="939">
                  <c:v>17.048611111007631</c:v>
                </c:pt>
                <c:pt idx="940">
                  <c:v>17.065555555396713</c:v>
                </c:pt>
                <c:pt idx="941">
                  <c:v>17.082222222117707</c:v>
                </c:pt>
                <c:pt idx="942">
                  <c:v>17.098888888838701</c:v>
                </c:pt>
                <c:pt idx="943">
                  <c:v>17.115555555559695</c:v>
                </c:pt>
                <c:pt idx="944">
                  <c:v>17.132222222106066</c:v>
                </c:pt>
                <c:pt idx="945">
                  <c:v>17.148888888827059</c:v>
                </c:pt>
                <c:pt idx="946">
                  <c:v>17.165555555548053</c:v>
                </c:pt>
                <c:pt idx="947">
                  <c:v>17.182222222094424</c:v>
                </c:pt>
                <c:pt idx="948">
                  <c:v>17.198888888815418</c:v>
                </c:pt>
                <c:pt idx="949">
                  <c:v>17.215555555536412</c:v>
                </c:pt>
                <c:pt idx="950">
                  <c:v>17.232499999925494</c:v>
                </c:pt>
                <c:pt idx="951">
                  <c:v>17.249166666646488</c:v>
                </c:pt>
                <c:pt idx="952">
                  <c:v>17.265833333192859</c:v>
                </c:pt>
                <c:pt idx="953">
                  <c:v>17.282499999913853</c:v>
                </c:pt>
                <c:pt idx="954">
                  <c:v>17.299166666634846</c:v>
                </c:pt>
                <c:pt idx="955">
                  <c:v>17.315833333181217</c:v>
                </c:pt>
                <c:pt idx="956">
                  <c:v>17.332499999902211</c:v>
                </c:pt>
                <c:pt idx="957">
                  <c:v>17.349166666623205</c:v>
                </c:pt>
                <c:pt idx="958">
                  <c:v>17.365833333344199</c:v>
                </c:pt>
                <c:pt idx="959">
                  <c:v>17.38249999989057</c:v>
                </c:pt>
                <c:pt idx="960">
                  <c:v>17.399444444454275</c:v>
                </c:pt>
                <c:pt idx="961">
                  <c:v>17.416111111000646</c:v>
                </c:pt>
                <c:pt idx="962">
                  <c:v>17.43277777772164</c:v>
                </c:pt>
                <c:pt idx="963">
                  <c:v>17.449444444442634</c:v>
                </c:pt>
                <c:pt idx="964">
                  <c:v>17.466111110989004</c:v>
                </c:pt>
                <c:pt idx="965">
                  <c:v>17.482777777709998</c:v>
                </c:pt>
                <c:pt idx="966">
                  <c:v>17.499444444430992</c:v>
                </c:pt>
                <c:pt idx="967">
                  <c:v>17.516111110977363</c:v>
                </c:pt>
                <c:pt idx="968">
                  <c:v>17.532777777698357</c:v>
                </c:pt>
                <c:pt idx="969">
                  <c:v>17.54944444441935</c:v>
                </c:pt>
                <c:pt idx="970">
                  <c:v>17.566388888808433</c:v>
                </c:pt>
                <c:pt idx="971">
                  <c:v>17.583055555529427</c:v>
                </c:pt>
                <c:pt idx="972">
                  <c:v>17.599722222075798</c:v>
                </c:pt>
                <c:pt idx="973">
                  <c:v>17.616388888796791</c:v>
                </c:pt>
                <c:pt idx="974">
                  <c:v>17.633055555517785</c:v>
                </c:pt>
                <c:pt idx="975">
                  <c:v>17.649722222064156</c:v>
                </c:pt>
                <c:pt idx="976">
                  <c:v>17.66638888878515</c:v>
                </c:pt>
                <c:pt idx="977">
                  <c:v>17.683055555506144</c:v>
                </c:pt>
                <c:pt idx="978">
                  <c:v>17.699722222227138</c:v>
                </c:pt>
                <c:pt idx="979">
                  <c:v>17.716388888773508</c:v>
                </c:pt>
                <c:pt idx="980">
                  <c:v>17.733333333337214</c:v>
                </c:pt>
                <c:pt idx="981">
                  <c:v>17.749999999883585</c:v>
                </c:pt>
                <c:pt idx="982">
                  <c:v>17.766666666604578</c:v>
                </c:pt>
                <c:pt idx="983">
                  <c:v>17.783333333325572</c:v>
                </c:pt>
                <c:pt idx="984">
                  <c:v>17.799999999871943</c:v>
                </c:pt>
                <c:pt idx="985">
                  <c:v>17.816666666592937</c:v>
                </c:pt>
                <c:pt idx="986">
                  <c:v>17.833333333313931</c:v>
                </c:pt>
                <c:pt idx="987">
                  <c:v>17.849999999860302</c:v>
                </c:pt>
                <c:pt idx="988">
                  <c:v>17.866666666581295</c:v>
                </c:pt>
                <c:pt idx="989">
                  <c:v>17.883333333302289</c:v>
                </c:pt>
                <c:pt idx="990">
                  <c:v>17.900277777691372</c:v>
                </c:pt>
                <c:pt idx="991">
                  <c:v>17.916944444412366</c:v>
                </c:pt>
                <c:pt idx="992">
                  <c:v>17.933611110958736</c:v>
                </c:pt>
                <c:pt idx="993">
                  <c:v>17.95027777767973</c:v>
                </c:pt>
                <c:pt idx="994">
                  <c:v>17.966944444400724</c:v>
                </c:pt>
                <c:pt idx="995">
                  <c:v>17.983611111121718</c:v>
                </c:pt>
                <c:pt idx="996">
                  <c:v>18.000277777668089</c:v>
                </c:pt>
                <c:pt idx="997">
                  <c:v>18.016944444389082</c:v>
                </c:pt>
                <c:pt idx="998">
                  <c:v>18.033611111110076</c:v>
                </c:pt>
                <c:pt idx="999">
                  <c:v>18.050277777656447</c:v>
                </c:pt>
                <c:pt idx="1000">
                  <c:v>18.067222222220153</c:v>
                </c:pt>
                <c:pt idx="1001">
                  <c:v>18.083888888766523</c:v>
                </c:pt>
                <c:pt idx="1002">
                  <c:v>18.100555555487517</c:v>
                </c:pt>
                <c:pt idx="1003">
                  <c:v>18.117222222208511</c:v>
                </c:pt>
                <c:pt idx="1004">
                  <c:v>18.133888888754882</c:v>
                </c:pt>
                <c:pt idx="1005">
                  <c:v>18.150555555475876</c:v>
                </c:pt>
                <c:pt idx="1006">
                  <c:v>18.16722222219687</c:v>
                </c:pt>
                <c:pt idx="1007">
                  <c:v>18.18388888874324</c:v>
                </c:pt>
                <c:pt idx="1008">
                  <c:v>18.200555555464234</c:v>
                </c:pt>
                <c:pt idx="1009">
                  <c:v>18.217222222185228</c:v>
                </c:pt>
                <c:pt idx="1010">
                  <c:v>18.234166666574311</c:v>
                </c:pt>
                <c:pt idx="1011">
                  <c:v>18.250833333295304</c:v>
                </c:pt>
                <c:pt idx="1012">
                  <c:v>18.267499999841675</c:v>
                </c:pt>
                <c:pt idx="1013">
                  <c:v>18.284166666562669</c:v>
                </c:pt>
                <c:pt idx="1014">
                  <c:v>18.300833333283663</c:v>
                </c:pt>
                <c:pt idx="1015">
                  <c:v>18.317500000004657</c:v>
                </c:pt>
                <c:pt idx="1016">
                  <c:v>18.334166666551027</c:v>
                </c:pt>
                <c:pt idx="1017">
                  <c:v>18.350833333272021</c:v>
                </c:pt>
                <c:pt idx="1018">
                  <c:v>18.367499999993015</c:v>
                </c:pt>
                <c:pt idx="1019">
                  <c:v>18.384166666539386</c:v>
                </c:pt>
                <c:pt idx="1020">
                  <c:v>18.401111111103091</c:v>
                </c:pt>
                <c:pt idx="1021">
                  <c:v>18.417777777649462</c:v>
                </c:pt>
                <c:pt idx="1022">
                  <c:v>18.434444444370456</c:v>
                </c:pt>
                <c:pt idx="1023">
                  <c:v>18.45111111109145</c:v>
                </c:pt>
                <c:pt idx="1024">
                  <c:v>18.467777777637821</c:v>
                </c:pt>
                <c:pt idx="1025">
                  <c:v>18.484444444358815</c:v>
                </c:pt>
                <c:pt idx="1026">
                  <c:v>18.501111111079808</c:v>
                </c:pt>
                <c:pt idx="1027">
                  <c:v>18.517777777626179</c:v>
                </c:pt>
                <c:pt idx="1028">
                  <c:v>18.534444444347173</c:v>
                </c:pt>
                <c:pt idx="1029">
                  <c:v>18.551111111068167</c:v>
                </c:pt>
                <c:pt idx="1030">
                  <c:v>18.567777777789161</c:v>
                </c:pt>
                <c:pt idx="1031">
                  <c:v>18.584722222178243</c:v>
                </c:pt>
                <c:pt idx="1032">
                  <c:v>18.601388888899237</c:v>
                </c:pt>
                <c:pt idx="1033">
                  <c:v>18.618055555445608</c:v>
                </c:pt>
                <c:pt idx="1034">
                  <c:v>18.634722222166602</c:v>
                </c:pt>
                <c:pt idx="1035">
                  <c:v>18.651388888887595</c:v>
                </c:pt>
                <c:pt idx="1036">
                  <c:v>18.668055555433966</c:v>
                </c:pt>
                <c:pt idx="1037">
                  <c:v>18.68472222215496</c:v>
                </c:pt>
                <c:pt idx="1038">
                  <c:v>18.701388888875954</c:v>
                </c:pt>
                <c:pt idx="1039">
                  <c:v>18.718055555422325</c:v>
                </c:pt>
                <c:pt idx="1040">
                  <c:v>18.734722222143319</c:v>
                </c:pt>
                <c:pt idx="1041">
                  <c:v>18.751388888864312</c:v>
                </c:pt>
                <c:pt idx="1042">
                  <c:v>18.768055555410683</c:v>
                </c:pt>
                <c:pt idx="1043">
                  <c:v>18.784999999974389</c:v>
                </c:pt>
                <c:pt idx="1044">
                  <c:v>18.801666666520759</c:v>
                </c:pt>
                <c:pt idx="1045">
                  <c:v>18.818333333241753</c:v>
                </c:pt>
                <c:pt idx="1046">
                  <c:v>18.834999999962747</c:v>
                </c:pt>
                <c:pt idx="1047">
                  <c:v>18.851666666509118</c:v>
                </c:pt>
                <c:pt idx="1048">
                  <c:v>18.868333333230112</c:v>
                </c:pt>
                <c:pt idx="1049">
                  <c:v>18.884999999951106</c:v>
                </c:pt>
                <c:pt idx="1050">
                  <c:v>18.901666666672099</c:v>
                </c:pt>
                <c:pt idx="1051">
                  <c:v>18.91833333321847</c:v>
                </c:pt>
                <c:pt idx="1052">
                  <c:v>18.934999999939464</c:v>
                </c:pt>
                <c:pt idx="1053">
                  <c:v>18.951944444328547</c:v>
                </c:pt>
                <c:pt idx="1054">
                  <c:v>18.96861111104954</c:v>
                </c:pt>
                <c:pt idx="1055">
                  <c:v>18.985277777770534</c:v>
                </c:pt>
                <c:pt idx="1056">
                  <c:v>19.001944444316905</c:v>
                </c:pt>
                <c:pt idx="1057">
                  <c:v>19.018611111037899</c:v>
                </c:pt>
                <c:pt idx="1058">
                  <c:v>19.035277777758893</c:v>
                </c:pt>
                <c:pt idx="1059">
                  <c:v>19.051944444305263</c:v>
                </c:pt>
                <c:pt idx="1060">
                  <c:v>19.068611111026257</c:v>
                </c:pt>
                <c:pt idx="1061">
                  <c:v>19.085277777747251</c:v>
                </c:pt>
                <c:pt idx="1062">
                  <c:v>19.101944444293622</c:v>
                </c:pt>
                <c:pt idx="1063">
                  <c:v>19.118611111014616</c:v>
                </c:pt>
                <c:pt idx="1064">
                  <c:v>19.13527777773561</c:v>
                </c:pt>
                <c:pt idx="1065">
                  <c:v>19.152222222124692</c:v>
                </c:pt>
                <c:pt idx="1066">
                  <c:v>19.168888888845686</c:v>
                </c:pt>
                <c:pt idx="1067">
                  <c:v>19.18555555556668</c:v>
                </c:pt>
                <c:pt idx="1068">
                  <c:v>19.202222222113051</c:v>
                </c:pt>
                <c:pt idx="1069">
                  <c:v>19.218888888834044</c:v>
                </c:pt>
                <c:pt idx="1070">
                  <c:v>19.235555555555038</c:v>
                </c:pt>
                <c:pt idx="1071">
                  <c:v>19.252222222101409</c:v>
                </c:pt>
                <c:pt idx="1072">
                  <c:v>19.268888888822403</c:v>
                </c:pt>
                <c:pt idx="1073">
                  <c:v>19.285555555543397</c:v>
                </c:pt>
                <c:pt idx="1074">
                  <c:v>19.302222222089767</c:v>
                </c:pt>
                <c:pt idx="1075">
                  <c:v>19.318888888810761</c:v>
                </c:pt>
                <c:pt idx="1076">
                  <c:v>19.335555555531755</c:v>
                </c:pt>
                <c:pt idx="1077">
                  <c:v>19.352499999920838</c:v>
                </c:pt>
                <c:pt idx="1078">
                  <c:v>19.369166666641831</c:v>
                </c:pt>
                <c:pt idx="1079">
                  <c:v>19.385833333188202</c:v>
                </c:pt>
                <c:pt idx="1080">
                  <c:v>19.402499999909196</c:v>
                </c:pt>
                <c:pt idx="1081">
                  <c:v>19.41916666663019</c:v>
                </c:pt>
                <c:pt idx="1082">
                  <c:v>19.435833333176561</c:v>
                </c:pt>
                <c:pt idx="1083">
                  <c:v>19.452499999897555</c:v>
                </c:pt>
                <c:pt idx="1084">
                  <c:v>19.469166666618548</c:v>
                </c:pt>
                <c:pt idx="1085">
                  <c:v>19.485833333339542</c:v>
                </c:pt>
                <c:pt idx="1086">
                  <c:v>19.502499999885913</c:v>
                </c:pt>
                <c:pt idx="1087">
                  <c:v>19.519444444449618</c:v>
                </c:pt>
                <c:pt idx="1088">
                  <c:v>19.536111110995989</c:v>
                </c:pt>
                <c:pt idx="1089">
                  <c:v>19.552777777716983</c:v>
                </c:pt>
                <c:pt idx="1090">
                  <c:v>19.569444444437977</c:v>
                </c:pt>
                <c:pt idx="1091">
                  <c:v>19.586111110984348</c:v>
                </c:pt>
                <c:pt idx="1092">
                  <c:v>19.602777777705342</c:v>
                </c:pt>
                <c:pt idx="1093">
                  <c:v>19.619444444426335</c:v>
                </c:pt>
                <c:pt idx="1094">
                  <c:v>19.636111110972706</c:v>
                </c:pt>
                <c:pt idx="1095">
                  <c:v>19.6527777776937</c:v>
                </c:pt>
                <c:pt idx="1096">
                  <c:v>19.669444444414694</c:v>
                </c:pt>
                <c:pt idx="1097">
                  <c:v>19.686111110961065</c:v>
                </c:pt>
                <c:pt idx="1098">
                  <c:v>19.702777777682059</c:v>
                </c:pt>
                <c:pt idx="1099">
                  <c:v>19.719722222071141</c:v>
                </c:pt>
                <c:pt idx="1100">
                  <c:v>19.736388888792135</c:v>
                </c:pt>
                <c:pt idx="1101">
                  <c:v>19.753055555513129</c:v>
                </c:pt>
                <c:pt idx="1102">
                  <c:v>19.769722222234122</c:v>
                </c:pt>
                <c:pt idx="1103">
                  <c:v>19.786388888780493</c:v>
                </c:pt>
                <c:pt idx="1104">
                  <c:v>19.803055555501487</c:v>
                </c:pt>
                <c:pt idx="1105">
                  <c:v>19.819722222222481</c:v>
                </c:pt>
                <c:pt idx="1106">
                  <c:v>19.836388888768852</c:v>
                </c:pt>
                <c:pt idx="1107">
                  <c:v>19.853055555489846</c:v>
                </c:pt>
                <c:pt idx="1108">
                  <c:v>19.869722222210839</c:v>
                </c:pt>
                <c:pt idx="1109">
                  <c:v>19.88638888875721</c:v>
                </c:pt>
                <c:pt idx="1110">
                  <c:v>19.903055555478204</c:v>
                </c:pt>
                <c:pt idx="1111">
                  <c:v>19.919999999867287</c:v>
                </c:pt>
                <c:pt idx="1112">
                  <c:v>19.93666666658828</c:v>
                </c:pt>
                <c:pt idx="1113">
                  <c:v>19.953333333309274</c:v>
                </c:pt>
                <c:pt idx="1114">
                  <c:v>19.969999999855645</c:v>
                </c:pt>
                <c:pt idx="1115">
                  <c:v>19.986666666576639</c:v>
                </c:pt>
                <c:pt idx="1116">
                  <c:v>20.003333333297633</c:v>
                </c:pt>
                <c:pt idx="1117">
                  <c:v>20.019999999844003</c:v>
                </c:pt>
                <c:pt idx="1118">
                  <c:v>20.036666666564997</c:v>
                </c:pt>
                <c:pt idx="1119">
                  <c:v>20.053333333285991</c:v>
                </c:pt>
                <c:pt idx="1120">
                  <c:v>20.070000000006985</c:v>
                </c:pt>
                <c:pt idx="1121">
                  <c:v>20.086666666553356</c:v>
                </c:pt>
                <c:pt idx="1122">
                  <c:v>20.10333333327435</c:v>
                </c:pt>
                <c:pt idx="1123">
                  <c:v>20.119999999995343</c:v>
                </c:pt>
                <c:pt idx="1124">
                  <c:v>20.136666666541714</c:v>
                </c:pt>
                <c:pt idx="1125">
                  <c:v>20.153333333262708</c:v>
                </c:pt>
                <c:pt idx="1126">
                  <c:v>20.169999999983702</c:v>
                </c:pt>
                <c:pt idx="1127">
                  <c:v>20.186666666530073</c:v>
                </c:pt>
                <c:pt idx="1128">
                  <c:v>20.203611111093778</c:v>
                </c:pt>
                <c:pt idx="1129">
                  <c:v>20.220277777640149</c:v>
                </c:pt>
                <c:pt idx="1130">
                  <c:v>20.236944444361143</c:v>
                </c:pt>
                <c:pt idx="1131">
                  <c:v>20.253611111082137</c:v>
                </c:pt>
                <c:pt idx="1132">
                  <c:v>20.270277777628507</c:v>
                </c:pt>
                <c:pt idx="1133">
                  <c:v>20.286944444349501</c:v>
                </c:pt>
                <c:pt idx="1134">
                  <c:v>20.303611111070495</c:v>
                </c:pt>
                <c:pt idx="1135">
                  <c:v>20.320277777791489</c:v>
                </c:pt>
                <c:pt idx="1136">
                  <c:v>20.33694444433786</c:v>
                </c:pt>
                <c:pt idx="1137">
                  <c:v>20.353611111058854</c:v>
                </c:pt>
                <c:pt idx="1138">
                  <c:v>20.370277777779847</c:v>
                </c:pt>
                <c:pt idx="1139">
                  <c:v>20.38722222216893</c:v>
                </c:pt>
                <c:pt idx="1140">
                  <c:v>20.403888888889924</c:v>
                </c:pt>
                <c:pt idx="1141">
                  <c:v>20.420555555436295</c:v>
                </c:pt>
                <c:pt idx="1142">
                  <c:v>20.437222222157288</c:v>
                </c:pt>
                <c:pt idx="1143">
                  <c:v>20.453888888878282</c:v>
                </c:pt>
                <c:pt idx="1144">
                  <c:v>20.470555555424653</c:v>
                </c:pt>
                <c:pt idx="1145">
                  <c:v>20.487222222145647</c:v>
                </c:pt>
                <c:pt idx="1146">
                  <c:v>20.503888888866641</c:v>
                </c:pt>
                <c:pt idx="1147">
                  <c:v>20.520555555413011</c:v>
                </c:pt>
                <c:pt idx="1148">
                  <c:v>20.537222222134005</c:v>
                </c:pt>
                <c:pt idx="1149">
                  <c:v>20.554166666523088</c:v>
                </c:pt>
                <c:pt idx="1150">
                  <c:v>20.570833333244082</c:v>
                </c:pt>
                <c:pt idx="1151">
                  <c:v>20.587499999965075</c:v>
                </c:pt>
                <c:pt idx="1152">
                  <c:v>20.604166666511446</c:v>
                </c:pt>
                <c:pt idx="1153">
                  <c:v>20.62083333323244</c:v>
                </c:pt>
                <c:pt idx="1154">
                  <c:v>20.637499999953434</c:v>
                </c:pt>
                <c:pt idx="1155">
                  <c:v>20.654166666674428</c:v>
                </c:pt>
                <c:pt idx="1156">
                  <c:v>20.670833333220799</c:v>
                </c:pt>
                <c:pt idx="1157">
                  <c:v>20.687499999941792</c:v>
                </c:pt>
                <c:pt idx="1158">
                  <c:v>20.704166666662786</c:v>
                </c:pt>
                <c:pt idx="1159">
                  <c:v>20.720833333209157</c:v>
                </c:pt>
                <c:pt idx="1160">
                  <c:v>20.737499999930151</c:v>
                </c:pt>
                <c:pt idx="1161">
                  <c:v>20.754166666651145</c:v>
                </c:pt>
                <c:pt idx="1162">
                  <c:v>20.770833333197515</c:v>
                </c:pt>
                <c:pt idx="1163">
                  <c:v>20.787499999918509</c:v>
                </c:pt>
                <c:pt idx="1164">
                  <c:v>20.804444444307592</c:v>
                </c:pt>
                <c:pt idx="1165">
                  <c:v>20.821111111028586</c:v>
                </c:pt>
                <c:pt idx="1166">
                  <c:v>20.837777777749579</c:v>
                </c:pt>
                <c:pt idx="1167">
                  <c:v>20.85444444429595</c:v>
                </c:pt>
                <c:pt idx="1168">
                  <c:v>20.871111111016944</c:v>
                </c:pt>
                <c:pt idx="1169">
                  <c:v>20.887777777737938</c:v>
                </c:pt>
                <c:pt idx="1170">
                  <c:v>20.904444444458932</c:v>
                </c:pt>
                <c:pt idx="1171">
                  <c:v>20.921111111005303</c:v>
                </c:pt>
                <c:pt idx="1172">
                  <c:v>20.937777777726296</c:v>
                </c:pt>
                <c:pt idx="1173">
                  <c:v>20.95444444444729</c:v>
                </c:pt>
                <c:pt idx="1174">
                  <c:v>20.971388888836373</c:v>
                </c:pt>
                <c:pt idx="1175">
                  <c:v>20.988055555557366</c:v>
                </c:pt>
                <c:pt idx="1176">
                  <c:v>21.004722222103737</c:v>
                </c:pt>
                <c:pt idx="1177">
                  <c:v>21.021388888824731</c:v>
                </c:pt>
                <c:pt idx="1178">
                  <c:v>21.038055555545725</c:v>
                </c:pt>
                <c:pt idx="1179">
                  <c:v>21.054722222092096</c:v>
                </c:pt>
                <c:pt idx="1180">
                  <c:v>21.07138888881309</c:v>
                </c:pt>
                <c:pt idx="1181">
                  <c:v>21.088055555534083</c:v>
                </c:pt>
                <c:pt idx="1182">
                  <c:v>21.104722222080454</c:v>
                </c:pt>
                <c:pt idx="1183">
                  <c:v>21.121388888801448</c:v>
                </c:pt>
                <c:pt idx="1184">
                  <c:v>21.138333333190531</c:v>
                </c:pt>
                <c:pt idx="1185">
                  <c:v>21.154999999911524</c:v>
                </c:pt>
                <c:pt idx="1186">
                  <c:v>21.171666666632518</c:v>
                </c:pt>
                <c:pt idx="1187">
                  <c:v>21.188333333178889</c:v>
                </c:pt>
                <c:pt idx="1188">
                  <c:v>21.204999999899883</c:v>
                </c:pt>
                <c:pt idx="1189">
                  <c:v>21.221666666620877</c:v>
                </c:pt>
                <c:pt idx="1190">
                  <c:v>21.23833333334187</c:v>
                </c:pt>
                <c:pt idx="1191">
                  <c:v>21.254999999888241</c:v>
                </c:pt>
                <c:pt idx="1192">
                  <c:v>21.271666666609235</c:v>
                </c:pt>
                <c:pt idx="1193">
                  <c:v>21.288333333330229</c:v>
                </c:pt>
                <c:pt idx="1194">
                  <c:v>21.3049999998766</c:v>
                </c:pt>
                <c:pt idx="1195">
                  <c:v>21.321666666597594</c:v>
                </c:pt>
                <c:pt idx="1196">
                  <c:v>21.338611110986676</c:v>
                </c:pt>
                <c:pt idx="1197">
                  <c:v>21.35527777770767</c:v>
                </c:pt>
                <c:pt idx="1198">
                  <c:v>21.371944444428664</c:v>
                </c:pt>
                <c:pt idx="1199">
                  <c:v>21.388611110975035</c:v>
                </c:pt>
                <c:pt idx="1200">
                  <c:v>21.405277777696028</c:v>
                </c:pt>
                <c:pt idx="1201">
                  <c:v>21.421944444417022</c:v>
                </c:pt>
                <c:pt idx="1202">
                  <c:v>21.438611110963393</c:v>
                </c:pt>
                <c:pt idx="1203">
                  <c:v>21.455277777684387</c:v>
                </c:pt>
                <c:pt idx="1204">
                  <c:v>21.471944444405381</c:v>
                </c:pt>
                <c:pt idx="1205">
                  <c:v>21.488611110951751</c:v>
                </c:pt>
                <c:pt idx="1206">
                  <c:v>21.505277777672745</c:v>
                </c:pt>
                <c:pt idx="1207">
                  <c:v>21.522222222236451</c:v>
                </c:pt>
                <c:pt idx="1208">
                  <c:v>21.538888888782822</c:v>
                </c:pt>
                <c:pt idx="1209">
                  <c:v>21.555555555503815</c:v>
                </c:pt>
                <c:pt idx="1210">
                  <c:v>21.572222222224809</c:v>
                </c:pt>
                <c:pt idx="1211">
                  <c:v>21.58888888877118</c:v>
                </c:pt>
                <c:pt idx="1212">
                  <c:v>21.605555555492174</c:v>
                </c:pt>
                <c:pt idx="1213">
                  <c:v>21.622222222213168</c:v>
                </c:pt>
                <c:pt idx="1214">
                  <c:v>21.638888888759539</c:v>
                </c:pt>
                <c:pt idx="1215">
                  <c:v>21.655555555480532</c:v>
                </c:pt>
                <c:pt idx="1216">
                  <c:v>21.672222222201526</c:v>
                </c:pt>
                <c:pt idx="1217">
                  <c:v>21.689166666590609</c:v>
                </c:pt>
                <c:pt idx="1218">
                  <c:v>21.705833333311602</c:v>
                </c:pt>
                <c:pt idx="1219">
                  <c:v>21.722499999857973</c:v>
                </c:pt>
                <c:pt idx="1220">
                  <c:v>21.739166666578967</c:v>
                </c:pt>
                <c:pt idx="1221">
                  <c:v>21.755833333299961</c:v>
                </c:pt>
                <c:pt idx="1222">
                  <c:v>21.772499999846332</c:v>
                </c:pt>
                <c:pt idx="1223">
                  <c:v>21.789166666567326</c:v>
                </c:pt>
                <c:pt idx="1224">
                  <c:v>21.805833333288319</c:v>
                </c:pt>
                <c:pt idx="1225">
                  <c:v>21.822500000009313</c:v>
                </c:pt>
                <c:pt idx="1226">
                  <c:v>21.839166666555684</c:v>
                </c:pt>
                <c:pt idx="1227">
                  <c:v>21.855833333276678</c:v>
                </c:pt>
                <c:pt idx="1228">
                  <c:v>21.872499999997672</c:v>
                </c:pt>
                <c:pt idx="1229">
                  <c:v>21.889166666544043</c:v>
                </c:pt>
                <c:pt idx="1230">
                  <c:v>21.905833333265036</c:v>
                </c:pt>
                <c:pt idx="1231">
                  <c:v>21.92249999998603</c:v>
                </c:pt>
                <c:pt idx="1232">
                  <c:v>21.939166666532401</c:v>
                </c:pt>
                <c:pt idx="1233">
                  <c:v>21.955833333253395</c:v>
                </c:pt>
                <c:pt idx="1234">
                  <c:v>21.972499999974389</c:v>
                </c:pt>
                <c:pt idx="1235">
                  <c:v>21.989444444363471</c:v>
                </c:pt>
                <c:pt idx="1236">
                  <c:v>22.006111111084465</c:v>
                </c:pt>
                <c:pt idx="1237">
                  <c:v>22.022777777630836</c:v>
                </c:pt>
                <c:pt idx="1238">
                  <c:v>22.03944444435183</c:v>
                </c:pt>
                <c:pt idx="1239">
                  <c:v>22.056111111072823</c:v>
                </c:pt>
                <c:pt idx="1240">
                  <c:v>22.072777777619194</c:v>
                </c:pt>
                <c:pt idx="1241">
                  <c:v>22.089444444340188</c:v>
                </c:pt>
                <c:pt idx="1242">
                  <c:v>22.106111111061182</c:v>
                </c:pt>
                <c:pt idx="1243">
                  <c:v>22.122777777782176</c:v>
                </c:pt>
                <c:pt idx="1244">
                  <c:v>22.139444444328547</c:v>
                </c:pt>
                <c:pt idx="1245">
                  <c:v>22.15611111104954</c:v>
                </c:pt>
                <c:pt idx="1246">
                  <c:v>22.172777777770534</c:v>
                </c:pt>
                <c:pt idx="1247">
                  <c:v>22.189444444316905</c:v>
                </c:pt>
                <c:pt idx="1248">
                  <c:v>22.206111111037899</c:v>
                </c:pt>
                <c:pt idx="1249">
                  <c:v>23.946388888754882</c:v>
                </c:pt>
                <c:pt idx="1250">
                  <c:v>23.946388888754882</c:v>
                </c:pt>
                <c:pt idx="1251">
                  <c:v>23.962499999965075</c:v>
                </c:pt>
                <c:pt idx="1252">
                  <c:v>23.979166666511446</c:v>
                </c:pt>
                <c:pt idx="1253">
                  <c:v>23.99583333323244</c:v>
                </c:pt>
                <c:pt idx="1254">
                  <c:v>24.012499999953434</c:v>
                </c:pt>
                <c:pt idx="1255">
                  <c:v>24.029166666674428</c:v>
                </c:pt>
                <c:pt idx="1256">
                  <c:v>24.045833333220799</c:v>
                </c:pt>
                <c:pt idx="1257">
                  <c:v>24.062499999941792</c:v>
                </c:pt>
                <c:pt idx="1258">
                  <c:v>24.21388888877118</c:v>
                </c:pt>
                <c:pt idx="1259">
                  <c:v>24.215277777635492</c:v>
                </c:pt>
                <c:pt idx="1260">
                  <c:v>24.231944444356486</c:v>
                </c:pt>
                <c:pt idx="1261">
                  <c:v>24.24861111107748</c:v>
                </c:pt>
                <c:pt idx="1262">
                  <c:v>24.265555555466563</c:v>
                </c:pt>
                <c:pt idx="1263">
                  <c:v>24.282222222187556</c:v>
                </c:pt>
                <c:pt idx="1264">
                  <c:v>24.298888888733927</c:v>
                </c:pt>
                <c:pt idx="1265">
                  <c:v>24.315555555454921</c:v>
                </c:pt>
                <c:pt idx="1266">
                  <c:v>24.332222222175915</c:v>
                </c:pt>
                <c:pt idx="1267">
                  <c:v>24.348888888896909</c:v>
                </c:pt>
                <c:pt idx="1268">
                  <c:v>24.365555555443279</c:v>
                </c:pt>
                <c:pt idx="1269">
                  <c:v>24.382222222164273</c:v>
                </c:pt>
                <c:pt idx="1270">
                  <c:v>24.398888888885267</c:v>
                </c:pt>
                <c:pt idx="1271">
                  <c:v>24.415555555431638</c:v>
                </c:pt>
                <c:pt idx="1272">
                  <c:v>24.432499999995343</c:v>
                </c:pt>
                <c:pt idx="1273">
                  <c:v>24.449166666541714</c:v>
                </c:pt>
                <c:pt idx="1274">
                  <c:v>24.465833333262708</c:v>
                </c:pt>
                <c:pt idx="1275">
                  <c:v>24.482499999983702</c:v>
                </c:pt>
                <c:pt idx="1276">
                  <c:v>24.499166666530073</c:v>
                </c:pt>
                <c:pt idx="1277">
                  <c:v>24.515833333251067</c:v>
                </c:pt>
                <c:pt idx="1278">
                  <c:v>24.53249999997206</c:v>
                </c:pt>
                <c:pt idx="1279">
                  <c:v>24.549166666518431</c:v>
                </c:pt>
                <c:pt idx="1280">
                  <c:v>24.565833333239425</c:v>
                </c:pt>
                <c:pt idx="1281">
                  <c:v>24.582499999960419</c:v>
                </c:pt>
                <c:pt idx="1282">
                  <c:v>24.599166666681413</c:v>
                </c:pt>
                <c:pt idx="1283">
                  <c:v>24.615833333227783</c:v>
                </c:pt>
                <c:pt idx="1284">
                  <c:v>24.632499999948777</c:v>
                </c:pt>
                <c:pt idx="1285">
                  <c:v>24.64944444433786</c:v>
                </c:pt>
                <c:pt idx="1286">
                  <c:v>24.666111111058854</c:v>
                </c:pt>
                <c:pt idx="1287">
                  <c:v>24.682777777779847</c:v>
                </c:pt>
                <c:pt idx="1288">
                  <c:v>24.699444444326218</c:v>
                </c:pt>
                <c:pt idx="1289">
                  <c:v>24.716111111047212</c:v>
                </c:pt>
                <c:pt idx="1290">
                  <c:v>24.732777777768206</c:v>
                </c:pt>
                <c:pt idx="1291">
                  <c:v>24.749444444314577</c:v>
                </c:pt>
                <c:pt idx="1292">
                  <c:v>24.766111111035571</c:v>
                </c:pt>
                <c:pt idx="1293">
                  <c:v>24.782777777756564</c:v>
                </c:pt>
                <c:pt idx="1294">
                  <c:v>24.799444444302935</c:v>
                </c:pt>
                <c:pt idx="1295">
                  <c:v>24.816388888866641</c:v>
                </c:pt>
                <c:pt idx="1296">
                  <c:v>24.833055555413011</c:v>
                </c:pt>
                <c:pt idx="1297">
                  <c:v>24.849722222134005</c:v>
                </c:pt>
                <c:pt idx="1298">
                  <c:v>24.866388888854999</c:v>
                </c:pt>
                <c:pt idx="1299">
                  <c:v>24.88305555540137</c:v>
                </c:pt>
                <c:pt idx="1300">
                  <c:v>24.899722222122364</c:v>
                </c:pt>
                <c:pt idx="1301">
                  <c:v>24.916388888843358</c:v>
                </c:pt>
                <c:pt idx="1302">
                  <c:v>24.933055555564351</c:v>
                </c:pt>
                <c:pt idx="1303">
                  <c:v>24.949722222110722</c:v>
                </c:pt>
                <c:pt idx="1304">
                  <c:v>24.966388888831716</c:v>
                </c:pt>
                <c:pt idx="1305">
                  <c:v>24.98305555555271</c:v>
                </c:pt>
                <c:pt idx="1306">
                  <c:v>24.999999999941792</c:v>
                </c:pt>
                <c:pt idx="1307">
                  <c:v>25.016666666662786</c:v>
                </c:pt>
                <c:pt idx="1308">
                  <c:v>25.033333333209157</c:v>
                </c:pt>
                <c:pt idx="1309">
                  <c:v>25.049999999930151</c:v>
                </c:pt>
                <c:pt idx="1310">
                  <c:v>25.066666666651145</c:v>
                </c:pt>
                <c:pt idx="1311">
                  <c:v>25.083333333197515</c:v>
                </c:pt>
                <c:pt idx="1312">
                  <c:v>25.099999999918509</c:v>
                </c:pt>
                <c:pt idx="1313">
                  <c:v>25.116666666639503</c:v>
                </c:pt>
                <c:pt idx="1314">
                  <c:v>25.133333333185874</c:v>
                </c:pt>
                <c:pt idx="1315">
                  <c:v>25.149999999906868</c:v>
                </c:pt>
                <c:pt idx="1316">
                  <c:v>25.166666666627862</c:v>
                </c:pt>
                <c:pt idx="1317">
                  <c:v>25.183333333174232</c:v>
                </c:pt>
                <c:pt idx="1318">
                  <c:v>25.200277777737938</c:v>
                </c:pt>
                <c:pt idx="1319">
                  <c:v>25.216944444458932</c:v>
                </c:pt>
                <c:pt idx="1320">
                  <c:v>25.233611111005303</c:v>
                </c:pt>
                <c:pt idx="1321">
                  <c:v>25.250277777726296</c:v>
                </c:pt>
                <c:pt idx="1322">
                  <c:v>25.26694444444729</c:v>
                </c:pt>
                <c:pt idx="1323">
                  <c:v>25.283611110993661</c:v>
                </c:pt>
                <c:pt idx="1324">
                  <c:v>25.300277777714655</c:v>
                </c:pt>
                <c:pt idx="1325">
                  <c:v>25.316944444435649</c:v>
                </c:pt>
                <c:pt idx="1326">
                  <c:v>25.333611110982019</c:v>
                </c:pt>
                <c:pt idx="1327">
                  <c:v>25.350277777703013</c:v>
                </c:pt>
                <c:pt idx="1328">
                  <c:v>25.366944444424007</c:v>
                </c:pt>
                <c:pt idx="1329">
                  <c:v>25.383611110970378</c:v>
                </c:pt>
                <c:pt idx="1330">
                  <c:v>25.400277777691372</c:v>
                </c:pt>
                <c:pt idx="1331">
                  <c:v>25.416944444412366</c:v>
                </c:pt>
                <c:pt idx="1332">
                  <c:v>25.433611110958736</c:v>
                </c:pt>
                <c:pt idx="1333">
                  <c:v>25.450555555522442</c:v>
                </c:pt>
                <c:pt idx="1334">
                  <c:v>25.467222222068813</c:v>
                </c:pt>
                <c:pt idx="1335">
                  <c:v>25.483888888789807</c:v>
                </c:pt>
                <c:pt idx="1336">
                  <c:v>25.5005555555108</c:v>
                </c:pt>
                <c:pt idx="1337">
                  <c:v>25.517222222231794</c:v>
                </c:pt>
                <c:pt idx="1338">
                  <c:v>25.533888888778165</c:v>
                </c:pt>
                <c:pt idx="1339">
                  <c:v>25.550555555499159</c:v>
                </c:pt>
                <c:pt idx="1340">
                  <c:v>25.567222222220153</c:v>
                </c:pt>
                <c:pt idx="1341">
                  <c:v>25.583888888766523</c:v>
                </c:pt>
                <c:pt idx="1342">
                  <c:v>25.600555555487517</c:v>
                </c:pt>
                <c:pt idx="1343">
                  <c:v>25.6174999998766</c:v>
                </c:pt>
                <c:pt idx="1344">
                  <c:v>25.634166666597594</c:v>
                </c:pt>
                <c:pt idx="1345">
                  <c:v>25.650833333318587</c:v>
                </c:pt>
                <c:pt idx="1346">
                  <c:v>25.667499999864958</c:v>
                </c:pt>
                <c:pt idx="1347">
                  <c:v>25.684166666585952</c:v>
                </c:pt>
                <c:pt idx="1348">
                  <c:v>25.700833333306946</c:v>
                </c:pt>
                <c:pt idx="1349">
                  <c:v>25.717499999853317</c:v>
                </c:pt>
                <c:pt idx="1350">
                  <c:v>25.734166666574311</c:v>
                </c:pt>
                <c:pt idx="1351">
                  <c:v>25.750833333295304</c:v>
                </c:pt>
                <c:pt idx="1352">
                  <c:v>25.767499999841675</c:v>
                </c:pt>
                <c:pt idx="1353">
                  <c:v>25.784166666562669</c:v>
                </c:pt>
                <c:pt idx="1354">
                  <c:v>25.801111110951751</c:v>
                </c:pt>
                <c:pt idx="1355">
                  <c:v>25.817777777672745</c:v>
                </c:pt>
                <c:pt idx="1356">
                  <c:v>25.834444444393739</c:v>
                </c:pt>
                <c:pt idx="1357">
                  <c:v>25.851111111114733</c:v>
                </c:pt>
                <c:pt idx="1358">
                  <c:v>25.867777777661104</c:v>
                </c:pt>
                <c:pt idx="1359">
                  <c:v>25.884444444382098</c:v>
                </c:pt>
                <c:pt idx="1360">
                  <c:v>25.901111111103091</c:v>
                </c:pt>
                <c:pt idx="1361">
                  <c:v>25.917777777649462</c:v>
                </c:pt>
                <c:pt idx="1362">
                  <c:v>25.934444444370456</c:v>
                </c:pt>
                <c:pt idx="1363">
                  <c:v>25.95111111109145</c:v>
                </c:pt>
                <c:pt idx="1364">
                  <c:v>25.968055555480532</c:v>
                </c:pt>
                <c:pt idx="1365">
                  <c:v>25.984722222201526</c:v>
                </c:pt>
                <c:pt idx="1366">
                  <c:v>26.001388888747897</c:v>
                </c:pt>
                <c:pt idx="1367">
                  <c:v>26.018055555468891</c:v>
                </c:pt>
                <c:pt idx="1368">
                  <c:v>26.034722222189885</c:v>
                </c:pt>
                <c:pt idx="1369">
                  <c:v>26.051388888736255</c:v>
                </c:pt>
                <c:pt idx="1370">
                  <c:v>26.068055555457249</c:v>
                </c:pt>
                <c:pt idx="1371">
                  <c:v>26.084722222178243</c:v>
                </c:pt>
                <c:pt idx="1372">
                  <c:v>26.101388888899237</c:v>
                </c:pt>
                <c:pt idx="1373">
                  <c:v>26.118055555445608</c:v>
                </c:pt>
                <c:pt idx="1374">
                  <c:v>26.134722222166602</c:v>
                </c:pt>
                <c:pt idx="1375">
                  <c:v>26.151388888887595</c:v>
                </c:pt>
                <c:pt idx="1376">
                  <c:v>26.168333333276678</c:v>
                </c:pt>
                <c:pt idx="1377">
                  <c:v>26.184999999997672</c:v>
                </c:pt>
                <c:pt idx="1378">
                  <c:v>26.201666666544043</c:v>
                </c:pt>
                <c:pt idx="1379">
                  <c:v>26.218333333265036</c:v>
                </c:pt>
                <c:pt idx="1380">
                  <c:v>26.23499999998603</c:v>
                </c:pt>
                <c:pt idx="1381">
                  <c:v>26.251666666532401</c:v>
                </c:pt>
                <c:pt idx="1382">
                  <c:v>26.268333333253395</c:v>
                </c:pt>
                <c:pt idx="1383">
                  <c:v>26.284999999974389</c:v>
                </c:pt>
                <c:pt idx="1384">
                  <c:v>26.301666666520759</c:v>
                </c:pt>
                <c:pt idx="1385">
                  <c:v>26.318333333241753</c:v>
                </c:pt>
                <c:pt idx="1386">
                  <c:v>26.335277777630836</c:v>
                </c:pt>
                <c:pt idx="1387">
                  <c:v>26.35194444435183</c:v>
                </c:pt>
                <c:pt idx="1388">
                  <c:v>26.368611111072823</c:v>
                </c:pt>
                <c:pt idx="1389">
                  <c:v>26.385277777619194</c:v>
                </c:pt>
                <c:pt idx="1390">
                  <c:v>26.401944444340188</c:v>
                </c:pt>
                <c:pt idx="1391">
                  <c:v>26.418611111061182</c:v>
                </c:pt>
                <c:pt idx="1392">
                  <c:v>26.435277777782176</c:v>
                </c:pt>
                <c:pt idx="1393">
                  <c:v>26.451944444328547</c:v>
                </c:pt>
                <c:pt idx="1394">
                  <c:v>26.46861111104954</c:v>
                </c:pt>
                <c:pt idx="1395">
                  <c:v>26.485277777770534</c:v>
                </c:pt>
                <c:pt idx="1396">
                  <c:v>26.502222222159617</c:v>
                </c:pt>
                <c:pt idx="1397">
                  <c:v>26.51888888888061</c:v>
                </c:pt>
                <c:pt idx="1398">
                  <c:v>26.535555555426981</c:v>
                </c:pt>
                <c:pt idx="1399">
                  <c:v>26.552222222147975</c:v>
                </c:pt>
                <c:pt idx="1400">
                  <c:v>26.568888888868969</c:v>
                </c:pt>
                <c:pt idx="1401">
                  <c:v>26.58555555541534</c:v>
                </c:pt>
                <c:pt idx="1402">
                  <c:v>26.602222222136334</c:v>
                </c:pt>
                <c:pt idx="1403">
                  <c:v>26.618888888857327</c:v>
                </c:pt>
                <c:pt idx="1404">
                  <c:v>26.635555555403698</c:v>
                </c:pt>
                <c:pt idx="1405">
                  <c:v>26.652222222124692</c:v>
                </c:pt>
                <c:pt idx="1406">
                  <c:v>26.668888888845686</c:v>
                </c:pt>
                <c:pt idx="1407">
                  <c:v>26.685833333234768</c:v>
                </c:pt>
                <c:pt idx="1408">
                  <c:v>26.702499999955762</c:v>
                </c:pt>
                <c:pt idx="1409">
                  <c:v>26.719166666676756</c:v>
                </c:pt>
                <c:pt idx="1410">
                  <c:v>26.735833333223127</c:v>
                </c:pt>
                <c:pt idx="1411">
                  <c:v>26.752499999944121</c:v>
                </c:pt>
                <c:pt idx="1412">
                  <c:v>26.769166666665114</c:v>
                </c:pt>
                <c:pt idx="1413">
                  <c:v>26.785833333211485</c:v>
                </c:pt>
                <c:pt idx="1414">
                  <c:v>26.802499999932479</c:v>
                </c:pt>
                <c:pt idx="1415">
                  <c:v>26.819166666653473</c:v>
                </c:pt>
                <c:pt idx="1416">
                  <c:v>26.835833333199844</c:v>
                </c:pt>
                <c:pt idx="1417">
                  <c:v>26.852777777763549</c:v>
                </c:pt>
                <c:pt idx="1418">
                  <c:v>26.86944444430992</c:v>
                </c:pt>
                <c:pt idx="1419">
                  <c:v>26.886111111030914</c:v>
                </c:pt>
                <c:pt idx="1420">
                  <c:v>26.902777777751908</c:v>
                </c:pt>
                <c:pt idx="1421">
                  <c:v>26.919444444298279</c:v>
                </c:pt>
                <c:pt idx="1422">
                  <c:v>26.936111111019272</c:v>
                </c:pt>
                <c:pt idx="1423">
                  <c:v>26.952777777740266</c:v>
                </c:pt>
                <c:pt idx="1424">
                  <c:v>26.969444444286637</c:v>
                </c:pt>
                <c:pt idx="1425">
                  <c:v>26.986111111007631</c:v>
                </c:pt>
                <c:pt idx="1426">
                  <c:v>27.002777777728625</c:v>
                </c:pt>
                <c:pt idx="1427">
                  <c:v>27.019444444449618</c:v>
                </c:pt>
                <c:pt idx="1428">
                  <c:v>27.036111110995989</c:v>
                </c:pt>
                <c:pt idx="1429">
                  <c:v>27.052777777716983</c:v>
                </c:pt>
                <c:pt idx="1430">
                  <c:v>27.069444444437977</c:v>
                </c:pt>
                <c:pt idx="1431">
                  <c:v>27.086111110984348</c:v>
                </c:pt>
                <c:pt idx="1432">
                  <c:v>27.102777777705342</c:v>
                </c:pt>
                <c:pt idx="1433">
                  <c:v>27.119722222094424</c:v>
                </c:pt>
                <c:pt idx="1434">
                  <c:v>27.136388888815418</c:v>
                </c:pt>
                <c:pt idx="1435">
                  <c:v>27.153055555536412</c:v>
                </c:pt>
                <c:pt idx="1436">
                  <c:v>27.169722222082783</c:v>
                </c:pt>
                <c:pt idx="1437">
                  <c:v>27.186388888803776</c:v>
                </c:pt>
                <c:pt idx="1438">
                  <c:v>27.20305555552477</c:v>
                </c:pt>
                <c:pt idx="1439">
                  <c:v>27.219722222071141</c:v>
                </c:pt>
                <c:pt idx="1440">
                  <c:v>27.236388888792135</c:v>
                </c:pt>
                <c:pt idx="1441">
                  <c:v>27.253055555513129</c:v>
                </c:pt>
                <c:pt idx="1442">
                  <c:v>27.269722222234122</c:v>
                </c:pt>
                <c:pt idx="1443">
                  <c:v>27.286388888780493</c:v>
                </c:pt>
                <c:pt idx="1444">
                  <c:v>27.303055555501487</c:v>
                </c:pt>
                <c:pt idx="1445">
                  <c:v>27.31999999989057</c:v>
                </c:pt>
                <c:pt idx="1446">
                  <c:v>27.336666666611563</c:v>
                </c:pt>
                <c:pt idx="1447">
                  <c:v>27.353333333332557</c:v>
                </c:pt>
                <c:pt idx="1448">
                  <c:v>27.369999999878928</c:v>
                </c:pt>
                <c:pt idx="1449">
                  <c:v>27.386666666599922</c:v>
                </c:pt>
                <c:pt idx="1450">
                  <c:v>27.403333333320916</c:v>
                </c:pt>
                <c:pt idx="1451">
                  <c:v>27.419999999867287</c:v>
                </c:pt>
                <c:pt idx="1452">
                  <c:v>27.43666666658828</c:v>
                </c:pt>
                <c:pt idx="1453">
                  <c:v>27.453333333309274</c:v>
                </c:pt>
                <c:pt idx="1454">
                  <c:v>27.469999999855645</c:v>
                </c:pt>
                <c:pt idx="1455">
                  <c:v>27.48694444441935</c:v>
                </c:pt>
                <c:pt idx="1456">
                  <c:v>27.503611110965721</c:v>
                </c:pt>
                <c:pt idx="1457">
                  <c:v>27.520277777686715</c:v>
                </c:pt>
                <c:pt idx="1458">
                  <c:v>27.536944444407709</c:v>
                </c:pt>
                <c:pt idx="1459">
                  <c:v>27.55361111095408</c:v>
                </c:pt>
                <c:pt idx="1460">
                  <c:v>27.570277777675074</c:v>
                </c:pt>
                <c:pt idx="1461">
                  <c:v>27.586944444396067</c:v>
                </c:pt>
                <c:pt idx="1462">
                  <c:v>27.603611111117061</c:v>
                </c:pt>
                <c:pt idx="1463">
                  <c:v>27.620277777663432</c:v>
                </c:pt>
                <c:pt idx="1464">
                  <c:v>27.636944444384426</c:v>
                </c:pt>
                <c:pt idx="1465">
                  <c:v>27.653888888773508</c:v>
                </c:pt>
                <c:pt idx="1466">
                  <c:v>27.670555555494502</c:v>
                </c:pt>
                <c:pt idx="1467">
                  <c:v>27.687222222215496</c:v>
                </c:pt>
                <c:pt idx="1468">
                  <c:v>27.703888888761867</c:v>
                </c:pt>
                <c:pt idx="1469">
                  <c:v>27.720555555482861</c:v>
                </c:pt>
                <c:pt idx="1470">
                  <c:v>27.737222222203854</c:v>
                </c:pt>
                <c:pt idx="1471">
                  <c:v>27.753888888750225</c:v>
                </c:pt>
                <c:pt idx="1472">
                  <c:v>27.770555555471219</c:v>
                </c:pt>
                <c:pt idx="1473">
                  <c:v>27.787222222192213</c:v>
                </c:pt>
                <c:pt idx="1474">
                  <c:v>27.803888888738584</c:v>
                </c:pt>
                <c:pt idx="1475">
                  <c:v>27.820555555459578</c:v>
                </c:pt>
                <c:pt idx="1476">
                  <c:v>27.83749999984866</c:v>
                </c:pt>
                <c:pt idx="1477">
                  <c:v>27.854166666569654</c:v>
                </c:pt>
                <c:pt idx="1478">
                  <c:v>27.870833333290648</c:v>
                </c:pt>
                <c:pt idx="1479">
                  <c:v>27.887500000011642</c:v>
                </c:pt>
                <c:pt idx="1480">
                  <c:v>27.904166666558012</c:v>
                </c:pt>
                <c:pt idx="1481">
                  <c:v>27.920833333279006</c:v>
                </c:pt>
                <c:pt idx="1482">
                  <c:v>27.9375</c:v>
                </c:pt>
                <c:pt idx="1483">
                  <c:v>27.954166666546371</c:v>
                </c:pt>
                <c:pt idx="1484">
                  <c:v>27.970833333267365</c:v>
                </c:pt>
                <c:pt idx="1485">
                  <c:v>27.987499999988358</c:v>
                </c:pt>
                <c:pt idx="1486">
                  <c:v>28.004444444377441</c:v>
                </c:pt>
                <c:pt idx="1487">
                  <c:v>28.021111111098435</c:v>
                </c:pt>
                <c:pt idx="1488">
                  <c:v>28.037777777644806</c:v>
                </c:pt>
                <c:pt idx="1489">
                  <c:v>28.054444444365799</c:v>
                </c:pt>
                <c:pt idx="1490">
                  <c:v>28.071111111086793</c:v>
                </c:pt>
                <c:pt idx="1491">
                  <c:v>28.087777777633164</c:v>
                </c:pt>
                <c:pt idx="1492">
                  <c:v>28.104444444354158</c:v>
                </c:pt>
                <c:pt idx="1493">
                  <c:v>28.121111111075152</c:v>
                </c:pt>
                <c:pt idx="1494">
                  <c:v>28.137777777621523</c:v>
                </c:pt>
                <c:pt idx="1495">
                  <c:v>28.154444444342516</c:v>
                </c:pt>
                <c:pt idx="1496">
                  <c:v>28.171388888731599</c:v>
                </c:pt>
                <c:pt idx="1497">
                  <c:v>28.188055555452593</c:v>
                </c:pt>
                <c:pt idx="1498">
                  <c:v>28.204722222173586</c:v>
                </c:pt>
                <c:pt idx="1499">
                  <c:v>28.22138888889458</c:v>
                </c:pt>
                <c:pt idx="1500">
                  <c:v>28.238055555440951</c:v>
                </c:pt>
                <c:pt idx="1501">
                  <c:v>28.254722222161945</c:v>
                </c:pt>
                <c:pt idx="1502">
                  <c:v>28.271388888882939</c:v>
                </c:pt>
                <c:pt idx="1503">
                  <c:v>28.28805555542931</c:v>
                </c:pt>
                <c:pt idx="1504">
                  <c:v>28.304722222150303</c:v>
                </c:pt>
                <c:pt idx="1505">
                  <c:v>28.321388888871297</c:v>
                </c:pt>
                <c:pt idx="1506">
                  <c:v>28.33833333326038</c:v>
                </c:pt>
                <c:pt idx="1507">
                  <c:v>28.354999999981374</c:v>
                </c:pt>
                <c:pt idx="1508">
                  <c:v>28.371666666527744</c:v>
                </c:pt>
                <c:pt idx="1509">
                  <c:v>28.388333333248738</c:v>
                </c:pt>
                <c:pt idx="1510">
                  <c:v>28.404999999969732</c:v>
                </c:pt>
                <c:pt idx="1511">
                  <c:v>28.421666666516103</c:v>
                </c:pt>
                <c:pt idx="1512">
                  <c:v>28.438333333237097</c:v>
                </c:pt>
                <c:pt idx="1513">
                  <c:v>28.45499999995809</c:v>
                </c:pt>
                <c:pt idx="1514">
                  <c:v>28.471666666679084</c:v>
                </c:pt>
                <c:pt idx="1515">
                  <c:v>28.488333333225455</c:v>
                </c:pt>
                <c:pt idx="1516">
                  <c:v>28.504999999946449</c:v>
                </c:pt>
                <c:pt idx="1517">
                  <c:v>28.521944444335531</c:v>
                </c:pt>
                <c:pt idx="1518">
                  <c:v>28.538611111056525</c:v>
                </c:pt>
                <c:pt idx="1519">
                  <c:v>28.555277777777519</c:v>
                </c:pt>
                <c:pt idx="1520">
                  <c:v>28.57194444432389</c:v>
                </c:pt>
                <c:pt idx="1521">
                  <c:v>28.588611111044884</c:v>
                </c:pt>
                <c:pt idx="1522">
                  <c:v>28.605277777765878</c:v>
                </c:pt>
                <c:pt idx="1523">
                  <c:v>28.621944444312248</c:v>
                </c:pt>
                <c:pt idx="1524">
                  <c:v>28.638611111033242</c:v>
                </c:pt>
                <c:pt idx="1525">
                  <c:v>28.655277777754236</c:v>
                </c:pt>
                <c:pt idx="1526">
                  <c:v>28.671944444300607</c:v>
                </c:pt>
                <c:pt idx="1527">
                  <c:v>28.688611111021601</c:v>
                </c:pt>
                <c:pt idx="1528">
                  <c:v>28.705555555410683</c:v>
                </c:pt>
                <c:pt idx="1529">
                  <c:v>28.722222222131677</c:v>
                </c:pt>
                <c:pt idx="1530">
                  <c:v>28.738888888852671</c:v>
                </c:pt>
                <c:pt idx="1531">
                  <c:v>28.755555555399042</c:v>
                </c:pt>
                <c:pt idx="1532">
                  <c:v>28.772222222120035</c:v>
                </c:pt>
                <c:pt idx="1533">
                  <c:v>28.788888888841029</c:v>
                </c:pt>
                <c:pt idx="1534">
                  <c:v>28.805555555562023</c:v>
                </c:pt>
                <c:pt idx="1535">
                  <c:v>28.822222222108394</c:v>
                </c:pt>
                <c:pt idx="1536">
                  <c:v>28.838888888829388</c:v>
                </c:pt>
                <c:pt idx="1537">
                  <c:v>28.855555555550382</c:v>
                </c:pt>
                <c:pt idx="1538">
                  <c:v>28.872499999939464</c:v>
                </c:pt>
                <c:pt idx="1539">
                  <c:v>28.889166666660458</c:v>
                </c:pt>
                <c:pt idx="1540">
                  <c:v>28.905833333206829</c:v>
                </c:pt>
                <c:pt idx="1541">
                  <c:v>28.922499999927823</c:v>
                </c:pt>
                <c:pt idx="1542">
                  <c:v>28.939166666648816</c:v>
                </c:pt>
                <c:pt idx="1543">
                  <c:v>28.955833333195187</c:v>
                </c:pt>
                <c:pt idx="1544">
                  <c:v>28.972499999916181</c:v>
                </c:pt>
                <c:pt idx="1545">
                  <c:v>28.989166666637175</c:v>
                </c:pt>
                <c:pt idx="1546">
                  <c:v>29.005833333183546</c:v>
                </c:pt>
                <c:pt idx="1547">
                  <c:v>29.022499999904539</c:v>
                </c:pt>
                <c:pt idx="1548">
                  <c:v>29.039444444293622</c:v>
                </c:pt>
                <c:pt idx="1549">
                  <c:v>29.056111111014616</c:v>
                </c:pt>
                <c:pt idx="1550">
                  <c:v>29.07277777773561</c:v>
                </c:pt>
                <c:pt idx="1551">
                  <c:v>29.089444444456603</c:v>
                </c:pt>
                <c:pt idx="1552">
                  <c:v>29.106111111002974</c:v>
                </c:pt>
                <c:pt idx="1553">
                  <c:v>29.122777777723968</c:v>
                </c:pt>
                <c:pt idx="1554">
                  <c:v>29.139444444444962</c:v>
                </c:pt>
                <c:pt idx="1555">
                  <c:v>29.156111110991333</c:v>
                </c:pt>
                <c:pt idx="1556">
                  <c:v>29.172777777712326</c:v>
                </c:pt>
                <c:pt idx="1557">
                  <c:v>29.18944444443332</c:v>
                </c:pt>
                <c:pt idx="1558">
                  <c:v>29.206111110979691</c:v>
                </c:pt>
                <c:pt idx="1559">
                  <c:v>29.223055555543397</c:v>
                </c:pt>
                <c:pt idx="1560">
                  <c:v>29.239722222089767</c:v>
                </c:pt>
                <c:pt idx="1561">
                  <c:v>29.256388888810761</c:v>
                </c:pt>
                <c:pt idx="1562">
                  <c:v>29.273055555531755</c:v>
                </c:pt>
                <c:pt idx="1563">
                  <c:v>29.289722222078126</c:v>
                </c:pt>
                <c:pt idx="1564">
                  <c:v>29.30638888879912</c:v>
                </c:pt>
                <c:pt idx="1565">
                  <c:v>29.323055555520114</c:v>
                </c:pt>
                <c:pt idx="1566">
                  <c:v>29.339722222066484</c:v>
                </c:pt>
                <c:pt idx="1567">
                  <c:v>29.356388888787478</c:v>
                </c:pt>
                <c:pt idx="1568">
                  <c:v>29.373055555508472</c:v>
                </c:pt>
                <c:pt idx="1569">
                  <c:v>29.389999999897555</c:v>
                </c:pt>
                <c:pt idx="1570">
                  <c:v>29.406666666618548</c:v>
                </c:pt>
                <c:pt idx="1571">
                  <c:v>29.423333333339542</c:v>
                </c:pt>
                <c:pt idx="1572">
                  <c:v>29.439999999885913</c:v>
                </c:pt>
                <c:pt idx="1573">
                  <c:v>29.456666666606907</c:v>
                </c:pt>
                <c:pt idx="1574">
                  <c:v>29.473333333327901</c:v>
                </c:pt>
                <c:pt idx="1575">
                  <c:v>29.489999999874271</c:v>
                </c:pt>
                <c:pt idx="1576">
                  <c:v>29.506666666595265</c:v>
                </c:pt>
                <c:pt idx="1577">
                  <c:v>29.523333333316259</c:v>
                </c:pt>
                <c:pt idx="1578">
                  <c:v>29.53999999986263</c:v>
                </c:pt>
                <c:pt idx="1579">
                  <c:v>29.556666666583624</c:v>
                </c:pt>
                <c:pt idx="1580">
                  <c:v>29.573611110972706</c:v>
                </c:pt>
                <c:pt idx="1581">
                  <c:v>29.5902777776937</c:v>
                </c:pt>
                <c:pt idx="1582">
                  <c:v>29.606944444414694</c:v>
                </c:pt>
                <c:pt idx="1583">
                  <c:v>29.623611110961065</c:v>
                </c:pt>
                <c:pt idx="1584">
                  <c:v>29.640277777682059</c:v>
                </c:pt>
                <c:pt idx="1585">
                  <c:v>29.656944444403052</c:v>
                </c:pt>
                <c:pt idx="1586">
                  <c:v>29.673611111124046</c:v>
                </c:pt>
                <c:pt idx="1587">
                  <c:v>29.690277777670417</c:v>
                </c:pt>
                <c:pt idx="1588">
                  <c:v>29.706944444391411</c:v>
                </c:pt>
                <c:pt idx="1589">
                  <c:v>29.723611111112405</c:v>
                </c:pt>
                <c:pt idx="1590">
                  <c:v>29.740555555501487</c:v>
                </c:pt>
                <c:pt idx="1591">
                  <c:v>29.757222222222481</c:v>
                </c:pt>
                <c:pt idx="1592">
                  <c:v>29.773888888768852</c:v>
                </c:pt>
                <c:pt idx="1593">
                  <c:v>29.790555555489846</c:v>
                </c:pt>
                <c:pt idx="1594">
                  <c:v>29.807222222210839</c:v>
                </c:pt>
                <c:pt idx="1595">
                  <c:v>29.82388888875721</c:v>
                </c:pt>
                <c:pt idx="1596">
                  <c:v>29.840555555478204</c:v>
                </c:pt>
                <c:pt idx="1597">
                  <c:v>29.857222222199198</c:v>
                </c:pt>
                <c:pt idx="1598">
                  <c:v>29.873888888745569</c:v>
                </c:pt>
                <c:pt idx="1599">
                  <c:v>29.890555555466563</c:v>
                </c:pt>
                <c:pt idx="1600">
                  <c:v>29.907499999855645</c:v>
                </c:pt>
                <c:pt idx="1601">
                  <c:v>29.924166666576639</c:v>
                </c:pt>
                <c:pt idx="1602">
                  <c:v>29.940833333297633</c:v>
                </c:pt>
                <c:pt idx="1603">
                  <c:v>29.957499999844003</c:v>
                </c:pt>
                <c:pt idx="1604">
                  <c:v>29.974166666564997</c:v>
                </c:pt>
                <c:pt idx="1605">
                  <c:v>29.990833333285991</c:v>
                </c:pt>
                <c:pt idx="1606">
                  <c:v>30.007500000006985</c:v>
                </c:pt>
                <c:pt idx="1607">
                  <c:v>30.024166666553356</c:v>
                </c:pt>
                <c:pt idx="1608">
                  <c:v>30.04083333327435</c:v>
                </c:pt>
                <c:pt idx="1609">
                  <c:v>30.057499999995343</c:v>
                </c:pt>
                <c:pt idx="1610">
                  <c:v>30.074444444384426</c:v>
                </c:pt>
                <c:pt idx="1611">
                  <c:v>30.09111111110542</c:v>
                </c:pt>
                <c:pt idx="1612">
                  <c:v>30.107777777651791</c:v>
                </c:pt>
                <c:pt idx="1613">
                  <c:v>30.124444444372784</c:v>
                </c:pt>
                <c:pt idx="1614">
                  <c:v>30.141111111093778</c:v>
                </c:pt>
                <c:pt idx="1615">
                  <c:v>30.157777777640149</c:v>
                </c:pt>
                <c:pt idx="1616">
                  <c:v>30.174444444361143</c:v>
                </c:pt>
                <c:pt idx="1617">
                  <c:v>30.191111111082137</c:v>
                </c:pt>
                <c:pt idx="1618">
                  <c:v>30.207777777628507</c:v>
                </c:pt>
                <c:pt idx="1619">
                  <c:v>30.224444444349501</c:v>
                </c:pt>
                <c:pt idx="1620">
                  <c:v>30.241111111070495</c:v>
                </c:pt>
                <c:pt idx="1621">
                  <c:v>30.257777777791489</c:v>
                </c:pt>
                <c:pt idx="1622">
                  <c:v>30.274722222180571</c:v>
                </c:pt>
                <c:pt idx="1623">
                  <c:v>30.291388888901565</c:v>
                </c:pt>
                <c:pt idx="1624">
                  <c:v>30.308055555447936</c:v>
                </c:pt>
                <c:pt idx="1625">
                  <c:v>30.32472222216893</c:v>
                </c:pt>
                <c:pt idx="1626">
                  <c:v>30.341388888889924</c:v>
                </c:pt>
                <c:pt idx="1627">
                  <c:v>30.358055555436295</c:v>
                </c:pt>
                <c:pt idx="1628">
                  <c:v>30.374722222157288</c:v>
                </c:pt>
                <c:pt idx="1629">
                  <c:v>30.391388888878282</c:v>
                </c:pt>
                <c:pt idx="1630">
                  <c:v>30.408055555424653</c:v>
                </c:pt>
                <c:pt idx="1631">
                  <c:v>30.424722222145647</c:v>
                </c:pt>
                <c:pt idx="1632">
                  <c:v>30.441388888866641</c:v>
                </c:pt>
                <c:pt idx="1633">
                  <c:v>30.458333333255723</c:v>
                </c:pt>
                <c:pt idx="1634">
                  <c:v>30.474999999976717</c:v>
                </c:pt>
                <c:pt idx="1635">
                  <c:v>30.491666666523088</c:v>
                </c:pt>
                <c:pt idx="1636">
                  <c:v>30.508333333244082</c:v>
                </c:pt>
                <c:pt idx="1637">
                  <c:v>30.524999999965075</c:v>
                </c:pt>
                <c:pt idx="1638">
                  <c:v>30.541666666511446</c:v>
                </c:pt>
                <c:pt idx="1639">
                  <c:v>30.55833333323244</c:v>
                </c:pt>
                <c:pt idx="1640">
                  <c:v>30.574999999953434</c:v>
                </c:pt>
                <c:pt idx="1641">
                  <c:v>30.591666666674428</c:v>
                </c:pt>
                <c:pt idx="1642">
                  <c:v>30.608333333220799</c:v>
                </c:pt>
                <c:pt idx="1643">
                  <c:v>30.625277777784504</c:v>
                </c:pt>
                <c:pt idx="1644">
                  <c:v>30.641944444330875</c:v>
                </c:pt>
                <c:pt idx="1645">
                  <c:v>30.658611111051869</c:v>
                </c:pt>
                <c:pt idx="1646">
                  <c:v>30.675277777772862</c:v>
                </c:pt>
                <c:pt idx="1647">
                  <c:v>30.691944444319233</c:v>
                </c:pt>
                <c:pt idx="1648">
                  <c:v>30.708611111040227</c:v>
                </c:pt>
                <c:pt idx="1649">
                  <c:v>30.725277777761221</c:v>
                </c:pt>
                <c:pt idx="1650">
                  <c:v>30.741944444307592</c:v>
                </c:pt>
                <c:pt idx="1651">
                  <c:v>30.758611111028586</c:v>
                </c:pt>
                <c:pt idx="1652">
                  <c:v>30.775277777749579</c:v>
                </c:pt>
                <c:pt idx="1653">
                  <c:v>30.79194444429595</c:v>
                </c:pt>
                <c:pt idx="1654">
                  <c:v>30.808888888859656</c:v>
                </c:pt>
                <c:pt idx="1655">
                  <c:v>30.825555555406027</c:v>
                </c:pt>
                <c:pt idx="1656">
                  <c:v>30.84222222212702</c:v>
                </c:pt>
                <c:pt idx="1657">
                  <c:v>30.858888888848014</c:v>
                </c:pt>
                <c:pt idx="1658">
                  <c:v>30.875555555569008</c:v>
                </c:pt>
                <c:pt idx="1659">
                  <c:v>30.892222222115379</c:v>
                </c:pt>
                <c:pt idx="1660">
                  <c:v>30.908888888836373</c:v>
                </c:pt>
                <c:pt idx="1661">
                  <c:v>30.925555555557366</c:v>
                </c:pt>
                <c:pt idx="1662">
                  <c:v>30.942222222103737</c:v>
                </c:pt>
                <c:pt idx="1663">
                  <c:v>30.958888888824731</c:v>
                </c:pt>
                <c:pt idx="1664">
                  <c:v>30.975833333213814</c:v>
                </c:pt>
                <c:pt idx="1665">
                  <c:v>30.992499999934807</c:v>
                </c:pt>
                <c:pt idx="1666">
                  <c:v>31.009166666655801</c:v>
                </c:pt>
                <c:pt idx="1667">
                  <c:v>31.025833333202172</c:v>
                </c:pt>
                <c:pt idx="1668">
                  <c:v>31.042499999923166</c:v>
                </c:pt>
                <c:pt idx="1669">
                  <c:v>31.05916666664416</c:v>
                </c:pt>
                <c:pt idx="1670">
                  <c:v>31.075833333190531</c:v>
                </c:pt>
                <c:pt idx="1671">
                  <c:v>31.092499999911524</c:v>
                </c:pt>
                <c:pt idx="1672">
                  <c:v>31.109166666632518</c:v>
                </c:pt>
                <c:pt idx="1673">
                  <c:v>31.125833333178889</c:v>
                </c:pt>
                <c:pt idx="1674">
                  <c:v>31.142777777742594</c:v>
                </c:pt>
                <c:pt idx="1675">
                  <c:v>31.159444444288965</c:v>
                </c:pt>
                <c:pt idx="1676">
                  <c:v>31.176111111009959</c:v>
                </c:pt>
                <c:pt idx="1677">
                  <c:v>31.192777777730953</c:v>
                </c:pt>
                <c:pt idx="1678">
                  <c:v>31.209444444451947</c:v>
                </c:pt>
                <c:pt idx="1679">
                  <c:v>31.226111110998318</c:v>
                </c:pt>
                <c:pt idx="1680">
                  <c:v>31.242777777719311</c:v>
                </c:pt>
                <c:pt idx="1681">
                  <c:v>31.259444444440305</c:v>
                </c:pt>
                <c:pt idx="1682">
                  <c:v>31.276111110986676</c:v>
                </c:pt>
                <c:pt idx="1683">
                  <c:v>31.29277777770767</c:v>
                </c:pt>
                <c:pt idx="1684">
                  <c:v>31.309722222096752</c:v>
                </c:pt>
                <c:pt idx="1685">
                  <c:v>31.326388888817746</c:v>
                </c:pt>
                <c:pt idx="1686">
                  <c:v>31.34305555553874</c:v>
                </c:pt>
                <c:pt idx="1687">
                  <c:v>31.359722222085111</c:v>
                </c:pt>
                <c:pt idx="1688">
                  <c:v>31.376388888806105</c:v>
                </c:pt>
                <c:pt idx="1689">
                  <c:v>31.393055555527098</c:v>
                </c:pt>
                <c:pt idx="1690">
                  <c:v>31.409722222073469</c:v>
                </c:pt>
                <c:pt idx="1691">
                  <c:v>31.426388888794463</c:v>
                </c:pt>
                <c:pt idx="1692">
                  <c:v>31.443055555515457</c:v>
                </c:pt>
                <c:pt idx="1693">
                  <c:v>31.459722222236451</c:v>
                </c:pt>
                <c:pt idx="1694">
                  <c:v>31.476666666625533</c:v>
                </c:pt>
                <c:pt idx="1695">
                  <c:v>31.493333333346527</c:v>
                </c:pt>
                <c:pt idx="1696">
                  <c:v>31.509999999892898</c:v>
                </c:pt>
                <c:pt idx="1697">
                  <c:v>31.526666666613892</c:v>
                </c:pt>
                <c:pt idx="1698">
                  <c:v>31.543333333334886</c:v>
                </c:pt>
                <c:pt idx="1699">
                  <c:v>31.559999999881256</c:v>
                </c:pt>
                <c:pt idx="1700">
                  <c:v>31.57666666660225</c:v>
                </c:pt>
                <c:pt idx="1701">
                  <c:v>31.593333333323244</c:v>
                </c:pt>
                <c:pt idx="1702">
                  <c:v>31.609999999869615</c:v>
                </c:pt>
                <c:pt idx="1703">
                  <c:v>31.626666666590609</c:v>
                </c:pt>
                <c:pt idx="1704">
                  <c:v>31.643333333311602</c:v>
                </c:pt>
                <c:pt idx="1705">
                  <c:v>31.660277777700685</c:v>
                </c:pt>
                <c:pt idx="1706">
                  <c:v>31.676944444421679</c:v>
                </c:pt>
                <c:pt idx="1707">
                  <c:v>31.69361111096805</c:v>
                </c:pt>
                <c:pt idx="1708">
                  <c:v>31.710277777689043</c:v>
                </c:pt>
                <c:pt idx="1709">
                  <c:v>31.726944444410037</c:v>
                </c:pt>
                <c:pt idx="1710">
                  <c:v>31.743611110956408</c:v>
                </c:pt>
                <c:pt idx="1711">
                  <c:v>31.760277777677402</c:v>
                </c:pt>
                <c:pt idx="1712">
                  <c:v>31.776944444398396</c:v>
                </c:pt>
                <c:pt idx="1713">
                  <c:v>31.79361111111939</c:v>
                </c:pt>
                <c:pt idx="1714">
                  <c:v>31.81027777766576</c:v>
                </c:pt>
                <c:pt idx="1715">
                  <c:v>31.827222222229466</c:v>
                </c:pt>
                <c:pt idx="1716">
                  <c:v>31.843888888775837</c:v>
                </c:pt>
                <c:pt idx="1717">
                  <c:v>31.86055555549683</c:v>
                </c:pt>
                <c:pt idx="1718">
                  <c:v>31.877222222217824</c:v>
                </c:pt>
                <c:pt idx="1719">
                  <c:v>31.893888888764195</c:v>
                </c:pt>
                <c:pt idx="1720">
                  <c:v>31.910555555485189</c:v>
                </c:pt>
                <c:pt idx="1721">
                  <c:v>31.927222222206183</c:v>
                </c:pt>
                <c:pt idx="1722">
                  <c:v>31.943888888752554</c:v>
                </c:pt>
                <c:pt idx="1723">
                  <c:v>31.960555555473547</c:v>
                </c:pt>
                <c:pt idx="1724">
                  <c:v>31.977222222194541</c:v>
                </c:pt>
                <c:pt idx="1725">
                  <c:v>31.993888888740912</c:v>
                </c:pt>
                <c:pt idx="1726">
                  <c:v>32.010555555461906</c:v>
                </c:pt>
                <c:pt idx="1727">
                  <c:v>32.027499999850988</c:v>
                </c:pt>
                <c:pt idx="1728">
                  <c:v>32.044166666571982</c:v>
                </c:pt>
                <c:pt idx="1729">
                  <c:v>32.060833333292976</c:v>
                </c:pt>
                <c:pt idx="1730">
                  <c:v>32.07750000001397</c:v>
                </c:pt>
                <c:pt idx="1731">
                  <c:v>32.094166666560341</c:v>
                </c:pt>
                <c:pt idx="1732">
                  <c:v>32.110833333281334</c:v>
                </c:pt>
                <c:pt idx="1733">
                  <c:v>32.127500000002328</c:v>
                </c:pt>
                <c:pt idx="1734">
                  <c:v>32.144166666548699</c:v>
                </c:pt>
                <c:pt idx="1735">
                  <c:v>32.160833333269693</c:v>
                </c:pt>
                <c:pt idx="1736">
                  <c:v>32.177499999990687</c:v>
                </c:pt>
                <c:pt idx="1737">
                  <c:v>32.194444444379769</c:v>
                </c:pt>
                <c:pt idx="1738">
                  <c:v>32.211111111100763</c:v>
                </c:pt>
                <c:pt idx="1739">
                  <c:v>32.227777777647134</c:v>
                </c:pt>
                <c:pt idx="1740">
                  <c:v>32.244444444368128</c:v>
                </c:pt>
                <c:pt idx="1741">
                  <c:v>32.261111111089122</c:v>
                </c:pt>
                <c:pt idx="1742">
                  <c:v>32.277777777635492</c:v>
                </c:pt>
                <c:pt idx="1743">
                  <c:v>32.294444444356486</c:v>
                </c:pt>
                <c:pt idx="1744">
                  <c:v>32.31111111107748</c:v>
                </c:pt>
                <c:pt idx="1745">
                  <c:v>32.327777777623851</c:v>
                </c:pt>
                <c:pt idx="1746">
                  <c:v>32.344444444344845</c:v>
                </c:pt>
                <c:pt idx="1747">
                  <c:v>32.361388888733927</c:v>
                </c:pt>
                <c:pt idx="1748">
                  <c:v>32.378055555454921</c:v>
                </c:pt>
                <c:pt idx="1749">
                  <c:v>32.394722222175915</c:v>
                </c:pt>
                <c:pt idx="1750">
                  <c:v>32.411388888896909</c:v>
                </c:pt>
                <c:pt idx="1751">
                  <c:v>32.428055555443279</c:v>
                </c:pt>
                <c:pt idx="1752">
                  <c:v>32.444722222164273</c:v>
                </c:pt>
                <c:pt idx="1753">
                  <c:v>32.461388888885267</c:v>
                </c:pt>
                <c:pt idx="1754">
                  <c:v>32.478055555431638</c:v>
                </c:pt>
                <c:pt idx="1755">
                  <c:v>32.494722222152632</c:v>
                </c:pt>
                <c:pt idx="1756">
                  <c:v>32.511388888873626</c:v>
                </c:pt>
                <c:pt idx="1757">
                  <c:v>32.528055555419996</c:v>
                </c:pt>
                <c:pt idx="1758">
                  <c:v>32.544999999983702</c:v>
                </c:pt>
                <c:pt idx="1759">
                  <c:v>32.561666666530073</c:v>
                </c:pt>
                <c:pt idx="1760">
                  <c:v>32.578333333251067</c:v>
                </c:pt>
                <c:pt idx="1761">
                  <c:v>32.59499999997206</c:v>
                </c:pt>
                <c:pt idx="1762">
                  <c:v>32.611666666518431</c:v>
                </c:pt>
                <c:pt idx="1763">
                  <c:v>32.628333333239425</c:v>
                </c:pt>
                <c:pt idx="1764">
                  <c:v>32.644999999960419</c:v>
                </c:pt>
                <c:pt idx="1765">
                  <c:v>32.661666666681413</c:v>
                </c:pt>
                <c:pt idx="1766">
                  <c:v>32.678333333227783</c:v>
                </c:pt>
                <c:pt idx="1767">
                  <c:v>32.694999999948777</c:v>
                </c:pt>
                <c:pt idx="1768">
                  <c:v>32.71194444433786</c:v>
                </c:pt>
                <c:pt idx="1769">
                  <c:v>32.728611111058854</c:v>
                </c:pt>
                <c:pt idx="1770">
                  <c:v>32.745277777779847</c:v>
                </c:pt>
                <c:pt idx="1771">
                  <c:v>32.761944444326218</c:v>
                </c:pt>
                <c:pt idx="1772">
                  <c:v>32.778611111047212</c:v>
                </c:pt>
                <c:pt idx="1773">
                  <c:v>32.795277777768206</c:v>
                </c:pt>
                <c:pt idx="1774">
                  <c:v>32.811944444314577</c:v>
                </c:pt>
                <c:pt idx="1775">
                  <c:v>32.828611111035571</c:v>
                </c:pt>
                <c:pt idx="1776">
                  <c:v>32.845277777756564</c:v>
                </c:pt>
                <c:pt idx="1777">
                  <c:v>32.861944444302935</c:v>
                </c:pt>
                <c:pt idx="1778">
                  <c:v>32.878611111023929</c:v>
                </c:pt>
                <c:pt idx="1779">
                  <c:v>32.895555555413011</c:v>
                </c:pt>
                <c:pt idx="1780">
                  <c:v>32.912222222134005</c:v>
                </c:pt>
                <c:pt idx="1781">
                  <c:v>32.928888888854999</c:v>
                </c:pt>
                <c:pt idx="1782">
                  <c:v>32.94555555540137</c:v>
                </c:pt>
                <c:pt idx="1783">
                  <c:v>32.962222222122364</c:v>
                </c:pt>
                <c:pt idx="1784">
                  <c:v>32.978888888843358</c:v>
                </c:pt>
                <c:pt idx="1785">
                  <c:v>32.995555555564351</c:v>
                </c:pt>
                <c:pt idx="1786">
                  <c:v>33.012222222110722</c:v>
                </c:pt>
                <c:pt idx="1787">
                  <c:v>33.028888888831716</c:v>
                </c:pt>
                <c:pt idx="1788">
                  <c:v>33.04555555555271</c:v>
                </c:pt>
                <c:pt idx="1789">
                  <c:v>33.062222222099081</c:v>
                </c:pt>
                <c:pt idx="1790">
                  <c:v>33.079166666662786</c:v>
                </c:pt>
                <c:pt idx="1791">
                  <c:v>33.095833333209157</c:v>
                </c:pt>
                <c:pt idx="1792">
                  <c:v>33.112499999930151</c:v>
                </c:pt>
                <c:pt idx="1793">
                  <c:v>33.129166666651145</c:v>
                </c:pt>
                <c:pt idx="1794">
                  <c:v>33.145833333197515</c:v>
                </c:pt>
                <c:pt idx="1795">
                  <c:v>33.162499999918509</c:v>
                </c:pt>
                <c:pt idx="1796">
                  <c:v>33.179166666639503</c:v>
                </c:pt>
                <c:pt idx="1797">
                  <c:v>33.195833333185874</c:v>
                </c:pt>
                <c:pt idx="1798">
                  <c:v>33.212499999906868</c:v>
                </c:pt>
                <c:pt idx="1799">
                  <c:v>33.229166666627862</c:v>
                </c:pt>
                <c:pt idx="1800">
                  <c:v>33.246111111016944</c:v>
                </c:pt>
                <c:pt idx="1801">
                  <c:v>33.262777777737938</c:v>
                </c:pt>
                <c:pt idx="1802">
                  <c:v>33.279444444458932</c:v>
                </c:pt>
                <c:pt idx="1803">
                  <c:v>33.296111111005303</c:v>
                </c:pt>
                <c:pt idx="1804">
                  <c:v>33.312777777726296</c:v>
                </c:pt>
                <c:pt idx="1805">
                  <c:v>33.32944444444729</c:v>
                </c:pt>
                <c:pt idx="1806">
                  <c:v>33.346111110993661</c:v>
                </c:pt>
                <c:pt idx="1807">
                  <c:v>33.362777777714655</c:v>
                </c:pt>
                <c:pt idx="1808">
                  <c:v>33.379444444435649</c:v>
                </c:pt>
                <c:pt idx="1809">
                  <c:v>33.396111110982019</c:v>
                </c:pt>
                <c:pt idx="1810">
                  <c:v>33.413055555545725</c:v>
                </c:pt>
                <c:pt idx="1811">
                  <c:v>33.429722222092096</c:v>
                </c:pt>
                <c:pt idx="1812">
                  <c:v>33.44638888881309</c:v>
                </c:pt>
                <c:pt idx="1813">
                  <c:v>33.463055555534083</c:v>
                </c:pt>
                <c:pt idx="1814">
                  <c:v>33.479722222080454</c:v>
                </c:pt>
                <c:pt idx="1815">
                  <c:v>33.496388888801448</c:v>
                </c:pt>
                <c:pt idx="1816">
                  <c:v>33.513055555522442</c:v>
                </c:pt>
                <c:pt idx="1817">
                  <c:v>33.529722222068813</c:v>
                </c:pt>
                <c:pt idx="1818">
                  <c:v>33.546388888789807</c:v>
                </c:pt>
                <c:pt idx="1819">
                  <c:v>33.5630555555108</c:v>
                </c:pt>
                <c:pt idx="1820">
                  <c:v>33.579722222231794</c:v>
                </c:pt>
                <c:pt idx="1821">
                  <c:v>33.596666666620877</c:v>
                </c:pt>
                <c:pt idx="1822">
                  <c:v>33.61333333334187</c:v>
                </c:pt>
                <c:pt idx="1823">
                  <c:v>33.629999999888241</c:v>
                </c:pt>
                <c:pt idx="1824">
                  <c:v>33.646666666609235</c:v>
                </c:pt>
                <c:pt idx="1825">
                  <c:v>33.663333333330229</c:v>
                </c:pt>
                <c:pt idx="1826">
                  <c:v>33.6799999998766</c:v>
                </c:pt>
                <c:pt idx="1827">
                  <c:v>33.696666666597594</c:v>
                </c:pt>
                <c:pt idx="1828">
                  <c:v>33.713333333318587</c:v>
                </c:pt>
                <c:pt idx="1829">
                  <c:v>33.729999999864958</c:v>
                </c:pt>
                <c:pt idx="1830">
                  <c:v>33.746666666585952</c:v>
                </c:pt>
                <c:pt idx="1831">
                  <c:v>33.763333333306946</c:v>
                </c:pt>
                <c:pt idx="1832">
                  <c:v>33.780277777696028</c:v>
                </c:pt>
                <c:pt idx="1833">
                  <c:v>33.796944444417022</c:v>
                </c:pt>
                <c:pt idx="1834">
                  <c:v>33.813611110963393</c:v>
                </c:pt>
                <c:pt idx="1835">
                  <c:v>33.830277777684387</c:v>
                </c:pt>
                <c:pt idx="1836">
                  <c:v>33.846944444405381</c:v>
                </c:pt>
                <c:pt idx="1837">
                  <c:v>33.863611110951751</c:v>
                </c:pt>
                <c:pt idx="1838">
                  <c:v>33.880277777672745</c:v>
                </c:pt>
                <c:pt idx="1839">
                  <c:v>33.896944444393739</c:v>
                </c:pt>
                <c:pt idx="1840">
                  <c:v>33.913611111114733</c:v>
                </c:pt>
                <c:pt idx="1841">
                  <c:v>33.930277777661104</c:v>
                </c:pt>
                <c:pt idx="1842">
                  <c:v>33.947222222224809</c:v>
                </c:pt>
                <c:pt idx="1843">
                  <c:v>33.96388888877118</c:v>
                </c:pt>
                <c:pt idx="1844">
                  <c:v>33.980555555492174</c:v>
                </c:pt>
                <c:pt idx="1845">
                  <c:v>33.997222222213168</c:v>
                </c:pt>
                <c:pt idx="1846">
                  <c:v>34.013888888759539</c:v>
                </c:pt>
                <c:pt idx="1847">
                  <c:v>34.030555555480532</c:v>
                </c:pt>
                <c:pt idx="1848">
                  <c:v>34.047222222201526</c:v>
                </c:pt>
                <c:pt idx="1849">
                  <c:v>34.063888888747897</c:v>
                </c:pt>
                <c:pt idx="1850">
                  <c:v>34.080555555468891</c:v>
                </c:pt>
                <c:pt idx="1851">
                  <c:v>34.097222222189885</c:v>
                </c:pt>
                <c:pt idx="1852">
                  <c:v>34.114166666578967</c:v>
                </c:pt>
                <c:pt idx="1853">
                  <c:v>34.130833333299961</c:v>
                </c:pt>
                <c:pt idx="1854">
                  <c:v>34.147499999846332</c:v>
                </c:pt>
                <c:pt idx="1855">
                  <c:v>34.164166666567326</c:v>
                </c:pt>
                <c:pt idx="1856">
                  <c:v>34.180833333288319</c:v>
                </c:pt>
                <c:pt idx="1857">
                  <c:v>34.197500000009313</c:v>
                </c:pt>
                <c:pt idx="1858">
                  <c:v>34.214166666555684</c:v>
                </c:pt>
                <c:pt idx="1859">
                  <c:v>34.230833333276678</c:v>
                </c:pt>
                <c:pt idx="1860">
                  <c:v>34.247499999997672</c:v>
                </c:pt>
                <c:pt idx="1861">
                  <c:v>34.264166666544043</c:v>
                </c:pt>
                <c:pt idx="1862">
                  <c:v>34.281111111107748</c:v>
                </c:pt>
                <c:pt idx="1863">
                  <c:v>34.297777777654119</c:v>
                </c:pt>
                <c:pt idx="1864">
                  <c:v>34.314444444375113</c:v>
                </c:pt>
                <c:pt idx="1865">
                  <c:v>34.331111111096106</c:v>
                </c:pt>
                <c:pt idx="1866">
                  <c:v>34.347777777642477</c:v>
                </c:pt>
                <c:pt idx="1867">
                  <c:v>34.364444444363471</c:v>
                </c:pt>
                <c:pt idx="1868">
                  <c:v>34.381111111084465</c:v>
                </c:pt>
                <c:pt idx="1869">
                  <c:v>34.397777777630836</c:v>
                </c:pt>
                <c:pt idx="1870">
                  <c:v>34.41444444435183</c:v>
                </c:pt>
                <c:pt idx="1871">
                  <c:v>34.431111111072823</c:v>
                </c:pt>
                <c:pt idx="1872">
                  <c:v>34.448055555461906</c:v>
                </c:pt>
                <c:pt idx="1873">
                  <c:v>34.4647222221829</c:v>
                </c:pt>
                <c:pt idx="1874">
                  <c:v>34.481388888903894</c:v>
                </c:pt>
                <c:pt idx="1875">
                  <c:v>34.498055555450264</c:v>
                </c:pt>
                <c:pt idx="1876">
                  <c:v>34.514722222171258</c:v>
                </c:pt>
                <c:pt idx="1877">
                  <c:v>34.531388888892252</c:v>
                </c:pt>
                <c:pt idx="1878">
                  <c:v>34.548055555438623</c:v>
                </c:pt>
                <c:pt idx="1879">
                  <c:v>34.564722222159617</c:v>
                </c:pt>
                <c:pt idx="1880">
                  <c:v>34.58138888888061</c:v>
                </c:pt>
                <c:pt idx="1881">
                  <c:v>34.598055555426981</c:v>
                </c:pt>
                <c:pt idx="1882">
                  <c:v>34.614722222147975</c:v>
                </c:pt>
                <c:pt idx="1883">
                  <c:v>34.631666666537058</c:v>
                </c:pt>
                <c:pt idx="1884">
                  <c:v>34.648333333258051</c:v>
                </c:pt>
                <c:pt idx="1885">
                  <c:v>34.664999999979045</c:v>
                </c:pt>
                <c:pt idx="1886">
                  <c:v>34.681666666525416</c:v>
                </c:pt>
                <c:pt idx="1887">
                  <c:v>34.69833333324641</c:v>
                </c:pt>
                <c:pt idx="1888">
                  <c:v>34.714999999967404</c:v>
                </c:pt>
                <c:pt idx="1889">
                  <c:v>34.731666666513775</c:v>
                </c:pt>
                <c:pt idx="1890">
                  <c:v>34.748333333234768</c:v>
                </c:pt>
                <c:pt idx="1891">
                  <c:v>34.764999999955762</c:v>
                </c:pt>
                <c:pt idx="1892">
                  <c:v>34.781666666676756</c:v>
                </c:pt>
                <c:pt idx="1893">
                  <c:v>34.798611111065838</c:v>
                </c:pt>
                <c:pt idx="1894">
                  <c:v>34.815277777786832</c:v>
                </c:pt>
                <c:pt idx="1895">
                  <c:v>34.831944444333203</c:v>
                </c:pt>
                <c:pt idx="1896">
                  <c:v>34.848611111054197</c:v>
                </c:pt>
                <c:pt idx="1897">
                  <c:v>34.865277777775191</c:v>
                </c:pt>
                <c:pt idx="1898">
                  <c:v>34.881944444321562</c:v>
                </c:pt>
                <c:pt idx="1899">
                  <c:v>34.898611111042555</c:v>
                </c:pt>
                <c:pt idx="1900">
                  <c:v>34.915277777763549</c:v>
                </c:pt>
                <c:pt idx="1901">
                  <c:v>34.93194444430992</c:v>
                </c:pt>
                <c:pt idx="1902">
                  <c:v>34.948611111030914</c:v>
                </c:pt>
                <c:pt idx="1903">
                  <c:v>34.965555555419996</c:v>
                </c:pt>
                <c:pt idx="1904">
                  <c:v>34.98222222214099</c:v>
                </c:pt>
                <c:pt idx="1905">
                  <c:v>34.998888888861984</c:v>
                </c:pt>
                <c:pt idx="1906">
                  <c:v>35.015555555408355</c:v>
                </c:pt>
                <c:pt idx="1907">
                  <c:v>35.032222222129349</c:v>
                </c:pt>
                <c:pt idx="1908">
                  <c:v>35.048888888850342</c:v>
                </c:pt>
                <c:pt idx="1909">
                  <c:v>35.065555555396713</c:v>
                </c:pt>
                <c:pt idx="1910">
                  <c:v>35.082222222117707</c:v>
                </c:pt>
                <c:pt idx="1911">
                  <c:v>35.098888888838701</c:v>
                </c:pt>
                <c:pt idx="1912">
                  <c:v>35.115555555559695</c:v>
                </c:pt>
                <c:pt idx="1913">
                  <c:v>35.132222222106066</c:v>
                </c:pt>
                <c:pt idx="1914">
                  <c:v>35.148888888827059</c:v>
                </c:pt>
                <c:pt idx="1915">
                  <c:v>35.165555555548053</c:v>
                </c:pt>
                <c:pt idx="1916">
                  <c:v>35.182499999937136</c:v>
                </c:pt>
                <c:pt idx="1917">
                  <c:v>35.19916666665813</c:v>
                </c:pt>
                <c:pt idx="1918">
                  <c:v>35.2158333332045</c:v>
                </c:pt>
                <c:pt idx="1919">
                  <c:v>35.232499999925494</c:v>
                </c:pt>
                <c:pt idx="1920">
                  <c:v>35.249166666646488</c:v>
                </c:pt>
                <c:pt idx="1921">
                  <c:v>35.265833333192859</c:v>
                </c:pt>
                <c:pt idx="1922">
                  <c:v>35.282499999913853</c:v>
                </c:pt>
                <c:pt idx="1923">
                  <c:v>35.299166666634846</c:v>
                </c:pt>
                <c:pt idx="1924">
                  <c:v>35.315833333181217</c:v>
                </c:pt>
                <c:pt idx="1925">
                  <c:v>35.332499999902211</c:v>
                </c:pt>
                <c:pt idx="1926">
                  <c:v>35.349166666623205</c:v>
                </c:pt>
                <c:pt idx="1927">
                  <c:v>35.366111111012287</c:v>
                </c:pt>
                <c:pt idx="1928">
                  <c:v>35.382777777733281</c:v>
                </c:pt>
                <c:pt idx="1929">
                  <c:v>35.399444444454275</c:v>
                </c:pt>
                <c:pt idx="1930">
                  <c:v>35.416111111000646</c:v>
                </c:pt>
                <c:pt idx="1931">
                  <c:v>35.43277777772164</c:v>
                </c:pt>
                <c:pt idx="1932">
                  <c:v>35.449444444442634</c:v>
                </c:pt>
                <c:pt idx="1933">
                  <c:v>35.466111110989004</c:v>
                </c:pt>
                <c:pt idx="1934">
                  <c:v>35.482777777709998</c:v>
                </c:pt>
                <c:pt idx="1935">
                  <c:v>35.499444444430992</c:v>
                </c:pt>
                <c:pt idx="1936">
                  <c:v>35.516111110977363</c:v>
                </c:pt>
                <c:pt idx="1937">
                  <c:v>35.532777777698357</c:v>
                </c:pt>
                <c:pt idx="1938">
                  <c:v>35.54944444441935</c:v>
                </c:pt>
                <c:pt idx="1939">
                  <c:v>35.566388888808433</c:v>
                </c:pt>
                <c:pt idx="1940">
                  <c:v>35.583055555529427</c:v>
                </c:pt>
                <c:pt idx="1941">
                  <c:v>35.599722222075798</c:v>
                </c:pt>
                <c:pt idx="1942">
                  <c:v>35.616388888796791</c:v>
                </c:pt>
                <c:pt idx="1943">
                  <c:v>35.633055555517785</c:v>
                </c:pt>
                <c:pt idx="1944">
                  <c:v>35.649722222064156</c:v>
                </c:pt>
                <c:pt idx="1945">
                  <c:v>35.66638888878515</c:v>
                </c:pt>
                <c:pt idx="1946">
                  <c:v>35.683055555506144</c:v>
                </c:pt>
                <c:pt idx="1947">
                  <c:v>35.699722222227138</c:v>
                </c:pt>
                <c:pt idx="1948">
                  <c:v>35.716388888773508</c:v>
                </c:pt>
                <c:pt idx="1949">
                  <c:v>35.733333333337214</c:v>
                </c:pt>
                <c:pt idx="1950">
                  <c:v>35.749999999883585</c:v>
                </c:pt>
                <c:pt idx="1951">
                  <c:v>35.766666666604578</c:v>
                </c:pt>
                <c:pt idx="1952">
                  <c:v>35.783333333325572</c:v>
                </c:pt>
                <c:pt idx="1953">
                  <c:v>35.799999999871943</c:v>
                </c:pt>
                <c:pt idx="1954">
                  <c:v>35.816666666592937</c:v>
                </c:pt>
                <c:pt idx="1955">
                  <c:v>35.833333333313931</c:v>
                </c:pt>
                <c:pt idx="1956">
                  <c:v>35.849999999860302</c:v>
                </c:pt>
                <c:pt idx="1957">
                  <c:v>35.866666666581295</c:v>
                </c:pt>
                <c:pt idx="1958">
                  <c:v>35.883333333302289</c:v>
                </c:pt>
                <c:pt idx="1959">
                  <c:v>35.900277777691372</c:v>
                </c:pt>
                <c:pt idx="1960">
                  <c:v>35.916944444412366</c:v>
                </c:pt>
                <c:pt idx="1961">
                  <c:v>35.933611110958736</c:v>
                </c:pt>
                <c:pt idx="1962">
                  <c:v>35.95027777767973</c:v>
                </c:pt>
                <c:pt idx="1963">
                  <c:v>35.966944444400724</c:v>
                </c:pt>
                <c:pt idx="1964">
                  <c:v>35.983611111121718</c:v>
                </c:pt>
                <c:pt idx="1965">
                  <c:v>36.000277777668089</c:v>
                </c:pt>
                <c:pt idx="1966">
                  <c:v>36.016944444389082</c:v>
                </c:pt>
                <c:pt idx="1967">
                  <c:v>36.033611111110076</c:v>
                </c:pt>
                <c:pt idx="1968">
                  <c:v>36.050277777656447</c:v>
                </c:pt>
                <c:pt idx="1969">
                  <c:v>36.067222222220153</c:v>
                </c:pt>
                <c:pt idx="1970">
                  <c:v>36.083888888766523</c:v>
                </c:pt>
                <c:pt idx="1971">
                  <c:v>36.100555555487517</c:v>
                </c:pt>
                <c:pt idx="1972">
                  <c:v>36.117222222208511</c:v>
                </c:pt>
                <c:pt idx="1973">
                  <c:v>36.133888888754882</c:v>
                </c:pt>
                <c:pt idx="1974">
                  <c:v>36.150555555475876</c:v>
                </c:pt>
                <c:pt idx="1975">
                  <c:v>36.16722222219687</c:v>
                </c:pt>
                <c:pt idx="1976">
                  <c:v>36.18388888874324</c:v>
                </c:pt>
                <c:pt idx="1977">
                  <c:v>36.200555555464234</c:v>
                </c:pt>
                <c:pt idx="1978">
                  <c:v>36.217222222185228</c:v>
                </c:pt>
                <c:pt idx="1979">
                  <c:v>36.234166666574311</c:v>
                </c:pt>
                <c:pt idx="1980">
                  <c:v>36.250833333295304</c:v>
                </c:pt>
                <c:pt idx="1981">
                  <c:v>36.267499999841675</c:v>
                </c:pt>
                <c:pt idx="1982">
                  <c:v>36.284166666562669</c:v>
                </c:pt>
                <c:pt idx="1983">
                  <c:v>36.300833333283663</c:v>
                </c:pt>
                <c:pt idx="1984">
                  <c:v>36.317500000004657</c:v>
                </c:pt>
                <c:pt idx="1985">
                  <c:v>36.334166666551027</c:v>
                </c:pt>
                <c:pt idx="1986">
                  <c:v>36.350833333272021</c:v>
                </c:pt>
                <c:pt idx="1987">
                  <c:v>36.367499999993015</c:v>
                </c:pt>
                <c:pt idx="1988">
                  <c:v>36.384166666539386</c:v>
                </c:pt>
                <c:pt idx="1989">
                  <c:v>36.401111111103091</c:v>
                </c:pt>
                <c:pt idx="1990">
                  <c:v>36.417777777649462</c:v>
                </c:pt>
                <c:pt idx="1991">
                  <c:v>36.434444444370456</c:v>
                </c:pt>
                <c:pt idx="1992">
                  <c:v>36.45111111109145</c:v>
                </c:pt>
                <c:pt idx="1993">
                  <c:v>36.467777777637821</c:v>
                </c:pt>
                <c:pt idx="1994">
                  <c:v>36.484444444358815</c:v>
                </c:pt>
                <c:pt idx="1995">
                  <c:v>36.501111111079808</c:v>
                </c:pt>
                <c:pt idx="1996">
                  <c:v>36.517777777626179</c:v>
                </c:pt>
                <c:pt idx="1997">
                  <c:v>36.534444444347173</c:v>
                </c:pt>
                <c:pt idx="1998">
                  <c:v>36.551111111068167</c:v>
                </c:pt>
                <c:pt idx="1999">
                  <c:v>36.568055555457249</c:v>
                </c:pt>
                <c:pt idx="2000">
                  <c:v>36.584722222178243</c:v>
                </c:pt>
                <c:pt idx="2001">
                  <c:v>36.601388888899237</c:v>
                </c:pt>
                <c:pt idx="2002">
                  <c:v>36.618055555445608</c:v>
                </c:pt>
                <c:pt idx="2003">
                  <c:v>36.634722222166602</c:v>
                </c:pt>
                <c:pt idx="2004">
                  <c:v>36.651388888887595</c:v>
                </c:pt>
                <c:pt idx="2005">
                  <c:v>36.668055555433966</c:v>
                </c:pt>
                <c:pt idx="2006">
                  <c:v>36.68472222215496</c:v>
                </c:pt>
                <c:pt idx="2007">
                  <c:v>36.701388888875954</c:v>
                </c:pt>
                <c:pt idx="2008">
                  <c:v>36.718055555422325</c:v>
                </c:pt>
                <c:pt idx="2009">
                  <c:v>36.73499999998603</c:v>
                </c:pt>
                <c:pt idx="2010">
                  <c:v>36.751666666532401</c:v>
                </c:pt>
                <c:pt idx="2011">
                  <c:v>36.768333333253395</c:v>
                </c:pt>
                <c:pt idx="2012">
                  <c:v>36.784999999974389</c:v>
                </c:pt>
                <c:pt idx="2013">
                  <c:v>36.801666666520759</c:v>
                </c:pt>
                <c:pt idx="2014">
                  <c:v>36.818333333241753</c:v>
                </c:pt>
                <c:pt idx="2015">
                  <c:v>36.834999999962747</c:v>
                </c:pt>
                <c:pt idx="2016">
                  <c:v>36.851666666509118</c:v>
                </c:pt>
                <c:pt idx="2017">
                  <c:v>36.868333333230112</c:v>
                </c:pt>
                <c:pt idx="2018">
                  <c:v>36.884999999951106</c:v>
                </c:pt>
                <c:pt idx="2019">
                  <c:v>36.901666666672099</c:v>
                </c:pt>
                <c:pt idx="2020">
                  <c:v>36.918611111061182</c:v>
                </c:pt>
                <c:pt idx="2021">
                  <c:v>36.935277777782176</c:v>
                </c:pt>
                <c:pt idx="2022">
                  <c:v>36.951944444328547</c:v>
                </c:pt>
                <c:pt idx="2023">
                  <c:v>36.96861111104954</c:v>
                </c:pt>
                <c:pt idx="2024">
                  <c:v>36.985277777770534</c:v>
                </c:pt>
                <c:pt idx="2025">
                  <c:v>37.001944444316905</c:v>
                </c:pt>
                <c:pt idx="2026">
                  <c:v>37.018611111037899</c:v>
                </c:pt>
                <c:pt idx="2027">
                  <c:v>37.035277777758893</c:v>
                </c:pt>
                <c:pt idx="2028">
                  <c:v>37.051944444305263</c:v>
                </c:pt>
                <c:pt idx="2029">
                  <c:v>37.068611111026257</c:v>
                </c:pt>
                <c:pt idx="2030">
                  <c:v>37.08555555541534</c:v>
                </c:pt>
                <c:pt idx="2031">
                  <c:v>37.102222222136334</c:v>
                </c:pt>
                <c:pt idx="2032">
                  <c:v>37.118888888857327</c:v>
                </c:pt>
                <c:pt idx="2033">
                  <c:v>37.135555555403698</c:v>
                </c:pt>
                <c:pt idx="2034">
                  <c:v>37.152222222124692</c:v>
                </c:pt>
                <c:pt idx="2035">
                  <c:v>37.168888888845686</c:v>
                </c:pt>
                <c:pt idx="2036">
                  <c:v>37.18555555556668</c:v>
                </c:pt>
                <c:pt idx="2037">
                  <c:v>37.202222222113051</c:v>
                </c:pt>
                <c:pt idx="2038">
                  <c:v>37.218888888834044</c:v>
                </c:pt>
                <c:pt idx="2039">
                  <c:v>37.235555555555038</c:v>
                </c:pt>
                <c:pt idx="2040">
                  <c:v>37.252499999944121</c:v>
                </c:pt>
                <c:pt idx="2041">
                  <c:v>37.269166666665114</c:v>
                </c:pt>
                <c:pt idx="2042">
                  <c:v>37.285833333211485</c:v>
                </c:pt>
                <c:pt idx="2043">
                  <c:v>37.302499999932479</c:v>
                </c:pt>
                <c:pt idx="2044">
                  <c:v>37.319166666653473</c:v>
                </c:pt>
                <c:pt idx="2045">
                  <c:v>37.335833333199844</c:v>
                </c:pt>
                <c:pt idx="2046">
                  <c:v>37.352499999920838</c:v>
                </c:pt>
                <c:pt idx="2047">
                  <c:v>37.369166666641831</c:v>
                </c:pt>
                <c:pt idx="2048">
                  <c:v>37.385833333188202</c:v>
                </c:pt>
                <c:pt idx="2049">
                  <c:v>37.402499999909196</c:v>
                </c:pt>
                <c:pt idx="2050">
                  <c:v>37.41916666663019</c:v>
                </c:pt>
                <c:pt idx="2051">
                  <c:v>37.436111111019272</c:v>
                </c:pt>
                <c:pt idx="2052">
                  <c:v>37.452777777740266</c:v>
                </c:pt>
                <c:pt idx="2053">
                  <c:v>37.469444444286637</c:v>
                </c:pt>
                <c:pt idx="2054">
                  <c:v>37.486111111007631</c:v>
                </c:pt>
                <c:pt idx="2055">
                  <c:v>37.502777777728625</c:v>
                </c:pt>
                <c:pt idx="2056">
                  <c:v>37.519444444449618</c:v>
                </c:pt>
                <c:pt idx="2057">
                  <c:v>37.536111110995989</c:v>
                </c:pt>
                <c:pt idx="2058">
                  <c:v>37.552777777716983</c:v>
                </c:pt>
                <c:pt idx="2059">
                  <c:v>37.569444444437977</c:v>
                </c:pt>
                <c:pt idx="2060">
                  <c:v>37.586111110984348</c:v>
                </c:pt>
                <c:pt idx="2061">
                  <c:v>37.603055555548053</c:v>
                </c:pt>
                <c:pt idx="2062">
                  <c:v>37.619722222094424</c:v>
                </c:pt>
                <c:pt idx="2063">
                  <c:v>37.636388888815418</c:v>
                </c:pt>
                <c:pt idx="2064">
                  <c:v>37.653055555536412</c:v>
                </c:pt>
                <c:pt idx="2065">
                  <c:v>37.669722222082783</c:v>
                </c:pt>
                <c:pt idx="2066">
                  <c:v>37.686388888803776</c:v>
                </c:pt>
                <c:pt idx="2067">
                  <c:v>37.70305555552477</c:v>
                </c:pt>
                <c:pt idx="2068">
                  <c:v>37.719722222071141</c:v>
                </c:pt>
                <c:pt idx="2069">
                  <c:v>37.736388888792135</c:v>
                </c:pt>
                <c:pt idx="2070">
                  <c:v>37.753055555513129</c:v>
                </c:pt>
                <c:pt idx="2071">
                  <c:v>37.769999999902211</c:v>
                </c:pt>
                <c:pt idx="2072">
                  <c:v>37.786666666623205</c:v>
                </c:pt>
                <c:pt idx="2073">
                  <c:v>37.803333333344199</c:v>
                </c:pt>
                <c:pt idx="2074">
                  <c:v>37.81999999989057</c:v>
                </c:pt>
                <c:pt idx="2075">
                  <c:v>37.836666666611563</c:v>
                </c:pt>
                <c:pt idx="2076">
                  <c:v>37.853333333332557</c:v>
                </c:pt>
                <c:pt idx="2077">
                  <c:v>37.869999999878928</c:v>
                </c:pt>
                <c:pt idx="2078">
                  <c:v>37.886666666599922</c:v>
                </c:pt>
                <c:pt idx="2079">
                  <c:v>37.903333333320916</c:v>
                </c:pt>
                <c:pt idx="2080">
                  <c:v>37.919999999867287</c:v>
                </c:pt>
                <c:pt idx="2081">
                  <c:v>37.93666666658828</c:v>
                </c:pt>
                <c:pt idx="2082">
                  <c:v>37.953333333309274</c:v>
                </c:pt>
                <c:pt idx="2083">
                  <c:v>37.970277777698357</c:v>
                </c:pt>
                <c:pt idx="2084">
                  <c:v>37.98694444441935</c:v>
                </c:pt>
                <c:pt idx="2085">
                  <c:v>38.003611110965721</c:v>
                </c:pt>
                <c:pt idx="2086">
                  <c:v>38.020277777686715</c:v>
                </c:pt>
                <c:pt idx="2087">
                  <c:v>38.036944444407709</c:v>
                </c:pt>
                <c:pt idx="2088">
                  <c:v>38.05361111095408</c:v>
                </c:pt>
                <c:pt idx="2089">
                  <c:v>38.070277777675074</c:v>
                </c:pt>
                <c:pt idx="2090">
                  <c:v>38.086944444396067</c:v>
                </c:pt>
                <c:pt idx="2091">
                  <c:v>38.103611111117061</c:v>
                </c:pt>
                <c:pt idx="2092">
                  <c:v>38.120277777663432</c:v>
                </c:pt>
                <c:pt idx="2093">
                  <c:v>38.137222222227138</c:v>
                </c:pt>
                <c:pt idx="2094">
                  <c:v>38.153888888773508</c:v>
                </c:pt>
                <c:pt idx="2095">
                  <c:v>38.170555555494502</c:v>
                </c:pt>
                <c:pt idx="2096">
                  <c:v>38.187222222215496</c:v>
                </c:pt>
                <c:pt idx="2097">
                  <c:v>38.203888888761867</c:v>
                </c:pt>
                <c:pt idx="2098">
                  <c:v>38.220555555482861</c:v>
                </c:pt>
                <c:pt idx="2099">
                  <c:v>38.237222222203854</c:v>
                </c:pt>
                <c:pt idx="2100">
                  <c:v>38.253888888750225</c:v>
                </c:pt>
                <c:pt idx="2101">
                  <c:v>38.270555555471219</c:v>
                </c:pt>
                <c:pt idx="2102">
                  <c:v>38.287222222192213</c:v>
                </c:pt>
                <c:pt idx="2103">
                  <c:v>38.304166666581295</c:v>
                </c:pt>
                <c:pt idx="2104">
                  <c:v>38.320833333302289</c:v>
                </c:pt>
                <c:pt idx="2105">
                  <c:v>38.33749999984866</c:v>
                </c:pt>
                <c:pt idx="2106">
                  <c:v>38.354166666569654</c:v>
                </c:pt>
                <c:pt idx="2107">
                  <c:v>38.370833333290648</c:v>
                </c:pt>
                <c:pt idx="2108">
                  <c:v>38.387500000011642</c:v>
                </c:pt>
                <c:pt idx="2109">
                  <c:v>38.404166666558012</c:v>
                </c:pt>
                <c:pt idx="2110">
                  <c:v>38.420833333279006</c:v>
                </c:pt>
                <c:pt idx="2111">
                  <c:v>38.4375</c:v>
                </c:pt>
                <c:pt idx="2112">
                  <c:v>38.454166666546371</c:v>
                </c:pt>
                <c:pt idx="2113">
                  <c:v>38.470833333267365</c:v>
                </c:pt>
                <c:pt idx="2114">
                  <c:v>38.487499999988358</c:v>
                </c:pt>
                <c:pt idx="2115">
                  <c:v>38.504444444377441</c:v>
                </c:pt>
                <c:pt idx="2116">
                  <c:v>38.521111111098435</c:v>
                </c:pt>
                <c:pt idx="2117">
                  <c:v>38.537777777644806</c:v>
                </c:pt>
                <c:pt idx="2118">
                  <c:v>38.554444444365799</c:v>
                </c:pt>
                <c:pt idx="2119">
                  <c:v>38.571111111086793</c:v>
                </c:pt>
                <c:pt idx="2120">
                  <c:v>38.587777777633164</c:v>
                </c:pt>
                <c:pt idx="2121">
                  <c:v>38.604444444354158</c:v>
                </c:pt>
                <c:pt idx="2122">
                  <c:v>38.621111111075152</c:v>
                </c:pt>
                <c:pt idx="2123">
                  <c:v>38.637777777621523</c:v>
                </c:pt>
                <c:pt idx="2124">
                  <c:v>38.654444444342516</c:v>
                </c:pt>
                <c:pt idx="2125">
                  <c:v>38.671388888731599</c:v>
                </c:pt>
                <c:pt idx="2126">
                  <c:v>38.688055555452593</c:v>
                </c:pt>
                <c:pt idx="2127">
                  <c:v>38.704722222173586</c:v>
                </c:pt>
                <c:pt idx="2128">
                  <c:v>38.72138888889458</c:v>
                </c:pt>
                <c:pt idx="2129">
                  <c:v>38.738055555440951</c:v>
                </c:pt>
                <c:pt idx="2130">
                  <c:v>38.754722222161945</c:v>
                </c:pt>
                <c:pt idx="2131">
                  <c:v>38.771388888882939</c:v>
                </c:pt>
                <c:pt idx="2132">
                  <c:v>38.78805555542931</c:v>
                </c:pt>
                <c:pt idx="2133">
                  <c:v>38.804722222150303</c:v>
                </c:pt>
                <c:pt idx="2134">
                  <c:v>38.821388888871297</c:v>
                </c:pt>
                <c:pt idx="2135">
                  <c:v>38.838055555417668</c:v>
                </c:pt>
                <c:pt idx="2136">
                  <c:v>38.854999999981374</c:v>
                </c:pt>
                <c:pt idx="2137">
                  <c:v>38.871666666527744</c:v>
                </c:pt>
                <c:pt idx="2138">
                  <c:v>38.888333333248738</c:v>
                </c:pt>
                <c:pt idx="2139">
                  <c:v>38.904999999969732</c:v>
                </c:pt>
                <c:pt idx="2140">
                  <c:v>38.921666666516103</c:v>
                </c:pt>
                <c:pt idx="2141">
                  <c:v>38.938333333237097</c:v>
                </c:pt>
                <c:pt idx="2142">
                  <c:v>38.95499999995809</c:v>
                </c:pt>
                <c:pt idx="2143">
                  <c:v>38.971666666679084</c:v>
                </c:pt>
                <c:pt idx="2144">
                  <c:v>38.988333333225455</c:v>
                </c:pt>
                <c:pt idx="2145">
                  <c:v>39.004999999946449</c:v>
                </c:pt>
                <c:pt idx="2146">
                  <c:v>39.021944444335531</c:v>
                </c:pt>
                <c:pt idx="2147">
                  <c:v>39.038611111056525</c:v>
                </c:pt>
                <c:pt idx="2148">
                  <c:v>39.055277777777519</c:v>
                </c:pt>
                <c:pt idx="2149">
                  <c:v>39.07194444432389</c:v>
                </c:pt>
                <c:pt idx="2150">
                  <c:v>39.088611111044884</c:v>
                </c:pt>
                <c:pt idx="2151">
                  <c:v>39.105277777765878</c:v>
                </c:pt>
                <c:pt idx="2152">
                  <c:v>39.121944444312248</c:v>
                </c:pt>
                <c:pt idx="2153">
                  <c:v>39.138611111033242</c:v>
                </c:pt>
                <c:pt idx="2154">
                  <c:v>39.155277777754236</c:v>
                </c:pt>
                <c:pt idx="2155">
                  <c:v>39.171944444300607</c:v>
                </c:pt>
                <c:pt idx="2156">
                  <c:v>39.188611111021601</c:v>
                </c:pt>
                <c:pt idx="2157">
                  <c:v>39.205555555410683</c:v>
                </c:pt>
                <c:pt idx="2158">
                  <c:v>39.222222222131677</c:v>
                </c:pt>
                <c:pt idx="2159">
                  <c:v>39.238888888852671</c:v>
                </c:pt>
                <c:pt idx="2160">
                  <c:v>39.255555555399042</c:v>
                </c:pt>
                <c:pt idx="2161">
                  <c:v>39.272222222120035</c:v>
                </c:pt>
                <c:pt idx="2162">
                  <c:v>39.288888888841029</c:v>
                </c:pt>
                <c:pt idx="2163">
                  <c:v>39.305555555562023</c:v>
                </c:pt>
                <c:pt idx="2164">
                  <c:v>39.322222222108394</c:v>
                </c:pt>
                <c:pt idx="2165">
                  <c:v>39.338888888829388</c:v>
                </c:pt>
                <c:pt idx="2166">
                  <c:v>39.355555555550382</c:v>
                </c:pt>
                <c:pt idx="2167">
                  <c:v>39.372499999939464</c:v>
                </c:pt>
                <c:pt idx="2168">
                  <c:v>39.389166666660458</c:v>
                </c:pt>
                <c:pt idx="2169">
                  <c:v>39.405833333206829</c:v>
                </c:pt>
                <c:pt idx="2170">
                  <c:v>39.422499999927823</c:v>
                </c:pt>
                <c:pt idx="2171">
                  <c:v>39.439166666648816</c:v>
                </c:pt>
                <c:pt idx="2172">
                  <c:v>39.455833333195187</c:v>
                </c:pt>
                <c:pt idx="2173">
                  <c:v>39.472499999916181</c:v>
                </c:pt>
                <c:pt idx="2174">
                  <c:v>39.489166666637175</c:v>
                </c:pt>
                <c:pt idx="2175">
                  <c:v>39.505833333183546</c:v>
                </c:pt>
                <c:pt idx="2176">
                  <c:v>39.522499999904539</c:v>
                </c:pt>
                <c:pt idx="2177">
                  <c:v>39.539444444293622</c:v>
                </c:pt>
                <c:pt idx="2178">
                  <c:v>39.556111111014616</c:v>
                </c:pt>
                <c:pt idx="2179">
                  <c:v>39.57277777773561</c:v>
                </c:pt>
                <c:pt idx="2180">
                  <c:v>39.589444444456603</c:v>
                </c:pt>
                <c:pt idx="2181">
                  <c:v>39.606111111002974</c:v>
                </c:pt>
                <c:pt idx="2182">
                  <c:v>39.622777777723968</c:v>
                </c:pt>
                <c:pt idx="2183">
                  <c:v>39.639444444444962</c:v>
                </c:pt>
                <c:pt idx="2184">
                  <c:v>39.656111110991333</c:v>
                </c:pt>
                <c:pt idx="2185">
                  <c:v>39.672777777712326</c:v>
                </c:pt>
                <c:pt idx="2186">
                  <c:v>39.68944444443332</c:v>
                </c:pt>
                <c:pt idx="2187">
                  <c:v>39.706388888822403</c:v>
                </c:pt>
                <c:pt idx="2188">
                  <c:v>39.723055555543397</c:v>
                </c:pt>
                <c:pt idx="2189">
                  <c:v>39.739722222089767</c:v>
                </c:pt>
                <c:pt idx="2190">
                  <c:v>39.756388888810761</c:v>
                </c:pt>
                <c:pt idx="2191">
                  <c:v>39.773055555531755</c:v>
                </c:pt>
                <c:pt idx="2192">
                  <c:v>39.789722222078126</c:v>
                </c:pt>
                <c:pt idx="2193">
                  <c:v>39.80638888879912</c:v>
                </c:pt>
                <c:pt idx="2194">
                  <c:v>39.823055555520114</c:v>
                </c:pt>
                <c:pt idx="2195">
                  <c:v>39.839722222066484</c:v>
                </c:pt>
                <c:pt idx="2196">
                  <c:v>39.856388888787478</c:v>
                </c:pt>
                <c:pt idx="2197">
                  <c:v>39.873333333176561</c:v>
                </c:pt>
                <c:pt idx="2198">
                  <c:v>39.889999999897555</c:v>
                </c:pt>
                <c:pt idx="2199">
                  <c:v>39.906666666618548</c:v>
                </c:pt>
                <c:pt idx="2200">
                  <c:v>39.923333333339542</c:v>
                </c:pt>
                <c:pt idx="2201">
                  <c:v>39.939999999885913</c:v>
                </c:pt>
                <c:pt idx="2202">
                  <c:v>39.956666666606907</c:v>
                </c:pt>
                <c:pt idx="2203">
                  <c:v>39.973333333327901</c:v>
                </c:pt>
                <c:pt idx="2204">
                  <c:v>39.989999999874271</c:v>
                </c:pt>
                <c:pt idx="2205">
                  <c:v>40.006666666595265</c:v>
                </c:pt>
                <c:pt idx="2206">
                  <c:v>40.023333333316259</c:v>
                </c:pt>
                <c:pt idx="2207">
                  <c:v>40.040277777705342</c:v>
                </c:pt>
                <c:pt idx="2208">
                  <c:v>40.056944444426335</c:v>
                </c:pt>
                <c:pt idx="2209">
                  <c:v>40.073611110972706</c:v>
                </c:pt>
                <c:pt idx="2210">
                  <c:v>40.0902777776937</c:v>
                </c:pt>
                <c:pt idx="2211">
                  <c:v>40.106944444414694</c:v>
                </c:pt>
                <c:pt idx="2212">
                  <c:v>40.123611110961065</c:v>
                </c:pt>
                <c:pt idx="2213">
                  <c:v>40.140277777682059</c:v>
                </c:pt>
                <c:pt idx="2214">
                  <c:v>40.156944444403052</c:v>
                </c:pt>
                <c:pt idx="2215">
                  <c:v>40.173611111124046</c:v>
                </c:pt>
                <c:pt idx="2216">
                  <c:v>40.190277777670417</c:v>
                </c:pt>
                <c:pt idx="2217">
                  <c:v>40.207222222234122</c:v>
                </c:pt>
                <c:pt idx="2218">
                  <c:v>40.223888888780493</c:v>
                </c:pt>
                <c:pt idx="2219">
                  <c:v>40.240555555501487</c:v>
                </c:pt>
                <c:pt idx="2220">
                  <c:v>40.257222222222481</c:v>
                </c:pt>
                <c:pt idx="2221">
                  <c:v>40.273888888768852</c:v>
                </c:pt>
                <c:pt idx="2222">
                  <c:v>40.290555555489846</c:v>
                </c:pt>
                <c:pt idx="2223">
                  <c:v>40.307222222210839</c:v>
                </c:pt>
                <c:pt idx="2224">
                  <c:v>40.32388888875721</c:v>
                </c:pt>
                <c:pt idx="2225">
                  <c:v>40.340555555478204</c:v>
                </c:pt>
                <c:pt idx="2226">
                  <c:v>40.357222222199198</c:v>
                </c:pt>
                <c:pt idx="2227">
                  <c:v>40.37416666658828</c:v>
                </c:pt>
                <c:pt idx="2228">
                  <c:v>40.390833333309274</c:v>
                </c:pt>
                <c:pt idx="2229">
                  <c:v>40.407499999855645</c:v>
                </c:pt>
                <c:pt idx="2230">
                  <c:v>40.424166666576639</c:v>
                </c:pt>
                <c:pt idx="2231">
                  <c:v>40.440833333297633</c:v>
                </c:pt>
                <c:pt idx="2232">
                  <c:v>40.457499999844003</c:v>
                </c:pt>
                <c:pt idx="2233">
                  <c:v>40.474166666564997</c:v>
                </c:pt>
                <c:pt idx="2234">
                  <c:v>40.490833333285991</c:v>
                </c:pt>
                <c:pt idx="2235">
                  <c:v>40.507500000006985</c:v>
                </c:pt>
                <c:pt idx="2236">
                  <c:v>40.524166666553356</c:v>
                </c:pt>
                <c:pt idx="2237">
                  <c:v>40.541111111117061</c:v>
                </c:pt>
                <c:pt idx="2238">
                  <c:v>40.557777777663432</c:v>
                </c:pt>
                <c:pt idx="2239">
                  <c:v>40.574444444384426</c:v>
                </c:pt>
                <c:pt idx="2240">
                  <c:v>40.59111111110542</c:v>
                </c:pt>
                <c:pt idx="2241">
                  <c:v>40.607777777651791</c:v>
                </c:pt>
                <c:pt idx="2242">
                  <c:v>40.624444444372784</c:v>
                </c:pt>
                <c:pt idx="2243">
                  <c:v>40.641111111093778</c:v>
                </c:pt>
                <c:pt idx="2244">
                  <c:v>40.657777777640149</c:v>
                </c:pt>
                <c:pt idx="2245">
                  <c:v>40.674444444361143</c:v>
                </c:pt>
                <c:pt idx="2246">
                  <c:v>40.691111111082137</c:v>
                </c:pt>
                <c:pt idx="2247">
                  <c:v>40.708055555471219</c:v>
                </c:pt>
                <c:pt idx="2248">
                  <c:v>40.724722222192213</c:v>
                </c:pt>
                <c:pt idx="2249">
                  <c:v>40.741388888738584</c:v>
                </c:pt>
                <c:pt idx="2250">
                  <c:v>40.758055555459578</c:v>
                </c:pt>
                <c:pt idx="2251">
                  <c:v>40.774722222180571</c:v>
                </c:pt>
                <c:pt idx="2252">
                  <c:v>40.791388888901565</c:v>
                </c:pt>
                <c:pt idx="2253">
                  <c:v>40.808055555447936</c:v>
                </c:pt>
                <c:pt idx="2254">
                  <c:v>40.82472222216893</c:v>
                </c:pt>
                <c:pt idx="2255">
                  <c:v>40.841388888889924</c:v>
                </c:pt>
                <c:pt idx="2256">
                  <c:v>40.858055555436295</c:v>
                </c:pt>
                <c:pt idx="2257">
                  <c:v>40.874722222157288</c:v>
                </c:pt>
                <c:pt idx="2258">
                  <c:v>40.891666666546371</c:v>
                </c:pt>
                <c:pt idx="2259">
                  <c:v>40.908333333267365</c:v>
                </c:pt>
                <c:pt idx="2260">
                  <c:v>40.924999999988358</c:v>
                </c:pt>
                <c:pt idx="2261">
                  <c:v>40.941666666534729</c:v>
                </c:pt>
                <c:pt idx="2262">
                  <c:v>40.958333333255723</c:v>
                </c:pt>
                <c:pt idx="2263">
                  <c:v>40.974999999976717</c:v>
                </c:pt>
                <c:pt idx="2264">
                  <c:v>40.991666666523088</c:v>
                </c:pt>
                <c:pt idx="2265">
                  <c:v>41.008333333244082</c:v>
                </c:pt>
                <c:pt idx="2266">
                  <c:v>41.024999999965075</c:v>
                </c:pt>
                <c:pt idx="2267">
                  <c:v>41.041666666511446</c:v>
                </c:pt>
                <c:pt idx="2268">
                  <c:v>41.058611111075152</c:v>
                </c:pt>
                <c:pt idx="2269">
                  <c:v>41.075277777621523</c:v>
                </c:pt>
                <c:pt idx="2270">
                  <c:v>41.091944444342516</c:v>
                </c:pt>
                <c:pt idx="2271">
                  <c:v>41.10861111106351</c:v>
                </c:pt>
                <c:pt idx="2272">
                  <c:v>41.125277777784504</c:v>
                </c:pt>
                <c:pt idx="2273">
                  <c:v>41.141944444330875</c:v>
                </c:pt>
                <c:pt idx="2274">
                  <c:v>41.158611111051869</c:v>
                </c:pt>
                <c:pt idx="2275">
                  <c:v>41.175277777772862</c:v>
                </c:pt>
                <c:pt idx="2276">
                  <c:v>41.191944444319233</c:v>
                </c:pt>
                <c:pt idx="2277">
                  <c:v>41.208611111040227</c:v>
                </c:pt>
                <c:pt idx="2278">
                  <c:v>41.22555555542931</c:v>
                </c:pt>
                <c:pt idx="2279">
                  <c:v>41.242222222150303</c:v>
                </c:pt>
                <c:pt idx="2280">
                  <c:v>41.258888888871297</c:v>
                </c:pt>
                <c:pt idx="2281">
                  <c:v>41.275555555417668</c:v>
                </c:pt>
                <c:pt idx="2282">
                  <c:v>41.292222222138662</c:v>
                </c:pt>
                <c:pt idx="2283">
                  <c:v>41.308888888859656</c:v>
                </c:pt>
                <c:pt idx="2284">
                  <c:v>41.325555555406027</c:v>
                </c:pt>
                <c:pt idx="2285">
                  <c:v>41.34222222212702</c:v>
                </c:pt>
                <c:pt idx="2286">
                  <c:v>41.358888888848014</c:v>
                </c:pt>
                <c:pt idx="2287">
                  <c:v>41.375555555569008</c:v>
                </c:pt>
                <c:pt idx="2288">
                  <c:v>41.39249999995809</c:v>
                </c:pt>
                <c:pt idx="2289">
                  <c:v>41.409166666679084</c:v>
                </c:pt>
                <c:pt idx="2290">
                  <c:v>41.425833333225455</c:v>
                </c:pt>
                <c:pt idx="2291">
                  <c:v>41.442499999946449</c:v>
                </c:pt>
                <c:pt idx="2292">
                  <c:v>41.459166666667443</c:v>
                </c:pt>
                <c:pt idx="2293">
                  <c:v>41.475833333213814</c:v>
                </c:pt>
                <c:pt idx="2294">
                  <c:v>41.492499999934807</c:v>
                </c:pt>
                <c:pt idx="2295">
                  <c:v>41.509166666655801</c:v>
                </c:pt>
                <c:pt idx="2296">
                  <c:v>41.525833333202172</c:v>
                </c:pt>
                <c:pt idx="2297">
                  <c:v>41.542499999923166</c:v>
                </c:pt>
                <c:pt idx="2298">
                  <c:v>41.559444444312248</c:v>
                </c:pt>
                <c:pt idx="2299">
                  <c:v>41.576111111033242</c:v>
                </c:pt>
                <c:pt idx="2300">
                  <c:v>41.592777777754236</c:v>
                </c:pt>
                <c:pt idx="2301">
                  <c:v>41.609444444300607</c:v>
                </c:pt>
                <c:pt idx="2302">
                  <c:v>41.626111111021601</c:v>
                </c:pt>
                <c:pt idx="2303">
                  <c:v>41.642777777742594</c:v>
                </c:pt>
                <c:pt idx="2304">
                  <c:v>41.659444444288965</c:v>
                </c:pt>
                <c:pt idx="2305">
                  <c:v>41.676111111009959</c:v>
                </c:pt>
                <c:pt idx="2306">
                  <c:v>41.692777777730953</c:v>
                </c:pt>
                <c:pt idx="2307">
                  <c:v>41.709444444451947</c:v>
                </c:pt>
                <c:pt idx="2308">
                  <c:v>41.726111110998318</c:v>
                </c:pt>
                <c:pt idx="2309">
                  <c:v>41.743055555562023</c:v>
                </c:pt>
                <c:pt idx="2310">
                  <c:v>41.759722222108394</c:v>
                </c:pt>
                <c:pt idx="2311">
                  <c:v>41.776388888829388</c:v>
                </c:pt>
                <c:pt idx="2312">
                  <c:v>41.793055555550382</c:v>
                </c:pt>
                <c:pt idx="2313">
                  <c:v>41.809722222096752</c:v>
                </c:pt>
                <c:pt idx="2314">
                  <c:v>41.826388888817746</c:v>
                </c:pt>
                <c:pt idx="2315">
                  <c:v>41.84305555553874</c:v>
                </c:pt>
                <c:pt idx="2316">
                  <c:v>41.859722222085111</c:v>
                </c:pt>
                <c:pt idx="2317">
                  <c:v>41.876388888806105</c:v>
                </c:pt>
                <c:pt idx="2318">
                  <c:v>41.893055555527098</c:v>
                </c:pt>
                <c:pt idx="2319">
                  <c:v>41.909999999916181</c:v>
                </c:pt>
                <c:pt idx="2320">
                  <c:v>41.926666666637175</c:v>
                </c:pt>
                <c:pt idx="2321">
                  <c:v>41.943333333183546</c:v>
                </c:pt>
                <c:pt idx="2322">
                  <c:v>41.959999999904539</c:v>
                </c:pt>
                <c:pt idx="2323">
                  <c:v>41.976666666625533</c:v>
                </c:pt>
                <c:pt idx="2324">
                  <c:v>41.993333333346527</c:v>
                </c:pt>
                <c:pt idx="2325">
                  <c:v>42.009999999892898</c:v>
                </c:pt>
                <c:pt idx="2326">
                  <c:v>42.026666666613892</c:v>
                </c:pt>
                <c:pt idx="2327">
                  <c:v>42.043333333334886</c:v>
                </c:pt>
                <c:pt idx="2328">
                  <c:v>42.059999999881256</c:v>
                </c:pt>
                <c:pt idx="2329">
                  <c:v>42.076944444444962</c:v>
                </c:pt>
                <c:pt idx="2330">
                  <c:v>42.093611110991333</c:v>
                </c:pt>
                <c:pt idx="2331">
                  <c:v>42.110277777712326</c:v>
                </c:pt>
                <c:pt idx="2332">
                  <c:v>42.12694444443332</c:v>
                </c:pt>
                <c:pt idx="2333">
                  <c:v>42.143611110979691</c:v>
                </c:pt>
                <c:pt idx="2334">
                  <c:v>42.160277777700685</c:v>
                </c:pt>
                <c:pt idx="2335">
                  <c:v>42.176944444421679</c:v>
                </c:pt>
                <c:pt idx="2336">
                  <c:v>42.19361111096805</c:v>
                </c:pt>
                <c:pt idx="2337">
                  <c:v>42.210277777689043</c:v>
                </c:pt>
                <c:pt idx="2338">
                  <c:v>42.226944444410037</c:v>
                </c:pt>
                <c:pt idx="2339">
                  <c:v>42.24388888879912</c:v>
                </c:pt>
                <c:pt idx="2340">
                  <c:v>42.260555555520114</c:v>
                </c:pt>
                <c:pt idx="2341">
                  <c:v>42.277222222066484</c:v>
                </c:pt>
                <c:pt idx="2342">
                  <c:v>42.293888888787478</c:v>
                </c:pt>
                <c:pt idx="2343">
                  <c:v>42.310555555508472</c:v>
                </c:pt>
                <c:pt idx="2344">
                  <c:v>42.327222222229466</c:v>
                </c:pt>
                <c:pt idx="2345">
                  <c:v>42.343888888775837</c:v>
                </c:pt>
                <c:pt idx="2346">
                  <c:v>42.36055555549683</c:v>
                </c:pt>
                <c:pt idx="2347">
                  <c:v>42.377222222217824</c:v>
                </c:pt>
                <c:pt idx="2348">
                  <c:v>42.393888888764195</c:v>
                </c:pt>
                <c:pt idx="2349">
                  <c:v>42.410833333327901</c:v>
                </c:pt>
                <c:pt idx="2350">
                  <c:v>42.427499999874271</c:v>
                </c:pt>
                <c:pt idx="2351">
                  <c:v>42.444166666595265</c:v>
                </c:pt>
                <c:pt idx="2352">
                  <c:v>42.460833333316259</c:v>
                </c:pt>
                <c:pt idx="2353">
                  <c:v>42.47749999986263</c:v>
                </c:pt>
                <c:pt idx="2354">
                  <c:v>42.494166666583624</c:v>
                </c:pt>
                <c:pt idx="2355">
                  <c:v>42.510833333304618</c:v>
                </c:pt>
                <c:pt idx="2356">
                  <c:v>42.527499999850988</c:v>
                </c:pt>
                <c:pt idx="2357">
                  <c:v>42.544166666571982</c:v>
                </c:pt>
                <c:pt idx="2358">
                  <c:v>42.560833333292976</c:v>
                </c:pt>
                <c:pt idx="2359">
                  <c:v>42.57750000001397</c:v>
                </c:pt>
                <c:pt idx="2360">
                  <c:v>42.594444444403052</c:v>
                </c:pt>
                <c:pt idx="2361">
                  <c:v>42.611111111124046</c:v>
                </c:pt>
                <c:pt idx="2362">
                  <c:v>42.627777777670417</c:v>
                </c:pt>
                <c:pt idx="2363">
                  <c:v>42.644444444391411</c:v>
                </c:pt>
                <c:pt idx="2364">
                  <c:v>42.661111111112405</c:v>
                </c:pt>
                <c:pt idx="2365">
                  <c:v>42.677777777658775</c:v>
                </c:pt>
                <c:pt idx="2366">
                  <c:v>42.694444444379769</c:v>
                </c:pt>
                <c:pt idx="2367">
                  <c:v>42.711111111100763</c:v>
                </c:pt>
                <c:pt idx="2368">
                  <c:v>42.727777777647134</c:v>
                </c:pt>
                <c:pt idx="2369">
                  <c:v>42.744444444368128</c:v>
                </c:pt>
                <c:pt idx="2370">
                  <c:v>42.761111111089122</c:v>
                </c:pt>
                <c:pt idx="2371">
                  <c:v>42.778055555478204</c:v>
                </c:pt>
                <c:pt idx="2372">
                  <c:v>42.794722222199198</c:v>
                </c:pt>
                <c:pt idx="2373">
                  <c:v>42.811388888745569</c:v>
                </c:pt>
                <c:pt idx="2374">
                  <c:v>42.828055555466563</c:v>
                </c:pt>
                <c:pt idx="2375">
                  <c:v>42.844722222187556</c:v>
                </c:pt>
                <c:pt idx="2376">
                  <c:v>42.861388888733927</c:v>
                </c:pt>
                <c:pt idx="2377">
                  <c:v>42.878055555454921</c:v>
                </c:pt>
                <c:pt idx="2378">
                  <c:v>42.894722222175915</c:v>
                </c:pt>
                <c:pt idx="2379">
                  <c:v>42.911388888896909</c:v>
                </c:pt>
                <c:pt idx="2380">
                  <c:v>42.928055555443279</c:v>
                </c:pt>
                <c:pt idx="2381">
                  <c:v>42.944722222164273</c:v>
                </c:pt>
                <c:pt idx="2382">
                  <c:v>42.961666666553356</c:v>
                </c:pt>
                <c:pt idx="2383">
                  <c:v>42.97833333327435</c:v>
                </c:pt>
                <c:pt idx="2384">
                  <c:v>42.994999999995343</c:v>
                </c:pt>
                <c:pt idx="2385">
                  <c:v>43.011666666541714</c:v>
                </c:pt>
                <c:pt idx="2386">
                  <c:v>43.028333333262708</c:v>
                </c:pt>
                <c:pt idx="2387">
                  <c:v>43.044999999983702</c:v>
                </c:pt>
                <c:pt idx="2388">
                  <c:v>43.061666666530073</c:v>
                </c:pt>
                <c:pt idx="2389">
                  <c:v>43.078333333251067</c:v>
                </c:pt>
                <c:pt idx="2390">
                  <c:v>43.09499999997206</c:v>
                </c:pt>
                <c:pt idx="2391">
                  <c:v>43.111666666518431</c:v>
                </c:pt>
                <c:pt idx="2392">
                  <c:v>43.128611111082137</c:v>
                </c:pt>
                <c:pt idx="2393">
                  <c:v>43.145277777628507</c:v>
                </c:pt>
                <c:pt idx="2394">
                  <c:v>43.161944444349501</c:v>
                </c:pt>
                <c:pt idx="2395">
                  <c:v>43.178611111070495</c:v>
                </c:pt>
                <c:pt idx="2396">
                  <c:v>43.195277777791489</c:v>
                </c:pt>
                <c:pt idx="2397">
                  <c:v>43.21194444433786</c:v>
                </c:pt>
                <c:pt idx="2398">
                  <c:v>43.228611111058854</c:v>
                </c:pt>
                <c:pt idx="2399">
                  <c:v>43.245277777779847</c:v>
                </c:pt>
                <c:pt idx="2400">
                  <c:v>43.261944444326218</c:v>
                </c:pt>
                <c:pt idx="2401">
                  <c:v>43.278611111047212</c:v>
                </c:pt>
                <c:pt idx="2402">
                  <c:v>43.295555555436295</c:v>
                </c:pt>
                <c:pt idx="2403">
                  <c:v>43.312222222157288</c:v>
                </c:pt>
                <c:pt idx="2404">
                  <c:v>43.328888888878282</c:v>
                </c:pt>
                <c:pt idx="2405">
                  <c:v>43.345555555424653</c:v>
                </c:pt>
                <c:pt idx="2406">
                  <c:v>43.362222222145647</c:v>
                </c:pt>
                <c:pt idx="2407">
                  <c:v>43.378888888866641</c:v>
                </c:pt>
                <c:pt idx="2408">
                  <c:v>43.395555555413011</c:v>
                </c:pt>
                <c:pt idx="2409">
                  <c:v>43.412222222134005</c:v>
                </c:pt>
                <c:pt idx="2410">
                  <c:v>43.428888888854999</c:v>
                </c:pt>
                <c:pt idx="2411">
                  <c:v>43.44555555540137</c:v>
                </c:pt>
                <c:pt idx="2412">
                  <c:v>43.462499999965075</c:v>
                </c:pt>
                <c:pt idx="2413">
                  <c:v>43.479166666511446</c:v>
                </c:pt>
                <c:pt idx="2414">
                  <c:v>43.49583333323244</c:v>
                </c:pt>
                <c:pt idx="2415">
                  <c:v>43.512499999953434</c:v>
                </c:pt>
                <c:pt idx="2416">
                  <c:v>43.529166666674428</c:v>
                </c:pt>
                <c:pt idx="2417">
                  <c:v>43.545833333220799</c:v>
                </c:pt>
                <c:pt idx="2418">
                  <c:v>43.562499999941792</c:v>
                </c:pt>
                <c:pt idx="2419">
                  <c:v>43.579166666662786</c:v>
                </c:pt>
                <c:pt idx="2420">
                  <c:v>43.595833333209157</c:v>
                </c:pt>
                <c:pt idx="2421">
                  <c:v>43.612499999930151</c:v>
                </c:pt>
                <c:pt idx="2422">
                  <c:v>43.629166666651145</c:v>
                </c:pt>
                <c:pt idx="2423">
                  <c:v>43.646111111040227</c:v>
                </c:pt>
                <c:pt idx="2424">
                  <c:v>43.662777777761221</c:v>
                </c:pt>
                <c:pt idx="2425">
                  <c:v>43.679444444307592</c:v>
                </c:pt>
                <c:pt idx="2426">
                  <c:v>43.696111111028586</c:v>
                </c:pt>
                <c:pt idx="2427">
                  <c:v>43.712777777749579</c:v>
                </c:pt>
                <c:pt idx="2428">
                  <c:v>43.72944444429595</c:v>
                </c:pt>
                <c:pt idx="2429">
                  <c:v>43.746111111016944</c:v>
                </c:pt>
                <c:pt idx="2430">
                  <c:v>43.762777777737938</c:v>
                </c:pt>
                <c:pt idx="2431">
                  <c:v>43.779444444458932</c:v>
                </c:pt>
                <c:pt idx="2432">
                  <c:v>43.796111111005303</c:v>
                </c:pt>
                <c:pt idx="2433">
                  <c:v>43.813055555569008</c:v>
                </c:pt>
                <c:pt idx="2434">
                  <c:v>43.829722222115379</c:v>
                </c:pt>
                <c:pt idx="2435">
                  <c:v>43.846388888836373</c:v>
                </c:pt>
                <c:pt idx="2436">
                  <c:v>43.863055555557366</c:v>
                </c:pt>
                <c:pt idx="2437">
                  <c:v>43.879722222103737</c:v>
                </c:pt>
                <c:pt idx="2438">
                  <c:v>43.896388888824731</c:v>
                </c:pt>
                <c:pt idx="2439">
                  <c:v>43.913055555545725</c:v>
                </c:pt>
                <c:pt idx="2440">
                  <c:v>43.929722222092096</c:v>
                </c:pt>
                <c:pt idx="2441">
                  <c:v>43.94638888881309</c:v>
                </c:pt>
                <c:pt idx="2442">
                  <c:v>43.963055555534083</c:v>
                </c:pt>
                <c:pt idx="2443">
                  <c:v>43.979722222080454</c:v>
                </c:pt>
                <c:pt idx="2444">
                  <c:v>43.99666666664416</c:v>
                </c:pt>
                <c:pt idx="2445">
                  <c:v>44.013333333190531</c:v>
                </c:pt>
                <c:pt idx="2446">
                  <c:v>44.029999999911524</c:v>
                </c:pt>
                <c:pt idx="2447">
                  <c:v>44.046666666632518</c:v>
                </c:pt>
                <c:pt idx="2448">
                  <c:v>44.063333333178889</c:v>
                </c:pt>
                <c:pt idx="2449">
                  <c:v>44.079999999899883</c:v>
                </c:pt>
                <c:pt idx="2450">
                  <c:v>44.096666666620877</c:v>
                </c:pt>
                <c:pt idx="2451">
                  <c:v>44.11333333334187</c:v>
                </c:pt>
                <c:pt idx="2452">
                  <c:v>44.129999999888241</c:v>
                </c:pt>
                <c:pt idx="2453">
                  <c:v>44.146666666609235</c:v>
                </c:pt>
                <c:pt idx="2454">
                  <c:v>44.163611110998318</c:v>
                </c:pt>
                <c:pt idx="2455">
                  <c:v>44.180277777719311</c:v>
                </c:pt>
                <c:pt idx="2456">
                  <c:v>44.196944444440305</c:v>
                </c:pt>
                <c:pt idx="2457">
                  <c:v>44.213611110986676</c:v>
                </c:pt>
                <c:pt idx="2458">
                  <c:v>44.23027777770767</c:v>
                </c:pt>
                <c:pt idx="2459">
                  <c:v>44.246944444428664</c:v>
                </c:pt>
                <c:pt idx="2460">
                  <c:v>44.263611110975035</c:v>
                </c:pt>
                <c:pt idx="2461">
                  <c:v>44.280277777696028</c:v>
                </c:pt>
                <c:pt idx="2462">
                  <c:v>44.296944444417022</c:v>
                </c:pt>
                <c:pt idx="2463">
                  <c:v>44.313611110963393</c:v>
                </c:pt>
                <c:pt idx="2464">
                  <c:v>44.330555555527098</c:v>
                </c:pt>
                <c:pt idx="2465">
                  <c:v>44.347222222073469</c:v>
                </c:pt>
                <c:pt idx="2466">
                  <c:v>44.363888888794463</c:v>
                </c:pt>
                <c:pt idx="2467">
                  <c:v>44.380555555515457</c:v>
                </c:pt>
                <c:pt idx="2468">
                  <c:v>44.397222222236451</c:v>
                </c:pt>
                <c:pt idx="2469">
                  <c:v>44.413888888782822</c:v>
                </c:pt>
                <c:pt idx="2470">
                  <c:v>44.430555555503815</c:v>
                </c:pt>
                <c:pt idx="2471">
                  <c:v>44.447222222224809</c:v>
                </c:pt>
                <c:pt idx="2472">
                  <c:v>44.46388888877118</c:v>
                </c:pt>
                <c:pt idx="2473">
                  <c:v>44.480555555492174</c:v>
                </c:pt>
                <c:pt idx="2474">
                  <c:v>44.497499999881256</c:v>
                </c:pt>
                <c:pt idx="2475">
                  <c:v>44.51416666660225</c:v>
                </c:pt>
                <c:pt idx="2476">
                  <c:v>44.530833333323244</c:v>
                </c:pt>
                <c:pt idx="2477">
                  <c:v>44.547499999869615</c:v>
                </c:pt>
                <c:pt idx="2478">
                  <c:v>44.564166666590609</c:v>
                </c:pt>
                <c:pt idx="2479">
                  <c:v>44.580833333311602</c:v>
                </c:pt>
                <c:pt idx="2480">
                  <c:v>44.597499999857973</c:v>
                </c:pt>
                <c:pt idx="2481">
                  <c:v>44.614166666578967</c:v>
                </c:pt>
                <c:pt idx="2482">
                  <c:v>44.630833333299961</c:v>
                </c:pt>
                <c:pt idx="2483">
                  <c:v>44.647499999846332</c:v>
                </c:pt>
                <c:pt idx="2484">
                  <c:v>44.664444444410037</c:v>
                </c:pt>
                <c:pt idx="2485">
                  <c:v>44.681111110956408</c:v>
                </c:pt>
                <c:pt idx="2486">
                  <c:v>44.697777777677402</c:v>
                </c:pt>
                <c:pt idx="2487">
                  <c:v>44.714444444398396</c:v>
                </c:pt>
                <c:pt idx="2488">
                  <c:v>44.73111111111939</c:v>
                </c:pt>
                <c:pt idx="2489">
                  <c:v>44.74777777766576</c:v>
                </c:pt>
                <c:pt idx="2490">
                  <c:v>44.764444444386754</c:v>
                </c:pt>
                <c:pt idx="2491">
                  <c:v>44.781111111107748</c:v>
                </c:pt>
                <c:pt idx="2492">
                  <c:v>44.797777777654119</c:v>
                </c:pt>
                <c:pt idx="2493">
                  <c:v>44.814444444375113</c:v>
                </c:pt>
                <c:pt idx="2494">
                  <c:v>44.831388888764195</c:v>
                </c:pt>
                <c:pt idx="2495">
                  <c:v>44.848055555485189</c:v>
                </c:pt>
                <c:pt idx="2496">
                  <c:v>44.864722222206183</c:v>
                </c:pt>
                <c:pt idx="2497">
                  <c:v>44.881388888752554</c:v>
                </c:pt>
                <c:pt idx="2498">
                  <c:v>44.898055555473547</c:v>
                </c:pt>
                <c:pt idx="2499">
                  <c:v>44.914722222194541</c:v>
                </c:pt>
                <c:pt idx="2500">
                  <c:v>44.931388888740912</c:v>
                </c:pt>
                <c:pt idx="2501">
                  <c:v>44.948055555461906</c:v>
                </c:pt>
                <c:pt idx="2502">
                  <c:v>44.9647222221829</c:v>
                </c:pt>
                <c:pt idx="2503">
                  <c:v>44.981388888903894</c:v>
                </c:pt>
                <c:pt idx="2504">
                  <c:v>44.998333333292976</c:v>
                </c:pt>
                <c:pt idx="2505">
                  <c:v>45.01500000001397</c:v>
                </c:pt>
                <c:pt idx="2506">
                  <c:v>45.031666666560341</c:v>
                </c:pt>
                <c:pt idx="2507">
                  <c:v>45.048333333281334</c:v>
                </c:pt>
                <c:pt idx="2508">
                  <c:v>45.065000000002328</c:v>
                </c:pt>
                <c:pt idx="2509">
                  <c:v>45.081666666548699</c:v>
                </c:pt>
                <c:pt idx="2510">
                  <c:v>45.098333333269693</c:v>
                </c:pt>
                <c:pt idx="2511">
                  <c:v>45.114999999990687</c:v>
                </c:pt>
                <c:pt idx="2512">
                  <c:v>45.131666666537058</c:v>
                </c:pt>
                <c:pt idx="2513">
                  <c:v>45.148333333258051</c:v>
                </c:pt>
                <c:pt idx="2514">
                  <c:v>45.165277777647134</c:v>
                </c:pt>
                <c:pt idx="2515">
                  <c:v>45.181944444368128</c:v>
                </c:pt>
                <c:pt idx="2516">
                  <c:v>45.198611111089122</c:v>
                </c:pt>
                <c:pt idx="2517">
                  <c:v>45.215277777635492</c:v>
                </c:pt>
                <c:pt idx="2518">
                  <c:v>45.231944444356486</c:v>
                </c:pt>
                <c:pt idx="2519">
                  <c:v>45.24861111107748</c:v>
                </c:pt>
                <c:pt idx="2520">
                  <c:v>45.265277777623851</c:v>
                </c:pt>
                <c:pt idx="2521">
                  <c:v>45.281944444344845</c:v>
                </c:pt>
                <c:pt idx="2522">
                  <c:v>45.298611111065838</c:v>
                </c:pt>
                <c:pt idx="2523">
                  <c:v>45.315277777786832</c:v>
                </c:pt>
                <c:pt idx="2524">
                  <c:v>45.332222222175915</c:v>
                </c:pt>
                <c:pt idx="2525">
                  <c:v>45.348888888896909</c:v>
                </c:pt>
                <c:pt idx="2526">
                  <c:v>45.365555555443279</c:v>
                </c:pt>
                <c:pt idx="2527">
                  <c:v>45.382222222164273</c:v>
                </c:pt>
                <c:pt idx="2528">
                  <c:v>45.398888888885267</c:v>
                </c:pt>
                <c:pt idx="2529">
                  <c:v>45.415555555431638</c:v>
                </c:pt>
                <c:pt idx="2530">
                  <c:v>45.432222222152632</c:v>
                </c:pt>
                <c:pt idx="2531">
                  <c:v>45.448888888873626</c:v>
                </c:pt>
                <c:pt idx="2532">
                  <c:v>45.465555555419996</c:v>
                </c:pt>
                <c:pt idx="2533">
                  <c:v>45.48222222214099</c:v>
                </c:pt>
                <c:pt idx="2534">
                  <c:v>45.498888888861984</c:v>
                </c:pt>
                <c:pt idx="2535">
                  <c:v>45.515833333251067</c:v>
                </c:pt>
                <c:pt idx="2536">
                  <c:v>45.53249999997206</c:v>
                </c:pt>
                <c:pt idx="2537">
                  <c:v>45.549166666518431</c:v>
                </c:pt>
                <c:pt idx="2538">
                  <c:v>45.565833333239425</c:v>
                </c:pt>
                <c:pt idx="2539">
                  <c:v>45.582499999960419</c:v>
                </c:pt>
                <c:pt idx="2540">
                  <c:v>45.599166666681413</c:v>
                </c:pt>
                <c:pt idx="2541">
                  <c:v>45.615833333227783</c:v>
                </c:pt>
                <c:pt idx="2542">
                  <c:v>45.632499999948777</c:v>
                </c:pt>
                <c:pt idx="2543">
                  <c:v>45.649166666669771</c:v>
                </c:pt>
                <c:pt idx="2544">
                  <c:v>45.665833333216142</c:v>
                </c:pt>
                <c:pt idx="2545">
                  <c:v>45.682777777779847</c:v>
                </c:pt>
                <c:pt idx="2546">
                  <c:v>45.699444444326218</c:v>
                </c:pt>
                <c:pt idx="2547">
                  <c:v>45.716111111047212</c:v>
                </c:pt>
                <c:pt idx="2548">
                  <c:v>45.732777777768206</c:v>
                </c:pt>
                <c:pt idx="2549">
                  <c:v>45.749444444314577</c:v>
                </c:pt>
                <c:pt idx="2550">
                  <c:v>45.766111111035571</c:v>
                </c:pt>
                <c:pt idx="2551">
                  <c:v>45.782777777756564</c:v>
                </c:pt>
                <c:pt idx="2552">
                  <c:v>45.799444444302935</c:v>
                </c:pt>
                <c:pt idx="2553">
                  <c:v>45.816111111023929</c:v>
                </c:pt>
                <c:pt idx="2554">
                  <c:v>45.832777777744923</c:v>
                </c:pt>
                <c:pt idx="2555">
                  <c:v>45.849722222134005</c:v>
                </c:pt>
                <c:pt idx="2556">
                  <c:v>45.866388888854999</c:v>
                </c:pt>
                <c:pt idx="2557">
                  <c:v>45.88305555540137</c:v>
                </c:pt>
                <c:pt idx="2558">
                  <c:v>45.899722222122364</c:v>
                </c:pt>
                <c:pt idx="2559">
                  <c:v>45.916388888843358</c:v>
                </c:pt>
                <c:pt idx="2560">
                  <c:v>45.933055555564351</c:v>
                </c:pt>
                <c:pt idx="2561">
                  <c:v>45.949722222110722</c:v>
                </c:pt>
                <c:pt idx="2562">
                  <c:v>45.966388888831716</c:v>
                </c:pt>
                <c:pt idx="2563">
                  <c:v>45.98305555555271</c:v>
                </c:pt>
                <c:pt idx="2564">
                  <c:v>45.999722222099081</c:v>
                </c:pt>
                <c:pt idx="2565">
                  <c:v>46.016666666662786</c:v>
                </c:pt>
                <c:pt idx="2566">
                  <c:v>46.033333333209157</c:v>
                </c:pt>
                <c:pt idx="2567">
                  <c:v>46.049999999930151</c:v>
                </c:pt>
                <c:pt idx="2568">
                  <c:v>46.066666666651145</c:v>
                </c:pt>
                <c:pt idx="2569">
                  <c:v>46.083333333197515</c:v>
                </c:pt>
                <c:pt idx="2570">
                  <c:v>46.099999999918509</c:v>
                </c:pt>
                <c:pt idx="2571">
                  <c:v>46.116666666639503</c:v>
                </c:pt>
                <c:pt idx="2572">
                  <c:v>46.133333333185874</c:v>
                </c:pt>
                <c:pt idx="2573">
                  <c:v>46.149999999906868</c:v>
                </c:pt>
                <c:pt idx="2574">
                  <c:v>46.166666666627862</c:v>
                </c:pt>
                <c:pt idx="2575">
                  <c:v>46.183611111016944</c:v>
                </c:pt>
                <c:pt idx="2576">
                  <c:v>46.200277777737938</c:v>
                </c:pt>
                <c:pt idx="2577">
                  <c:v>46.216944444458932</c:v>
                </c:pt>
                <c:pt idx="2578">
                  <c:v>46.233611111005303</c:v>
                </c:pt>
                <c:pt idx="2579">
                  <c:v>46.250277777726296</c:v>
                </c:pt>
                <c:pt idx="2580">
                  <c:v>46.26694444444729</c:v>
                </c:pt>
                <c:pt idx="2581">
                  <c:v>46.283611110993661</c:v>
                </c:pt>
                <c:pt idx="2582">
                  <c:v>46.300277777714655</c:v>
                </c:pt>
                <c:pt idx="2583">
                  <c:v>46.316944444435649</c:v>
                </c:pt>
                <c:pt idx="2584">
                  <c:v>46.333611110982019</c:v>
                </c:pt>
                <c:pt idx="2585">
                  <c:v>46.350555555545725</c:v>
                </c:pt>
                <c:pt idx="2586">
                  <c:v>46.367222222092096</c:v>
                </c:pt>
                <c:pt idx="2587">
                  <c:v>46.38388888881309</c:v>
                </c:pt>
                <c:pt idx="2588">
                  <c:v>46.400555555534083</c:v>
                </c:pt>
                <c:pt idx="2589">
                  <c:v>46.417222222080454</c:v>
                </c:pt>
                <c:pt idx="2590">
                  <c:v>46.433888888801448</c:v>
                </c:pt>
                <c:pt idx="2591">
                  <c:v>46.450555555522442</c:v>
                </c:pt>
                <c:pt idx="2592">
                  <c:v>46.467222222068813</c:v>
                </c:pt>
                <c:pt idx="2593">
                  <c:v>46.483888888789807</c:v>
                </c:pt>
                <c:pt idx="2594">
                  <c:v>46.5005555555108</c:v>
                </c:pt>
                <c:pt idx="2595">
                  <c:v>46.517499999899883</c:v>
                </c:pt>
                <c:pt idx="2596">
                  <c:v>46.534166666620877</c:v>
                </c:pt>
                <c:pt idx="2597">
                  <c:v>46.55083333334187</c:v>
                </c:pt>
                <c:pt idx="2598">
                  <c:v>46.567499999888241</c:v>
                </c:pt>
                <c:pt idx="2599">
                  <c:v>46.584166666609235</c:v>
                </c:pt>
                <c:pt idx="2600">
                  <c:v>46.600833333330229</c:v>
                </c:pt>
                <c:pt idx="2601">
                  <c:v>46.6174999998766</c:v>
                </c:pt>
                <c:pt idx="2602">
                  <c:v>46.634166666597594</c:v>
                </c:pt>
                <c:pt idx="2603">
                  <c:v>46.650833333318587</c:v>
                </c:pt>
                <c:pt idx="2604">
                  <c:v>46.667499999864958</c:v>
                </c:pt>
                <c:pt idx="2605">
                  <c:v>46.684166666585952</c:v>
                </c:pt>
                <c:pt idx="2606">
                  <c:v>46.701111110975035</c:v>
                </c:pt>
                <c:pt idx="2607">
                  <c:v>46.717777777696028</c:v>
                </c:pt>
                <c:pt idx="2608">
                  <c:v>46.734444444417022</c:v>
                </c:pt>
                <c:pt idx="2609">
                  <c:v>46.751111110963393</c:v>
                </c:pt>
                <c:pt idx="2610">
                  <c:v>46.767777777684387</c:v>
                </c:pt>
                <c:pt idx="2611">
                  <c:v>46.784444444405381</c:v>
                </c:pt>
                <c:pt idx="2612">
                  <c:v>46.801111110951751</c:v>
                </c:pt>
                <c:pt idx="2613">
                  <c:v>46.817777777672745</c:v>
                </c:pt>
                <c:pt idx="2614">
                  <c:v>46.834444444393739</c:v>
                </c:pt>
                <c:pt idx="2615">
                  <c:v>46.851111111114733</c:v>
                </c:pt>
                <c:pt idx="2616">
                  <c:v>46.868055555503815</c:v>
                </c:pt>
                <c:pt idx="2617">
                  <c:v>46.884722222224809</c:v>
                </c:pt>
                <c:pt idx="2618">
                  <c:v>46.90138888877118</c:v>
                </c:pt>
                <c:pt idx="2619">
                  <c:v>46.918055555492174</c:v>
                </c:pt>
                <c:pt idx="2620">
                  <c:v>46.934722222213168</c:v>
                </c:pt>
                <c:pt idx="2621">
                  <c:v>46.951388888759539</c:v>
                </c:pt>
                <c:pt idx="2622">
                  <c:v>46.968055555480532</c:v>
                </c:pt>
                <c:pt idx="2623">
                  <c:v>46.984722222201526</c:v>
                </c:pt>
                <c:pt idx="2624">
                  <c:v>47.001388888747897</c:v>
                </c:pt>
                <c:pt idx="2625">
                  <c:v>47.018055555468891</c:v>
                </c:pt>
                <c:pt idx="2626">
                  <c:v>47.034999999857973</c:v>
                </c:pt>
                <c:pt idx="2627">
                  <c:v>47.051666666578967</c:v>
                </c:pt>
                <c:pt idx="2628">
                  <c:v>47.068333333299961</c:v>
                </c:pt>
                <c:pt idx="2629">
                  <c:v>47.084999999846332</c:v>
                </c:pt>
                <c:pt idx="2630">
                  <c:v>47.101666666567326</c:v>
                </c:pt>
                <c:pt idx="2631">
                  <c:v>47.118333333288319</c:v>
                </c:pt>
                <c:pt idx="2632">
                  <c:v>47.135000000009313</c:v>
                </c:pt>
                <c:pt idx="2633">
                  <c:v>47.151666666555684</c:v>
                </c:pt>
                <c:pt idx="2634">
                  <c:v>47.168333333276678</c:v>
                </c:pt>
                <c:pt idx="2635">
                  <c:v>47.184999999997672</c:v>
                </c:pt>
                <c:pt idx="2636">
                  <c:v>47.201944444386754</c:v>
                </c:pt>
                <c:pt idx="2637">
                  <c:v>47.218611111107748</c:v>
                </c:pt>
                <c:pt idx="2638">
                  <c:v>47.235277777654119</c:v>
                </c:pt>
                <c:pt idx="2639">
                  <c:v>47.251944444375113</c:v>
                </c:pt>
                <c:pt idx="2640">
                  <c:v>47.268611111096106</c:v>
                </c:pt>
                <c:pt idx="2641">
                  <c:v>47.285277777642477</c:v>
                </c:pt>
                <c:pt idx="2642">
                  <c:v>47.301944444363471</c:v>
                </c:pt>
                <c:pt idx="2643">
                  <c:v>47.318611111084465</c:v>
                </c:pt>
                <c:pt idx="2644">
                  <c:v>47.335277777630836</c:v>
                </c:pt>
                <c:pt idx="2645">
                  <c:v>47.35194444435183</c:v>
                </c:pt>
                <c:pt idx="2646">
                  <c:v>47.368888888740912</c:v>
                </c:pt>
                <c:pt idx="2647">
                  <c:v>47.385555555461906</c:v>
                </c:pt>
                <c:pt idx="2648">
                  <c:v>47.4022222221829</c:v>
                </c:pt>
                <c:pt idx="2649">
                  <c:v>47.418888888903894</c:v>
                </c:pt>
                <c:pt idx="2650">
                  <c:v>47.435555555450264</c:v>
                </c:pt>
                <c:pt idx="2651">
                  <c:v>47.452222222171258</c:v>
                </c:pt>
                <c:pt idx="2652">
                  <c:v>47.468888888892252</c:v>
                </c:pt>
                <c:pt idx="2653">
                  <c:v>47.485555555438623</c:v>
                </c:pt>
                <c:pt idx="2654">
                  <c:v>47.502222222159617</c:v>
                </c:pt>
                <c:pt idx="2655">
                  <c:v>47.51888888888061</c:v>
                </c:pt>
                <c:pt idx="2656">
                  <c:v>47.535833333269693</c:v>
                </c:pt>
                <c:pt idx="2657">
                  <c:v>47.552499999990687</c:v>
                </c:pt>
                <c:pt idx="2658">
                  <c:v>47.569166666537058</c:v>
                </c:pt>
                <c:pt idx="2659">
                  <c:v>47.585833333258051</c:v>
                </c:pt>
                <c:pt idx="2660">
                  <c:v>47.602499999979045</c:v>
                </c:pt>
                <c:pt idx="2661">
                  <c:v>47.619166666525416</c:v>
                </c:pt>
                <c:pt idx="2662">
                  <c:v>47.63583333324641</c:v>
                </c:pt>
                <c:pt idx="2663">
                  <c:v>47.652499999967404</c:v>
                </c:pt>
                <c:pt idx="2664">
                  <c:v>47.669166666513775</c:v>
                </c:pt>
                <c:pt idx="2665">
                  <c:v>47.685833333234768</c:v>
                </c:pt>
                <c:pt idx="2666">
                  <c:v>47.702499999955762</c:v>
                </c:pt>
                <c:pt idx="2667">
                  <c:v>47.719444444344845</c:v>
                </c:pt>
                <c:pt idx="2668">
                  <c:v>47.736111111065838</c:v>
                </c:pt>
                <c:pt idx="2669">
                  <c:v>47.752777777786832</c:v>
                </c:pt>
                <c:pt idx="2670">
                  <c:v>47.769444444333203</c:v>
                </c:pt>
                <c:pt idx="2671">
                  <c:v>47.786111111054197</c:v>
                </c:pt>
                <c:pt idx="2672">
                  <c:v>47.802777777775191</c:v>
                </c:pt>
                <c:pt idx="2673">
                  <c:v>47.819444444321562</c:v>
                </c:pt>
                <c:pt idx="2674">
                  <c:v>47.836111111042555</c:v>
                </c:pt>
                <c:pt idx="2675">
                  <c:v>47.852777777763549</c:v>
                </c:pt>
                <c:pt idx="2676">
                  <c:v>47.86944444430992</c:v>
                </c:pt>
                <c:pt idx="2677">
                  <c:v>47.886111111030914</c:v>
                </c:pt>
                <c:pt idx="2678">
                  <c:v>47.903055555419996</c:v>
                </c:pt>
                <c:pt idx="2679">
                  <c:v>47.91972222214099</c:v>
                </c:pt>
                <c:pt idx="2680">
                  <c:v>47.936388888861984</c:v>
                </c:pt>
                <c:pt idx="2681">
                  <c:v>47.953055555408355</c:v>
                </c:pt>
                <c:pt idx="2682">
                  <c:v>47.969722222129349</c:v>
                </c:pt>
                <c:pt idx="2683">
                  <c:v>47.986388888850342</c:v>
                </c:pt>
                <c:pt idx="2684">
                  <c:v>48.003055555396713</c:v>
                </c:pt>
                <c:pt idx="2685">
                  <c:v>48.019722222117707</c:v>
                </c:pt>
                <c:pt idx="2686">
                  <c:v>48.036388888838701</c:v>
                </c:pt>
                <c:pt idx="2687">
                  <c:v>48.053055555559695</c:v>
                </c:pt>
                <c:pt idx="2688">
                  <c:v>48.069999999948777</c:v>
                </c:pt>
                <c:pt idx="2689">
                  <c:v>48.086666666669771</c:v>
                </c:pt>
                <c:pt idx="2690">
                  <c:v>48.103333333216142</c:v>
                </c:pt>
                <c:pt idx="2691">
                  <c:v>48.119999999937136</c:v>
                </c:pt>
                <c:pt idx="2692">
                  <c:v>48.13666666665813</c:v>
                </c:pt>
                <c:pt idx="2693">
                  <c:v>48.1533333332045</c:v>
                </c:pt>
                <c:pt idx="2694">
                  <c:v>48.169999999925494</c:v>
                </c:pt>
                <c:pt idx="2695">
                  <c:v>48.186666666646488</c:v>
                </c:pt>
                <c:pt idx="2696">
                  <c:v>48.203333333192859</c:v>
                </c:pt>
                <c:pt idx="2697">
                  <c:v>48.219999999913853</c:v>
                </c:pt>
                <c:pt idx="2698">
                  <c:v>48.236666666634846</c:v>
                </c:pt>
                <c:pt idx="2699">
                  <c:v>48.253333333181217</c:v>
                </c:pt>
                <c:pt idx="2700">
                  <c:v>48.270277777744923</c:v>
                </c:pt>
                <c:pt idx="2701">
                  <c:v>48.286944444291294</c:v>
                </c:pt>
                <c:pt idx="2702">
                  <c:v>48.303611111012287</c:v>
                </c:pt>
                <c:pt idx="2703">
                  <c:v>48.320277777733281</c:v>
                </c:pt>
                <c:pt idx="2704">
                  <c:v>48.336944444454275</c:v>
                </c:pt>
                <c:pt idx="2705">
                  <c:v>48.353611111000646</c:v>
                </c:pt>
                <c:pt idx="2706">
                  <c:v>48.37027777772164</c:v>
                </c:pt>
                <c:pt idx="2707">
                  <c:v>48.386944444442634</c:v>
                </c:pt>
                <c:pt idx="2708">
                  <c:v>48.403611110989004</c:v>
                </c:pt>
                <c:pt idx="2709">
                  <c:v>48.420277777709998</c:v>
                </c:pt>
                <c:pt idx="2710">
                  <c:v>48.437222222099081</c:v>
                </c:pt>
                <c:pt idx="2711">
                  <c:v>48.453888888820074</c:v>
                </c:pt>
                <c:pt idx="2712">
                  <c:v>48.470555555541068</c:v>
                </c:pt>
                <c:pt idx="2713">
                  <c:v>48.487222222087439</c:v>
                </c:pt>
                <c:pt idx="2714">
                  <c:v>48.503888888808433</c:v>
                </c:pt>
                <c:pt idx="2715">
                  <c:v>48.520555555529427</c:v>
                </c:pt>
                <c:pt idx="2716">
                  <c:v>48.537222222075798</c:v>
                </c:pt>
                <c:pt idx="2717">
                  <c:v>48.553888888796791</c:v>
                </c:pt>
                <c:pt idx="2718">
                  <c:v>48.570555555517785</c:v>
                </c:pt>
                <c:pt idx="2719">
                  <c:v>48.587222222064156</c:v>
                </c:pt>
                <c:pt idx="2720">
                  <c:v>48.60388888878515</c:v>
                </c:pt>
                <c:pt idx="2721">
                  <c:v>48.620833333174232</c:v>
                </c:pt>
                <c:pt idx="2722">
                  <c:v>48.637499999895226</c:v>
                </c:pt>
                <c:pt idx="2723">
                  <c:v>48.65416666661622</c:v>
                </c:pt>
                <c:pt idx="2724">
                  <c:v>48.670833333337214</c:v>
                </c:pt>
                <c:pt idx="2725">
                  <c:v>48.687499999883585</c:v>
                </c:pt>
                <c:pt idx="2726">
                  <c:v>48.704166666604578</c:v>
                </c:pt>
                <c:pt idx="2727">
                  <c:v>48.720833333325572</c:v>
                </c:pt>
                <c:pt idx="2728">
                  <c:v>48.737499999871943</c:v>
                </c:pt>
                <c:pt idx="2729">
                  <c:v>48.754166666592937</c:v>
                </c:pt>
                <c:pt idx="2730">
                  <c:v>48.770833333313931</c:v>
                </c:pt>
                <c:pt idx="2731">
                  <c:v>48.787499999860302</c:v>
                </c:pt>
                <c:pt idx="2732">
                  <c:v>48.804444444424007</c:v>
                </c:pt>
                <c:pt idx="2733">
                  <c:v>48.821111110970378</c:v>
                </c:pt>
                <c:pt idx="2734">
                  <c:v>48.837777777691372</c:v>
                </c:pt>
                <c:pt idx="2735">
                  <c:v>48.854444444412366</c:v>
                </c:pt>
                <c:pt idx="2736">
                  <c:v>48.871111110958736</c:v>
                </c:pt>
                <c:pt idx="2737">
                  <c:v>48.88777777767973</c:v>
                </c:pt>
                <c:pt idx="2738">
                  <c:v>48.904444444400724</c:v>
                </c:pt>
                <c:pt idx="2739">
                  <c:v>48.921111111121718</c:v>
                </c:pt>
                <c:pt idx="2740">
                  <c:v>48.937777777668089</c:v>
                </c:pt>
                <c:pt idx="2741">
                  <c:v>48.954444444389082</c:v>
                </c:pt>
                <c:pt idx="2742">
                  <c:v>48.971111111110076</c:v>
                </c:pt>
                <c:pt idx="2743">
                  <c:v>48.988055555499159</c:v>
                </c:pt>
                <c:pt idx="2744">
                  <c:v>49.004722222220153</c:v>
                </c:pt>
                <c:pt idx="2745">
                  <c:v>49.021388888766523</c:v>
                </c:pt>
                <c:pt idx="2746">
                  <c:v>49.038055555487517</c:v>
                </c:pt>
                <c:pt idx="2747">
                  <c:v>49.054722222208511</c:v>
                </c:pt>
                <c:pt idx="2748">
                  <c:v>49.071388888754882</c:v>
                </c:pt>
                <c:pt idx="2749">
                  <c:v>49.088055555475876</c:v>
                </c:pt>
                <c:pt idx="2750">
                  <c:v>49.10472222219687</c:v>
                </c:pt>
                <c:pt idx="2751">
                  <c:v>49.12138888874324</c:v>
                </c:pt>
                <c:pt idx="2752">
                  <c:v>49.138055555464234</c:v>
                </c:pt>
                <c:pt idx="2753">
                  <c:v>49.154722222185228</c:v>
                </c:pt>
                <c:pt idx="2754">
                  <c:v>49.171388888731599</c:v>
                </c:pt>
                <c:pt idx="2755">
                  <c:v>49.188333333295304</c:v>
                </c:pt>
                <c:pt idx="2756">
                  <c:v>49.204999999841675</c:v>
                </c:pt>
                <c:pt idx="2757">
                  <c:v>49.221666666562669</c:v>
                </c:pt>
                <c:pt idx="2758">
                  <c:v>49.238333333283663</c:v>
                </c:pt>
                <c:pt idx="2759">
                  <c:v>49.255000000004657</c:v>
                </c:pt>
                <c:pt idx="2760">
                  <c:v>49.271666666551027</c:v>
                </c:pt>
                <c:pt idx="2761">
                  <c:v>49.288333333272021</c:v>
                </c:pt>
                <c:pt idx="2762">
                  <c:v>49.304999999993015</c:v>
                </c:pt>
                <c:pt idx="2763">
                  <c:v>49.321666666539386</c:v>
                </c:pt>
                <c:pt idx="2764">
                  <c:v>49.33833333326038</c:v>
                </c:pt>
                <c:pt idx="2765">
                  <c:v>49.354999999981374</c:v>
                </c:pt>
                <c:pt idx="2766">
                  <c:v>49.371944444370456</c:v>
                </c:pt>
                <c:pt idx="2767">
                  <c:v>49.38861111109145</c:v>
                </c:pt>
                <c:pt idx="2768">
                  <c:v>49.405277777637821</c:v>
                </c:pt>
                <c:pt idx="2769">
                  <c:v>49.421944444358815</c:v>
                </c:pt>
                <c:pt idx="2770">
                  <c:v>49.438611111079808</c:v>
                </c:pt>
                <c:pt idx="2771">
                  <c:v>49.455277777626179</c:v>
                </c:pt>
                <c:pt idx="2772">
                  <c:v>49.471944444347173</c:v>
                </c:pt>
                <c:pt idx="2773">
                  <c:v>49.488611111068167</c:v>
                </c:pt>
                <c:pt idx="2774">
                  <c:v>49.505277777789161</c:v>
                </c:pt>
                <c:pt idx="2775">
                  <c:v>49.521944444335531</c:v>
                </c:pt>
                <c:pt idx="2776">
                  <c:v>49.538888888899237</c:v>
                </c:pt>
                <c:pt idx="2777">
                  <c:v>49.555555555445608</c:v>
                </c:pt>
                <c:pt idx="2778">
                  <c:v>49.572222222166602</c:v>
                </c:pt>
                <c:pt idx="2779">
                  <c:v>49.588888888887595</c:v>
                </c:pt>
                <c:pt idx="2780">
                  <c:v>49.605555555433966</c:v>
                </c:pt>
                <c:pt idx="2781">
                  <c:v>49.62222222215496</c:v>
                </c:pt>
                <c:pt idx="2782">
                  <c:v>49.638888888875954</c:v>
                </c:pt>
                <c:pt idx="2783">
                  <c:v>49.655555555422325</c:v>
                </c:pt>
                <c:pt idx="2784">
                  <c:v>49.672222222143319</c:v>
                </c:pt>
                <c:pt idx="2785">
                  <c:v>49.688888888864312</c:v>
                </c:pt>
                <c:pt idx="2786">
                  <c:v>49.705833333253395</c:v>
                </c:pt>
                <c:pt idx="2787">
                  <c:v>49.722499999974389</c:v>
                </c:pt>
                <c:pt idx="2788">
                  <c:v>49.739166666520759</c:v>
                </c:pt>
                <c:pt idx="2789">
                  <c:v>49.755833333241753</c:v>
                </c:pt>
                <c:pt idx="2790">
                  <c:v>49.772499999962747</c:v>
                </c:pt>
                <c:pt idx="2791">
                  <c:v>49.789166666509118</c:v>
                </c:pt>
                <c:pt idx="2792">
                  <c:v>49.805833333230112</c:v>
                </c:pt>
                <c:pt idx="2793">
                  <c:v>49.822499999951106</c:v>
                </c:pt>
                <c:pt idx="2794">
                  <c:v>49.839166666672099</c:v>
                </c:pt>
                <c:pt idx="2795">
                  <c:v>49.85583333321847</c:v>
                </c:pt>
                <c:pt idx="2796">
                  <c:v>49.872777777782176</c:v>
                </c:pt>
                <c:pt idx="2797">
                  <c:v>49.889444444328547</c:v>
                </c:pt>
                <c:pt idx="2798">
                  <c:v>49.90611111104954</c:v>
                </c:pt>
                <c:pt idx="2799">
                  <c:v>49.922777777770534</c:v>
                </c:pt>
                <c:pt idx="2800">
                  <c:v>49.939444444316905</c:v>
                </c:pt>
                <c:pt idx="2801">
                  <c:v>49.956111111037899</c:v>
                </c:pt>
                <c:pt idx="2802">
                  <c:v>49.972777777758893</c:v>
                </c:pt>
                <c:pt idx="2803">
                  <c:v>49.989444444305263</c:v>
                </c:pt>
                <c:pt idx="2804">
                  <c:v>50.006111111026257</c:v>
                </c:pt>
                <c:pt idx="2805">
                  <c:v>50.022777777747251</c:v>
                </c:pt>
                <c:pt idx="2806">
                  <c:v>50.039722222136334</c:v>
                </c:pt>
                <c:pt idx="2807">
                  <c:v>50.056388888857327</c:v>
                </c:pt>
                <c:pt idx="2808">
                  <c:v>50.073055555403698</c:v>
                </c:pt>
                <c:pt idx="2809">
                  <c:v>50.089722222124692</c:v>
                </c:pt>
                <c:pt idx="2810">
                  <c:v>50.106388888845686</c:v>
                </c:pt>
                <c:pt idx="2811">
                  <c:v>50.12305555556668</c:v>
                </c:pt>
                <c:pt idx="2812">
                  <c:v>50.139722222113051</c:v>
                </c:pt>
                <c:pt idx="2813">
                  <c:v>50.156388888834044</c:v>
                </c:pt>
                <c:pt idx="2814">
                  <c:v>50.173055555555038</c:v>
                </c:pt>
                <c:pt idx="2815">
                  <c:v>50.189722222101409</c:v>
                </c:pt>
                <c:pt idx="2816">
                  <c:v>50.206666666665114</c:v>
                </c:pt>
                <c:pt idx="2817">
                  <c:v>50.223333333211485</c:v>
                </c:pt>
                <c:pt idx="2818">
                  <c:v>50.239999999932479</c:v>
                </c:pt>
                <c:pt idx="2819">
                  <c:v>50.256666666653473</c:v>
                </c:pt>
                <c:pt idx="2820">
                  <c:v>50.273333333199844</c:v>
                </c:pt>
                <c:pt idx="2821">
                  <c:v>50.289999999920838</c:v>
                </c:pt>
                <c:pt idx="2822">
                  <c:v>50.306666666641831</c:v>
                </c:pt>
                <c:pt idx="2823">
                  <c:v>50.323333333188202</c:v>
                </c:pt>
                <c:pt idx="2824">
                  <c:v>50.339999999909196</c:v>
                </c:pt>
                <c:pt idx="2825">
                  <c:v>50.35666666663019</c:v>
                </c:pt>
                <c:pt idx="2826">
                  <c:v>50.373333333176561</c:v>
                </c:pt>
                <c:pt idx="2827">
                  <c:v>50.390277777740266</c:v>
                </c:pt>
                <c:pt idx="2828">
                  <c:v>50.406944444286637</c:v>
                </c:pt>
                <c:pt idx="2829">
                  <c:v>50.423611111007631</c:v>
                </c:pt>
                <c:pt idx="2830">
                  <c:v>50.440277777728625</c:v>
                </c:pt>
                <c:pt idx="2831">
                  <c:v>50.456944444449618</c:v>
                </c:pt>
                <c:pt idx="2832">
                  <c:v>50.473611110995989</c:v>
                </c:pt>
                <c:pt idx="2833">
                  <c:v>50.490277777716983</c:v>
                </c:pt>
                <c:pt idx="2834">
                  <c:v>50.506944444437977</c:v>
                </c:pt>
                <c:pt idx="2835">
                  <c:v>50.523611110984348</c:v>
                </c:pt>
                <c:pt idx="2836">
                  <c:v>50.540277777705342</c:v>
                </c:pt>
                <c:pt idx="2837">
                  <c:v>50.557222222094424</c:v>
                </c:pt>
                <c:pt idx="2838">
                  <c:v>50.573888888815418</c:v>
                </c:pt>
                <c:pt idx="2839">
                  <c:v>50.590555555536412</c:v>
                </c:pt>
                <c:pt idx="2840">
                  <c:v>50.607222222082783</c:v>
                </c:pt>
                <c:pt idx="2841">
                  <c:v>50.623888888803776</c:v>
                </c:pt>
                <c:pt idx="2842">
                  <c:v>50.64055555552477</c:v>
                </c:pt>
                <c:pt idx="2843">
                  <c:v>50.657222222071141</c:v>
                </c:pt>
                <c:pt idx="2844">
                  <c:v>50.673888888792135</c:v>
                </c:pt>
                <c:pt idx="2845">
                  <c:v>50.690555555513129</c:v>
                </c:pt>
                <c:pt idx="2846">
                  <c:v>50.707222222234122</c:v>
                </c:pt>
                <c:pt idx="2847">
                  <c:v>50.724166666623205</c:v>
                </c:pt>
                <c:pt idx="2848">
                  <c:v>50.740833333344199</c:v>
                </c:pt>
                <c:pt idx="2849">
                  <c:v>50.75749999989057</c:v>
                </c:pt>
                <c:pt idx="2850">
                  <c:v>50.774166666611563</c:v>
                </c:pt>
                <c:pt idx="2851">
                  <c:v>50.790833333332557</c:v>
                </c:pt>
                <c:pt idx="2852">
                  <c:v>50.807499999878928</c:v>
                </c:pt>
                <c:pt idx="2853">
                  <c:v>50.824166666599922</c:v>
                </c:pt>
                <c:pt idx="2854">
                  <c:v>50.840833333320916</c:v>
                </c:pt>
                <c:pt idx="2855">
                  <c:v>50.857499999867287</c:v>
                </c:pt>
                <c:pt idx="2856">
                  <c:v>50.87416666658828</c:v>
                </c:pt>
                <c:pt idx="2857">
                  <c:v>50.890833333309274</c:v>
                </c:pt>
                <c:pt idx="2858">
                  <c:v>50.907777777698357</c:v>
                </c:pt>
                <c:pt idx="2859">
                  <c:v>50.92444444441935</c:v>
                </c:pt>
                <c:pt idx="2860">
                  <c:v>50.941111110965721</c:v>
                </c:pt>
                <c:pt idx="2861">
                  <c:v>50.957777777686715</c:v>
                </c:pt>
                <c:pt idx="2862">
                  <c:v>50.974444444407709</c:v>
                </c:pt>
                <c:pt idx="2863">
                  <c:v>50.99111111095408</c:v>
                </c:pt>
                <c:pt idx="2864">
                  <c:v>51.007777777675074</c:v>
                </c:pt>
                <c:pt idx="2865">
                  <c:v>51.024444444396067</c:v>
                </c:pt>
                <c:pt idx="2866">
                  <c:v>51.041111111117061</c:v>
                </c:pt>
                <c:pt idx="2867">
                  <c:v>51.057777777663432</c:v>
                </c:pt>
                <c:pt idx="2868">
                  <c:v>51.074722222227138</c:v>
                </c:pt>
                <c:pt idx="2869">
                  <c:v>51.091388888773508</c:v>
                </c:pt>
                <c:pt idx="2870">
                  <c:v>51.108055555494502</c:v>
                </c:pt>
                <c:pt idx="2871">
                  <c:v>51.124722222215496</c:v>
                </c:pt>
                <c:pt idx="2872">
                  <c:v>51.141388888761867</c:v>
                </c:pt>
                <c:pt idx="2873">
                  <c:v>51.158055555482861</c:v>
                </c:pt>
                <c:pt idx="2874">
                  <c:v>51.174722222203854</c:v>
                </c:pt>
                <c:pt idx="2875">
                  <c:v>51.191388888750225</c:v>
                </c:pt>
                <c:pt idx="2876">
                  <c:v>51.208055555471219</c:v>
                </c:pt>
                <c:pt idx="2877">
                  <c:v>51.224722222192213</c:v>
                </c:pt>
                <c:pt idx="2878">
                  <c:v>51.241388888738584</c:v>
                </c:pt>
                <c:pt idx="2879">
                  <c:v>51.258333333302289</c:v>
                </c:pt>
                <c:pt idx="2880">
                  <c:v>51.27499999984866</c:v>
                </c:pt>
                <c:pt idx="2881">
                  <c:v>51.291666666569654</c:v>
                </c:pt>
                <c:pt idx="2882">
                  <c:v>51.308333333290648</c:v>
                </c:pt>
                <c:pt idx="2883">
                  <c:v>51.325000000011642</c:v>
                </c:pt>
                <c:pt idx="2884">
                  <c:v>51.341666666558012</c:v>
                </c:pt>
                <c:pt idx="2885">
                  <c:v>51.358333333279006</c:v>
                </c:pt>
                <c:pt idx="2886">
                  <c:v>51.375</c:v>
                </c:pt>
                <c:pt idx="2887">
                  <c:v>51.391666666546371</c:v>
                </c:pt>
                <c:pt idx="2888">
                  <c:v>51.408333333267365</c:v>
                </c:pt>
                <c:pt idx="2889">
                  <c:v>51.424999999988358</c:v>
                </c:pt>
                <c:pt idx="2890">
                  <c:v>51.441944444377441</c:v>
                </c:pt>
                <c:pt idx="2891">
                  <c:v>51.458611111098435</c:v>
                </c:pt>
                <c:pt idx="2892">
                  <c:v>51.475277777644806</c:v>
                </c:pt>
                <c:pt idx="2893">
                  <c:v>51.491944444365799</c:v>
                </c:pt>
                <c:pt idx="2894">
                  <c:v>51.508611111086793</c:v>
                </c:pt>
                <c:pt idx="2895">
                  <c:v>51.525277777633164</c:v>
                </c:pt>
                <c:pt idx="2896">
                  <c:v>51.541944444354158</c:v>
                </c:pt>
                <c:pt idx="2897">
                  <c:v>51.558611111075152</c:v>
                </c:pt>
                <c:pt idx="2898">
                  <c:v>51.575277777621523</c:v>
                </c:pt>
                <c:pt idx="2899">
                  <c:v>51.591944444342516</c:v>
                </c:pt>
                <c:pt idx="2900">
                  <c:v>51.608888888731599</c:v>
                </c:pt>
                <c:pt idx="2901">
                  <c:v>51.625555555452593</c:v>
                </c:pt>
                <c:pt idx="2902">
                  <c:v>51.642222222173586</c:v>
                </c:pt>
                <c:pt idx="2903">
                  <c:v>51.65888888889458</c:v>
                </c:pt>
                <c:pt idx="2904">
                  <c:v>51.675555555440951</c:v>
                </c:pt>
                <c:pt idx="2905">
                  <c:v>51.692222222161945</c:v>
                </c:pt>
                <c:pt idx="2906">
                  <c:v>51.708888888882939</c:v>
                </c:pt>
                <c:pt idx="2907">
                  <c:v>51.72555555542931</c:v>
                </c:pt>
                <c:pt idx="2908">
                  <c:v>51.742222222150303</c:v>
                </c:pt>
                <c:pt idx="2909">
                  <c:v>51.758888888871297</c:v>
                </c:pt>
                <c:pt idx="2910">
                  <c:v>51.775555555417668</c:v>
                </c:pt>
                <c:pt idx="2911">
                  <c:v>51.792499999981374</c:v>
                </c:pt>
                <c:pt idx="2912">
                  <c:v>51.809166666527744</c:v>
                </c:pt>
                <c:pt idx="2913">
                  <c:v>51.825833333248738</c:v>
                </c:pt>
                <c:pt idx="2914">
                  <c:v>51.842499999969732</c:v>
                </c:pt>
                <c:pt idx="2915">
                  <c:v>51.859166666516103</c:v>
                </c:pt>
                <c:pt idx="2916">
                  <c:v>51.875833333237097</c:v>
                </c:pt>
                <c:pt idx="2917">
                  <c:v>51.89249999995809</c:v>
                </c:pt>
                <c:pt idx="2918">
                  <c:v>51.909166666679084</c:v>
                </c:pt>
                <c:pt idx="2919">
                  <c:v>51.925833333225455</c:v>
                </c:pt>
                <c:pt idx="2920">
                  <c:v>51.942499999946449</c:v>
                </c:pt>
                <c:pt idx="2921">
                  <c:v>51.959444444335531</c:v>
                </c:pt>
                <c:pt idx="2922">
                  <c:v>51.976111111056525</c:v>
                </c:pt>
                <c:pt idx="2923">
                  <c:v>51.992777777777519</c:v>
                </c:pt>
                <c:pt idx="2924">
                  <c:v>52.00944444432389</c:v>
                </c:pt>
                <c:pt idx="2925">
                  <c:v>52.026111111044884</c:v>
                </c:pt>
                <c:pt idx="2926">
                  <c:v>52.042777777765878</c:v>
                </c:pt>
                <c:pt idx="2927">
                  <c:v>52.059444444312248</c:v>
                </c:pt>
                <c:pt idx="2928">
                  <c:v>52.076111111033242</c:v>
                </c:pt>
                <c:pt idx="2929">
                  <c:v>52.092777777754236</c:v>
                </c:pt>
                <c:pt idx="2930">
                  <c:v>52.109444444300607</c:v>
                </c:pt>
                <c:pt idx="2931">
                  <c:v>52.126388888864312</c:v>
                </c:pt>
                <c:pt idx="2932">
                  <c:v>52.143055555410683</c:v>
                </c:pt>
                <c:pt idx="2933">
                  <c:v>52.159722222131677</c:v>
                </c:pt>
                <c:pt idx="2934">
                  <c:v>52.176388888852671</c:v>
                </c:pt>
                <c:pt idx="2935">
                  <c:v>52.193055555399042</c:v>
                </c:pt>
                <c:pt idx="2936">
                  <c:v>52.209722222120035</c:v>
                </c:pt>
                <c:pt idx="2937">
                  <c:v>52.226388888841029</c:v>
                </c:pt>
                <c:pt idx="2938">
                  <c:v>52.243055555562023</c:v>
                </c:pt>
                <c:pt idx="2939">
                  <c:v>52.259722222108394</c:v>
                </c:pt>
                <c:pt idx="2940">
                  <c:v>52.276388888829388</c:v>
                </c:pt>
                <c:pt idx="2941">
                  <c:v>52.293055555550382</c:v>
                </c:pt>
                <c:pt idx="2942">
                  <c:v>52.309999999939464</c:v>
                </c:pt>
                <c:pt idx="2943">
                  <c:v>52.326666666660458</c:v>
                </c:pt>
                <c:pt idx="2944">
                  <c:v>52.343333333206829</c:v>
                </c:pt>
                <c:pt idx="2945">
                  <c:v>52.359999999927823</c:v>
                </c:pt>
                <c:pt idx="2946">
                  <c:v>52.376666666648816</c:v>
                </c:pt>
                <c:pt idx="2947">
                  <c:v>52.393333333195187</c:v>
                </c:pt>
                <c:pt idx="2948">
                  <c:v>52.409999999916181</c:v>
                </c:pt>
                <c:pt idx="2949">
                  <c:v>52.426666666637175</c:v>
                </c:pt>
                <c:pt idx="2950">
                  <c:v>52.443333333183546</c:v>
                </c:pt>
                <c:pt idx="2951">
                  <c:v>52.459999999904539</c:v>
                </c:pt>
                <c:pt idx="2952">
                  <c:v>52.476666666625533</c:v>
                </c:pt>
                <c:pt idx="2953">
                  <c:v>52.493333333346527</c:v>
                </c:pt>
                <c:pt idx="2954">
                  <c:v>52.51027777773561</c:v>
                </c:pt>
                <c:pt idx="2955">
                  <c:v>52.526944444456603</c:v>
                </c:pt>
                <c:pt idx="2956">
                  <c:v>52.543611111002974</c:v>
                </c:pt>
                <c:pt idx="2957">
                  <c:v>52.560277777723968</c:v>
                </c:pt>
                <c:pt idx="2958">
                  <c:v>52.576944444444962</c:v>
                </c:pt>
                <c:pt idx="2959">
                  <c:v>52.593611110991333</c:v>
                </c:pt>
                <c:pt idx="2960">
                  <c:v>52.610277777712326</c:v>
                </c:pt>
                <c:pt idx="2961">
                  <c:v>52.62694444443332</c:v>
                </c:pt>
                <c:pt idx="2962">
                  <c:v>52.643611110979691</c:v>
                </c:pt>
                <c:pt idx="2963">
                  <c:v>52.660277777700685</c:v>
                </c:pt>
                <c:pt idx="2964">
                  <c:v>52.677222222089767</c:v>
                </c:pt>
                <c:pt idx="2965">
                  <c:v>52.693888888810761</c:v>
                </c:pt>
                <c:pt idx="2966">
                  <c:v>52.710555555531755</c:v>
                </c:pt>
                <c:pt idx="2967">
                  <c:v>52.727222222078126</c:v>
                </c:pt>
                <c:pt idx="2968">
                  <c:v>52.74388888879912</c:v>
                </c:pt>
                <c:pt idx="2969">
                  <c:v>52.760555555520114</c:v>
                </c:pt>
                <c:pt idx="2970">
                  <c:v>52.777222222066484</c:v>
                </c:pt>
                <c:pt idx="2971">
                  <c:v>52.793888888787478</c:v>
                </c:pt>
                <c:pt idx="2972">
                  <c:v>52.810555555508472</c:v>
                </c:pt>
                <c:pt idx="2973">
                  <c:v>52.827222222229466</c:v>
                </c:pt>
                <c:pt idx="2974">
                  <c:v>52.843888888775837</c:v>
                </c:pt>
                <c:pt idx="2975">
                  <c:v>52.860833333339542</c:v>
                </c:pt>
                <c:pt idx="2976">
                  <c:v>52.877499999885913</c:v>
                </c:pt>
                <c:pt idx="2977">
                  <c:v>52.894166666606907</c:v>
                </c:pt>
                <c:pt idx="2978">
                  <c:v>52.910833333327901</c:v>
                </c:pt>
                <c:pt idx="2979">
                  <c:v>52.927499999874271</c:v>
                </c:pt>
                <c:pt idx="2980">
                  <c:v>52.944166666595265</c:v>
                </c:pt>
                <c:pt idx="2981">
                  <c:v>52.960833333316259</c:v>
                </c:pt>
                <c:pt idx="2982">
                  <c:v>52.97749999986263</c:v>
                </c:pt>
                <c:pt idx="2983">
                  <c:v>52.994166666583624</c:v>
                </c:pt>
                <c:pt idx="2984">
                  <c:v>53.010833333304618</c:v>
                </c:pt>
                <c:pt idx="2985">
                  <c:v>53.0277777776937</c:v>
                </c:pt>
                <c:pt idx="2986">
                  <c:v>53.044444444414694</c:v>
                </c:pt>
                <c:pt idx="2987">
                  <c:v>53.061111110961065</c:v>
                </c:pt>
                <c:pt idx="2988">
                  <c:v>53.077777777682059</c:v>
                </c:pt>
                <c:pt idx="2989">
                  <c:v>53.094444444403052</c:v>
                </c:pt>
                <c:pt idx="2990">
                  <c:v>53.111111111124046</c:v>
                </c:pt>
                <c:pt idx="2991">
                  <c:v>53.127777777670417</c:v>
                </c:pt>
                <c:pt idx="2992">
                  <c:v>53.144444444391411</c:v>
                </c:pt>
                <c:pt idx="2993">
                  <c:v>53.161111111112405</c:v>
                </c:pt>
                <c:pt idx="2994">
                  <c:v>53.177777777658775</c:v>
                </c:pt>
                <c:pt idx="2995">
                  <c:v>53.194722222222481</c:v>
                </c:pt>
                <c:pt idx="2996">
                  <c:v>53.211388888768852</c:v>
                </c:pt>
                <c:pt idx="2997">
                  <c:v>53.228055555489846</c:v>
                </c:pt>
                <c:pt idx="2998">
                  <c:v>53.244722222210839</c:v>
                </c:pt>
                <c:pt idx="2999">
                  <c:v>53.26138888875721</c:v>
                </c:pt>
                <c:pt idx="3000">
                  <c:v>53.278055555478204</c:v>
                </c:pt>
                <c:pt idx="3001">
                  <c:v>53.294722222199198</c:v>
                </c:pt>
                <c:pt idx="3002">
                  <c:v>53.311388888745569</c:v>
                </c:pt>
                <c:pt idx="3003">
                  <c:v>53.328055555466563</c:v>
                </c:pt>
                <c:pt idx="3004">
                  <c:v>53.344722222187556</c:v>
                </c:pt>
                <c:pt idx="3005">
                  <c:v>53.361388888733927</c:v>
                </c:pt>
                <c:pt idx="3006">
                  <c:v>53.378333333297633</c:v>
                </c:pt>
                <c:pt idx="3007">
                  <c:v>53.394999999844003</c:v>
                </c:pt>
                <c:pt idx="3008">
                  <c:v>53.411666666564997</c:v>
                </c:pt>
                <c:pt idx="3009">
                  <c:v>53.428333333285991</c:v>
                </c:pt>
                <c:pt idx="3010">
                  <c:v>53.445000000006985</c:v>
                </c:pt>
                <c:pt idx="3011">
                  <c:v>53.461666666553356</c:v>
                </c:pt>
                <c:pt idx="3012">
                  <c:v>53.47833333327435</c:v>
                </c:pt>
                <c:pt idx="3013">
                  <c:v>53.494999999995343</c:v>
                </c:pt>
                <c:pt idx="3014">
                  <c:v>53.511666666541714</c:v>
                </c:pt>
                <c:pt idx="3015">
                  <c:v>53.528333333262708</c:v>
                </c:pt>
                <c:pt idx="3016">
                  <c:v>53.545277777651791</c:v>
                </c:pt>
                <c:pt idx="3017">
                  <c:v>53.561944444372784</c:v>
                </c:pt>
                <c:pt idx="3018">
                  <c:v>53.578611111093778</c:v>
                </c:pt>
                <c:pt idx="3019">
                  <c:v>53.595277777640149</c:v>
                </c:pt>
                <c:pt idx="3020">
                  <c:v>53.611944444361143</c:v>
                </c:pt>
                <c:pt idx="3021">
                  <c:v>53.628611111082137</c:v>
                </c:pt>
                <c:pt idx="3022">
                  <c:v>53.645277777628507</c:v>
                </c:pt>
                <c:pt idx="3023">
                  <c:v>53.661944444349501</c:v>
                </c:pt>
                <c:pt idx="3024">
                  <c:v>53.678611111070495</c:v>
                </c:pt>
                <c:pt idx="3025">
                  <c:v>53.695277777791489</c:v>
                </c:pt>
                <c:pt idx="3026">
                  <c:v>53.712222222180571</c:v>
                </c:pt>
                <c:pt idx="3027">
                  <c:v>53.728888888901565</c:v>
                </c:pt>
                <c:pt idx="3028">
                  <c:v>53.745555555447936</c:v>
                </c:pt>
                <c:pt idx="3029">
                  <c:v>53.76222222216893</c:v>
                </c:pt>
                <c:pt idx="3030">
                  <c:v>53.778888888889924</c:v>
                </c:pt>
                <c:pt idx="3031">
                  <c:v>53.795555555436295</c:v>
                </c:pt>
                <c:pt idx="3032">
                  <c:v>53.812222222157288</c:v>
                </c:pt>
                <c:pt idx="3033">
                  <c:v>53.828888888878282</c:v>
                </c:pt>
                <c:pt idx="3034">
                  <c:v>53.845555555424653</c:v>
                </c:pt>
                <c:pt idx="3035">
                  <c:v>53.862222222145647</c:v>
                </c:pt>
                <c:pt idx="3036">
                  <c:v>53.879166666534729</c:v>
                </c:pt>
                <c:pt idx="3037">
                  <c:v>53.895833333255723</c:v>
                </c:pt>
                <c:pt idx="3038">
                  <c:v>53.912499999976717</c:v>
                </c:pt>
                <c:pt idx="3039">
                  <c:v>53.929166666523088</c:v>
                </c:pt>
                <c:pt idx="3040">
                  <c:v>53.945833333244082</c:v>
                </c:pt>
                <c:pt idx="3041">
                  <c:v>53.962499999965075</c:v>
                </c:pt>
                <c:pt idx="3042">
                  <c:v>53.979166666511446</c:v>
                </c:pt>
                <c:pt idx="3043">
                  <c:v>53.99583333323244</c:v>
                </c:pt>
                <c:pt idx="3044">
                  <c:v>54.012499999953434</c:v>
                </c:pt>
                <c:pt idx="3045">
                  <c:v>54.029166666674428</c:v>
                </c:pt>
                <c:pt idx="3046">
                  <c:v>54.045833333220799</c:v>
                </c:pt>
                <c:pt idx="3047">
                  <c:v>54.062777777784504</c:v>
                </c:pt>
                <c:pt idx="3048">
                  <c:v>54.079444444330875</c:v>
                </c:pt>
                <c:pt idx="3049">
                  <c:v>54.096111111051869</c:v>
                </c:pt>
                <c:pt idx="3050">
                  <c:v>54.112777777772862</c:v>
                </c:pt>
                <c:pt idx="3051">
                  <c:v>54.129444444319233</c:v>
                </c:pt>
                <c:pt idx="3052">
                  <c:v>54.146111111040227</c:v>
                </c:pt>
                <c:pt idx="3053">
                  <c:v>54.162777777761221</c:v>
                </c:pt>
                <c:pt idx="3054">
                  <c:v>54.179444444307592</c:v>
                </c:pt>
                <c:pt idx="3055">
                  <c:v>54.196111111028586</c:v>
                </c:pt>
                <c:pt idx="3056">
                  <c:v>54.212777777749579</c:v>
                </c:pt>
                <c:pt idx="3057">
                  <c:v>54.22944444429595</c:v>
                </c:pt>
                <c:pt idx="3058">
                  <c:v>54.246388888859656</c:v>
                </c:pt>
                <c:pt idx="3059">
                  <c:v>54.263055555406027</c:v>
                </c:pt>
                <c:pt idx="3060">
                  <c:v>54.27972222212702</c:v>
                </c:pt>
                <c:pt idx="3061">
                  <c:v>54.296388888848014</c:v>
                </c:pt>
                <c:pt idx="3062">
                  <c:v>54.313055555569008</c:v>
                </c:pt>
                <c:pt idx="3063">
                  <c:v>54.329722222115379</c:v>
                </c:pt>
                <c:pt idx="3064">
                  <c:v>54.346388888836373</c:v>
                </c:pt>
                <c:pt idx="3065">
                  <c:v>54.363055555557366</c:v>
                </c:pt>
                <c:pt idx="3066">
                  <c:v>54.379722222103737</c:v>
                </c:pt>
                <c:pt idx="3067">
                  <c:v>54.396388888824731</c:v>
                </c:pt>
                <c:pt idx="3068">
                  <c:v>54.413333333213814</c:v>
                </c:pt>
                <c:pt idx="3069">
                  <c:v>54.429999999934807</c:v>
                </c:pt>
                <c:pt idx="3070">
                  <c:v>54.446666666655801</c:v>
                </c:pt>
                <c:pt idx="3071">
                  <c:v>54.463333333202172</c:v>
                </c:pt>
                <c:pt idx="3072">
                  <c:v>54.479999999923166</c:v>
                </c:pt>
                <c:pt idx="3073">
                  <c:v>54.49666666664416</c:v>
                </c:pt>
                <c:pt idx="3074">
                  <c:v>54.513333333190531</c:v>
                </c:pt>
                <c:pt idx="3075">
                  <c:v>54.529999999911524</c:v>
                </c:pt>
                <c:pt idx="3076">
                  <c:v>54.546666666632518</c:v>
                </c:pt>
                <c:pt idx="3077">
                  <c:v>54.563333333178889</c:v>
                </c:pt>
                <c:pt idx="3078">
                  <c:v>54.579999999899883</c:v>
                </c:pt>
                <c:pt idx="3079">
                  <c:v>54.596944444288965</c:v>
                </c:pt>
                <c:pt idx="3080">
                  <c:v>54.613611111009959</c:v>
                </c:pt>
                <c:pt idx="3081">
                  <c:v>54.630277777730953</c:v>
                </c:pt>
                <c:pt idx="3082">
                  <c:v>54.646944444451947</c:v>
                </c:pt>
                <c:pt idx="3083">
                  <c:v>54.663611110998318</c:v>
                </c:pt>
                <c:pt idx="3084">
                  <c:v>54.680277777719311</c:v>
                </c:pt>
                <c:pt idx="3085">
                  <c:v>54.696944444440305</c:v>
                </c:pt>
                <c:pt idx="3086">
                  <c:v>54.713611110986676</c:v>
                </c:pt>
                <c:pt idx="3087">
                  <c:v>54.73027777770767</c:v>
                </c:pt>
                <c:pt idx="3088">
                  <c:v>54.746944444428664</c:v>
                </c:pt>
                <c:pt idx="3089">
                  <c:v>54.763888888817746</c:v>
                </c:pt>
                <c:pt idx="3090">
                  <c:v>54.78055555553874</c:v>
                </c:pt>
                <c:pt idx="3091">
                  <c:v>54.797222222085111</c:v>
                </c:pt>
                <c:pt idx="3092">
                  <c:v>54.813888888806105</c:v>
                </c:pt>
                <c:pt idx="3093">
                  <c:v>54.830555555527098</c:v>
                </c:pt>
                <c:pt idx="3094">
                  <c:v>54.847222222073469</c:v>
                </c:pt>
                <c:pt idx="3095">
                  <c:v>54.863888888794463</c:v>
                </c:pt>
                <c:pt idx="3096">
                  <c:v>54.880555555515457</c:v>
                </c:pt>
                <c:pt idx="3097">
                  <c:v>54.897222222236451</c:v>
                </c:pt>
                <c:pt idx="3098">
                  <c:v>54.913888888782822</c:v>
                </c:pt>
                <c:pt idx="3099">
                  <c:v>54.930833333346527</c:v>
                </c:pt>
                <c:pt idx="3100">
                  <c:v>54.947499999892898</c:v>
                </c:pt>
                <c:pt idx="3101">
                  <c:v>54.964166666613892</c:v>
                </c:pt>
                <c:pt idx="3102">
                  <c:v>54.980833333334886</c:v>
                </c:pt>
                <c:pt idx="3103">
                  <c:v>54.997499999881256</c:v>
                </c:pt>
                <c:pt idx="3104">
                  <c:v>55.01416666660225</c:v>
                </c:pt>
                <c:pt idx="3105">
                  <c:v>55.030833333323244</c:v>
                </c:pt>
                <c:pt idx="3106">
                  <c:v>55.047499999869615</c:v>
                </c:pt>
                <c:pt idx="3107">
                  <c:v>55.064166666590609</c:v>
                </c:pt>
                <c:pt idx="3108">
                  <c:v>55.080833333311602</c:v>
                </c:pt>
                <c:pt idx="3109">
                  <c:v>55.097499999857973</c:v>
                </c:pt>
                <c:pt idx="3110">
                  <c:v>55.114444444421679</c:v>
                </c:pt>
                <c:pt idx="3111">
                  <c:v>55.13111111096805</c:v>
                </c:pt>
                <c:pt idx="3112">
                  <c:v>55.147777777689043</c:v>
                </c:pt>
                <c:pt idx="3113">
                  <c:v>55.164444444410037</c:v>
                </c:pt>
                <c:pt idx="3114">
                  <c:v>55.181111110956408</c:v>
                </c:pt>
                <c:pt idx="3115">
                  <c:v>55.197777777677402</c:v>
                </c:pt>
                <c:pt idx="3116">
                  <c:v>55.214444444398396</c:v>
                </c:pt>
                <c:pt idx="3117">
                  <c:v>55.23111111111939</c:v>
                </c:pt>
                <c:pt idx="3118">
                  <c:v>55.24777777766576</c:v>
                </c:pt>
                <c:pt idx="3119">
                  <c:v>55.264444444386754</c:v>
                </c:pt>
                <c:pt idx="3120">
                  <c:v>55.281111111107748</c:v>
                </c:pt>
                <c:pt idx="3121">
                  <c:v>55.297777777654119</c:v>
                </c:pt>
                <c:pt idx="3122">
                  <c:v>55.314444444375113</c:v>
                </c:pt>
                <c:pt idx="3123">
                  <c:v>55.331388888764195</c:v>
                </c:pt>
                <c:pt idx="3124">
                  <c:v>55.348055555485189</c:v>
                </c:pt>
                <c:pt idx="3125">
                  <c:v>55.364722222206183</c:v>
                </c:pt>
                <c:pt idx="3126">
                  <c:v>55.381388888752554</c:v>
                </c:pt>
                <c:pt idx="3127">
                  <c:v>55.398055555473547</c:v>
                </c:pt>
                <c:pt idx="3128">
                  <c:v>55.414722222194541</c:v>
                </c:pt>
                <c:pt idx="3129">
                  <c:v>55.431388888740912</c:v>
                </c:pt>
                <c:pt idx="3130">
                  <c:v>55.448055555461906</c:v>
                </c:pt>
                <c:pt idx="3131">
                  <c:v>55.4647222221829</c:v>
                </c:pt>
                <c:pt idx="3132">
                  <c:v>55.481388888903894</c:v>
                </c:pt>
                <c:pt idx="3133">
                  <c:v>55.498055555450264</c:v>
                </c:pt>
                <c:pt idx="3134">
                  <c:v>55.514722222171258</c:v>
                </c:pt>
                <c:pt idx="3135">
                  <c:v>55.531388888892252</c:v>
                </c:pt>
                <c:pt idx="3136">
                  <c:v>55.548055555438623</c:v>
                </c:pt>
                <c:pt idx="3137">
                  <c:v>55.564722222159617</c:v>
                </c:pt>
                <c:pt idx="3138">
                  <c:v>55.581666666548699</c:v>
                </c:pt>
                <c:pt idx="3139">
                  <c:v>55.598333333269693</c:v>
                </c:pt>
                <c:pt idx="3140">
                  <c:v>55.614999999990687</c:v>
                </c:pt>
                <c:pt idx="3141">
                  <c:v>55.631666666537058</c:v>
                </c:pt>
                <c:pt idx="3142">
                  <c:v>55.648333333258051</c:v>
                </c:pt>
                <c:pt idx="3143">
                  <c:v>55.664999999979045</c:v>
                </c:pt>
                <c:pt idx="3144">
                  <c:v>55.681666666525416</c:v>
                </c:pt>
                <c:pt idx="3145">
                  <c:v>55.69833333324641</c:v>
                </c:pt>
                <c:pt idx="3146">
                  <c:v>55.714999999967404</c:v>
                </c:pt>
                <c:pt idx="3147">
                  <c:v>55.731666666513775</c:v>
                </c:pt>
                <c:pt idx="3148">
                  <c:v>55.74861111107748</c:v>
                </c:pt>
                <c:pt idx="3149">
                  <c:v>55.765277777623851</c:v>
                </c:pt>
                <c:pt idx="3150">
                  <c:v>55.781944444344845</c:v>
                </c:pt>
                <c:pt idx="3151">
                  <c:v>55.798611111065838</c:v>
                </c:pt>
                <c:pt idx="3152">
                  <c:v>55.815277777786832</c:v>
                </c:pt>
                <c:pt idx="3153">
                  <c:v>55.831944444333203</c:v>
                </c:pt>
                <c:pt idx="3154">
                  <c:v>55.848611111054197</c:v>
                </c:pt>
                <c:pt idx="3155">
                  <c:v>55.865277777775191</c:v>
                </c:pt>
                <c:pt idx="3156">
                  <c:v>55.881944444321562</c:v>
                </c:pt>
                <c:pt idx="3157">
                  <c:v>55.898611111042555</c:v>
                </c:pt>
                <c:pt idx="3158">
                  <c:v>55.915555555431638</c:v>
                </c:pt>
                <c:pt idx="3159">
                  <c:v>55.932222222152632</c:v>
                </c:pt>
                <c:pt idx="3160">
                  <c:v>55.948888888873626</c:v>
                </c:pt>
                <c:pt idx="3161">
                  <c:v>55.965555555419996</c:v>
                </c:pt>
                <c:pt idx="3162">
                  <c:v>55.98222222214099</c:v>
                </c:pt>
                <c:pt idx="3163">
                  <c:v>55.998888888861984</c:v>
                </c:pt>
                <c:pt idx="3164">
                  <c:v>56.015555555408355</c:v>
                </c:pt>
                <c:pt idx="3165">
                  <c:v>56.032222222129349</c:v>
                </c:pt>
                <c:pt idx="3166">
                  <c:v>56.048888888850342</c:v>
                </c:pt>
                <c:pt idx="3167">
                  <c:v>56.065555555396713</c:v>
                </c:pt>
                <c:pt idx="3168">
                  <c:v>56.082222222117707</c:v>
                </c:pt>
                <c:pt idx="3169">
                  <c:v>56.099166666681413</c:v>
                </c:pt>
                <c:pt idx="3170">
                  <c:v>56.115833333227783</c:v>
                </c:pt>
                <c:pt idx="3171">
                  <c:v>56.132499999948777</c:v>
                </c:pt>
                <c:pt idx="3172">
                  <c:v>56.149166666669771</c:v>
                </c:pt>
                <c:pt idx="3173">
                  <c:v>56.165833333216142</c:v>
                </c:pt>
                <c:pt idx="3174">
                  <c:v>56.182499999937136</c:v>
                </c:pt>
                <c:pt idx="3175">
                  <c:v>56.19916666665813</c:v>
                </c:pt>
                <c:pt idx="3176">
                  <c:v>56.2158333332045</c:v>
                </c:pt>
                <c:pt idx="3177">
                  <c:v>56.232499999925494</c:v>
                </c:pt>
                <c:pt idx="3178">
                  <c:v>56.249166666646488</c:v>
                </c:pt>
                <c:pt idx="3179">
                  <c:v>56.266111111035571</c:v>
                </c:pt>
                <c:pt idx="3180">
                  <c:v>56.282777777756564</c:v>
                </c:pt>
                <c:pt idx="3181">
                  <c:v>56.299444444302935</c:v>
                </c:pt>
                <c:pt idx="3182">
                  <c:v>56.316111111023929</c:v>
                </c:pt>
                <c:pt idx="3183">
                  <c:v>56.332777777744923</c:v>
                </c:pt>
                <c:pt idx="3184">
                  <c:v>56.349444444291294</c:v>
                </c:pt>
                <c:pt idx="3185">
                  <c:v>56.366111111012287</c:v>
                </c:pt>
                <c:pt idx="3186">
                  <c:v>56.382777777733281</c:v>
                </c:pt>
                <c:pt idx="3187">
                  <c:v>56.399444444454275</c:v>
                </c:pt>
                <c:pt idx="3188">
                  <c:v>56.416111111000646</c:v>
                </c:pt>
                <c:pt idx="3189">
                  <c:v>56.433055555564351</c:v>
                </c:pt>
                <c:pt idx="3190">
                  <c:v>56.449722222110722</c:v>
                </c:pt>
                <c:pt idx="3191">
                  <c:v>56.466388888831716</c:v>
                </c:pt>
                <c:pt idx="3192">
                  <c:v>56.48305555555271</c:v>
                </c:pt>
                <c:pt idx="3193">
                  <c:v>56.499722222099081</c:v>
                </c:pt>
                <c:pt idx="3194">
                  <c:v>56.516388888820074</c:v>
                </c:pt>
                <c:pt idx="3195">
                  <c:v>56.533055555541068</c:v>
                </c:pt>
                <c:pt idx="3196">
                  <c:v>56.549722222087439</c:v>
                </c:pt>
                <c:pt idx="3197">
                  <c:v>56.566388888808433</c:v>
                </c:pt>
                <c:pt idx="3198">
                  <c:v>56.583055555529427</c:v>
                </c:pt>
                <c:pt idx="3199">
                  <c:v>56.599722222075798</c:v>
                </c:pt>
                <c:pt idx="3200">
                  <c:v>56.616666666639503</c:v>
                </c:pt>
                <c:pt idx="3201">
                  <c:v>56.633333333185874</c:v>
                </c:pt>
                <c:pt idx="3202">
                  <c:v>56.649999999906868</c:v>
                </c:pt>
                <c:pt idx="3203">
                  <c:v>56.666666666627862</c:v>
                </c:pt>
                <c:pt idx="3204">
                  <c:v>56.683333333174232</c:v>
                </c:pt>
                <c:pt idx="3205">
                  <c:v>56.699999999895226</c:v>
                </c:pt>
                <c:pt idx="3206">
                  <c:v>56.71666666661622</c:v>
                </c:pt>
                <c:pt idx="3207">
                  <c:v>56.733333333337214</c:v>
                </c:pt>
                <c:pt idx="3208">
                  <c:v>56.749999999883585</c:v>
                </c:pt>
                <c:pt idx="3209">
                  <c:v>56.766666666604578</c:v>
                </c:pt>
                <c:pt idx="3210">
                  <c:v>56.783611110993661</c:v>
                </c:pt>
                <c:pt idx="3211">
                  <c:v>56.800277777714655</c:v>
                </c:pt>
                <c:pt idx="3212">
                  <c:v>56.816944444435649</c:v>
                </c:pt>
                <c:pt idx="3213">
                  <c:v>56.833611110982019</c:v>
                </c:pt>
                <c:pt idx="3214">
                  <c:v>56.850277777703013</c:v>
                </c:pt>
                <c:pt idx="3215">
                  <c:v>56.866944444424007</c:v>
                </c:pt>
                <c:pt idx="3216">
                  <c:v>56.883611110970378</c:v>
                </c:pt>
                <c:pt idx="3217">
                  <c:v>56.900277777691372</c:v>
                </c:pt>
                <c:pt idx="3218">
                  <c:v>56.916944444412366</c:v>
                </c:pt>
                <c:pt idx="3219">
                  <c:v>56.933611110958736</c:v>
                </c:pt>
                <c:pt idx="3220">
                  <c:v>56.95027777767973</c:v>
                </c:pt>
                <c:pt idx="3221">
                  <c:v>56.966944444400724</c:v>
                </c:pt>
                <c:pt idx="3222">
                  <c:v>56.983888888789807</c:v>
                </c:pt>
                <c:pt idx="3223">
                  <c:v>57.0005555555108</c:v>
                </c:pt>
                <c:pt idx="3224">
                  <c:v>57.017222222231794</c:v>
                </c:pt>
                <c:pt idx="3225">
                  <c:v>57.033888888778165</c:v>
                </c:pt>
                <c:pt idx="3226">
                  <c:v>57.050555555499159</c:v>
                </c:pt>
                <c:pt idx="3227">
                  <c:v>57.067222222220153</c:v>
                </c:pt>
                <c:pt idx="3228">
                  <c:v>57.083888888766523</c:v>
                </c:pt>
                <c:pt idx="3229">
                  <c:v>57.100555555487517</c:v>
                </c:pt>
                <c:pt idx="3230">
                  <c:v>57.117222222208511</c:v>
                </c:pt>
                <c:pt idx="3231">
                  <c:v>57.133888888754882</c:v>
                </c:pt>
                <c:pt idx="3232">
                  <c:v>57.150555555475876</c:v>
                </c:pt>
                <c:pt idx="3233">
                  <c:v>57.16722222219687</c:v>
                </c:pt>
                <c:pt idx="3234">
                  <c:v>57.18388888874324</c:v>
                </c:pt>
                <c:pt idx="3235">
                  <c:v>57.200833333306946</c:v>
                </c:pt>
                <c:pt idx="3236">
                  <c:v>57.217499999853317</c:v>
                </c:pt>
                <c:pt idx="3237">
                  <c:v>57.234166666574311</c:v>
                </c:pt>
                <c:pt idx="3238">
                  <c:v>57.250833333295304</c:v>
                </c:pt>
                <c:pt idx="3239">
                  <c:v>57.267499999841675</c:v>
                </c:pt>
                <c:pt idx="3240">
                  <c:v>57.284166666562669</c:v>
                </c:pt>
                <c:pt idx="3241">
                  <c:v>57.300833333283663</c:v>
                </c:pt>
                <c:pt idx="3242">
                  <c:v>57.317500000004657</c:v>
                </c:pt>
                <c:pt idx="3243">
                  <c:v>57.334166666551027</c:v>
                </c:pt>
                <c:pt idx="3244">
                  <c:v>57.350833333272021</c:v>
                </c:pt>
                <c:pt idx="3245">
                  <c:v>57.367777777661104</c:v>
                </c:pt>
                <c:pt idx="3246">
                  <c:v>57.384444444382098</c:v>
                </c:pt>
                <c:pt idx="3247">
                  <c:v>57.401111111103091</c:v>
                </c:pt>
                <c:pt idx="3248">
                  <c:v>57.417777777649462</c:v>
                </c:pt>
                <c:pt idx="3249">
                  <c:v>57.434444444370456</c:v>
                </c:pt>
                <c:pt idx="3250">
                  <c:v>57.45111111109145</c:v>
                </c:pt>
                <c:pt idx="3251">
                  <c:v>57.467777777637821</c:v>
                </c:pt>
                <c:pt idx="3252">
                  <c:v>57.484444444358815</c:v>
                </c:pt>
                <c:pt idx="3253">
                  <c:v>57.501111111079808</c:v>
                </c:pt>
                <c:pt idx="3254">
                  <c:v>57.517777777626179</c:v>
                </c:pt>
                <c:pt idx="3255">
                  <c:v>57.534444444347173</c:v>
                </c:pt>
                <c:pt idx="3256">
                  <c:v>57.551111111068167</c:v>
                </c:pt>
                <c:pt idx="3257">
                  <c:v>57.568055555457249</c:v>
                </c:pt>
                <c:pt idx="3258">
                  <c:v>57.584722222178243</c:v>
                </c:pt>
                <c:pt idx="3259">
                  <c:v>57.601388888899237</c:v>
                </c:pt>
                <c:pt idx="3260">
                  <c:v>57.618055555445608</c:v>
                </c:pt>
                <c:pt idx="3261">
                  <c:v>57.634722222166602</c:v>
                </c:pt>
                <c:pt idx="3262">
                  <c:v>57.651388888887595</c:v>
                </c:pt>
                <c:pt idx="3263">
                  <c:v>57.668055555433966</c:v>
                </c:pt>
                <c:pt idx="3264">
                  <c:v>57.68472222215496</c:v>
                </c:pt>
                <c:pt idx="3265">
                  <c:v>57.701388888875954</c:v>
                </c:pt>
                <c:pt idx="3266">
                  <c:v>57.718055555422325</c:v>
                </c:pt>
                <c:pt idx="3267">
                  <c:v>57.73499999998603</c:v>
                </c:pt>
                <c:pt idx="3268">
                  <c:v>57.751666666532401</c:v>
                </c:pt>
                <c:pt idx="3269">
                  <c:v>57.768333333253395</c:v>
                </c:pt>
                <c:pt idx="3270">
                  <c:v>57.784999999974389</c:v>
                </c:pt>
                <c:pt idx="3271">
                  <c:v>57.801666666520759</c:v>
                </c:pt>
                <c:pt idx="3272">
                  <c:v>57.818333333241753</c:v>
                </c:pt>
                <c:pt idx="3273">
                  <c:v>57.834999999962747</c:v>
                </c:pt>
                <c:pt idx="3274">
                  <c:v>57.851666666509118</c:v>
                </c:pt>
                <c:pt idx="3275">
                  <c:v>57.868333333230112</c:v>
                </c:pt>
                <c:pt idx="3276">
                  <c:v>57.884999999951106</c:v>
                </c:pt>
                <c:pt idx="3277">
                  <c:v>57.901944444340188</c:v>
                </c:pt>
                <c:pt idx="3278">
                  <c:v>57.918611111061182</c:v>
                </c:pt>
                <c:pt idx="3279">
                  <c:v>57.935277777782176</c:v>
                </c:pt>
                <c:pt idx="3280">
                  <c:v>57.951944444328547</c:v>
                </c:pt>
                <c:pt idx="3281">
                  <c:v>57.96861111104954</c:v>
                </c:pt>
                <c:pt idx="3282">
                  <c:v>57.985277777770534</c:v>
                </c:pt>
                <c:pt idx="3283">
                  <c:v>58.001944444316905</c:v>
                </c:pt>
                <c:pt idx="3284">
                  <c:v>58.018611111037899</c:v>
                </c:pt>
                <c:pt idx="3285">
                  <c:v>58.035277777758893</c:v>
                </c:pt>
                <c:pt idx="3286">
                  <c:v>58.051944444305263</c:v>
                </c:pt>
                <c:pt idx="3287">
                  <c:v>58.068611111026257</c:v>
                </c:pt>
                <c:pt idx="3288">
                  <c:v>58.08555555541534</c:v>
                </c:pt>
                <c:pt idx="3289">
                  <c:v>58.102222222136334</c:v>
                </c:pt>
                <c:pt idx="3290">
                  <c:v>58.118888888857327</c:v>
                </c:pt>
                <c:pt idx="3291">
                  <c:v>58.135555555403698</c:v>
                </c:pt>
                <c:pt idx="3292">
                  <c:v>58.152222222124692</c:v>
                </c:pt>
                <c:pt idx="3293">
                  <c:v>58.168888888845686</c:v>
                </c:pt>
                <c:pt idx="3294">
                  <c:v>58.18555555556668</c:v>
                </c:pt>
                <c:pt idx="3295">
                  <c:v>58.202222222113051</c:v>
                </c:pt>
                <c:pt idx="3296">
                  <c:v>58.218888888834044</c:v>
                </c:pt>
                <c:pt idx="3297">
                  <c:v>58.235555555555038</c:v>
                </c:pt>
                <c:pt idx="3298">
                  <c:v>58.252499999944121</c:v>
                </c:pt>
                <c:pt idx="3299">
                  <c:v>58.269166666665114</c:v>
                </c:pt>
                <c:pt idx="3300">
                  <c:v>58.285833333211485</c:v>
                </c:pt>
                <c:pt idx="3301">
                  <c:v>58.302499999932479</c:v>
                </c:pt>
                <c:pt idx="3302">
                  <c:v>58.319166666653473</c:v>
                </c:pt>
                <c:pt idx="3303">
                  <c:v>58.335833333199844</c:v>
                </c:pt>
                <c:pt idx="3304">
                  <c:v>58.352499999920838</c:v>
                </c:pt>
                <c:pt idx="3305">
                  <c:v>58.369166666641831</c:v>
                </c:pt>
                <c:pt idx="3306">
                  <c:v>58.385833333188202</c:v>
                </c:pt>
                <c:pt idx="3307">
                  <c:v>58.402499999909196</c:v>
                </c:pt>
                <c:pt idx="3308">
                  <c:v>58.419444444298279</c:v>
                </c:pt>
                <c:pt idx="3309">
                  <c:v>58.436111111019272</c:v>
                </c:pt>
                <c:pt idx="3310">
                  <c:v>58.452777777740266</c:v>
                </c:pt>
                <c:pt idx="3311">
                  <c:v>58.469444444286637</c:v>
                </c:pt>
                <c:pt idx="3312">
                  <c:v>58.486111111007631</c:v>
                </c:pt>
                <c:pt idx="3313">
                  <c:v>58.502777777728625</c:v>
                </c:pt>
                <c:pt idx="3314">
                  <c:v>58.519444444449618</c:v>
                </c:pt>
                <c:pt idx="3315">
                  <c:v>58.536111110995989</c:v>
                </c:pt>
                <c:pt idx="3316">
                  <c:v>58.552777777716983</c:v>
                </c:pt>
                <c:pt idx="3317">
                  <c:v>58.569444444437977</c:v>
                </c:pt>
                <c:pt idx="3318">
                  <c:v>58.586111110984348</c:v>
                </c:pt>
                <c:pt idx="3319">
                  <c:v>58.603055555548053</c:v>
                </c:pt>
                <c:pt idx="3320">
                  <c:v>58.619722222094424</c:v>
                </c:pt>
                <c:pt idx="3321">
                  <c:v>58.636388888815418</c:v>
                </c:pt>
                <c:pt idx="3322">
                  <c:v>58.653055555536412</c:v>
                </c:pt>
                <c:pt idx="3323">
                  <c:v>58.669722222082783</c:v>
                </c:pt>
                <c:pt idx="3324">
                  <c:v>58.686388888803776</c:v>
                </c:pt>
                <c:pt idx="3325">
                  <c:v>58.70305555552477</c:v>
                </c:pt>
                <c:pt idx="3326">
                  <c:v>58.719722222071141</c:v>
                </c:pt>
                <c:pt idx="3327">
                  <c:v>58.736388888792135</c:v>
                </c:pt>
                <c:pt idx="3328">
                  <c:v>58.753055555513129</c:v>
                </c:pt>
                <c:pt idx="3329">
                  <c:v>58.769999999902211</c:v>
                </c:pt>
                <c:pt idx="3330">
                  <c:v>58.786666666623205</c:v>
                </c:pt>
                <c:pt idx="3331">
                  <c:v>58.803333333344199</c:v>
                </c:pt>
                <c:pt idx="3332">
                  <c:v>58.81999999989057</c:v>
                </c:pt>
                <c:pt idx="3333">
                  <c:v>58.836666666611563</c:v>
                </c:pt>
                <c:pt idx="3334">
                  <c:v>58.853333333332557</c:v>
                </c:pt>
                <c:pt idx="3335">
                  <c:v>58.869999999878928</c:v>
                </c:pt>
                <c:pt idx="3336">
                  <c:v>58.886666666599922</c:v>
                </c:pt>
                <c:pt idx="3337">
                  <c:v>58.903333333320916</c:v>
                </c:pt>
                <c:pt idx="3338">
                  <c:v>58.919999999867287</c:v>
                </c:pt>
                <c:pt idx="3339">
                  <c:v>58.936944444430992</c:v>
                </c:pt>
                <c:pt idx="3340">
                  <c:v>58.953611110977363</c:v>
                </c:pt>
                <c:pt idx="3341">
                  <c:v>58.970277777698357</c:v>
                </c:pt>
                <c:pt idx="3342">
                  <c:v>58.98694444441935</c:v>
                </c:pt>
                <c:pt idx="3343">
                  <c:v>59.003611110965721</c:v>
                </c:pt>
                <c:pt idx="3344">
                  <c:v>59.020277777686715</c:v>
                </c:pt>
                <c:pt idx="3345">
                  <c:v>59.036944444407709</c:v>
                </c:pt>
                <c:pt idx="3346">
                  <c:v>59.05361111095408</c:v>
                </c:pt>
                <c:pt idx="3347">
                  <c:v>59.070277777675074</c:v>
                </c:pt>
                <c:pt idx="3348">
                  <c:v>59.086944444396067</c:v>
                </c:pt>
                <c:pt idx="3349">
                  <c:v>59.103611111117061</c:v>
                </c:pt>
                <c:pt idx="3350">
                  <c:v>59.120277777663432</c:v>
                </c:pt>
                <c:pt idx="3351">
                  <c:v>59.136944444384426</c:v>
                </c:pt>
                <c:pt idx="3352">
                  <c:v>59.15361111110542</c:v>
                </c:pt>
                <c:pt idx="3353">
                  <c:v>59.170277777651791</c:v>
                </c:pt>
                <c:pt idx="3354">
                  <c:v>59.187222222215496</c:v>
                </c:pt>
                <c:pt idx="3355">
                  <c:v>59.203888888761867</c:v>
                </c:pt>
                <c:pt idx="3356">
                  <c:v>59.220555555482861</c:v>
                </c:pt>
                <c:pt idx="3357">
                  <c:v>59.237222222203854</c:v>
                </c:pt>
                <c:pt idx="3358">
                  <c:v>59.253888888750225</c:v>
                </c:pt>
                <c:pt idx="3359">
                  <c:v>59.270555555471219</c:v>
                </c:pt>
                <c:pt idx="3360">
                  <c:v>59.287222222192213</c:v>
                </c:pt>
                <c:pt idx="3361">
                  <c:v>59.303888888738584</c:v>
                </c:pt>
                <c:pt idx="3362">
                  <c:v>59.320555555459578</c:v>
                </c:pt>
                <c:pt idx="3363">
                  <c:v>59.337222222180571</c:v>
                </c:pt>
                <c:pt idx="3364">
                  <c:v>59.353888888901565</c:v>
                </c:pt>
                <c:pt idx="3365">
                  <c:v>59.370555555447936</c:v>
                </c:pt>
                <c:pt idx="3366">
                  <c:v>59.38722222216893</c:v>
                </c:pt>
                <c:pt idx="3367">
                  <c:v>59.403888888889924</c:v>
                </c:pt>
                <c:pt idx="3368">
                  <c:v>59.420555555436295</c:v>
                </c:pt>
                <c:pt idx="3369">
                  <c:v>59.437222222157288</c:v>
                </c:pt>
                <c:pt idx="3370">
                  <c:v>59.454166666546371</c:v>
                </c:pt>
                <c:pt idx="3371">
                  <c:v>59.470833333267365</c:v>
                </c:pt>
                <c:pt idx="3372">
                  <c:v>59.487499999988358</c:v>
                </c:pt>
                <c:pt idx="3373">
                  <c:v>59.504166666534729</c:v>
                </c:pt>
                <c:pt idx="3374">
                  <c:v>59.520833333255723</c:v>
                </c:pt>
                <c:pt idx="3375">
                  <c:v>59.537499999976717</c:v>
                </c:pt>
                <c:pt idx="3376">
                  <c:v>59.554166666523088</c:v>
                </c:pt>
                <c:pt idx="3377">
                  <c:v>59.570833333244082</c:v>
                </c:pt>
                <c:pt idx="3378">
                  <c:v>59.587499999965075</c:v>
                </c:pt>
                <c:pt idx="3379">
                  <c:v>59.604166666511446</c:v>
                </c:pt>
                <c:pt idx="3380">
                  <c:v>59.62083333323244</c:v>
                </c:pt>
                <c:pt idx="3381">
                  <c:v>59.637777777621523</c:v>
                </c:pt>
                <c:pt idx="3382">
                  <c:v>59.654444444342516</c:v>
                </c:pt>
                <c:pt idx="3383">
                  <c:v>59.67111111106351</c:v>
                </c:pt>
                <c:pt idx="3384">
                  <c:v>59.687777777784504</c:v>
                </c:pt>
                <c:pt idx="3385">
                  <c:v>59.704444444330875</c:v>
                </c:pt>
                <c:pt idx="3386">
                  <c:v>59.721111111051869</c:v>
                </c:pt>
                <c:pt idx="3387">
                  <c:v>59.737777777772862</c:v>
                </c:pt>
                <c:pt idx="3388">
                  <c:v>59.754444444319233</c:v>
                </c:pt>
                <c:pt idx="3389">
                  <c:v>59.771111111040227</c:v>
                </c:pt>
                <c:pt idx="3390">
                  <c:v>59.787777777761221</c:v>
                </c:pt>
                <c:pt idx="3391">
                  <c:v>59.804444444307592</c:v>
                </c:pt>
                <c:pt idx="3392">
                  <c:v>59.821111111028586</c:v>
                </c:pt>
                <c:pt idx="3393">
                  <c:v>59.838055555417668</c:v>
                </c:pt>
                <c:pt idx="3394">
                  <c:v>59.854722222138662</c:v>
                </c:pt>
                <c:pt idx="3395">
                  <c:v>59.871388888859656</c:v>
                </c:pt>
                <c:pt idx="3396">
                  <c:v>59.888055555406027</c:v>
                </c:pt>
                <c:pt idx="3397">
                  <c:v>59.90472222212702</c:v>
                </c:pt>
                <c:pt idx="3398">
                  <c:v>59.921388888848014</c:v>
                </c:pt>
                <c:pt idx="3399">
                  <c:v>59.938055555569008</c:v>
                </c:pt>
                <c:pt idx="3400">
                  <c:v>59.954722222115379</c:v>
                </c:pt>
                <c:pt idx="3401">
                  <c:v>59.971388888836373</c:v>
                </c:pt>
                <c:pt idx="3402">
                  <c:v>59.988055555557366</c:v>
                </c:pt>
                <c:pt idx="3403">
                  <c:v>60.004999999946449</c:v>
                </c:pt>
                <c:pt idx="3404">
                  <c:v>60.021666666667443</c:v>
                </c:pt>
                <c:pt idx="3405">
                  <c:v>60.038333333213814</c:v>
                </c:pt>
                <c:pt idx="3406">
                  <c:v>60.054999999934807</c:v>
                </c:pt>
                <c:pt idx="3407">
                  <c:v>60.071666666655801</c:v>
                </c:pt>
                <c:pt idx="3408">
                  <c:v>60.088333333202172</c:v>
                </c:pt>
                <c:pt idx="3409">
                  <c:v>60.104999999923166</c:v>
                </c:pt>
                <c:pt idx="3410">
                  <c:v>60.12166666664416</c:v>
                </c:pt>
                <c:pt idx="3411">
                  <c:v>60.138333333190531</c:v>
                </c:pt>
                <c:pt idx="3412">
                  <c:v>60.154999999911524</c:v>
                </c:pt>
                <c:pt idx="3413">
                  <c:v>60.171666666632518</c:v>
                </c:pt>
                <c:pt idx="3414">
                  <c:v>60.188611111021601</c:v>
                </c:pt>
                <c:pt idx="3415">
                  <c:v>60.205277777742594</c:v>
                </c:pt>
                <c:pt idx="3416">
                  <c:v>60.221944444288965</c:v>
                </c:pt>
                <c:pt idx="3417">
                  <c:v>60.238611111009959</c:v>
                </c:pt>
                <c:pt idx="3418">
                  <c:v>60.255277777730953</c:v>
                </c:pt>
                <c:pt idx="3419">
                  <c:v>60.271944444451947</c:v>
                </c:pt>
                <c:pt idx="3420">
                  <c:v>60.288611110998318</c:v>
                </c:pt>
                <c:pt idx="3421">
                  <c:v>60.305277777719311</c:v>
                </c:pt>
                <c:pt idx="3422">
                  <c:v>60.321944444440305</c:v>
                </c:pt>
                <c:pt idx="3423">
                  <c:v>60.338611110986676</c:v>
                </c:pt>
                <c:pt idx="3424">
                  <c:v>60.35527777770767</c:v>
                </c:pt>
                <c:pt idx="3425">
                  <c:v>60.372222222096752</c:v>
                </c:pt>
                <c:pt idx="3426">
                  <c:v>60.388888888817746</c:v>
                </c:pt>
                <c:pt idx="3427">
                  <c:v>60.40555555553874</c:v>
                </c:pt>
                <c:pt idx="3428">
                  <c:v>60.422222222085111</c:v>
                </c:pt>
                <c:pt idx="3429">
                  <c:v>60.438888888806105</c:v>
                </c:pt>
                <c:pt idx="3430">
                  <c:v>60.455555555527098</c:v>
                </c:pt>
                <c:pt idx="3431">
                  <c:v>60.472222222073469</c:v>
                </c:pt>
                <c:pt idx="3432">
                  <c:v>60.488888888794463</c:v>
                </c:pt>
                <c:pt idx="3433">
                  <c:v>60.505555555515457</c:v>
                </c:pt>
                <c:pt idx="3434">
                  <c:v>60.522222222236451</c:v>
                </c:pt>
                <c:pt idx="3435">
                  <c:v>60.539166666625533</c:v>
                </c:pt>
                <c:pt idx="3436">
                  <c:v>60.555833333346527</c:v>
                </c:pt>
                <c:pt idx="3437">
                  <c:v>60.572499999892898</c:v>
                </c:pt>
                <c:pt idx="3438">
                  <c:v>60.589166666613892</c:v>
                </c:pt>
                <c:pt idx="3439">
                  <c:v>60.605833333334886</c:v>
                </c:pt>
                <c:pt idx="3440">
                  <c:v>60.622499999881256</c:v>
                </c:pt>
                <c:pt idx="3441">
                  <c:v>60.63916666660225</c:v>
                </c:pt>
                <c:pt idx="3442">
                  <c:v>60.655833333323244</c:v>
                </c:pt>
                <c:pt idx="3443">
                  <c:v>60.672499999869615</c:v>
                </c:pt>
                <c:pt idx="3444">
                  <c:v>60.689166666590609</c:v>
                </c:pt>
                <c:pt idx="3445">
                  <c:v>60.705833333311602</c:v>
                </c:pt>
                <c:pt idx="3446">
                  <c:v>60.722777777700685</c:v>
                </c:pt>
                <c:pt idx="3447">
                  <c:v>60.739444444421679</c:v>
                </c:pt>
                <c:pt idx="3448">
                  <c:v>60.75611111096805</c:v>
                </c:pt>
                <c:pt idx="3449">
                  <c:v>60.772777777689043</c:v>
                </c:pt>
                <c:pt idx="3450">
                  <c:v>60.789444444410037</c:v>
                </c:pt>
                <c:pt idx="3451">
                  <c:v>60.806111110956408</c:v>
                </c:pt>
                <c:pt idx="3452">
                  <c:v>60.822777777677402</c:v>
                </c:pt>
                <c:pt idx="3453">
                  <c:v>60.839444444398396</c:v>
                </c:pt>
                <c:pt idx="3454">
                  <c:v>60.85611111111939</c:v>
                </c:pt>
                <c:pt idx="3455">
                  <c:v>60.87277777766576</c:v>
                </c:pt>
                <c:pt idx="3456">
                  <c:v>60.889722222229466</c:v>
                </c:pt>
                <c:pt idx="3457">
                  <c:v>60.906388888775837</c:v>
                </c:pt>
                <c:pt idx="3458">
                  <c:v>60.92305555549683</c:v>
                </c:pt>
                <c:pt idx="3459">
                  <c:v>60.939722222217824</c:v>
                </c:pt>
                <c:pt idx="3460">
                  <c:v>60.956388888764195</c:v>
                </c:pt>
                <c:pt idx="3461">
                  <c:v>60.973055555485189</c:v>
                </c:pt>
                <c:pt idx="3462">
                  <c:v>60.989722222206183</c:v>
                </c:pt>
                <c:pt idx="3463">
                  <c:v>61.006388888752554</c:v>
                </c:pt>
                <c:pt idx="3464">
                  <c:v>61.023055555473547</c:v>
                </c:pt>
                <c:pt idx="3465">
                  <c:v>61.039722222194541</c:v>
                </c:pt>
                <c:pt idx="3466">
                  <c:v>61.056666666583624</c:v>
                </c:pt>
                <c:pt idx="3467">
                  <c:v>61.073333333304618</c:v>
                </c:pt>
                <c:pt idx="3468">
                  <c:v>61.089999999850988</c:v>
                </c:pt>
                <c:pt idx="3469">
                  <c:v>61.106666666571982</c:v>
                </c:pt>
                <c:pt idx="3470">
                  <c:v>61.123333333292976</c:v>
                </c:pt>
                <c:pt idx="3471">
                  <c:v>61.14000000001397</c:v>
                </c:pt>
                <c:pt idx="3472">
                  <c:v>61.156666666560341</c:v>
                </c:pt>
                <c:pt idx="3473">
                  <c:v>61.173333333281334</c:v>
                </c:pt>
                <c:pt idx="3474">
                  <c:v>61.190000000002328</c:v>
                </c:pt>
                <c:pt idx="3475">
                  <c:v>61.206666666548699</c:v>
                </c:pt>
                <c:pt idx="3476">
                  <c:v>61.223611111112405</c:v>
                </c:pt>
                <c:pt idx="3477">
                  <c:v>61.240277777658775</c:v>
                </c:pt>
                <c:pt idx="3478">
                  <c:v>61.256944444379769</c:v>
                </c:pt>
                <c:pt idx="3479">
                  <c:v>61.273611111100763</c:v>
                </c:pt>
                <c:pt idx="3480">
                  <c:v>61.290277777647134</c:v>
                </c:pt>
                <c:pt idx="3481">
                  <c:v>61.306944444368128</c:v>
                </c:pt>
                <c:pt idx="3482">
                  <c:v>61.323611111089122</c:v>
                </c:pt>
                <c:pt idx="3483">
                  <c:v>61.340277777635492</c:v>
                </c:pt>
                <c:pt idx="3484">
                  <c:v>61.356944444356486</c:v>
                </c:pt>
                <c:pt idx="3485">
                  <c:v>61.37361111107748</c:v>
                </c:pt>
                <c:pt idx="3486">
                  <c:v>61.390555555466563</c:v>
                </c:pt>
                <c:pt idx="3487">
                  <c:v>61.407222222187556</c:v>
                </c:pt>
                <c:pt idx="3488">
                  <c:v>61.423888888733927</c:v>
                </c:pt>
                <c:pt idx="3489">
                  <c:v>61.440555555454921</c:v>
                </c:pt>
                <c:pt idx="3490">
                  <c:v>61.457222222175915</c:v>
                </c:pt>
                <c:pt idx="3491">
                  <c:v>61.473888888896909</c:v>
                </c:pt>
                <c:pt idx="3492">
                  <c:v>61.490555555443279</c:v>
                </c:pt>
                <c:pt idx="3493">
                  <c:v>61.507222222164273</c:v>
                </c:pt>
                <c:pt idx="3494">
                  <c:v>61.523888888885267</c:v>
                </c:pt>
                <c:pt idx="3495">
                  <c:v>61.540555555431638</c:v>
                </c:pt>
                <c:pt idx="3496">
                  <c:v>61.557499999995343</c:v>
                </c:pt>
                <c:pt idx="3497">
                  <c:v>61.574166666541714</c:v>
                </c:pt>
                <c:pt idx="3498">
                  <c:v>61.590833333262708</c:v>
                </c:pt>
                <c:pt idx="3499">
                  <c:v>61.607499999983702</c:v>
                </c:pt>
                <c:pt idx="3500">
                  <c:v>61.624166666530073</c:v>
                </c:pt>
                <c:pt idx="3501">
                  <c:v>61.640833333251067</c:v>
                </c:pt>
                <c:pt idx="3502">
                  <c:v>61.65749999997206</c:v>
                </c:pt>
                <c:pt idx="3503">
                  <c:v>61.674166666518431</c:v>
                </c:pt>
                <c:pt idx="3504">
                  <c:v>61.690833333239425</c:v>
                </c:pt>
                <c:pt idx="3505">
                  <c:v>61.707499999960419</c:v>
                </c:pt>
                <c:pt idx="3506">
                  <c:v>61.724166666681413</c:v>
                </c:pt>
                <c:pt idx="3507">
                  <c:v>61.741111111070495</c:v>
                </c:pt>
                <c:pt idx="3508">
                  <c:v>61.757777777791489</c:v>
                </c:pt>
                <c:pt idx="3509">
                  <c:v>61.77444444433786</c:v>
                </c:pt>
                <c:pt idx="3510">
                  <c:v>61.791111111058854</c:v>
                </c:pt>
                <c:pt idx="3511">
                  <c:v>61.807777777779847</c:v>
                </c:pt>
                <c:pt idx="3512">
                  <c:v>61.824444444326218</c:v>
                </c:pt>
                <c:pt idx="3513">
                  <c:v>61.841111111047212</c:v>
                </c:pt>
                <c:pt idx="3514">
                  <c:v>61.857777777768206</c:v>
                </c:pt>
                <c:pt idx="3515">
                  <c:v>61.874444444314577</c:v>
                </c:pt>
                <c:pt idx="3516">
                  <c:v>61.891111111035571</c:v>
                </c:pt>
                <c:pt idx="3517">
                  <c:v>61.908055555424653</c:v>
                </c:pt>
                <c:pt idx="3518">
                  <c:v>61.924722222145647</c:v>
                </c:pt>
                <c:pt idx="3519">
                  <c:v>61.941388888866641</c:v>
                </c:pt>
                <c:pt idx="3520">
                  <c:v>61.958055555413011</c:v>
                </c:pt>
                <c:pt idx="3521">
                  <c:v>61.974722222134005</c:v>
                </c:pt>
                <c:pt idx="3522">
                  <c:v>61.991388888854999</c:v>
                </c:pt>
                <c:pt idx="3523">
                  <c:v>62.00805555540137</c:v>
                </c:pt>
                <c:pt idx="3524">
                  <c:v>62.024722222122364</c:v>
                </c:pt>
                <c:pt idx="3525">
                  <c:v>62.041388888843358</c:v>
                </c:pt>
                <c:pt idx="3526">
                  <c:v>62.058055555564351</c:v>
                </c:pt>
                <c:pt idx="3527">
                  <c:v>62.074999999953434</c:v>
                </c:pt>
                <c:pt idx="3528">
                  <c:v>62.091666666674428</c:v>
                </c:pt>
                <c:pt idx="3529">
                  <c:v>62.108333333220799</c:v>
                </c:pt>
                <c:pt idx="3530">
                  <c:v>62.124999999941792</c:v>
                </c:pt>
                <c:pt idx="3531">
                  <c:v>62.141666666662786</c:v>
                </c:pt>
                <c:pt idx="3532">
                  <c:v>62.158333333209157</c:v>
                </c:pt>
                <c:pt idx="3533">
                  <c:v>62.174999999930151</c:v>
                </c:pt>
                <c:pt idx="3534">
                  <c:v>62.191666666651145</c:v>
                </c:pt>
                <c:pt idx="3535">
                  <c:v>62.208333333197515</c:v>
                </c:pt>
                <c:pt idx="3536">
                  <c:v>62.224999999918509</c:v>
                </c:pt>
                <c:pt idx="3537">
                  <c:v>62.241944444307592</c:v>
                </c:pt>
                <c:pt idx="3538">
                  <c:v>62.258611111028586</c:v>
                </c:pt>
                <c:pt idx="3539">
                  <c:v>62.275277777749579</c:v>
                </c:pt>
                <c:pt idx="3540">
                  <c:v>62.29194444429595</c:v>
                </c:pt>
                <c:pt idx="3541">
                  <c:v>62.308611111016944</c:v>
                </c:pt>
                <c:pt idx="3542">
                  <c:v>62.325277777737938</c:v>
                </c:pt>
                <c:pt idx="3543">
                  <c:v>62.341944444458932</c:v>
                </c:pt>
                <c:pt idx="3544">
                  <c:v>62.358611111005303</c:v>
                </c:pt>
                <c:pt idx="3545">
                  <c:v>62.375277777726296</c:v>
                </c:pt>
                <c:pt idx="3546">
                  <c:v>62.39194444444729</c:v>
                </c:pt>
                <c:pt idx="3547">
                  <c:v>62.408888888836373</c:v>
                </c:pt>
                <c:pt idx="3548">
                  <c:v>62.425555555557366</c:v>
                </c:pt>
                <c:pt idx="3549">
                  <c:v>62.442222222103737</c:v>
                </c:pt>
                <c:pt idx="3550">
                  <c:v>62.458888888824731</c:v>
                </c:pt>
                <c:pt idx="3551">
                  <c:v>62.475555555545725</c:v>
                </c:pt>
                <c:pt idx="3552">
                  <c:v>62.492222222092096</c:v>
                </c:pt>
                <c:pt idx="3553">
                  <c:v>62.50888888881309</c:v>
                </c:pt>
                <c:pt idx="3554">
                  <c:v>62.525555555534083</c:v>
                </c:pt>
                <c:pt idx="3555">
                  <c:v>62.542222222080454</c:v>
                </c:pt>
                <c:pt idx="3556">
                  <c:v>62.558888888801448</c:v>
                </c:pt>
                <c:pt idx="3557">
                  <c:v>62.575555555522442</c:v>
                </c:pt>
                <c:pt idx="3558">
                  <c:v>62.592499999911524</c:v>
                </c:pt>
                <c:pt idx="3559">
                  <c:v>62.609166666632518</c:v>
                </c:pt>
                <c:pt idx="3560">
                  <c:v>62.625833333178889</c:v>
                </c:pt>
                <c:pt idx="3561">
                  <c:v>62.642499999899883</c:v>
                </c:pt>
                <c:pt idx="3562">
                  <c:v>62.659166666620877</c:v>
                </c:pt>
                <c:pt idx="3563">
                  <c:v>62.67583333334187</c:v>
                </c:pt>
                <c:pt idx="3564">
                  <c:v>62.692499999888241</c:v>
                </c:pt>
                <c:pt idx="3565">
                  <c:v>62.709166666609235</c:v>
                </c:pt>
                <c:pt idx="3566">
                  <c:v>62.725833333330229</c:v>
                </c:pt>
                <c:pt idx="3567">
                  <c:v>62.7424999998766</c:v>
                </c:pt>
                <c:pt idx="3568">
                  <c:v>62.759444444440305</c:v>
                </c:pt>
                <c:pt idx="3569">
                  <c:v>62.776111110986676</c:v>
                </c:pt>
                <c:pt idx="3570">
                  <c:v>62.79277777770767</c:v>
                </c:pt>
                <c:pt idx="3571">
                  <c:v>62.809444444428664</c:v>
                </c:pt>
                <c:pt idx="3572">
                  <c:v>62.826111110975035</c:v>
                </c:pt>
                <c:pt idx="3573">
                  <c:v>62.842777777696028</c:v>
                </c:pt>
                <c:pt idx="3574">
                  <c:v>62.859444444417022</c:v>
                </c:pt>
                <c:pt idx="3575">
                  <c:v>62.876111110963393</c:v>
                </c:pt>
                <c:pt idx="3576">
                  <c:v>62.892777777684387</c:v>
                </c:pt>
                <c:pt idx="3577">
                  <c:v>62.909444444405381</c:v>
                </c:pt>
                <c:pt idx="3578">
                  <c:v>62.926388888794463</c:v>
                </c:pt>
                <c:pt idx="3579">
                  <c:v>62.943055555515457</c:v>
                </c:pt>
                <c:pt idx="3580">
                  <c:v>62.959722222236451</c:v>
                </c:pt>
                <c:pt idx="3581">
                  <c:v>62.976388888782822</c:v>
                </c:pt>
                <c:pt idx="3582">
                  <c:v>62.993055555503815</c:v>
                </c:pt>
                <c:pt idx="3583">
                  <c:v>63.009722222224809</c:v>
                </c:pt>
                <c:pt idx="3584">
                  <c:v>63.02638888877118</c:v>
                </c:pt>
                <c:pt idx="3585">
                  <c:v>63.043055555492174</c:v>
                </c:pt>
                <c:pt idx="3586">
                  <c:v>63.059722222213168</c:v>
                </c:pt>
                <c:pt idx="3587">
                  <c:v>63.076388888759539</c:v>
                </c:pt>
                <c:pt idx="3588">
                  <c:v>63.093333333323244</c:v>
                </c:pt>
                <c:pt idx="3589">
                  <c:v>63.109999999869615</c:v>
                </c:pt>
                <c:pt idx="3590">
                  <c:v>63.126666666590609</c:v>
                </c:pt>
                <c:pt idx="3591">
                  <c:v>63.143333333311602</c:v>
                </c:pt>
                <c:pt idx="3592">
                  <c:v>63.159999999857973</c:v>
                </c:pt>
                <c:pt idx="3593">
                  <c:v>63.176666666578967</c:v>
                </c:pt>
                <c:pt idx="3594">
                  <c:v>63.193333333299961</c:v>
                </c:pt>
                <c:pt idx="3595">
                  <c:v>63.209999999846332</c:v>
                </c:pt>
                <c:pt idx="3596">
                  <c:v>63.226666666567326</c:v>
                </c:pt>
                <c:pt idx="3597">
                  <c:v>63.243333333288319</c:v>
                </c:pt>
                <c:pt idx="3598">
                  <c:v>63.260277777677402</c:v>
                </c:pt>
                <c:pt idx="3599">
                  <c:v>63.276944444398396</c:v>
                </c:pt>
                <c:pt idx="3600">
                  <c:v>63.29361111111939</c:v>
                </c:pt>
                <c:pt idx="3601">
                  <c:v>63.31027777766576</c:v>
                </c:pt>
                <c:pt idx="3602">
                  <c:v>63.326944444386754</c:v>
                </c:pt>
                <c:pt idx="3603">
                  <c:v>63.343611111107748</c:v>
                </c:pt>
                <c:pt idx="3604">
                  <c:v>63.360277777654119</c:v>
                </c:pt>
                <c:pt idx="3605">
                  <c:v>63.376944444375113</c:v>
                </c:pt>
                <c:pt idx="3606">
                  <c:v>63.393611111096106</c:v>
                </c:pt>
                <c:pt idx="3607">
                  <c:v>63.410277777642477</c:v>
                </c:pt>
                <c:pt idx="3608">
                  <c:v>63.427222222206183</c:v>
                </c:pt>
                <c:pt idx="3609">
                  <c:v>63.443888888752554</c:v>
                </c:pt>
                <c:pt idx="3610">
                  <c:v>63.460555555473547</c:v>
                </c:pt>
                <c:pt idx="3611">
                  <c:v>63.477222222194541</c:v>
                </c:pt>
                <c:pt idx="3612">
                  <c:v>63.493888888740912</c:v>
                </c:pt>
                <c:pt idx="3613">
                  <c:v>63.510555555461906</c:v>
                </c:pt>
                <c:pt idx="3614">
                  <c:v>63.5272222221829</c:v>
                </c:pt>
                <c:pt idx="3615">
                  <c:v>63.543888888903894</c:v>
                </c:pt>
                <c:pt idx="3616">
                  <c:v>63.560555555450264</c:v>
                </c:pt>
                <c:pt idx="3617">
                  <c:v>63.577222222171258</c:v>
                </c:pt>
                <c:pt idx="3618">
                  <c:v>63.593888888892252</c:v>
                </c:pt>
                <c:pt idx="3619">
                  <c:v>63.610833333281334</c:v>
                </c:pt>
                <c:pt idx="3620">
                  <c:v>63.627500000002328</c:v>
                </c:pt>
                <c:pt idx="3621">
                  <c:v>63.644166666548699</c:v>
                </c:pt>
                <c:pt idx="3622">
                  <c:v>63.660833333269693</c:v>
                </c:pt>
                <c:pt idx="3623">
                  <c:v>63.677499999990687</c:v>
                </c:pt>
                <c:pt idx="3624">
                  <c:v>63.694166666537058</c:v>
                </c:pt>
                <c:pt idx="3625">
                  <c:v>63.710833333258051</c:v>
                </c:pt>
                <c:pt idx="3626">
                  <c:v>63.727499999979045</c:v>
                </c:pt>
                <c:pt idx="3627">
                  <c:v>63.744166666525416</c:v>
                </c:pt>
                <c:pt idx="3628">
                  <c:v>63.76083333324641</c:v>
                </c:pt>
                <c:pt idx="3629">
                  <c:v>63.777777777635492</c:v>
                </c:pt>
                <c:pt idx="3630">
                  <c:v>63.794444444356486</c:v>
                </c:pt>
                <c:pt idx="3631">
                  <c:v>63.81111111107748</c:v>
                </c:pt>
                <c:pt idx="3632">
                  <c:v>63.827777777623851</c:v>
                </c:pt>
                <c:pt idx="3633">
                  <c:v>63.844444444344845</c:v>
                </c:pt>
                <c:pt idx="3634">
                  <c:v>63.861111111065838</c:v>
                </c:pt>
                <c:pt idx="3635">
                  <c:v>63.877777777786832</c:v>
                </c:pt>
                <c:pt idx="3636">
                  <c:v>63.894444444333203</c:v>
                </c:pt>
                <c:pt idx="3637">
                  <c:v>63.911111111054197</c:v>
                </c:pt>
                <c:pt idx="3638">
                  <c:v>63.927777777775191</c:v>
                </c:pt>
                <c:pt idx="3639">
                  <c:v>63.944444444321562</c:v>
                </c:pt>
                <c:pt idx="3640">
                  <c:v>63.961388888885267</c:v>
                </c:pt>
                <c:pt idx="3641">
                  <c:v>63.978055555431638</c:v>
                </c:pt>
                <c:pt idx="3642">
                  <c:v>63.994722222152632</c:v>
                </c:pt>
                <c:pt idx="3643">
                  <c:v>64.011388888873626</c:v>
                </c:pt>
                <c:pt idx="3644">
                  <c:v>64.028055555419996</c:v>
                </c:pt>
                <c:pt idx="3645">
                  <c:v>64.04472222214099</c:v>
                </c:pt>
                <c:pt idx="3646">
                  <c:v>64.061388888861984</c:v>
                </c:pt>
                <c:pt idx="3647">
                  <c:v>64.078055555408355</c:v>
                </c:pt>
                <c:pt idx="3648">
                  <c:v>64.094722222129349</c:v>
                </c:pt>
                <c:pt idx="3649">
                  <c:v>64.111388888850342</c:v>
                </c:pt>
                <c:pt idx="3650">
                  <c:v>64.128055555396713</c:v>
                </c:pt>
                <c:pt idx="3651">
                  <c:v>64.144999999960419</c:v>
                </c:pt>
                <c:pt idx="3652">
                  <c:v>64.161666666681413</c:v>
                </c:pt>
                <c:pt idx="3653">
                  <c:v>64.178333333227783</c:v>
                </c:pt>
                <c:pt idx="3654">
                  <c:v>64.194999999948777</c:v>
                </c:pt>
                <c:pt idx="3655">
                  <c:v>64.211666666669771</c:v>
                </c:pt>
                <c:pt idx="3656">
                  <c:v>64.228333333216142</c:v>
                </c:pt>
                <c:pt idx="3657">
                  <c:v>64.244999999937136</c:v>
                </c:pt>
                <c:pt idx="3658">
                  <c:v>64.26166666665813</c:v>
                </c:pt>
                <c:pt idx="3659">
                  <c:v>64.2783333332045</c:v>
                </c:pt>
                <c:pt idx="3660">
                  <c:v>64.294999999925494</c:v>
                </c:pt>
                <c:pt idx="3661">
                  <c:v>64.311944444314577</c:v>
                </c:pt>
                <c:pt idx="3662">
                  <c:v>64.328611111035571</c:v>
                </c:pt>
                <c:pt idx="3663">
                  <c:v>64.345277777756564</c:v>
                </c:pt>
                <c:pt idx="3664">
                  <c:v>64.361944444302935</c:v>
                </c:pt>
                <c:pt idx="3665">
                  <c:v>64.378611111023929</c:v>
                </c:pt>
                <c:pt idx="3666">
                  <c:v>64.395277777744923</c:v>
                </c:pt>
                <c:pt idx="3667">
                  <c:v>64.411944444291294</c:v>
                </c:pt>
                <c:pt idx="3668">
                  <c:v>64.428611111012287</c:v>
                </c:pt>
                <c:pt idx="3669">
                  <c:v>64.445277777733281</c:v>
                </c:pt>
                <c:pt idx="3670">
                  <c:v>64.461944444454275</c:v>
                </c:pt>
                <c:pt idx="3671">
                  <c:v>64.478611111000646</c:v>
                </c:pt>
                <c:pt idx="3672">
                  <c:v>64.495555555564351</c:v>
                </c:pt>
                <c:pt idx="3673">
                  <c:v>64.512222222110722</c:v>
                </c:pt>
                <c:pt idx="3674">
                  <c:v>64.528888888831716</c:v>
                </c:pt>
                <c:pt idx="3675">
                  <c:v>64.54555555555271</c:v>
                </c:pt>
                <c:pt idx="3676">
                  <c:v>64.562222222099081</c:v>
                </c:pt>
                <c:pt idx="3677">
                  <c:v>64.578888888820074</c:v>
                </c:pt>
                <c:pt idx="3678">
                  <c:v>64.595555555541068</c:v>
                </c:pt>
                <c:pt idx="3679">
                  <c:v>64.612222222087439</c:v>
                </c:pt>
                <c:pt idx="3680">
                  <c:v>64.628888888808433</c:v>
                </c:pt>
                <c:pt idx="3681">
                  <c:v>64.645555555529427</c:v>
                </c:pt>
                <c:pt idx="3682">
                  <c:v>64.662499999918509</c:v>
                </c:pt>
                <c:pt idx="3683">
                  <c:v>64.679166666639503</c:v>
                </c:pt>
                <c:pt idx="3684">
                  <c:v>64.695833333185874</c:v>
                </c:pt>
                <c:pt idx="3685">
                  <c:v>64.712499999906868</c:v>
                </c:pt>
                <c:pt idx="3686">
                  <c:v>64.729166666627862</c:v>
                </c:pt>
                <c:pt idx="3687">
                  <c:v>64.745833333174232</c:v>
                </c:pt>
                <c:pt idx="3688">
                  <c:v>64.762499999895226</c:v>
                </c:pt>
                <c:pt idx="3689">
                  <c:v>64.77916666661622</c:v>
                </c:pt>
                <c:pt idx="3690">
                  <c:v>64.795833333337214</c:v>
                </c:pt>
                <c:pt idx="3691">
                  <c:v>64.812499999883585</c:v>
                </c:pt>
                <c:pt idx="3692">
                  <c:v>64.82944444444729</c:v>
                </c:pt>
                <c:pt idx="3693">
                  <c:v>64.846111110993661</c:v>
                </c:pt>
                <c:pt idx="3694">
                  <c:v>64.862777777714655</c:v>
                </c:pt>
                <c:pt idx="3695">
                  <c:v>64.879444444435649</c:v>
                </c:pt>
                <c:pt idx="3696">
                  <c:v>64.896111110982019</c:v>
                </c:pt>
                <c:pt idx="3697">
                  <c:v>64.912777777703013</c:v>
                </c:pt>
                <c:pt idx="3698">
                  <c:v>64.929444444424007</c:v>
                </c:pt>
                <c:pt idx="3699">
                  <c:v>64.946111110970378</c:v>
                </c:pt>
                <c:pt idx="3700">
                  <c:v>64.962777777691372</c:v>
                </c:pt>
                <c:pt idx="3701">
                  <c:v>64.979444444412366</c:v>
                </c:pt>
                <c:pt idx="3702">
                  <c:v>64.996388888801448</c:v>
                </c:pt>
                <c:pt idx="3703">
                  <c:v>65.013055555522442</c:v>
                </c:pt>
                <c:pt idx="3704">
                  <c:v>65.029722222068813</c:v>
                </c:pt>
                <c:pt idx="3705">
                  <c:v>65.046388888789807</c:v>
                </c:pt>
                <c:pt idx="3706">
                  <c:v>65.0630555555108</c:v>
                </c:pt>
                <c:pt idx="3707">
                  <c:v>65.079722222231794</c:v>
                </c:pt>
                <c:pt idx="3708">
                  <c:v>65.096388888778165</c:v>
                </c:pt>
                <c:pt idx="3709">
                  <c:v>65.113055555499159</c:v>
                </c:pt>
                <c:pt idx="3710">
                  <c:v>65.129722222220153</c:v>
                </c:pt>
                <c:pt idx="3711">
                  <c:v>65.146388888766523</c:v>
                </c:pt>
                <c:pt idx="3712">
                  <c:v>65.163333333330229</c:v>
                </c:pt>
                <c:pt idx="3713">
                  <c:v>65.1799999998766</c:v>
                </c:pt>
                <c:pt idx="3714">
                  <c:v>65.196666666597594</c:v>
                </c:pt>
                <c:pt idx="3715">
                  <c:v>65.213333333318587</c:v>
                </c:pt>
                <c:pt idx="3716">
                  <c:v>65.229999999864958</c:v>
                </c:pt>
                <c:pt idx="3717">
                  <c:v>65.246666666585952</c:v>
                </c:pt>
                <c:pt idx="3718">
                  <c:v>65.263333333306946</c:v>
                </c:pt>
                <c:pt idx="3719">
                  <c:v>65.279999999853317</c:v>
                </c:pt>
                <c:pt idx="3720">
                  <c:v>65.296666666574311</c:v>
                </c:pt>
                <c:pt idx="3721">
                  <c:v>65.313333333295304</c:v>
                </c:pt>
                <c:pt idx="3722">
                  <c:v>65.330277777684387</c:v>
                </c:pt>
                <c:pt idx="3723">
                  <c:v>65.346944444405381</c:v>
                </c:pt>
                <c:pt idx="3724">
                  <c:v>65.363611110951751</c:v>
                </c:pt>
                <c:pt idx="3725">
                  <c:v>65.380277777672745</c:v>
                </c:pt>
                <c:pt idx="3726">
                  <c:v>65.396944444393739</c:v>
                </c:pt>
                <c:pt idx="3727">
                  <c:v>65.413611111114733</c:v>
                </c:pt>
                <c:pt idx="3728">
                  <c:v>65.430277777661104</c:v>
                </c:pt>
                <c:pt idx="3729">
                  <c:v>65.446944444382098</c:v>
                </c:pt>
                <c:pt idx="3730">
                  <c:v>65.463611111103091</c:v>
                </c:pt>
                <c:pt idx="3731">
                  <c:v>65.480277777649462</c:v>
                </c:pt>
                <c:pt idx="3732">
                  <c:v>65.497222222213168</c:v>
                </c:pt>
                <c:pt idx="3733">
                  <c:v>65.513888888759539</c:v>
                </c:pt>
                <c:pt idx="3734">
                  <c:v>65.530555555480532</c:v>
                </c:pt>
                <c:pt idx="3735">
                  <c:v>65.547222222201526</c:v>
                </c:pt>
                <c:pt idx="3736">
                  <c:v>65.563888888747897</c:v>
                </c:pt>
                <c:pt idx="3737">
                  <c:v>65.580555555468891</c:v>
                </c:pt>
                <c:pt idx="3738">
                  <c:v>65.597222222189885</c:v>
                </c:pt>
                <c:pt idx="3739">
                  <c:v>65.613888888736255</c:v>
                </c:pt>
                <c:pt idx="3740">
                  <c:v>65.630555555457249</c:v>
                </c:pt>
                <c:pt idx="3741">
                  <c:v>65.647222222178243</c:v>
                </c:pt>
                <c:pt idx="3742">
                  <c:v>65.664166666567326</c:v>
                </c:pt>
                <c:pt idx="3743">
                  <c:v>65.680833333288319</c:v>
                </c:pt>
                <c:pt idx="3744">
                  <c:v>65.697500000009313</c:v>
                </c:pt>
                <c:pt idx="3745">
                  <c:v>65.714166666555684</c:v>
                </c:pt>
                <c:pt idx="3746">
                  <c:v>65.730833333276678</c:v>
                </c:pt>
                <c:pt idx="3747">
                  <c:v>65.747499999997672</c:v>
                </c:pt>
                <c:pt idx="3748">
                  <c:v>65.764166666544043</c:v>
                </c:pt>
                <c:pt idx="3749">
                  <c:v>65.780833333265036</c:v>
                </c:pt>
                <c:pt idx="3750">
                  <c:v>65.79749999998603</c:v>
                </c:pt>
                <c:pt idx="3751">
                  <c:v>65.814166666532401</c:v>
                </c:pt>
                <c:pt idx="3752">
                  <c:v>65.831111111096106</c:v>
                </c:pt>
                <c:pt idx="3753">
                  <c:v>65.847777777642477</c:v>
                </c:pt>
                <c:pt idx="3754">
                  <c:v>65.864444444363471</c:v>
                </c:pt>
                <c:pt idx="3755">
                  <c:v>65.881111111084465</c:v>
                </c:pt>
                <c:pt idx="3756">
                  <c:v>65.897777777630836</c:v>
                </c:pt>
                <c:pt idx="3757">
                  <c:v>65.91444444435183</c:v>
                </c:pt>
                <c:pt idx="3758">
                  <c:v>65.931111111072823</c:v>
                </c:pt>
                <c:pt idx="3759">
                  <c:v>65.947777777619194</c:v>
                </c:pt>
                <c:pt idx="3760">
                  <c:v>65.964444444340188</c:v>
                </c:pt>
                <c:pt idx="3761">
                  <c:v>65.981111111061182</c:v>
                </c:pt>
                <c:pt idx="3762">
                  <c:v>65.997777777782176</c:v>
                </c:pt>
                <c:pt idx="3763">
                  <c:v>66.014722222171258</c:v>
                </c:pt>
                <c:pt idx="3764">
                  <c:v>66.031388888892252</c:v>
                </c:pt>
                <c:pt idx="3765">
                  <c:v>66.048055555438623</c:v>
                </c:pt>
                <c:pt idx="3766">
                  <c:v>66.064722222159617</c:v>
                </c:pt>
                <c:pt idx="3767">
                  <c:v>66.08138888888061</c:v>
                </c:pt>
                <c:pt idx="3768">
                  <c:v>66.098055555426981</c:v>
                </c:pt>
                <c:pt idx="3769">
                  <c:v>66.114722222147975</c:v>
                </c:pt>
                <c:pt idx="3770">
                  <c:v>66.131388888868969</c:v>
                </c:pt>
                <c:pt idx="3771">
                  <c:v>66.14805555541534</c:v>
                </c:pt>
                <c:pt idx="3772">
                  <c:v>66.164722222136334</c:v>
                </c:pt>
                <c:pt idx="3773">
                  <c:v>66.181666666525416</c:v>
                </c:pt>
                <c:pt idx="3774">
                  <c:v>66.19833333324641</c:v>
                </c:pt>
                <c:pt idx="3775">
                  <c:v>66.214999999967404</c:v>
                </c:pt>
                <c:pt idx="3776">
                  <c:v>66.231666666513775</c:v>
                </c:pt>
                <c:pt idx="3777">
                  <c:v>66.248333333234768</c:v>
                </c:pt>
                <c:pt idx="3778">
                  <c:v>66.264999999955762</c:v>
                </c:pt>
                <c:pt idx="3779">
                  <c:v>66.281666666676756</c:v>
                </c:pt>
                <c:pt idx="3780">
                  <c:v>66.298333333223127</c:v>
                </c:pt>
                <c:pt idx="3781">
                  <c:v>66.314999999944121</c:v>
                </c:pt>
                <c:pt idx="3782">
                  <c:v>66.331666666665114</c:v>
                </c:pt>
                <c:pt idx="3783">
                  <c:v>66.348611111054197</c:v>
                </c:pt>
                <c:pt idx="3784">
                  <c:v>66.365277777775191</c:v>
                </c:pt>
                <c:pt idx="3785">
                  <c:v>66.381944444321562</c:v>
                </c:pt>
                <c:pt idx="3786">
                  <c:v>66.398611111042555</c:v>
                </c:pt>
                <c:pt idx="3787">
                  <c:v>66.415277777763549</c:v>
                </c:pt>
                <c:pt idx="3788">
                  <c:v>66.43194444430992</c:v>
                </c:pt>
                <c:pt idx="3789">
                  <c:v>66.448611111030914</c:v>
                </c:pt>
                <c:pt idx="3790">
                  <c:v>66.465277777751908</c:v>
                </c:pt>
                <c:pt idx="3791">
                  <c:v>66.481944444298279</c:v>
                </c:pt>
                <c:pt idx="3792">
                  <c:v>66.498611111019272</c:v>
                </c:pt>
                <c:pt idx="3793">
                  <c:v>66.515277777740266</c:v>
                </c:pt>
                <c:pt idx="3794">
                  <c:v>66.532222222129349</c:v>
                </c:pt>
                <c:pt idx="3795">
                  <c:v>66.548888888850342</c:v>
                </c:pt>
                <c:pt idx="3796">
                  <c:v>66.565555555396713</c:v>
                </c:pt>
                <c:pt idx="3797">
                  <c:v>66.582222222117707</c:v>
                </c:pt>
                <c:pt idx="3798">
                  <c:v>66.598888888838701</c:v>
                </c:pt>
                <c:pt idx="3799">
                  <c:v>66.615555555559695</c:v>
                </c:pt>
                <c:pt idx="3800">
                  <c:v>66.632222222106066</c:v>
                </c:pt>
                <c:pt idx="3801">
                  <c:v>66.648888888827059</c:v>
                </c:pt>
                <c:pt idx="3802">
                  <c:v>66.665555555548053</c:v>
                </c:pt>
                <c:pt idx="3803">
                  <c:v>66.682222222094424</c:v>
                </c:pt>
                <c:pt idx="3804">
                  <c:v>66.698888888815418</c:v>
                </c:pt>
                <c:pt idx="3805">
                  <c:v>66.7158333332045</c:v>
                </c:pt>
                <c:pt idx="3806">
                  <c:v>66.732499999925494</c:v>
                </c:pt>
                <c:pt idx="3807">
                  <c:v>66.749166666646488</c:v>
                </c:pt>
                <c:pt idx="3808">
                  <c:v>66.765833333192859</c:v>
                </c:pt>
                <c:pt idx="3809">
                  <c:v>66.782499999913853</c:v>
                </c:pt>
                <c:pt idx="3810">
                  <c:v>66.799166666634846</c:v>
                </c:pt>
                <c:pt idx="3811">
                  <c:v>66.815833333181217</c:v>
                </c:pt>
                <c:pt idx="3812">
                  <c:v>66.832499999902211</c:v>
                </c:pt>
                <c:pt idx="3813">
                  <c:v>66.849166666623205</c:v>
                </c:pt>
                <c:pt idx="3814">
                  <c:v>66.865833333344199</c:v>
                </c:pt>
                <c:pt idx="3815">
                  <c:v>66.88249999989057</c:v>
                </c:pt>
                <c:pt idx="3816">
                  <c:v>66.899444444454275</c:v>
                </c:pt>
                <c:pt idx="3817">
                  <c:v>66.916111111000646</c:v>
                </c:pt>
                <c:pt idx="3818">
                  <c:v>66.93277777772164</c:v>
                </c:pt>
                <c:pt idx="3819">
                  <c:v>66.949444444442634</c:v>
                </c:pt>
                <c:pt idx="3820">
                  <c:v>66.966111110989004</c:v>
                </c:pt>
                <c:pt idx="3821">
                  <c:v>66.982777777709998</c:v>
                </c:pt>
                <c:pt idx="3822">
                  <c:v>66.999444444430992</c:v>
                </c:pt>
                <c:pt idx="3823">
                  <c:v>67.016111110977363</c:v>
                </c:pt>
                <c:pt idx="3824">
                  <c:v>67.032777777698357</c:v>
                </c:pt>
                <c:pt idx="3825">
                  <c:v>67.04944444441935</c:v>
                </c:pt>
                <c:pt idx="3826">
                  <c:v>67.066111110965721</c:v>
                </c:pt>
                <c:pt idx="3827">
                  <c:v>67.083055555529427</c:v>
                </c:pt>
                <c:pt idx="3828">
                  <c:v>67.099722222075798</c:v>
                </c:pt>
                <c:pt idx="3829">
                  <c:v>67.116388888796791</c:v>
                </c:pt>
                <c:pt idx="3830">
                  <c:v>67.133055555517785</c:v>
                </c:pt>
                <c:pt idx="3831">
                  <c:v>67.149722222064156</c:v>
                </c:pt>
                <c:pt idx="3832">
                  <c:v>67.16638888878515</c:v>
                </c:pt>
                <c:pt idx="3833">
                  <c:v>67.183055555506144</c:v>
                </c:pt>
                <c:pt idx="3834">
                  <c:v>67.199722222227138</c:v>
                </c:pt>
                <c:pt idx="3835">
                  <c:v>67.216388888773508</c:v>
                </c:pt>
                <c:pt idx="3836">
                  <c:v>67.233055555494502</c:v>
                </c:pt>
                <c:pt idx="3837">
                  <c:v>67.249722222215496</c:v>
                </c:pt>
                <c:pt idx="3838">
                  <c:v>67.266666666604578</c:v>
                </c:pt>
                <c:pt idx="3839">
                  <c:v>67.283333333325572</c:v>
                </c:pt>
                <c:pt idx="3840">
                  <c:v>67.299999999871943</c:v>
                </c:pt>
                <c:pt idx="3841">
                  <c:v>67.316666666592937</c:v>
                </c:pt>
                <c:pt idx="3842">
                  <c:v>67.333333333313931</c:v>
                </c:pt>
                <c:pt idx="3843">
                  <c:v>67.349999999860302</c:v>
                </c:pt>
                <c:pt idx="3844">
                  <c:v>67.366666666581295</c:v>
                </c:pt>
                <c:pt idx="3845">
                  <c:v>67.383333333302289</c:v>
                </c:pt>
                <c:pt idx="3846">
                  <c:v>67.39999999984866</c:v>
                </c:pt>
                <c:pt idx="3847">
                  <c:v>67.416666666569654</c:v>
                </c:pt>
                <c:pt idx="3848">
                  <c:v>67.433611110958736</c:v>
                </c:pt>
                <c:pt idx="3849">
                  <c:v>67.45027777767973</c:v>
                </c:pt>
                <c:pt idx="3850">
                  <c:v>67.466944444400724</c:v>
                </c:pt>
                <c:pt idx="3851">
                  <c:v>67.483611111121718</c:v>
                </c:pt>
                <c:pt idx="3852">
                  <c:v>67.500277777668089</c:v>
                </c:pt>
                <c:pt idx="3853">
                  <c:v>67.516944444389082</c:v>
                </c:pt>
                <c:pt idx="3854">
                  <c:v>67.533611111110076</c:v>
                </c:pt>
                <c:pt idx="3855">
                  <c:v>67.550277777656447</c:v>
                </c:pt>
                <c:pt idx="3856">
                  <c:v>67.566944444377441</c:v>
                </c:pt>
                <c:pt idx="3857">
                  <c:v>67.583611111098435</c:v>
                </c:pt>
                <c:pt idx="3858">
                  <c:v>67.600555555487517</c:v>
                </c:pt>
                <c:pt idx="3859">
                  <c:v>67.617222222208511</c:v>
                </c:pt>
                <c:pt idx="3860">
                  <c:v>67.633888888754882</c:v>
                </c:pt>
                <c:pt idx="3861">
                  <c:v>67.650555555475876</c:v>
                </c:pt>
                <c:pt idx="3862">
                  <c:v>67.66722222219687</c:v>
                </c:pt>
                <c:pt idx="3863">
                  <c:v>67.68388888874324</c:v>
                </c:pt>
                <c:pt idx="3864">
                  <c:v>67.700555555464234</c:v>
                </c:pt>
                <c:pt idx="3865">
                  <c:v>67.717222222185228</c:v>
                </c:pt>
                <c:pt idx="3866">
                  <c:v>67.733888888731599</c:v>
                </c:pt>
                <c:pt idx="3867">
                  <c:v>67.750555555452593</c:v>
                </c:pt>
                <c:pt idx="3868">
                  <c:v>67.767499999841675</c:v>
                </c:pt>
                <c:pt idx="3869">
                  <c:v>67.784166666562669</c:v>
                </c:pt>
                <c:pt idx="3870">
                  <c:v>67.800833333283663</c:v>
                </c:pt>
                <c:pt idx="3871">
                  <c:v>67.817500000004657</c:v>
                </c:pt>
                <c:pt idx="3872">
                  <c:v>67.834166666551027</c:v>
                </c:pt>
                <c:pt idx="3873">
                  <c:v>67.850833333272021</c:v>
                </c:pt>
                <c:pt idx="3874">
                  <c:v>67.867499999993015</c:v>
                </c:pt>
                <c:pt idx="3875">
                  <c:v>67.884166666539386</c:v>
                </c:pt>
                <c:pt idx="3876">
                  <c:v>67.90083333326038</c:v>
                </c:pt>
                <c:pt idx="3877">
                  <c:v>67.917499999981374</c:v>
                </c:pt>
                <c:pt idx="3878">
                  <c:v>67.934166666527744</c:v>
                </c:pt>
                <c:pt idx="3879">
                  <c:v>67.95111111109145</c:v>
                </c:pt>
                <c:pt idx="3880">
                  <c:v>67.967777777637821</c:v>
                </c:pt>
                <c:pt idx="3881">
                  <c:v>67.984444444358815</c:v>
                </c:pt>
                <c:pt idx="3882">
                  <c:v>68.001111111079808</c:v>
                </c:pt>
                <c:pt idx="3883">
                  <c:v>68.017777777626179</c:v>
                </c:pt>
                <c:pt idx="3884">
                  <c:v>68.034444444347173</c:v>
                </c:pt>
                <c:pt idx="3885">
                  <c:v>68.051111111068167</c:v>
                </c:pt>
                <c:pt idx="3886">
                  <c:v>68.067777777789161</c:v>
                </c:pt>
                <c:pt idx="3887">
                  <c:v>68.084444444335531</c:v>
                </c:pt>
                <c:pt idx="3888">
                  <c:v>68.101111111056525</c:v>
                </c:pt>
                <c:pt idx="3889">
                  <c:v>68.117777777777519</c:v>
                </c:pt>
                <c:pt idx="3890">
                  <c:v>68.13444444432389</c:v>
                </c:pt>
                <c:pt idx="3891">
                  <c:v>68.151388888887595</c:v>
                </c:pt>
                <c:pt idx="3892">
                  <c:v>68.168055555433966</c:v>
                </c:pt>
                <c:pt idx="3893">
                  <c:v>68.18472222215496</c:v>
                </c:pt>
                <c:pt idx="3894">
                  <c:v>68.201388888875954</c:v>
                </c:pt>
                <c:pt idx="3895">
                  <c:v>68.218055555422325</c:v>
                </c:pt>
                <c:pt idx="3896">
                  <c:v>68.234722222143319</c:v>
                </c:pt>
                <c:pt idx="3897">
                  <c:v>68.251388888864312</c:v>
                </c:pt>
                <c:pt idx="3898">
                  <c:v>68.268055555410683</c:v>
                </c:pt>
                <c:pt idx="3899">
                  <c:v>68.284722222131677</c:v>
                </c:pt>
                <c:pt idx="3900">
                  <c:v>68.301388888852671</c:v>
                </c:pt>
                <c:pt idx="3901">
                  <c:v>68.318055555399042</c:v>
                </c:pt>
                <c:pt idx="3902">
                  <c:v>68.334722222120035</c:v>
                </c:pt>
                <c:pt idx="3903">
                  <c:v>68.351388888841029</c:v>
                </c:pt>
                <c:pt idx="3904">
                  <c:v>68.368333333230112</c:v>
                </c:pt>
                <c:pt idx="3905">
                  <c:v>68.384999999951106</c:v>
                </c:pt>
                <c:pt idx="3906">
                  <c:v>68.401666666672099</c:v>
                </c:pt>
                <c:pt idx="3907">
                  <c:v>68.41833333321847</c:v>
                </c:pt>
                <c:pt idx="3908">
                  <c:v>68.434999999939464</c:v>
                </c:pt>
                <c:pt idx="3909">
                  <c:v>68.451666666660458</c:v>
                </c:pt>
                <c:pt idx="3910">
                  <c:v>68.468333333206829</c:v>
                </c:pt>
                <c:pt idx="3911">
                  <c:v>68.484999999927823</c:v>
                </c:pt>
                <c:pt idx="3912">
                  <c:v>68.501666666648816</c:v>
                </c:pt>
                <c:pt idx="3913">
                  <c:v>68.518333333195187</c:v>
                </c:pt>
                <c:pt idx="3914">
                  <c:v>68.535277777758893</c:v>
                </c:pt>
                <c:pt idx="3915">
                  <c:v>68.551944444305263</c:v>
                </c:pt>
                <c:pt idx="3916">
                  <c:v>68.568611111026257</c:v>
                </c:pt>
                <c:pt idx="3917">
                  <c:v>68.585277777747251</c:v>
                </c:pt>
                <c:pt idx="3918">
                  <c:v>68.601944444293622</c:v>
                </c:pt>
                <c:pt idx="3919">
                  <c:v>68.618611111014616</c:v>
                </c:pt>
                <c:pt idx="3920">
                  <c:v>68.63527777773561</c:v>
                </c:pt>
                <c:pt idx="3921">
                  <c:v>68.651944444456603</c:v>
                </c:pt>
                <c:pt idx="3922">
                  <c:v>68.668611111002974</c:v>
                </c:pt>
                <c:pt idx="3923">
                  <c:v>68.685277777723968</c:v>
                </c:pt>
                <c:pt idx="3924">
                  <c:v>68.701944444444962</c:v>
                </c:pt>
                <c:pt idx="3925">
                  <c:v>68.718611110991333</c:v>
                </c:pt>
                <c:pt idx="3926">
                  <c:v>68.735555555555038</c:v>
                </c:pt>
                <c:pt idx="3927">
                  <c:v>68.752222222101409</c:v>
                </c:pt>
                <c:pt idx="3928">
                  <c:v>68.768888888822403</c:v>
                </c:pt>
                <c:pt idx="3929">
                  <c:v>68.785555555543397</c:v>
                </c:pt>
                <c:pt idx="3930">
                  <c:v>68.802222222089767</c:v>
                </c:pt>
                <c:pt idx="3931">
                  <c:v>68.818888888810761</c:v>
                </c:pt>
                <c:pt idx="3932">
                  <c:v>68.835555555531755</c:v>
                </c:pt>
                <c:pt idx="3933">
                  <c:v>68.852222222078126</c:v>
                </c:pt>
                <c:pt idx="3934">
                  <c:v>68.86888888879912</c:v>
                </c:pt>
                <c:pt idx="3935">
                  <c:v>68.885555555520114</c:v>
                </c:pt>
                <c:pt idx="3936">
                  <c:v>68.902499999909196</c:v>
                </c:pt>
                <c:pt idx="3937">
                  <c:v>68.91916666663019</c:v>
                </c:pt>
                <c:pt idx="3938">
                  <c:v>68.935833333176561</c:v>
                </c:pt>
                <c:pt idx="3939">
                  <c:v>68.952499999897555</c:v>
                </c:pt>
                <c:pt idx="3940">
                  <c:v>68.969166666618548</c:v>
                </c:pt>
                <c:pt idx="3941">
                  <c:v>68.985833333339542</c:v>
                </c:pt>
                <c:pt idx="3942">
                  <c:v>69.002499999885913</c:v>
                </c:pt>
                <c:pt idx="3943">
                  <c:v>69.019166666606907</c:v>
                </c:pt>
                <c:pt idx="3944">
                  <c:v>69.035833333327901</c:v>
                </c:pt>
                <c:pt idx="3945">
                  <c:v>69.052499999874271</c:v>
                </c:pt>
                <c:pt idx="3946">
                  <c:v>69.069444444437977</c:v>
                </c:pt>
                <c:pt idx="3947">
                  <c:v>69.086111110984348</c:v>
                </c:pt>
                <c:pt idx="3948">
                  <c:v>69.102777777705342</c:v>
                </c:pt>
                <c:pt idx="3949">
                  <c:v>69.119444444426335</c:v>
                </c:pt>
                <c:pt idx="3950">
                  <c:v>69.136111110972706</c:v>
                </c:pt>
                <c:pt idx="3951">
                  <c:v>69.1527777776937</c:v>
                </c:pt>
                <c:pt idx="3952">
                  <c:v>69.169444444414694</c:v>
                </c:pt>
                <c:pt idx="3953">
                  <c:v>69.186111110961065</c:v>
                </c:pt>
                <c:pt idx="3954">
                  <c:v>69.202777777682059</c:v>
                </c:pt>
                <c:pt idx="3955">
                  <c:v>69.219444444403052</c:v>
                </c:pt>
                <c:pt idx="3956">
                  <c:v>69.236111111124046</c:v>
                </c:pt>
                <c:pt idx="3957">
                  <c:v>69.252777777670417</c:v>
                </c:pt>
                <c:pt idx="3958">
                  <c:v>69.269722222234122</c:v>
                </c:pt>
                <c:pt idx="3959">
                  <c:v>69.286388888780493</c:v>
                </c:pt>
                <c:pt idx="3960">
                  <c:v>69.303055555501487</c:v>
                </c:pt>
                <c:pt idx="3961">
                  <c:v>69.319722222222481</c:v>
                </c:pt>
                <c:pt idx="3962">
                  <c:v>69.336388888768852</c:v>
                </c:pt>
                <c:pt idx="3963">
                  <c:v>69.353055555489846</c:v>
                </c:pt>
                <c:pt idx="3964">
                  <c:v>69.369722222210839</c:v>
                </c:pt>
                <c:pt idx="3965">
                  <c:v>69.38638888875721</c:v>
                </c:pt>
                <c:pt idx="3966">
                  <c:v>69.403055555478204</c:v>
                </c:pt>
                <c:pt idx="3967">
                  <c:v>69.419722222199198</c:v>
                </c:pt>
                <c:pt idx="3968">
                  <c:v>69.436388888745569</c:v>
                </c:pt>
                <c:pt idx="3969">
                  <c:v>69.453333333309274</c:v>
                </c:pt>
                <c:pt idx="3970">
                  <c:v>69.469999999855645</c:v>
                </c:pt>
                <c:pt idx="3971">
                  <c:v>69.486666666576639</c:v>
                </c:pt>
                <c:pt idx="3972">
                  <c:v>69.503333333297633</c:v>
                </c:pt>
                <c:pt idx="3973">
                  <c:v>69.519999999844003</c:v>
                </c:pt>
                <c:pt idx="3974">
                  <c:v>69.536666666564997</c:v>
                </c:pt>
                <c:pt idx="3975">
                  <c:v>69.553333333285991</c:v>
                </c:pt>
                <c:pt idx="3976">
                  <c:v>69.570000000006985</c:v>
                </c:pt>
                <c:pt idx="3977">
                  <c:v>69.586666666553356</c:v>
                </c:pt>
                <c:pt idx="3978">
                  <c:v>69.60333333327435</c:v>
                </c:pt>
                <c:pt idx="3979">
                  <c:v>69.619999999995343</c:v>
                </c:pt>
                <c:pt idx="3980">
                  <c:v>69.636944444384426</c:v>
                </c:pt>
                <c:pt idx="3981">
                  <c:v>69.65361111110542</c:v>
                </c:pt>
                <c:pt idx="3982">
                  <c:v>69.670277777651791</c:v>
                </c:pt>
                <c:pt idx="3983">
                  <c:v>69.686944444372784</c:v>
                </c:pt>
                <c:pt idx="3984">
                  <c:v>69.703611111093778</c:v>
                </c:pt>
                <c:pt idx="3985">
                  <c:v>69.720277777640149</c:v>
                </c:pt>
                <c:pt idx="3986">
                  <c:v>69.736944444361143</c:v>
                </c:pt>
                <c:pt idx="3987">
                  <c:v>69.753611111082137</c:v>
                </c:pt>
                <c:pt idx="3988">
                  <c:v>69.770277777628507</c:v>
                </c:pt>
                <c:pt idx="3989">
                  <c:v>69.786944444349501</c:v>
                </c:pt>
                <c:pt idx="3990">
                  <c:v>69.803888888738584</c:v>
                </c:pt>
                <c:pt idx="3991">
                  <c:v>69.820555555459578</c:v>
                </c:pt>
                <c:pt idx="3992">
                  <c:v>69.837222222180571</c:v>
                </c:pt>
                <c:pt idx="3993">
                  <c:v>69.853888888901565</c:v>
                </c:pt>
                <c:pt idx="3994">
                  <c:v>69.870555555447936</c:v>
                </c:pt>
                <c:pt idx="3995">
                  <c:v>69.88722222216893</c:v>
                </c:pt>
                <c:pt idx="3996">
                  <c:v>69.903888888889924</c:v>
                </c:pt>
                <c:pt idx="3997">
                  <c:v>69.920555555436295</c:v>
                </c:pt>
                <c:pt idx="3998">
                  <c:v>69.937222222157288</c:v>
                </c:pt>
                <c:pt idx="3999">
                  <c:v>69.953888888878282</c:v>
                </c:pt>
                <c:pt idx="4000">
                  <c:v>69.970555555424653</c:v>
                </c:pt>
                <c:pt idx="4001">
                  <c:v>69.987222222145647</c:v>
                </c:pt>
                <c:pt idx="4002">
                  <c:v>70.003888888866641</c:v>
                </c:pt>
                <c:pt idx="4003">
                  <c:v>70.020833333255723</c:v>
                </c:pt>
                <c:pt idx="4004">
                  <c:v>70.037499999976717</c:v>
                </c:pt>
                <c:pt idx="4005">
                  <c:v>70.054166666523088</c:v>
                </c:pt>
                <c:pt idx="4006">
                  <c:v>70.070833333244082</c:v>
                </c:pt>
                <c:pt idx="4007">
                  <c:v>70.087499999965075</c:v>
                </c:pt>
                <c:pt idx="4008">
                  <c:v>70.104166666511446</c:v>
                </c:pt>
                <c:pt idx="4009">
                  <c:v>70.12083333323244</c:v>
                </c:pt>
                <c:pt idx="4010">
                  <c:v>70.137499999953434</c:v>
                </c:pt>
                <c:pt idx="4011">
                  <c:v>70.154166666674428</c:v>
                </c:pt>
                <c:pt idx="4012">
                  <c:v>70.170833333220799</c:v>
                </c:pt>
                <c:pt idx="4013">
                  <c:v>70.187777777784504</c:v>
                </c:pt>
                <c:pt idx="4014">
                  <c:v>70.204444444330875</c:v>
                </c:pt>
                <c:pt idx="4015">
                  <c:v>70.221111111051869</c:v>
                </c:pt>
                <c:pt idx="4016">
                  <c:v>70.237777777772862</c:v>
                </c:pt>
                <c:pt idx="4017">
                  <c:v>70.254444444319233</c:v>
                </c:pt>
                <c:pt idx="4018">
                  <c:v>70.271111111040227</c:v>
                </c:pt>
                <c:pt idx="4019">
                  <c:v>70.287777777761221</c:v>
                </c:pt>
                <c:pt idx="4020">
                  <c:v>70.304444444307592</c:v>
                </c:pt>
                <c:pt idx="4021">
                  <c:v>70.321111111028586</c:v>
                </c:pt>
                <c:pt idx="4022">
                  <c:v>70.337777777749579</c:v>
                </c:pt>
                <c:pt idx="4023">
                  <c:v>70.354722222138662</c:v>
                </c:pt>
                <c:pt idx="4024">
                  <c:v>70.371388888859656</c:v>
                </c:pt>
                <c:pt idx="4025">
                  <c:v>70.388055555406027</c:v>
                </c:pt>
                <c:pt idx="4026">
                  <c:v>70.40472222212702</c:v>
                </c:pt>
                <c:pt idx="4027">
                  <c:v>70.421388888848014</c:v>
                </c:pt>
                <c:pt idx="4028">
                  <c:v>70.438055555569008</c:v>
                </c:pt>
                <c:pt idx="4029">
                  <c:v>70.454722222115379</c:v>
                </c:pt>
                <c:pt idx="4030">
                  <c:v>70.471388888836373</c:v>
                </c:pt>
                <c:pt idx="4031">
                  <c:v>70.488055555557366</c:v>
                </c:pt>
                <c:pt idx="4032">
                  <c:v>70.504722222103737</c:v>
                </c:pt>
                <c:pt idx="4033">
                  <c:v>70.521388888824731</c:v>
                </c:pt>
                <c:pt idx="4034">
                  <c:v>70.538055555545725</c:v>
                </c:pt>
                <c:pt idx="4035">
                  <c:v>70.554722222092096</c:v>
                </c:pt>
                <c:pt idx="4036">
                  <c:v>70.571666666655801</c:v>
                </c:pt>
                <c:pt idx="4037">
                  <c:v>70.588333333202172</c:v>
                </c:pt>
                <c:pt idx="4038">
                  <c:v>70.604999999923166</c:v>
                </c:pt>
                <c:pt idx="4039">
                  <c:v>70.62166666664416</c:v>
                </c:pt>
                <c:pt idx="4040">
                  <c:v>70.638333333190531</c:v>
                </c:pt>
                <c:pt idx="4041">
                  <c:v>70.654999999911524</c:v>
                </c:pt>
                <c:pt idx="4042">
                  <c:v>70.671666666632518</c:v>
                </c:pt>
                <c:pt idx="4043">
                  <c:v>70.688333333178889</c:v>
                </c:pt>
                <c:pt idx="4044">
                  <c:v>70.704999999899883</c:v>
                </c:pt>
                <c:pt idx="4045">
                  <c:v>70.721666666620877</c:v>
                </c:pt>
                <c:pt idx="4046">
                  <c:v>70.738611111009959</c:v>
                </c:pt>
                <c:pt idx="4047">
                  <c:v>70.755277777730953</c:v>
                </c:pt>
                <c:pt idx="4048">
                  <c:v>70.771944444451947</c:v>
                </c:pt>
                <c:pt idx="4049">
                  <c:v>70.788611110998318</c:v>
                </c:pt>
                <c:pt idx="4050">
                  <c:v>70.805277777719311</c:v>
                </c:pt>
                <c:pt idx="4051">
                  <c:v>70.821944444440305</c:v>
                </c:pt>
                <c:pt idx="4052">
                  <c:v>70.838611110986676</c:v>
                </c:pt>
                <c:pt idx="4053">
                  <c:v>70.85527777770767</c:v>
                </c:pt>
                <c:pt idx="4054">
                  <c:v>70.871944444428664</c:v>
                </c:pt>
                <c:pt idx="4055">
                  <c:v>70.888611110975035</c:v>
                </c:pt>
                <c:pt idx="4056">
                  <c:v>70.905277777696028</c:v>
                </c:pt>
                <c:pt idx="4057">
                  <c:v>70.921944444417022</c:v>
                </c:pt>
                <c:pt idx="4058">
                  <c:v>70.938888888806105</c:v>
                </c:pt>
                <c:pt idx="4059">
                  <c:v>70.955555555527098</c:v>
                </c:pt>
                <c:pt idx="4060">
                  <c:v>70.972222222073469</c:v>
                </c:pt>
                <c:pt idx="4061">
                  <c:v>70.988888888794463</c:v>
                </c:pt>
                <c:pt idx="4062">
                  <c:v>71.005555555515457</c:v>
                </c:pt>
                <c:pt idx="4063">
                  <c:v>71.022222222236451</c:v>
                </c:pt>
                <c:pt idx="4064">
                  <c:v>71.038888888782822</c:v>
                </c:pt>
                <c:pt idx="4065">
                  <c:v>71.055555555503815</c:v>
                </c:pt>
                <c:pt idx="4066">
                  <c:v>71.072222222224809</c:v>
                </c:pt>
                <c:pt idx="4067">
                  <c:v>71.08888888877118</c:v>
                </c:pt>
                <c:pt idx="4068">
                  <c:v>71.105833333334886</c:v>
                </c:pt>
                <c:pt idx="4069">
                  <c:v>71.122499999881256</c:v>
                </c:pt>
                <c:pt idx="4070">
                  <c:v>71.13916666660225</c:v>
                </c:pt>
                <c:pt idx="4071">
                  <c:v>71.155833333323244</c:v>
                </c:pt>
                <c:pt idx="4072">
                  <c:v>71.172499999869615</c:v>
                </c:pt>
                <c:pt idx="4073">
                  <c:v>71.189166666590609</c:v>
                </c:pt>
                <c:pt idx="4074">
                  <c:v>71.205833333311602</c:v>
                </c:pt>
                <c:pt idx="4075">
                  <c:v>71.222499999857973</c:v>
                </c:pt>
                <c:pt idx="4076">
                  <c:v>71.239166666578967</c:v>
                </c:pt>
                <c:pt idx="4077">
                  <c:v>71.255833333299961</c:v>
                </c:pt>
                <c:pt idx="4078">
                  <c:v>71.272777777689043</c:v>
                </c:pt>
                <c:pt idx="4079">
                  <c:v>71.289444444410037</c:v>
                </c:pt>
                <c:pt idx="4080">
                  <c:v>71.306111110956408</c:v>
                </c:pt>
                <c:pt idx="4081">
                  <c:v>71.322777777677402</c:v>
                </c:pt>
                <c:pt idx="4082">
                  <c:v>71.339444444398396</c:v>
                </c:pt>
                <c:pt idx="4083">
                  <c:v>71.35611111111939</c:v>
                </c:pt>
                <c:pt idx="4084">
                  <c:v>71.37277777766576</c:v>
                </c:pt>
                <c:pt idx="4085">
                  <c:v>71.389444444386754</c:v>
                </c:pt>
                <c:pt idx="4086">
                  <c:v>71.406111111107748</c:v>
                </c:pt>
                <c:pt idx="4087">
                  <c:v>71.422777777654119</c:v>
                </c:pt>
                <c:pt idx="4088">
                  <c:v>71.439444444375113</c:v>
                </c:pt>
                <c:pt idx="4089">
                  <c:v>71.456111111096106</c:v>
                </c:pt>
                <c:pt idx="4090">
                  <c:v>71.473055555485189</c:v>
                </c:pt>
                <c:pt idx="4091">
                  <c:v>71.489722222206183</c:v>
                </c:pt>
                <c:pt idx="4092">
                  <c:v>71.506388888752554</c:v>
                </c:pt>
                <c:pt idx="4093">
                  <c:v>71.523055555473547</c:v>
                </c:pt>
                <c:pt idx="4094">
                  <c:v>71.539722222194541</c:v>
                </c:pt>
                <c:pt idx="4095">
                  <c:v>71.556388888740912</c:v>
                </c:pt>
                <c:pt idx="4096">
                  <c:v>71.573055555461906</c:v>
                </c:pt>
                <c:pt idx="4097">
                  <c:v>71.5897222221829</c:v>
                </c:pt>
                <c:pt idx="4098">
                  <c:v>71.606388888903894</c:v>
                </c:pt>
                <c:pt idx="4099">
                  <c:v>71.623055555450264</c:v>
                </c:pt>
                <c:pt idx="4100">
                  <c:v>71.639722222171258</c:v>
                </c:pt>
                <c:pt idx="4101">
                  <c:v>71.656666666560341</c:v>
                </c:pt>
                <c:pt idx="4102">
                  <c:v>71.673333333281334</c:v>
                </c:pt>
                <c:pt idx="4103">
                  <c:v>71.690000000002328</c:v>
                </c:pt>
                <c:pt idx="4104">
                  <c:v>71.706666666548699</c:v>
                </c:pt>
                <c:pt idx="4105">
                  <c:v>71.723333333269693</c:v>
                </c:pt>
                <c:pt idx="4106">
                  <c:v>71.739999999990687</c:v>
                </c:pt>
                <c:pt idx="4107">
                  <c:v>71.756666666537058</c:v>
                </c:pt>
                <c:pt idx="4108">
                  <c:v>71.773333333258051</c:v>
                </c:pt>
                <c:pt idx="4109">
                  <c:v>71.789999999979045</c:v>
                </c:pt>
                <c:pt idx="4110">
                  <c:v>71.806666666525416</c:v>
                </c:pt>
                <c:pt idx="4111">
                  <c:v>71.823611111089122</c:v>
                </c:pt>
                <c:pt idx="4112">
                  <c:v>71.840277777635492</c:v>
                </c:pt>
                <c:pt idx="4113">
                  <c:v>71.856944444356486</c:v>
                </c:pt>
                <c:pt idx="4114">
                  <c:v>71.87361111107748</c:v>
                </c:pt>
                <c:pt idx="4115">
                  <c:v>71.890277777623851</c:v>
                </c:pt>
                <c:pt idx="4116">
                  <c:v>71.906944444344845</c:v>
                </c:pt>
                <c:pt idx="4117">
                  <c:v>71.923611111065838</c:v>
                </c:pt>
                <c:pt idx="4118">
                  <c:v>71.940277777786832</c:v>
                </c:pt>
                <c:pt idx="4119">
                  <c:v>71.956944444333203</c:v>
                </c:pt>
                <c:pt idx="4120">
                  <c:v>71.973611111054197</c:v>
                </c:pt>
                <c:pt idx="4121">
                  <c:v>71.990277777775191</c:v>
                </c:pt>
                <c:pt idx="4122">
                  <c:v>72.007222222164273</c:v>
                </c:pt>
                <c:pt idx="4123">
                  <c:v>72.023888888885267</c:v>
                </c:pt>
                <c:pt idx="4124">
                  <c:v>72.040555555431638</c:v>
                </c:pt>
                <c:pt idx="4125">
                  <c:v>72.057222222152632</c:v>
                </c:pt>
                <c:pt idx="4126">
                  <c:v>72.073888888873626</c:v>
                </c:pt>
                <c:pt idx="4127">
                  <c:v>72.090555555419996</c:v>
                </c:pt>
                <c:pt idx="4128">
                  <c:v>72.10722222214099</c:v>
                </c:pt>
                <c:pt idx="4129">
                  <c:v>72.123888888861984</c:v>
                </c:pt>
                <c:pt idx="4130">
                  <c:v>72.140555555408355</c:v>
                </c:pt>
                <c:pt idx="4131">
                  <c:v>72.157222222129349</c:v>
                </c:pt>
                <c:pt idx="4132">
                  <c:v>72.173888888850342</c:v>
                </c:pt>
                <c:pt idx="4133">
                  <c:v>72.190555555396713</c:v>
                </c:pt>
                <c:pt idx="4134">
                  <c:v>72.207499999960419</c:v>
                </c:pt>
                <c:pt idx="4135">
                  <c:v>72.224166666681413</c:v>
                </c:pt>
                <c:pt idx="4136">
                  <c:v>72.240833333227783</c:v>
                </c:pt>
                <c:pt idx="4137">
                  <c:v>72.257499999948777</c:v>
                </c:pt>
                <c:pt idx="4138">
                  <c:v>72.274166666669771</c:v>
                </c:pt>
                <c:pt idx="4139">
                  <c:v>72.290833333216142</c:v>
                </c:pt>
                <c:pt idx="4140">
                  <c:v>72.307499999937136</c:v>
                </c:pt>
                <c:pt idx="4141">
                  <c:v>72.32416666665813</c:v>
                </c:pt>
                <c:pt idx="4142">
                  <c:v>72.3408333332045</c:v>
                </c:pt>
                <c:pt idx="4143">
                  <c:v>72.357499999925494</c:v>
                </c:pt>
                <c:pt idx="4144">
                  <c:v>72.374166666646488</c:v>
                </c:pt>
                <c:pt idx="4145">
                  <c:v>72.391111111035571</c:v>
                </c:pt>
                <c:pt idx="4146">
                  <c:v>72.407777777756564</c:v>
                </c:pt>
                <c:pt idx="4147">
                  <c:v>72.424444444302935</c:v>
                </c:pt>
                <c:pt idx="4148">
                  <c:v>72.441111111023929</c:v>
                </c:pt>
                <c:pt idx="4149">
                  <c:v>72.457777777744923</c:v>
                </c:pt>
                <c:pt idx="4150">
                  <c:v>72.474444444291294</c:v>
                </c:pt>
                <c:pt idx="4151">
                  <c:v>72.491111111012287</c:v>
                </c:pt>
                <c:pt idx="4152">
                  <c:v>72.507777777733281</c:v>
                </c:pt>
                <c:pt idx="4153">
                  <c:v>72.524444444454275</c:v>
                </c:pt>
                <c:pt idx="4154">
                  <c:v>72.541111111000646</c:v>
                </c:pt>
                <c:pt idx="4155">
                  <c:v>72.55777777772164</c:v>
                </c:pt>
                <c:pt idx="4156">
                  <c:v>72.574722222110722</c:v>
                </c:pt>
                <c:pt idx="4157">
                  <c:v>72.591388888831716</c:v>
                </c:pt>
                <c:pt idx="4158">
                  <c:v>72.60805555555271</c:v>
                </c:pt>
                <c:pt idx="4159">
                  <c:v>72.624722222099081</c:v>
                </c:pt>
                <c:pt idx="4160">
                  <c:v>72.641388888820074</c:v>
                </c:pt>
                <c:pt idx="4161">
                  <c:v>72.658055555541068</c:v>
                </c:pt>
                <c:pt idx="4162">
                  <c:v>72.674722222087439</c:v>
                </c:pt>
                <c:pt idx="4163">
                  <c:v>72.691388888808433</c:v>
                </c:pt>
                <c:pt idx="4164">
                  <c:v>72.708055555529427</c:v>
                </c:pt>
                <c:pt idx="4165">
                  <c:v>72.724722222075798</c:v>
                </c:pt>
                <c:pt idx="4166">
                  <c:v>72.741388888796791</c:v>
                </c:pt>
                <c:pt idx="4167">
                  <c:v>72.758333333185874</c:v>
                </c:pt>
                <c:pt idx="4168">
                  <c:v>72.774999999906868</c:v>
                </c:pt>
                <c:pt idx="4169">
                  <c:v>72.791666666627862</c:v>
                </c:pt>
                <c:pt idx="4170">
                  <c:v>72.808333333174232</c:v>
                </c:pt>
                <c:pt idx="4171">
                  <c:v>72.824999999895226</c:v>
                </c:pt>
                <c:pt idx="4172">
                  <c:v>72.84166666661622</c:v>
                </c:pt>
                <c:pt idx="4173">
                  <c:v>72.858333333337214</c:v>
                </c:pt>
                <c:pt idx="4174">
                  <c:v>72.874999999883585</c:v>
                </c:pt>
                <c:pt idx="4175">
                  <c:v>72.891666666604578</c:v>
                </c:pt>
                <c:pt idx="4176">
                  <c:v>72.908333333325572</c:v>
                </c:pt>
                <c:pt idx="4177">
                  <c:v>72.925277777714655</c:v>
                </c:pt>
                <c:pt idx="4178">
                  <c:v>72.941944444435649</c:v>
                </c:pt>
                <c:pt idx="4179">
                  <c:v>72.958611110982019</c:v>
                </c:pt>
                <c:pt idx="4180">
                  <c:v>72.975277777703013</c:v>
                </c:pt>
                <c:pt idx="4181">
                  <c:v>72.991944444424007</c:v>
                </c:pt>
                <c:pt idx="4182">
                  <c:v>73.008611110970378</c:v>
                </c:pt>
                <c:pt idx="4183">
                  <c:v>73.025277777691372</c:v>
                </c:pt>
                <c:pt idx="4184">
                  <c:v>73.041944444412366</c:v>
                </c:pt>
                <c:pt idx="4185">
                  <c:v>73.058611110958736</c:v>
                </c:pt>
                <c:pt idx="4186">
                  <c:v>73.07527777767973</c:v>
                </c:pt>
                <c:pt idx="4187">
                  <c:v>73.091944444400724</c:v>
                </c:pt>
                <c:pt idx="4188">
                  <c:v>73.108888888789807</c:v>
                </c:pt>
                <c:pt idx="4189">
                  <c:v>73.1255555555108</c:v>
                </c:pt>
                <c:pt idx="4190">
                  <c:v>73.142222222231794</c:v>
                </c:pt>
                <c:pt idx="4191">
                  <c:v>73.158888888778165</c:v>
                </c:pt>
                <c:pt idx="4192">
                  <c:v>73.175555555499159</c:v>
                </c:pt>
                <c:pt idx="4193">
                  <c:v>73.192222222220153</c:v>
                </c:pt>
                <c:pt idx="4194">
                  <c:v>73.208888888766523</c:v>
                </c:pt>
                <c:pt idx="4195">
                  <c:v>73.225555555487517</c:v>
                </c:pt>
                <c:pt idx="4196">
                  <c:v>73.242222222208511</c:v>
                </c:pt>
                <c:pt idx="4197">
                  <c:v>73.258888888754882</c:v>
                </c:pt>
                <c:pt idx="4198">
                  <c:v>73.275833333318587</c:v>
                </c:pt>
                <c:pt idx="4199">
                  <c:v>73.292499999864958</c:v>
                </c:pt>
                <c:pt idx="4200">
                  <c:v>73.309166666585952</c:v>
                </c:pt>
                <c:pt idx="4201">
                  <c:v>73.325833333306946</c:v>
                </c:pt>
                <c:pt idx="4202">
                  <c:v>73.342499999853317</c:v>
                </c:pt>
                <c:pt idx="4203">
                  <c:v>73.359166666574311</c:v>
                </c:pt>
                <c:pt idx="4204">
                  <c:v>73.375833333295304</c:v>
                </c:pt>
                <c:pt idx="4205">
                  <c:v>73.392499999841675</c:v>
                </c:pt>
                <c:pt idx="4206">
                  <c:v>73.409166666562669</c:v>
                </c:pt>
                <c:pt idx="4207">
                  <c:v>73.425833333283663</c:v>
                </c:pt>
                <c:pt idx="4208">
                  <c:v>73.442777777672745</c:v>
                </c:pt>
                <c:pt idx="4209">
                  <c:v>73.459444444393739</c:v>
                </c:pt>
                <c:pt idx="4210">
                  <c:v>73.476111111114733</c:v>
                </c:pt>
                <c:pt idx="4211">
                  <c:v>73.492777777661104</c:v>
                </c:pt>
                <c:pt idx="4212">
                  <c:v>73.509444444382098</c:v>
                </c:pt>
                <c:pt idx="4213">
                  <c:v>73.526111111103091</c:v>
                </c:pt>
                <c:pt idx="4214">
                  <c:v>73.542777777649462</c:v>
                </c:pt>
                <c:pt idx="4215">
                  <c:v>73.559444444370456</c:v>
                </c:pt>
                <c:pt idx="4216">
                  <c:v>73.57611111109145</c:v>
                </c:pt>
                <c:pt idx="4217">
                  <c:v>73.592777777637821</c:v>
                </c:pt>
                <c:pt idx="4218">
                  <c:v>73.609444444358815</c:v>
                </c:pt>
                <c:pt idx="4219">
                  <c:v>73.626388888747897</c:v>
                </c:pt>
                <c:pt idx="4220">
                  <c:v>73.643055555468891</c:v>
                </c:pt>
                <c:pt idx="4221">
                  <c:v>73.659722222189885</c:v>
                </c:pt>
                <c:pt idx="4222">
                  <c:v>73.676388888736255</c:v>
                </c:pt>
                <c:pt idx="4223">
                  <c:v>73.693055555457249</c:v>
                </c:pt>
                <c:pt idx="4224">
                  <c:v>73.709722222178243</c:v>
                </c:pt>
                <c:pt idx="4225">
                  <c:v>73.726388888899237</c:v>
                </c:pt>
                <c:pt idx="4226">
                  <c:v>73.743055555445608</c:v>
                </c:pt>
                <c:pt idx="4227">
                  <c:v>73.759722222166602</c:v>
                </c:pt>
                <c:pt idx="4228">
                  <c:v>73.776388888887595</c:v>
                </c:pt>
                <c:pt idx="4229">
                  <c:v>73.793055555433966</c:v>
                </c:pt>
                <c:pt idx="4230">
                  <c:v>73.80972222215496</c:v>
                </c:pt>
                <c:pt idx="4231">
                  <c:v>73.826666666544043</c:v>
                </c:pt>
                <c:pt idx="4232">
                  <c:v>73.843333333265036</c:v>
                </c:pt>
                <c:pt idx="4233">
                  <c:v>73.85999999998603</c:v>
                </c:pt>
                <c:pt idx="4234">
                  <c:v>73.876666666532401</c:v>
                </c:pt>
                <c:pt idx="4235">
                  <c:v>73.893333333253395</c:v>
                </c:pt>
                <c:pt idx="4236">
                  <c:v>73.909999999974389</c:v>
                </c:pt>
                <c:pt idx="4237">
                  <c:v>73.926666666520759</c:v>
                </c:pt>
                <c:pt idx="4238">
                  <c:v>73.943333333241753</c:v>
                </c:pt>
                <c:pt idx="4239">
                  <c:v>73.959999999962747</c:v>
                </c:pt>
                <c:pt idx="4240">
                  <c:v>73.976666666509118</c:v>
                </c:pt>
                <c:pt idx="4241">
                  <c:v>73.993333333230112</c:v>
                </c:pt>
                <c:pt idx="4242">
                  <c:v>74.010277777619194</c:v>
                </c:pt>
                <c:pt idx="4243">
                  <c:v>74.026944444340188</c:v>
                </c:pt>
                <c:pt idx="4244">
                  <c:v>74.043611111061182</c:v>
                </c:pt>
                <c:pt idx="4245">
                  <c:v>74.060277777782176</c:v>
                </c:pt>
                <c:pt idx="4246">
                  <c:v>74.076944444328547</c:v>
                </c:pt>
                <c:pt idx="4247">
                  <c:v>74.09361111104954</c:v>
                </c:pt>
                <c:pt idx="4248">
                  <c:v>74.110277777770534</c:v>
                </c:pt>
                <c:pt idx="4249">
                  <c:v>74.126944444316905</c:v>
                </c:pt>
                <c:pt idx="4250">
                  <c:v>74.143611111037899</c:v>
                </c:pt>
                <c:pt idx="4251">
                  <c:v>74.160277777758893</c:v>
                </c:pt>
                <c:pt idx="4252">
                  <c:v>74.177222222147975</c:v>
                </c:pt>
                <c:pt idx="4253">
                  <c:v>74.193888888868969</c:v>
                </c:pt>
                <c:pt idx="4254">
                  <c:v>74.21055555541534</c:v>
                </c:pt>
                <c:pt idx="4255">
                  <c:v>74.227222222136334</c:v>
                </c:pt>
                <c:pt idx="4256">
                  <c:v>74.243888888857327</c:v>
                </c:pt>
                <c:pt idx="4257">
                  <c:v>74.260555555403698</c:v>
                </c:pt>
                <c:pt idx="4258">
                  <c:v>74.277222222124692</c:v>
                </c:pt>
                <c:pt idx="4259">
                  <c:v>74.293888888845686</c:v>
                </c:pt>
                <c:pt idx="4260">
                  <c:v>74.31055555556668</c:v>
                </c:pt>
                <c:pt idx="4261">
                  <c:v>74.327222222113051</c:v>
                </c:pt>
                <c:pt idx="4262">
                  <c:v>74.343888888834044</c:v>
                </c:pt>
                <c:pt idx="4263">
                  <c:v>74.360555555555038</c:v>
                </c:pt>
                <c:pt idx="4264">
                  <c:v>74.377499999944121</c:v>
                </c:pt>
                <c:pt idx="4265">
                  <c:v>74.394166666665114</c:v>
                </c:pt>
                <c:pt idx="4266">
                  <c:v>74.410833333211485</c:v>
                </c:pt>
                <c:pt idx="4267">
                  <c:v>74.427499999932479</c:v>
                </c:pt>
                <c:pt idx="4268">
                  <c:v>74.444166666653473</c:v>
                </c:pt>
                <c:pt idx="4269">
                  <c:v>74.460833333199844</c:v>
                </c:pt>
                <c:pt idx="4270">
                  <c:v>74.477499999920838</c:v>
                </c:pt>
                <c:pt idx="4271">
                  <c:v>74.494166666641831</c:v>
                </c:pt>
                <c:pt idx="4272">
                  <c:v>74.510833333188202</c:v>
                </c:pt>
                <c:pt idx="4273">
                  <c:v>74.527499999909196</c:v>
                </c:pt>
                <c:pt idx="4274">
                  <c:v>74.54416666663019</c:v>
                </c:pt>
                <c:pt idx="4275">
                  <c:v>74.561111111019272</c:v>
                </c:pt>
                <c:pt idx="4276">
                  <c:v>74.577777777740266</c:v>
                </c:pt>
                <c:pt idx="4277">
                  <c:v>74.594444444286637</c:v>
                </c:pt>
                <c:pt idx="4278">
                  <c:v>74.611111111007631</c:v>
                </c:pt>
                <c:pt idx="4279">
                  <c:v>74.627777777728625</c:v>
                </c:pt>
                <c:pt idx="4280">
                  <c:v>74.644444444449618</c:v>
                </c:pt>
                <c:pt idx="4281">
                  <c:v>74.661111110995989</c:v>
                </c:pt>
                <c:pt idx="4282">
                  <c:v>74.677777777716983</c:v>
                </c:pt>
                <c:pt idx="4283">
                  <c:v>74.694444444437977</c:v>
                </c:pt>
                <c:pt idx="4284">
                  <c:v>74.711111110984348</c:v>
                </c:pt>
                <c:pt idx="4285">
                  <c:v>74.727777777705342</c:v>
                </c:pt>
                <c:pt idx="4286">
                  <c:v>74.744722222094424</c:v>
                </c:pt>
                <c:pt idx="4287">
                  <c:v>74.761388888815418</c:v>
                </c:pt>
                <c:pt idx="4288">
                  <c:v>74.778055555536412</c:v>
                </c:pt>
                <c:pt idx="4289">
                  <c:v>74.794722222082783</c:v>
                </c:pt>
                <c:pt idx="4290">
                  <c:v>74.811388888803776</c:v>
                </c:pt>
                <c:pt idx="4291">
                  <c:v>74.82805555552477</c:v>
                </c:pt>
                <c:pt idx="4292">
                  <c:v>74.844722222071141</c:v>
                </c:pt>
                <c:pt idx="4293">
                  <c:v>74.861388888792135</c:v>
                </c:pt>
                <c:pt idx="4294">
                  <c:v>74.878055555513129</c:v>
                </c:pt>
                <c:pt idx="4295">
                  <c:v>74.894722222234122</c:v>
                </c:pt>
                <c:pt idx="4296">
                  <c:v>74.911666666623205</c:v>
                </c:pt>
                <c:pt idx="4297">
                  <c:v>74.928333333344199</c:v>
                </c:pt>
                <c:pt idx="4298">
                  <c:v>74.94499999989057</c:v>
                </c:pt>
                <c:pt idx="4299">
                  <c:v>74.961666666611563</c:v>
                </c:pt>
                <c:pt idx="4300">
                  <c:v>74.978333333332557</c:v>
                </c:pt>
                <c:pt idx="4301">
                  <c:v>74.994999999878928</c:v>
                </c:pt>
                <c:pt idx="4302">
                  <c:v>75.011666666599922</c:v>
                </c:pt>
                <c:pt idx="4303">
                  <c:v>75.028333333320916</c:v>
                </c:pt>
                <c:pt idx="4304">
                  <c:v>75.044999999867287</c:v>
                </c:pt>
                <c:pt idx="4305">
                  <c:v>75.06166666658828</c:v>
                </c:pt>
                <c:pt idx="4306">
                  <c:v>75.078333333309274</c:v>
                </c:pt>
                <c:pt idx="4307">
                  <c:v>75.095277777698357</c:v>
                </c:pt>
                <c:pt idx="4308">
                  <c:v>75.11194444441935</c:v>
                </c:pt>
                <c:pt idx="4309">
                  <c:v>75.128611110965721</c:v>
                </c:pt>
                <c:pt idx="4310">
                  <c:v>75.145277777686715</c:v>
                </c:pt>
                <c:pt idx="4311">
                  <c:v>75.161944444407709</c:v>
                </c:pt>
                <c:pt idx="4312">
                  <c:v>75.17861111095408</c:v>
                </c:pt>
                <c:pt idx="4313">
                  <c:v>75.195277777675074</c:v>
                </c:pt>
                <c:pt idx="4314">
                  <c:v>75.211944444396067</c:v>
                </c:pt>
                <c:pt idx="4315">
                  <c:v>75.228611111117061</c:v>
                </c:pt>
                <c:pt idx="4316">
                  <c:v>75.245277777663432</c:v>
                </c:pt>
                <c:pt idx="4317">
                  <c:v>75.261944444384426</c:v>
                </c:pt>
                <c:pt idx="4318">
                  <c:v>75.278888888773508</c:v>
                </c:pt>
                <c:pt idx="4319">
                  <c:v>75.295555555494502</c:v>
                </c:pt>
                <c:pt idx="4320">
                  <c:v>75.312222222215496</c:v>
                </c:pt>
                <c:pt idx="4321">
                  <c:v>75.328888888761867</c:v>
                </c:pt>
                <c:pt idx="4322">
                  <c:v>75.345555555482861</c:v>
                </c:pt>
                <c:pt idx="4323">
                  <c:v>75.362222222203854</c:v>
                </c:pt>
                <c:pt idx="4324">
                  <c:v>75.378888888750225</c:v>
                </c:pt>
                <c:pt idx="4325">
                  <c:v>75.395555555471219</c:v>
                </c:pt>
                <c:pt idx="4326">
                  <c:v>75.412222222192213</c:v>
                </c:pt>
                <c:pt idx="4327">
                  <c:v>75.428888888738584</c:v>
                </c:pt>
                <c:pt idx="4328">
                  <c:v>75.445833333302289</c:v>
                </c:pt>
                <c:pt idx="4329">
                  <c:v>75.46249999984866</c:v>
                </c:pt>
                <c:pt idx="4330">
                  <c:v>75.479166666569654</c:v>
                </c:pt>
                <c:pt idx="4331">
                  <c:v>75.495833333290648</c:v>
                </c:pt>
                <c:pt idx="4332">
                  <c:v>75.512500000011642</c:v>
                </c:pt>
                <c:pt idx="4333">
                  <c:v>75.529166666558012</c:v>
                </c:pt>
                <c:pt idx="4334">
                  <c:v>75.545833333279006</c:v>
                </c:pt>
                <c:pt idx="4335">
                  <c:v>75.5625</c:v>
                </c:pt>
                <c:pt idx="4336">
                  <c:v>75.579166666546371</c:v>
                </c:pt>
                <c:pt idx="4337">
                  <c:v>75.595833333267365</c:v>
                </c:pt>
                <c:pt idx="4338">
                  <c:v>75.612499999988358</c:v>
                </c:pt>
                <c:pt idx="4339">
                  <c:v>75.629166666534729</c:v>
                </c:pt>
                <c:pt idx="4340">
                  <c:v>75.645833333255723</c:v>
                </c:pt>
                <c:pt idx="4341">
                  <c:v>75.662777777644806</c:v>
                </c:pt>
                <c:pt idx="4342">
                  <c:v>75.679444444365799</c:v>
                </c:pt>
                <c:pt idx="4343">
                  <c:v>75.696111111086793</c:v>
                </c:pt>
                <c:pt idx="4344">
                  <c:v>75.712777777633164</c:v>
                </c:pt>
                <c:pt idx="4345">
                  <c:v>75.729444444354158</c:v>
                </c:pt>
                <c:pt idx="4346">
                  <c:v>75.746111111075152</c:v>
                </c:pt>
                <c:pt idx="4347">
                  <c:v>75.762777777621523</c:v>
                </c:pt>
                <c:pt idx="4348">
                  <c:v>75.779444444342516</c:v>
                </c:pt>
                <c:pt idx="4349">
                  <c:v>75.79611111106351</c:v>
                </c:pt>
                <c:pt idx="4350">
                  <c:v>75.812777777784504</c:v>
                </c:pt>
                <c:pt idx="4351">
                  <c:v>75.829444444330875</c:v>
                </c:pt>
                <c:pt idx="4352">
                  <c:v>75.84638888889458</c:v>
                </c:pt>
                <c:pt idx="4353">
                  <c:v>75.863055555440951</c:v>
                </c:pt>
                <c:pt idx="4354">
                  <c:v>75.879722222161945</c:v>
                </c:pt>
                <c:pt idx="4355">
                  <c:v>75.896388888882939</c:v>
                </c:pt>
                <c:pt idx="4356">
                  <c:v>75.91305555542931</c:v>
                </c:pt>
                <c:pt idx="4357">
                  <c:v>75.929722222150303</c:v>
                </c:pt>
                <c:pt idx="4358">
                  <c:v>75.946388888871297</c:v>
                </c:pt>
                <c:pt idx="4359">
                  <c:v>75.963055555417668</c:v>
                </c:pt>
                <c:pt idx="4360">
                  <c:v>75.979722222138662</c:v>
                </c:pt>
                <c:pt idx="4361">
                  <c:v>75.996388888859656</c:v>
                </c:pt>
                <c:pt idx="4362">
                  <c:v>76.013055555406027</c:v>
                </c:pt>
                <c:pt idx="4363">
                  <c:v>76.029999999969732</c:v>
                </c:pt>
                <c:pt idx="4364">
                  <c:v>76.046666666516103</c:v>
                </c:pt>
                <c:pt idx="4365">
                  <c:v>76.063333333237097</c:v>
                </c:pt>
                <c:pt idx="4366">
                  <c:v>76.07999999995809</c:v>
                </c:pt>
                <c:pt idx="4367">
                  <c:v>76.096666666679084</c:v>
                </c:pt>
                <c:pt idx="4368">
                  <c:v>76.113333333225455</c:v>
                </c:pt>
                <c:pt idx="4369">
                  <c:v>76.129999999946449</c:v>
                </c:pt>
                <c:pt idx="4370">
                  <c:v>76.146666666667443</c:v>
                </c:pt>
                <c:pt idx="4371">
                  <c:v>76.163333333213814</c:v>
                </c:pt>
                <c:pt idx="4372">
                  <c:v>76.179999999934807</c:v>
                </c:pt>
                <c:pt idx="4373">
                  <c:v>76.196666666655801</c:v>
                </c:pt>
                <c:pt idx="4374">
                  <c:v>76.213333333202172</c:v>
                </c:pt>
                <c:pt idx="4375">
                  <c:v>76.230277777765878</c:v>
                </c:pt>
                <c:pt idx="4376">
                  <c:v>76.246944444312248</c:v>
                </c:pt>
                <c:pt idx="4377">
                  <c:v>76.263611111033242</c:v>
                </c:pt>
                <c:pt idx="4378">
                  <c:v>76.280277777754236</c:v>
                </c:pt>
                <c:pt idx="4379">
                  <c:v>76.296944444300607</c:v>
                </c:pt>
                <c:pt idx="4380">
                  <c:v>76.313611111021601</c:v>
                </c:pt>
                <c:pt idx="4381">
                  <c:v>76.330277777742594</c:v>
                </c:pt>
                <c:pt idx="4382">
                  <c:v>76.346944444288965</c:v>
                </c:pt>
                <c:pt idx="4383">
                  <c:v>76.363611111009959</c:v>
                </c:pt>
                <c:pt idx="4384">
                  <c:v>76.380277777730953</c:v>
                </c:pt>
                <c:pt idx="4385">
                  <c:v>76.397222222120035</c:v>
                </c:pt>
                <c:pt idx="4386">
                  <c:v>76.413888888841029</c:v>
                </c:pt>
                <c:pt idx="4387">
                  <c:v>76.430555555562023</c:v>
                </c:pt>
                <c:pt idx="4388">
                  <c:v>76.447222222108394</c:v>
                </c:pt>
                <c:pt idx="4389">
                  <c:v>76.463888888829388</c:v>
                </c:pt>
                <c:pt idx="4390">
                  <c:v>76.480555555550382</c:v>
                </c:pt>
                <c:pt idx="4391">
                  <c:v>76.497222222096752</c:v>
                </c:pt>
                <c:pt idx="4392">
                  <c:v>76.513888888817746</c:v>
                </c:pt>
                <c:pt idx="4393">
                  <c:v>76.53055555553874</c:v>
                </c:pt>
                <c:pt idx="4394">
                  <c:v>76.547222222085111</c:v>
                </c:pt>
                <c:pt idx="4395">
                  <c:v>76.564166666648816</c:v>
                </c:pt>
                <c:pt idx="4396">
                  <c:v>76.580833333195187</c:v>
                </c:pt>
                <c:pt idx="4397">
                  <c:v>76.597499999916181</c:v>
                </c:pt>
                <c:pt idx="4398">
                  <c:v>76.614166666637175</c:v>
                </c:pt>
                <c:pt idx="4399">
                  <c:v>76.630833333183546</c:v>
                </c:pt>
                <c:pt idx="4400">
                  <c:v>76.647499999904539</c:v>
                </c:pt>
                <c:pt idx="4401">
                  <c:v>76.664166666625533</c:v>
                </c:pt>
                <c:pt idx="4402">
                  <c:v>76.680833333346527</c:v>
                </c:pt>
                <c:pt idx="4403">
                  <c:v>76.697499999892898</c:v>
                </c:pt>
                <c:pt idx="4404">
                  <c:v>76.714166666613892</c:v>
                </c:pt>
                <c:pt idx="4405">
                  <c:v>76.730833333334886</c:v>
                </c:pt>
                <c:pt idx="4406">
                  <c:v>76.747777777723968</c:v>
                </c:pt>
                <c:pt idx="4407">
                  <c:v>76.764444444444962</c:v>
                </c:pt>
                <c:pt idx="4408">
                  <c:v>76.781111110991333</c:v>
                </c:pt>
                <c:pt idx="4409">
                  <c:v>76.797777777712326</c:v>
                </c:pt>
                <c:pt idx="4410">
                  <c:v>76.81444444443332</c:v>
                </c:pt>
                <c:pt idx="4411">
                  <c:v>76.831111110979691</c:v>
                </c:pt>
                <c:pt idx="4412">
                  <c:v>76.847777777700685</c:v>
                </c:pt>
                <c:pt idx="4413">
                  <c:v>76.864444444421679</c:v>
                </c:pt>
                <c:pt idx="4414">
                  <c:v>76.88111111096805</c:v>
                </c:pt>
                <c:pt idx="4415">
                  <c:v>76.897777777689043</c:v>
                </c:pt>
                <c:pt idx="4416">
                  <c:v>76.914444444410037</c:v>
                </c:pt>
                <c:pt idx="4417">
                  <c:v>76.93138888879912</c:v>
                </c:pt>
                <c:pt idx="4418">
                  <c:v>76.948055555520114</c:v>
                </c:pt>
                <c:pt idx="4419">
                  <c:v>76.964722222066484</c:v>
                </c:pt>
                <c:pt idx="4420">
                  <c:v>76.981388888787478</c:v>
                </c:pt>
                <c:pt idx="4421">
                  <c:v>76.998055555508472</c:v>
                </c:pt>
                <c:pt idx="4422">
                  <c:v>77.014722222229466</c:v>
                </c:pt>
                <c:pt idx="4423">
                  <c:v>77.031388888775837</c:v>
                </c:pt>
                <c:pt idx="4424">
                  <c:v>77.04805555549683</c:v>
                </c:pt>
                <c:pt idx="4425">
                  <c:v>77.064722222217824</c:v>
                </c:pt>
                <c:pt idx="4426">
                  <c:v>77.081388888764195</c:v>
                </c:pt>
                <c:pt idx="4427">
                  <c:v>77.098055555485189</c:v>
                </c:pt>
                <c:pt idx="4428">
                  <c:v>77.114999999874271</c:v>
                </c:pt>
                <c:pt idx="4429">
                  <c:v>77.131666666595265</c:v>
                </c:pt>
                <c:pt idx="4430">
                  <c:v>77.148333333316259</c:v>
                </c:pt>
                <c:pt idx="4431">
                  <c:v>77.16499999986263</c:v>
                </c:pt>
                <c:pt idx="4432">
                  <c:v>77.181666666583624</c:v>
                </c:pt>
                <c:pt idx="4433">
                  <c:v>77.198333333304618</c:v>
                </c:pt>
                <c:pt idx="4434">
                  <c:v>77.214999999850988</c:v>
                </c:pt>
                <c:pt idx="4435">
                  <c:v>77.231666666571982</c:v>
                </c:pt>
                <c:pt idx="4436">
                  <c:v>77.248333333292976</c:v>
                </c:pt>
                <c:pt idx="4437">
                  <c:v>77.26500000001397</c:v>
                </c:pt>
                <c:pt idx="4438">
                  <c:v>77.281944444403052</c:v>
                </c:pt>
                <c:pt idx="4439">
                  <c:v>77.298611111124046</c:v>
                </c:pt>
                <c:pt idx="4440">
                  <c:v>77.315277777670417</c:v>
                </c:pt>
                <c:pt idx="4441">
                  <c:v>77.331944444391411</c:v>
                </c:pt>
                <c:pt idx="4442">
                  <c:v>77.348611111112405</c:v>
                </c:pt>
                <c:pt idx="4443">
                  <c:v>77.365277777658775</c:v>
                </c:pt>
                <c:pt idx="4444">
                  <c:v>77.381944444379769</c:v>
                </c:pt>
                <c:pt idx="4445">
                  <c:v>77.398611111100763</c:v>
                </c:pt>
                <c:pt idx="4446">
                  <c:v>77.415277777647134</c:v>
                </c:pt>
                <c:pt idx="4447">
                  <c:v>77.431944444368128</c:v>
                </c:pt>
                <c:pt idx="4448">
                  <c:v>77.448611111089122</c:v>
                </c:pt>
                <c:pt idx="4449">
                  <c:v>77.465277777635492</c:v>
                </c:pt>
                <c:pt idx="4450">
                  <c:v>77.482222222199198</c:v>
                </c:pt>
                <c:pt idx="4451">
                  <c:v>77.498888888745569</c:v>
                </c:pt>
                <c:pt idx="4452">
                  <c:v>77.515555555466563</c:v>
                </c:pt>
                <c:pt idx="4453">
                  <c:v>77.532222222187556</c:v>
                </c:pt>
                <c:pt idx="4454">
                  <c:v>77.548888888733927</c:v>
                </c:pt>
                <c:pt idx="4455">
                  <c:v>77.565555555454921</c:v>
                </c:pt>
                <c:pt idx="4456">
                  <c:v>77.582222222175915</c:v>
                </c:pt>
                <c:pt idx="4457">
                  <c:v>77.598888888896909</c:v>
                </c:pt>
                <c:pt idx="4458">
                  <c:v>77.615555555443279</c:v>
                </c:pt>
                <c:pt idx="4459">
                  <c:v>77.632222222164273</c:v>
                </c:pt>
                <c:pt idx="4460">
                  <c:v>77.649166666553356</c:v>
                </c:pt>
                <c:pt idx="4461">
                  <c:v>77.66583333327435</c:v>
                </c:pt>
                <c:pt idx="4462">
                  <c:v>77.682499999995343</c:v>
                </c:pt>
                <c:pt idx="4463">
                  <c:v>77.699166666541714</c:v>
                </c:pt>
                <c:pt idx="4464">
                  <c:v>77.715833333262708</c:v>
                </c:pt>
                <c:pt idx="4465">
                  <c:v>77.732499999983702</c:v>
                </c:pt>
                <c:pt idx="4466">
                  <c:v>77.749166666530073</c:v>
                </c:pt>
                <c:pt idx="4467">
                  <c:v>77.765833333251067</c:v>
                </c:pt>
                <c:pt idx="4468">
                  <c:v>77.78249999997206</c:v>
                </c:pt>
                <c:pt idx="4469">
                  <c:v>77.799166666518431</c:v>
                </c:pt>
                <c:pt idx="4470">
                  <c:v>77.815833333239425</c:v>
                </c:pt>
                <c:pt idx="4471">
                  <c:v>77.832499999960419</c:v>
                </c:pt>
                <c:pt idx="4472">
                  <c:v>77.849166666681413</c:v>
                </c:pt>
                <c:pt idx="4473">
                  <c:v>77.866111111070495</c:v>
                </c:pt>
                <c:pt idx="4474">
                  <c:v>77.882777777791489</c:v>
                </c:pt>
                <c:pt idx="4475">
                  <c:v>77.89944444433786</c:v>
                </c:pt>
                <c:pt idx="4476">
                  <c:v>77.916111111058854</c:v>
                </c:pt>
                <c:pt idx="4477">
                  <c:v>77.932777777779847</c:v>
                </c:pt>
                <c:pt idx="4478">
                  <c:v>77.949444444326218</c:v>
                </c:pt>
                <c:pt idx="4479">
                  <c:v>77.966111111047212</c:v>
                </c:pt>
                <c:pt idx="4480">
                  <c:v>77.982777777768206</c:v>
                </c:pt>
                <c:pt idx="4481">
                  <c:v>77.999444444314577</c:v>
                </c:pt>
                <c:pt idx="4482">
                  <c:v>78.016111111035571</c:v>
                </c:pt>
                <c:pt idx="4483">
                  <c:v>78.032777777756564</c:v>
                </c:pt>
                <c:pt idx="4484">
                  <c:v>78.049444444302935</c:v>
                </c:pt>
                <c:pt idx="4485">
                  <c:v>78.066388888866641</c:v>
                </c:pt>
                <c:pt idx="4486">
                  <c:v>78.083055555413011</c:v>
                </c:pt>
                <c:pt idx="4487">
                  <c:v>78.099722222134005</c:v>
                </c:pt>
                <c:pt idx="4488">
                  <c:v>78.116388888854999</c:v>
                </c:pt>
                <c:pt idx="4489">
                  <c:v>78.13305555540137</c:v>
                </c:pt>
                <c:pt idx="4490">
                  <c:v>78.149722222122364</c:v>
                </c:pt>
                <c:pt idx="4491">
                  <c:v>78.166388888843358</c:v>
                </c:pt>
                <c:pt idx="4492">
                  <c:v>78.183055555564351</c:v>
                </c:pt>
                <c:pt idx="4493">
                  <c:v>78.199722222110722</c:v>
                </c:pt>
                <c:pt idx="4494">
                  <c:v>78.216388888831716</c:v>
                </c:pt>
                <c:pt idx="4495">
                  <c:v>78.23305555555271</c:v>
                </c:pt>
                <c:pt idx="4496">
                  <c:v>78.249722222099081</c:v>
                </c:pt>
                <c:pt idx="4497">
                  <c:v>78.266388888820074</c:v>
                </c:pt>
                <c:pt idx="4498">
                  <c:v>78.283333333209157</c:v>
                </c:pt>
                <c:pt idx="4499">
                  <c:v>78.299999999930151</c:v>
                </c:pt>
                <c:pt idx="4500">
                  <c:v>78.316666666651145</c:v>
                </c:pt>
                <c:pt idx="4501">
                  <c:v>78.333333333197515</c:v>
                </c:pt>
                <c:pt idx="4502">
                  <c:v>78.349999999918509</c:v>
                </c:pt>
                <c:pt idx="4503">
                  <c:v>78.366666666639503</c:v>
                </c:pt>
                <c:pt idx="4504">
                  <c:v>78.383333333185874</c:v>
                </c:pt>
                <c:pt idx="4505">
                  <c:v>78.399999999906868</c:v>
                </c:pt>
                <c:pt idx="4506">
                  <c:v>78.416666666627862</c:v>
                </c:pt>
                <c:pt idx="4507">
                  <c:v>78.433333333174232</c:v>
                </c:pt>
                <c:pt idx="4508">
                  <c:v>78.449999999895226</c:v>
                </c:pt>
                <c:pt idx="4509">
                  <c:v>78.46666666661622</c:v>
                </c:pt>
                <c:pt idx="4510">
                  <c:v>78.483611111005303</c:v>
                </c:pt>
                <c:pt idx="4511">
                  <c:v>78.500277777726296</c:v>
                </c:pt>
                <c:pt idx="4512">
                  <c:v>78.51694444444729</c:v>
                </c:pt>
                <c:pt idx="4513">
                  <c:v>78.533611110993661</c:v>
                </c:pt>
                <c:pt idx="4514">
                  <c:v>78.550277777714655</c:v>
                </c:pt>
                <c:pt idx="4515">
                  <c:v>78.566944444435649</c:v>
                </c:pt>
                <c:pt idx="4516">
                  <c:v>78.583611110982019</c:v>
                </c:pt>
                <c:pt idx="4517">
                  <c:v>78.600277777703013</c:v>
                </c:pt>
                <c:pt idx="4518">
                  <c:v>78.616944444424007</c:v>
                </c:pt>
                <c:pt idx="4519">
                  <c:v>78.633611110970378</c:v>
                </c:pt>
                <c:pt idx="4520">
                  <c:v>78.650555555534083</c:v>
                </c:pt>
                <c:pt idx="4521">
                  <c:v>78.667222222080454</c:v>
                </c:pt>
                <c:pt idx="4522">
                  <c:v>78.683888888801448</c:v>
                </c:pt>
                <c:pt idx="4523">
                  <c:v>78.700555555522442</c:v>
                </c:pt>
                <c:pt idx="4524">
                  <c:v>78.717222222068813</c:v>
                </c:pt>
                <c:pt idx="4525">
                  <c:v>78.733888888789807</c:v>
                </c:pt>
                <c:pt idx="4526">
                  <c:v>78.7505555555108</c:v>
                </c:pt>
                <c:pt idx="4527">
                  <c:v>78.767222222231794</c:v>
                </c:pt>
                <c:pt idx="4528">
                  <c:v>78.783888888778165</c:v>
                </c:pt>
                <c:pt idx="4529">
                  <c:v>78.800555555499159</c:v>
                </c:pt>
                <c:pt idx="4530">
                  <c:v>78.817222222220153</c:v>
                </c:pt>
                <c:pt idx="4531">
                  <c:v>78.834166666609235</c:v>
                </c:pt>
                <c:pt idx="4532">
                  <c:v>78.850833333330229</c:v>
                </c:pt>
                <c:pt idx="4533">
                  <c:v>78.8674999998766</c:v>
                </c:pt>
                <c:pt idx="4534">
                  <c:v>78.884166666597594</c:v>
                </c:pt>
                <c:pt idx="4535">
                  <c:v>78.900833333318587</c:v>
                </c:pt>
                <c:pt idx="4536">
                  <c:v>78.917499999864958</c:v>
                </c:pt>
                <c:pt idx="4537">
                  <c:v>78.934166666585952</c:v>
                </c:pt>
                <c:pt idx="4538">
                  <c:v>78.950833333306946</c:v>
                </c:pt>
                <c:pt idx="4539">
                  <c:v>78.967499999853317</c:v>
                </c:pt>
                <c:pt idx="4540">
                  <c:v>78.984166666574311</c:v>
                </c:pt>
                <c:pt idx="4541">
                  <c:v>79.000833333295304</c:v>
                </c:pt>
                <c:pt idx="4542">
                  <c:v>79.017499999841675</c:v>
                </c:pt>
                <c:pt idx="4543">
                  <c:v>79.034166666562669</c:v>
                </c:pt>
                <c:pt idx="4544">
                  <c:v>79.051111110951751</c:v>
                </c:pt>
                <c:pt idx="4545">
                  <c:v>79.067777777672745</c:v>
                </c:pt>
                <c:pt idx="4546">
                  <c:v>79.084444444393739</c:v>
                </c:pt>
                <c:pt idx="4547">
                  <c:v>79.101111111114733</c:v>
                </c:pt>
                <c:pt idx="4548">
                  <c:v>79.117777777661104</c:v>
                </c:pt>
                <c:pt idx="4549">
                  <c:v>79.134444444382098</c:v>
                </c:pt>
                <c:pt idx="4550">
                  <c:v>79.151111111103091</c:v>
                </c:pt>
                <c:pt idx="4551">
                  <c:v>79.167777777649462</c:v>
                </c:pt>
                <c:pt idx="4552">
                  <c:v>79.184444444370456</c:v>
                </c:pt>
                <c:pt idx="4553">
                  <c:v>79.20111111109145</c:v>
                </c:pt>
                <c:pt idx="4554">
                  <c:v>79.218055555480532</c:v>
                </c:pt>
                <c:pt idx="4555">
                  <c:v>79.234722222201526</c:v>
                </c:pt>
                <c:pt idx="4556">
                  <c:v>79.251388888747897</c:v>
                </c:pt>
                <c:pt idx="4557">
                  <c:v>79.268055555468891</c:v>
                </c:pt>
                <c:pt idx="4558">
                  <c:v>79.284722222189885</c:v>
                </c:pt>
                <c:pt idx="4559">
                  <c:v>79.301388888736255</c:v>
                </c:pt>
                <c:pt idx="4560">
                  <c:v>79.318055555457249</c:v>
                </c:pt>
                <c:pt idx="4561">
                  <c:v>79.334722222178243</c:v>
                </c:pt>
                <c:pt idx="4562">
                  <c:v>79.351388888899237</c:v>
                </c:pt>
                <c:pt idx="4563">
                  <c:v>79.368055555445608</c:v>
                </c:pt>
                <c:pt idx="4564">
                  <c:v>79.384722222166602</c:v>
                </c:pt>
                <c:pt idx="4565">
                  <c:v>79.401388888887595</c:v>
                </c:pt>
                <c:pt idx="4566">
                  <c:v>79.418333333276678</c:v>
                </c:pt>
                <c:pt idx="4567">
                  <c:v>79.434999999997672</c:v>
                </c:pt>
                <c:pt idx="4568">
                  <c:v>79.451666666544043</c:v>
                </c:pt>
                <c:pt idx="4569">
                  <c:v>79.468333333265036</c:v>
                </c:pt>
                <c:pt idx="4570">
                  <c:v>79.48499999998603</c:v>
                </c:pt>
                <c:pt idx="4571">
                  <c:v>79.501666666532401</c:v>
                </c:pt>
                <c:pt idx="4572">
                  <c:v>79.518333333253395</c:v>
                </c:pt>
                <c:pt idx="4573">
                  <c:v>79.534999999974389</c:v>
                </c:pt>
                <c:pt idx="4574">
                  <c:v>79.551666666520759</c:v>
                </c:pt>
                <c:pt idx="4575">
                  <c:v>79.568333333241753</c:v>
                </c:pt>
                <c:pt idx="4576">
                  <c:v>79.584999999962747</c:v>
                </c:pt>
                <c:pt idx="4577">
                  <c:v>79.60194444435183</c:v>
                </c:pt>
                <c:pt idx="4578">
                  <c:v>79.618611111072823</c:v>
                </c:pt>
                <c:pt idx="4579">
                  <c:v>79.635277777619194</c:v>
                </c:pt>
                <c:pt idx="4580">
                  <c:v>79.651944444340188</c:v>
                </c:pt>
                <c:pt idx="4581">
                  <c:v>79.668611111061182</c:v>
                </c:pt>
                <c:pt idx="4582">
                  <c:v>79.685277777782176</c:v>
                </c:pt>
                <c:pt idx="4583">
                  <c:v>79.701944444328547</c:v>
                </c:pt>
                <c:pt idx="4584">
                  <c:v>79.71861111104954</c:v>
                </c:pt>
                <c:pt idx="4585">
                  <c:v>79.735277777770534</c:v>
                </c:pt>
                <c:pt idx="4586">
                  <c:v>79.751944444316905</c:v>
                </c:pt>
                <c:pt idx="4587">
                  <c:v>79.768611111037899</c:v>
                </c:pt>
                <c:pt idx="4588">
                  <c:v>79.785555555426981</c:v>
                </c:pt>
                <c:pt idx="4589">
                  <c:v>79.802222222147975</c:v>
                </c:pt>
                <c:pt idx="4590">
                  <c:v>79.818888888868969</c:v>
                </c:pt>
                <c:pt idx="4591">
                  <c:v>79.83555555541534</c:v>
                </c:pt>
                <c:pt idx="4592">
                  <c:v>79.852222222136334</c:v>
                </c:pt>
                <c:pt idx="4593">
                  <c:v>79.868888888857327</c:v>
                </c:pt>
                <c:pt idx="4594">
                  <c:v>79.885555555403698</c:v>
                </c:pt>
                <c:pt idx="4595">
                  <c:v>79.902222222124692</c:v>
                </c:pt>
                <c:pt idx="4596">
                  <c:v>79.918888888845686</c:v>
                </c:pt>
                <c:pt idx="4597">
                  <c:v>79.93555555556668</c:v>
                </c:pt>
                <c:pt idx="4598">
                  <c:v>79.952499999955762</c:v>
                </c:pt>
                <c:pt idx="4599">
                  <c:v>79.969166666676756</c:v>
                </c:pt>
                <c:pt idx="4600">
                  <c:v>79.985833333223127</c:v>
                </c:pt>
                <c:pt idx="4601">
                  <c:v>80.002499999944121</c:v>
                </c:pt>
                <c:pt idx="4602">
                  <c:v>80.019166666665114</c:v>
                </c:pt>
                <c:pt idx="4603">
                  <c:v>80.035833333211485</c:v>
                </c:pt>
                <c:pt idx="4604">
                  <c:v>80.052499999932479</c:v>
                </c:pt>
                <c:pt idx="4605">
                  <c:v>80.069166666653473</c:v>
                </c:pt>
                <c:pt idx="4606">
                  <c:v>80.085833333199844</c:v>
                </c:pt>
                <c:pt idx="4607">
                  <c:v>80.102499999920838</c:v>
                </c:pt>
                <c:pt idx="4608">
                  <c:v>80.119166666641831</c:v>
                </c:pt>
                <c:pt idx="4609">
                  <c:v>80.136111111030914</c:v>
                </c:pt>
                <c:pt idx="4610">
                  <c:v>80.152777777751908</c:v>
                </c:pt>
                <c:pt idx="4611">
                  <c:v>80.169444444298279</c:v>
                </c:pt>
                <c:pt idx="4612">
                  <c:v>80.186111111019272</c:v>
                </c:pt>
                <c:pt idx="4613">
                  <c:v>80.202777777740266</c:v>
                </c:pt>
                <c:pt idx="4614">
                  <c:v>80.219444444286637</c:v>
                </c:pt>
                <c:pt idx="4615">
                  <c:v>80.236111111007631</c:v>
                </c:pt>
                <c:pt idx="4616">
                  <c:v>80.252777777728625</c:v>
                </c:pt>
                <c:pt idx="4617">
                  <c:v>80.269444444449618</c:v>
                </c:pt>
                <c:pt idx="4618">
                  <c:v>80.286111110995989</c:v>
                </c:pt>
                <c:pt idx="4619">
                  <c:v>80.302777777716983</c:v>
                </c:pt>
                <c:pt idx="4620">
                  <c:v>80.319444444437977</c:v>
                </c:pt>
                <c:pt idx="4621">
                  <c:v>80.336388888827059</c:v>
                </c:pt>
                <c:pt idx="4622">
                  <c:v>80.353055555548053</c:v>
                </c:pt>
                <c:pt idx="4623">
                  <c:v>80.369722222094424</c:v>
                </c:pt>
                <c:pt idx="4624">
                  <c:v>80.386388888815418</c:v>
                </c:pt>
                <c:pt idx="4625">
                  <c:v>80.403055555536412</c:v>
                </c:pt>
                <c:pt idx="4626">
                  <c:v>80.419722222082783</c:v>
                </c:pt>
                <c:pt idx="4627">
                  <c:v>80.436388888803776</c:v>
                </c:pt>
                <c:pt idx="4628">
                  <c:v>80.45305555552477</c:v>
                </c:pt>
                <c:pt idx="4629">
                  <c:v>80.469722222071141</c:v>
                </c:pt>
                <c:pt idx="4630">
                  <c:v>80.486388888792135</c:v>
                </c:pt>
                <c:pt idx="4631">
                  <c:v>80.503333333181217</c:v>
                </c:pt>
                <c:pt idx="4632">
                  <c:v>80.519999999902211</c:v>
                </c:pt>
                <c:pt idx="4633">
                  <c:v>80.536666666623205</c:v>
                </c:pt>
                <c:pt idx="4634">
                  <c:v>80.553333333344199</c:v>
                </c:pt>
                <c:pt idx="4635">
                  <c:v>80.56999999989057</c:v>
                </c:pt>
                <c:pt idx="4636">
                  <c:v>80.586666666611563</c:v>
                </c:pt>
                <c:pt idx="4637">
                  <c:v>80.603333333332557</c:v>
                </c:pt>
                <c:pt idx="4638">
                  <c:v>80.619999999878928</c:v>
                </c:pt>
                <c:pt idx="4639">
                  <c:v>80.636666666599922</c:v>
                </c:pt>
                <c:pt idx="4640">
                  <c:v>80.653333333320916</c:v>
                </c:pt>
                <c:pt idx="4641">
                  <c:v>80.670277777709998</c:v>
                </c:pt>
                <c:pt idx="4642">
                  <c:v>80.686944444430992</c:v>
                </c:pt>
                <c:pt idx="4643">
                  <c:v>80.703611110977363</c:v>
                </c:pt>
                <c:pt idx="4644">
                  <c:v>80.720277777698357</c:v>
                </c:pt>
                <c:pt idx="4645">
                  <c:v>80.73694444441935</c:v>
                </c:pt>
                <c:pt idx="4646">
                  <c:v>80.753611110965721</c:v>
                </c:pt>
                <c:pt idx="4647">
                  <c:v>80.770277777686715</c:v>
                </c:pt>
                <c:pt idx="4648">
                  <c:v>80.786944444407709</c:v>
                </c:pt>
                <c:pt idx="4649">
                  <c:v>80.80361111095408</c:v>
                </c:pt>
                <c:pt idx="4650">
                  <c:v>80.820277777675074</c:v>
                </c:pt>
                <c:pt idx="4651">
                  <c:v>80.837222222064156</c:v>
                </c:pt>
                <c:pt idx="4652">
                  <c:v>80.85388888878515</c:v>
                </c:pt>
                <c:pt idx="4653">
                  <c:v>80.870555555506144</c:v>
                </c:pt>
                <c:pt idx="4654">
                  <c:v>80.887222222227138</c:v>
                </c:pt>
                <c:pt idx="4655">
                  <c:v>80.903888888773508</c:v>
                </c:pt>
                <c:pt idx="4656">
                  <c:v>80.920555555494502</c:v>
                </c:pt>
                <c:pt idx="4657">
                  <c:v>80.937222222215496</c:v>
                </c:pt>
                <c:pt idx="4658">
                  <c:v>80.953888888761867</c:v>
                </c:pt>
                <c:pt idx="4659">
                  <c:v>80.970555555482861</c:v>
                </c:pt>
                <c:pt idx="4660">
                  <c:v>80.987222222203854</c:v>
                </c:pt>
                <c:pt idx="4661">
                  <c:v>81.003888888750225</c:v>
                </c:pt>
                <c:pt idx="4662">
                  <c:v>81.020555555471219</c:v>
                </c:pt>
                <c:pt idx="4663">
                  <c:v>81.037499999860302</c:v>
                </c:pt>
                <c:pt idx="4664">
                  <c:v>81.054166666581295</c:v>
                </c:pt>
                <c:pt idx="4665">
                  <c:v>81.070833333302289</c:v>
                </c:pt>
                <c:pt idx="4666">
                  <c:v>81.08749999984866</c:v>
                </c:pt>
                <c:pt idx="4667">
                  <c:v>81.104166666569654</c:v>
                </c:pt>
                <c:pt idx="4668">
                  <c:v>81.120833333290648</c:v>
                </c:pt>
                <c:pt idx="4669">
                  <c:v>81.137500000011642</c:v>
                </c:pt>
                <c:pt idx="4670">
                  <c:v>81.154166666558012</c:v>
                </c:pt>
                <c:pt idx="4671">
                  <c:v>81.170833333279006</c:v>
                </c:pt>
                <c:pt idx="4672">
                  <c:v>81.1875</c:v>
                </c:pt>
                <c:pt idx="4673">
                  <c:v>81.204444444389082</c:v>
                </c:pt>
                <c:pt idx="4674">
                  <c:v>81.221111111110076</c:v>
                </c:pt>
                <c:pt idx="4675">
                  <c:v>81.237777777656447</c:v>
                </c:pt>
                <c:pt idx="4676">
                  <c:v>81.254444444377441</c:v>
                </c:pt>
                <c:pt idx="4677">
                  <c:v>81.271111111098435</c:v>
                </c:pt>
                <c:pt idx="4678">
                  <c:v>81.287777777644806</c:v>
                </c:pt>
                <c:pt idx="4679">
                  <c:v>81.304444444365799</c:v>
                </c:pt>
                <c:pt idx="4680">
                  <c:v>81.321111111086793</c:v>
                </c:pt>
                <c:pt idx="4681">
                  <c:v>81.337777777633164</c:v>
                </c:pt>
                <c:pt idx="4682">
                  <c:v>81.354444444354158</c:v>
                </c:pt>
                <c:pt idx="4683">
                  <c:v>81.371111111075152</c:v>
                </c:pt>
                <c:pt idx="4684">
                  <c:v>81.387777777621523</c:v>
                </c:pt>
                <c:pt idx="4685">
                  <c:v>81.404722222185228</c:v>
                </c:pt>
                <c:pt idx="4686">
                  <c:v>81.421388888731599</c:v>
                </c:pt>
                <c:pt idx="4687">
                  <c:v>81.438055555452593</c:v>
                </c:pt>
                <c:pt idx="4688">
                  <c:v>81.454722222173586</c:v>
                </c:pt>
                <c:pt idx="4689">
                  <c:v>81.47138888889458</c:v>
                </c:pt>
                <c:pt idx="4690">
                  <c:v>81.488055555440951</c:v>
                </c:pt>
                <c:pt idx="4691">
                  <c:v>81.504722222161945</c:v>
                </c:pt>
                <c:pt idx="4692">
                  <c:v>81.521388888882939</c:v>
                </c:pt>
                <c:pt idx="4693">
                  <c:v>81.53805555542931</c:v>
                </c:pt>
                <c:pt idx="4694">
                  <c:v>81.554722222150303</c:v>
                </c:pt>
                <c:pt idx="4695">
                  <c:v>81.571388888871297</c:v>
                </c:pt>
                <c:pt idx="4696">
                  <c:v>81.588055555417668</c:v>
                </c:pt>
                <c:pt idx="4697">
                  <c:v>81.604999999981374</c:v>
                </c:pt>
                <c:pt idx="4698">
                  <c:v>81.621666666527744</c:v>
                </c:pt>
                <c:pt idx="4699">
                  <c:v>81.638333333248738</c:v>
                </c:pt>
                <c:pt idx="4700">
                  <c:v>81.654999999969732</c:v>
                </c:pt>
                <c:pt idx="4701">
                  <c:v>81.671666666516103</c:v>
                </c:pt>
                <c:pt idx="4702">
                  <c:v>81.688333333237097</c:v>
                </c:pt>
                <c:pt idx="4703">
                  <c:v>81.70499999995809</c:v>
                </c:pt>
                <c:pt idx="4704">
                  <c:v>81.721666666679084</c:v>
                </c:pt>
                <c:pt idx="4705">
                  <c:v>81.738333333225455</c:v>
                </c:pt>
                <c:pt idx="4706">
                  <c:v>81.754999999946449</c:v>
                </c:pt>
                <c:pt idx="4707">
                  <c:v>81.771666666667443</c:v>
                </c:pt>
                <c:pt idx="4708">
                  <c:v>81.788333333213814</c:v>
                </c:pt>
                <c:pt idx="4709">
                  <c:v>81.804999999934807</c:v>
                </c:pt>
                <c:pt idx="4710">
                  <c:v>81.821666666655801</c:v>
                </c:pt>
                <c:pt idx="4711">
                  <c:v>81.838333333202172</c:v>
                </c:pt>
                <c:pt idx="4712">
                  <c:v>81.855277777765878</c:v>
                </c:pt>
                <c:pt idx="4713">
                  <c:v>81.871944444312248</c:v>
                </c:pt>
                <c:pt idx="4714">
                  <c:v>81.888611111033242</c:v>
                </c:pt>
                <c:pt idx="4715">
                  <c:v>81.905277777754236</c:v>
                </c:pt>
                <c:pt idx="4716">
                  <c:v>81.921944444300607</c:v>
                </c:pt>
                <c:pt idx="4717">
                  <c:v>81.938611111021601</c:v>
                </c:pt>
                <c:pt idx="4718">
                  <c:v>81.955277777742594</c:v>
                </c:pt>
                <c:pt idx="4719">
                  <c:v>81.971944444288965</c:v>
                </c:pt>
                <c:pt idx="4720">
                  <c:v>81.988611111009959</c:v>
                </c:pt>
                <c:pt idx="4721">
                  <c:v>82.005277777730953</c:v>
                </c:pt>
                <c:pt idx="4722">
                  <c:v>82.022222222120035</c:v>
                </c:pt>
                <c:pt idx="4723">
                  <c:v>82.038888888841029</c:v>
                </c:pt>
                <c:pt idx="4724">
                  <c:v>82.055555555562023</c:v>
                </c:pt>
                <c:pt idx="4725">
                  <c:v>82.072222222108394</c:v>
                </c:pt>
                <c:pt idx="4726">
                  <c:v>82.088888888829388</c:v>
                </c:pt>
                <c:pt idx="4727">
                  <c:v>82.105555555550382</c:v>
                </c:pt>
                <c:pt idx="4728">
                  <c:v>82.122222222096752</c:v>
                </c:pt>
                <c:pt idx="4729">
                  <c:v>82.138888888817746</c:v>
                </c:pt>
                <c:pt idx="4730">
                  <c:v>82.15555555553874</c:v>
                </c:pt>
                <c:pt idx="4731">
                  <c:v>82.172222222085111</c:v>
                </c:pt>
                <c:pt idx="4732">
                  <c:v>82.189166666648816</c:v>
                </c:pt>
                <c:pt idx="4733">
                  <c:v>82.205833333195187</c:v>
                </c:pt>
                <c:pt idx="4734">
                  <c:v>82.222499999916181</c:v>
                </c:pt>
                <c:pt idx="4735">
                  <c:v>82.239166666637175</c:v>
                </c:pt>
                <c:pt idx="4736">
                  <c:v>82.255833333183546</c:v>
                </c:pt>
                <c:pt idx="4737">
                  <c:v>82.272499999904539</c:v>
                </c:pt>
                <c:pt idx="4738">
                  <c:v>82.289166666625533</c:v>
                </c:pt>
                <c:pt idx="4739">
                  <c:v>82.305833333346527</c:v>
                </c:pt>
                <c:pt idx="4740">
                  <c:v>82.322499999892898</c:v>
                </c:pt>
                <c:pt idx="4741">
                  <c:v>82.339166666613892</c:v>
                </c:pt>
                <c:pt idx="4742">
                  <c:v>82.355833333334886</c:v>
                </c:pt>
                <c:pt idx="4743">
                  <c:v>82.372777777723968</c:v>
                </c:pt>
                <c:pt idx="4744">
                  <c:v>82.389444444444962</c:v>
                </c:pt>
                <c:pt idx="4745">
                  <c:v>82.406111110991333</c:v>
                </c:pt>
                <c:pt idx="4746">
                  <c:v>82.422777777712326</c:v>
                </c:pt>
                <c:pt idx="4747">
                  <c:v>82.43944444443332</c:v>
                </c:pt>
                <c:pt idx="4748">
                  <c:v>82.456111110979691</c:v>
                </c:pt>
                <c:pt idx="4749">
                  <c:v>82.472777777700685</c:v>
                </c:pt>
                <c:pt idx="4750">
                  <c:v>82.489444444421679</c:v>
                </c:pt>
                <c:pt idx="4751">
                  <c:v>82.50611111096805</c:v>
                </c:pt>
                <c:pt idx="4752">
                  <c:v>82.522777777689043</c:v>
                </c:pt>
                <c:pt idx="4753">
                  <c:v>82.539444444410037</c:v>
                </c:pt>
                <c:pt idx="4754">
                  <c:v>82.55638888879912</c:v>
                </c:pt>
                <c:pt idx="4755">
                  <c:v>82.573055555520114</c:v>
                </c:pt>
                <c:pt idx="4756">
                  <c:v>82.589722222066484</c:v>
                </c:pt>
                <c:pt idx="4757">
                  <c:v>82.606388888787478</c:v>
                </c:pt>
                <c:pt idx="4758">
                  <c:v>82.623055555508472</c:v>
                </c:pt>
                <c:pt idx="4759">
                  <c:v>82.639722222229466</c:v>
                </c:pt>
                <c:pt idx="4760">
                  <c:v>82.656388888775837</c:v>
                </c:pt>
                <c:pt idx="4761">
                  <c:v>82.67305555549683</c:v>
                </c:pt>
                <c:pt idx="4762">
                  <c:v>82.689722222217824</c:v>
                </c:pt>
                <c:pt idx="4763">
                  <c:v>82.706388888764195</c:v>
                </c:pt>
                <c:pt idx="4764">
                  <c:v>82.723055555485189</c:v>
                </c:pt>
                <c:pt idx="4765">
                  <c:v>82.739722222206183</c:v>
                </c:pt>
                <c:pt idx="4766">
                  <c:v>82.756666666595265</c:v>
                </c:pt>
                <c:pt idx="4767">
                  <c:v>82.773333333316259</c:v>
                </c:pt>
                <c:pt idx="4768">
                  <c:v>82.78999999986263</c:v>
                </c:pt>
                <c:pt idx="4769">
                  <c:v>82.806666666583624</c:v>
                </c:pt>
                <c:pt idx="4770">
                  <c:v>82.823333333304618</c:v>
                </c:pt>
                <c:pt idx="4771">
                  <c:v>82.839999999850988</c:v>
                </c:pt>
                <c:pt idx="4772">
                  <c:v>82.856666666571982</c:v>
                </c:pt>
                <c:pt idx="4773">
                  <c:v>82.873333333292976</c:v>
                </c:pt>
                <c:pt idx="4774">
                  <c:v>82.89000000001397</c:v>
                </c:pt>
                <c:pt idx="4775">
                  <c:v>82.906666666560341</c:v>
                </c:pt>
                <c:pt idx="4776">
                  <c:v>82.923333333281334</c:v>
                </c:pt>
                <c:pt idx="4777">
                  <c:v>82.940277777670417</c:v>
                </c:pt>
                <c:pt idx="4778">
                  <c:v>82.956944444391411</c:v>
                </c:pt>
                <c:pt idx="4779">
                  <c:v>82.973611111112405</c:v>
                </c:pt>
                <c:pt idx="4780">
                  <c:v>82.990277777658775</c:v>
                </c:pt>
                <c:pt idx="4781">
                  <c:v>83.006944444379769</c:v>
                </c:pt>
                <c:pt idx="4782">
                  <c:v>83.023611111100763</c:v>
                </c:pt>
                <c:pt idx="4783">
                  <c:v>83.040277777647134</c:v>
                </c:pt>
                <c:pt idx="4784">
                  <c:v>83.056944444368128</c:v>
                </c:pt>
                <c:pt idx="4785">
                  <c:v>83.073611111089122</c:v>
                </c:pt>
                <c:pt idx="4786">
                  <c:v>83.090277777635492</c:v>
                </c:pt>
                <c:pt idx="4787">
                  <c:v>83.106944444356486</c:v>
                </c:pt>
                <c:pt idx="4788">
                  <c:v>83.123888888745569</c:v>
                </c:pt>
                <c:pt idx="4789">
                  <c:v>83.140555555466563</c:v>
                </c:pt>
                <c:pt idx="4790">
                  <c:v>83.157222222187556</c:v>
                </c:pt>
                <c:pt idx="4791">
                  <c:v>83.173888888733927</c:v>
                </c:pt>
                <c:pt idx="4792">
                  <c:v>83.190555555454921</c:v>
                </c:pt>
                <c:pt idx="4793">
                  <c:v>83.207222222175915</c:v>
                </c:pt>
                <c:pt idx="4794">
                  <c:v>83.223888888896909</c:v>
                </c:pt>
                <c:pt idx="4795">
                  <c:v>83.240555555443279</c:v>
                </c:pt>
                <c:pt idx="4796">
                  <c:v>83.257222222164273</c:v>
                </c:pt>
                <c:pt idx="4797">
                  <c:v>83.273888888885267</c:v>
                </c:pt>
                <c:pt idx="4798">
                  <c:v>83.290555555431638</c:v>
                </c:pt>
                <c:pt idx="4799">
                  <c:v>83.307499999995343</c:v>
                </c:pt>
                <c:pt idx="4800">
                  <c:v>83.324166666541714</c:v>
                </c:pt>
                <c:pt idx="4801">
                  <c:v>83.340833333262708</c:v>
                </c:pt>
                <c:pt idx="4802">
                  <c:v>83.357499999983702</c:v>
                </c:pt>
                <c:pt idx="4803">
                  <c:v>83.374166666530073</c:v>
                </c:pt>
                <c:pt idx="4804">
                  <c:v>83.390833333251067</c:v>
                </c:pt>
                <c:pt idx="4805">
                  <c:v>83.40749999997206</c:v>
                </c:pt>
                <c:pt idx="4806">
                  <c:v>83.424166666518431</c:v>
                </c:pt>
                <c:pt idx="4807">
                  <c:v>83.440833333239425</c:v>
                </c:pt>
                <c:pt idx="4808">
                  <c:v>83.457499999960419</c:v>
                </c:pt>
                <c:pt idx="4809">
                  <c:v>83.474166666681413</c:v>
                </c:pt>
                <c:pt idx="4810">
                  <c:v>83.491111111070495</c:v>
                </c:pt>
                <c:pt idx="4811">
                  <c:v>83.507777777791489</c:v>
                </c:pt>
                <c:pt idx="4812">
                  <c:v>83.52444444433786</c:v>
                </c:pt>
                <c:pt idx="4813">
                  <c:v>83.541111111058854</c:v>
                </c:pt>
                <c:pt idx="4814">
                  <c:v>83.557777777779847</c:v>
                </c:pt>
                <c:pt idx="4815">
                  <c:v>83.574444444326218</c:v>
                </c:pt>
                <c:pt idx="4816">
                  <c:v>83.591111111047212</c:v>
                </c:pt>
                <c:pt idx="4817">
                  <c:v>83.607777777768206</c:v>
                </c:pt>
                <c:pt idx="4818">
                  <c:v>83.624444444314577</c:v>
                </c:pt>
                <c:pt idx="4819">
                  <c:v>83.641111111035571</c:v>
                </c:pt>
                <c:pt idx="4820">
                  <c:v>83.658055555424653</c:v>
                </c:pt>
                <c:pt idx="4821">
                  <c:v>83.674722222145647</c:v>
                </c:pt>
                <c:pt idx="4822">
                  <c:v>83.691388888866641</c:v>
                </c:pt>
                <c:pt idx="4823">
                  <c:v>83.708055555413011</c:v>
                </c:pt>
                <c:pt idx="4824">
                  <c:v>83.724722222134005</c:v>
                </c:pt>
                <c:pt idx="4825">
                  <c:v>83.741388888854999</c:v>
                </c:pt>
                <c:pt idx="4826">
                  <c:v>83.75805555540137</c:v>
                </c:pt>
                <c:pt idx="4827">
                  <c:v>83.774722222122364</c:v>
                </c:pt>
                <c:pt idx="4828">
                  <c:v>83.791388888843358</c:v>
                </c:pt>
                <c:pt idx="4829">
                  <c:v>83.808055555564351</c:v>
                </c:pt>
                <c:pt idx="4830">
                  <c:v>83.824722222110722</c:v>
                </c:pt>
                <c:pt idx="4831">
                  <c:v>83.841666666674428</c:v>
                </c:pt>
                <c:pt idx="4832">
                  <c:v>83.858333333220799</c:v>
                </c:pt>
                <c:pt idx="4833">
                  <c:v>83.874999999941792</c:v>
                </c:pt>
                <c:pt idx="4834">
                  <c:v>83.891666666662786</c:v>
                </c:pt>
                <c:pt idx="4835">
                  <c:v>83.908333333209157</c:v>
                </c:pt>
                <c:pt idx="4836">
                  <c:v>83.924999999930151</c:v>
                </c:pt>
                <c:pt idx="4837">
                  <c:v>83.941666666651145</c:v>
                </c:pt>
                <c:pt idx="4838">
                  <c:v>83.958333333197515</c:v>
                </c:pt>
                <c:pt idx="4839">
                  <c:v>83.974999999918509</c:v>
                </c:pt>
                <c:pt idx="4840">
                  <c:v>83.991666666639503</c:v>
                </c:pt>
                <c:pt idx="4841">
                  <c:v>84.008333333185874</c:v>
                </c:pt>
                <c:pt idx="4842">
                  <c:v>84.024999999906868</c:v>
                </c:pt>
                <c:pt idx="4843">
                  <c:v>84.04194444429595</c:v>
                </c:pt>
                <c:pt idx="4844">
                  <c:v>84.058611111016944</c:v>
                </c:pt>
                <c:pt idx="4845">
                  <c:v>84.075277777737938</c:v>
                </c:pt>
                <c:pt idx="4846">
                  <c:v>84.091944444458932</c:v>
                </c:pt>
                <c:pt idx="4847">
                  <c:v>84.108611111005303</c:v>
                </c:pt>
                <c:pt idx="4848">
                  <c:v>84.125277777726296</c:v>
                </c:pt>
                <c:pt idx="4849">
                  <c:v>84.14194444444729</c:v>
                </c:pt>
                <c:pt idx="4850">
                  <c:v>84.158611110993661</c:v>
                </c:pt>
                <c:pt idx="4851">
                  <c:v>84.175277777714655</c:v>
                </c:pt>
                <c:pt idx="4852">
                  <c:v>84.191944444435649</c:v>
                </c:pt>
                <c:pt idx="4853">
                  <c:v>84.208611110982019</c:v>
                </c:pt>
                <c:pt idx="4854">
                  <c:v>84.225277777703013</c:v>
                </c:pt>
                <c:pt idx="4855">
                  <c:v>84.241944444424007</c:v>
                </c:pt>
                <c:pt idx="4856">
                  <c:v>84.258611110970378</c:v>
                </c:pt>
                <c:pt idx="4857">
                  <c:v>84.275555555534083</c:v>
                </c:pt>
                <c:pt idx="4858">
                  <c:v>84.292222222080454</c:v>
                </c:pt>
                <c:pt idx="4859">
                  <c:v>84.308888888801448</c:v>
                </c:pt>
                <c:pt idx="4860">
                  <c:v>84.325555555522442</c:v>
                </c:pt>
                <c:pt idx="4861">
                  <c:v>84.342222222068813</c:v>
                </c:pt>
                <c:pt idx="4862">
                  <c:v>84.358888888789807</c:v>
                </c:pt>
                <c:pt idx="4863">
                  <c:v>84.3755555555108</c:v>
                </c:pt>
                <c:pt idx="4864">
                  <c:v>84.392222222231794</c:v>
                </c:pt>
                <c:pt idx="4865">
                  <c:v>84.408888888778165</c:v>
                </c:pt>
                <c:pt idx="4866">
                  <c:v>84.425555555499159</c:v>
                </c:pt>
                <c:pt idx="4867">
                  <c:v>84.442499999888241</c:v>
                </c:pt>
                <c:pt idx="4868">
                  <c:v>84.459166666609235</c:v>
                </c:pt>
                <c:pt idx="4869">
                  <c:v>84.475833333330229</c:v>
                </c:pt>
                <c:pt idx="4870">
                  <c:v>84.4924999998766</c:v>
                </c:pt>
                <c:pt idx="4871">
                  <c:v>84.509166666597594</c:v>
                </c:pt>
                <c:pt idx="4872">
                  <c:v>84.525833333318587</c:v>
                </c:pt>
                <c:pt idx="4873">
                  <c:v>84.542499999864958</c:v>
                </c:pt>
                <c:pt idx="4874">
                  <c:v>84.559166666585952</c:v>
                </c:pt>
                <c:pt idx="4875">
                  <c:v>84.575833333306946</c:v>
                </c:pt>
                <c:pt idx="4876">
                  <c:v>84.592499999853317</c:v>
                </c:pt>
                <c:pt idx="4877">
                  <c:v>84.609166666574311</c:v>
                </c:pt>
                <c:pt idx="4878">
                  <c:v>84.625833333295304</c:v>
                </c:pt>
                <c:pt idx="4879">
                  <c:v>84.642499999841675</c:v>
                </c:pt>
                <c:pt idx="4880">
                  <c:v>84.659166666562669</c:v>
                </c:pt>
                <c:pt idx="4881">
                  <c:v>84.676111110951751</c:v>
                </c:pt>
                <c:pt idx="4882">
                  <c:v>84.692777777672745</c:v>
                </c:pt>
                <c:pt idx="4883">
                  <c:v>84.709444444393739</c:v>
                </c:pt>
                <c:pt idx="4884">
                  <c:v>84.726111111114733</c:v>
                </c:pt>
                <c:pt idx="4885">
                  <c:v>84.742777777661104</c:v>
                </c:pt>
                <c:pt idx="4886">
                  <c:v>84.759444444382098</c:v>
                </c:pt>
                <c:pt idx="4887">
                  <c:v>84.776111111103091</c:v>
                </c:pt>
                <c:pt idx="4888">
                  <c:v>84.792777777649462</c:v>
                </c:pt>
                <c:pt idx="4889">
                  <c:v>84.809444444370456</c:v>
                </c:pt>
                <c:pt idx="4890">
                  <c:v>84.82611111109145</c:v>
                </c:pt>
                <c:pt idx="4891">
                  <c:v>84.842777777637821</c:v>
                </c:pt>
                <c:pt idx="4892">
                  <c:v>84.859444444358815</c:v>
                </c:pt>
                <c:pt idx="4893">
                  <c:v>84.876111111079808</c:v>
                </c:pt>
                <c:pt idx="4894">
                  <c:v>84.893055555468891</c:v>
                </c:pt>
                <c:pt idx="4895">
                  <c:v>84.909722222189885</c:v>
                </c:pt>
                <c:pt idx="4896">
                  <c:v>84.926388888736255</c:v>
                </c:pt>
                <c:pt idx="4897">
                  <c:v>84.943055555457249</c:v>
                </c:pt>
                <c:pt idx="4898">
                  <c:v>84.959722222178243</c:v>
                </c:pt>
                <c:pt idx="4899">
                  <c:v>84.976388888899237</c:v>
                </c:pt>
                <c:pt idx="4900">
                  <c:v>84.993055555445608</c:v>
                </c:pt>
                <c:pt idx="4901">
                  <c:v>85.009722222166602</c:v>
                </c:pt>
                <c:pt idx="4902">
                  <c:v>85.026388888887595</c:v>
                </c:pt>
                <c:pt idx="4903">
                  <c:v>85.043055555433966</c:v>
                </c:pt>
                <c:pt idx="4904">
                  <c:v>85.059999999997672</c:v>
                </c:pt>
                <c:pt idx="4905">
                  <c:v>85.076666666544043</c:v>
                </c:pt>
                <c:pt idx="4906">
                  <c:v>85.093333333265036</c:v>
                </c:pt>
                <c:pt idx="4907">
                  <c:v>85.10999999998603</c:v>
                </c:pt>
                <c:pt idx="4908">
                  <c:v>85.126666666532401</c:v>
                </c:pt>
                <c:pt idx="4909">
                  <c:v>85.143333333253395</c:v>
                </c:pt>
                <c:pt idx="4910">
                  <c:v>85.159999999974389</c:v>
                </c:pt>
                <c:pt idx="4911">
                  <c:v>85.176666666520759</c:v>
                </c:pt>
                <c:pt idx="4912">
                  <c:v>85.193333333241753</c:v>
                </c:pt>
                <c:pt idx="4913">
                  <c:v>85.209999999962747</c:v>
                </c:pt>
                <c:pt idx="4914">
                  <c:v>85.22694444435183</c:v>
                </c:pt>
                <c:pt idx="4915">
                  <c:v>85.243611111072823</c:v>
                </c:pt>
                <c:pt idx="4916">
                  <c:v>85.260277777619194</c:v>
                </c:pt>
                <c:pt idx="4917">
                  <c:v>85.276944444340188</c:v>
                </c:pt>
                <c:pt idx="4918">
                  <c:v>85.293611111061182</c:v>
                </c:pt>
                <c:pt idx="4919">
                  <c:v>85.310277777782176</c:v>
                </c:pt>
                <c:pt idx="4920">
                  <c:v>85.326944444328547</c:v>
                </c:pt>
                <c:pt idx="4921">
                  <c:v>85.34361111104954</c:v>
                </c:pt>
                <c:pt idx="4922">
                  <c:v>85.360277777770534</c:v>
                </c:pt>
                <c:pt idx="4923">
                  <c:v>85.376944444316905</c:v>
                </c:pt>
                <c:pt idx="4924">
                  <c:v>85.393611111037899</c:v>
                </c:pt>
                <c:pt idx="4925">
                  <c:v>85.410555555426981</c:v>
                </c:pt>
                <c:pt idx="4926">
                  <c:v>85.427222222147975</c:v>
                </c:pt>
                <c:pt idx="4927">
                  <c:v>85.443888888868969</c:v>
                </c:pt>
                <c:pt idx="4928">
                  <c:v>85.46055555541534</c:v>
                </c:pt>
                <c:pt idx="4929">
                  <c:v>85.477222222136334</c:v>
                </c:pt>
                <c:pt idx="4930">
                  <c:v>85.493888888857327</c:v>
                </c:pt>
                <c:pt idx="4931">
                  <c:v>85.510555555403698</c:v>
                </c:pt>
                <c:pt idx="4932">
                  <c:v>85.527222222124692</c:v>
                </c:pt>
                <c:pt idx="4933">
                  <c:v>85.543888888845686</c:v>
                </c:pt>
                <c:pt idx="4934">
                  <c:v>85.56055555556668</c:v>
                </c:pt>
                <c:pt idx="4935">
                  <c:v>85.577222222113051</c:v>
                </c:pt>
                <c:pt idx="4936">
                  <c:v>85.593888888834044</c:v>
                </c:pt>
                <c:pt idx="4937">
                  <c:v>85.610555555555038</c:v>
                </c:pt>
                <c:pt idx="4938">
                  <c:v>85.627499999944121</c:v>
                </c:pt>
                <c:pt idx="4939">
                  <c:v>85.644166666665114</c:v>
                </c:pt>
                <c:pt idx="4940">
                  <c:v>85.660833333211485</c:v>
                </c:pt>
                <c:pt idx="4941">
                  <c:v>85.677499999932479</c:v>
                </c:pt>
                <c:pt idx="4942">
                  <c:v>85.694166666653473</c:v>
                </c:pt>
                <c:pt idx="4943">
                  <c:v>85.710833333199844</c:v>
                </c:pt>
                <c:pt idx="4944">
                  <c:v>85.727499999920838</c:v>
                </c:pt>
                <c:pt idx="4945">
                  <c:v>85.744166666641831</c:v>
                </c:pt>
                <c:pt idx="4946">
                  <c:v>85.760833333188202</c:v>
                </c:pt>
                <c:pt idx="4947">
                  <c:v>85.777499999909196</c:v>
                </c:pt>
                <c:pt idx="4948">
                  <c:v>85.79416666663019</c:v>
                </c:pt>
                <c:pt idx="4949">
                  <c:v>85.811111111019272</c:v>
                </c:pt>
                <c:pt idx="4950">
                  <c:v>85.827777777740266</c:v>
                </c:pt>
                <c:pt idx="4951">
                  <c:v>85.844444444286637</c:v>
                </c:pt>
                <c:pt idx="4952">
                  <c:v>85.861111111007631</c:v>
                </c:pt>
                <c:pt idx="4953">
                  <c:v>85.877777777728625</c:v>
                </c:pt>
                <c:pt idx="4954">
                  <c:v>85.894444444449618</c:v>
                </c:pt>
                <c:pt idx="4955">
                  <c:v>85.911111110995989</c:v>
                </c:pt>
                <c:pt idx="4956">
                  <c:v>85.927777777716983</c:v>
                </c:pt>
                <c:pt idx="4957">
                  <c:v>85.944444444437977</c:v>
                </c:pt>
                <c:pt idx="4958">
                  <c:v>85.961111110984348</c:v>
                </c:pt>
                <c:pt idx="4959">
                  <c:v>85.978055555548053</c:v>
                </c:pt>
                <c:pt idx="4960">
                  <c:v>85.994722222094424</c:v>
                </c:pt>
                <c:pt idx="4961">
                  <c:v>86.011388888815418</c:v>
                </c:pt>
                <c:pt idx="4962">
                  <c:v>86.028055555536412</c:v>
                </c:pt>
                <c:pt idx="4963">
                  <c:v>86.044722222082783</c:v>
                </c:pt>
                <c:pt idx="4964">
                  <c:v>86.061388888803776</c:v>
                </c:pt>
                <c:pt idx="4965">
                  <c:v>86.07805555552477</c:v>
                </c:pt>
                <c:pt idx="4966">
                  <c:v>86.094722222071141</c:v>
                </c:pt>
                <c:pt idx="4967">
                  <c:v>86.111388888792135</c:v>
                </c:pt>
                <c:pt idx="4968">
                  <c:v>86.128055555513129</c:v>
                </c:pt>
                <c:pt idx="4969">
                  <c:v>86.144722222234122</c:v>
                </c:pt>
                <c:pt idx="4970">
                  <c:v>86.161388888780493</c:v>
                </c:pt>
                <c:pt idx="4971">
                  <c:v>86.178333333344199</c:v>
                </c:pt>
                <c:pt idx="4972">
                  <c:v>86.19499999989057</c:v>
                </c:pt>
                <c:pt idx="4973">
                  <c:v>86.211666666611563</c:v>
                </c:pt>
                <c:pt idx="4974">
                  <c:v>86.228333333332557</c:v>
                </c:pt>
                <c:pt idx="4975">
                  <c:v>86.244999999878928</c:v>
                </c:pt>
                <c:pt idx="4976">
                  <c:v>86.261666666599922</c:v>
                </c:pt>
                <c:pt idx="4977">
                  <c:v>86.278333333320916</c:v>
                </c:pt>
                <c:pt idx="4978">
                  <c:v>86.294999999867287</c:v>
                </c:pt>
                <c:pt idx="4979">
                  <c:v>86.31166666658828</c:v>
                </c:pt>
                <c:pt idx="4980">
                  <c:v>86.328333333309274</c:v>
                </c:pt>
                <c:pt idx="4981">
                  <c:v>86.345277777698357</c:v>
                </c:pt>
                <c:pt idx="4982">
                  <c:v>86.36194444441935</c:v>
                </c:pt>
                <c:pt idx="4983">
                  <c:v>86.378611110965721</c:v>
                </c:pt>
                <c:pt idx="4984">
                  <c:v>86.395277777686715</c:v>
                </c:pt>
                <c:pt idx="4985">
                  <c:v>86.411944444407709</c:v>
                </c:pt>
                <c:pt idx="4986">
                  <c:v>86.42861111095408</c:v>
                </c:pt>
                <c:pt idx="4987">
                  <c:v>86.445277777675074</c:v>
                </c:pt>
                <c:pt idx="4988">
                  <c:v>86.461944444396067</c:v>
                </c:pt>
                <c:pt idx="4989">
                  <c:v>86.478611111117061</c:v>
                </c:pt>
                <c:pt idx="4990">
                  <c:v>86.495277777663432</c:v>
                </c:pt>
                <c:pt idx="4991">
                  <c:v>86.511944444384426</c:v>
                </c:pt>
                <c:pt idx="4992">
                  <c:v>86.52861111110542</c:v>
                </c:pt>
                <c:pt idx="4993">
                  <c:v>86.545555555494502</c:v>
                </c:pt>
                <c:pt idx="4994">
                  <c:v>86.562222222215496</c:v>
                </c:pt>
                <c:pt idx="4995">
                  <c:v>86.578888888761867</c:v>
                </c:pt>
                <c:pt idx="4996">
                  <c:v>86.595555555482861</c:v>
                </c:pt>
                <c:pt idx="4997">
                  <c:v>86.612222222203854</c:v>
                </c:pt>
                <c:pt idx="4998">
                  <c:v>86.628888888750225</c:v>
                </c:pt>
                <c:pt idx="4999">
                  <c:v>86.645555555471219</c:v>
                </c:pt>
                <c:pt idx="5000">
                  <c:v>86.662222222192213</c:v>
                </c:pt>
                <c:pt idx="5001">
                  <c:v>86.678888888738584</c:v>
                </c:pt>
                <c:pt idx="5002">
                  <c:v>86.695555555459578</c:v>
                </c:pt>
                <c:pt idx="5003">
                  <c:v>86.71249999984866</c:v>
                </c:pt>
                <c:pt idx="5004">
                  <c:v>86.729166666569654</c:v>
                </c:pt>
                <c:pt idx="5005">
                  <c:v>86.745833333290648</c:v>
                </c:pt>
                <c:pt idx="5006">
                  <c:v>86.762500000011642</c:v>
                </c:pt>
                <c:pt idx="5007">
                  <c:v>86.779166666558012</c:v>
                </c:pt>
                <c:pt idx="5008">
                  <c:v>86.795833333279006</c:v>
                </c:pt>
                <c:pt idx="5009">
                  <c:v>86.8125</c:v>
                </c:pt>
                <c:pt idx="5010">
                  <c:v>86.829166666546371</c:v>
                </c:pt>
                <c:pt idx="5011">
                  <c:v>86.845833333267365</c:v>
                </c:pt>
                <c:pt idx="5012">
                  <c:v>86.862499999988358</c:v>
                </c:pt>
                <c:pt idx="5013">
                  <c:v>86.879166666534729</c:v>
                </c:pt>
                <c:pt idx="5014">
                  <c:v>86.895833333255723</c:v>
                </c:pt>
                <c:pt idx="5015">
                  <c:v>86.912499999976717</c:v>
                </c:pt>
                <c:pt idx="5016">
                  <c:v>86.929444444365799</c:v>
                </c:pt>
                <c:pt idx="5017">
                  <c:v>86.946111111086793</c:v>
                </c:pt>
                <c:pt idx="5018">
                  <c:v>86.962777777633164</c:v>
                </c:pt>
                <c:pt idx="5019">
                  <c:v>86.979444444354158</c:v>
                </c:pt>
                <c:pt idx="5020">
                  <c:v>86.996111111075152</c:v>
                </c:pt>
                <c:pt idx="5021">
                  <c:v>87.012777777621523</c:v>
                </c:pt>
                <c:pt idx="5022">
                  <c:v>87.029444444342516</c:v>
                </c:pt>
                <c:pt idx="5023">
                  <c:v>87.04611111106351</c:v>
                </c:pt>
                <c:pt idx="5024">
                  <c:v>87.062777777784504</c:v>
                </c:pt>
                <c:pt idx="5025">
                  <c:v>87.079444444330875</c:v>
                </c:pt>
                <c:pt idx="5026">
                  <c:v>87.096111111051869</c:v>
                </c:pt>
                <c:pt idx="5027">
                  <c:v>87.113055555440951</c:v>
                </c:pt>
                <c:pt idx="5028">
                  <c:v>87.129722222161945</c:v>
                </c:pt>
                <c:pt idx="5029">
                  <c:v>87.146388888882939</c:v>
                </c:pt>
                <c:pt idx="5030">
                  <c:v>87.16305555542931</c:v>
                </c:pt>
                <c:pt idx="5031">
                  <c:v>87.179722222150303</c:v>
                </c:pt>
                <c:pt idx="5032">
                  <c:v>87.196388888871297</c:v>
                </c:pt>
                <c:pt idx="5033">
                  <c:v>87.213055555417668</c:v>
                </c:pt>
                <c:pt idx="5034">
                  <c:v>87.229722222138662</c:v>
                </c:pt>
                <c:pt idx="5035">
                  <c:v>87.246388888859656</c:v>
                </c:pt>
                <c:pt idx="5036">
                  <c:v>87.263055555406027</c:v>
                </c:pt>
                <c:pt idx="5037">
                  <c:v>87.27972222212702</c:v>
                </c:pt>
                <c:pt idx="5038">
                  <c:v>87.296388888848014</c:v>
                </c:pt>
                <c:pt idx="5039">
                  <c:v>87.313333333237097</c:v>
                </c:pt>
                <c:pt idx="5040">
                  <c:v>87.32999999995809</c:v>
                </c:pt>
                <c:pt idx="5041">
                  <c:v>87.346666666679084</c:v>
                </c:pt>
                <c:pt idx="5042">
                  <c:v>87.363333333225455</c:v>
                </c:pt>
                <c:pt idx="5043">
                  <c:v>87.379999999946449</c:v>
                </c:pt>
                <c:pt idx="5044">
                  <c:v>87.396666666667443</c:v>
                </c:pt>
                <c:pt idx="5045">
                  <c:v>87.413333333213814</c:v>
                </c:pt>
                <c:pt idx="5046">
                  <c:v>87.429999999934807</c:v>
                </c:pt>
                <c:pt idx="5047">
                  <c:v>87.446666666655801</c:v>
                </c:pt>
                <c:pt idx="5048">
                  <c:v>87.463333333202172</c:v>
                </c:pt>
                <c:pt idx="5049">
                  <c:v>87.479999999923166</c:v>
                </c:pt>
                <c:pt idx="5050">
                  <c:v>87.496944444312248</c:v>
                </c:pt>
                <c:pt idx="5051">
                  <c:v>87.513611111033242</c:v>
                </c:pt>
                <c:pt idx="5052">
                  <c:v>87.530277777754236</c:v>
                </c:pt>
                <c:pt idx="5053">
                  <c:v>87.546944444300607</c:v>
                </c:pt>
                <c:pt idx="5054">
                  <c:v>87.563611111021601</c:v>
                </c:pt>
                <c:pt idx="5055">
                  <c:v>87.580277777742594</c:v>
                </c:pt>
                <c:pt idx="5056">
                  <c:v>87.596944444288965</c:v>
                </c:pt>
                <c:pt idx="5057">
                  <c:v>87.613611111009959</c:v>
                </c:pt>
                <c:pt idx="5058">
                  <c:v>87.630277777730953</c:v>
                </c:pt>
                <c:pt idx="5059">
                  <c:v>87.646944444451947</c:v>
                </c:pt>
                <c:pt idx="5060">
                  <c:v>87.663611110998318</c:v>
                </c:pt>
                <c:pt idx="5061">
                  <c:v>87.680555555562023</c:v>
                </c:pt>
                <c:pt idx="5062">
                  <c:v>87.697222222108394</c:v>
                </c:pt>
                <c:pt idx="5063">
                  <c:v>87.713888888829388</c:v>
                </c:pt>
                <c:pt idx="5064">
                  <c:v>87.730555555550382</c:v>
                </c:pt>
                <c:pt idx="5065">
                  <c:v>87.747222222096752</c:v>
                </c:pt>
                <c:pt idx="5066">
                  <c:v>87.763888888817746</c:v>
                </c:pt>
                <c:pt idx="5067">
                  <c:v>87.78055555553874</c:v>
                </c:pt>
                <c:pt idx="5068">
                  <c:v>87.797222222085111</c:v>
                </c:pt>
                <c:pt idx="5069">
                  <c:v>87.813888888806105</c:v>
                </c:pt>
                <c:pt idx="5070">
                  <c:v>87.830555555527098</c:v>
                </c:pt>
                <c:pt idx="5071">
                  <c:v>87.847499999916181</c:v>
                </c:pt>
                <c:pt idx="5072">
                  <c:v>87.864166666637175</c:v>
                </c:pt>
                <c:pt idx="5073">
                  <c:v>87.880833333183546</c:v>
                </c:pt>
                <c:pt idx="5074">
                  <c:v>87.897499999904539</c:v>
                </c:pt>
                <c:pt idx="5075">
                  <c:v>87.914166666625533</c:v>
                </c:pt>
                <c:pt idx="5076">
                  <c:v>87.930833333346527</c:v>
                </c:pt>
                <c:pt idx="5077">
                  <c:v>87.947499999892898</c:v>
                </c:pt>
                <c:pt idx="5078">
                  <c:v>87.964166666613892</c:v>
                </c:pt>
                <c:pt idx="5079">
                  <c:v>87.980833333334886</c:v>
                </c:pt>
                <c:pt idx="5080">
                  <c:v>87.997499999881256</c:v>
                </c:pt>
                <c:pt idx="5081">
                  <c:v>88.01416666660225</c:v>
                </c:pt>
                <c:pt idx="5082">
                  <c:v>88.031111110991333</c:v>
                </c:pt>
                <c:pt idx="5083">
                  <c:v>88.047777777712326</c:v>
                </c:pt>
                <c:pt idx="5084">
                  <c:v>88.06444444443332</c:v>
                </c:pt>
                <c:pt idx="5085">
                  <c:v>88.081111110979691</c:v>
                </c:pt>
                <c:pt idx="5086">
                  <c:v>88.097777777700685</c:v>
                </c:pt>
                <c:pt idx="5087">
                  <c:v>88.114444444421679</c:v>
                </c:pt>
                <c:pt idx="5088">
                  <c:v>88.13111111096805</c:v>
                </c:pt>
                <c:pt idx="5089">
                  <c:v>88.147777777689043</c:v>
                </c:pt>
                <c:pt idx="5090">
                  <c:v>88.164444444410037</c:v>
                </c:pt>
                <c:pt idx="5091">
                  <c:v>88.181111110956408</c:v>
                </c:pt>
                <c:pt idx="5092">
                  <c:v>88.197777777677402</c:v>
                </c:pt>
                <c:pt idx="5093">
                  <c:v>88.214444444398396</c:v>
                </c:pt>
                <c:pt idx="5094">
                  <c:v>88.231388888787478</c:v>
                </c:pt>
                <c:pt idx="5095">
                  <c:v>88.248055555508472</c:v>
                </c:pt>
                <c:pt idx="5096">
                  <c:v>88.264722222229466</c:v>
                </c:pt>
                <c:pt idx="5097">
                  <c:v>88.281388888775837</c:v>
                </c:pt>
                <c:pt idx="5098">
                  <c:v>88.29805555549683</c:v>
                </c:pt>
                <c:pt idx="5099">
                  <c:v>88.314722222217824</c:v>
                </c:pt>
                <c:pt idx="5100">
                  <c:v>88.331388888764195</c:v>
                </c:pt>
                <c:pt idx="5101">
                  <c:v>88.348055555485189</c:v>
                </c:pt>
                <c:pt idx="5102">
                  <c:v>88.364722222206183</c:v>
                </c:pt>
                <c:pt idx="5103">
                  <c:v>88.381388888752554</c:v>
                </c:pt>
                <c:pt idx="5104">
                  <c:v>88.398055555473547</c:v>
                </c:pt>
                <c:pt idx="5105">
                  <c:v>88.414722222194541</c:v>
                </c:pt>
                <c:pt idx="5106">
                  <c:v>88.431388888740912</c:v>
                </c:pt>
                <c:pt idx="5107">
                  <c:v>88.448333333304618</c:v>
                </c:pt>
                <c:pt idx="5108">
                  <c:v>88.464999999850988</c:v>
                </c:pt>
                <c:pt idx="5109">
                  <c:v>88.481666666571982</c:v>
                </c:pt>
                <c:pt idx="5110">
                  <c:v>88.498333333292976</c:v>
                </c:pt>
                <c:pt idx="5111">
                  <c:v>88.51500000001397</c:v>
                </c:pt>
                <c:pt idx="5112">
                  <c:v>88.531666666560341</c:v>
                </c:pt>
                <c:pt idx="5113">
                  <c:v>88.548333333281334</c:v>
                </c:pt>
                <c:pt idx="5114">
                  <c:v>88.565000000002328</c:v>
                </c:pt>
                <c:pt idx="5115">
                  <c:v>88.581666666548699</c:v>
                </c:pt>
                <c:pt idx="5116">
                  <c:v>88.598333333269693</c:v>
                </c:pt>
                <c:pt idx="5117">
                  <c:v>88.614999999990687</c:v>
                </c:pt>
                <c:pt idx="5118">
                  <c:v>88.631944444379769</c:v>
                </c:pt>
                <c:pt idx="5119">
                  <c:v>88.648611111100763</c:v>
                </c:pt>
                <c:pt idx="5120">
                  <c:v>88.665277777647134</c:v>
                </c:pt>
                <c:pt idx="5121">
                  <c:v>88.681944444368128</c:v>
                </c:pt>
                <c:pt idx="5122">
                  <c:v>88.698611111089122</c:v>
                </c:pt>
                <c:pt idx="5123">
                  <c:v>88.715277777635492</c:v>
                </c:pt>
                <c:pt idx="5124">
                  <c:v>88.731944444356486</c:v>
                </c:pt>
                <c:pt idx="5125">
                  <c:v>88.74861111107748</c:v>
                </c:pt>
                <c:pt idx="5126">
                  <c:v>88.765277777623851</c:v>
                </c:pt>
                <c:pt idx="5127">
                  <c:v>88.781944444344845</c:v>
                </c:pt>
                <c:pt idx="5128">
                  <c:v>88.798611111065838</c:v>
                </c:pt>
                <c:pt idx="5129">
                  <c:v>88.815555555454921</c:v>
                </c:pt>
                <c:pt idx="5130">
                  <c:v>88.832222222175915</c:v>
                </c:pt>
                <c:pt idx="5131">
                  <c:v>88.848888888896909</c:v>
                </c:pt>
                <c:pt idx="5132">
                  <c:v>88.865555555443279</c:v>
                </c:pt>
                <c:pt idx="5133">
                  <c:v>88.882222222164273</c:v>
                </c:pt>
                <c:pt idx="5134">
                  <c:v>88.898888888885267</c:v>
                </c:pt>
                <c:pt idx="5135">
                  <c:v>88.915555555431638</c:v>
                </c:pt>
                <c:pt idx="5136">
                  <c:v>88.932222222152632</c:v>
                </c:pt>
                <c:pt idx="5137">
                  <c:v>88.948888888873626</c:v>
                </c:pt>
                <c:pt idx="5138">
                  <c:v>88.965555555419996</c:v>
                </c:pt>
                <c:pt idx="5139">
                  <c:v>88.982499999983702</c:v>
                </c:pt>
                <c:pt idx="5140">
                  <c:v>88.999166666530073</c:v>
                </c:pt>
                <c:pt idx="5141">
                  <c:v>89.015833333251067</c:v>
                </c:pt>
                <c:pt idx="5142">
                  <c:v>89.03249999997206</c:v>
                </c:pt>
                <c:pt idx="5143">
                  <c:v>89.049166666518431</c:v>
                </c:pt>
                <c:pt idx="5144">
                  <c:v>89.065833333239425</c:v>
                </c:pt>
                <c:pt idx="5145">
                  <c:v>89.082499999960419</c:v>
                </c:pt>
                <c:pt idx="5146">
                  <c:v>89.099166666681413</c:v>
                </c:pt>
                <c:pt idx="5147">
                  <c:v>89.115833333227783</c:v>
                </c:pt>
                <c:pt idx="5148">
                  <c:v>89.132499999948777</c:v>
                </c:pt>
                <c:pt idx="5149">
                  <c:v>89.14944444433786</c:v>
                </c:pt>
                <c:pt idx="5150">
                  <c:v>89.166111111058854</c:v>
                </c:pt>
                <c:pt idx="5151">
                  <c:v>89.182777777779847</c:v>
                </c:pt>
                <c:pt idx="5152">
                  <c:v>89.199444444326218</c:v>
                </c:pt>
                <c:pt idx="5153">
                  <c:v>89.216111111047212</c:v>
                </c:pt>
                <c:pt idx="5154">
                  <c:v>89.232777777768206</c:v>
                </c:pt>
                <c:pt idx="5155">
                  <c:v>89.249444444314577</c:v>
                </c:pt>
                <c:pt idx="5156">
                  <c:v>89.266111111035571</c:v>
                </c:pt>
                <c:pt idx="5157">
                  <c:v>89.282777777756564</c:v>
                </c:pt>
                <c:pt idx="5158">
                  <c:v>89.299444444302935</c:v>
                </c:pt>
                <c:pt idx="5159">
                  <c:v>89.316388888866641</c:v>
                </c:pt>
                <c:pt idx="5160">
                  <c:v>89.333055555413011</c:v>
                </c:pt>
                <c:pt idx="5161">
                  <c:v>89.349722222134005</c:v>
                </c:pt>
                <c:pt idx="5162">
                  <c:v>89.366388888854999</c:v>
                </c:pt>
                <c:pt idx="5163">
                  <c:v>89.38305555540137</c:v>
                </c:pt>
                <c:pt idx="5164">
                  <c:v>89.399722222122364</c:v>
                </c:pt>
                <c:pt idx="5165">
                  <c:v>89.416388888843358</c:v>
                </c:pt>
                <c:pt idx="5166">
                  <c:v>89.433055555564351</c:v>
                </c:pt>
                <c:pt idx="5167">
                  <c:v>89.449722222110722</c:v>
                </c:pt>
                <c:pt idx="5168">
                  <c:v>89.466388888831716</c:v>
                </c:pt>
                <c:pt idx="5169">
                  <c:v>89.48305555555271</c:v>
                </c:pt>
                <c:pt idx="5170">
                  <c:v>89.499999999941792</c:v>
                </c:pt>
                <c:pt idx="5171">
                  <c:v>89.516666666662786</c:v>
                </c:pt>
                <c:pt idx="5172">
                  <c:v>89.533333333209157</c:v>
                </c:pt>
                <c:pt idx="5173">
                  <c:v>89.549999999930151</c:v>
                </c:pt>
                <c:pt idx="5174">
                  <c:v>89.566666666651145</c:v>
                </c:pt>
                <c:pt idx="5175">
                  <c:v>89.583333333197515</c:v>
                </c:pt>
                <c:pt idx="5176">
                  <c:v>89.599999999918509</c:v>
                </c:pt>
                <c:pt idx="5177">
                  <c:v>89.616666666639503</c:v>
                </c:pt>
                <c:pt idx="5178">
                  <c:v>89.633333333185874</c:v>
                </c:pt>
                <c:pt idx="5179">
                  <c:v>89.649999999906868</c:v>
                </c:pt>
                <c:pt idx="5180">
                  <c:v>89.66694444429595</c:v>
                </c:pt>
                <c:pt idx="5181">
                  <c:v>89.683611111016944</c:v>
                </c:pt>
                <c:pt idx="5182">
                  <c:v>89.700277777737938</c:v>
                </c:pt>
                <c:pt idx="5183">
                  <c:v>89.716944444458932</c:v>
                </c:pt>
                <c:pt idx="5184">
                  <c:v>89.733611111005303</c:v>
                </c:pt>
                <c:pt idx="5185">
                  <c:v>89.750277777726296</c:v>
                </c:pt>
                <c:pt idx="5186">
                  <c:v>89.76694444444729</c:v>
                </c:pt>
                <c:pt idx="5187">
                  <c:v>89.783611110993661</c:v>
                </c:pt>
                <c:pt idx="5188">
                  <c:v>89.800277777714655</c:v>
                </c:pt>
                <c:pt idx="5189">
                  <c:v>89.816944444435649</c:v>
                </c:pt>
                <c:pt idx="5190">
                  <c:v>89.833611110982019</c:v>
                </c:pt>
                <c:pt idx="5191">
                  <c:v>89.850277777703013</c:v>
                </c:pt>
                <c:pt idx="5192">
                  <c:v>89.866944444424007</c:v>
                </c:pt>
                <c:pt idx="5193">
                  <c:v>89.883611110970378</c:v>
                </c:pt>
                <c:pt idx="5194">
                  <c:v>89.900277777691372</c:v>
                </c:pt>
                <c:pt idx="5195">
                  <c:v>89.917222222080454</c:v>
                </c:pt>
                <c:pt idx="5196">
                  <c:v>89.933888888801448</c:v>
                </c:pt>
                <c:pt idx="5197">
                  <c:v>89.950555555522442</c:v>
                </c:pt>
                <c:pt idx="5198">
                  <c:v>89.967222222068813</c:v>
                </c:pt>
                <c:pt idx="5199">
                  <c:v>89.983888888789807</c:v>
                </c:pt>
                <c:pt idx="5200">
                  <c:v>90.0005555555108</c:v>
                </c:pt>
                <c:pt idx="5201">
                  <c:v>90.017222222231794</c:v>
                </c:pt>
                <c:pt idx="5202">
                  <c:v>90.033888888778165</c:v>
                </c:pt>
                <c:pt idx="5203">
                  <c:v>90.050555555499159</c:v>
                </c:pt>
                <c:pt idx="5204">
                  <c:v>90.067222222220153</c:v>
                </c:pt>
                <c:pt idx="5205">
                  <c:v>90.083888888766523</c:v>
                </c:pt>
                <c:pt idx="5206">
                  <c:v>90.100555555487517</c:v>
                </c:pt>
                <c:pt idx="5207">
                  <c:v>90.1174999998766</c:v>
                </c:pt>
                <c:pt idx="5208">
                  <c:v>90.134166666597594</c:v>
                </c:pt>
                <c:pt idx="5209">
                  <c:v>90.150833333318587</c:v>
                </c:pt>
                <c:pt idx="5210">
                  <c:v>90.167499999864958</c:v>
                </c:pt>
                <c:pt idx="5211">
                  <c:v>90.184166666585952</c:v>
                </c:pt>
                <c:pt idx="5212">
                  <c:v>90.200833333306946</c:v>
                </c:pt>
                <c:pt idx="5213">
                  <c:v>90.217499999853317</c:v>
                </c:pt>
                <c:pt idx="5214">
                  <c:v>90.234166666574311</c:v>
                </c:pt>
                <c:pt idx="5215">
                  <c:v>90.250833333295304</c:v>
                </c:pt>
                <c:pt idx="5216">
                  <c:v>90.267499999841675</c:v>
                </c:pt>
                <c:pt idx="5217">
                  <c:v>90.284444444405381</c:v>
                </c:pt>
                <c:pt idx="5218">
                  <c:v>90.301111110951751</c:v>
                </c:pt>
                <c:pt idx="5219">
                  <c:v>90.317777777672745</c:v>
                </c:pt>
                <c:pt idx="5220">
                  <c:v>90.334444444393739</c:v>
                </c:pt>
                <c:pt idx="5221">
                  <c:v>90.351111111114733</c:v>
                </c:pt>
                <c:pt idx="5222">
                  <c:v>90.367777777661104</c:v>
                </c:pt>
                <c:pt idx="5223">
                  <c:v>90.384444444382098</c:v>
                </c:pt>
                <c:pt idx="5224">
                  <c:v>90.401111111103091</c:v>
                </c:pt>
                <c:pt idx="5225">
                  <c:v>90.417777777649462</c:v>
                </c:pt>
                <c:pt idx="5226">
                  <c:v>90.434444444370456</c:v>
                </c:pt>
                <c:pt idx="5227">
                  <c:v>90.451388888759539</c:v>
                </c:pt>
                <c:pt idx="5228">
                  <c:v>90.468055555480532</c:v>
                </c:pt>
                <c:pt idx="5229">
                  <c:v>90.484722222201526</c:v>
                </c:pt>
                <c:pt idx="5230">
                  <c:v>90.501388888747897</c:v>
                </c:pt>
                <c:pt idx="5231">
                  <c:v>90.518055555468891</c:v>
                </c:pt>
                <c:pt idx="5232">
                  <c:v>90.534722222189885</c:v>
                </c:pt>
                <c:pt idx="5233">
                  <c:v>90.551388888736255</c:v>
                </c:pt>
                <c:pt idx="5234">
                  <c:v>90.568055555457249</c:v>
                </c:pt>
                <c:pt idx="5235">
                  <c:v>90.584722222178243</c:v>
                </c:pt>
                <c:pt idx="5236">
                  <c:v>90.601388888899237</c:v>
                </c:pt>
                <c:pt idx="5237">
                  <c:v>90.618055555445608</c:v>
                </c:pt>
                <c:pt idx="5238">
                  <c:v>90.634722222166602</c:v>
                </c:pt>
                <c:pt idx="5239">
                  <c:v>90.651666666555684</c:v>
                </c:pt>
                <c:pt idx="5240">
                  <c:v>90.668333333276678</c:v>
                </c:pt>
                <c:pt idx="5241">
                  <c:v>90.684999999997672</c:v>
                </c:pt>
                <c:pt idx="5242">
                  <c:v>90.701666666544043</c:v>
                </c:pt>
                <c:pt idx="5243">
                  <c:v>90.718333333265036</c:v>
                </c:pt>
                <c:pt idx="5244">
                  <c:v>90.73499999998603</c:v>
                </c:pt>
                <c:pt idx="5245">
                  <c:v>90.751666666532401</c:v>
                </c:pt>
                <c:pt idx="5246">
                  <c:v>90.768333333253395</c:v>
                </c:pt>
                <c:pt idx="5247">
                  <c:v>90.784999999974389</c:v>
                </c:pt>
                <c:pt idx="5248">
                  <c:v>90.801666666520759</c:v>
                </c:pt>
                <c:pt idx="5249">
                  <c:v>90.818333333241753</c:v>
                </c:pt>
                <c:pt idx="5250">
                  <c:v>90.835277777630836</c:v>
                </c:pt>
                <c:pt idx="5251">
                  <c:v>90.85194444435183</c:v>
                </c:pt>
                <c:pt idx="5252">
                  <c:v>90.868611111072823</c:v>
                </c:pt>
                <c:pt idx="5253">
                  <c:v>90.885277777619194</c:v>
                </c:pt>
                <c:pt idx="5254">
                  <c:v>90.901944444340188</c:v>
                </c:pt>
                <c:pt idx="5255">
                  <c:v>90.918611111061182</c:v>
                </c:pt>
                <c:pt idx="5256">
                  <c:v>90.935277777782176</c:v>
                </c:pt>
                <c:pt idx="5257">
                  <c:v>90.951944444328547</c:v>
                </c:pt>
                <c:pt idx="5258">
                  <c:v>90.96861111104954</c:v>
                </c:pt>
                <c:pt idx="5259">
                  <c:v>90.985277777770534</c:v>
                </c:pt>
                <c:pt idx="5260">
                  <c:v>91.002222222159617</c:v>
                </c:pt>
                <c:pt idx="5261">
                  <c:v>91.01888888888061</c:v>
                </c:pt>
                <c:pt idx="5262">
                  <c:v>91.035555555426981</c:v>
                </c:pt>
                <c:pt idx="5263">
                  <c:v>91.052222222147975</c:v>
                </c:pt>
                <c:pt idx="5264">
                  <c:v>91.068888888868969</c:v>
                </c:pt>
                <c:pt idx="5265">
                  <c:v>91.08555555541534</c:v>
                </c:pt>
                <c:pt idx="5266">
                  <c:v>91.102222222136334</c:v>
                </c:pt>
                <c:pt idx="5267">
                  <c:v>91.118888888857327</c:v>
                </c:pt>
                <c:pt idx="5268">
                  <c:v>91.135555555403698</c:v>
                </c:pt>
                <c:pt idx="5269">
                  <c:v>91.152222222124692</c:v>
                </c:pt>
                <c:pt idx="5270">
                  <c:v>91.168888888845686</c:v>
                </c:pt>
                <c:pt idx="5271">
                  <c:v>91.18555555556668</c:v>
                </c:pt>
                <c:pt idx="5272">
                  <c:v>91.202499999955762</c:v>
                </c:pt>
                <c:pt idx="5273">
                  <c:v>91.219166666676756</c:v>
                </c:pt>
                <c:pt idx="5274">
                  <c:v>91.235833333223127</c:v>
                </c:pt>
                <c:pt idx="5275">
                  <c:v>91.252499999944121</c:v>
                </c:pt>
                <c:pt idx="5276">
                  <c:v>91.269166666665114</c:v>
                </c:pt>
                <c:pt idx="5277">
                  <c:v>91.285833333211485</c:v>
                </c:pt>
                <c:pt idx="5278">
                  <c:v>91.302499999932479</c:v>
                </c:pt>
                <c:pt idx="5279">
                  <c:v>91.319166666653473</c:v>
                </c:pt>
                <c:pt idx="5280">
                  <c:v>91.335833333199844</c:v>
                </c:pt>
                <c:pt idx="5281">
                  <c:v>91.352499999920838</c:v>
                </c:pt>
                <c:pt idx="5282">
                  <c:v>91.36944444430992</c:v>
                </c:pt>
                <c:pt idx="5283">
                  <c:v>91.386111111030914</c:v>
                </c:pt>
                <c:pt idx="5284">
                  <c:v>91.402777777751908</c:v>
                </c:pt>
                <c:pt idx="5285">
                  <c:v>91.419444444298279</c:v>
                </c:pt>
                <c:pt idx="5286">
                  <c:v>91.436111111019272</c:v>
                </c:pt>
                <c:pt idx="5287">
                  <c:v>91.452777777740266</c:v>
                </c:pt>
                <c:pt idx="5288">
                  <c:v>91.469444444286637</c:v>
                </c:pt>
                <c:pt idx="5289">
                  <c:v>91.486111111007631</c:v>
                </c:pt>
                <c:pt idx="5290">
                  <c:v>91.502777777728625</c:v>
                </c:pt>
                <c:pt idx="5291">
                  <c:v>91.519444444449618</c:v>
                </c:pt>
                <c:pt idx="5292">
                  <c:v>91.536111110995989</c:v>
                </c:pt>
                <c:pt idx="5293">
                  <c:v>91.552777777716983</c:v>
                </c:pt>
                <c:pt idx="5294">
                  <c:v>91.569722222106066</c:v>
                </c:pt>
                <c:pt idx="5295">
                  <c:v>91.586388888827059</c:v>
                </c:pt>
                <c:pt idx="5296">
                  <c:v>91.603055555548053</c:v>
                </c:pt>
                <c:pt idx="5297">
                  <c:v>91.619722222094424</c:v>
                </c:pt>
                <c:pt idx="5298">
                  <c:v>91.636388888815418</c:v>
                </c:pt>
                <c:pt idx="5299">
                  <c:v>91.653055555536412</c:v>
                </c:pt>
                <c:pt idx="5300">
                  <c:v>91.669722222082783</c:v>
                </c:pt>
                <c:pt idx="5301">
                  <c:v>91.686388888803776</c:v>
                </c:pt>
                <c:pt idx="5302">
                  <c:v>91.70305555552477</c:v>
                </c:pt>
                <c:pt idx="5303">
                  <c:v>91.719722222071141</c:v>
                </c:pt>
                <c:pt idx="5304">
                  <c:v>91.736388888792135</c:v>
                </c:pt>
                <c:pt idx="5305">
                  <c:v>91.753333333181217</c:v>
                </c:pt>
                <c:pt idx="5306">
                  <c:v>91.769999999902211</c:v>
                </c:pt>
                <c:pt idx="5307">
                  <c:v>91.786666666623205</c:v>
                </c:pt>
                <c:pt idx="5308">
                  <c:v>91.803333333344199</c:v>
                </c:pt>
                <c:pt idx="5309">
                  <c:v>91.81999999989057</c:v>
                </c:pt>
                <c:pt idx="5310">
                  <c:v>91.836666666611563</c:v>
                </c:pt>
                <c:pt idx="5311">
                  <c:v>91.853333333332557</c:v>
                </c:pt>
                <c:pt idx="5312">
                  <c:v>91.869999999878928</c:v>
                </c:pt>
                <c:pt idx="5313">
                  <c:v>91.886666666599922</c:v>
                </c:pt>
                <c:pt idx="5314">
                  <c:v>91.903333333320916</c:v>
                </c:pt>
                <c:pt idx="5315">
                  <c:v>91.919999999867287</c:v>
                </c:pt>
                <c:pt idx="5316">
                  <c:v>91.936944444430992</c:v>
                </c:pt>
                <c:pt idx="5317">
                  <c:v>91.953611110977363</c:v>
                </c:pt>
                <c:pt idx="5318">
                  <c:v>91.970277777698357</c:v>
                </c:pt>
                <c:pt idx="5319">
                  <c:v>91.98694444441935</c:v>
                </c:pt>
                <c:pt idx="5320">
                  <c:v>92.003611110965721</c:v>
                </c:pt>
                <c:pt idx="5321">
                  <c:v>92.020277777686715</c:v>
                </c:pt>
                <c:pt idx="5322">
                  <c:v>92.036944444407709</c:v>
                </c:pt>
                <c:pt idx="5323">
                  <c:v>92.05361111095408</c:v>
                </c:pt>
                <c:pt idx="5324">
                  <c:v>92.070277777675074</c:v>
                </c:pt>
                <c:pt idx="5325">
                  <c:v>92.086944444396067</c:v>
                </c:pt>
                <c:pt idx="5326">
                  <c:v>92.10388888878515</c:v>
                </c:pt>
                <c:pt idx="5327">
                  <c:v>92.120555555506144</c:v>
                </c:pt>
                <c:pt idx="5328">
                  <c:v>92.137222222227138</c:v>
                </c:pt>
                <c:pt idx="5329">
                  <c:v>92.153888888773508</c:v>
                </c:pt>
                <c:pt idx="5330">
                  <c:v>92.170555555494502</c:v>
                </c:pt>
                <c:pt idx="5331">
                  <c:v>92.187222222215496</c:v>
                </c:pt>
                <c:pt idx="5332">
                  <c:v>92.203888888761867</c:v>
                </c:pt>
                <c:pt idx="5333">
                  <c:v>92.220555555482861</c:v>
                </c:pt>
                <c:pt idx="5334">
                  <c:v>92.237222222203854</c:v>
                </c:pt>
                <c:pt idx="5335">
                  <c:v>92.253888888750225</c:v>
                </c:pt>
                <c:pt idx="5336">
                  <c:v>92.270555555471219</c:v>
                </c:pt>
                <c:pt idx="5337">
                  <c:v>92.287499999860302</c:v>
                </c:pt>
                <c:pt idx="5338">
                  <c:v>92.304166666581295</c:v>
                </c:pt>
                <c:pt idx="5339">
                  <c:v>92.320833333302289</c:v>
                </c:pt>
                <c:pt idx="5340">
                  <c:v>92.33749999984866</c:v>
                </c:pt>
                <c:pt idx="5341">
                  <c:v>92.354166666569654</c:v>
                </c:pt>
                <c:pt idx="5342">
                  <c:v>92.370833333290648</c:v>
                </c:pt>
                <c:pt idx="5343">
                  <c:v>92.387500000011642</c:v>
                </c:pt>
                <c:pt idx="5344">
                  <c:v>92.404166666558012</c:v>
                </c:pt>
                <c:pt idx="5345">
                  <c:v>92.420833333279006</c:v>
                </c:pt>
                <c:pt idx="5346">
                  <c:v>92.4375</c:v>
                </c:pt>
                <c:pt idx="5347">
                  <c:v>92.454444444389082</c:v>
                </c:pt>
                <c:pt idx="5348">
                  <c:v>92.471111111110076</c:v>
                </c:pt>
                <c:pt idx="5349">
                  <c:v>92.487777777656447</c:v>
                </c:pt>
                <c:pt idx="5350">
                  <c:v>92.504444444377441</c:v>
                </c:pt>
                <c:pt idx="5351">
                  <c:v>92.521111111098435</c:v>
                </c:pt>
                <c:pt idx="5352">
                  <c:v>92.537777777644806</c:v>
                </c:pt>
                <c:pt idx="5353">
                  <c:v>92.554444444365799</c:v>
                </c:pt>
                <c:pt idx="5354">
                  <c:v>92.571111111086793</c:v>
                </c:pt>
                <c:pt idx="5355">
                  <c:v>92.587777777633164</c:v>
                </c:pt>
                <c:pt idx="5356">
                  <c:v>92.604444444354158</c:v>
                </c:pt>
                <c:pt idx="5357">
                  <c:v>92.621111111075152</c:v>
                </c:pt>
                <c:pt idx="5358">
                  <c:v>92.637777777621523</c:v>
                </c:pt>
                <c:pt idx="5359">
                  <c:v>92.654722222185228</c:v>
                </c:pt>
                <c:pt idx="5360">
                  <c:v>92.671388888731599</c:v>
                </c:pt>
                <c:pt idx="5361">
                  <c:v>92.688055555452593</c:v>
                </c:pt>
                <c:pt idx="5362">
                  <c:v>92.704722222173586</c:v>
                </c:pt>
                <c:pt idx="5363">
                  <c:v>92.72138888889458</c:v>
                </c:pt>
                <c:pt idx="5364">
                  <c:v>92.738055555440951</c:v>
                </c:pt>
                <c:pt idx="5365">
                  <c:v>92.754722222161945</c:v>
                </c:pt>
                <c:pt idx="5366">
                  <c:v>92.771388888882939</c:v>
                </c:pt>
                <c:pt idx="5367">
                  <c:v>92.78805555542931</c:v>
                </c:pt>
                <c:pt idx="5368">
                  <c:v>92.804722222150303</c:v>
                </c:pt>
                <c:pt idx="5369">
                  <c:v>92.821388888871297</c:v>
                </c:pt>
                <c:pt idx="5370">
                  <c:v>92.83833333326038</c:v>
                </c:pt>
                <c:pt idx="5371">
                  <c:v>92.854999999981374</c:v>
                </c:pt>
                <c:pt idx="5372">
                  <c:v>92.871666666527744</c:v>
                </c:pt>
                <c:pt idx="5373">
                  <c:v>92.888333333248738</c:v>
                </c:pt>
                <c:pt idx="5374">
                  <c:v>92.904999999969732</c:v>
                </c:pt>
                <c:pt idx="5375">
                  <c:v>92.921666666516103</c:v>
                </c:pt>
                <c:pt idx="5376">
                  <c:v>92.938333333237097</c:v>
                </c:pt>
                <c:pt idx="5377">
                  <c:v>92.95499999995809</c:v>
                </c:pt>
                <c:pt idx="5378">
                  <c:v>92.971666666679084</c:v>
                </c:pt>
                <c:pt idx="5379">
                  <c:v>92.988333333225455</c:v>
                </c:pt>
                <c:pt idx="5380">
                  <c:v>93.004999999946449</c:v>
                </c:pt>
                <c:pt idx="5381">
                  <c:v>93.021944444335531</c:v>
                </c:pt>
                <c:pt idx="5382">
                  <c:v>93.038611111056525</c:v>
                </c:pt>
                <c:pt idx="5383">
                  <c:v>93.055277777777519</c:v>
                </c:pt>
                <c:pt idx="5384">
                  <c:v>93.07194444432389</c:v>
                </c:pt>
                <c:pt idx="5385">
                  <c:v>93.088611111044884</c:v>
                </c:pt>
                <c:pt idx="5386">
                  <c:v>93.105277777765878</c:v>
                </c:pt>
                <c:pt idx="5387">
                  <c:v>93.121944444312248</c:v>
                </c:pt>
                <c:pt idx="5388">
                  <c:v>93.138611111033242</c:v>
                </c:pt>
                <c:pt idx="5389">
                  <c:v>93.155277777754236</c:v>
                </c:pt>
                <c:pt idx="5390">
                  <c:v>93.171944444300607</c:v>
                </c:pt>
                <c:pt idx="5391">
                  <c:v>93.188611111021601</c:v>
                </c:pt>
                <c:pt idx="5392">
                  <c:v>93.205555555410683</c:v>
                </c:pt>
                <c:pt idx="5393">
                  <c:v>93.222222222131677</c:v>
                </c:pt>
                <c:pt idx="5394">
                  <c:v>93.238888888852671</c:v>
                </c:pt>
                <c:pt idx="5395">
                  <c:v>93.255555555399042</c:v>
                </c:pt>
                <c:pt idx="5396">
                  <c:v>93.272222222120035</c:v>
                </c:pt>
                <c:pt idx="5397">
                  <c:v>93.288888888841029</c:v>
                </c:pt>
                <c:pt idx="5398">
                  <c:v>93.305555555562023</c:v>
                </c:pt>
                <c:pt idx="5399">
                  <c:v>93.322222222108394</c:v>
                </c:pt>
                <c:pt idx="5400">
                  <c:v>93.338888888829388</c:v>
                </c:pt>
                <c:pt idx="5401">
                  <c:v>93.355555555550382</c:v>
                </c:pt>
                <c:pt idx="5402">
                  <c:v>93.372499999939464</c:v>
                </c:pt>
                <c:pt idx="5403">
                  <c:v>93.389166666660458</c:v>
                </c:pt>
                <c:pt idx="5404">
                  <c:v>93.405833333206829</c:v>
                </c:pt>
                <c:pt idx="5405">
                  <c:v>93.422499999927823</c:v>
                </c:pt>
                <c:pt idx="5406">
                  <c:v>93.439166666648816</c:v>
                </c:pt>
                <c:pt idx="5407">
                  <c:v>93.455833333195187</c:v>
                </c:pt>
                <c:pt idx="5408">
                  <c:v>93.472499999916181</c:v>
                </c:pt>
                <c:pt idx="5409">
                  <c:v>93.489166666637175</c:v>
                </c:pt>
                <c:pt idx="5410">
                  <c:v>93.505833333183546</c:v>
                </c:pt>
                <c:pt idx="5411">
                  <c:v>93.522499999904539</c:v>
                </c:pt>
                <c:pt idx="5412">
                  <c:v>93.539444444293622</c:v>
                </c:pt>
                <c:pt idx="5413">
                  <c:v>93.556111111014616</c:v>
                </c:pt>
                <c:pt idx="5414">
                  <c:v>93.57277777773561</c:v>
                </c:pt>
                <c:pt idx="5415">
                  <c:v>93.589444444456603</c:v>
                </c:pt>
                <c:pt idx="5416">
                  <c:v>93.606111111002974</c:v>
                </c:pt>
                <c:pt idx="5417">
                  <c:v>93.622777777723968</c:v>
                </c:pt>
                <c:pt idx="5418">
                  <c:v>93.639444444444962</c:v>
                </c:pt>
                <c:pt idx="5419">
                  <c:v>93.656111110991333</c:v>
                </c:pt>
                <c:pt idx="5420">
                  <c:v>93.672777777712326</c:v>
                </c:pt>
                <c:pt idx="5421">
                  <c:v>93.68944444443332</c:v>
                </c:pt>
                <c:pt idx="5422">
                  <c:v>93.706111110979691</c:v>
                </c:pt>
                <c:pt idx="5423">
                  <c:v>93.722777777700685</c:v>
                </c:pt>
                <c:pt idx="5424">
                  <c:v>93.739722222089767</c:v>
                </c:pt>
                <c:pt idx="5425">
                  <c:v>93.756388888810761</c:v>
                </c:pt>
                <c:pt idx="5426">
                  <c:v>93.773055555531755</c:v>
                </c:pt>
                <c:pt idx="5427">
                  <c:v>93.789722222078126</c:v>
                </c:pt>
                <c:pt idx="5428">
                  <c:v>93.80638888879912</c:v>
                </c:pt>
                <c:pt idx="5429">
                  <c:v>93.823055555520114</c:v>
                </c:pt>
                <c:pt idx="5430">
                  <c:v>93.839722222066484</c:v>
                </c:pt>
                <c:pt idx="5431">
                  <c:v>93.856388888787478</c:v>
                </c:pt>
                <c:pt idx="5432">
                  <c:v>93.873055555508472</c:v>
                </c:pt>
                <c:pt idx="5433">
                  <c:v>93.889722222229466</c:v>
                </c:pt>
                <c:pt idx="5434">
                  <c:v>93.906388888775837</c:v>
                </c:pt>
                <c:pt idx="5435">
                  <c:v>93.923333333339542</c:v>
                </c:pt>
                <c:pt idx="5436">
                  <c:v>93.939999999885913</c:v>
                </c:pt>
                <c:pt idx="5437">
                  <c:v>93.956666666606907</c:v>
                </c:pt>
                <c:pt idx="5438">
                  <c:v>93.973333333327901</c:v>
                </c:pt>
                <c:pt idx="5439">
                  <c:v>93.989999999874271</c:v>
                </c:pt>
                <c:pt idx="5440">
                  <c:v>94.006666666595265</c:v>
                </c:pt>
                <c:pt idx="5441">
                  <c:v>94.023333333316259</c:v>
                </c:pt>
                <c:pt idx="5442">
                  <c:v>94.03999999986263</c:v>
                </c:pt>
                <c:pt idx="5443">
                  <c:v>94.056666666583624</c:v>
                </c:pt>
                <c:pt idx="5444">
                  <c:v>94.073333333304618</c:v>
                </c:pt>
                <c:pt idx="5445">
                  <c:v>94.089999999850988</c:v>
                </c:pt>
                <c:pt idx="5446">
                  <c:v>94.106944444414694</c:v>
                </c:pt>
                <c:pt idx="5447">
                  <c:v>94.123611110961065</c:v>
                </c:pt>
                <c:pt idx="5448">
                  <c:v>94.140277777682059</c:v>
                </c:pt>
                <c:pt idx="5449">
                  <c:v>94.156944444403052</c:v>
                </c:pt>
                <c:pt idx="5450">
                  <c:v>94.173611111124046</c:v>
                </c:pt>
                <c:pt idx="5451">
                  <c:v>94.190277777670417</c:v>
                </c:pt>
                <c:pt idx="5452">
                  <c:v>94.206944444391411</c:v>
                </c:pt>
                <c:pt idx="5453">
                  <c:v>94.223611111112405</c:v>
                </c:pt>
                <c:pt idx="5454">
                  <c:v>94.240277777658775</c:v>
                </c:pt>
                <c:pt idx="5455">
                  <c:v>94.256944444379769</c:v>
                </c:pt>
                <c:pt idx="5456">
                  <c:v>94.273611111100763</c:v>
                </c:pt>
                <c:pt idx="5457">
                  <c:v>94.290277777647134</c:v>
                </c:pt>
                <c:pt idx="5458">
                  <c:v>94.307222222210839</c:v>
                </c:pt>
                <c:pt idx="5459">
                  <c:v>94.32388888875721</c:v>
                </c:pt>
                <c:pt idx="5460">
                  <c:v>94.340555555478204</c:v>
                </c:pt>
                <c:pt idx="5461">
                  <c:v>94.357222222199198</c:v>
                </c:pt>
                <c:pt idx="5462">
                  <c:v>94.373888888745569</c:v>
                </c:pt>
                <c:pt idx="5463">
                  <c:v>94.390555555466563</c:v>
                </c:pt>
                <c:pt idx="5464">
                  <c:v>94.407222222187556</c:v>
                </c:pt>
                <c:pt idx="5465">
                  <c:v>94.423888888733927</c:v>
                </c:pt>
                <c:pt idx="5466">
                  <c:v>94.440555555454921</c:v>
                </c:pt>
                <c:pt idx="5467">
                  <c:v>94.457222222175915</c:v>
                </c:pt>
                <c:pt idx="5468">
                  <c:v>94.473888888896909</c:v>
                </c:pt>
                <c:pt idx="5469">
                  <c:v>94.490833333285991</c:v>
                </c:pt>
                <c:pt idx="5470">
                  <c:v>94.507500000006985</c:v>
                </c:pt>
                <c:pt idx="5471">
                  <c:v>94.524166666553356</c:v>
                </c:pt>
                <c:pt idx="5472">
                  <c:v>94.54083333327435</c:v>
                </c:pt>
                <c:pt idx="5473">
                  <c:v>94.557499999995343</c:v>
                </c:pt>
                <c:pt idx="5474">
                  <c:v>94.574166666541714</c:v>
                </c:pt>
                <c:pt idx="5475">
                  <c:v>94.590833333262708</c:v>
                </c:pt>
                <c:pt idx="5476">
                  <c:v>94.607499999983702</c:v>
                </c:pt>
                <c:pt idx="5477">
                  <c:v>94.624166666530073</c:v>
                </c:pt>
                <c:pt idx="5478">
                  <c:v>94.640833333251067</c:v>
                </c:pt>
                <c:pt idx="5479">
                  <c:v>94.65749999997206</c:v>
                </c:pt>
                <c:pt idx="5480">
                  <c:v>94.674166666518431</c:v>
                </c:pt>
                <c:pt idx="5481">
                  <c:v>94.691111111082137</c:v>
                </c:pt>
                <c:pt idx="5482">
                  <c:v>94.707777777628507</c:v>
                </c:pt>
                <c:pt idx="5483">
                  <c:v>94.724444444349501</c:v>
                </c:pt>
                <c:pt idx="5484">
                  <c:v>94.741111111070495</c:v>
                </c:pt>
                <c:pt idx="5485">
                  <c:v>94.757777777791489</c:v>
                </c:pt>
                <c:pt idx="5486">
                  <c:v>94.77444444433786</c:v>
                </c:pt>
                <c:pt idx="5487">
                  <c:v>94.791111111058854</c:v>
                </c:pt>
                <c:pt idx="5488">
                  <c:v>94.807777777779847</c:v>
                </c:pt>
                <c:pt idx="5489">
                  <c:v>94.824444444326218</c:v>
                </c:pt>
                <c:pt idx="5490">
                  <c:v>94.841111111047212</c:v>
                </c:pt>
                <c:pt idx="5491">
                  <c:v>94.858055555436295</c:v>
                </c:pt>
                <c:pt idx="5492">
                  <c:v>94.874722222157288</c:v>
                </c:pt>
                <c:pt idx="5493">
                  <c:v>94.891388888878282</c:v>
                </c:pt>
                <c:pt idx="5494">
                  <c:v>94.908055555424653</c:v>
                </c:pt>
                <c:pt idx="5495">
                  <c:v>94.924722222145647</c:v>
                </c:pt>
                <c:pt idx="5496">
                  <c:v>94.941388888866641</c:v>
                </c:pt>
                <c:pt idx="5497">
                  <c:v>94.958055555413011</c:v>
                </c:pt>
                <c:pt idx="5498">
                  <c:v>94.974722222134005</c:v>
                </c:pt>
                <c:pt idx="5499">
                  <c:v>94.991388888854999</c:v>
                </c:pt>
                <c:pt idx="5500">
                  <c:v>95.00805555540137</c:v>
                </c:pt>
                <c:pt idx="5501">
                  <c:v>95.024722222122364</c:v>
                </c:pt>
                <c:pt idx="5502">
                  <c:v>95.041666666511446</c:v>
                </c:pt>
                <c:pt idx="5503">
                  <c:v>95.05833333323244</c:v>
                </c:pt>
                <c:pt idx="5504">
                  <c:v>95.074999999953434</c:v>
                </c:pt>
                <c:pt idx="5505">
                  <c:v>95.091666666674428</c:v>
                </c:pt>
                <c:pt idx="5506">
                  <c:v>95.108333333220799</c:v>
                </c:pt>
                <c:pt idx="5507">
                  <c:v>95.124999999941792</c:v>
                </c:pt>
                <c:pt idx="5508">
                  <c:v>95.141666666662786</c:v>
                </c:pt>
                <c:pt idx="5509">
                  <c:v>95.158333333209157</c:v>
                </c:pt>
                <c:pt idx="5510">
                  <c:v>95.174999999930151</c:v>
                </c:pt>
                <c:pt idx="5511">
                  <c:v>95.191666666651145</c:v>
                </c:pt>
                <c:pt idx="5512">
                  <c:v>95.208333333197515</c:v>
                </c:pt>
                <c:pt idx="5513">
                  <c:v>95.225277777761221</c:v>
                </c:pt>
                <c:pt idx="5514">
                  <c:v>95.241944444307592</c:v>
                </c:pt>
                <c:pt idx="5515">
                  <c:v>95.258611111028586</c:v>
                </c:pt>
                <c:pt idx="5516">
                  <c:v>95.275277777749579</c:v>
                </c:pt>
                <c:pt idx="5517">
                  <c:v>95.29194444429595</c:v>
                </c:pt>
                <c:pt idx="5518">
                  <c:v>95.308611111016944</c:v>
                </c:pt>
                <c:pt idx="5519">
                  <c:v>95.325277777737938</c:v>
                </c:pt>
                <c:pt idx="5520">
                  <c:v>95.341944444458932</c:v>
                </c:pt>
                <c:pt idx="5521">
                  <c:v>95.358611111005303</c:v>
                </c:pt>
                <c:pt idx="5522">
                  <c:v>95.375277777726296</c:v>
                </c:pt>
                <c:pt idx="5523">
                  <c:v>95.39194444444729</c:v>
                </c:pt>
                <c:pt idx="5524">
                  <c:v>95.408611110993661</c:v>
                </c:pt>
                <c:pt idx="5525">
                  <c:v>95.425277777714655</c:v>
                </c:pt>
                <c:pt idx="5526">
                  <c:v>95.442222222103737</c:v>
                </c:pt>
                <c:pt idx="5527">
                  <c:v>95.458888888824731</c:v>
                </c:pt>
                <c:pt idx="5528">
                  <c:v>95.475555555545725</c:v>
                </c:pt>
                <c:pt idx="5529">
                  <c:v>95.492222222092096</c:v>
                </c:pt>
                <c:pt idx="5530">
                  <c:v>95.50888888881309</c:v>
                </c:pt>
                <c:pt idx="5531">
                  <c:v>95.525555555534083</c:v>
                </c:pt>
                <c:pt idx="5532">
                  <c:v>95.542222222080454</c:v>
                </c:pt>
                <c:pt idx="5533">
                  <c:v>95.558888888801448</c:v>
                </c:pt>
                <c:pt idx="5534">
                  <c:v>95.575555555522442</c:v>
                </c:pt>
                <c:pt idx="5535">
                  <c:v>95.592222222068813</c:v>
                </c:pt>
                <c:pt idx="5536">
                  <c:v>95.608888888789807</c:v>
                </c:pt>
                <c:pt idx="5537">
                  <c:v>95.6255555555108</c:v>
                </c:pt>
                <c:pt idx="5538">
                  <c:v>95.642222222231794</c:v>
                </c:pt>
                <c:pt idx="5539">
                  <c:v>95.659166666620877</c:v>
                </c:pt>
                <c:pt idx="5540">
                  <c:v>95.67583333334187</c:v>
                </c:pt>
                <c:pt idx="5541">
                  <c:v>95.692499999888241</c:v>
                </c:pt>
                <c:pt idx="5542">
                  <c:v>95.709166666609235</c:v>
                </c:pt>
                <c:pt idx="5543">
                  <c:v>95.725833333330229</c:v>
                </c:pt>
                <c:pt idx="5544">
                  <c:v>95.7424999998766</c:v>
                </c:pt>
                <c:pt idx="5545">
                  <c:v>95.759166666597594</c:v>
                </c:pt>
                <c:pt idx="5546">
                  <c:v>95.775833333318587</c:v>
                </c:pt>
                <c:pt idx="5547">
                  <c:v>95.792499999864958</c:v>
                </c:pt>
                <c:pt idx="5548">
                  <c:v>95.809166666585952</c:v>
                </c:pt>
                <c:pt idx="5549">
                  <c:v>95.825833333306946</c:v>
                </c:pt>
                <c:pt idx="5550">
                  <c:v>95.842499999853317</c:v>
                </c:pt>
                <c:pt idx="5551">
                  <c:v>95.859444444417022</c:v>
                </c:pt>
                <c:pt idx="5552">
                  <c:v>95.876111110963393</c:v>
                </c:pt>
                <c:pt idx="5553">
                  <c:v>95.892777777684387</c:v>
                </c:pt>
                <c:pt idx="5554">
                  <c:v>95.909444444405381</c:v>
                </c:pt>
                <c:pt idx="5555">
                  <c:v>95.926111110951751</c:v>
                </c:pt>
                <c:pt idx="5556">
                  <c:v>95.942777777672745</c:v>
                </c:pt>
                <c:pt idx="5557">
                  <c:v>95.959444444393739</c:v>
                </c:pt>
                <c:pt idx="5558">
                  <c:v>95.976111111114733</c:v>
                </c:pt>
                <c:pt idx="5559">
                  <c:v>95.992777777661104</c:v>
                </c:pt>
                <c:pt idx="5560">
                  <c:v>96.009444444382098</c:v>
                </c:pt>
                <c:pt idx="5561">
                  <c:v>96.026111111103091</c:v>
                </c:pt>
                <c:pt idx="5562">
                  <c:v>96.042777777649462</c:v>
                </c:pt>
                <c:pt idx="5563">
                  <c:v>96.059722222213168</c:v>
                </c:pt>
                <c:pt idx="5564">
                  <c:v>96.076388888759539</c:v>
                </c:pt>
                <c:pt idx="5565">
                  <c:v>96.093055555480532</c:v>
                </c:pt>
                <c:pt idx="5566">
                  <c:v>96.109722222201526</c:v>
                </c:pt>
                <c:pt idx="5567">
                  <c:v>96.126388888747897</c:v>
                </c:pt>
                <c:pt idx="5568">
                  <c:v>96.143055555468891</c:v>
                </c:pt>
                <c:pt idx="5569">
                  <c:v>96.159722222189885</c:v>
                </c:pt>
                <c:pt idx="5570">
                  <c:v>96.176388888736255</c:v>
                </c:pt>
                <c:pt idx="5571">
                  <c:v>96.193055555457249</c:v>
                </c:pt>
                <c:pt idx="5572">
                  <c:v>96.209722222178243</c:v>
                </c:pt>
                <c:pt idx="5573">
                  <c:v>96.226388888899237</c:v>
                </c:pt>
                <c:pt idx="5574">
                  <c:v>96.243333333288319</c:v>
                </c:pt>
                <c:pt idx="5575">
                  <c:v>96.260000000009313</c:v>
                </c:pt>
                <c:pt idx="5576">
                  <c:v>96.276666666555684</c:v>
                </c:pt>
                <c:pt idx="5577">
                  <c:v>96.293333333276678</c:v>
                </c:pt>
                <c:pt idx="5578">
                  <c:v>96.309999999997672</c:v>
                </c:pt>
                <c:pt idx="5579">
                  <c:v>96.326666666544043</c:v>
                </c:pt>
                <c:pt idx="5580">
                  <c:v>96.343333333265036</c:v>
                </c:pt>
                <c:pt idx="5581">
                  <c:v>96.35999999998603</c:v>
                </c:pt>
                <c:pt idx="5582">
                  <c:v>96.376666666532401</c:v>
                </c:pt>
                <c:pt idx="5583">
                  <c:v>96.393333333253395</c:v>
                </c:pt>
                <c:pt idx="5584">
                  <c:v>96.410277777642477</c:v>
                </c:pt>
                <c:pt idx="5585">
                  <c:v>96.426944444363471</c:v>
                </c:pt>
                <c:pt idx="5586">
                  <c:v>96.443611111084465</c:v>
                </c:pt>
                <c:pt idx="5587">
                  <c:v>96.460277777630836</c:v>
                </c:pt>
                <c:pt idx="5588">
                  <c:v>96.47694444435183</c:v>
                </c:pt>
                <c:pt idx="5589">
                  <c:v>96.493611111072823</c:v>
                </c:pt>
                <c:pt idx="5590">
                  <c:v>96.510277777619194</c:v>
                </c:pt>
                <c:pt idx="5591">
                  <c:v>96.526944444340188</c:v>
                </c:pt>
                <c:pt idx="5592">
                  <c:v>96.543611111061182</c:v>
                </c:pt>
                <c:pt idx="5593">
                  <c:v>96.560277777782176</c:v>
                </c:pt>
                <c:pt idx="5594">
                  <c:v>96.577222222171258</c:v>
                </c:pt>
                <c:pt idx="5595">
                  <c:v>96.593888888892252</c:v>
                </c:pt>
                <c:pt idx="5596">
                  <c:v>96.610555555438623</c:v>
                </c:pt>
                <c:pt idx="5597">
                  <c:v>96.627222222159617</c:v>
                </c:pt>
                <c:pt idx="5598">
                  <c:v>96.64388888888061</c:v>
                </c:pt>
                <c:pt idx="5599">
                  <c:v>96.660555555426981</c:v>
                </c:pt>
                <c:pt idx="5600">
                  <c:v>96.677222222147975</c:v>
                </c:pt>
                <c:pt idx="5601">
                  <c:v>96.693888888868969</c:v>
                </c:pt>
                <c:pt idx="5602">
                  <c:v>96.71055555541534</c:v>
                </c:pt>
                <c:pt idx="5603">
                  <c:v>96.727222222136334</c:v>
                </c:pt>
                <c:pt idx="5604">
                  <c:v>96.743888888857327</c:v>
                </c:pt>
                <c:pt idx="5605">
                  <c:v>96.760555555403698</c:v>
                </c:pt>
                <c:pt idx="5606">
                  <c:v>96.777499999967404</c:v>
                </c:pt>
                <c:pt idx="5607">
                  <c:v>96.794166666513775</c:v>
                </c:pt>
                <c:pt idx="5608">
                  <c:v>96.810833333234768</c:v>
                </c:pt>
                <c:pt idx="5609">
                  <c:v>96.827499999955762</c:v>
                </c:pt>
                <c:pt idx="5610">
                  <c:v>96.844166666676756</c:v>
                </c:pt>
                <c:pt idx="5611">
                  <c:v>96.860833333223127</c:v>
                </c:pt>
                <c:pt idx="5612">
                  <c:v>96.877499999944121</c:v>
                </c:pt>
                <c:pt idx="5613">
                  <c:v>96.894166666665114</c:v>
                </c:pt>
                <c:pt idx="5614">
                  <c:v>96.910833333211485</c:v>
                </c:pt>
                <c:pt idx="5615">
                  <c:v>96.927499999932479</c:v>
                </c:pt>
                <c:pt idx="5616">
                  <c:v>96.944166666653473</c:v>
                </c:pt>
                <c:pt idx="5617">
                  <c:v>96.960833333199844</c:v>
                </c:pt>
                <c:pt idx="5618">
                  <c:v>96.977777777763549</c:v>
                </c:pt>
                <c:pt idx="5619">
                  <c:v>96.99444444430992</c:v>
                </c:pt>
                <c:pt idx="5620">
                  <c:v>97.011111111030914</c:v>
                </c:pt>
                <c:pt idx="5621">
                  <c:v>97.027777777751908</c:v>
                </c:pt>
                <c:pt idx="5622">
                  <c:v>97.044444444298279</c:v>
                </c:pt>
                <c:pt idx="5623">
                  <c:v>97.061111111019272</c:v>
                </c:pt>
                <c:pt idx="5624">
                  <c:v>97.077777777740266</c:v>
                </c:pt>
                <c:pt idx="5625">
                  <c:v>97.094444444286637</c:v>
                </c:pt>
                <c:pt idx="5626">
                  <c:v>97.111111111007631</c:v>
                </c:pt>
                <c:pt idx="5627">
                  <c:v>97.127777777728625</c:v>
                </c:pt>
                <c:pt idx="5628">
                  <c:v>97.144444444449618</c:v>
                </c:pt>
                <c:pt idx="5629">
                  <c:v>97.161388888838701</c:v>
                </c:pt>
                <c:pt idx="5630">
                  <c:v>97.178055555559695</c:v>
                </c:pt>
                <c:pt idx="5631">
                  <c:v>97.194722222106066</c:v>
                </c:pt>
                <c:pt idx="5632">
                  <c:v>97.211388888827059</c:v>
                </c:pt>
                <c:pt idx="5633">
                  <c:v>97.228055555548053</c:v>
                </c:pt>
                <c:pt idx="5634">
                  <c:v>97.244722222094424</c:v>
                </c:pt>
                <c:pt idx="5635">
                  <c:v>97.261388888815418</c:v>
                </c:pt>
                <c:pt idx="5636">
                  <c:v>97.278055555536412</c:v>
                </c:pt>
                <c:pt idx="5637">
                  <c:v>97.294722222082783</c:v>
                </c:pt>
                <c:pt idx="5638">
                  <c:v>97.311388888803776</c:v>
                </c:pt>
                <c:pt idx="5639">
                  <c:v>97.32805555552477</c:v>
                </c:pt>
                <c:pt idx="5640">
                  <c:v>97.344722222071141</c:v>
                </c:pt>
                <c:pt idx="5641">
                  <c:v>97.361666666634846</c:v>
                </c:pt>
                <c:pt idx="5642">
                  <c:v>97.378333333181217</c:v>
                </c:pt>
                <c:pt idx="5643">
                  <c:v>97.394999999902211</c:v>
                </c:pt>
                <c:pt idx="5644">
                  <c:v>97.411666666623205</c:v>
                </c:pt>
                <c:pt idx="5645">
                  <c:v>97.428333333344199</c:v>
                </c:pt>
                <c:pt idx="5646">
                  <c:v>97.44499999989057</c:v>
                </c:pt>
                <c:pt idx="5647">
                  <c:v>97.461666666611563</c:v>
                </c:pt>
                <c:pt idx="5648">
                  <c:v>97.478333333332557</c:v>
                </c:pt>
                <c:pt idx="5649">
                  <c:v>97.494999999878928</c:v>
                </c:pt>
                <c:pt idx="5650">
                  <c:v>97.511666666599922</c:v>
                </c:pt>
                <c:pt idx="5651">
                  <c:v>97.528333333320916</c:v>
                </c:pt>
                <c:pt idx="5652">
                  <c:v>97.544999999867287</c:v>
                </c:pt>
                <c:pt idx="5653">
                  <c:v>97.561944444430992</c:v>
                </c:pt>
                <c:pt idx="5654">
                  <c:v>97.578611110977363</c:v>
                </c:pt>
                <c:pt idx="5655">
                  <c:v>97.595277777698357</c:v>
                </c:pt>
                <c:pt idx="5656">
                  <c:v>97.61194444441935</c:v>
                </c:pt>
                <c:pt idx="5657">
                  <c:v>97.628611110965721</c:v>
                </c:pt>
                <c:pt idx="5658">
                  <c:v>97.645277777686715</c:v>
                </c:pt>
                <c:pt idx="5659">
                  <c:v>97.661944444407709</c:v>
                </c:pt>
                <c:pt idx="5660">
                  <c:v>97.67861111095408</c:v>
                </c:pt>
                <c:pt idx="5661">
                  <c:v>97.695277777675074</c:v>
                </c:pt>
                <c:pt idx="5662">
                  <c:v>97.711944444396067</c:v>
                </c:pt>
                <c:pt idx="5663">
                  <c:v>97.728611111117061</c:v>
                </c:pt>
                <c:pt idx="5664">
                  <c:v>97.745555555506144</c:v>
                </c:pt>
                <c:pt idx="5665">
                  <c:v>97.762222222227138</c:v>
                </c:pt>
                <c:pt idx="5666">
                  <c:v>97.778888888773508</c:v>
                </c:pt>
                <c:pt idx="5667">
                  <c:v>97.795555555494502</c:v>
                </c:pt>
                <c:pt idx="5668">
                  <c:v>97.812222222215496</c:v>
                </c:pt>
                <c:pt idx="5669">
                  <c:v>97.828888888761867</c:v>
                </c:pt>
                <c:pt idx="5670">
                  <c:v>97.845555555482861</c:v>
                </c:pt>
                <c:pt idx="5671">
                  <c:v>97.862222222203854</c:v>
                </c:pt>
                <c:pt idx="5672">
                  <c:v>97.878888888750225</c:v>
                </c:pt>
                <c:pt idx="5673">
                  <c:v>97.895555555471219</c:v>
                </c:pt>
                <c:pt idx="5674">
                  <c:v>97.912222222192213</c:v>
                </c:pt>
                <c:pt idx="5675">
                  <c:v>97.929166666581295</c:v>
                </c:pt>
                <c:pt idx="5676">
                  <c:v>97.945833333302289</c:v>
                </c:pt>
                <c:pt idx="5677">
                  <c:v>97.96249999984866</c:v>
                </c:pt>
                <c:pt idx="5678">
                  <c:v>97.979166666569654</c:v>
                </c:pt>
                <c:pt idx="5679">
                  <c:v>97.995833333290648</c:v>
                </c:pt>
                <c:pt idx="5680">
                  <c:v>98.012500000011642</c:v>
                </c:pt>
                <c:pt idx="5681">
                  <c:v>98.029166666558012</c:v>
                </c:pt>
                <c:pt idx="5682">
                  <c:v>98.045833333279006</c:v>
                </c:pt>
                <c:pt idx="5683">
                  <c:v>98.0625</c:v>
                </c:pt>
                <c:pt idx="5684">
                  <c:v>98.079166666546371</c:v>
                </c:pt>
                <c:pt idx="5685">
                  <c:v>98.095833333267365</c:v>
                </c:pt>
                <c:pt idx="5686">
                  <c:v>98.112499999988358</c:v>
                </c:pt>
                <c:pt idx="5687">
                  <c:v>98.129444444377441</c:v>
                </c:pt>
                <c:pt idx="5688">
                  <c:v>98.146111111098435</c:v>
                </c:pt>
                <c:pt idx="5689">
                  <c:v>98.162777777644806</c:v>
                </c:pt>
                <c:pt idx="5690">
                  <c:v>98.179444444365799</c:v>
                </c:pt>
                <c:pt idx="5691">
                  <c:v>98.196111111086793</c:v>
                </c:pt>
                <c:pt idx="5692">
                  <c:v>98.212777777633164</c:v>
                </c:pt>
                <c:pt idx="5693">
                  <c:v>98.229444444354158</c:v>
                </c:pt>
                <c:pt idx="5694">
                  <c:v>98.246111111075152</c:v>
                </c:pt>
                <c:pt idx="5695">
                  <c:v>98.262777777621523</c:v>
                </c:pt>
                <c:pt idx="5696">
                  <c:v>98.279444444342516</c:v>
                </c:pt>
                <c:pt idx="5697">
                  <c:v>98.296388888731599</c:v>
                </c:pt>
                <c:pt idx="5698">
                  <c:v>98.313055555452593</c:v>
                </c:pt>
                <c:pt idx="5699">
                  <c:v>98.329722222173586</c:v>
                </c:pt>
                <c:pt idx="5700">
                  <c:v>98.34638888889458</c:v>
                </c:pt>
                <c:pt idx="5701">
                  <c:v>98.363055555440951</c:v>
                </c:pt>
                <c:pt idx="5702">
                  <c:v>98.379722222161945</c:v>
                </c:pt>
                <c:pt idx="5703">
                  <c:v>98.396388888882939</c:v>
                </c:pt>
                <c:pt idx="5704">
                  <c:v>98.41305555542931</c:v>
                </c:pt>
                <c:pt idx="5705">
                  <c:v>98.429722222150303</c:v>
                </c:pt>
                <c:pt idx="5706">
                  <c:v>98.446388888871297</c:v>
                </c:pt>
                <c:pt idx="5707">
                  <c:v>98.463055555417668</c:v>
                </c:pt>
                <c:pt idx="5708">
                  <c:v>98.479722222138662</c:v>
                </c:pt>
                <c:pt idx="5709">
                  <c:v>98.496666666527744</c:v>
                </c:pt>
                <c:pt idx="5710">
                  <c:v>98.513333333248738</c:v>
                </c:pt>
                <c:pt idx="5711">
                  <c:v>98.529999999969732</c:v>
                </c:pt>
                <c:pt idx="5712">
                  <c:v>98.546666666516103</c:v>
                </c:pt>
                <c:pt idx="5713">
                  <c:v>98.563333333237097</c:v>
                </c:pt>
                <c:pt idx="5714">
                  <c:v>98.57999999995809</c:v>
                </c:pt>
                <c:pt idx="5715">
                  <c:v>98.596666666679084</c:v>
                </c:pt>
                <c:pt idx="5716">
                  <c:v>98.613333333225455</c:v>
                </c:pt>
                <c:pt idx="5717">
                  <c:v>98.629999999946449</c:v>
                </c:pt>
                <c:pt idx="5718">
                  <c:v>98.646666666667443</c:v>
                </c:pt>
                <c:pt idx="5719">
                  <c:v>98.663333333213814</c:v>
                </c:pt>
                <c:pt idx="5720">
                  <c:v>98.680277777777519</c:v>
                </c:pt>
                <c:pt idx="5721">
                  <c:v>98.69694444432389</c:v>
                </c:pt>
                <c:pt idx="5722">
                  <c:v>98.713611111044884</c:v>
                </c:pt>
                <c:pt idx="5723">
                  <c:v>98.730277777765878</c:v>
                </c:pt>
                <c:pt idx="5724">
                  <c:v>98.746944444312248</c:v>
                </c:pt>
                <c:pt idx="5725">
                  <c:v>98.763611111033242</c:v>
                </c:pt>
                <c:pt idx="5726">
                  <c:v>98.780277777754236</c:v>
                </c:pt>
                <c:pt idx="5727">
                  <c:v>98.796944444300607</c:v>
                </c:pt>
                <c:pt idx="5728">
                  <c:v>98.813611111021601</c:v>
                </c:pt>
                <c:pt idx="5729">
                  <c:v>98.830277777742594</c:v>
                </c:pt>
                <c:pt idx="5730">
                  <c:v>98.846944444288965</c:v>
                </c:pt>
                <c:pt idx="5731">
                  <c:v>98.863611111009959</c:v>
                </c:pt>
                <c:pt idx="5732">
                  <c:v>98.880555555399042</c:v>
                </c:pt>
                <c:pt idx="5733">
                  <c:v>98.897222222120035</c:v>
                </c:pt>
                <c:pt idx="5734">
                  <c:v>98.913888888841029</c:v>
                </c:pt>
                <c:pt idx="5735">
                  <c:v>98.930555555562023</c:v>
                </c:pt>
                <c:pt idx="5736">
                  <c:v>98.947222222108394</c:v>
                </c:pt>
                <c:pt idx="5737">
                  <c:v>98.963888888829388</c:v>
                </c:pt>
                <c:pt idx="5738">
                  <c:v>98.980555555550382</c:v>
                </c:pt>
                <c:pt idx="5739">
                  <c:v>98.997222222096752</c:v>
                </c:pt>
                <c:pt idx="5740">
                  <c:v>99.013888888817746</c:v>
                </c:pt>
                <c:pt idx="5741">
                  <c:v>99.03055555553874</c:v>
                </c:pt>
                <c:pt idx="5742">
                  <c:v>99.047222222085111</c:v>
                </c:pt>
                <c:pt idx="5743">
                  <c:v>99.063888888806105</c:v>
                </c:pt>
                <c:pt idx="5744">
                  <c:v>99.080833333195187</c:v>
                </c:pt>
                <c:pt idx="5745">
                  <c:v>99.097499999916181</c:v>
                </c:pt>
                <c:pt idx="5746">
                  <c:v>99.114166666637175</c:v>
                </c:pt>
                <c:pt idx="5747">
                  <c:v>99.130833333183546</c:v>
                </c:pt>
                <c:pt idx="5748">
                  <c:v>99.147499999904539</c:v>
                </c:pt>
                <c:pt idx="5749">
                  <c:v>99.164166666625533</c:v>
                </c:pt>
                <c:pt idx="5750">
                  <c:v>99.180833333346527</c:v>
                </c:pt>
                <c:pt idx="5751">
                  <c:v>99.197499999892898</c:v>
                </c:pt>
                <c:pt idx="5752">
                  <c:v>99.214166666613892</c:v>
                </c:pt>
                <c:pt idx="5753">
                  <c:v>99.230833333334886</c:v>
                </c:pt>
                <c:pt idx="5754">
                  <c:v>99.247499999881256</c:v>
                </c:pt>
                <c:pt idx="5755">
                  <c:v>99.264444444444962</c:v>
                </c:pt>
                <c:pt idx="5756">
                  <c:v>99.281111110991333</c:v>
                </c:pt>
                <c:pt idx="5757">
                  <c:v>99.297777777712326</c:v>
                </c:pt>
                <c:pt idx="5758">
                  <c:v>99.31444444443332</c:v>
                </c:pt>
                <c:pt idx="5759">
                  <c:v>99.331111110979691</c:v>
                </c:pt>
                <c:pt idx="5760">
                  <c:v>99.347777777700685</c:v>
                </c:pt>
                <c:pt idx="5761">
                  <c:v>99.364444444421679</c:v>
                </c:pt>
                <c:pt idx="5762">
                  <c:v>99.38111111096805</c:v>
                </c:pt>
                <c:pt idx="5763">
                  <c:v>99.397777777689043</c:v>
                </c:pt>
                <c:pt idx="5764">
                  <c:v>99.414444444410037</c:v>
                </c:pt>
                <c:pt idx="5765">
                  <c:v>99.43138888879912</c:v>
                </c:pt>
                <c:pt idx="5766">
                  <c:v>99.448055555520114</c:v>
                </c:pt>
                <c:pt idx="5767">
                  <c:v>99.464722222066484</c:v>
                </c:pt>
                <c:pt idx="5768">
                  <c:v>99.481388888787478</c:v>
                </c:pt>
                <c:pt idx="5769">
                  <c:v>99.498055555508472</c:v>
                </c:pt>
                <c:pt idx="5770">
                  <c:v>99.514722222229466</c:v>
                </c:pt>
                <c:pt idx="5771">
                  <c:v>99.531388888775837</c:v>
                </c:pt>
                <c:pt idx="5772">
                  <c:v>99.54805555549683</c:v>
                </c:pt>
                <c:pt idx="5773">
                  <c:v>99.564722222217824</c:v>
                </c:pt>
                <c:pt idx="5774">
                  <c:v>99.581388888764195</c:v>
                </c:pt>
                <c:pt idx="5775">
                  <c:v>99.598055555485189</c:v>
                </c:pt>
                <c:pt idx="5776">
                  <c:v>99.614722222206183</c:v>
                </c:pt>
                <c:pt idx="5777">
                  <c:v>99.631666666595265</c:v>
                </c:pt>
                <c:pt idx="5778">
                  <c:v>99.648333333316259</c:v>
                </c:pt>
                <c:pt idx="5779">
                  <c:v>99.66499999986263</c:v>
                </c:pt>
                <c:pt idx="5780">
                  <c:v>99.681666666583624</c:v>
                </c:pt>
                <c:pt idx="5781">
                  <c:v>99.698333333304618</c:v>
                </c:pt>
                <c:pt idx="5782">
                  <c:v>99.714999999850988</c:v>
                </c:pt>
                <c:pt idx="5783">
                  <c:v>99.731666666571982</c:v>
                </c:pt>
                <c:pt idx="5784">
                  <c:v>99.748333333292976</c:v>
                </c:pt>
                <c:pt idx="5785">
                  <c:v>99.76500000001397</c:v>
                </c:pt>
                <c:pt idx="5786">
                  <c:v>99.781666666560341</c:v>
                </c:pt>
                <c:pt idx="5787">
                  <c:v>99.798333333281334</c:v>
                </c:pt>
                <c:pt idx="5788">
                  <c:v>99.815277777670417</c:v>
                </c:pt>
                <c:pt idx="5789">
                  <c:v>99.831944444391411</c:v>
                </c:pt>
                <c:pt idx="5790">
                  <c:v>99.848611111112405</c:v>
                </c:pt>
                <c:pt idx="5791">
                  <c:v>99.865277777658775</c:v>
                </c:pt>
                <c:pt idx="5792">
                  <c:v>99.881944444379769</c:v>
                </c:pt>
                <c:pt idx="5793">
                  <c:v>99.898611111100763</c:v>
                </c:pt>
                <c:pt idx="5794">
                  <c:v>99.915277777647134</c:v>
                </c:pt>
                <c:pt idx="5795">
                  <c:v>99.931944444368128</c:v>
                </c:pt>
                <c:pt idx="5796">
                  <c:v>99.948611111089122</c:v>
                </c:pt>
                <c:pt idx="5797">
                  <c:v>99.965277777635492</c:v>
                </c:pt>
                <c:pt idx="5798">
                  <c:v>99.981944444356486</c:v>
                </c:pt>
                <c:pt idx="5799">
                  <c:v>99.998888888745569</c:v>
                </c:pt>
                <c:pt idx="5800">
                  <c:v>100.01555555546656</c:v>
                </c:pt>
                <c:pt idx="5801">
                  <c:v>100.03222222218756</c:v>
                </c:pt>
                <c:pt idx="5802">
                  <c:v>100.04888888873393</c:v>
                </c:pt>
                <c:pt idx="5803">
                  <c:v>100.06555555545492</c:v>
                </c:pt>
                <c:pt idx="5804">
                  <c:v>100.08222222217591</c:v>
                </c:pt>
                <c:pt idx="5805">
                  <c:v>100.09888888889691</c:v>
                </c:pt>
                <c:pt idx="5806">
                  <c:v>100.11555555544328</c:v>
                </c:pt>
                <c:pt idx="5807">
                  <c:v>100.13222222216427</c:v>
                </c:pt>
                <c:pt idx="5808">
                  <c:v>100.14888888888527</c:v>
                </c:pt>
                <c:pt idx="5809">
                  <c:v>100.16583333327435</c:v>
                </c:pt>
                <c:pt idx="5810">
                  <c:v>100.18249999999534</c:v>
                </c:pt>
                <c:pt idx="5811">
                  <c:v>100.19916666654171</c:v>
                </c:pt>
                <c:pt idx="5812">
                  <c:v>100.21583333326271</c:v>
                </c:pt>
                <c:pt idx="5813">
                  <c:v>100.2324999999837</c:v>
                </c:pt>
                <c:pt idx="5814">
                  <c:v>100.24916666653007</c:v>
                </c:pt>
                <c:pt idx="5815">
                  <c:v>100.26583333325107</c:v>
                </c:pt>
                <c:pt idx="5816">
                  <c:v>100.28249999997206</c:v>
                </c:pt>
                <c:pt idx="5817">
                  <c:v>100.29916666651843</c:v>
                </c:pt>
                <c:pt idx="5818">
                  <c:v>100.31583333323942</c:v>
                </c:pt>
                <c:pt idx="5819">
                  <c:v>100.33277777762851</c:v>
                </c:pt>
                <c:pt idx="5820">
                  <c:v>100.3494444443495</c:v>
                </c:pt>
                <c:pt idx="5821">
                  <c:v>100.3661111110705</c:v>
                </c:pt>
                <c:pt idx="5822">
                  <c:v>100.38277777779149</c:v>
                </c:pt>
                <c:pt idx="5823">
                  <c:v>100.39944444433786</c:v>
                </c:pt>
                <c:pt idx="5824">
                  <c:v>100.41611111105885</c:v>
                </c:pt>
                <c:pt idx="5825">
                  <c:v>100.43277777777985</c:v>
                </c:pt>
                <c:pt idx="5826">
                  <c:v>100.44944444432622</c:v>
                </c:pt>
                <c:pt idx="5827">
                  <c:v>100.46611111104721</c:v>
                </c:pt>
                <c:pt idx="5828">
                  <c:v>100.48277777776821</c:v>
                </c:pt>
                <c:pt idx="5829">
                  <c:v>100.49944444431458</c:v>
                </c:pt>
                <c:pt idx="5830">
                  <c:v>100.51611111103557</c:v>
                </c:pt>
                <c:pt idx="5831">
                  <c:v>100.53277777775656</c:v>
                </c:pt>
                <c:pt idx="5832">
                  <c:v>100.54972222214565</c:v>
                </c:pt>
                <c:pt idx="5833">
                  <c:v>100.56638888886664</c:v>
                </c:pt>
                <c:pt idx="5834">
                  <c:v>100.58305555541301</c:v>
                </c:pt>
                <c:pt idx="5835">
                  <c:v>100.59972222213401</c:v>
                </c:pt>
                <c:pt idx="5836">
                  <c:v>100.616388888855</c:v>
                </c:pt>
                <c:pt idx="5837">
                  <c:v>100.63305555540137</c:v>
                </c:pt>
                <c:pt idx="5838">
                  <c:v>100.64972222212236</c:v>
                </c:pt>
                <c:pt idx="5839">
                  <c:v>100.66638888884336</c:v>
                </c:pt>
                <c:pt idx="5840">
                  <c:v>100.68305555556435</c:v>
                </c:pt>
                <c:pt idx="5841">
                  <c:v>100.69972222211072</c:v>
                </c:pt>
                <c:pt idx="5842">
                  <c:v>100.71666666667443</c:v>
                </c:pt>
                <c:pt idx="5843">
                  <c:v>100.7333333332208</c:v>
                </c:pt>
                <c:pt idx="5844">
                  <c:v>100.74999999994179</c:v>
                </c:pt>
                <c:pt idx="5845">
                  <c:v>100.76666666666279</c:v>
                </c:pt>
                <c:pt idx="5846">
                  <c:v>100.78333333320916</c:v>
                </c:pt>
                <c:pt idx="5847">
                  <c:v>100.79999999993015</c:v>
                </c:pt>
                <c:pt idx="5848">
                  <c:v>100.81666666665114</c:v>
                </c:pt>
                <c:pt idx="5849">
                  <c:v>100.83333333319752</c:v>
                </c:pt>
                <c:pt idx="5850">
                  <c:v>100.84999999991851</c:v>
                </c:pt>
                <c:pt idx="5851">
                  <c:v>100.8666666666395</c:v>
                </c:pt>
                <c:pt idx="5852">
                  <c:v>100.88333333318587</c:v>
                </c:pt>
                <c:pt idx="5853">
                  <c:v>100.90027777774958</c:v>
                </c:pt>
                <c:pt idx="5854">
                  <c:v>100.91694444429595</c:v>
                </c:pt>
                <c:pt idx="5855">
                  <c:v>100.93361111101694</c:v>
                </c:pt>
                <c:pt idx="5856">
                  <c:v>100.95027777773794</c:v>
                </c:pt>
                <c:pt idx="5857">
                  <c:v>100.96694444445893</c:v>
                </c:pt>
                <c:pt idx="5858">
                  <c:v>100.9836111110053</c:v>
                </c:pt>
                <c:pt idx="5859">
                  <c:v>101.0002777777263</c:v>
                </c:pt>
                <c:pt idx="5860">
                  <c:v>101.01694444444729</c:v>
                </c:pt>
                <c:pt idx="5861">
                  <c:v>101.03361111099366</c:v>
                </c:pt>
                <c:pt idx="5862">
                  <c:v>101.05027777771465</c:v>
                </c:pt>
                <c:pt idx="5863">
                  <c:v>101.06694444443565</c:v>
                </c:pt>
                <c:pt idx="5864">
                  <c:v>101.08388888882473</c:v>
                </c:pt>
                <c:pt idx="5865">
                  <c:v>101.10055555554572</c:v>
                </c:pt>
                <c:pt idx="5866">
                  <c:v>101.1172222220921</c:v>
                </c:pt>
                <c:pt idx="5867">
                  <c:v>101.13388888881309</c:v>
                </c:pt>
                <c:pt idx="5868">
                  <c:v>101.15055555553408</c:v>
                </c:pt>
                <c:pt idx="5869">
                  <c:v>101.16722222208045</c:v>
                </c:pt>
                <c:pt idx="5870">
                  <c:v>101.18388888880145</c:v>
                </c:pt>
                <c:pt idx="5871">
                  <c:v>101.20055555552244</c:v>
                </c:pt>
                <c:pt idx="5872">
                  <c:v>101.21722222206881</c:v>
                </c:pt>
                <c:pt idx="5873">
                  <c:v>101.23388888878981</c:v>
                </c:pt>
                <c:pt idx="5874">
                  <c:v>101.2505555555108</c:v>
                </c:pt>
                <c:pt idx="5875">
                  <c:v>101.26722222223179</c:v>
                </c:pt>
                <c:pt idx="5876">
                  <c:v>101.28388888877816</c:v>
                </c:pt>
                <c:pt idx="5877">
                  <c:v>101.30083333334187</c:v>
                </c:pt>
                <c:pt idx="5878">
                  <c:v>101.31749999988824</c:v>
                </c:pt>
                <c:pt idx="5879">
                  <c:v>101.33416666660924</c:v>
                </c:pt>
                <c:pt idx="5880">
                  <c:v>101.35083333333023</c:v>
                </c:pt>
                <c:pt idx="5881">
                  <c:v>101.3674999998766</c:v>
                </c:pt>
                <c:pt idx="5882">
                  <c:v>101.38416666659759</c:v>
                </c:pt>
                <c:pt idx="5883">
                  <c:v>101.40083333331859</c:v>
                </c:pt>
                <c:pt idx="5884">
                  <c:v>101.41749999986496</c:v>
                </c:pt>
                <c:pt idx="5885">
                  <c:v>101.43416666658595</c:v>
                </c:pt>
                <c:pt idx="5886">
                  <c:v>101.45083333330695</c:v>
                </c:pt>
                <c:pt idx="5887">
                  <c:v>101.46749999985332</c:v>
                </c:pt>
                <c:pt idx="5888">
                  <c:v>101.48416666657431</c:v>
                </c:pt>
                <c:pt idx="5889">
                  <c:v>101.50111111096339</c:v>
                </c:pt>
                <c:pt idx="5890">
                  <c:v>101.51777777768439</c:v>
                </c:pt>
                <c:pt idx="5891">
                  <c:v>101.53444444440538</c:v>
                </c:pt>
                <c:pt idx="5892">
                  <c:v>101.55111111095175</c:v>
                </c:pt>
                <c:pt idx="5893">
                  <c:v>101.56777777767275</c:v>
                </c:pt>
                <c:pt idx="5894">
                  <c:v>101.58444444439374</c:v>
                </c:pt>
                <c:pt idx="5895">
                  <c:v>101.60111111111473</c:v>
                </c:pt>
                <c:pt idx="5896">
                  <c:v>101.6177777776611</c:v>
                </c:pt>
                <c:pt idx="5897">
                  <c:v>101.6344444443821</c:v>
                </c:pt>
                <c:pt idx="5898">
                  <c:v>101.65111111110309</c:v>
                </c:pt>
                <c:pt idx="5899">
                  <c:v>101.66777777764946</c:v>
                </c:pt>
                <c:pt idx="5900">
                  <c:v>101.68472222221317</c:v>
                </c:pt>
                <c:pt idx="5901">
                  <c:v>101.70138888875954</c:v>
                </c:pt>
                <c:pt idx="5902">
                  <c:v>101.71805555548053</c:v>
                </c:pt>
                <c:pt idx="5903">
                  <c:v>101.73472222220153</c:v>
                </c:pt>
                <c:pt idx="5904">
                  <c:v>101.7513888887479</c:v>
                </c:pt>
                <c:pt idx="5905">
                  <c:v>101.76805555546889</c:v>
                </c:pt>
                <c:pt idx="5906">
                  <c:v>101.78472222218988</c:v>
                </c:pt>
                <c:pt idx="5907">
                  <c:v>101.80138888873626</c:v>
                </c:pt>
                <c:pt idx="5908">
                  <c:v>101.81805555545725</c:v>
                </c:pt>
                <c:pt idx="5909">
                  <c:v>101.83472222217824</c:v>
                </c:pt>
                <c:pt idx="5910">
                  <c:v>101.85138888889924</c:v>
                </c:pt>
                <c:pt idx="5911">
                  <c:v>101.86805555544561</c:v>
                </c:pt>
                <c:pt idx="5912">
                  <c:v>101.8847222221666</c:v>
                </c:pt>
                <c:pt idx="5913">
                  <c:v>101.90166666655568</c:v>
                </c:pt>
                <c:pt idx="5914">
                  <c:v>101.91833333327668</c:v>
                </c:pt>
                <c:pt idx="5915">
                  <c:v>101.93499999999767</c:v>
                </c:pt>
                <c:pt idx="5916">
                  <c:v>101.95166666654404</c:v>
                </c:pt>
                <c:pt idx="5917">
                  <c:v>101.96833333326504</c:v>
                </c:pt>
                <c:pt idx="5918">
                  <c:v>101.98499999998603</c:v>
                </c:pt>
                <c:pt idx="5919">
                  <c:v>102.0016666665324</c:v>
                </c:pt>
                <c:pt idx="5920">
                  <c:v>102.01833333325339</c:v>
                </c:pt>
                <c:pt idx="5921">
                  <c:v>102.03499999997439</c:v>
                </c:pt>
                <c:pt idx="5922">
                  <c:v>102.05166666652076</c:v>
                </c:pt>
                <c:pt idx="5923">
                  <c:v>102.06833333324175</c:v>
                </c:pt>
                <c:pt idx="5924">
                  <c:v>102.08499999996275</c:v>
                </c:pt>
                <c:pt idx="5925">
                  <c:v>102.10194444435183</c:v>
                </c:pt>
                <c:pt idx="5926">
                  <c:v>102.11861111107282</c:v>
                </c:pt>
                <c:pt idx="5927">
                  <c:v>102.13527777761919</c:v>
                </c:pt>
                <c:pt idx="5928">
                  <c:v>102.15194444434019</c:v>
                </c:pt>
                <c:pt idx="5929">
                  <c:v>102.16861111106118</c:v>
                </c:pt>
                <c:pt idx="5930">
                  <c:v>102.18527777778218</c:v>
                </c:pt>
                <c:pt idx="5931">
                  <c:v>102.20194444432855</c:v>
                </c:pt>
                <c:pt idx="5932">
                  <c:v>102.21861111104954</c:v>
                </c:pt>
                <c:pt idx="5933">
                  <c:v>102.23527777777053</c:v>
                </c:pt>
                <c:pt idx="5934">
                  <c:v>102.2519444443169</c:v>
                </c:pt>
                <c:pt idx="5935">
                  <c:v>102.2686111110379</c:v>
                </c:pt>
                <c:pt idx="5936">
                  <c:v>102.28555555542698</c:v>
                </c:pt>
                <c:pt idx="5937">
                  <c:v>102.30222222214798</c:v>
                </c:pt>
                <c:pt idx="5938">
                  <c:v>102.31888888886897</c:v>
                </c:pt>
                <c:pt idx="5939">
                  <c:v>102.33555555541534</c:v>
                </c:pt>
                <c:pt idx="5940">
                  <c:v>102.35222222213633</c:v>
                </c:pt>
                <c:pt idx="5941">
                  <c:v>102.36888888885733</c:v>
                </c:pt>
                <c:pt idx="5942">
                  <c:v>102.3855555554037</c:v>
                </c:pt>
                <c:pt idx="5943">
                  <c:v>102.40222222212469</c:v>
                </c:pt>
                <c:pt idx="5944">
                  <c:v>102.41888888884569</c:v>
                </c:pt>
                <c:pt idx="5945">
                  <c:v>102.43555555556668</c:v>
                </c:pt>
                <c:pt idx="5946">
                  <c:v>102.45249999995576</c:v>
                </c:pt>
                <c:pt idx="5947">
                  <c:v>102.46916666667676</c:v>
                </c:pt>
                <c:pt idx="5948">
                  <c:v>102.48583333322313</c:v>
                </c:pt>
                <c:pt idx="5949">
                  <c:v>102.50249999994412</c:v>
                </c:pt>
                <c:pt idx="5950">
                  <c:v>102.51916666666511</c:v>
                </c:pt>
                <c:pt idx="5951">
                  <c:v>102.53583333321149</c:v>
                </c:pt>
                <c:pt idx="5952">
                  <c:v>102.55249999993248</c:v>
                </c:pt>
                <c:pt idx="5953">
                  <c:v>102.56916666665347</c:v>
                </c:pt>
                <c:pt idx="5954">
                  <c:v>102.58583333319984</c:v>
                </c:pt>
                <c:pt idx="5955">
                  <c:v>102.60249999992084</c:v>
                </c:pt>
                <c:pt idx="5956">
                  <c:v>102.61944444430992</c:v>
                </c:pt>
                <c:pt idx="5957">
                  <c:v>102.63611111103091</c:v>
                </c:pt>
                <c:pt idx="5958">
                  <c:v>102.65277777775191</c:v>
                </c:pt>
                <c:pt idx="5959">
                  <c:v>102.66944444429828</c:v>
                </c:pt>
                <c:pt idx="5960">
                  <c:v>102.68611111101927</c:v>
                </c:pt>
                <c:pt idx="5961">
                  <c:v>102.70277777774027</c:v>
                </c:pt>
                <c:pt idx="5962">
                  <c:v>102.71944444428664</c:v>
                </c:pt>
                <c:pt idx="5963">
                  <c:v>102.73611111100763</c:v>
                </c:pt>
                <c:pt idx="5964">
                  <c:v>102.75277777772862</c:v>
                </c:pt>
                <c:pt idx="5965">
                  <c:v>102.76944444444962</c:v>
                </c:pt>
                <c:pt idx="5966">
                  <c:v>102.7863888888387</c:v>
                </c:pt>
                <c:pt idx="5967">
                  <c:v>102.80305555555969</c:v>
                </c:pt>
                <c:pt idx="5968">
                  <c:v>102.81972222210607</c:v>
                </c:pt>
                <c:pt idx="5969">
                  <c:v>102.83638888882706</c:v>
                </c:pt>
                <c:pt idx="5970">
                  <c:v>102.85305555554805</c:v>
                </c:pt>
                <c:pt idx="5971">
                  <c:v>102.86972222209442</c:v>
                </c:pt>
                <c:pt idx="5972">
                  <c:v>102.88638888881542</c:v>
                </c:pt>
                <c:pt idx="5973">
                  <c:v>102.90305555553641</c:v>
                </c:pt>
                <c:pt idx="5974">
                  <c:v>102.91972222208278</c:v>
                </c:pt>
                <c:pt idx="5975">
                  <c:v>102.93638888880378</c:v>
                </c:pt>
                <c:pt idx="5976">
                  <c:v>102.95305555552477</c:v>
                </c:pt>
                <c:pt idx="5977">
                  <c:v>102.96999999991385</c:v>
                </c:pt>
                <c:pt idx="5978">
                  <c:v>102.98666666663485</c:v>
                </c:pt>
                <c:pt idx="5979">
                  <c:v>103.00333333318122</c:v>
                </c:pt>
                <c:pt idx="5980">
                  <c:v>103.01999999990221</c:v>
                </c:pt>
                <c:pt idx="5981">
                  <c:v>103.0366666666232</c:v>
                </c:pt>
                <c:pt idx="5982">
                  <c:v>103.0533333333442</c:v>
                </c:pt>
                <c:pt idx="5983">
                  <c:v>103.06999999989057</c:v>
                </c:pt>
                <c:pt idx="5984">
                  <c:v>103.08666666661156</c:v>
                </c:pt>
                <c:pt idx="5985">
                  <c:v>103.10333333333256</c:v>
                </c:pt>
                <c:pt idx="5986">
                  <c:v>103.11999999987893</c:v>
                </c:pt>
                <c:pt idx="5987">
                  <c:v>103.13666666659992</c:v>
                </c:pt>
                <c:pt idx="5988">
                  <c:v>103.15333333332092</c:v>
                </c:pt>
                <c:pt idx="5989">
                  <c:v>103.16999999986729</c:v>
                </c:pt>
                <c:pt idx="5990">
                  <c:v>103.18666666658828</c:v>
                </c:pt>
                <c:pt idx="5991">
                  <c:v>103.20333333330927</c:v>
                </c:pt>
                <c:pt idx="5992">
                  <c:v>103.22027777769836</c:v>
                </c:pt>
                <c:pt idx="5993">
                  <c:v>103.23694444441935</c:v>
                </c:pt>
                <c:pt idx="5994">
                  <c:v>103.25361111096572</c:v>
                </c:pt>
                <c:pt idx="5995">
                  <c:v>103.27027777768672</c:v>
                </c:pt>
                <c:pt idx="5996">
                  <c:v>103.28694444440771</c:v>
                </c:pt>
                <c:pt idx="5997">
                  <c:v>103.30361111095408</c:v>
                </c:pt>
                <c:pt idx="5998">
                  <c:v>103.32027777767507</c:v>
                </c:pt>
                <c:pt idx="5999">
                  <c:v>103.33694444439607</c:v>
                </c:pt>
                <c:pt idx="6000">
                  <c:v>103.35361111111706</c:v>
                </c:pt>
                <c:pt idx="6001">
                  <c:v>103.37027777766343</c:v>
                </c:pt>
                <c:pt idx="6002">
                  <c:v>103.38722222222714</c:v>
                </c:pt>
                <c:pt idx="6003">
                  <c:v>103.40388888877351</c:v>
                </c:pt>
                <c:pt idx="6004">
                  <c:v>103.4205555554945</c:v>
                </c:pt>
                <c:pt idx="6005">
                  <c:v>103.4372222222155</c:v>
                </c:pt>
                <c:pt idx="6006">
                  <c:v>103.45388888876187</c:v>
                </c:pt>
                <c:pt idx="6007">
                  <c:v>103.47055555548286</c:v>
                </c:pt>
                <c:pt idx="6008">
                  <c:v>103.48722222220385</c:v>
                </c:pt>
                <c:pt idx="6009">
                  <c:v>103.50388888875023</c:v>
                </c:pt>
                <c:pt idx="6010">
                  <c:v>103.52055555547122</c:v>
                </c:pt>
                <c:pt idx="6011">
                  <c:v>103.53722222219221</c:v>
                </c:pt>
                <c:pt idx="6012">
                  <c:v>103.55388888873858</c:v>
                </c:pt>
                <c:pt idx="6013">
                  <c:v>103.57055555545958</c:v>
                </c:pt>
                <c:pt idx="6014">
                  <c:v>103.58722222218057</c:v>
                </c:pt>
                <c:pt idx="6015">
                  <c:v>103.60416666656965</c:v>
                </c:pt>
                <c:pt idx="6016">
                  <c:v>103.62083333329065</c:v>
                </c:pt>
                <c:pt idx="6017">
                  <c:v>103.63750000001164</c:v>
                </c:pt>
                <c:pt idx="6018">
                  <c:v>103.65416666655801</c:v>
                </c:pt>
                <c:pt idx="6019">
                  <c:v>103.67083333327901</c:v>
                </c:pt>
                <c:pt idx="6020">
                  <c:v>103.6875</c:v>
                </c:pt>
                <c:pt idx="6021">
                  <c:v>103.70416666654637</c:v>
                </c:pt>
                <c:pt idx="6022">
                  <c:v>103.72083333326736</c:v>
                </c:pt>
                <c:pt idx="6023">
                  <c:v>103.73749999998836</c:v>
                </c:pt>
                <c:pt idx="6024">
                  <c:v>103.75416666653473</c:v>
                </c:pt>
                <c:pt idx="6025">
                  <c:v>103.77083333325572</c:v>
                </c:pt>
                <c:pt idx="6026">
                  <c:v>103.78777777764481</c:v>
                </c:pt>
                <c:pt idx="6027">
                  <c:v>103.8044444443658</c:v>
                </c:pt>
                <c:pt idx="6028">
                  <c:v>103.82111111108679</c:v>
                </c:pt>
                <c:pt idx="6029">
                  <c:v>103.83777777763316</c:v>
                </c:pt>
                <c:pt idx="6030">
                  <c:v>103.85444444435416</c:v>
                </c:pt>
                <c:pt idx="6031">
                  <c:v>103.87111111107515</c:v>
                </c:pt>
                <c:pt idx="6032">
                  <c:v>103.88777777762152</c:v>
                </c:pt>
                <c:pt idx="6033">
                  <c:v>103.90444444434252</c:v>
                </c:pt>
                <c:pt idx="6034">
                  <c:v>103.92111111106351</c:v>
                </c:pt>
                <c:pt idx="6035">
                  <c:v>103.9377777777845</c:v>
                </c:pt>
                <c:pt idx="6036">
                  <c:v>103.95472222217359</c:v>
                </c:pt>
                <c:pt idx="6037">
                  <c:v>103.97138888889458</c:v>
                </c:pt>
                <c:pt idx="6038">
                  <c:v>103.98805555544095</c:v>
                </c:pt>
                <c:pt idx="6039">
                  <c:v>104.00472222216194</c:v>
                </c:pt>
                <c:pt idx="6040">
                  <c:v>104.02138888888294</c:v>
                </c:pt>
                <c:pt idx="6041">
                  <c:v>104.03805555542931</c:v>
                </c:pt>
                <c:pt idx="6042">
                  <c:v>104.0547222221503</c:v>
                </c:pt>
                <c:pt idx="6043">
                  <c:v>104.0713888888713</c:v>
                </c:pt>
                <c:pt idx="6044">
                  <c:v>104.08805555541767</c:v>
                </c:pt>
                <c:pt idx="6045">
                  <c:v>104.10472222213866</c:v>
                </c:pt>
                <c:pt idx="6046">
                  <c:v>104.12138888885966</c:v>
                </c:pt>
                <c:pt idx="6047">
                  <c:v>104.13805555540603</c:v>
                </c:pt>
                <c:pt idx="6048">
                  <c:v>104.15472222212702</c:v>
                </c:pt>
                <c:pt idx="6049">
                  <c:v>104.1716666665161</c:v>
                </c:pt>
                <c:pt idx="6050">
                  <c:v>104.1883333332371</c:v>
                </c:pt>
                <c:pt idx="6051">
                  <c:v>104.20499999995809</c:v>
                </c:pt>
                <c:pt idx="6052">
                  <c:v>104.22166666667908</c:v>
                </c:pt>
                <c:pt idx="6053">
                  <c:v>104.23833333322546</c:v>
                </c:pt>
                <c:pt idx="6054">
                  <c:v>104.25499999994645</c:v>
                </c:pt>
                <c:pt idx="6055">
                  <c:v>104.27166666666744</c:v>
                </c:pt>
                <c:pt idx="6056">
                  <c:v>104.28833333321381</c:v>
                </c:pt>
                <c:pt idx="6057">
                  <c:v>104.30499999993481</c:v>
                </c:pt>
                <c:pt idx="6058">
                  <c:v>104.3216666666558</c:v>
                </c:pt>
                <c:pt idx="6059">
                  <c:v>104.33861111104488</c:v>
                </c:pt>
                <c:pt idx="6060">
                  <c:v>104.35527777776588</c:v>
                </c:pt>
                <c:pt idx="6061">
                  <c:v>104.37194444431225</c:v>
                </c:pt>
                <c:pt idx="6062">
                  <c:v>104.38861111103324</c:v>
                </c:pt>
                <c:pt idx="6063">
                  <c:v>104.40527777775424</c:v>
                </c:pt>
                <c:pt idx="6064">
                  <c:v>104.42194444430061</c:v>
                </c:pt>
                <c:pt idx="6065">
                  <c:v>104.4386111110216</c:v>
                </c:pt>
                <c:pt idx="6066">
                  <c:v>104.45527777774259</c:v>
                </c:pt>
                <c:pt idx="6067">
                  <c:v>104.47194444428897</c:v>
                </c:pt>
                <c:pt idx="6068">
                  <c:v>104.48861111100996</c:v>
                </c:pt>
                <c:pt idx="6069">
                  <c:v>104.50527777773095</c:v>
                </c:pt>
                <c:pt idx="6070">
                  <c:v>104.52222222212004</c:v>
                </c:pt>
                <c:pt idx="6071">
                  <c:v>104.53888888884103</c:v>
                </c:pt>
                <c:pt idx="6072">
                  <c:v>104.55555555556202</c:v>
                </c:pt>
                <c:pt idx="6073">
                  <c:v>104.57222222210839</c:v>
                </c:pt>
                <c:pt idx="6074">
                  <c:v>104.58888888882939</c:v>
                </c:pt>
                <c:pt idx="6075">
                  <c:v>104.60555555555038</c:v>
                </c:pt>
                <c:pt idx="6076">
                  <c:v>104.62222222209675</c:v>
                </c:pt>
                <c:pt idx="6077">
                  <c:v>104.63888888881775</c:v>
                </c:pt>
                <c:pt idx="6078">
                  <c:v>104.65555555553874</c:v>
                </c:pt>
                <c:pt idx="6079">
                  <c:v>104.67222222208511</c:v>
                </c:pt>
                <c:pt idx="6080">
                  <c:v>104.6888888888061</c:v>
                </c:pt>
                <c:pt idx="6081">
                  <c:v>104.70583333319519</c:v>
                </c:pt>
                <c:pt idx="6082">
                  <c:v>104.72249999991618</c:v>
                </c:pt>
                <c:pt idx="6083">
                  <c:v>104.73916666663717</c:v>
                </c:pt>
                <c:pt idx="6084">
                  <c:v>104.75583333318355</c:v>
                </c:pt>
                <c:pt idx="6085">
                  <c:v>104.77249999990454</c:v>
                </c:pt>
                <c:pt idx="6086">
                  <c:v>104.78916666662553</c:v>
                </c:pt>
                <c:pt idx="6087">
                  <c:v>104.80583333334653</c:v>
                </c:pt>
                <c:pt idx="6088">
                  <c:v>104.8224999998929</c:v>
                </c:pt>
                <c:pt idx="6089">
                  <c:v>104.83916666661389</c:v>
                </c:pt>
                <c:pt idx="6090">
                  <c:v>104.85583333333489</c:v>
                </c:pt>
                <c:pt idx="6091">
                  <c:v>104.87277777772397</c:v>
                </c:pt>
                <c:pt idx="6092">
                  <c:v>104.88944444444496</c:v>
                </c:pt>
                <c:pt idx="6093">
                  <c:v>104.90611111099133</c:v>
                </c:pt>
                <c:pt idx="6094">
                  <c:v>104.92277777771233</c:v>
                </c:pt>
                <c:pt idx="6095">
                  <c:v>104.93944444443332</c:v>
                </c:pt>
                <c:pt idx="6096">
                  <c:v>104.95611111097969</c:v>
                </c:pt>
                <c:pt idx="6097">
                  <c:v>104.97277777770068</c:v>
                </c:pt>
                <c:pt idx="6098">
                  <c:v>104.98944444442168</c:v>
                </c:pt>
                <c:pt idx="6099">
                  <c:v>105.00611111096805</c:v>
                </c:pt>
                <c:pt idx="6100">
                  <c:v>105.02277777768904</c:v>
                </c:pt>
                <c:pt idx="6101">
                  <c:v>105.03944444441004</c:v>
                </c:pt>
                <c:pt idx="6102">
                  <c:v>105.05638888879912</c:v>
                </c:pt>
                <c:pt idx="6103">
                  <c:v>105.07305555552011</c:v>
                </c:pt>
                <c:pt idx="6104">
                  <c:v>105.08972222206648</c:v>
                </c:pt>
                <c:pt idx="6105">
                  <c:v>105.10638888878748</c:v>
                </c:pt>
                <c:pt idx="6106">
                  <c:v>105.12305555550847</c:v>
                </c:pt>
                <c:pt idx="6107">
                  <c:v>105.13972222222947</c:v>
                </c:pt>
                <c:pt idx="6108">
                  <c:v>105.15638888877584</c:v>
                </c:pt>
                <c:pt idx="6109">
                  <c:v>105.17305555549683</c:v>
                </c:pt>
                <c:pt idx="6110">
                  <c:v>105.18972222221782</c:v>
                </c:pt>
                <c:pt idx="6111">
                  <c:v>105.2063888887642</c:v>
                </c:pt>
                <c:pt idx="6112">
                  <c:v>105.22305555548519</c:v>
                </c:pt>
                <c:pt idx="6113">
                  <c:v>105.23972222220618</c:v>
                </c:pt>
                <c:pt idx="6114">
                  <c:v>105.25638888875255</c:v>
                </c:pt>
                <c:pt idx="6115">
                  <c:v>105.27333333331626</c:v>
                </c:pt>
                <c:pt idx="6116">
                  <c:v>105.28999999986263</c:v>
                </c:pt>
                <c:pt idx="6117">
                  <c:v>105.30666666658362</c:v>
                </c:pt>
                <c:pt idx="6118">
                  <c:v>105.32333333330462</c:v>
                </c:pt>
                <c:pt idx="6119">
                  <c:v>105.33999999985099</c:v>
                </c:pt>
                <c:pt idx="6120">
                  <c:v>105.35666666657198</c:v>
                </c:pt>
                <c:pt idx="6121">
                  <c:v>105.37333333329298</c:v>
                </c:pt>
                <c:pt idx="6122">
                  <c:v>105.39000000001397</c:v>
                </c:pt>
                <c:pt idx="6123">
                  <c:v>105.40666666656034</c:v>
                </c:pt>
                <c:pt idx="6124">
                  <c:v>105.42333333328133</c:v>
                </c:pt>
                <c:pt idx="6125">
                  <c:v>105.44000000000233</c:v>
                </c:pt>
                <c:pt idx="6126">
                  <c:v>105.45694444439141</c:v>
                </c:pt>
                <c:pt idx="6127">
                  <c:v>105.4736111111124</c:v>
                </c:pt>
                <c:pt idx="6128">
                  <c:v>105.49027777765878</c:v>
                </c:pt>
                <c:pt idx="6129">
                  <c:v>105.50694444437977</c:v>
                </c:pt>
                <c:pt idx="6130">
                  <c:v>105.52361111110076</c:v>
                </c:pt>
                <c:pt idx="6131">
                  <c:v>105.54027777764713</c:v>
                </c:pt>
                <c:pt idx="6132">
                  <c:v>105.55694444436813</c:v>
                </c:pt>
                <c:pt idx="6133">
                  <c:v>105.57361111108912</c:v>
                </c:pt>
                <c:pt idx="6134">
                  <c:v>105.59027777763549</c:v>
                </c:pt>
                <c:pt idx="6135">
                  <c:v>105.60694444435649</c:v>
                </c:pt>
                <c:pt idx="6136">
                  <c:v>105.62361111107748</c:v>
                </c:pt>
                <c:pt idx="6137">
                  <c:v>105.64055555546656</c:v>
                </c:pt>
                <c:pt idx="6138">
                  <c:v>105.65722222218756</c:v>
                </c:pt>
                <c:pt idx="6139">
                  <c:v>105.67388888873393</c:v>
                </c:pt>
                <c:pt idx="6140">
                  <c:v>105.69055555545492</c:v>
                </c:pt>
                <c:pt idx="6141">
                  <c:v>105.70722222217591</c:v>
                </c:pt>
                <c:pt idx="6142">
                  <c:v>105.72388888889691</c:v>
                </c:pt>
                <c:pt idx="6143">
                  <c:v>105.74055555544328</c:v>
                </c:pt>
                <c:pt idx="6144">
                  <c:v>105.75722222216427</c:v>
                </c:pt>
                <c:pt idx="6145">
                  <c:v>105.77388888888527</c:v>
                </c:pt>
                <c:pt idx="6146">
                  <c:v>105.79055555543164</c:v>
                </c:pt>
                <c:pt idx="6147">
                  <c:v>105.80749999999534</c:v>
                </c:pt>
                <c:pt idx="6148">
                  <c:v>105.82416666654171</c:v>
                </c:pt>
                <c:pt idx="6149">
                  <c:v>105.84083333326271</c:v>
                </c:pt>
                <c:pt idx="6150">
                  <c:v>105.8574999999837</c:v>
                </c:pt>
                <c:pt idx="6151">
                  <c:v>105.87416666653007</c:v>
                </c:pt>
                <c:pt idx="6152">
                  <c:v>105.89083333325107</c:v>
                </c:pt>
                <c:pt idx="6153">
                  <c:v>105.90749999997206</c:v>
                </c:pt>
                <c:pt idx="6154">
                  <c:v>105.92416666651843</c:v>
                </c:pt>
                <c:pt idx="6155">
                  <c:v>105.94083333323942</c:v>
                </c:pt>
                <c:pt idx="6156">
                  <c:v>105.95749999996042</c:v>
                </c:pt>
                <c:pt idx="6157">
                  <c:v>105.9744444443495</c:v>
                </c:pt>
                <c:pt idx="6158">
                  <c:v>105.9911111110705</c:v>
                </c:pt>
                <c:pt idx="6159">
                  <c:v>106.00777777779149</c:v>
                </c:pt>
                <c:pt idx="6160">
                  <c:v>106.02444444433786</c:v>
                </c:pt>
                <c:pt idx="6161">
                  <c:v>106.04111111105885</c:v>
                </c:pt>
                <c:pt idx="6162">
                  <c:v>106.05777777777985</c:v>
                </c:pt>
                <c:pt idx="6163">
                  <c:v>106.07444444432622</c:v>
                </c:pt>
                <c:pt idx="6164">
                  <c:v>106.09111111104721</c:v>
                </c:pt>
                <c:pt idx="6165">
                  <c:v>106.10777777776821</c:v>
                </c:pt>
                <c:pt idx="6166">
                  <c:v>106.12444444431458</c:v>
                </c:pt>
                <c:pt idx="6167">
                  <c:v>106.14111111103557</c:v>
                </c:pt>
                <c:pt idx="6168">
                  <c:v>106.15777777775656</c:v>
                </c:pt>
                <c:pt idx="6169">
                  <c:v>106.17444444430294</c:v>
                </c:pt>
                <c:pt idx="6170">
                  <c:v>106.19138888886664</c:v>
                </c:pt>
                <c:pt idx="6171">
                  <c:v>106.20805555541301</c:v>
                </c:pt>
                <c:pt idx="6172">
                  <c:v>106.22472222213401</c:v>
                </c:pt>
                <c:pt idx="6173">
                  <c:v>106.241388888855</c:v>
                </c:pt>
                <c:pt idx="6174">
                  <c:v>106.25805555540137</c:v>
                </c:pt>
                <c:pt idx="6175">
                  <c:v>106.27472222212236</c:v>
                </c:pt>
                <c:pt idx="6176">
                  <c:v>106.29138888884336</c:v>
                </c:pt>
                <c:pt idx="6177">
                  <c:v>106.30805555556435</c:v>
                </c:pt>
                <c:pt idx="6178">
                  <c:v>106.32472222211072</c:v>
                </c:pt>
                <c:pt idx="6179">
                  <c:v>106.34138888883172</c:v>
                </c:pt>
                <c:pt idx="6180">
                  <c:v>106.3583333332208</c:v>
                </c:pt>
                <c:pt idx="6181">
                  <c:v>106.37499999994179</c:v>
                </c:pt>
                <c:pt idx="6182">
                  <c:v>106.39166666666279</c:v>
                </c:pt>
                <c:pt idx="6183">
                  <c:v>106.40833333320916</c:v>
                </c:pt>
                <c:pt idx="6184">
                  <c:v>106.42499999993015</c:v>
                </c:pt>
                <c:pt idx="6185">
                  <c:v>106.44166666665114</c:v>
                </c:pt>
                <c:pt idx="6186">
                  <c:v>106.45833333319752</c:v>
                </c:pt>
                <c:pt idx="6187">
                  <c:v>106.47499999991851</c:v>
                </c:pt>
                <c:pt idx="6188">
                  <c:v>106.4916666666395</c:v>
                </c:pt>
                <c:pt idx="6189">
                  <c:v>106.50833333318587</c:v>
                </c:pt>
                <c:pt idx="6190">
                  <c:v>106.52499999990687</c:v>
                </c:pt>
                <c:pt idx="6191">
                  <c:v>106.54166666662786</c:v>
                </c:pt>
                <c:pt idx="6192">
                  <c:v>106.55861111101694</c:v>
                </c:pt>
                <c:pt idx="6193">
                  <c:v>106.57527777773794</c:v>
                </c:pt>
                <c:pt idx="6194">
                  <c:v>106.59194444445893</c:v>
                </c:pt>
                <c:pt idx="6195">
                  <c:v>106.6086111110053</c:v>
                </c:pt>
                <c:pt idx="6196">
                  <c:v>106.6252777777263</c:v>
                </c:pt>
                <c:pt idx="6197">
                  <c:v>106.64194444444729</c:v>
                </c:pt>
                <c:pt idx="6198">
                  <c:v>106.65861111099366</c:v>
                </c:pt>
                <c:pt idx="6199">
                  <c:v>106.67527777771465</c:v>
                </c:pt>
                <c:pt idx="6200">
                  <c:v>106.69194444443565</c:v>
                </c:pt>
                <c:pt idx="6201">
                  <c:v>106.70861111098202</c:v>
                </c:pt>
                <c:pt idx="6202">
                  <c:v>106.72527777770301</c:v>
                </c:pt>
                <c:pt idx="6203">
                  <c:v>106.7422222220921</c:v>
                </c:pt>
                <c:pt idx="6204">
                  <c:v>106.75888888881309</c:v>
                </c:pt>
                <c:pt idx="6205">
                  <c:v>106.77555555553408</c:v>
                </c:pt>
                <c:pt idx="6206">
                  <c:v>106.79222222208045</c:v>
                </c:pt>
                <c:pt idx="6207">
                  <c:v>106.80888888880145</c:v>
                </c:pt>
                <c:pt idx="6208">
                  <c:v>106.82555555552244</c:v>
                </c:pt>
                <c:pt idx="6209">
                  <c:v>106.84222222206881</c:v>
                </c:pt>
                <c:pt idx="6210">
                  <c:v>106.85888888878981</c:v>
                </c:pt>
                <c:pt idx="6211">
                  <c:v>106.8755555555108</c:v>
                </c:pt>
                <c:pt idx="6212">
                  <c:v>106.89222222223179</c:v>
                </c:pt>
                <c:pt idx="6213">
                  <c:v>106.90888888877816</c:v>
                </c:pt>
                <c:pt idx="6214">
                  <c:v>106.92583333334187</c:v>
                </c:pt>
                <c:pt idx="6215">
                  <c:v>106.94249999988824</c:v>
                </c:pt>
                <c:pt idx="6216">
                  <c:v>106.95916666660924</c:v>
                </c:pt>
                <c:pt idx="6217">
                  <c:v>106.97583333333023</c:v>
                </c:pt>
                <c:pt idx="6218">
                  <c:v>106.9924999998766</c:v>
                </c:pt>
                <c:pt idx="6219">
                  <c:v>107.00916666659759</c:v>
                </c:pt>
                <c:pt idx="6220">
                  <c:v>107.02583333331859</c:v>
                </c:pt>
                <c:pt idx="6221">
                  <c:v>107.04249999986496</c:v>
                </c:pt>
                <c:pt idx="6222">
                  <c:v>107.05916666658595</c:v>
                </c:pt>
                <c:pt idx="6223">
                  <c:v>107.07583333330695</c:v>
                </c:pt>
                <c:pt idx="6224">
                  <c:v>107.09277777769603</c:v>
                </c:pt>
                <c:pt idx="6225">
                  <c:v>107.10944444441702</c:v>
                </c:pt>
                <c:pt idx="6226">
                  <c:v>107.12611111096339</c:v>
                </c:pt>
                <c:pt idx="6227">
                  <c:v>107.14277777768439</c:v>
                </c:pt>
                <c:pt idx="6228">
                  <c:v>107.15944444440538</c:v>
                </c:pt>
                <c:pt idx="6229">
                  <c:v>107.17611111095175</c:v>
                </c:pt>
                <c:pt idx="6230">
                  <c:v>107.19277777767275</c:v>
                </c:pt>
                <c:pt idx="6231">
                  <c:v>107.20944444439374</c:v>
                </c:pt>
                <c:pt idx="6232">
                  <c:v>107.22611111111473</c:v>
                </c:pt>
                <c:pt idx="6233">
                  <c:v>107.2427777776611</c:v>
                </c:pt>
                <c:pt idx="6234">
                  <c:v>107.2594444443821</c:v>
                </c:pt>
                <c:pt idx="6235">
                  <c:v>107.27638888877118</c:v>
                </c:pt>
                <c:pt idx="6236">
                  <c:v>107.29305555549217</c:v>
                </c:pt>
                <c:pt idx="6237">
                  <c:v>107.30972222221317</c:v>
                </c:pt>
                <c:pt idx="6238">
                  <c:v>107.32638888875954</c:v>
                </c:pt>
                <c:pt idx="6239">
                  <c:v>107.34305555548053</c:v>
                </c:pt>
                <c:pt idx="6240">
                  <c:v>107.35972222220153</c:v>
                </c:pt>
                <c:pt idx="6241">
                  <c:v>107.3763888887479</c:v>
                </c:pt>
                <c:pt idx="6242">
                  <c:v>107.39305555546889</c:v>
                </c:pt>
                <c:pt idx="6243">
                  <c:v>107.40972222218988</c:v>
                </c:pt>
                <c:pt idx="6244">
                  <c:v>107.42638888873626</c:v>
                </c:pt>
                <c:pt idx="6245">
                  <c:v>107.44305555545725</c:v>
                </c:pt>
                <c:pt idx="6246">
                  <c:v>107.45972222217824</c:v>
                </c:pt>
                <c:pt idx="6247">
                  <c:v>107.47638888889924</c:v>
                </c:pt>
                <c:pt idx="6248">
                  <c:v>107.49305555544561</c:v>
                </c:pt>
                <c:pt idx="6249">
                  <c:v>107.51000000000931</c:v>
                </c:pt>
                <c:pt idx="6250">
                  <c:v>107.52666666655568</c:v>
                </c:pt>
                <c:pt idx="6251">
                  <c:v>107.54333333327668</c:v>
                </c:pt>
                <c:pt idx="6252">
                  <c:v>107.55999999999767</c:v>
                </c:pt>
                <c:pt idx="6253">
                  <c:v>107.57666666654404</c:v>
                </c:pt>
                <c:pt idx="6254">
                  <c:v>107.59333333326504</c:v>
                </c:pt>
                <c:pt idx="6255">
                  <c:v>107.60999999998603</c:v>
                </c:pt>
                <c:pt idx="6256">
                  <c:v>107.6266666665324</c:v>
                </c:pt>
                <c:pt idx="6257">
                  <c:v>107.64333333325339</c:v>
                </c:pt>
                <c:pt idx="6258">
                  <c:v>107.65999999997439</c:v>
                </c:pt>
                <c:pt idx="6259">
                  <c:v>107.67666666652076</c:v>
                </c:pt>
                <c:pt idx="6260">
                  <c:v>107.69333333324175</c:v>
                </c:pt>
                <c:pt idx="6261">
                  <c:v>107.71027777763084</c:v>
                </c:pt>
                <c:pt idx="6262">
                  <c:v>107.72694444435183</c:v>
                </c:pt>
                <c:pt idx="6263">
                  <c:v>107.74361111107282</c:v>
                </c:pt>
                <c:pt idx="6264">
                  <c:v>107.76027777761919</c:v>
                </c:pt>
                <c:pt idx="6265">
                  <c:v>107.77694444434019</c:v>
                </c:pt>
                <c:pt idx="6266">
                  <c:v>107.79361111106118</c:v>
                </c:pt>
                <c:pt idx="6267">
                  <c:v>107.81027777778218</c:v>
                </c:pt>
                <c:pt idx="6268">
                  <c:v>107.82694444432855</c:v>
                </c:pt>
                <c:pt idx="6269">
                  <c:v>107.84361111104954</c:v>
                </c:pt>
                <c:pt idx="6270">
                  <c:v>107.86027777777053</c:v>
                </c:pt>
                <c:pt idx="6271">
                  <c:v>107.8769444443169</c:v>
                </c:pt>
                <c:pt idx="6272">
                  <c:v>107.8936111110379</c:v>
                </c:pt>
                <c:pt idx="6273">
                  <c:v>107.91027777775889</c:v>
                </c:pt>
                <c:pt idx="6274">
                  <c:v>107.92694444430526</c:v>
                </c:pt>
                <c:pt idx="6275">
                  <c:v>107.94388888886897</c:v>
                </c:pt>
                <c:pt idx="6276">
                  <c:v>107.96055555541534</c:v>
                </c:pt>
                <c:pt idx="6277">
                  <c:v>107.97722222213633</c:v>
                </c:pt>
                <c:pt idx="6278">
                  <c:v>107.99388888885733</c:v>
                </c:pt>
                <c:pt idx="6279">
                  <c:v>108.0105555554037</c:v>
                </c:pt>
                <c:pt idx="6280">
                  <c:v>108.02722222212469</c:v>
                </c:pt>
                <c:pt idx="6281">
                  <c:v>108.04388888884569</c:v>
                </c:pt>
                <c:pt idx="6282">
                  <c:v>108.06055555556668</c:v>
                </c:pt>
                <c:pt idx="6283">
                  <c:v>108.07722222211305</c:v>
                </c:pt>
                <c:pt idx="6284">
                  <c:v>108.09388888883404</c:v>
                </c:pt>
                <c:pt idx="6285">
                  <c:v>108.11055555555504</c:v>
                </c:pt>
                <c:pt idx="6286">
                  <c:v>108.12749999994412</c:v>
                </c:pt>
                <c:pt idx="6287">
                  <c:v>108.14416666666511</c:v>
                </c:pt>
                <c:pt idx="6288">
                  <c:v>108.16083333321149</c:v>
                </c:pt>
                <c:pt idx="6289">
                  <c:v>108.17749999993248</c:v>
                </c:pt>
                <c:pt idx="6290">
                  <c:v>108.19416666665347</c:v>
                </c:pt>
                <c:pt idx="6291">
                  <c:v>108.21083333319984</c:v>
                </c:pt>
                <c:pt idx="6292">
                  <c:v>108.22749999992084</c:v>
                </c:pt>
                <c:pt idx="6293">
                  <c:v>108.24416666664183</c:v>
                </c:pt>
                <c:pt idx="6294">
                  <c:v>108.2608333331882</c:v>
                </c:pt>
                <c:pt idx="6295">
                  <c:v>108.2774999999092</c:v>
                </c:pt>
                <c:pt idx="6296">
                  <c:v>108.29444444429828</c:v>
                </c:pt>
                <c:pt idx="6297">
                  <c:v>108.31111111101927</c:v>
                </c:pt>
                <c:pt idx="6298">
                  <c:v>108.32777777774027</c:v>
                </c:pt>
                <c:pt idx="6299">
                  <c:v>108.34444444428664</c:v>
                </c:pt>
                <c:pt idx="6300">
                  <c:v>108.36111111100763</c:v>
                </c:pt>
                <c:pt idx="6301">
                  <c:v>108.37777777772862</c:v>
                </c:pt>
                <c:pt idx="6302">
                  <c:v>108.39444444444962</c:v>
                </c:pt>
                <c:pt idx="6303">
                  <c:v>108.41111111099599</c:v>
                </c:pt>
                <c:pt idx="6304">
                  <c:v>108.42777777771698</c:v>
                </c:pt>
                <c:pt idx="6305">
                  <c:v>108.44444444443798</c:v>
                </c:pt>
                <c:pt idx="6306">
                  <c:v>108.46111111098435</c:v>
                </c:pt>
                <c:pt idx="6307">
                  <c:v>108.47777777770534</c:v>
                </c:pt>
                <c:pt idx="6308">
                  <c:v>108.49472222209442</c:v>
                </c:pt>
                <c:pt idx="6309">
                  <c:v>108.51138888881542</c:v>
                </c:pt>
                <c:pt idx="6310">
                  <c:v>108.52805555553641</c:v>
                </c:pt>
                <c:pt idx="6311">
                  <c:v>108.54472222208278</c:v>
                </c:pt>
                <c:pt idx="6312">
                  <c:v>108.56138888880378</c:v>
                </c:pt>
                <c:pt idx="6313">
                  <c:v>108.57805555552477</c:v>
                </c:pt>
                <c:pt idx="6314">
                  <c:v>108.59472222207114</c:v>
                </c:pt>
                <c:pt idx="6315">
                  <c:v>108.61138888879213</c:v>
                </c:pt>
                <c:pt idx="6316">
                  <c:v>108.62805555551313</c:v>
                </c:pt>
                <c:pt idx="6317">
                  <c:v>108.64472222223412</c:v>
                </c:pt>
                <c:pt idx="6318">
                  <c:v>108.66138888878049</c:v>
                </c:pt>
                <c:pt idx="6319">
                  <c:v>108.6783333333442</c:v>
                </c:pt>
                <c:pt idx="6320">
                  <c:v>108.69499999989057</c:v>
                </c:pt>
                <c:pt idx="6321">
                  <c:v>108.71166666661156</c:v>
                </c:pt>
                <c:pt idx="6322">
                  <c:v>108.72833333333256</c:v>
                </c:pt>
                <c:pt idx="6323">
                  <c:v>108.74499999987893</c:v>
                </c:pt>
                <c:pt idx="6324">
                  <c:v>108.76166666659992</c:v>
                </c:pt>
                <c:pt idx="6325">
                  <c:v>108.77833333332092</c:v>
                </c:pt>
                <c:pt idx="6326">
                  <c:v>108.79499999986729</c:v>
                </c:pt>
                <c:pt idx="6327">
                  <c:v>108.81166666658828</c:v>
                </c:pt>
                <c:pt idx="6328">
                  <c:v>108.82833333330927</c:v>
                </c:pt>
                <c:pt idx="6329">
                  <c:v>108.84499999985565</c:v>
                </c:pt>
                <c:pt idx="6330">
                  <c:v>108.86166666657664</c:v>
                </c:pt>
                <c:pt idx="6331">
                  <c:v>108.87861111096572</c:v>
                </c:pt>
                <c:pt idx="6332">
                  <c:v>108.89527777768672</c:v>
                </c:pt>
                <c:pt idx="6333">
                  <c:v>108.91194444440771</c:v>
                </c:pt>
                <c:pt idx="6334">
                  <c:v>108.92861111095408</c:v>
                </c:pt>
                <c:pt idx="6335">
                  <c:v>108.94527777767507</c:v>
                </c:pt>
                <c:pt idx="6336">
                  <c:v>108.96194444439607</c:v>
                </c:pt>
                <c:pt idx="6337">
                  <c:v>108.97861111111706</c:v>
                </c:pt>
                <c:pt idx="6338">
                  <c:v>108.99527777766343</c:v>
                </c:pt>
                <c:pt idx="6339">
                  <c:v>109.01194444438443</c:v>
                </c:pt>
                <c:pt idx="6340">
                  <c:v>109.02861111110542</c:v>
                </c:pt>
                <c:pt idx="6341">
                  <c:v>109.0455555554945</c:v>
                </c:pt>
                <c:pt idx="6342">
                  <c:v>109.0622222222155</c:v>
                </c:pt>
                <c:pt idx="6343">
                  <c:v>109.07888888876187</c:v>
                </c:pt>
                <c:pt idx="6344">
                  <c:v>109.09555555548286</c:v>
                </c:pt>
                <c:pt idx="6345">
                  <c:v>109.11222222220385</c:v>
                </c:pt>
                <c:pt idx="6346">
                  <c:v>109.12888888875023</c:v>
                </c:pt>
                <c:pt idx="6347">
                  <c:v>109.14555555547122</c:v>
                </c:pt>
                <c:pt idx="6348">
                  <c:v>109.16222222219221</c:v>
                </c:pt>
                <c:pt idx="6349">
                  <c:v>109.17888888873858</c:v>
                </c:pt>
                <c:pt idx="6350">
                  <c:v>109.19555555545958</c:v>
                </c:pt>
                <c:pt idx="6351">
                  <c:v>109.21249999984866</c:v>
                </c:pt>
                <c:pt idx="6352">
                  <c:v>109.22916666656965</c:v>
                </c:pt>
                <c:pt idx="6353">
                  <c:v>109.24583333329065</c:v>
                </c:pt>
                <c:pt idx="6354">
                  <c:v>109.26250000001164</c:v>
                </c:pt>
                <c:pt idx="6355">
                  <c:v>109.27916666655801</c:v>
                </c:pt>
                <c:pt idx="6356">
                  <c:v>109.29583333327901</c:v>
                </c:pt>
                <c:pt idx="6357">
                  <c:v>109.3125</c:v>
                </c:pt>
                <c:pt idx="6358">
                  <c:v>109.32916666654637</c:v>
                </c:pt>
                <c:pt idx="6359">
                  <c:v>109.34583333326736</c:v>
                </c:pt>
                <c:pt idx="6360">
                  <c:v>109.36249999998836</c:v>
                </c:pt>
                <c:pt idx="6361">
                  <c:v>109.37944444437744</c:v>
                </c:pt>
                <c:pt idx="6362">
                  <c:v>109.39611111109843</c:v>
                </c:pt>
                <c:pt idx="6363">
                  <c:v>109.41277777764481</c:v>
                </c:pt>
                <c:pt idx="6364">
                  <c:v>109.4294444443658</c:v>
                </c:pt>
                <c:pt idx="6365">
                  <c:v>109.44611111108679</c:v>
                </c:pt>
                <c:pt idx="6366">
                  <c:v>109.46277777763316</c:v>
                </c:pt>
                <c:pt idx="6367">
                  <c:v>109.47944444435416</c:v>
                </c:pt>
                <c:pt idx="6368">
                  <c:v>109.49611111107515</c:v>
                </c:pt>
                <c:pt idx="6369">
                  <c:v>109.51277777762152</c:v>
                </c:pt>
                <c:pt idx="6370">
                  <c:v>109.52944444434252</c:v>
                </c:pt>
                <c:pt idx="6371">
                  <c:v>109.5463888887316</c:v>
                </c:pt>
                <c:pt idx="6372">
                  <c:v>109.56305555545259</c:v>
                </c:pt>
                <c:pt idx="6373">
                  <c:v>109.57972222217359</c:v>
                </c:pt>
                <c:pt idx="6374">
                  <c:v>109.59638888889458</c:v>
                </c:pt>
                <c:pt idx="6375">
                  <c:v>109.61305555544095</c:v>
                </c:pt>
                <c:pt idx="6376">
                  <c:v>109.62972222216194</c:v>
                </c:pt>
                <c:pt idx="6377">
                  <c:v>109.64638888888294</c:v>
                </c:pt>
                <c:pt idx="6378">
                  <c:v>109.66305555542931</c:v>
                </c:pt>
                <c:pt idx="6379">
                  <c:v>109.6797222221503</c:v>
                </c:pt>
                <c:pt idx="6380">
                  <c:v>109.6963888888713</c:v>
                </c:pt>
                <c:pt idx="6381">
                  <c:v>109.71305555541767</c:v>
                </c:pt>
                <c:pt idx="6382">
                  <c:v>109.72972222213866</c:v>
                </c:pt>
                <c:pt idx="6383">
                  <c:v>109.74666666652774</c:v>
                </c:pt>
                <c:pt idx="6384">
                  <c:v>109.76333333324874</c:v>
                </c:pt>
                <c:pt idx="6385">
                  <c:v>109.77999999996973</c:v>
                </c:pt>
                <c:pt idx="6386">
                  <c:v>109.7966666665161</c:v>
                </c:pt>
                <c:pt idx="6387">
                  <c:v>109.8133333332371</c:v>
                </c:pt>
                <c:pt idx="6388">
                  <c:v>109.82999999995809</c:v>
                </c:pt>
                <c:pt idx="6389">
                  <c:v>109.84666666667908</c:v>
                </c:pt>
                <c:pt idx="6390">
                  <c:v>109.86333333322546</c:v>
                </c:pt>
                <c:pt idx="6391">
                  <c:v>109.87999999994645</c:v>
                </c:pt>
                <c:pt idx="6392">
                  <c:v>109.89666666666744</c:v>
                </c:pt>
                <c:pt idx="6393">
                  <c:v>109.91361111105653</c:v>
                </c:pt>
                <c:pt idx="6394">
                  <c:v>109.93027777777752</c:v>
                </c:pt>
                <c:pt idx="6395">
                  <c:v>109.94694444432389</c:v>
                </c:pt>
                <c:pt idx="6396">
                  <c:v>109.96361111104488</c:v>
                </c:pt>
                <c:pt idx="6397">
                  <c:v>109.98027777776588</c:v>
                </c:pt>
                <c:pt idx="6398">
                  <c:v>109.99694444431225</c:v>
                </c:pt>
                <c:pt idx="6399">
                  <c:v>110.01361111103324</c:v>
                </c:pt>
                <c:pt idx="6400">
                  <c:v>110.03027777775424</c:v>
                </c:pt>
                <c:pt idx="6401">
                  <c:v>110.04694444430061</c:v>
                </c:pt>
                <c:pt idx="6402">
                  <c:v>110.0636111110216</c:v>
                </c:pt>
                <c:pt idx="6403">
                  <c:v>110.08027777774259</c:v>
                </c:pt>
                <c:pt idx="6404">
                  <c:v>110.09722222213168</c:v>
                </c:pt>
                <c:pt idx="6405">
                  <c:v>110.11388888885267</c:v>
                </c:pt>
                <c:pt idx="6406">
                  <c:v>110.13055555539904</c:v>
                </c:pt>
                <c:pt idx="6407">
                  <c:v>110.14722222212004</c:v>
                </c:pt>
                <c:pt idx="6408">
                  <c:v>110.16388888884103</c:v>
                </c:pt>
                <c:pt idx="6409">
                  <c:v>110.18055555556202</c:v>
                </c:pt>
                <c:pt idx="6410">
                  <c:v>110.19722222210839</c:v>
                </c:pt>
                <c:pt idx="6411">
                  <c:v>110.21388888882939</c:v>
                </c:pt>
                <c:pt idx="6412">
                  <c:v>110.23055555555038</c:v>
                </c:pt>
                <c:pt idx="6413">
                  <c:v>110.24722222209675</c:v>
                </c:pt>
                <c:pt idx="6414">
                  <c:v>110.26416666666046</c:v>
                </c:pt>
                <c:pt idx="6415">
                  <c:v>110.28083333320683</c:v>
                </c:pt>
                <c:pt idx="6416">
                  <c:v>110.29749999992782</c:v>
                </c:pt>
                <c:pt idx="6417">
                  <c:v>110.31416666664882</c:v>
                </c:pt>
                <c:pt idx="6418">
                  <c:v>110.33083333319519</c:v>
                </c:pt>
                <c:pt idx="6419">
                  <c:v>110.34749999991618</c:v>
                </c:pt>
                <c:pt idx="6420">
                  <c:v>110.36416666663717</c:v>
                </c:pt>
                <c:pt idx="6421">
                  <c:v>110.38083333318355</c:v>
                </c:pt>
                <c:pt idx="6422">
                  <c:v>110.39749999990454</c:v>
                </c:pt>
                <c:pt idx="6423">
                  <c:v>110.41416666662553</c:v>
                </c:pt>
                <c:pt idx="6424">
                  <c:v>110.43083333334653</c:v>
                </c:pt>
                <c:pt idx="6425">
                  <c:v>110.44777777773561</c:v>
                </c:pt>
                <c:pt idx="6426">
                  <c:v>110.4644444444566</c:v>
                </c:pt>
                <c:pt idx="6427">
                  <c:v>110.48111111100297</c:v>
                </c:pt>
                <c:pt idx="6428">
                  <c:v>110.49777777772397</c:v>
                </c:pt>
                <c:pt idx="6429">
                  <c:v>110.51444444444496</c:v>
                </c:pt>
                <c:pt idx="6430">
                  <c:v>110.53111111099133</c:v>
                </c:pt>
                <c:pt idx="6431">
                  <c:v>110.54777777771233</c:v>
                </c:pt>
                <c:pt idx="6432">
                  <c:v>110.56444444443332</c:v>
                </c:pt>
                <c:pt idx="6433">
                  <c:v>110.58111111097969</c:v>
                </c:pt>
                <c:pt idx="6434">
                  <c:v>110.59777777770068</c:v>
                </c:pt>
                <c:pt idx="6435">
                  <c:v>110.61444444442168</c:v>
                </c:pt>
                <c:pt idx="6436">
                  <c:v>110.63138888881076</c:v>
                </c:pt>
                <c:pt idx="6437">
                  <c:v>110.64805555553176</c:v>
                </c:pt>
                <c:pt idx="6438">
                  <c:v>110.66472222207813</c:v>
                </c:pt>
                <c:pt idx="6439">
                  <c:v>110.68138888879912</c:v>
                </c:pt>
                <c:pt idx="6440">
                  <c:v>110.69805555552011</c:v>
                </c:pt>
                <c:pt idx="6441">
                  <c:v>110.71472222206648</c:v>
                </c:pt>
                <c:pt idx="6442">
                  <c:v>110.73138888878748</c:v>
                </c:pt>
                <c:pt idx="6443">
                  <c:v>110.74805555550847</c:v>
                </c:pt>
                <c:pt idx="6444">
                  <c:v>110.76472222222947</c:v>
                </c:pt>
                <c:pt idx="6445">
                  <c:v>110.78138888877584</c:v>
                </c:pt>
                <c:pt idx="6446">
                  <c:v>110.79805555549683</c:v>
                </c:pt>
                <c:pt idx="6447">
                  <c:v>110.81499999988591</c:v>
                </c:pt>
                <c:pt idx="6448">
                  <c:v>110.83166666660691</c:v>
                </c:pt>
                <c:pt idx="6449">
                  <c:v>110.8483333333279</c:v>
                </c:pt>
                <c:pt idx="6450">
                  <c:v>110.86499999987427</c:v>
                </c:pt>
                <c:pt idx="6451">
                  <c:v>110.88166666659527</c:v>
                </c:pt>
                <c:pt idx="6452">
                  <c:v>110.89833333331626</c:v>
                </c:pt>
                <c:pt idx="6453">
                  <c:v>110.91499999986263</c:v>
                </c:pt>
                <c:pt idx="6454">
                  <c:v>110.93166666658362</c:v>
                </c:pt>
                <c:pt idx="6455">
                  <c:v>110.94833333330462</c:v>
                </c:pt>
                <c:pt idx="6456">
                  <c:v>110.96499999985099</c:v>
                </c:pt>
                <c:pt idx="6457">
                  <c:v>110.98166666657198</c:v>
                </c:pt>
                <c:pt idx="6458">
                  <c:v>110.99861111096106</c:v>
                </c:pt>
                <c:pt idx="6459">
                  <c:v>111.01527777768206</c:v>
                </c:pt>
                <c:pt idx="6460">
                  <c:v>111.03194444440305</c:v>
                </c:pt>
                <c:pt idx="6461">
                  <c:v>111.04861111112405</c:v>
                </c:pt>
                <c:pt idx="6462">
                  <c:v>111.06527777767042</c:v>
                </c:pt>
                <c:pt idx="6463">
                  <c:v>111.08194444439141</c:v>
                </c:pt>
                <c:pt idx="6464">
                  <c:v>111.0986111111124</c:v>
                </c:pt>
                <c:pt idx="6465">
                  <c:v>111.11527777765878</c:v>
                </c:pt>
                <c:pt idx="6466">
                  <c:v>111.13194444437977</c:v>
                </c:pt>
                <c:pt idx="6467">
                  <c:v>111.14861111110076</c:v>
                </c:pt>
                <c:pt idx="6468">
                  <c:v>111.16527777764713</c:v>
                </c:pt>
                <c:pt idx="6469">
                  <c:v>111.18222222221084</c:v>
                </c:pt>
                <c:pt idx="6470">
                  <c:v>111.19888888875721</c:v>
                </c:pt>
                <c:pt idx="6471">
                  <c:v>111.2155555554782</c:v>
                </c:pt>
                <c:pt idx="6472">
                  <c:v>111.2322222221992</c:v>
                </c:pt>
                <c:pt idx="6473">
                  <c:v>111.24888888874557</c:v>
                </c:pt>
                <c:pt idx="6474">
                  <c:v>111.26555555546656</c:v>
                </c:pt>
                <c:pt idx="6475">
                  <c:v>111.28222222218756</c:v>
                </c:pt>
                <c:pt idx="6476">
                  <c:v>111.29888888873393</c:v>
                </c:pt>
                <c:pt idx="6477">
                  <c:v>111.31555555545492</c:v>
                </c:pt>
                <c:pt idx="6478">
                  <c:v>111.33222222217591</c:v>
                </c:pt>
                <c:pt idx="6479">
                  <c:v>111.34888888889691</c:v>
                </c:pt>
                <c:pt idx="6480">
                  <c:v>111.36555555544328</c:v>
                </c:pt>
                <c:pt idx="6481">
                  <c:v>111.38222222216427</c:v>
                </c:pt>
                <c:pt idx="6482">
                  <c:v>111.39888888888527</c:v>
                </c:pt>
                <c:pt idx="6483">
                  <c:v>111.41555555543164</c:v>
                </c:pt>
                <c:pt idx="6484">
                  <c:v>111.43249999999534</c:v>
                </c:pt>
                <c:pt idx="6485">
                  <c:v>111.44916666654171</c:v>
                </c:pt>
                <c:pt idx="6486">
                  <c:v>111.46583333326271</c:v>
                </c:pt>
                <c:pt idx="6487">
                  <c:v>111.4824999999837</c:v>
                </c:pt>
                <c:pt idx="6488">
                  <c:v>111.49916666653007</c:v>
                </c:pt>
                <c:pt idx="6489">
                  <c:v>111.51583333325107</c:v>
                </c:pt>
                <c:pt idx="6490">
                  <c:v>111.53249999997206</c:v>
                </c:pt>
                <c:pt idx="6491">
                  <c:v>111.54916666651843</c:v>
                </c:pt>
                <c:pt idx="6492">
                  <c:v>111.56583333323942</c:v>
                </c:pt>
                <c:pt idx="6493">
                  <c:v>111.58249999996042</c:v>
                </c:pt>
                <c:pt idx="6494">
                  <c:v>111.59916666668141</c:v>
                </c:pt>
                <c:pt idx="6495">
                  <c:v>111.61583333322778</c:v>
                </c:pt>
                <c:pt idx="6496">
                  <c:v>111.63249999994878</c:v>
                </c:pt>
                <c:pt idx="6497">
                  <c:v>111.64944444433786</c:v>
                </c:pt>
                <c:pt idx="6498">
                  <c:v>111.66611111105885</c:v>
                </c:pt>
                <c:pt idx="6499">
                  <c:v>111.68277777777985</c:v>
                </c:pt>
                <c:pt idx="6500">
                  <c:v>111.69944444432622</c:v>
                </c:pt>
                <c:pt idx="6501">
                  <c:v>111.71611111104721</c:v>
                </c:pt>
                <c:pt idx="6502">
                  <c:v>111.73277777776821</c:v>
                </c:pt>
                <c:pt idx="6503">
                  <c:v>111.74944444431458</c:v>
                </c:pt>
                <c:pt idx="6504">
                  <c:v>111.76611111103557</c:v>
                </c:pt>
                <c:pt idx="6505">
                  <c:v>111.78277777775656</c:v>
                </c:pt>
                <c:pt idx="6506">
                  <c:v>111.79944444430294</c:v>
                </c:pt>
                <c:pt idx="6507">
                  <c:v>111.81611111102393</c:v>
                </c:pt>
                <c:pt idx="6508">
                  <c:v>111.83305555541301</c:v>
                </c:pt>
                <c:pt idx="6509">
                  <c:v>111.84972222213401</c:v>
                </c:pt>
                <c:pt idx="6510">
                  <c:v>111.866388888855</c:v>
                </c:pt>
                <c:pt idx="6511">
                  <c:v>111.88305555540137</c:v>
                </c:pt>
                <c:pt idx="6512">
                  <c:v>111.89972222212236</c:v>
                </c:pt>
                <c:pt idx="6513">
                  <c:v>111.91638888884336</c:v>
                </c:pt>
                <c:pt idx="6514">
                  <c:v>111.93305555556435</c:v>
                </c:pt>
                <c:pt idx="6515">
                  <c:v>111.94972222211072</c:v>
                </c:pt>
                <c:pt idx="6516">
                  <c:v>111.96638888883172</c:v>
                </c:pt>
                <c:pt idx="6517">
                  <c:v>111.98305555555271</c:v>
                </c:pt>
                <c:pt idx="6518">
                  <c:v>111.99999999994179</c:v>
                </c:pt>
                <c:pt idx="6519">
                  <c:v>112.01666666666279</c:v>
                </c:pt>
                <c:pt idx="6520">
                  <c:v>112.03333333320916</c:v>
                </c:pt>
                <c:pt idx="6521">
                  <c:v>112.04999999993015</c:v>
                </c:pt>
                <c:pt idx="6522">
                  <c:v>112.06666666665114</c:v>
                </c:pt>
                <c:pt idx="6523">
                  <c:v>112.08333333319752</c:v>
                </c:pt>
                <c:pt idx="6524">
                  <c:v>112.09999999991851</c:v>
                </c:pt>
                <c:pt idx="6525">
                  <c:v>112.1166666666395</c:v>
                </c:pt>
                <c:pt idx="6526">
                  <c:v>112.13333333318587</c:v>
                </c:pt>
                <c:pt idx="6527">
                  <c:v>112.14999999990687</c:v>
                </c:pt>
                <c:pt idx="6528">
                  <c:v>112.16666666662786</c:v>
                </c:pt>
                <c:pt idx="6529">
                  <c:v>112.18333333317423</c:v>
                </c:pt>
                <c:pt idx="6530">
                  <c:v>112.20027777773794</c:v>
                </c:pt>
                <c:pt idx="6531">
                  <c:v>112.21694444445893</c:v>
                </c:pt>
                <c:pt idx="6532">
                  <c:v>112.2336111110053</c:v>
                </c:pt>
                <c:pt idx="6533">
                  <c:v>112.2502777777263</c:v>
                </c:pt>
                <c:pt idx="6534">
                  <c:v>112.26694444444729</c:v>
                </c:pt>
                <c:pt idx="6535">
                  <c:v>112.28361111099366</c:v>
                </c:pt>
                <c:pt idx="6536">
                  <c:v>112.30027777771465</c:v>
                </c:pt>
                <c:pt idx="6537">
                  <c:v>112.31694444443565</c:v>
                </c:pt>
                <c:pt idx="6538">
                  <c:v>112.33361111098202</c:v>
                </c:pt>
                <c:pt idx="6539">
                  <c:v>112.35027777770301</c:v>
                </c:pt>
                <c:pt idx="6540">
                  <c:v>112.36694444442401</c:v>
                </c:pt>
                <c:pt idx="6541">
                  <c:v>112.38361111097038</c:v>
                </c:pt>
                <c:pt idx="6542">
                  <c:v>112.40027777769137</c:v>
                </c:pt>
                <c:pt idx="6543">
                  <c:v>112.41722222208045</c:v>
                </c:pt>
                <c:pt idx="6544">
                  <c:v>112.43388888880145</c:v>
                </c:pt>
                <c:pt idx="6545">
                  <c:v>112.45055555552244</c:v>
                </c:pt>
                <c:pt idx="6546">
                  <c:v>112.46722222206881</c:v>
                </c:pt>
                <c:pt idx="6547">
                  <c:v>112.48388888878981</c:v>
                </c:pt>
                <c:pt idx="6548">
                  <c:v>112.5005555555108</c:v>
                </c:pt>
                <c:pt idx="6549">
                  <c:v>112.51722222223179</c:v>
                </c:pt>
                <c:pt idx="6550">
                  <c:v>112.53388888877816</c:v>
                </c:pt>
                <c:pt idx="6551">
                  <c:v>112.55055555549916</c:v>
                </c:pt>
                <c:pt idx="6552">
                  <c:v>112.56722222222015</c:v>
                </c:pt>
                <c:pt idx="6553">
                  <c:v>112.58416666660924</c:v>
                </c:pt>
                <c:pt idx="6554">
                  <c:v>112.60083333333023</c:v>
                </c:pt>
                <c:pt idx="6555">
                  <c:v>112.6174999998766</c:v>
                </c:pt>
                <c:pt idx="6556">
                  <c:v>112.63416666659759</c:v>
                </c:pt>
                <c:pt idx="6557">
                  <c:v>112.65083333331859</c:v>
                </c:pt>
                <c:pt idx="6558">
                  <c:v>112.66749999986496</c:v>
                </c:pt>
                <c:pt idx="6559">
                  <c:v>112.68416666658595</c:v>
                </c:pt>
                <c:pt idx="6560">
                  <c:v>112.70083333330695</c:v>
                </c:pt>
                <c:pt idx="6561">
                  <c:v>112.71749999985332</c:v>
                </c:pt>
                <c:pt idx="6562">
                  <c:v>112.73416666657431</c:v>
                </c:pt>
                <c:pt idx="6563">
                  <c:v>112.7508333332953</c:v>
                </c:pt>
                <c:pt idx="6564">
                  <c:v>112.76777777768439</c:v>
                </c:pt>
                <c:pt idx="6565">
                  <c:v>112.78444444440538</c:v>
                </c:pt>
                <c:pt idx="6566">
                  <c:v>112.80111111095175</c:v>
                </c:pt>
                <c:pt idx="6567">
                  <c:v>112.81777777767275</c:v>
                </c:pt>
                <c:pt idx="6568">
                  <c:v>112.83444444439374</c:v>
                </c:pt>
                <c:pt idx="6569">
                  <c:v>112.85111111111473</c:v>
                </c:pt>
                <c:pt idx="6570">
                  <c:v>112.8677777776611</c:v>
                </c:pt>
                <c:pt idx="6571">
                  <c:v>112.8844444443821</c:v>
                </c:pt>
                <c:pt idx="6572">
                  <c:v>112.90111111110309</c:v>
                </c:pt>
                <c:pt idx="6573">
                  <c:v>112.91777777764946</c:v>
                </c:pt>
                <c:pt idx="6574">
                  <c:v>112.93444444437046</c:v>
                </c:pt>
                <c:pt idx="6575">
                  <c:v>112.95111111109145</c:v>
                </c:pt>
                <c:pt idx="6576">
                  <c:v>112.96805555548053</c:v>
                </c:pt>
                <c:pt idx="6577">
                  <c:v>112.98472222220153</c:v>
                </c:pt>
                <c:pt idx="6578">
                  <c:v>113.0013888887479</c:v>
                </c:pt>
                <c:pt idx="6579">
                  <c:v>113.01805555546889</c:v>
                </c:pt>
                <c:pt idx="6580">
                  <c:v>113.03472222218988</c:v>
                </c:pt>
                <c:pt idx="6581">
                  <c:v>113.05138888873626</c:v>
                </c:pt>
                <c:pt idx="6582">
                  <c:v>113.06805555545725</c:v>
                </c:pt>
                <c:pt idx="6583">
                  <c:v>113.08472222217824</c:v>
                </c:pt>
                <c:pt idx="6584">
                  <c:v>113.10138888889924</c:v>
                </c:pt>
                <c:pt idx="6585">
                  <c:v>113.11805555544561</c:v>
                </c:pt>
                <c:pt idx="6586">
                  <c:v>113.13500000000931</c:v>
                </c:pt>
                <c:pt idx="6587">
                  <c:v>113.15166666655568</c:v>
                </c:pt>
                <c:pt idx="6588">
                  <c:v>113.16833333327668</c:v>
                </c:pt>
                <c:pt idx="6589">
                  <c:v>113.18499999999767</c:v>
                </c:pt>
                <c:pt idx="6590">
                  <c:v>113.20166666654404</c:v>
                </c:pt>
                <c:pt idx="6591">
                  <c:v>113.21833333326504</c:v>
                </c:pt>
                <c:pt idx="6592">
                  <c:v>113.23499999998603</c:v>
                </c:pt>
                <c:pt idx="6593">
                  <c:v>113.2516666665324</c:v>
                </c:pt>
                <c:pt idx="6594">
                  <c:v>113.26833333325339</c:v>
                </c:pt>
                <c:pt idx="6595">
                  <c:v>113.28499999997439</c:v>
                </c:pt>
                <c:pt idx="6596">
                  <c:v>113.30166666652076</c:v>
                </c:pt>
                <c:pt idx="6597">
                  <c:v>113.31833333324175</c:v>
                </c:pt>
                <c:pt idx="6598">
                  <c:v>113.33527777763084</c:v>
                </c:pt>
                <c:pt idx="6599">
                  <c:v>113.35194444435183</c:v>
                </c:pt>
                <c:pt idx="6600">
                  <c:v>113.36861111107282</c:v>
                </c:pt>
                <c:pt idx="6601">
                  <c:v>113.38527777761919</c:v>
                </c:pt>
                <c:pt idx="6602">
                  <c:v>113.40194444434019</c:v>
                </c:pt>
                <c:pt idx="6603">
                  <c:v>113.41861111106118</c:v>
                </c:pt>
                <c:pt idx="6604">
                  <c:v>113.43527777778218</c:v>
                </c:pt>
                <c:pt idx="6605">
                  <c:v>113.45194444432855</c:v>
                </c:pt>
                <c:pt idx="6606">
                  <c:v>113.46861111104954</c:v>
                </c:pt>
                <c:pt idx="6607">
                  <c:v>113.48527777777053</c:v>
                </c:pt>
                <c:pt idx="6608">
                  <c:v>113.50222222215962</c:v>
                </c:pt>
                <c:pt idx="6609">
                  <c:v>113.51888888888061</c:v>
                </c:pt>
                <c:pt idx="6610">
                  <c:v>113.53555555542698</c:v>
                </c:pt>
                <c:pt idx="6611">
                  <c:v>113.55222222214798</c:v>
                </c:pt>
                <c:pt idx="6612">
                  <c:v>113.56888888886897</c:v>
                </c:pt>
                <c:pt idx="6613">
                  <c:v>113.58555555541534</c:v>
                </c:pt>
                <c:pt idx="6614">
                  <c:v>113.60222222213633</c:v>
                </c:pt>
                <c:pt idx="6615">
                  <c:v>113.61888888885733</c:v>
                </c:pt>
                <c:pt idx="6616">
                  <c:v>113.6355555554037</c:v>
                </c:pt>
                <c:pt idx="6617">
                  <c:v>113.65222222212469</c:v>
                </c:pt>
                <c:pt idx="6618">
                  <c:v>113.66916666651377</c:v>
                </c:pt>
                <c:pt idx="6619">
                  <c:v>113.68583333323477</c:v>
                </c:pt>
                <c:pt idx="6620">
                  <c:v>113.70249999995576</c:v>
                </c:pt>
                <c:pt idx="6621">
                  <c:v>113.71916666667676</c:v>
                </c:pt>
                <c:pt idx="6622">
                  <c:v>113.73583333322313</c:v>
                </c:pt>
                <c:pt idx="6623">
                  <c:v>113.75249999994412</c:v>
                </c:pt>
                <c:pt idx="6624">
                  <c:v>113.76916666666511</c:v>
                </c:pt>
                <c:pt idx="6625">
                  <c:v>113.78583333321149</c:v>
                </c:pt>
                <c:pt idx="6626">
                  <c:v>113.80249999993248</c:v>
                </c:pt>
                <c:pt idx="6627">
                  <c:v>113.81916666665347</c:v>
                </c:pt>
                <c:pt idx="6628">
                  <c:v>113.83583333319984</c:v>
                </c:pt>
                <c:pt idx="6629">
                  <c:v>113.85277777776355</c:v>
                </c:pt>
                <c:pt idx="6630">
                  <c:v>113.86944444430992</c:v>
                </c:pt>
                <c:pt idx="6631">
                  <c:v>113.88611111103091</c:v>
                </c:pt>
                <c:pt idx="6632">
                  <c:v>113.90277777775191</c:v>
                </c:pt>
                <c:pt idx="6633">
                  <c:v>113.91944444429828</c:v>
                </c:pt>
                <c:pt idx="6634">
                  <c:v>113.93611111101927</c:v>
                </c:pt>
                <c:pt idx="6635">
                  <c:v>113.95277777774027</c:v>
                </c:pt>
                <c:pt idx="6636">
                  <c:v>113.96944444428664</c:v>
                </c:pt>
                <c:pt idx="6637">
                  <c:v>113.98611111100763</c:v>
                </c:pt>
                <c:pt idx="6638">
                  <c:v>114.00277777772862</c:v>
                </c:pt>
                <c:pt idx="6639">
                  <c:v>114.01972222211771</c:v>
                </c:pt>
                <c:pt idx="6640">
                  <c:v>114.0363888888387</c:v>
                </c:pt>
                <c:pt idx="6641">
                  <c:v>114.05305555555969</c:v>
                </c:pt>
                <c:pt idx="6642">
                  <c:v>114.06972222210607</c:v>
                </c:pt>
                <c:pt idx="6643">
                  <c:v>114.08638888882706</c:v>
                </c:pt>
                <c:pt idx="6644">
                  <c:v>114.10305555554805</c:v>
                </c:pt>
                <c:pt idx="6645">
                  <c:v>114.11972222209442</c:v>
                </c:pt>
                <c:pt idx="6646">
                  <c:v>114.13638888881542</c:v>
                </c:pt>
                <c:pt idx="6647">
                  <c:v>114.15305555553641</c:v>
                </c:pt>
                <c:pt idx="6648">
                  <c:v>114.16972222208278</c:v>
                </c:pt>
                <c:pt idx="6649">
                  <c:v>114.18638888880378</c:v>
                </c:pt>
                <c:pt idx="6650">
                  <c:v>114.20305555552477</c:v>
                </c:pt>
                <c:pt idx="6651">
                  <c:v>114.21999999991385</c:v>
                </c:pt>
                <c:pt idx="6652">
                  <c:v>114.23666666663485</c:v>
                </c:pt>
                <c:pt idx="6653">
                  <c:v>114.25333333318122</c:v>
                </c:pt>
                <c:pt idx="6654">
                  <c:v>114.26999999990221</c:v>
                </c:pt>
                <c:pt idx="6655">
                  <c:v>114.2866666666232</c:v>
                </c:pt>
                <c:pt idx="6656">
                  <c:v>114.3033333333442</c:v>
                </c:pt>
                <c:pt idx="6657">
                  <c:v>114.31999999989057</c:v>
                </c:pt>
                <c:pt idx="6658">
                  <c:v>114.33666666661156</c:v>
                </c:pt>
                <c:pt idx="6659">
                  <c:v>114.35333333333256</c:v>
                </c:pt>
                <c:pt idx="6660">
                  <c:v>114.36999999987893</c:v>
                </c:pt>
                <c:pt idx="6661">
                  <c:v>114.38666666659992</c:v>
                </c:pt>
                <c:pt idx="6662">
                  <c:v>114.40333333332092</c:v>
                </c:pt>
                <c:pt idx="6663">
                  <c:v>114.42027777771</c:v>
                </c:pt>
                <c:pt idx="6664">
                  <c:v>114.43694444443099</c:v>
                </c:pt>
                <c:pt idx="6665">
                  <c:v>114.45361111097736</c:v>
                </c:pt>
                <c:pt idx="6666">
                  <c:v>114.47027777769836</c:v>
                </c:pt>
                <c:pt idx="6667">
                  <c:v>114.48694444441935</c:v>
                </c:pt>
                <c:pt idx="6668">
                  <c:v>114.50361111096572</c:v>
                </c:pt>
                <c:pt idx="6669">
                  <c:v>114.52027777768672</c:v>
                </c:pt>
                <c:pt idx="6670">
                  <c:v>114.53694444440771</c:v>
                </c:pt>
                <c:pt idx="6671">
                  <c:v>114.55361111095408</c:v>
                </c:pt>
                <c:pt idx="6672">
                  <c:v>114.57027777767507</c:v>
                </c:pt>
                <c:pt idx="6673">
                  <c:v>114.58694444439607</c:v>
                </c:pt>
                <c:pt idx="6674">
                  <c:v>114.60388888878515</c:v>
                </c:pt>
                <c:pt idx="6675">
                  <c:v>114.62055555550614</c:v>
                </c:pt>
                <c:pt idx="6676">
                  <c:v>114.63722222222714</c:v>
                </c:pt>
                <c:pt idx="6677">
                  <c:v>114.65388888877351</c:v>
                </c:pt>
                <c:pt idx="6678">
                  <c:v>114.6705555554945</c:v>
                </c:pt>
                <c:pt idx="6679">
                  <c:v>114.6872222222155</c:v>
                </c:pt>
                <c:pt idx="6680">
                  <c:v>114.70388888876187</c:v>
                </c:pt>
                <c:pt idx="6681">
                  <c:v>114.72055555548286</c:v>
                </c:pt>
                <c:pt idx="6682">
                  <c:v>114.73722222220385</c:v>
                </c:pt>
                <c:pt idx="6683">
                  <c:v>114.75388888875023</c:v>
                </c:pt>
                <c:pt idx="6684">
                  <c:v>114.77083333331393</c:v>
                </c:pt>
                <c:pt idx="6685">
                  <c:v>114.7874999998603</c:v>
                </c:pt>
                <c:pt idx="6686">
                  <c:v>114.8041666665813</c:v>
                </c:pt>
                <c:pt idx="6687">
                  <c:v>114.82083333330229</c:v>
                </c:pt>
                <c:pt idx="6688">
                  <c:v>114.83749999984866</c:v>
                </c:pt>
                <c:pt idx="6689">
                  <c:v>114.85416666656965</c:v>
                </c:pt>
                <c:pt idx="6690">
                  <c:v>114.87083333329065</c:v>
                </c:pt>
                <c:pt idx="6691">
                  <c:v>114.88750000001164</c:v>
                </c:pt>
                <c:pt idx="6692">
                  <c:v>114.90416666655801</c:v>
                </c:pt>
                <c:pt idx="6693">
                  <c:v>114.92083333327901</c:v>
                </c:pt>
                <c:pt idx="6694">
                  <c:v>114.93777777766809</c:v>
                </c:pt>
                <c:pt idx="6695">
                  <c:v>114.95444444438908</c:v>
                </c:pt>
                <c:pt idx="6696">
                  <c:v>114.97111111111008</c:v>
                </c:pt>
                <c:pt idx="6697">
                  <c:v>114.98777777765645</c:v>
                </c:pt>
                <c:pt idx="6698">
                  <c:v>115.00444444437744</c:v>
                </c:pt>
                <c:pt idx="6699">
                  <c:v>115.02111111109843</c:v>
                </c:pt>
                <c:pt idx="6700">
                  <c:v>115.03777777764481</c:v>
                </c:pt>
                <c:pt idx="6701">
                  <c:v>115.0544444443658</c:v>
                </c:pt>
                <c:pt idx="6702">
                  <c:v>115.07111111108679</c:v>
                </c:pt>
                <c:pt idx="6703">
                  <c:v>115.08777777763316</c:v>
                </c:pt>
                <c:pt idx="6704">
                  <c:v>115.10444444435416</c:v>
                </c:pt>
                <c:pt idx="6705">
                  <c:v>115.12111111107515</c:v>
                </c:pt>
                <c:pt idx="6706">
                  <c:v>115.13777777762152</c:v>
                </c:pt>
                <c:pt idx="6707">
                  <c:v>115.15444444434252</c:v>
                </c:pt>
                <c:pt idx="6708">
                  <c:v>115.1713888887316</c:v>
                </c:pt>
                <c:pt idx="6709">
                  <c:v>115.18805555545259</c:v>
                </c:pt>
                <c:pt idx="6710">
                  <c:v>115.20472222217359</c:v>
                </c:pt>
                <c:pt idx="6711">
                  <c:v>115.22138888889458</c:v>
                </c:pt>
                <c:pt idx="6712">
                  <c:v>115.23805555544095</c:v>
                </c:pt>
                <c:pt idx="6713">
                  <c:v>115.25472222216194</c:v>
                </c:pt>
                <c:pt idx="6714">
                  <c:v>115.27138888888294</c:v>
                </c:pt>
                <c:pt idx="6715">
                  <c:v>115.28805555542931</c:v>
                </c:pt>
                <c:pt idx="6716">
                  <c:v>115.3047222221503</c:v>
                </c:pt>
                <c:pt idx="6717">
                  <c:v>115.3213888888713</c:v>
                </c:pt>
                <c:pt idx="6718">
                  <c:v>115.33833333326038</c:v>
                </c:pt>
                <c:pt idx="6719">
                  <c:v>115.35499999998137</c:v>
                </c:pt>
                <c:pt idx="6720">
                  <c:v>115.37166666652774</c:v>
                </c:pt>
                <c:pt idx="6721">
                  <c:v>115.38833333324874</c:v>
                </c:pt>
                <c:pt idx="6722">
                  <c:v>115.40499999996973</c:v>
                </c:pt>
                <c:pt idx="6723">
                  <c:v>115.4216666665161</c:v>
                </c:pt>
                <c:pt idx="6724">
                  <c:v>115.4383333332371</c:v>
                </c:pt>
                <c:pt idx="6725">
                  <c:v>115.45499999995809</c:v>
                </c:pt>
                <c:pt idx="6726">
                  <c:v>115.47166666667908</c:v>
                </c:pt>
                <c:pt idx="6727">
                  <c:v>115.48833333322546</c:v>
                </c:pt>
                <c:pt idx="6728">
                  <c:v>115.50499999994645</c:v>
                </c:pt>
                <c:pt idx="6729">
                  <c:v>115.52166666666744</c:v>
                </c:pt>
                <c:pt idx="6730">
                  <c:v>115.53833333321381</c:v>
                </c:pt>
                <c:pt idx="6731">
                  <c:v>115.55527777777752</c:v>
                </c:pt>
                <c:pt idx="6732">
                  <c:v>115.57194444432389</c:v>
                </c:pt>
                <c:pt idx="6733">
                  <c:v>115.58861111104488</c:v>
                </c:pt>
                <c:pt idx="6734">
                  <c:v>115.60527777776588</c:v>
                </c:pt>
                <c:pt idx="6735">
                  <c:v>115.62194444431225</c:v>
                </c:pt>
                <c:pt idx="6736">
                  <c:v>115.63861111103324</c:v>
                </c:pt>
                <c:pt idx="6737">
                  <c:v>115.65527777775424</c:v>
                </c:pt>
                <c:pt idx="6738">
                  <c:v>115.67194444430061</c:v>
                </c:pt>
                <c:pt idx="6739">
                  <c:v>115.6886111110216</c:v>
                </c:pt>
                <c:pt idx="6740">
                  <c:v>115.70527777774259</c:v>
                </c:pt>
                <c:pt idx="6741">
                  <c:v>115.72194444428897</c:v>
                </c:pt>
                <c:pt idx="6742">
                  <c:v>115.73888888885267</c:v>
                </c:pt>
                <c:pt idx="6743">
                  <c:v>115.75555555539904</c:v>
                </c:pt>
                <c:pt idx="6744">
                  <c:v>115.77222222212004</c:v>
                </c:pt>
                <c:pt idx="6745">
                  <c:v>115.78888888884103</c:v>
                </c:pt>
                <c:pt idx="6746">
                  <c:v>115.80555555556202</c:v>
                </c:pt>
                <c:pt idx="6747">
                  <c:v>115.82222222210839</c:v>
                </c:pt>
                <c:pt idx="6748">
                  <c:v>115.83888888882939</c:v>
                </c:pt>
                <c:pt idx="6749">
                  <c:v>115.85555555555038</c:v>
                </c:pt>
                <c:pt idx="6750">
                  <c:v>115.87222222209675</c:v>
                </c:pt>
                <c:pt idx="6751">
                  <c:v>115.88888888881775</c:v>
                </c:pt>
                <c:pt idx="6752">
                  <c:v>115.90555555553874</c:v>
                </c:pt>
                <c:pt idx="6753">
                  <c:v>115.92222222208511</c:v>
                </c:pt>
                <c:pt idx="6754">
                  <c:v>115.93916666664882</c:v>
                </c:pt>
                <c:pt idx="6755">
                  <c:v>115.95583333319519</c:v>
                </c:pt>
                <c:pt idx="6756">
                  <c:v>115.97249999991618</c:v>
                </c:pt>
                <c:pt idx="6757">
                  <c:v>115.98916666663717</c:v>
                </c:pt>
                <c:pt idx="6758">
                  <c:v>116.00583333318355</c:v>
                </c:pt>
                <c:pt idx="6759">
                  <c:v>116.02249999990454</c:v>
                </c:pt>
                <c:pt idx="6760">
                  <c:v>116.03916666662553</c:v>
                </c:pt>
                <c:pt idx="6761">
                  <c:v>116.05583333334653</c:v>
                </c:pt>
                <c:pt idx="6762">
                  <c:v>116.0724999998929</c:v>
                </c:pt>
                <c:pt idx="6763">
                  <c:v>116.08916666661389</c:v>
                </c:pt>
                <c:pt idx="6764">
                  <c:v>116.10583333333489</c:v>
                </c:pt>
              </c:numCache>
            </c:numRef>
          </c:xVal>
          <c:yVal>
            <c:numRef>
              <c:f>p20190410!$C$2:$C$6766</c:f>
              <c:numCache>
                <c:formatCode>0.00E+00</c:formatCode>
                <c:ptCount val="6765"/>
                <c:pt idx="0">
                  <c:v>0</c:v>
                </c:pt>
                <c:pt idx="1">
                  <c:v>1.8000000000000001E-4</c:v>
                </c:pt>
                <c:pt idx="2">
                  <c:v>1.6000000000000001E-4</c:v>
                </c:pt>
                <c:pt idx="3">
                  <c:v>6.9999999999999994E-5</c:v>
                </c:pt>
                <c:pt idx="4">
                  <c:v>5.5000000000000002E-5</c:v>
                </c:pt>
                <c:pt idx="5">
                  <c:v>5.5000000000000002E-5</c:v>
                </c:pt>
                <c:pt idx="6">
                  <c:v>5.5000000000000002E-5</c:v>
                </c:pt>
                <c:pt idx="7">
                  <c:v>5.5000000000000002E-5</c:v>
                </c:pt>
                <c:pt idx="8">
                  <c:v>5.5000000000000002E-5</c:v>
                </c:pt>
                <c:pt idx="9">
                  <c:v>5.5000000000000002E-5</c:v>
                </c:pt>
                <c:pt idx="10">
                  <c:v>5.5000000000000002E-5</c:v>
                </c:pt>
                <c:pt idx="11">
                  <c:v>5.5000000000000002E-5</c:v>
                </c:pt>
                <c:pt idx="12">
                  <c:v>5.5000000000000002E-5</c:v>
                </c:pt>
                <c:pt idx="13">
                  <c:v>5.5000000000000002E-5</c:v>
                </c:pt>
                <c:pt idx="14">
                  <c:v>5.5000000000000002E-5</c:v>
                </c:pt>
                <c:pt idx="15">
                  <c:v>5.5000000000000002E-5</c:v>
                </c:pt>
                <c:pt idx="16">
                  <c:v>5.5000000000000002E-5</c:v>
                </c:pt>
                <c:pt idx="17">
                  <c:v>5.3999999999999998E-5</c:v>
                </c:pt>
                <c:pt idx="18">
                  <c:v>5.3999999999999998E-5</c:v>
                </c:pt>
                <c:pt idx="19">
                  <c:v>5.3999999999999998E-5</c:v>
                </c:pt>
                <c:pt idx="20">
                  <c:v>5.3999999999999998E-5</c:v>
                </c:pt>
                <c:pt idx="21">
                  <c:v>5.3999999999999998E-5</c:v>
                </c:pt>
                <c:pt idx="22">
                  <c:v>5.3999999999999998E-5</c:v>
                </c:pt>
                <c:pt idx="23">
                  <c:v>5.3999999999999998E-5</c:v>
                </c:pt>
                <c:pt idx="24">
                  <c:v>5.3999999999999998E-5</c:v>
                </c:pt>
                <c:pt idx="25">
                  <c:v>5.3000000000000001E-5</c:v>
                </c:pt>
                <c:pt idx="26">
                  <c:v>5.3000000000000001E-5</c:v>
                </c:pt>
                <c:pt idx="27">
                  <c:v>5.3000000000000001E-5</c:v>
                </c:pt>
                <c:pt idx="28">
                  <c:v>5.3000000000000001E-5</c:v>
                </c:pt>
                <c:pt idx="29">
                  <c:v>5.3000000000000001E-5</c:v>
                </c:pt>
                <c:pt idx="30">
                  <c:v>5.3000000000000001E-5</c:v>
                </c:pt>
                <c:pt idx="31">
                  <c:v>5.3000000000000001E-5</c:v>
                </c:pt>
                <c:pt idx="32">
                  <c:v>5.3000000000000001E-5</c:v>
                </c:pt>
                <c:pt idx="33">
                  <c:v>5.3000000000000001E-5</c:v>
                </c:pt>
                <c:pt idx="34">
                  <c:v>5.3000000000000001E-5</c:v>
                </c:pt>
                <c:pt idx="35">
                  <c:v>5.3000000000000001E-5</c:v>
                </c:pt>
                <c:pt idx="36">
                  <c:v>5.3000000000000001E-5</c:v>
                </c:pt>
                <c:pt idx="37">
                  <c:v>5.3000000000000001E-5</c:v>
                </c:pt>
                <c:pt idx="38">
                  <c:v>5.3000000000000001E-5</c:v>
                </c:pt>
                <c:pt idx="39">
                  <c:v>5.3000000000000001E-5</c:v>
                </c:pt>
                <c:pt idx="40">
                  <c:v>5.1999999999999997E-5</c:v>
                </c:pt>
                <c:pt idx="41">
                  <c:v>5.1999999999999997E-5</c:v>
                </c:pt>
                <c:pt idx="42">
                  <c:v>5.1E-5</c:v>
                </c:pt>
                <c:pt idx="43">
                  <c:v>4.8999999999999998E-5</c:v>
                </c:pt>
                <c:pt idx="44">
                  <c:v>4.8999999999999998E-5</c:v>
                </c:pt>
                <c:pt idx="45">
                  <c:v>4.8000000000000001E-5</c:v>
                </c:pt>
                <c:pt idx="46">
                  <c:v>4.6999999999999997E-5</c:v>
                </c:pt>
                <c:pt idx="47">
                  <c:v>4.6999999999999997E-5</c:v>
                </c:pt>
                <c:pt idx="48">
                  <c:v>4.6E-5</c:v>
                </c:pt>
                <c:pt idx="49">
                  <c:v>4.6E-5</c:v>
                </c:pt>
                <c:pt idx="50">
                  <c:v>4.5000000000000003E-5</c:v>
                </c:pt>
                <c:pt idx="51">
                  <c:v>4.3999999999999999E-5</c:v>
                </c:pt>
                <c:pt idx="52">
                  <c:v>4.3000000000000002E-5</c:v>
                </c:pt>
                <c:pt idx="53">
                  <c:v>4.1999999999999998E-5</c:v>
                </c:pt>
                <c:pt idx="54">
                  <c:v>4.1E-5</c:v>
                </c:pt>
                <c:pt idx="55">
                  <c:v>4.0000000000000003E-5</c:v>
                </c:pt>
                <c:pt idx="56">
                  <c:v>4.0000000000000003E-5</c:v>
                </c:pt>
                <c:pt idx="57">
                  <c:v>4.0000000000000003E-5</c:v>
                </c:pt>
                <c:pt idx="58">
                  <c:v>3.8999999999999999E-5</c:v>
                </c:pt>
                <c:pt idx="59">
                  <c:v>3.8000000000000002E-5</c:v>
                </c:pt>
                <c:pt idx="60">
                  <c:v>3.8000000000000002E-5</c:v>
                </c:pt>
                <c:pt idx="61">
                  <c:v>3.6999999999999998E-5</c:v>
                </c:pt>
                <c:pt idx="62">
                  <c:v>3.6000000000000001E-5</c:v>
                </c:pt>
                <c:pt idx="63">
                  <c:v>3.6000000000000001E-5</c:v>
                </c:pt>
                <c:pt idx="64">
                  <c:v>3.4999999999999997E-5</c:v>
                </c:pt>
                <c:pt idx="65">
                  <c:v>3.4999999999999997E-5</c:v>
                </c:pt>
                <c:pt idx="66">
                  <c:v>3.4999999999999997E-5</c:v>
                </c:pt>
                <c:pt idx="67">
                  <c:v>3.4E-5</c:v>
                </c:pt>
                <c:pt idx="68">
                  <c:v>3.4E-5</c:v>
                </c:pt>
                <c:pt idx="69">
                  <c:v>3.3000000000000003E-5</c:v>
                </c:pt>
                <c:pt idx="70">
                  <c:v>3.3000000000000003E-5</c:v>
                </c:pt>
                <c:pt idx="71">
                  <c:v>3.1999999999999999E-5</c:v>
                </c:pt>
                <c:pt idx="72">
                  <c:v>3.1999999999999999E-5</c:v>
                </c:pt>
                <c:pt idx="73">
                  <c:v>3.1999999999999999E-5</c:v>
                </c:pt>
                <c:pt idx="74">
                  <c:v>3.1000000000000001E-5</c:v>
                </c:pt>
                <c:pt idx="75">
                  <c:v>3.1000000000000001E-5</c:v>
                </c:pt>
                <c:pt idx="76">
                  <c:v>3.0000000000000001E-5</c:v>
                </c:pt>
                <c:pt idx="77">
                  <c:v>3.0000000000000001E-5</c:v>
                </c:pt>
                <c:pt idx="78">
                  <c:v>2.9E-5</c:v>
                </c:pt>
                <c:pt idx="79">
                  <c:v>2.9E-5</c:v>
                </c:pt>
                <c:pt idx="80">
                  <c:v>2.9E-5</c:v>
                </c:pt>
                <c:pt idx="81">
                  <c:v>2.8E-5</c:v>
                </c:pt>
                <c:pt idx="82">
                  <c:v>2.8E-5</c:v>
                </c:pt>
                <c:pt idx="83">
                  <c:v>2.8E-5</c:v>
                </c:pt>
                <c:pt idx="84">
                  <c:v>2.6999999999999999E-5</c:v>
                </c:pt>
                <c:pt idx="85">
                  <c:v>2.6999999999999999E-5</c:v>
                </c:pt>
                <c:pt idx="86">
                  <c:v>2.6999999999999999E-5</c:v>
                </c:pt>
                <c:pt idx="87">
                  <c:v>2.5999999999999998E-5</c:v>
                </c:pt>
                <c:pt idx="88">
                  <c:v>2.5999999999999998E-5</c:v>
                </c:pt>
                <c:pt idx="89">
                  <c:v>2.5999999999999998E-5</c:v>
                </c:pt>
                <c:pt idx="90">
                  <c:v>2.5000000000000001E-5</c:v>
                </c:pt>
                <c:pt idx="91">
                  <c:v>2.5000000000000001E-5</c:v>
                </c:pt>
                <c:pt idx="92">
                  <c:v>2.5000000000000001E-5</c:v>
                </c:pt>
                <c:pt idx="93">
                  <c:v>2.4000000000000001E-5</c:v>
                </c:pt>
                <c:pt idx="94">
                  <c:v>2.4000000000000001E-5</c:v>
                </c:pt>
                <c:pt idx="95">
                  <c:v>2.4000000000000001E-5</c:v>
                </c:pt>
                <c:pt idx="96">
                  <c:v>2.3E-5</c:v>
                </c:pt>
                <c:pt idx="97">
                  <c:v>2.3E-5</c:v>
                </c:pt>
                <c:pt idx="98">
                  <c:v>2.3E-5</c:v>
                </c:pt>
                <c:pt idx="99">
                  <c:v>2.3E-5</c:v>
                </c:pt>
                <c:pt idx="100">
                  <c:v>2.3E-5</c:v>
                </c:pt>
                <c:pt idx="101">
                  <c:v>2.3E-5</c:v>
                </c:pt>
                <c:pt idx="102">
                  <c:v>2.3E-5</c:v>
                </c:pt>
                <c:pt idx="103">
                  <c:v>2.3E-5</c:v>
                </c:pt>
                <c:pt idx="104">
                  <c:v>2.1999999999999999E-5</c:v>
                </c:pt>
                <c:pt idx="105">
                  <c:v>2.1999999999999999E-5</c:v>
                </c:pt>
                <c:pt idx="106">
                  <c:v>2.1999999999999999E-5</c:v>
                </c:pt>
                <c:pt idx="107">
                  <c:v>2.1999999999999999E-5</c:v>
                </c:pt>
                <c:pt idx="108">
                  <c:v>2.1999999999999999E-5</c:v>
                </c:pt>
                <c:pt idx="109">
                  <c:v>2.1999999999999999E-5</c:v>
                </c:pt>
                <c:pt idx="110">
                  <c:v>2.1999999999999999E-5</c:v>
                </c:pt>
                <c:pt idx="111">
                  <c:v>2.1999999999999999E-5</c:v>
                </c:pt>
                <c:pt idx="112">
                  <c:v>2.1999999999999999E-5</c:v>
                </c:pt>
                <c:pt idx="113">
                  <c:v>2.1999999999999999E-5</c:v>
                </c:pt>
                <c:pt idx="114">
                  <c:v>2.1999999999999999E-5</c:v>
                </c:pt>
                <c:pt idx="115">
                  <c:v>2.1999999999999999E-5</c:v>
                </c:pt>
                <c:pt idx="116">
                  <c:v>2.0999999999999999E-5</c:v>
                </c:pt>
                <c:pt idx="117">
                  <c:v>2.0999999999999999E-5</c:v>
                </c:pt>
                <c:pt idx="118">
                  <c:v>2.0999999999999999E-5</c:v>
                </c:pt>
                <c:pt idx="119">
                  <c:v>2.0999999999999999E-5</c:v>
                </c:pt>
                <c:pt idx="120">
                  <c:v>2.0999999999999999E-5</c:v>
                </c:pt>
                <c:pt idx="121">
                  <c:v>2.0999999999999999E-5</c:v>
                </c:pt>
                <c:pt idx="122">
                  <c:v>2.0999999999999999E-5</c:v>
                </c:pt>
                <c:pt idx="123">
                  <c:v>2.0999999999999999E-5</c:v>
                </c:pt>
                <c:pt idx="124">
                  <c:v>2.0999999999999999E-5</c:v>
                </c:pt>
                <c:pt idx="125">
                  <c:v>2.0999999999999999E-5</c:v>
                </c:pt>
                <c:pt idx="126">
                  <c:v>2.0999999999999999E-5</c:v>
                </c:pt>
                <c:pt idx="127">
                  <c:v>2.0999999999999999E-5</c:v>
                </c:pt>
                <c:pt idx="128">
                  <c:v>2.0000000000000002E-5</c:v>
                </c:pt>
                <c:pt idx="129">
                  <c:v>2.0000000000000002E-5</c:v>
                </c:pt>
                <c:pt idx="130">
                  <c:v>2.0000000000000002E-5</c:v>
                </c:pt>
                <c:pt idx="131">
                  <c:v>2.0000000000000002E-5</c:v>
                </c:pt>
                <c:pt idx="132">
                  <c:v>2.0000000000000002E-5</c:v>
                </c:pt>
                <c:pt idx="133">
                  <c:v>2.0000000000000002E-5</c:v>
                </c:pt>
                <c:pt idx="134">
                  <c:v>2.0000000000000002E-5</c:v>
                </c:pt>
                <c:pt idx="135">
                  <c:v>2.0000000000000002E-5</c:v>
                </c:pt>
                <c:pt idx="136">
                  <c:v>2.0000000000000002E-5</c:v>
                </c:pt>
                <c:pt idx="137">
                  <c:v>2.0000000000000002E-5</c:v>
                </c:pt>
                <c:pt idx="138">
                  <c:v>2.0000000000000002E-5</c:v>
                </c:pt>
                <c:pt idx="139">
                  <c:v>2.0000000000000002E-5</c:v>
                </c:pt>
                <c:pt idx="140">
                  <c:v>2.0000000000000002E-5</c:v>
                </c:pt>
                <c:pt idx="141">
                  <c:v>1.9000000000000001E-5</c:v>
                </c:pt>
                <c:pt idx="142">
                  <c:v>1.9000000000000001E-5</c:v>
                </c:pt>
                <c:pt idx="143">
                  <c:v>1.9000000000000001E-5</c:v>
                </c:pt>
                <c:pt idx="144">
                  <c:v>1.9000000000000001E-5</c:v>
                </c:pt>
                <c:pt idx="145">
                  <c:v>1.9000000000000001E-5</c:v>
                </c:pt>
                <c:pt idx="146">
                  <c:v>1.9000000000000001E-5</c:v>
                </c:pt>
                <c:pt idx="147">
                  <c:v>1.9000000000000001E-5</c:v>
                </c:pt>
                <c:pt idx="148">
                  <c:v>1.9000000000000001E-5</c:v>
                </c:pt>
                <c:pt idx="149">
                  <c:v>1.9000000000000001E-5</c:v>
                </c:pt>
                <c:pt idx="150">
                  <c:v>1.9000000000000001E-5</c:v>
                </c:pt>
                <c:pt idx="151">
                  <c:v>1.9000000000000001E-5</c:v>
                </c:pt>
                <c:pt idx="152">
                  <c:v>1.9000000000000001E-5</c:v>
                </c:pt>
                <c:pt idx="153">
                  <c:v>1.8E-5</c:v>
                </c:pt>
                <c:pt idx="154">
                  <c:v>1.8E-5</c:v>
                </c:pt>
                <c:pt idx="155">
                  <c:v>1.8E-5</c:v>
                </c:pt>
                <c:pt idx="156">
                  <c:v>1.8E-5</c:v>
                </c:pt>
                <c:pt idx="157">
                  <c:v>1.8E-5</c:v>
                </c:pt>
                <c:pt idx="158">
                  <c:v>1.8E-5</c:v>
                </c:pt>
                <c:pt idx="159">
                  <c:v>1.8E-5</c:v>
                </c:pt>
                <c:pt idx="160">
                  <c:v>1.8E-5</c:v>
                </c:pt>
                <c:pt idx="161">
                  <c:v>1.8E-5</c:v>
                </c:pt>
                <c:pt idx="162">
                  <c:v>1.8E-5</c:v>
                </c:pt>
                <c:pt idx="163">
                  <c:v>1.8E-5</c:v>
                </c:pt>
                <c:pt idx="164">
                  <c:v>1.8E-5</c:v>
                </c:pt>
                <c:pt idx="165">
                  <c:v>1.8E-5</c:v>
                </c:pt>
                <c:pt idx="166">
                  <c:v>1.8E-5</c:v>
                </c:pt>
                <c:pt idx="167">
                  <c:v>1.8E-5</c:v>
                </c:pt>
                <c:pt idx="168">
                  <c:v>1.8E-5</c:v>
                </c:pt>
                <c:pt idx="169">
                  <c:v>1.8E-5</c:v>
                </c:pt>
                <c:pt idx="170">
                  <c:v>1.8E-5</c:v>
                </c:pt>
                <c:pt idx="171">
                  <c:v>1.8E-5</c:v>
                </c:pt>
                <c:pt idx="172">
                  <c:v>1.7E-5</c:v>
                </c:pt>
                <c:pt idx="173">
                  <c:v>1.7E-5</c:v>
                </c:pt>
                <c:pt idx="174">
                  <c:v>1.7E-5</c:v>
                </c:pt>
                <c:pt idx="175">
                  <c:v>1.7E-5</c:v>
                </c:pt>
                <c:pt idx="176">
                  <c:v>1.7E-5</c:v>
                </c:pt>
                <c:pt idx="177">
                  <c:v>1.7E-5</c:v>
                </c:pt>
                <c:pt idx="178">
                  <c:v>1.7E-5</c:v>
                </c:pt>
                <c:pt idx="179">
                  <c:v>1.7E-5</c:v>
                </c:pt>
                <c:pt idx="180">
                  <c:v>1.7E-5</c:v>
                </c:pt>
                <c:pt idx="181">
                  <c:v>1.7E-5</c:v>
                </c:pt>
                <c:pt idx="182">
                  <c:v>1.7E-5</c:v>
                </c:pt>
                <c:pt idx="183">
                  <c:v>1.7E-5</c:v>
                </c:pt>
                <c:pt idx="184">
                  <c:v>1.7E-5</c:v>
                </c:pt>
                <c:pt idx="185">
                  <c:v>1.7E-5</c:v>
                </c:pt>
                <c:pt idx="186">
                  <c:v>1.7E-5</c:v>
                </c:pt>
                <c:pt idx="187">
                  <c:v>1.7E-5</c:v>
                </c:pt>
                <c:pt idx="188">
                  <c:v>1.7E-5</c:v>
                </c:pt>
                <c:pt idx="189">
                  <c:v>1.7E-5</c:v>
                </c:pt>
                <c:pt idx="190">
                  <c:v>1.7E-5</c:v>
                </c:pt>
                <c:pt idx="191">
                  <c:v>1.7E-5</c:v>
                </c:pt>
                <c:pt idx="192">
                  <c:v>1.7E-5</c:v>
                </c:pt>
                <c:pt idx="193">
                  <c:v>1.5999999999999999E-5</c:v>
                </c:pt>
                <c:pt idx="194">
                  <c:v>1.5999999999999999E-5</c:v>
                </c:pt>
                <c:pt idx="195">
                  <c:v>1.5999999999999999E-5</c:v>
                </c:pt>
                <c:pt idx="196">
                  <c:v>1.5999999999999999E-5</c:v>
                </c:pt>
                <c:pt idx="197">
                  <c:v>1.5999999999999999E-5</c:v>
                </c:pt>
                <c:pt idx="198">
                  <c:v>1.5999999999999999E-5</c:v>
                </c:pt>
                <c:pt idx="199">
                  <c:v>1.5999999999999999E-5</c:v>
                </c:pt>
                <c:pt idx="200">
                  <c:v>1.5999999999999999E-5</c:v>
                </c:pt>
                <c:pt idx="201">
                  <c:v>1.5999999999999999E-5</c:v>
                </c:pt>
                <c:pt idx="202">
                  <c:v>1.5999999999999999E-5</c:v>
                </c:pt>
                <c:pt idx="203">
                  <c:v>1.5999999999999999E-5</c:v>
                </c:pt>
                <c:pt idx="204">
                  <c:v>1.5999999999999999E-5</c:v>
                </c:pt>
                <c:pt idx="205">
                  <c:v>1.5999999999999999E-5</c:v>
                </c:pt>
                <c:pt idx="206">
                  <c:v>1.5999999999999999E-5</c:v>
                </c:pt>
                <c:pt idx="207">
                  <c:v>1.5999999999999999E-5</c:v>
                </c:pt>
                <c:pt idx="208">
                  <c:v>1.5999999999999999E-5</c:v>
                </c:pt>
                <c:pt idx="209">
                  <c:v>1.5999999999999999E-5</c:v>
                </c:pt>
                <c:pt idx="210">
                  <c:v>1.5999999999999999E-5</c:v>
                </c:pt>
                <c:pt idx="211">
                  <c:v>1.5999999999999999E-5</c:v>
                </c:pt>
                <c:pt idx="212">
                  <c:v>1.5999999999999999E-5</c:v>
                </c:pt>
                <c:pt idx="213">
                  <c:v>1.5E-5</c:v>
                </c:pt>
                <c:pt idx="214">
                  <c:v>1.5E-5</c:v>
                </c:pt>
                <c:pt idx="215">
                  <c:v>1.5E-5</c:v>
                </c:pt>
                <c:pt idx="216">
                  <c:v>1.5E-5</c:v>
                </c:pt>
                <c:pt idx="217">
                  <c:v>1.5E-5</c:v>
                </c:pt>
                <c:pt idx="218">
                  <c:v>1.5E-5</c:v>
                </c:pt>
                <c:pt idx="219">
                  <c:v>1.5E-5</c:v>
                </c:pt>
                <c:pt idx="220">
                  <c:v>1.5E-5</c:v>
                </c:pt>
                <c:pt idx="221">
                  <c:v>1.5E-5</c:v>
                </c:pt>
                <c:pt idx="222">
                  <c:v>1.5E-5</c:v>
                </c:pt>
                <c:pt idx="223">
                  <c:v>1.5E-5</c:v>
                </c:pt>
                <c:pt idx="224">
                  <c:v>1.5E-5</c:v>
                </c:pt>
                <c:pt idx="225">
                  <c:v>1.5E-5</c:v>
                </c:pt>
                <c:pt idx="226">
                  <c:v>1.5E-5</c:v>
                </c:pt>
                <c:pt idx="227">
                  <c:v>1.5E-5</c:v>
                </c:pt>
                <c:pt idx="228">
                  <c:v>1.5E-5</c:v>
                </c:pt>
                <c:pt idx="229">
                  <c:v>1.5E-5</c:v>
                </c:pt>
                <c:pt idx="230">
                  <c:v>1.5E-5</c:v>
                </c:pt>
                <c:pt idx="231">
                  <c:v>1.5E-5</c:v>
                </c:pt>
                <c:pt idx="232">
                  <c:v>1.5E-5</c:v>
                </c:pt>
                <c:pt idx="233">
                  <c:v>1.5E-5</c:v>
                </c:pt>
                <c:pt idx="234">
                  <c:v>1.5E-5</c:v>
                </c:pt>
                <c:pt idx="235">
                  <c:v>1.5E-5</c:v>
                </c:pt>
                <c:pt idx="236">
                  <c:v>1.5E-5</c:v>
                </c:pt>
                <c:pt idx="237">
                  <c:v>1.5E-5</c:v>
                </c:pt>
                <c:pt idx="238">
                  <c:v>1.4E-5</c:v>
                </c:pt>
                <c:pt idx="239">
                  <c:v>1.4E-5</c:v>
                </c:pt>
                <c:pt idx="240">
                  <c:v>1.4E-5</c:v>
                </c:pt>
                <c:pt idx="241">
                  <c:v>1.4E-5</c:v>
                </c:pt>
                <c:pt idx="242">
                  <c:v>1.4E-5</c:v>
                </c:pt>
                <c:pt idx="243">
                  <c:v>1.4E-5</c:v>
                </c:pt>
                <c:pt idx="244">
                  <c:v>1.4E-5</c:v>
                </c:pt>
                <c:pt idx="245">
                  <c:v>1.4E-5</c:v>
                </c:pt>
                <c:pt idx="246">
                  <c:v>1.4E-5</c:v>
                </c:pt>
                <c:pt idx="247">
                  <c:v>1.4E-5</c:v>
                </c:pt>
                <c:pt idx="248">
                  <c:v>1.4E-5</c:v>
                </c:pt>
                <c:pt idx="249">
                  <c:v>1.4E-5</c:v>
                </c:pt>
                <c:pt idx="250">
                  <c:v>1.4E-5</c:v>
                </c:pt>
                <c:pt idx="251">
                  <c:v>1.4E-5</c:v>
                </c:pt>
                <c:pt idx="252">
                  <c:v>1.4E-5</c:v>
                </c:pt>
                <c:pt idx="253">
                  <c:v>1.4E-5</c:v>
                </c:pt>
                <c:pt idx="254">
                  <c:v>1.4E-5</c:v>
                </c:pt>
                <c:pt idx="255">
                  <c:v>1.4E-5</c:v>
                </c:pt>
                <c:pt idx="256">
                  <c:v>1.4E-5</c:v>
                </c:pt>
                <c:pt idx="257">
                  <c:v>1.4E-5</c:v>
                </c:pt>
                <c:pt idx="258">
                  <c:v>1.4E-5</c:v>
                </c:pt>
                <c:pt idx="259">
                  <c:v>1.4E-5</c:v>
                </c:pt>
                <c:pt idx="260">
                  <c:v>1.4E-5</c:v>
                </c:pt>
                <c:pt idx="261">
                  <c:v>1.4E-5</c:v>
                </c:pt>
                <c:pt idx="262">
                  <c:v>1.4E-5</c:v>
                </c:pt>
                <c:pt idx="263">
                  <c:v>1.4E-5</c:v>
                </c:pt>
                <c:pt idx="264">
                  <c:v>1.4E-5</c:v>
                </c:pt>
                <c:pt idx="265">
                  <c:v>1.2999999999999999E-5</c:v>
                </c:pt>
                <c:pt idx="266">
                  <c:v>1.2999999999999999E-5</c:v>
                </c:pt>
                <c:pt idx="267">
                  <c:v>1.2999999999999999E-5</c:v>
                </c:pt>
                <c:pt idx="268">
                  <c:v>1.2999999999999999E-5</c:v>
                </c:pt>
                <c:pt idx="269">
                  <c:v>1.2999999999999999E-5</c:v>
                </c:pt>
                <c:pt idx="270">
                  <c:v>1.2999999999999999E-5</c:v>
                </c:pt>
                <c:pt idx="271">
                  <c:v>1.2999999999999999E-5</c:v>
                </c:pt>
                <c:pt idx="272">
                  <c:v>1.2999999999999999E-5</c:v>
                </c:pt>
                <c:pt idx="273">
                  <c:v>1.2999999999999999E-5</c:v>
                </c:pt>
                <c:pt idx="274">
                  <c:v>1.2999999999999999E-5</c:v>
                </c:pt>
                <c:pt idx="275">
                  <c:v>1.2999999999999999E-5</c:v>
                </c:pt>
                <c:pt idx="276">
                  <c:v>1.2999999999999999E-5</c:v>
                </c:pt>
                <c:pt idx="277">
                  <c:v>1.2999999999999999E-5</c:v>
                </c:pt>
                <c:pt idx="278">
                  <c:v>1.2999999999999999E-5</c:v>
                </c:pt>
                <c:pt idx="279">
                  <c:v>1.2999999999999999E-5</c:v>
                </c:pt>
                <c:pt idx="280">
                  <c:v>1.2999999999999999E-5</c:v>
                </c:pt>
                <c:pt idx="281">
                  <c:v>1.2999999999999999E-5</c:v>
                </c:pt>
                <c:pt idx="282">
                  <c:v>1.2999999999999999E-5</c:v>
                </c:pt>
                <c:pt idx="283">
                  <c:v>1.2999999999999999E-5</c:v>
                </c:pt>
                <c:pt idx="284">
                  <c:v>1.2999999999999999E-5</c:v>
                </c:pt>
                <c:pt idx="285">
                  <c:v>1.2999999999999999E-5</c:v>
                </c:pt>
                <c:pt idx="286">
                  <c:v>1.2999999999999999E-5</c:v>
                </c:pt>
                <c:pt idx="287">
                  <c:v>1.2999999999999999E-5</c:v>
                </c:pt>
                <c:pt idx="288">
                  <c:v>1.2999999999999999E-5</c:v>
                </c:pt>
                <c:pt idx="289">
                  <c:v>1.2999999999999999E-5</c:v>
                </c:pt>
                <c:pt idx="290">
                  <c:v>1.2999999999999999E-5</c:v>
                </c:pt>
                <c:pt idx="291">
                  <c:v>1.2999999999999999E-5</c:v>
                </c:pt>
                <c:pt idx="292">
                  <c:v>1.2999999999999999E-5</c:v>
                </c:pt>
                <c:pt idx="293">
                  <c:v>1.2999999999999999E-5</c:v>
                </c:pt>
                <c:pt idx="294">
                  <c:v>1.2999999999999999E-5</c:v>
                </c:pt>
                <c:pt idx="295">
                  <c:v>1.2999999999999999E-5</c:v>
                </c:pt>
                <c:pt idx="296">
                  <c:v>1.2999999999999999E-5</c:v>
                </c:pt>
                <c:pt idx="297">
                  <c:v>1.2999999999999999E-5</c:v>
                </c:pt>
                <c:pt idx="298">
                  <c:v>1.2999999999999999E-5</c:v>
                </c:pt>
                <c:pt idx="299">
                  <c:v>1.2E-5</c:v>
                </c:pt>
                <c:pt idx="300">
                  <c:v>1.2E-5</c:v>
                </c:pt>
                <c:pt idx="301">
                  <c:v>1.2E-5</c:v>
                </c:pt>
                <c:pt idx="302">
                  <c:v>1.2E-5</c:v>
                </c:pt>
                <c:pt idx="303">
                  <c:v>1.2E-5</c:v>
                </c:pt>
                <c:pt idx="304">
                  <c:v>1.2E-5</c:v>
                </c:pt>
                <c:pt idx="305">
                  <c:v>1.2E-5</c:v>
                </c:pt>
                <c:pt idx="306">
                  <c:v>1.2E-5</c:v>
                </c:pt>
                <c:pt idx="307">
                  <c:v>1.2E-5</c:v>
                </c:pt>
                <c:pt idx="308">
                  <c:v>1.2E-5</c:v>
                </c:pt>
                <c:pt idx="309">
                  <c:v>1.2E-5</c:v>
                </c:pt>
                <c:pt idx="310">
                  <c:v>1.2E-5</c:v>
                </c:pt>
                <c:pt idx="311">
                  <c:v>1.2E-5</c:v>
                </c:pt>
                <c:pt idx="312">
                  <c:v>1.2E-5</c:v>
                </c:pt>
                <c:pt idx="313">
                  <c:v>1.2E-5</c:v>
                </c:pt>
                <c:pt idx="314">
                  <c:v>1.2E-5</c:v>
                </c:pt>
                <c:pt idx="315">
                  <c:v>1.2E-5</c:v>
                </c:pt>
                <c:pt idx="316">
                  <c:v>1.2E-5</c:v>
                </c:pt>
                <c:pt idx="317">
                  <c:v>1.2E-5</c:v>
                </c:pt>
                <c:pt idx="318">
                  <c:v>1.2E-5</c:v>
                </c:pt>
                <c:pt idx="319">
                  <c:v>1.2E-5</c:v>
                </c:pt>
                <c:pt idx="320">
                  <c:v>1.2E-5</c:v>
                </c:pt>
                <c:pt idx="321">
                  <c:v>1.2E-5</c:v>
                </c:pt>
                <c:pt idx="322">
                  <c:v>1.2E-5</c:v>
                </c:pt>
                <c:pt idx="323">
                  <c:v>1.2E-5</c:v>
                </c:pt>
                <c:pt idx="324">
                  <c:v>1.2E-5</c:v>
                </c:pt>
                <c:pt idx="325">
                  <c:v>1.2E-5</c:v>
                </c:pt>
                <c:pt idx="326">
                  <c:v>1.2E-5</c:v>
                </c:pt>
                <c:pt idx="327">
                  <c:v>1.2E-5</c:v>
                </c:pt>
                <c:pt idx="328">
                  <c:v>1.2E-5</c:v>
                </c:pt>
                <c:pt idx="329">
                  <c:v>1.2E-5</c:v>
                </c:pt>
                <c:pt idx="330">
                  <c:v>1.2E-5</c:v>
                </c:pt>
                <c:pt idx="331">
                  <c:v>1.2E-5</c:v>
                </c:pt>
                <c:pt idx="332">
                  <c:v>1.2E-5</c:v>
                </c:pt>
                <c:pt idx="333">
                  <c:v>1.2E-5</c:v>
                </c:pt>
                <c:pt idx="334">
                  <c:v>1.2E-5</c:v>
                </c:pt>
                <c:pt idx="335">
                  <c:v>1.2E-5</c:v>
                </c:pt>
                <c:pt idx="336">
                  <c:v>1.2E-5</c:v>
                </c:pt>
                <c:pt idx="337">
                  <c:v>1.1E-5</c:v>
                </c:pt>
                <c:pt idx="338">
                  <c:v>1.1E-5</c:v>
                </c:pt>
                <c:pt idx="339">
                  <c:v>1.1E-5</c:v>
                </c:pt>
                <c:pt idx="340">
                  <c:v>1.1E-5</c:v>
                </c:pt>
                <c:pt idx="341">
                  <c:v>1.1E-5</c:v>
                </c:pt>
                <c:pt idx="342">
                  <c:v>1.1E-5</c:v>
                </c:pt>
                <c:pt idx="343">
                  <c:v>1.1E-5</c:v>
                </c:pt>
                <c:pt idx="344">
                  <c:v>1.1E-5</c:v>
                </c:pt>
                <c:pt idx="345">
                  <c:v>1.1E-5</c:v>
                </c:pt>
                <c:pt idx="346">
                  <c:v>1.1E-5</c:v>
                </c:pt>
                <c:pt idx="347">
                  <c:v>1.1E-5</c:v>
                </c:pt>
                <c:pt idx="348">
                  <c:v>1.1E-5</c:v>
                </c:pt>
                <c:pt idx="349">
                  <c:v>1.1E-5</c:v>
                </c:pt>
                <c:pt idx="350">
                  <c:v>1.1E-5</c:v>
                </c:pt>
                <c:pt idx="351">
                  <c:v>1.1E-5</c:v>
                </c:pt>
                <c:pt idx="352">
                  <c:v>1.1E-5</c:v>
                </c:pt>
                <c:pt idx="353">
                  <c:v>1.1E-5</c:v>
                </c:pt>
                <c:pt idx="354">
                  <c:v>1.1E-5</c:v>
                </c:pt>
                <c:pt idx="355">
                  <c:v>1.1E-5</c:v>
                </c:pt>
                <c:pt idx="356">
                  <c:v>1.1E-5</c:v>
                </c:pt>
                <c:pt idx="357">
                  <c:v>1.1E-5</c:v>
                </c:pt>
                <c:pt idx="358">
                  <c:v>1.1E-5</c:v>
                </c:pt>
                <c:pt idx="359">
                  <c:v>1.1E-5</c:v>
                </c:pt>
                <c:pt idx="360">
                  <c:v>1.1E-5</c:v>
                </c:pt>
                <c:pt idx="361">
                  <c:v>1.1E-5</c:v>
                </c:pt>
                <c:pt idx="362">
                  <c:v>1.1E-5</c:v>
                </c:pt>
                <c:pt idx="363">
                  <c:v>1.1E-5</c:v>
                </c:pt>
                <c:pt idx="364">
                  <c:v>1.1E-5</c:v>
                </c:pt>
                <c:pt idx="365">
                  <c:v>1.1E-5</c:v>
                </c:pt>
                <c:pt idx="366">
                  <c:v>1.1E-5</c:v>
                </c:pt>
                <c:pt idx="367">
                  <c:v>1.1E-5</c:v>
                </c:pt>
                <c:pt idx="368">
                  <c:v>1.1E-5</c:v>
                </c:pt>
                <c:pt idx="369">
                  <c:v>1.1E-5</c:v>
                </c:pt>
                <c:pt idx="370">
                  <c:v>1.1E-5</c:v>
                </c:pt>
                <c:pt idx="371">
                  <c:v>1.1E-5</c:v>
                </c:pt>
                <c:pt idx="372">
                  <c:v>1.1E-5</c:v>
                </c:pt>
                <c:pt idx="373">
                  <c:v>1.1E-5</c:v>
                </c:pt>
                <c:pt idx="374">
                  <c:v>1.1E-5</c:v>
                </c:pt>
                <c:pt idx="375">
                  <c:v>1.1E-5</c:v>
                </c:pt>
                <c:pt idx="376">
                  <c:v>1.1E-5</c:v>
                </c:pt>
                <c:pt idx="377">
                  <c:v>1.1E-5</c:v>
                </c:pt>
                <c:pt idx="378">
                  <c:v>1.1E-5</c:v>
                </c:pt>
                <c:pt idx="379">
                  <c:v>1.1E-5</c:v>
                </c:pt>
                <c:pt idx="380">
                  <c:v>1.1E-5</c:v>
                </c:pt>
                <c:pt idx="381">
                  <c:v>1.1E-5</c:v>
                </c:pt>
                <c:pt idx="382">
                  <c:v>1.1E-5</c:v>
                </c:pt>
                <c:pt idx="383">
                  <c:v>1.0000000000000001E-5</c:v>
                </c:pt>
                <c:pt idx="384">
                  <c:v>1.0000000000000001E-5</c:v>
                </c:pt>
                <c:pt idx="385">
                  <c:v>1.0000000000000001E-5</c:v>
                </c:pt>
                <c:pt idx="386">
                  <c:v>1.0000000000000001E-5</c:v>
                </c:pt>
                <c:pt idx="387">
                  <c:v>1.0000000000000001E-5</c:v>
                </c:pt>
                <c:pt idx="388">
                  <c:v>1.0000000000000001E-5</c:v>
                </c:pt>
                <c:pt idx="389">
                  <c:v>1.0000000000000001E-5</c:v>
                </c:pt>
                <c:pt idx="390">
                  <c:v>1.0000000000000001E-5</c:v>
                </c:pt>
                <c:pt idx="391">
                  <c:v>1.0000000000000001E-5</c:v>
                </c:pt>
                <c:pt idx="392">
                  <c:v>1.0000000000000001E-5</c:v>
                </c:pt>
                <c:pt idx="393">
                  <c:v>1.0000000000000001E-5</c:v>
                </c:pt>
                <c:pt idx="394">
                  <c:v>1.0000000000000001E-5</c:v>
                </c:pt>
                <c:pt idx="395">
                  <c:v>1.0000000000000001E-5</c:v>
                </c:pt>
                <c:pt idx="396">
                  <c:v>1.0000000000000001E-5</c:v>
                </c:pt>
                <c:pt idx="397">
                  <c:v>1.0000000000000001E-5</c:v>
                </c:pt>
                <c:pt idx="398">
                  <c:v>1.0000000000000001E-5</c:v>
                </c:pt>
                <c:pt idx="399">
                  <c:v>1.0000000000000001E-5</c:v>
                </c:pt>
                <c:pt idx="400">
                  <c:v>1.0000000000000001E-5</c:v>
                </c:pt>
                <c:pt idx="401">
                  <c:v>1.0000000000000001E-5</c:v>
                </c:pt>
                <c:pt idx="402">
                  <c:v>1.0000000000000001E-5</c:v>
                </c:pt>
                <c:pt idx="403">
                  <c:v>1.0000000000000001E-5</c:v>
                </c:pt>
                <c:pt idx="404">
                  <c:v>1.0000000000000001E-5</c:v>
                </c:pt>
                <c:pt idx="405">
                  <c:v>1.0000000000000001E-5</c:v>
                </c:pt>
                <c:pt idx="406">
                  <c:v>1.0000000000000001E-5</c:v>
                </c:pt>
                <c:pt idx="407">
                  <c:v>1.0000000000000001E-5</c:v>
                </c:pt>
                <c:pt idx="408">
                  <c:v>1.0000000000000001E-5</c:v>
                </c:pt>
                <c:pt idx="409">
                  <c:v>1.0000000000000001E-5</c:v>
                </c:pt>
                <c:pt idx="410">
                  <c:v>1.0000000000000001E-5</c:v>
                </c:pt>
                <c:pt idx="411">
                  <c:v>1.0000000000000001E-5</c:v>
                </c:pt>
                <c:pt idx="412">
                  <c:v>1.0000000000000001E-5</c:v>
                </c:pt>
                <c:pt idx="413">
                  <c:v>1.0000000000000001E-5</c:v>
                </c:pt>
                <c:pt idx="414">
                  <c:v>1.0000000000000001E-5</c:v>
                </c:pt>
                <c:pt idx="415">
                  <c:v>1.0000000000000001E-5</c:v>
                </c:pt>
                <c:pt idx="416">
                  <c:v>1.0000000000000001E-5</c:v>
                </c:pt>
                <c:pt idx="417">
                  <c:v>1.0000000000000001E-5</c:v>
                </c:pt>
                <c:pt idx="418">
                  <c:v>1.0000000000000001E-5</c:v>
                </c:pt>
                <c:pt idx="419">
                  <c:v>1.0000000000000001E-5</c:v>
                </c:pt>
                <c:pt idx="420">
                  <c:v>1.0000000000000001E-5</c:v>
                </c:pt>
                <c:pt idx="421">
                  <c:v>1.0000000000000001E-5</c:v>
                </c:pt>
                <c:pt idx="422">
                  <c:v>1.0000000000000001E-5</c:v>
                </c:pt>
                <c:pt idx="423">
                  <c:v>1.0000000000000001E-5</c:v>
                </c:pt>
                <c:pt idx="424">
                  <c:v>1.0000000000000001E-5</c:v>
                </c:pt>
                <c:pt idx="425">
                  <c:v>1.0000000000000001E-5</c:v>
                </c:pt>
                <c:pt idx="426">
                  <c:v>1.0000000000000001E-5</c:v>
                </c:pt>
                <c:pt idx="427">
                  <c:v>1.0000000000000001E-5</c:v>
                </c:pt>
                <c:pt idx="428">
                  <c:v>1.0000000000000001E-5</c:v>
                </c:pt>
                <c:pt idx="429">
                  <c:v>1.0000000000000001E-5</c:v>
                </c:pt>
                <c:pt idx="430">
                  <c:v>1.0000000000000001E-5</c:v>
                </c:pt>
                <c:pt idx="431">
                  <c:v>1.0000000000000001E-5</c:v>
                </c:pt>
                <c:pt idx="432">
                  <c:v>1.0000000000000001E-5</c:v>
                </c:pt>
                <c:pt idx="433">
                  <c:v>1.0000000000000001E-5</c:v>
                </c:pt>
                <c:pt idx="434">
                  <c:v>1.0000000000000001E-5</c:v>
                </c:pt>
                <c:pt idx="435">
                  <c:v>9.9000000000000001E-6</c:v>
                </c:pt>
                <c:pt idx="436">
                  <c:v>9.9000000000000001E-6</c:v>
                </c:pt>
                <c:pt idx="437">
                  <c:v>9.9000000000000001E-6</c:v>
                </c:pt>
                <c:pt idx="438">
                  <c:v>9.7999999999999993E-6</c:v>
                </c:pt>
                <c:pt idx="439">
                  <c:v>9.7999999999999993E-6</c:v>
                </c:pt>
                <c:pt idx="440">
                  <c:v>9.7999999999999993E-6</c:v>
                </c:pt>
                <c:pt idx="441">
                  <c:v>9.7999999999999993E-6</c:v>
                </c:pt>
                <c:pt idx="442">
                  <c:v>9.7999999999999993E-6</c:v>
                </c:pt>
                <c:pt idx="443">
                  <c:v>9.7999999999999993E-6</c:v>
                </c:pt>
                <c:pt idx="444">
                  <c:v>9.7999999999999993E-6</c:v>
                </c:pt>
                <c:pt idx="445">
                  <c:v>9.7000000000000003E-6</c:v>
                </c:pt>
                <c:pt idx="446">
                  <c:v>9.7000000000000003E-6</c:v>
                </c:pt>
                <c:pt idx="447">
                  <c:v>9.7000000000000003E-6</c:v>
                </c:pt>
                <c:pt idx="448">
                  <c:v>9.7000000000000003E-6</c:v>
                </c:pt>
                <c:pt idx="449">
                  <c:v>9.7000000000000003E-6</c:v>
                </c:pt>
                <c:pt idx="450">
                  <c:v>9.5999999999999996E-6</c:v>
                </c:pt>
                <c:pt idx="451">
                  <c:v>9.5000000000000005E-6</c:v>
                </c:pt>
                <c:pt idx="452">
                  <c:v>9.5000000000000005E-6</c:v>
                </c:pt>
                <c:pt idx="453">
                  <c:v>9.5000000000000005E-6</c:v>
                </c:pt>
                <c:pt idx="454">
                  <c:v>9.3999999999999998E-6</c:v>
                </c:pt>
                <c:pt idx="455">
                  <c:v>9.5000000000000005E-6</c:v>
                </c:pt>
                <c:pt idx="456">
                  <c:v>9.3999999999999998E-6</c:v>
                </c:pt>
                <c:pt idx="457">
                  <c:v>9.3999999999999998E-6</c:v>
                </c:pt>
                <c:pt idx="458">
                  <c:v>9.3999999999999998E-6</c:v>
                </c:pt>
                <c:pt idx="459">
                  <c:v>9.3000000000000007E-6</c:v>
                </c:pt>
                <c:pt idx="460">
                  <c:v>9.3999999999999998E-6</c:v>
                </c:pt>
                <c:pt idx="461">
                  <c:v>9.3999999999999998E-6</c:v>
                </c:pt>
                <c:pt idx="462">
                  <c:v>9.3000000000000007E-6</c:v>
                </c:pt>
                <c:pt idx="463">
                  <c:v>9.3000000000000007E-6</c:v>
                </c:pt>
                <c:pt idx="464">
                  <c:v>9.3000000000000007E-6</c:v>
                </c:pt>
                <c:pt idx="465">
                  <c:v>9.3000000000000007E-6</c:v>
                </c:pt>
                <c:pt idx="466">
                  <c:v>9.3000000000000007E-6</c:v>
                </c:pt>
                <c:pt idx="467">
                  <c:v>9.3000000000000007E-6</c:v>
                </c:pt>
                <c:pt idx="468">
                  <c:v>9.3000000000000007E-6</c:v>
                </c:pt>
                <c:pt idx="469">
                  <c:v>9.3000000000000007E-6</c:v>
                </c:pt>
                <c:pt idx="470">
                  <c:v>9.3000000000000007E-6</c:v>
                </c:pt>
                <c:pt idx="471">
                  <c:v>9.3000000000000007E-6</c:v>
                </c:pt>
                <c:pt idx="472">
                  <c:v>9.3000000000000007E-6</c:v>
                </c:pt>
                <c:pt idx="473">
                  <c:v>9.3000000000000007E-6</c:v>
                </c:pt>
                <c:pt idx="474">
                  <c:v>9.3000000000000007E-6</c:v>
                </c:pt>
                <c:pt idx="475">
                  <c:v>9.2E-6</c:v>
                </c:pt>
                <c:pt idx="476">
                  <c:v>9.2E-6</c:v>
                </c:pt>
                <c:pt idx="477">
                  <c:v>9.2E-6</c:v>
                </c:pt>
                <c:pt idx="478">
                  <c:v>9.2E-6</c:v>
                </c:pt>
                <c:pt idx="479">
                  <c:v>9.2E-6</c:v>
                </c:pt>
                <c:pt idx="480">
                  <c:v>9.0999999999999993E-6</c:v>
                </c:pt>
                <c:pt idx="481">
                  <c:v>9.0999999999999993E-6</c:v>
                </c:pt>
                <c:pt idx="482">
                  <c:v>9.0999999999999993E-6</c:v>
                </c:pt>
                <c:pt idx="483">
                  <c:v>9.0999999999999993E-6</c:v>
                </c:pt>
                <c:pt idx="484">
                  <c:v>9.0999999999999993E-6</c:v>
                </c:pt>
                <c:pt idx="485">
                  <c:v>9.0999999999999993E-6</c:v>
                </c:pt>
                <c:pt idx="486">
                  <c:v>9.0999999999999993E-6</c:v>
                </c:pt>
                <c:pt idx="487">
                  <c:v>9.0999999999999993E-6</c:v>
                </c:pt>
                <c:pt idx="488">
                  <c:v>9.0999999999999993E-6</c:v>
                </c:pt>
                <c:pt idx="489">
                  <c:v>9.0000000000000002E-6</c:v>
                </c:pt>
                <c:pt idx="490">
                  <c:v>9.0000000000000002E-6</c:v>
                </c:pt>
                <c:pt idx="491">
                  <c:v>9.0000000000000002E-6</c:v>
                </c:pt>
                <c:pt idx="492">
                  <c:v>9.0000000000000002E-6</c:v>
                </c:pt>
                <c:pt idx="493">
                  <c:v>9.0000000000000002E-6</c:v>
                </c:pt>
                <c:pt idx="494">
                  <c:v>8.8999999999999995E-6</c:v>
                </c:pt>
                <c:pt idx="495">
                  <c:v>8.8999999999999995E-6</c:v>
                </c:pt>
                <c:pt idx="496">
                  <c:v>8.8999999999999995E-6</c:v>
                </c:pt>
                <c:pt idx="497">
                  <c:v>8.8999999999999995E-6</c:v>
                </c:pt>
                <c:pt idx="498">
                  <c:v>8.8999999999999995E-6</c:v>
                </c:pt>
                <c:pt idx="499">
                  <c:v>8.8999999999999995E-6</c:v>
                </c:pt>
                <c:pt idx="500">
                  <c:v>8.8999999999999995E-6</c:v>
                </c:pt>
                <c:pt idx="501">
                  <c:v>8.8999999999999995E-6</c:v>
                </c:pt>
                <c:pt idx="502">
                  <c:v>8.8999999999999995E-6</c:v>
                </c:pt>
                <c:pt idx="503">
                  <c:v>8.8999999999999995E-6</c:v>
                </c:pt>
                <c:pt idx="504">
                  <c:v>8.8000000000000004E-6</c:v>
                </c:pt>
                <c:pt idx="505">
                  <c:v>8.8000000000000004E-6</c:v>
                </c:pt>
                <c:pt idx="506">
                  <c:v>8.8000000000000004E-6</c:v>
                </c:pt>
                <c:pt idx="507">
                  <c:v>8.8000000000000004E-6</c:v>
                </c:pt>
                <c:pt idx="508">
                  <c:v>8.6999999999999997E-6</c:v>
                </c:pt>
                <c:pt idx="509">
                  <c:v>8.6999999999999997E-6</c:v>
                </c:pt>
                <c:pt idx="510">
                  <c:v>8.6999999999999997E-6</c:v>
                </c:pt>
                <c:pt idx="511">
                  <c:v>8.6999999999999997E-6</c:v>
                </c:pt>
                <c:pt idx="512">
                  <c:v>8.6999999999999997E-6</c:v>
                </c:pt>
                <c:pt idx="513">
                  <c:v>8.6000000000000007E-6</c:v>
                </c:pt>
                <c:pt idx="514">
                  <c:v>8.6000000000000007E-6</c:v>
                </c:pt>
                <c:pt idx="515">
                  <c:v>8.6000000000000007E-6</c:v>
                </c:pt>
                <c:pt idx="516">
                  <c:v>8.6000000000000007E-6</c:v>
                </c:pt>
                <c:pt idx="517">
                  <c:v>8.6000000000000007E-6</c:v>
                </c:pt>
                <c:pt idx="518">
                  <c:v>8.4999999999999999E-6</c:v>
                </c:pt>
                <c:pt idx="519">
                  <c:v>8.4999999999999999E-6</c:v>
                </c:pt>
                <c:pt idx="520">
                  <c:v>8.4999999999999999E-6</c:v>
                </c:pt>
                <c:pt idx="521">
                  <c:v>8.4999999999999999E-6</c:v>
                </c:pt>
                <c:pt idx="522">
                  <c:v>8.4999999999999999E-6</c:v>
                </c:pt>
                <c:pt idx="523">
                  <c:v>8.4999999999999999E-6</c:v>
                </c:pt>
                <c:pt idx="524">
                  <c:v>8.4999999999999999E-6</c:v>
                </c:pt>
                <c:pt idx="525">
                  <c:v>8.4999999999999999E-6</c:v>
                </c:pt>
                <c:pt idx="526">
                  <c:v>8.4999999999999999E-6</c:v>
                </c:pt>
                <c:pt idx="527">
                  <c:v>8.4999999999999999E-6</c:v>
                </c:pt>
                <c:pt idx="528">
                  <c:v>8.4999999999999999E-6</c:v>
                </c:pt>
                <c:pt idx="529">
                  <c:v>8.4999999999999999E-6</c:v>
                </c:pt>
                <c:pt idx="530">
                  <c:v>8.4999999999999999E-6</c:v>
                </c:pt>
                <c:pt idx="531">
                  <c:v>8.4999999999999999E-6</c:v>
                </c:pt>
                <c:pt idx="532">
                  <c:v>8.4999999999999999E-6</c:v>
                </c:pt>
                <c:pt idx="533">
                  <c:v>8.3999999999999992E-6</c:v>
                </c:pt>
                <c:pt idx="534">
                  <c:v>8.3999999999999992E-6</c:v>
                </c:pt>
                <c:pt idx="535">
                  <c:v>8.3999999999999992E-6</c:v>
                </c:pt>
                <c:pt idx="536">
                  <c:v>8.3999999999999992E-6</c:v>
                </c:pt>
                <c:pt idx="537">
                  <c:v>8.3999999999999992E-6</c:v>
                </c:pt>
                <c:pt idx="538">
                  <c:v>8.3999999999999992E-6</c:v>
                </c:pt>
                <c:pt idx="539">
                  <c:v>8.3000000000000002E-6</c:v>
                </c:pt>
                <c:pt idx="540">
                  <c:v>8.3000000000000002E-6</c:v>
                </c:pt>
                <c:pt idx="541">
                  <c:v>8.3000000000000002E-6</c:v>
                </c:pt>
                <c:pt idx="542">
                  <c:v>8.3000000000000002E-6</c:v>
                </c:pt>
                <c:pt idx="543">
                  <c:v>8.3000000000000002E-6</c:v>
                </c:pt>
                <c:pt idx="544">
                  <c:v>8.3000000000000002E-6</c:v>
                </c:pt>
                <c:pt idx="545">
                  <c:v>8.3000000000000002E-6</c:v>
                </c:pt>
                <c:pt idx="546">
                  <c:v>8.1999999999999994E-6</c:v>
                </c:pt>
                <c:pt idx="547">
                  <c:v>8.1999999999999994E-6</c:v>
                </c:pt>
                <c:pt idx="548">
                  <c:v>8.1999999999999994E-6</c:v>
                </c:pt>
                <c:pt idx="549">
                  <c:v>8.1999999999999994E-6</c:v>
                </c:pt>
                <c:pt idx="550">
                  <c:v>8.1999999999999994E-6</c:v>
                </c:pt>
                <c:pt idx="551">
                  <c:v>8.1999999999999994E-6</c:v>
                </c:pt>
                <c:pt idx="552">
                  <c:v>8.1999999999999994E-6</c:v>
                </c:pt>
                <c:pt idx="553">
                  <c:v>8.1999999999999994E-6</c:v>
                </c:pt>
                <c:pt idx="554">
                  <c:v>8.1000000000000004E-6</c:v>
                </c:pt>
                <c:pt idx="555">
                  <c:v>8.1000000000000004E-6</c:v>
                </c:pt>
                <c:pt idx="556">
                  <c:v>8.1000000000000004E-6</c:v>
                </c:pt>
                <c:pt idx="557">
                  <c:v>8.1000000000000004E-6</c:v>
                </c:pt>
                <c:pt idx="558">
                  <c:v>8.1000000000000004E-6</c:v>
                </c:pt>
                <c:pt idx="559">
                  <c:v>8.1000000000000004E-6</c:v>
                </c:pt>
                <c:pt idx="560">
                  <c:v>8.1000000000000004E-6</c:v>
                </c:pt>
                <c:pt idx="561">
                  <c:v>8.1000000000000004E-6</c:v>
                </c:pt>
                <c:pt idx="562">
                  <c:v>8.1000000000000004E-6</c:v>
                </c:pt>
                <c:pt idx="563">
                  <c:v>7.9999999999999996E-6</c:v>
                </c:pt>
                <c:pt idx="564">
                  <c:v>8.1000000000000004E-6</c:v>
                </c:pt>
                <c:pt idx="565">
                  <c:v>7.9999999999999996E-6</c:v>
                </c:pt>
                <c:pt idx="566">
                  <c:v>7.9999999999999996E-6</c:v>
                </c:pt>
                <c:pt idx="567">
                  <c:v>7.9999999999999996E-6</c:v>
                </c:pt>
                <c:pt idx="568">
                  <c:v>7.9999999999999996E-6</c:v>
                </c:pt>
                <c:pt idx="569">
                  <c:v>7.9000000000000006E-6</c:v>
                </c:pt>
                <c:pt idx="570">
                  <c:v>7.9000000000000006E-6</c:v>
                </c:pt>
                <c:pt idx="571">
                  <c:v>7.9000000000000006E-6</c:v>
                </c:pt>
                <c:pt idx="572">
                  <c:v>7.9000000000000006E-6</c:v>
                </c:pt>
                <c:pt idx="573">
                  <c:v>7.9000000000000006E-6</c:v>
                </c:pt>
                <c:pt idx="574">
                  <c:v>7.9000000000000006E-6</c:v>
                </c:pt>
                <c:pt idx="575">
                  <c:v>7.9000000000000006E-6</c:v>
                </c:pt>
                <c:pt idx="576">
                  <c:v>7.9000000000000006E-6</c:v>
                </c:pt>
                <c:pt idx="577">
                  <c:v>7.9000000000000006E-6</c:v>
                </c:pt>
                <c:pt idx="578">
                  <c:v>7.7999999999999999E-6</c:v>
                </c:pt>
                <c:pt idx="579">
                  <c:v>7.7999999999999999E-6</c:v>
                </c:pt>
                <c:pt idx="580">
                  <c:v>7.7999999999999999E-6</c:v>
                </c:pt>
                <c:pt idx="581">
                  <c:v>7.7999999999999999E-6</c:v>
                </c:pt>
                <c:pt idx="582">
                  <c:v>7.7999999999999999E-6</c:v>
                </c:pt>
                <c:pt idx="583">
                  <c:v>7.7999999999999999E-6</c:v>
                </c:pt>
                <c:pt idx="584">
                  <c:v>7.7999999999999999E-6</c:v>
                </c:pt>
                <c:pt idx="585">
                  <c:v>7.7000000000000008E-6</c:v>
                </c:pt>
                <c:pt idx="586">
                  <c:v>7.7000000000000008E-6</c:v>
                </c:pt>
                <c:pt idx="587">
                  <c:v>7.7000000000000008E-6</c:v>
                </c:pt>
                <c:pt idx="588">
                  <c:v>7.7000000000000008E-6</c:v>
                </c:pt>
                <c:pt idx="589">
                  <c:v>7.7000000000000008E-6</c:v>
                </c:pt>
                <c:pt idx="590">
                  <c:v>7.7000000000000008E-6</c:v>
                </c:pt>
                <c:pt idx="591">
                  <c:v>7.7000000000000008E-6</c:v>
                </c:pt>
                <c:pt idx="592">
                  <c:v>7.7000000000000008E-6</c:v>
                </c:pt>
                <c:pt idx="593">
                  <c:v>7.7000000000000008E-6</c:v>
                </c:pt>
                <c:pt idx="594">
                  <c:v>7.7000000000000008E-6</c:v>
                </c:pt>
                <c:pt idx="595">
                  <c:v>7.7000000000000008E-6</c:v>
                </c:pt>
                <c:pt idx="596">
                  <c:v>7.7000000000000008E-6</c:v>
                </c:pt>
                <c:pt idx="597">
                  <c:v>7.7000000000000008E-6</c:v>
                </c:pt>
                <c:pt idx="598">
                  <c:v>7.6000000000000001E-6</c:v>
                </c:pt>
                <c:pt idx="599">
                  <c:v>7.6000000000000001E-6</c:v>
                </c:pt>
                <c:pt idx="600">
                  <c:v>7.6000000000000001E-6</c:v>
                </c:pt>
                <c:pt idx="601">
                  <c:v>7.6000000000000001E-6</c:v>
                </c:pt>
                <c:pt idx="602">
                  <c:v>7.6000000000000001E-6</c:v>
                </c:pt>
                <c:pt idx="603">
                  <c:v>7.6000000000000001E-6</c:v>
                </c:pt>
                <c:pt idx="604">
                  <c:v>7.6000000000000001E-6</c:v>
                </c:pt>
                <c:pt idx="605">
                  <c:v>7.6000000000000001E-6</c:v>
                </c:pt>
                <c:pt idx="606">
                  <c:v>7.6000000000000001E-6</c:v>
                </c:pt>
                <c:pt idx="607">
                  <c:v>7.6000000000000001E-6</c:v>
                </c:pt>
                <c:pt idx="608">
                  <c:v>7.6000000000000001E-6</c:v>
                </c:pt>
                <c:pt idx="609">
                  <c:v>7.5000000000000002E-6</c:v>
                </c:pt>
                <c:pt idx="610">
                  <c:v>7.5000000000000002E-6</c:v>
                </c:pt>
                <c:pt idx="611">
                  <c:v>7.5000000000000002E-6</c:v>
                </c:pt>
                <c:pt idx="612">
                  <c:v>7.5000000000000002E-6</c:v>
                </c:pt>
                <c:pt idx="613">
                  <c:v>7.5000000000000002E-6</c:v>
                </c:pt>
                <c:pt idx="614">
                  <c:v>7.5000000000000002E-6</c:v>
                </c:pt>
                <c:pt idx="615">
                  <c:v>7.4000000000000003E-6</c:v>
                </c:pt>
                <c:pt idx="616">
                  <c:v>7.5000000000000002E-6</c:v>
                </c:pt>
                <c:pt idx="617">
                  <c:v>7.5000000000000002E-6</c:v>
                </c:pt>
                <c:pt idx="618">
                  <c:v>7.4000000000000003E-6</c:v>
                </c:pt>
                <c:pt idx="619">
                  <c:v>7.4000000000000003E-6</c:v>
                </c:pt>
                <c:pt idx="620">
                  <c:v>7.4000000000000003E-6</c:v>
                </c:pt>
                <c:pt idx="621">
                  <c:v>7.4000000000000003E-6</c:v>
                </c:pt>
                <c:pt idx="622">
                  <c:v>7.4000000000000003E-6</c:v>
                </c:pt>
                <c:pt idx="623">
                  <c:v>7.4000000000000003E-6</c:v>
                </c:pt>
                <c:pt idx="624">
                  <c:v>7.4000000000000003E-6</c:v>
                </c:pt>
                <c:pt idx="625">
                  <c:v>7.4000000000000003E-6</c:v>
                </c:pt>
                <c:pt idx="626">
                  <c:v>7.4000000000000003E-6</c:v>
                </c:pt>
                <c:pt idx="627">
                  <c:v>7.4000000000000003E-6</c:v>
                </c:pt>
                <c:pt idx="628">
                  <c:v>7.4000000000000003E-6</c:v>
                </c:pt>
                <c:pt idx="629">
                  <c:v>7.4000000000000003E-6</c:v>
                </c:pt>
                <c:pt idx="630">
                  <c:v>7.4000000000000003E-6</c:v>
                </c:pt>
                <c:pt idx="631">
                  <c:v>7.4000000000000003E-6</c:v>
                </c:pt>
                <c:pt idx="632">
                  <c:v>7.3000000000000004E-6</c:v>
                </c:pt>
                <c:pt idx="633">
                  <c:v>7.3000000000000004E-6</c:v>
                </c:pt>
                <c:pt idx="634">
                  <c:v>7.3000000000000004E-6</c:v>
                </c:pt>
                <c:pt idx="635">
                  <c:v>7.3000000000000004E-6</c:v>
                </c:pt>
                <c:pt idx="636">
                  <c:v>7.3000000000000004E-6</c:v>
                </c:pt>
                <c:pt idx="637">
                  <c:v>7.3000000000000004E-6</c:v>
                </c:pt>
                <c:pt idx="638">
                  <c:v>7.3000000000000004E-6</c:v>
                </c:pt>
                <c:pt idx="639">
                  <c:v>7.1999999999999997E-6</c:v>
                </c:pt>
                <c:pt idx="640">
                  <c:v>7.1999999999999997E-6</c:v>
                </c:pt>
                <c:pt idx="641">
                  <c:v>7.1999999999999997E-6</c:v>
                </c:pt>
                <c:pt idx="642">
                  <c:v>7.0999999999999998E-6</c:v>
                </c:pt>
                <c:pt idx="643">
                  <c:v>7.0999999999999998E-6</c:v>
                </c:pt>
                <c:pt idx="644">
                  <c:v>7.1999999999999997E-6</c:v>
                </c:pt>
                <c:pt idx="645">
                  <c:v>7.0999999999999998E-6</c:v>
                </c:pt>
                <c:pt idx="646">
                  <c:v>7.0999999999999998E-6</c:v>
                </c:pt>
                <c:pt idx="647">
                  <c:v>7.0999999999999998E-6</c:v>
                </c:pt>
                <c:pt idx="648">
                  <c:v>7.0999999999999998E-6</c:v>
                </c:pt>
                <c:pt idx="649">
                  <c:v>7.0999999999999998E-6</c:v>
                </c:pt>
                <c:pt idx="650">
                  <c:v>7.0999999999999998E-6</c:v>
                </c:pt>
                <c:pt idx="651">
                  <c:v>7.0999999999999998E-6</c:v>
                </c:pt>
                <c:pt idx="652">
                  <c:v>7.0999999999999998E-6</c:v>
                </c:pt>
                <c:pt idx="653">
                  <c:v>7.0999999999999998E-6</c:v>
                </c:pt>
                <c:pt idx="654">
                  <c:v>7.0999999999999998E-6</c:v>
                </c:pt>
                <c:pt idx="655">
                  <c:v>7.0999999999999998E-6</c:v>
                </c:pt>
                <c:pt idx="656">
                  <c:v>7.0999999999999998E-6</c:v>
                </c:pt>
                <c:pt idx="657">
                  <c:v>7.0999999999999998E-6</c:v>
                </c:pt>
                <c:pt idx="658">
                  <c:v>7.0999999999999998E-6</c:v>
                </c:pt>
                <c:pt idx="659">
                  <c:v>7.0999999999999998E-6</c:v>
                </c:pt>
                <c:pt idx="660">
                  <c:v>6.9999999999999999E-6</c:v>
                </c:pt>
                <c:pt idx="661">
                  <c:v>7.0999999999999998E-6</c:v>
                </c:pt>
                <c:pt idx="662">
                  <c:v>7.0999999999999998E-6</c:v>
                </c:pt>
                <c:pt idx="663">
                  <c:v>7.0999999999999998E-6</c:v>
                </c:pt>
                <c:pt idx="664">
                  <c:v>6.9999999999999999E-6</c:v>
                </c:pt>
                <c:pt idx="665">
                  <c:v>6.9999999999999999E-6</c:v>
                </c:pt>
                <c:pt idx="666">
                  <c:v>6.9999999999999999E-6</c:v>
                </c:pt>
                <c:pt idx="667">
                  <c:v>6.9999999999999999E-6</c:v>
                </c:pt>
                <c:pt idx="668">
                  <c:v>6.9999999999999999E-6</c:v>
                </c:pt>
                <c:pt idx="669">
                  <c:v>6.9999999999999999E-6</c:v>
                </c:pt>
                <c:pt idx="670">
                  <c:v>6.9999999999999999E-6</c:v>
                </c:pt>
                <c:pt idx="671">
                  <c:v>6.9999999999999999E-6</c:v>
                </c:pt>
                <c:pt idx="672">
                  <c:v>6.9999999999999999E-6</c:v>
                </c:pt>
                <c:pt idx="673">
                  <c:v>6.9E-6</c:v>
                </c:pt>
                <c:pt idx="674">
                  <c:v>6.9E-6</c:v>
                </c:pt>
                <c:pt idx="675">
                  <c:v>6.9E-6</c:v>
                </c:pt>
                <c:pt idx="676">
                  <c:v>6.9E-6</c:v>
                </c:pt>
                <c:pt idx="677">
                  <c:v>6.9E-6</c:v>
                </c:pt>
                <c:pt idx="678">
                  <c:v>6.9E-6</c:v>
                </c:pt>
                <c:pt idx="679">
                  <c:v>6.9E-6</c:v>
                </c:pt>
                <c:pt idx="680">
                  <c:v>6.9E-6</c:v>
                </c:pt>
                <c:pt idx="681">
                  <c:v>6.9E-6</c:v>
                </c:pt>
                <c:pt idx="682">
                  <c:v>6.9E-6</c:v>
                </c:pt>
                <c:pt idx="683">
                  <c:v>6.9E-6</c:v>
                </c:pt>
                <c:pt idx="684">
                  <c:v>6.9E-6</c:v>
                </c:pt>
                <c:pt idx="685">
                  <c:v>6.9E-6</c:v>
                </c:pt>
                <c:pt idx="686">
                  <c:v>6.8000000000000001E-6</c:v>
                </c:pt>
                <c:pt idx="687">
                  <c:v>6.8000000000000001E-6</c:v>
                </c:pt>
                <c:pt idx="688">
                  <c:v>6.8000000000000001E-6</c:v>
                </c:pt>
                <c:pt idx="689">
                  <c:v>6.8000000000000001E-6</c:v>
                </c:pt>
                <c:pt idx="690">
                  <c:v>6.8000000000000001E-6</c:v>
                </c:pt>
                <c:pt idx="691">
                  <c:v>6.8000000000000001E-6</c:v>
                </c:pt>
                <c:pt idx="692">
                  <c:v>6.8000000000000001E-6</c:v>
                </c:pt>
                <c:pt idx="693">
                  <c:v>6.8000000000000001E-6</c:v>
                </c:pt>
                <c:pt idx="694">
                  <c:v>6.8000000000000001E-6</c:v>
                </c:pt>
                <c:pt idx="695">
                  <c:v>6.7000000000000002E-6</c:v>
                </c:pt>
                <c:pt idx="696">
                  <c:v>6.7000000000000002E-6</c:v>
                </c:pt>
                <c:pt idx="697">
                  <c:v>6.7000000000000002E-6</c:v>
                </c:pt>
                <c:pt idx="698">
                  <c:v>6.7000000000000002E-6</c:v>
                </c:pt>
                <c:pt idx="699">
                  <c:v>6.7000000000000002E-6</c:v>
                </c:pt>
                <c:pt idx="700">
                  <c:v>6.7000000000000002E-6</c:v>
                </c:pt>
                <c:pt idx="701">
                  <c:v>6.7000000000000002E-6</c:v>
                </c:pt>
                <c:pt idx="702">
                  <c:v>6.7000000000000002E-6</c:v>
                </c:pt>
                <c:pt idx="703">
                  <c:v>6.7000000000000002E-6</c:v>
                </c:pt>
                <c:pt idx="704">
                  <c:v>6.7000000000000002E-6</c:v>
                </c:pt>
                <c:pt idx="705">
                  <c:v>6.7000000000000002E-6</c:v>
                </c:pt>
                <c:pt idx="706">
                  <c:v>6.7000000000000002E-6</c:v>
                </c:pt>
                <c:pt idx="707">
                  <c:v>6.6000000000000003E-6</c:v>
                </c:pt>
                <c:pt idx="708">
                  <c:v>6.6000000000000003E-6</c:v>
                </c:pt>
                <c:pt idx="709">
                  <c:v>6.6000000000000003E-6</c:v>
                </c:pt>
                <c:pt idx="710">
                  <c:v>6.6000000000000003E-6</c:v>
                </c:pt>
                <c:pt idx="711">
                  <c:v>6.6000000000000003E-6</c:v>
                </c:pt>
                <c:pt idx="712">
                  <c:v>6.6000000000000003E-6</c:v>
                </c:pt>
                <c:pt idx="713">
                  <c:v>6.6000000000000003E-6</c:v>
                </c:pt>
                <c:pt idx="714">
                  <c:v>6.6000000000000003E-6</c:v>
                </c:pt>
                <c:pt idx="715">
                  <c:v>6.6000000000000003E-6</c:v>
                </c:pt>
                <c:pt idx="716">
                  <c:v>6.4999999999999996E-6</c:v>
                </c:pt>
                <c:pt idx="717">
                  <c:v>6.4999999999999996E-6</c:v>
                </c:pt>
                <c:pt idx="718">
                  <c:v>6.4999999999999996E-6</c:v>
                </c:pt>
                <c:pt idx="719">
                  <c:v>6.4999999999999996E-6</c:v>
                </c:pt>
                <c:pt idx="720">
                  <c:v>6.4999999999999996E-6</c:v>
                </c:pt>
                <c:pt idx="721">
                  <c:v>6.4999999999999996E-6</c:v>
                </c:pt>
                <c:pt idx="722">
                  <c:v>6.3999999999999997E-6</c:v>
                </c:pt>
                <c:pt idx="723">
                  <c:v>6.3999999999999997E-6</c:v>
                </c:pt>
                <c:pt idx="724">
                  <c:v>6.3999999999999997E-6</c:v>
                </c:pt>
                <c:pt idx="725">
                  <c:v>6.3999999999999997E-6</c:v>
                </c:pt>
                <c:pt idx="726">
                  <c:v>6.3999999999999997E-6</c:v>
                </c:pt>
                <c:pt idx="727">
                  <c:v>6.3999999999999997E-6</c:v>
                </c:pt>
                <c:pt idx="728">
                  <c:v>6.3999999999999997E-6</c:v>
                </c:pt>
                <c:pt idx="729">
                  <c:v>6.3999999999999997E-6</c:v>
                </c:pt>
                <c:pt idx="730">
                  <c:v>6.3999999999999997E-6</c:v>
                </c:pt>
                <c:pt idx="731">
                  <c:v>6.3999999999999997E-6</c:v>
                </c:pt>
                <c:pt idx="732">
                  <c:v>6.3999999999999997E-6</c:v>
                </c:pt>
                <c:pt idx="733">
                  <c:v>6.3999999999999997E-6</c:v>
                </c:pt>
                <c:pt idx="734">
                  <c:v>6.3999999999999997E-6</c:v>
                </c:pt>
                <c:pt idx="735">
                  <c:v>6.3999999999999997E-6</c:v>
                </c:pt>
                <c:pt idx="736">
                  <c:v>6.3999999999999997E-6</c:v>
                </c:pt>
                <c:pt idx="737">
                  <c:v>6.3999999999999997E-6</c:v>
                </c:pt>
                <c:pt idx="738">
                  <c:v>6.3999999999999997E-6</c:v>
                </c:pt>
                <c:pt idx="739">
                  <c:v>6.3999999999999997E-6</c:v>
                </c:pt>
                <c:pt idx="740">
                  <c:v>6.3999999999999997E-6</c:v>
                </c:pt>
                <c:pt idx="741">
                  <c:v>6.3999999999999997E-6</c:v>
                </c:pt>
                <c:pt idx="742">
                  <c:v>6.3999999999999997E-6</c:v>
                </c:pt>
                <c:pt idx="743">
                  <c:v>6.3999999999999997E-6</c:v>
                </c:pt>
                <c:pt idx="744">
                  <c:v>6.3999999999999997E-6</c:v>
                </c:pt>
                <c:pt idx="745">
                  <c:v>6.3999999999999997E-6</c:v>
                </c:pt>
                <c:pt idx="746">
                  <c:v>6.3999999999999997E-6</c:v>
                </c:pt>
                <c:pt idx="747">
                  <c:v>6.3999999999999997E-6</c:v>
                </c:pt>
                <c:pt idx="748">
                  <c:v>6.3999999999999997E-6</c:v>
                </c:pt>
                <c:pt idx="749">
                  <c:v>6.3999999999999997E-6</c:v>
                </c:pt>
                <c:pt idx="750">
                  <c:v>6.2999999999999998E-6</c:v>
                </c:pt>
                <c:pt idx="751">
                  <c:v>6.2999999999999998E-6</c:v>
                </c:pt>
                <c:pt idx="752">
                  <c:v>6.2999999999999998E-6</c:v>
                </c:pt>
                <c:pt idx="753">
                  <c:v>6.2999999999999998E-6</c:v>
                </c:pt>
                <c:pt idx="754">
                  <c:v>6.2999999999999998E-6</c:v>
                </c:pt>
                <c:pt idx="755">
                  <c:v>6.2999999999999998E-6</c:v>
                </c:pt>
                <c:pt idx="756">
                  <c:v>6.2999999999999998E-6</c:v>
                </c:pt>
                <c:pt idx="757">
                  <c:v>6.2999999999999998E-6</c:v>
                </c:pt>
                <c:pt idx="758">
                  <c:v>6.2999999999999998E-6</c:v>
                </c:pt>
                <c:pt idx="759">
                  <c:v>6.2999999999999998E-6</c:v>
                </c:pt>
                <c:pt idx="760">
                  <c:v>6.2999999999999998E-6</c:v>
                </c:pt>
                <c:pt idx="761">
                  <c:v>6.2999999999999998E-6</c:v>
                </c:pt>
                <c:pt idx="762">
                  <c:v>6.2999999999999998E-6</c:v>
                </c:pt>
                <c:pt idx="763">
                  <c:v>6.2999999999999998E-6</c:v>
                </c:pt>
                <c:pt idx="764">
                  <c:v>6.2999999999999998E-6</c:v>
                </c:pt>
                <c:pt idx="765">
                  <c:v>6.2999999999999998E-6</c:v>
                </c:pt>
                <c:pt idx="766">
                  <c:v>6.2999999999999998E-6</c:v>
                </c:pt>
                <c:pt idx="767">
                  <c:v>6.1999999999999999E-6</c:v>
                </c:pt>
                <c:pt idx="768">
                  <c:v>6.1999999999999999E-6</c:v>
                </c:pt>
                <c:pt idx="769">
                  <c:v>6.1999999999999999E-6</c:v>
                </c:pt>
                <c:pt idx="770">
                  <c:v>6.1999999999999999E-6</c:v>
                </c:pt>
                <c:pt idx="771">
                  <c:v>6.1999999999999999E-6</c:v>
                </c:pt>
                <c:pt idx="772">
                  <c:v>6.1999999999999999E-6</c:v>
                </c:pt>
                <c:pt idx="773">
                  <c:v>6.1999999999999999E-6</c:v>
                </c:pt>
                <c:pt idx="774">
                  <c:v>6.1999999999999999E-6</c:v>
                </c:pt>
                <c:pt idx="775">
                  <c:v>6.1999999999999999E-6</c:v>
                </c:pt>
                <c:pt idx="776">
                  <c:v>6.1E-6</c:v>
                </c:pt>
                <c:pt idx="777">
                  <c:v>6.1E-6</c:v>
                </c:pt>
                <c:pt idx="778">
                  <c:v>6.1E-6</c:v>
                </c:pt>
                <c:pt idx="779">
                  <c:v>6.1E-6</c:v>
                </c:pt>
                <c:pt idx="780">
                  <c:v>6.1E-6</c:v>
                </c:pt>
                <c:pt idx="781">
                  <c:v>6.1E-6</c:v>
                </c:pt>
                <c:pt idx="782">
                  <c:v>6.1E-6</c:v>
                </c:pt>
                <c:pt idx="783">
                  <c:v>6.1E-6</c:v>
                </c:pt>
                <c:pt idx="784">
                  <c:v>6.1E-6</c:v>
                </c:pt>
                <c:pt idx="785">
                  <c:v>6.1E-6</c:v>
                </c:pt>
                <c:pt idx="786">
                  <c:v>6.1E-6</c:v>
                </c:pt>
                <c:pt idx="787">
                  <c:v>6.1E-6</c:v>
                </c:pt>
                <c:pt idx="788">
                  <c:v>6.1E-6</c:v>
                </c:pt>
                <c:pt idx="789">
                  <c:v>6.1E-6</c:v>
                </c:pt>
                <c:pt idx="790">
                  <c:v>6.1E-6</c:v>
                </c:pt>
                <c:pt idx="791">
                  <c:v>6.1E-6</c:v>
                </c:pt>
                <c:pt idx="792">
                  <c:v>6.1E-6</c:v>
                </c:pt>
                <c:pt idx="793">
                  <c:v>6.0000000000000002E-6</c:v>
                </c:pt>
                <c:pt idx="794">
                  <c:v>6.1E-6</c:v>
                </c:pt>
                <c:pt idx="795">
                  <c:v>6.0000000000000002E-6</c:v>
                </c:pt>
                <c:pt idx="796">
                  <c:v>6.0000000000000002E-6</c:v>
                </c:pt>
                <c:pt idx="797">
                  <c:v>6.0000000000000002E-6</c:v>
                </c:pt>
                <c:pt idx="798">
                  <c:v>6.0000000000000002E-6</c:v>
                </c:pt>
                <c:pt idx="799">
                  <c:v>6.0000000000000002E-6</c:v>
                </c:pt>
                <c:pt idx="800">
                  <c:v>6.0000000000000002E-6</c:v>
                </c:pt>
                <c:pt idx="801">
                  <c:v>6.0000000000000002E-6</c:v>
                </c:pt>
                <c:pt idx="802">
                  <c:v>6.0000000000000002E-6</c:v>
                </c:pt>
                <c:pt idx="803">
                  <c:v>6.0000000000000002E-6</c:v>
                </c:pt>
                <c:pt idx="804">
                  <c:v>5.9000000000000003E-6</c:v>
                </c:pt>
                <c:pt idx="805">
                  <c:v>6.0000000000000002E-6</c:v>
                </c:pt>
                <c:pt idx="806">
                  <c:v>5.9000000000000003E-6</c:v>
                </c:pt>
                <c:pt idx="807">
                  <c:v>5.9000000000000003E-6</c:v>
                </c:pt>
                <c:pt idx="808">
                  <c:v>5.9000000000000003E-6</c:v>
                </c:pt>
                <c:pt idx="809">
                  <c:v>5.9000000000000003E-6</c:v>
                </c:pt>
                <c:pt idx="810">
                  <c:v>5.9000000000000003E-6</c:v>
                </c:pt>
                <c:pt idx="811">
                  <c:v>5.9000000000000003E-6</c:v>
                </c:pt>
                <c:pt idx="812">
                  <c:v>5.9000000000000003E-6</c:v>
                </c:pt>
                <c:pt idx="813">
                  <c:v>5.9000000000000003E-6</c:v>
                </c:pt>
                <c:pt idx="814">
                  <c:v>5.9000000000000003E-6</c:v>
                </c:pt>
                <c:pt idx="815">
                  <c:v>5.9000000000000003E-6</c:v>
                </c:pt>
                <c:pt idx="816">
                  <c:v>5.9000000000000003E-6</c:v>
                </c:pt>
                <c:pt idx="817">
                  <c:v>5.9000000000000003E-6</c:v>
                </c:pt>
                <c:pt idx="818">
                  <c:v>5.9000000000000003E-6</c:v>
                </c:pt>
                <c:pt idx="819">
                  <c:v>5.9000000000000003E-6</c:v>
                </c:pt>
                <c:pt idx="820">
                  <c:v>5.9000000000000003E-6</c:v>
                </c:pt>
                <c:pt idx="821">
                  <c:v>5.9000000000000003E-6</c:v>
                </c:pt>
                <c:pt idx="822">
                  <c:v>5.9000000000000003E-6</c:v>
                </c:pt>
                <c:pt idx="823">
                  <c:v>5.9000000000000003E-6</c:v>
                </c:pt>
                <c:pt idx="824">
                  <c:v>5.9000000000000003E-6</c:v>
                </c:pt>
                <c:pt idx="825">
                  <c:v>5.9000000000000003E-6</c:v>
                </c:pt>
                <c:pt idx="826">
                  <c:v>5.9000000000000003E-6</c:v>
                </c:pt>
                <c:pt idx="827">
                  <c:v>5.9000000000000003E-6</c:v>
                </c:pt>
                <c:pt idx="828">
                  <c:v>5.9000000000000003E-6</c:v>
                </c:pt>
                <c:pt idx="829">
                  <c:v>5.9000000000000003E-6</c:v>
                </c:pt>
                <c:pt idx="830">
                  <c:v>5.8000000000000004E-6</c:v>
                </c:pt>
                <c:pt idx="831">
                  <c:v>5.8000000000000004E-6</c:v>
                </c:pt>
                <c:pt idx="832">
                  <c:v>5.9000000000000003E-6</c:v>
                </c:pt>
                <c:pt idx="833">
                  <c:v>5.8000000000000004E-6</c:v>
                </c:pt>
                <c:pt idx="834">
                  <c:v>5.8000000000000004E-6</c:v>
                </c:pt>
                <c:pt idx="835">
                  <c:v>5.8000000000000004E-6</c:v>
                </c:pt>
                <c:pt idx="836">
                  <c:v>5.8000000000000004E-6</c:v>
                </c:pt>
                <c:pt idx="837">
                  <c:v>5.8000000000000004E-6</c:v>
                </c:pt>
                <c:pt idx="838">
                  <c:v>5.8000000000000004E-6</c:v>
                </c:pt>
                <c:pt idx="839">
                  <c:v>5.8000000000000004E-6</c:v>
                </c:pt>
                <c:pt idx="840">
                  <c:v>5.8000000000000004E-6</c:v>
                </c:pt>
                <c:pt idx="841">
                  <c:v>5.8000000000000004E-6</c:v>
                </c:pt>
                <c:pt idx="842">
                  <c:v>5.6999999999999996E-6</c:v>
                </c:pt>
                <c:pt idx="843">
                  <c:v>5.8000000000000004E-6</c:v>
                </c:pt>
                <c:pt idx="844">
                  <c:v>5.6999999999999996E-6</c:v>
                </c:pt>
                <c:pt idx="845">
                  <c:v>5.6999999999999996E-6</c:v>
                </c:pt>
                <c:pt idx="846">
                  <c:v>5.8000000000000004E-6</c:v>
                </c:pt>
                <c:pt idx="847">
                  <c:v>5.6999999999999996E-6</c:v>
                </c:pt>
                <c:pt idx="848">
                  <c:v>5.6999999999999996E-6</c:v>
                </c:pt>
                <c:pt idx="849">
                  <c:v>5.6999999999999996E-6</c:v>
                </c:pt>
                <c:pt idx="850">
                  <c:v>5.6999999999999996E-6</c:v>
                </c:pt>
                <c:pt idx="851">
                  <c:v>5.6999999999999996E-6</c:v>
                </c:pt>
                <c:pt idx="852">
                  <c:v>5.6999999999999996E-6</c:v>
                </c:pt>
                <c:pt idx="853">
                  <c:v>5.6999999999999996E-6</c:v>
                </c:pt>
                <c:pt idx="854">
                  <c:v>5.6999999999999996E-6</c:v>
                </c:pt>
                <c:pt idx="855">
                  <c:v>5.6999999999999996E-6</c:v>
                </c:pt>
                <c:pt idx="856">
                  <c:v>5.6999999999999996E-6</c:v>
                </c:pt>
                <c:pt idx="857">
                  <c:v>5.6999999999999996E-6</c:v>
                </c:pt>
                <c:pt idx="858">
                  <c:v>5.6999999999999996E-6</c:v>
                </c:pt>
                <c:pt idx="859">
                  <c:v>5.6999999999999996E-6</c:v>
                </c:pt>
                <c:pt idx="860">
                  <c:v>5.6999999999999996E-6</c:v>
                </c:pt>
                <c:pt idx="861">
                  <c:v>5.5999999999999997E-6</c:v>
                </c:pt>
                <c:pt idx="862">
                  <c:v>5.5999999999999997E-6</c:v>
                </c:pt>
                <c:pt idx="863">
                  <c:v>5.5999999999999997E-6</c:v>
                </c:pt>
                <c:pt idx="864">
                  <c:v>5.5999999999999997E-6</c:v>
                </c:pt>
                <c:pt idx="865">
                  <c:v>5.5999999999999997E-6</c:v>
                </c:pt>
                <c:pt idx="866">
                  <c:v>5.5999999999999997E-6</c:v>
                </c:pt>
                <c:pt idx="867">
                  <c:v>5.5999999999999997E-6</c:v>
                </c:pt>
                <c:pt idx="868">
                  <c:v>5.5999999999999997E-6</c:v>
                </c:pt>
                <c:pt idx="869">
                  <c:v>5.5999999999999997E-6</c:v>
                </c:pt>
                <c:pt idx="870">
                  <c:v>5.5999999999999997E-6</c:v>
                </c:pt>
                <c:pt idx="871">
                  <c:v>5.5999999999999997E-6</c:v>
                </c:pt>
                <c:pt idx="872">
                  <c:v>5.5999999999999997E-6</c:v>
                </c:pt>
                <c:pt idx="873">
                  <c:v>5.5999999999999997E-6</c:v>
                </c:pt>
                <c:pt idx="874">
                  <c:v>5.5999999999999997E-6</c:v>
                </c:pt>
                <c:pt idx="875">
                  <c:v>5.5999999999999997E-6</c:v>
                </c:pt>
                <c:pt idx="876">
                  <c:v>5.5999999999999997E-6</c:v>
                </c:pt>
                <c:pt idx="877">
                  <c:v>5.5999999999999997E-6</c:v>
                </c:pt>
                <c:pt idx="878">
                  <c:v>5.5999999999999997E-6</c:v>
                </c:pt>
                <c:pt idx="879">
                  <c:v>5.5999999999999997E-6</c:v>
                </c:pt>
                <c:pt idx="880">
                  <c:v>5.5999999999999997E-6</c:v>
                </c:pt>
                <c:pt idx="881">
                  <c:v>5.5999999999999997E-6</c:v>
                </c:pt>
                <c:pt idx="882">
                  <c:v>5.5999999999999997E-6</c:v>
                </c:pt>
                <c:pt idx="883">
                  <c:v>5.5999999999999997E-6</c:v>
                </c:pt>
                <c:pt idx="884">
                  <c:v>5.4999999999999999E-6</c:v>
                </c:pt>
                <c:pt idx="885">
                  <c:v>5.4999999999999999E-6</c:v>
                </c:pt>
                <c:pt idx="886">
                  <c:v>5.4999999999999999E-6</c:v>
                </c:pt>
                <c:pt idx="887">
                  <c:v>5.4999999999999999E-6</c:v>
                </c:pt>
                <c:pt idx="888">
                  <c:v>5.4999999999999999E-6</c:v>
                </c:pt>
                <c:pt idx="889">
                  <c:v>5.4999999999999999E-6</c:v>
                </c:pt>
                <c:pt idx="890">
                  <c:v>5.4999999999999999E-6</c:v>
                </c:pt>
                <c:pt idx="891">
                  <c:v>5.4999999999999999E-6</c:v>
                </c:pt>
                <c:pt idx="892">
                  <c:v>5.4999999999999999E-6</c:v>
                </c:pt>
                <c:pt idx="893">
                  <c:v>5.4999999999999999E-6</c:v>
                </c:pt>
                <c:pt idx="894">
                  <c:v>5.4999999999999999E-6</c:v>
                </c:pt>
                <c:pt idx="895">
                  <c:v>5.4999999999999999E-6</c:v>
                </c:pt>
                <c:pt idx="896">
                  <c:v>5.4999999999999999E-6</c:v>
                </c:pt>
                <c:pt idx="897">
                  <c:v>5.4999999999999999E-6</c:v>
                </c:pt>
                <c:pt idx="898">
                  <c:v>5.4999999999999999E-6</c:v>
                </c:pt>
                <c:pt idx="899">
                  <c:v>5.4E-6</c:v>
                </c:pt>
                <c:pt idx="900">
                  <c:v>5.4999999999999999E-6</c:v>
                </c:pt>
                <c:pt idx="901">
                  <c:v>5.4999999999999999E-6</c:v>
                </c:pt>
                <c:pt idx="902">
                  <c:v>5.4999999999999999E-6</c:v>
                </c:pt>
                <c:pt idx="903">
                  <c:v>5.4E-6</c:v>
                </c:pt>
                <c:pt idx="904">
                  <c:v>5.4E-6</c:v>
                </c:pt>
                <c:pt idx="905">
                  <c:v>5.4E-6</c:v>
                </c:pt>
                <c:pt idx="906">
                  <c:v>5.4E-6</c:v>
                </c:pt>
                <c:pt idx="907">
                  <c:v>5.4E-6</c:v>
                </c:pt>
                <c:pt idx="908">
                  <c:v>5.4E-6</c:v>
                </c:pt>
                <c:pt idx="909">
                  <c:v>5.4E-6</c:v>
                </c:pt>
                <c:pt idx="910">
                  <c:v>5.4E-6</c:v>
                </c:pt>
                <c:pt idx="911">
                  <c:v>5.4E-6</c:v>
                </c:pt>
                <c:pt idx="912">
                  <c:v>5.4E-6</c:v>
                </c:pt>
                <c:pt idx="913">
                  <c:v>5.4E-6</c:v>
                </c:pt>
                <c:pt idx="914">
                  <c:v>5.4E-6</c:v>
                </c:pt>
                <c:pt idx="915">
                  <c:v>5.4E-6</c:v>
                </c:pt>
                <c:pt idx="916">
                  <c:v>5.3000000000000001E-6</c:v>
                </c:pt>
                <c:pt idx="917">
                  <c:v>5.3000000000000001E-6</c:v>
                </c:pt>
                <c:pt idx="918">
                  <c:v>5.3000000000000001E-6</c:v>
                </c:pt>
                <c:pt idx="919">
                  <c:v>5.3000000000000001E-6</c:v>
                </c:pt>
                <c:pt idx="920">
                  <c:v>5.3000000000000001E-6</c:v>
                </c:pt>
                <c:pt idx="921">
                  <c:v>5.3000000000000001E-6</c:v>
                </c:pt>
                <c:pt idx="922">
                  <c:v>5.3000000000000001E-6</c:v>
                </c:pt>
                <c:pt idx="923">
                  <c:v>5.3000000000000001E-6</c:v>
                </c:pt>
                <c:pt idx="924">
                  <c:v>5.3000000000000001E-6</c:v>
                </c:pt>
                <c:pt idx="925">
                  <c:v>5.3000000000000001E-6</c:v>
                </c:pt>
                <c:pt idx="926">
                  <c:v>5.3000000000000001E-6</c:v>
                </c:pt>
                <c:pt idx="927">
                  <c:v>5.3000000000000001E-6</c:v>
                </c:pt>
                <c:pt idx="928">
                  <c:v>5.3000000000000001E-6</c:v>
                </c:pt>
                <c:pt idx="929">
                  <c:v>5.3000000000000001E-6</c:v>
                </c:pt>
                <c:pt idx="930">
                  <c:v>5.3000000000000001E-6</c:v>
                </c:pt>
                <c:pt idx="931">
                  <c:v>5.3000000000000001E-6</c:v>
                </c:pt>
                <c:pt idx="932">
                  <c:v>5.3000000000000001E-6</c:v>
                </c:pt>
                <c:pt idx="933">
                  <c:v>5.3000000000000001E-6</c:v>
                </c:pt>
                <c:pt idx="934">
                  <c:v>5.3000000000000001E-6</c:v>
                </c:pt>
                <c:pt idx="935">
                  <c:v>5.3000000000000001E-6</c:v>
                </c:pt>
                <c:pt idx="936">
                  <c:v>5.3000000000000001E-6</c:v>
                </c:pt>
                <c:pt idx="937">
                  <c:v>5.3000000000000001E-6</c:v>
                </c:pt>
                <c:pt idx="938">
                  <c:v>5.3000000000000001E-6</c:v>
                </c:pt>
                <c:pt idx="939">
                  <c:v>5.3000000000000001E-6</c:v>
                </c:pt>
                <c:pt idx="940">
                  <c:v>5.3000000000000001E-6</c:v>
                </c:pt>
                <c:pt idx="941">
                  <c:v>5.2000000000000002E-6</c:v>
                </c:pt>
                <c:pt idx="942">
                  <c:v>5.2000000000000002E-6</c:v>
                </c:pt>
                <c:pt idx="943">
                  <c:v>5.2000000000000002E-6</c:v>
                </c:pt>
                <c:pt idx="944">
                  <c:v>5.2000000000000002E-6</c:v>
                </c:pt>
                <c:pt idx="945">
                  <c:v>5.2000000000000002E-6</c:v>
                </c:pt>
                <c:pt idx="946">
                  <c:v>5.2000000000000002E-6</c:v>
                </c:pt>
                <c:pt idx="947">
                  <c:v>5.2000000000000002E-6</c:v>
                </c:pt>
                <c:pt idx="948">
                  <c:v>5.2000000000000002E-6</c:v>
                </c:pt>
                <c:pt idx="949">
                  <c:v>5.2000000000000002E-6</c:v>
                </c:pt>
                <c:pt idx="950">
                  <c:v>5.2000000000000002E-6</c:v>
                </c:pt>
                <c:pt idx="951">
                  <c:v>5.2000000000000002E-6</c:v>
                </c:pt>
                <c:pt idx="952">
                  <c:v>5.2000000000000002E-6</c:v>
                </c:pt>
                <c:pt idx="953">
                  <c:v>5.2000000000000002E-6</c:v>
                </c:pt>
                <c:pt idx="954">
                  <c:v>5.2000000000000002E-6</c:v>
                </c:pt>
                <c:pt idx="955">
                  <c:v>5.2000000000000002E-6</c:v>
                </c:pt>
                <c:pt idx="956">
                  <c:v>5.2000000000000002E-6</c:v>
                </c:pt>
                <c:pt idx="957">
                  <c:v>5.2000000000000002E-6</c:v>
                </c:pt>
                <c:pt idx="958">
                  <c:v>5.2000000000000002E-6</c:v>
                </c:pt>
                <c:pt idx="959">
                  <c:v>5.2000000000000002E-6</c:v>
                </c:pt>
                <c:pt idx="960">
                  <c:v>5.2000000000000002E-6</c:v>
                </c:pt>
                <c:pt idx="961">
                  <c:v>5.2000000000000002E-6</c:v>
                </c:pt>
                <c:pt idx="962">
                  <c:v>5.1000000000000003E-6</c:v>
                </c:pt>
                <c:pt idx="963">
                  <c:v>5.1000000000000003E-6</c:v>
                </c:pt>
                <c:pt idx="964">
                  <c:v>5.1000000000000003E-6</c:v>
                </c:pt>
                <c:pt idx="965">
                  <c:v>5.1000000000000003E-6</c:v>
                </c:pt>
                <c:pt idx="966">
                  <c:v>5.1000000000000003E-6</c:v>
                </c:pt>
                <c:pt idx="967">
                  <c:v>5.1000000000000003E-6</c:v>
                </c:pt>
                <c:pt idx="968">
                  <c:v>5.1000000000000003E-6</c:v>
                </c:pt>
                <c:pt idx="969">
                  <c:v>5.1000000000000003E-6</c:v>
                </c:pt>
                <c:pt idx="970">
                  <c:v>5.1000000000000003E-6</c:v>
                </c:pt>
                <c:pt idx="971">
                  <c:v>5.1000000000000003E-6</c:v>
                </c:pt>
                <c:pt idx="972">
                  <c:v>5.1000000000000003E-6</c:v>
                </c:pt>
                <c:pt idx="973">
                  <c:v>5.1000000000000003E-6</c:v>
                </c:pt>
                <c:pt idx="974">
                  <c:v>5.1000000000000003E-6</c:v>
                </c:pt>
                <c:pt idx="975">
                  <c:v>5.1000000000000003E-6</c:v>
                </c:pt>
                <c:pt idx="976">
                  <c:v>5.1000000000000003E-6</c:v>
                </c:pt>
                <c:pt idx="977">
                  <c:v>5.1000000000000003E-6</c:v>
                </c:pt>
                <c:pt idx="978">
                  <c:v>5.1000000000000003E-6</c:v>
                </c:pt>
                <c:pt idx="979">
                  <c:v>5.1000000000000003E-6</c:v>
                </c:pt>
                <c:pt idx="980">
                  <c:v>5.1000000000000003E-6</c:v>
                </c:pt>
                <c:pt idx="981">
                  <c:v>5.1000000000000003E-6</c:v>
                </c:pt>
                <c:pt idx="982">
                  <c:v>5.1000000000000003E-6</c:v>
                </c:pt>
                <c:pt idx="983">
                  <c:v>5.1000000000000003E-6</c:v>
                </c:pt>
                <c:pt idx="984">
                  <c:v>5.1000000000000003E-6</c:v>
                </c:pt>
                <c:pt idx="985">
                  <c:v>5.1000000000000003E-6</c:v>
                </c:pt>
                <c:pt idx="986">
                  <c:v>5.1000000000000003E-6</c:v>
                </c:pt>
                <c:pt idx="987">
                  <c:v>5.1000000000000003E-6</c:v>
                </c:pt>
                <c:pt idx="988">
                  <c:v>5.1000000000000003E-6</c:v>
                </c:pt>
                <c:pt idx="989">
                  <c:v>5.1000000000000003E-6</c:v>
                </c:pt>
                <c:pt idx="990">
                  <c:v>5.1000000000000003E-6</c:v>
                </c:pt>
                <c:pt idx="991">
                  <c:v>5.1000000000000003E-6</c:v>
                </c:pt>
                <c:pt idx="992">
                  <c:v>5.0000000000000004E-6</c:v>
                </c:pt>
                <c:pt idx="993">
                  <c:v>5.0000000000000004E-6</c:v>
                </c:pt>
                <c:pt idx="994">
                  <c:v>5.0000000000000004E-6</c:v>
                </c:pt>
                <c:pt idx="995">
                  <c:v>5.0000000000000004E-6</c:v>
                </c:pt>
                <c:pt idx="996">
                  <c:v>5.0000000000000004E-6</c:v>
                </c:pt>
                <c:pt idx="997">
                  <c:v>5.0000000000000004E-6</c:v>
                </c:pt>
                <c:pt idx="998">
                  <c:v>5.0000000000000004E-6</c:v>
                </c:pt>
                <c:pt idx="999">
                  <c:v>5.0000000000000004E-6</c:v>
                </c:pt>
                <c:pt idx="1000">
                  <c:v>5.0000000000000004E-6</c:v>
                </c:pt>
                <c:pt idx="1001">
                  <c:v>5.0000000000000004E-6</c:v>
                </c:pt>
                <c:pt idx="1002">
                  <c:v>5.0000000000000004E-6</c:v>
                </c:pt>
                <c:pt idx="1003">
                  <c:v>5.0000000000000004E-6</c:v>
                </c:pt>
                <c:pt idx="1004">
                  <c:v>4.8999999999999997E-6</c:v>
                </c:pt>
                <c:pt idx="1005">
                  <c:v>5.0000000000000004E-6</c:v>
                </c:pt>
                <c:pt idx="1006">
                  <c:v>5.0000000000000004E-6</c:v>
                </c:pt>
                <c:pt idx="1007">
                  <c:v>4.8999999999999997E-6</c:v>
                </c:pt>
                <c:pt idx="1008">
                  <c:v>4.8999999999999997E-6</c:v>
                </c:pt>
                <c:pt idx="1009">
                  <c:v>4.8999999999999997E-6</c:v>
                </c:pt>
                <c:pt idx="1010">
                  <c:v>4.8999999999999997E-6</c:v>
                </c:pt>
                <c:pt idx="1011">
                  <c:v>4.8999999999999997E-6</c:v>
                </c:pt>
                <c:pt idx="1012">
                  <c:v>4.8999999999999997E-6</c:v>
                </c:pt>
                <c:pt idx="1013">
                  <c:v>4.8999999999999997E-6</c:v>
                </c:pt>
                <c:pt idx="1014">
                  <c:v>4.8999999999999997E-6</c:v>
                </c:pt>
                <c:pt idx="1015">
                  <c:v>4.8999999999999997E-6</c:v>
                </c:pt>
                <c:pt idx="1016">
                  <c:v>4.8999999999999997E-6</c:v>
                </c:pt>
                <c:pt idx="1017">
                  <c:v>4.8999999999999997E-6</c:v>
                </c:pt>
                <c:pt idx="1018">
                  <c:v>4.8999999999999997E-6</c:v>
                </c:pt>
                <c:pt idx="1019">
                  <c:v>4.8999999999999997E-6</c:v>
                </c:pt>
                <c:pt idx="1020">
                  <c:v>4.7999999999999998E-6</c:v>
                </c:pt>
                <c:pt idx="1021">
                  <c:v>4.8999999999999997E-6</c:v>
                </c:pt>
                <c:pt idx="1022">
                  <c:v>4.7999999999999998E-6</c:v>
                </c:pt>
                <c:pt idx="1023">
                  <c:v>4.7999999999999998E-6</c:v>
                </c:pt>
                <c:pt idx="1024">
                  <c:v>4.7999999999999998E-6</c:v>
                </c:pt>
                <c:pt idx="1025">
                  <c:v>4.8999999999999997E-6</c:v>
                </c:pt>
                <c:pt idx="1026">
                  <c:v>4.7999999999999998E-6</c:v>
                </c:pt>
                <c:pt idx="1027">
                  <c:v>4.7999999999999998E-6</c:v>
                </c:pt>
                <c:pt idx="1028">
                  <c:v>4.7999999999999998E-6</c:v>
                </c:pt>
                <c:pt idx="1029">
                  <c:v>4.7999999999999998E-6</c:v>
                </c:pt>
                <c:pt idx="1030">
                  <c:v>4.7999999999999998E-6</c:v>
                </c:pt>
                <c:pt idx="1031">
                  <c:v>4.7999999999999998E-6</c:v>
                </c:pt>
                <c:pt idx="1032">
                  <c:v>4.7999999999999998E-6</c:v>
                </c:pt>
                <c:pt idx="1033">
                  <c:v>4.7999999999999998E-6</c:v>
                </c:pt>
                <c:pt idx="1034">
                  <c:v>4.7999999999999998E-6</c:v>
                </c:pt>
                <c:pt idx="1035">
                  <c:v>5.1000000000000003E-6</c:v>
                </c:pt>
                <c:pt idx="1036">
                  <c:v>5.0000000000000004E-6</c:v>
                </c:pt>
                <c:pt idx="1037">
                  <c:v>4.8999999999999997E-6</c:v>
                </c:pt>
                <c:pt idx="1038">
                  <c:v>4.7999999999999998E-6</c:v>
                </c:pt>
                <c:pt idx="1039">
                  <c:v>4.8999999999999997E-6</c:v>
                </c:pt>
                <c:pt idx="1040">
                  <c:v>4.7999999999999998E-6</c:v>
                </c:pt>
                <c:pt idx="1041">
                  <c:v>4.7999999999999998E-6</c:v>
                </c:pt>
                <c:pt idx="1042">
                  <c:v>4.7999999999999998E-6</c:v>
                </c:pt>
                <c:pt idx="1043">
                  <c:v>4.7999999999999998E-6</c:v>
                </c:pt>
                <c:pt idx="1044">
                  <c:v>4.7999999999999998E-6</c:v>
                </c:pt>
                <c:pt idx="1045">
                  <c:v>4.7999999999999998E-6</c:v>
                </c:pt>
                <c:pt idx="1046">
                  <c:v>4.7999999999999998E-6</c:v>
                </c:pt>
                <c:pt idx="1047">
                  <c:v>4.7999999999999998E-6</c:v>
                </c:pt>
                <c:pt idx="1048">
                  <c:v>4.7999999999999998E-6</c:v>
                </c:pt>
                <c:pt idx="1049">
                  <c:v>4.7999999999999998E-6</c:v>
                </c:pt>
                <c:pt idx="1050">
                  <c:v>4.7999999999999998E-6</c:v>
                </c:pt>
                <c:pt idx="1051">
                  <c:v>4.7999999999999998E-6</c:v>
                </c:pt>
                <c:pt idx="1052">
                  <c:v>4.7999999999999998E-6</c:v>
                </c:pt>
                <c:pt idx="1053">
                  <c:v>4.7999999999999998E-6</c:v>
                </c:pt>
                <c:pt idx="1054">
                  <c:v>4.7999999999999998E-6</c:v>
                </c:pt>
                <c:pt idx="1055">
                  <c:v>4.7999999999999998E-6</c:v>
                </c:pt>
                <c:pt idx="1056">
                  <c:v>4.7999999999999998E-6</c:v>
                </c:pt>
                <c:pt idx="1057">
                  <c:v>4.7999999999999998E-6</c:v>
                </c:pt>
                <c:pt idx="1058">
                  <c:v>4.7999999999999998E-6</c:v>
                </c:pt>
                <c:pt idx="1059">
                  <c:v>4.7999999999999998E-6</c:v>
                </c:pt>
                <c:pt idx="1060">
                  <c:v>4.7999999999999998E-6</c:v>
                </c:pt>
                <c:pt idx="1061">
                  <c:v>4.7999999999999998E-6</c:v>
                </c:pt>
                <c:pt idx="1062">
                  <c:v>4.7999999999999998E-6</c:v>
                </c:pt>
                <c:pt idx="1063">
                  <c:v>4.7999999999999998E-6</c:v>
                </c:pt>
                <c:pt idx="1064">
                  <c:v>4.7999999999999998E-6</c:v>
                </c:pt>
                <c:pt idx="1065">
                  <c:v>4.6999999999999999E-6</c:v>
                </c:pt>
                <c:pt idx="1066">
                  <c:v>4.7999999999999998E-6</c:v>
                </c:pt>
                <c:pt idx="1067">
                  <c:v>4.7999999999999998E-6</c:v>
                </c:pt>
                <c:pt idx="1068">
                  <c:v>4.6999999999999999E-6</c:v>
                </c:pt>
                <c:pt idx="1069">
                  <c:v>4.6999999999999999E-6</c:v>
                </c:pt>
                <c:pt idx="1070">
                  <c:v>4.6999999999999999E-6</c:v>
                </c:pt>
                <c:pt idx="1071">
                  <c:v>4.6999999999999999E-6</c:v>
                </c:pt>
                <c:pt idx="1072">
                  <c:v>4.6999999999999999E-6</c:v>
                </c:pt>
                <c:pt idx="1073">
                  <c:v>4.6999999999999999E-6</c:v>
                </c:pt>
                <c:pt idx="1074">
                  <c:v>4.6999999999999999E-6</c:v>
                </c:pt>
                <c:pt idx="1075">
                  <c:v>4.6999999999999999E-6</c:v>
                </c:pt>
                <c:pt idx="1076">
                  <c:v>4.6999999999999999E-6</c:v>
                </c:pt>
                <c:pt idx="1077">
                  <c:v>4.6999999999999999E-6</c:v>
                </c:pt>
                <c:pt idx="1078">
                  <c:v>4.6999999999999999E-6</c:v>
                </c:pt>
                <c:pt idx="1079">
                  <c:v>4.6999999999999999E-6</c:v>
                </c:pt>
                <c:pt idx="1080">
                  <c:v>4.6999999999999999E-6</c:v>
                </c:pt>
                <c:pt idx="1081">
                  <c:v>4.6999999999999999E-6</c:v>
                </c:pt>
                <c:pt idx="1082">
                  <c:v>4.6999999999999999E-6</c:v>
                </c:pt>
                <c:pt idx="1083">
                  <c:v>4.6999999999999999E-6</c:v>
                </c:pt>
                <c:pt idx="1084">
                  <c:v>4.6999999999999999E-6</c:v>
                </c:pt>
                <c:pt idx="1085">
                  <c:v>4.6999999999999999E-6</c:v>
                </c:pt>
                <c:pt idx="1086">
                  <c:v>4.6999999999999999E-6</c:v>
                </c:pt>
                <c:pt idx="1087">
                  <c:v>4.6999999999999999E-6</c:v>
                </c:pt>
                <c:pt idx="1088">
                  <c:v>4.6999999999999999E-6</c:v>
                </c:pt>
                <c:pt idx="1089">
                  <c:v>4.6999999999999999E-6</c:v>
                </c:pt>
                <c:pt idx="1090">
                  <c:v>4.6E-6</c:v>
                </c:pt>
                <c:pt idx="1091">
                  <c:v>4.6E-6</c:v>
                </c:pt>
                <c:pt idx="1092">
                  <c:v>4.6E-6</c:v>
                </c:pt>
                <c:pt idx="1093">
                  <c:v>4.6E-6</c:v>
                </c:pt>
                <c:pt idx="1094">
                  <c:v>4.6E-6</c:v>
                </c:pt>
                <c:pt idx="1095">
                  <c:v>4.6E-6</c:v>
                </c:pt>
                <c:pt idx="1096">
                  <c:v>4.6E-6</c:v>
                </c:pt>
                <c:pt idx="1097">
                  <c:v>4.6E-6</c:v>
                </c:pt>
                <c:pt idx="1098">
                  <c:v>4.6E-6</c:v>
                </c:pt>
                <c:pt idx="1099">
                  <c:v>4.6E-6</c:v>
                </c:pt>
                <c:pt idx="1100">
                  <c:v>4.6E-6</c:v>
                </c:pt>
                <c:pt idx="1101">
                  <c:v>4.6E-6</c:v>
                </c:pt>
                <c:pt idx="1102">
                  <c:v>4.6E-6</c:v>
                </c:pt>
                <c:pt idx="1103">
                  <c:v>4.6E-6</c:v>
                </c:pt>
                <c:pt idx="1104">
                  <c:v>4.6E-6</c:v>
                </c:pt>
                <c:pt idx="1105">
                  <c:v>4.6E-6</c:v>
                </c:pt>
                <c:pt idx="1106">
                  <c:v>4.6E-6</c:v>
                </c:pt>
                <c:pt idx="1107">
                  <c:v>4.6E-6</c:v>
                </c:pt>
                <c:pt idx="1108">
                  <c:v>4.6E-6</c:v>
                </c:pt>
                <c:pt idx="1109">
                  <c:v>4.6E-6</c:v>
                </c:pt>
                <c:pt idx="1110">
                  <c:v>4.6E-6</c:v>
                </c:pt>
                <c:pt idx="1111">
                  <c:v>4.6E-6</c:v>
                </c:pt>
                <c:pt idx="1112">
                  <c:v>4.6E-6</c:v>
                </c:pt>
                <c:pt idx="1113">
                  <c:v>4.6E-6</c:v>
                </c:pt>
                <c:pt idx="1114">
                  <c:v>4.6E-6</c:v>
                </c:pt>
                <c:pt idx="1115">
                  <c:v>4.6E-6</c:v>
                </c:pt>
                <c:pt idx="1116">
                  <c:v>4.6E-6</c:v>
                </c:pt>
                <c:pt idx="1117">
                  <c:v>4.6E-6</c:v>
                </c:pt>
                <c:pt idx="1118">
                  <c:v>4.6E-6</c:v>
                </c:pt>
                <c:pt idx="1119">
                  <c:v>4.6E-6</c:v>
                </c:pt>
                <c:pt idx="1120">
                  <c:v>4.5000000000000001E-6</c:v>
                </c:pt>
                <c:pt idx="1121">
                  <c:v>4.5000000000000001E-6</c:v>
                </c:pt>
                <c:pt idx="1122">
                  <c:v>4.5000000000000001E-6</c:v>
                </c:pt>
                <c:pt idx="1123">
                  <c:v>4.5000000000000001E-6</c:v>
                </c:pt>
                <c:pt idx="1124">
                  <c:v>4.5000000000000001E-6</c:v>
                </c:pt>
                <c:pt idx="1125">
                  <c:v>4.5000000000000001E-6</c:v>
                </c:pt>
                <c:pt idx="1126">
                  <c:v>4.5000000000000001E-6</c:v>
                </c:pt>
                <c:pt idx="1127">
                  <c:v>4.5000000000000001E-6</c:v>
                </c:pt>
                <c:pt idx="1128">
                  <c:v>4.5000000000000001E-6</c:v>
                </c:pt>
                <c:pt idx="1129">
                  <c:v>4.5000000000000001E-6</c:v>
                </c:pt>
                <c:pt idx="1130">
                  <c:v>4.5000000000000001E-6</c:v>
                </c:pt>
                <c:pt idx="1131">
                  <c:v>4.5000000000000001E-6</c:v>
                </c:pt>
                <c:pt idx="1132">
                  <c:v>4.5000000000000001E-6</c:v>
                </c:pt>
                <c:pt idx="1133">
                  <c:v>4.5000000000000001E-6</c:v>
                </c:pt>
                <c:pt idx="1134">
                  <c:v>4.5000000000000001E-6</c:v>
                </c:pt>
                <c:pt idx="1135">
                  <c:v>4.4000000000000002E-6</c:v>
                </c:pt>
                <c:pt idx="1136">
                  <c:v>4.4000000000000002E-6</c:v>
                </c:pt>
                <c:pt idx="1137">
                  <c:v>4.4000000000000002E-6</c:v>
                </c:pt>
                <c:pt idx="1138">
                  <c:v>4.4000000000000002E-6</c:v>
                </c:pt>
                <c:pt idx="1139">
                  <c:v>4.4000000000000002E-6</c:v>
                </c:pt>
                <c:pt idx="1140">
                  <c:v>4.4000000000000002E-6</c:v>
                </c:pt>
                <c:pt idx="1141">
                  <c:v>4.4000000000000002E-6</c:v>
                </c:pt>
                <c:pt idx="1142">
                  <c:v>4.4000000000000002E-6</c:v>
                </c:pt>
                <c:pt idx="1143">
                  <c:v>4.4000000000000002E-6</c:v>
                </c:pt>
                <c:pt idx="1144">
                  <c:v>4.4000000000000002E-6</c:v>
                </c:pt>
                <c:pt idx="1145">
                  <c:v>4.4000000000000002E-6</c:v>
                </c:pt>
                <c:pt idx="1146">
                  <c:v>4.4000000000000002E-6</c:v>
                </c:pt>
                <c:pt idx="1147">
                  <c:v>4.4000000000000002E-6</c:v>
                </c:pt>
                <c:pt idx="1148">
                  <c:v>4.4000000000000002E-6</c:v>
                </c:pt>
                <c:pt idx="1149">
                  <c:v>4.4000000000000002E-6</c:v>
                </c:pt>
                <c:pt idx="1150">
                  <c:v>4.4000000000000002E-6</c:v>
                </c:pt>
                <c:pt idx="1151">
                  <c:v>4.4000000000000002E-6</c:v>
                </c:pt>
                <c:pt idx="1152">
                  <c:v>4.4000000000000002E-6</c:v>
                </c:pt>
                <c:pt idx="1153">
                  <c:v>4.4000000000000002E-6</c:v>
                </c:pt>
                <c:pt idx="1154">
                  <c:v>4.4000000000000002E-6</c:v>
                </c:pt>
                <c:pt idx="1155">
                  <c:v>4.4000000000000002E-6</c:v>
                </c:pt>
                <c:pt idx="1156">
                  <c:v>4.4000000000000002E-6</c:v>
                </c:pt>
                <c:pt idx="1157">
                  <c:v>4.4000000000000002E-6</c:v>
                </c:pt>
                <c:pt idx="1158">
                  <c:v>4.4000000000000002E-6</c:v>
                </c:pt>
                <c:pt idx="1159">
                  <c:v>4.4000000000000002E-6</c:v>
                </c:pt>
                <c:pt idx="1160">
                  <c:v>4.4000000000000002E-6</c:v>
                </c:pt>
                <c:pt idx="1161">
                  <c:v>4.4000000000000002E-6</c:v>
                </c:pt>
                <c:pt idx="1162">
                  <c:v>4.4000000000000002E-6</c:v>
                </c:pt>
                <c:pt idx="1163">
                  <c:v>4.4000000000000002E-6</c:v>
                </c:pt>
                <c:pt idx="1164">
                  <c:v>4.4000000000000002E-6</c:v>
                </c:pt>
                <c:pt idx="1165">
                  <c:v>4.4000000000000002E-6</c:v>
                </c:pt>
                <c:pt idx="1166">
                  <c:v>4.4000000000000002E-6</c:v>
                </c:pt>
                <c:pt idx="1167">
                  <c:v>4.4000000000000002E-6</c:v>
                </c:pt>
                <c:pt idx="1168">
                  <c:v>4.4000000000000002E-6</c:v>
                </c:pt>
                <c:pt idx="1169">
                  <c:v>4.4000000000000002E-6</c:v>
                </c:pt>
                <c:pt idx="1170">
                  <c:v>4.4000000000000002E-6</c:v>
                </c:pt>
                <c:pt idx="1171">
                  <c:v>4.4000000000000002E-6</c:v>
                </c:pt>
                <c:pt idx="1172">
                  <c:v>4.4000000000000002E-6</c:v>
                </c:pt>
                <c:pt idx="1173">
                  <c:v>4.4000000000000002E-6</c:v>
                </c:pt>
                <c:pt idx="1174">
                  <c:v>4.4000000000000002E-6</c:v>
                </c:pt>
                <c:pt idx="1175">
                  <c:v>4.4000000000000002E-6</c:v>
                </c:pt>
                <c:pt idx="1176">
                  <c:v>4.4000000000000002E-6</c:v>
                </c:pt>
                <c:pt idx="1177">
                  <c:v>4.4000000000000002E-6</c:v>
                </c:pt>
                <c:pt idx="1178">
                  <c:v>4.4000000000000002E-6</c:v>
                </c:pt>
                <c:pt idx="1179">
                  <c:v>4.4000000000000002E-6</c:v>
                </c:pt>
                <c:pt idx="1180">
                  <c:v>4.4000000000000002E-6</c:v>
                </c:pt>
                <c:pt idx="1181">
                  <c:v>4.4000000000000002E-6</c:v>
                </c:pt>
                <c:pt idx="1182">
                  <c:v>4.4000000000000002E-6</c:v>
                </c:pt>
                <c:pt idx="1183">
                  <c:v>4.4000000000000002E-6</c:v>
                </c:pt>
                <c:pt idx="1184">
                  <c:v>4.4000000000000002E-6</c:v>
                </c:pt>
                <c:pt idx="1185">
                  <c:v>4.4000000000000002E-6</c:v>
                </c:pt>
                <c:pt idx="1186">
                  <c:v>4.4000000000000002E-6</c:v>
                </c:pt>
                <c:pt idx="1187">
                  <c:v>4.4000000000000002E-6</c:v>
                </c:pt>
                <c:pt idx="1188">
                  <c:v>4.4000000000000002E-6</c:v>
                </c:pt>
                <c:pt idx="1189">
                  <c:v>4.3000000000000003E-6</c:v>
                </c:pt>
                <c:pt idx="1190">
                  <c:v>4.3000000000000003E-6</c:v>
                </c:pt>
                <c:pt idx="1191">
                  <c:v>4.3000000000000003E-6</c:v>
                </c:pt>
                <c:pt idx="1192">
                  <c:v>4.3000000000000003E-6</c:v>
                </c:pt>
                <c:pt idx="1193">
                  <c:v>4.3000000000000003E-6</c:v>
                </c:pt>
                <c:pt idx="1194">
                  <c:v>4.3000000000000003E-6</c:v>
                </c:pt>
                <c:pt idx="1195">
                  <c:v>4.3000000000000003E-6</c:v>
                </c:pt>
                <c:pt idx="1196">
                  <c:v>4.3000000000000003E-6</c:v>
                </c:pt>
                <c:pt idx="1197">
                  <c:v>4.3000000000000003E-6</c:v>
                </c:pt>
                <c:pt idx="1198">
                  <c:v>4.3000000000000003E-6</c:v>
                </c:pt>
                <c:pt idx="1199">
                  <c:v>4.3000000000000003E-6</c:v>
                </c:pt>
                <c:pt idx="1200">
                  <c:v>4.3000000000000003E-6</c:v>
                </c:pt>
                <c:pt idx="1201">
                  <c:v>4.3000000000000003E-6</c:v>
                </c:pt>
                <c:pt idx="1202">
                  <c:v>4.3000000000000003E-6</c:v>
                </c:pt>
                <c:pt idx="1203">
                  <c:v>4.3000000000000003E-6</c:v>
                </c:pt>
                <c:pt idx="1204">
                  <c:v>4.3000000000000003E-6</c:v>
                </c:pt>
                <c:pt idx="1205">
                  <c:v>4.3000000000000003E-6</c:v>
                </c:pt>
                <c:pt idx="1206">
                  <c:v>4.3000000000000003E-6</c:v>
                </c:pt>
                <c:pt idx="1207">
                  <c:v>4.3000000000000003E-6</c:v>
                </c:pt>
                <c:pt idx="1208">
                  <c:v>4.3000000000000003E-6</c:v>
                </c:pt>
                <c:pt idx="1209">
                  <c:v>4.3000000000000003E-6</c:v>
                </c:pt>
                <c:pt idx="1210">
                  <c:v>4.3000000000000003E-6</c:v>
                </c:pt>
                <c:pt idx="1211">
                  <c:v>4.3000000000000003E-6</c:v>
                </c:pt>
                <c:pt idx="1212">
                  <c:v>4.3000000000000003E-6</c:v>
                </c:pt>
                <c:pt idx="1213">
                  <c:v>4.3000000000000003E-6</c:v>
                </c:pt>
                <c:pt idx="1214">
                  <c:v>4.3000000000000003E-6</c:v>
                </c:pt>
                <c:pt idx="1215">
                  <c:v>4.3000000000000003E-6</c:v>
                </c:pt>
                <c:pt idx="1216">
                  <c:v>4.3000000000000003E-6</c:v>
                </c:pt>
                <c:pt idx="1217">
                  <c:v>4.3000000000000003E-6</c:v>
                </c:pt>
                <c:pt idx="1218">
                  <c:v>4.3000000000000003E-6</c:v>
                </c:pt>
                <c:pt idx="1219">
                  <c:v>4.3000000000000003E-6</c:v>
                </c:pt>
                <c:pt idx="1220">
                  <c:v>4.3000000000000003E-6</c:v>
                </c:pt>
                <c:pt idx="1221">
                  <c:v>4.3000000000000003E-6</c:v>
                </c:pt>
                <c:pt idx="1222">
                  <c:v>4.3000000000000003E-6</c:v>
                </c:pt>
                <c:pt idx="1223">
                  <c:v>4.1999999999999996E-6</c:v>
                </c:pt>
                <c:pt idx="1224">
                  <c:v>4.1999999999999996E-6</c:v>
                </c:pt>
                <c:pt idx="1225">
                  <c:v>4.1999999999999996E-6</c:v>
                </c:pt>
                <c:pt idx="1226">
                  <c:v>4.1999999999999996E-6</c:v>
                </c:pt>
                <c:pt idx="1227">
                  <c:v>4.1999999999999996E-6</c:v>
                </c:pt>
                <c:pt idx="1228">
                  <c:v>4.1999999999999996E-6</c:v>
                </c:pt>
                <c:pt idx="1229">
                  <c:v>4.1999999999999996E-6</c:v>
                </c:pt>
                <c:pt idx="1230">
                  <c:v>4.1999999999999996E-6</c:v>
                </c:pt>
                <c:pt idx="1231">
                  <c:v>4.1999999999999996E-6</c:v>
                </c:pt>
                <c:pt idx="1232">
                  <c:v>4.1999999999999996E-6</c:v>
                </c:pt>
                <c:pt idx="1233">
                  <c:v>4.1999999999999996E-6</c:v>
                </c:pt>
                <c:pt idx="1234">
                  <c:v>4.1999999999999996E-6</c:v>
                </c:pt>
                <c:pt idx="1235">
                  <c:v>4.1999999999999996E-6</c:v>
                </c:pt>
                <c:pt idx="1236">
                  <c:v>4.1999999999999996E-6</c:v>
                </c:pt>
                <c:pt idx="1237">
                  <c:v>4.1999999999999996E-6</c:v>
                </c:pt>
                <c:pt idx="1238">
                  <c:v>4.1999999999999996E-6</c:v>
                </c:pt>
                <c:pt idx="1239">
                  <c:v>4.1999999999999996E-6</c:v>
                </c:pt>
                <c:pt idx="1240">
                  <c:v>4.1999999999999996E-6</c:v>
                </c:pt>
                <c:pt idx="1241">
                  <c:v>4.1999999999999996E-6</c:v>
                </c:pt>
                <c:pt idx="1242">
                  <c:v>4.1999999999999996E-6</c:v>
                </c:pt>
                <c:pt idx="1243">
                  <c:v>4.1999999999999996E-6</c:v>
                </c:pt>
                <c:pt idx="1244">
                  <c:v>4.1999999999999996E-6</c:v>
                </c:pt>
                <c:pt idx="1245">
                  <c:v>4.1999999999999996E-6</c:v>
                </c:pt>
                <c:pt idx="1246">
                  <c:v>4.1999999999999996E-6</c:v>
                </c:pt>
                <c:pt idx="1247">
                  <c:v>4.1999999999999996E-6</c:v>
                </c:pt>
                <c:pt idx="1248">
                  <c:v>4.1999999999999996E-6</c:v>
                </c:pt>
                <c:pt idx="1249">
                  <c:v>4.1999999999999996E-6</c:v>
                </c:pt>
                <c:pt idx="1250">
                  <c:v>4.1999999999999996E-6</c:v>
                </c:pt>
                <c:pt idx="1251">
                  <c:v>4.1999999999999996E-6</c:v>
                </c:pt>
                <c:pt idx="1252">
                  <c:v>4.1999999999999996E-6</c:v>
                </c:pt>
                <c:pt idx="1253">
                  <c:v>4.1999999999999996E-6</c:v>
                </c:pt>
                <c:pt idx="1254">
                  <c:v>4.1999999999999996E-6</c:v>
                </c:pt>
                <c:pt idx="1255">
                  <c:v>4.1999999999999996E-6</c:v>
                </c:pt>
                <c:pt idx="1256">
                  <c:v>4.1999999999999996E-6</c:v>
                </c:pt>
                <c:pt idx="1257">
                  <c:v>4.1999999999999996E-6</c:v>
                </c:pt>
                <c:pt idx="1258">
                  <c:v>3.9999999999999998E-6</c:v>
                </c:pt>
                <c:pt idx="1259">
                  <c:v>3.9999999999999998E-6</c:v>
                </c:pt>
                <c:pt idx="1260">
                  <c:v>3.9999999999999998E-6</c:v>
                </c:pt>
                <c:pt idx="1261">
                  <c:v>3.9999999999999998E-6</c:v>
                </c:pt>
                <c:pt idx="1262">
                  <c:v>3.8999999999999999E-6</c:v>
                </c:pt>
                <c:pt idx="1263">
                  <c:v>3.9999999999999998E-6</c:v>
                </c:pt>
                <c:pt idx="1264">
                  <c:v>4.1999999999999996E-6</c:v>
                </c:pt>
                <c:pt idx="1265">
                  <c:v>3.9999999999999998E-6</c:v>
                </c:pt>
                <c:pt idx="1266">
                  <c:v>3.8999999999999999E-6</c:v>
                </c:pt>
                <c:pt idx="1267">
                  <c:v>3.8999999999999999E-6</c:v>
                </c:pt>
                <c:pt idx="1268">
                  <c:v>3.8999999999999999E-6</c:v>
                </c:pt>
                <c:pt idx="1269">
                  <c:v>3.9999999999999998E-6</c:v>
                </c:pt>
                <c:pt idx="1270">
                  <c:v>3.9999999999999998E-6</c:v>
                </c:pt>
                <c:pt idx="1271">
                  <c:v>3.9999999999999998E-6</c:v>
                </c:pt>
                <c:pt idx="1272">
                  <c:v>3.9999999999999998E-6</c:v>
                </c:pt>
                <c:pt idx="1273">
                  <c:v>3.9999999999999998E-6</c:v>
                </c:pt>
                <c:pt idx="1274">
                  <c:v>3.8999999999999999E-6</c:v>
                </c:pt>
                <c:pt idx="1275">
                  <c:v>3.8999999999999999E-6</c:v>
                </c:pt>
                <c:pt idx="1276">
                  <c:v>3.8999999999999999E-6</c:v>
                </c:pt>
                <c:pt idx="1277">
                  <c:v>3.8999999999999999E-6</c:v>
                </c:pt>
                <c:pt idx="1278">
                  <c:v>3.8999999999999999E-6</c:v>
                </c:pt>
                <c:pt idx="1279">
                  <c:v>3.8999999999999999E-6</c:v>
                </c:pt>
                <c:pt idx="1280">
                  <c:v>3.8999999999999999E-6</c:v>
                </c:pt>
                <c:pt idx="1281">
                  <c:v>3.8999999999999999E-6</c:v>
                </c:pt>
                <c:pt idx="1282">
                  <c:v>3.8999999999999999E-6</c:v>
                </c:pt>
                <c:pt idx="1283">
                  <c:v>3.8999999999999999E-6</c:v>
                </c:pt>
                <c:pt idx="1284">
                  <c:v>3.8999999999999999E-6</c:v>
                </c:pt>
                <c:pt idx="1285">
                  <c:v>3.8999999999999999E-6</c:v>
                </c:pt>
                <c:pt idx="1286">
                  <c:v>3.8999999999999999E-6</c:v>
                </c:pt>
                <c:pt idx="1287">
                  <c:v>3.8999999999999999E-6</c:v>
                </c:pt>
                <c:pt idx="1288">
                  <c:v>3.8999999999999999E-6</c:v>
                </c:pt>
                <c:pt idx="1289">
                  <c:v>3.8999999999999999E-6</c:v>
                </c:pt>
                <c:pt idx="1290">
                  <c:v>3.8999999999999999E-6</c:v>
                </c:pt>
                <c:pt idx="1291">
                  <c:v>3.8999999999999999E-6</c:v>
                </c:pt>
                <c:pt idx="1292">
                  <c:v>3.8999999999999999E-6</c:v>
                </c:pt>
                <c:pt idx="1293">
                  <c:v>3.8999999999999999E-6</c:v>
                </c:pt>
                <c:pt idx="1294">
                  <c:v>3.8999999999999999E-6</c:v>
                </c:pt>
                <c:pt idx="1295">
                  <c:v>3.8999999999999999E-6</c:v>
                </c:pt>
                <c:pt idx="1296">
                  <c:v>3.8999999999999999E-6</c:v>
                </c:pt>
                <c:pt idx="1297">
                  <c:v>3.8999999999999999E-6</c:v>
                </c:pt>
                <c:pt idx="1298">
                  <c:v>3.8999999999999999E-6</c:v>
                </c:pt>
                <c:pt idx="1299">
                  <c:v>3.8999999999999999E-6</c:v>
                </c:pt>
                <c:pt idx="1300">
                  <c:v>3.8999999999999999E-6</c:v>
                </c:pt>
                <c:pt idx="1301">
                  <c:v>3.8999999999999999E-6</c:v>
                </c:pt>
                <c:pt idx="1302">
                  <c:v>3.8999999999999999E-6</c:v>
                </c:pt>
                <c:pt idx="1303">
                  <c:v>3.8999999999999999E-6</c:v>
                </c:pt>
                <c:pt idx="1304">
                  <c:v>3.8999999999999999E-6</c:v>
                </c:pt>
                <c:pt idx="1305">
                  <c:v>3.8999999999999999E-6</c:v>
                </c:pt>
                <c:pt idx="1306">
                  <c:v>3.8999999999999999E-6</c:v>
                </c:pt>
                <c:pt idx="1307">
                  <c:v>3.8999999999999999E-6</c:v>
                </c:pt>
                <c:pt idx="1308">
                  <c:v>3.8999999999999999E-6</c:v>
                </c:pt>
                <c:pt idx="1309">
                  <c:v>3.8999999999999999E-6</c:v>
                </c:pt>
                <c:pt idx="1310">
                  <c:v>3.8999999999999999E-6</c:v>
                </c:pt>
                <c:pt idx="1311">
                  <c:v>3.8999999999999999E-6</c:v>
                </c:pt>
                <c:pt idx="1312">
                  <c:v>3.8999999999999999E-6</c:v>
                </c:pt>
                <c:pt idx="1313">
                  <c:v>3.8E-6</c:v>
                </c:pt>
                <c:pt idx="1314">
                  <c:v>3.8999999999999999E-6</c:v>
                </c:pt>
                <c:pt idx="1315">
                  <c:v>3.8999999999999999E-6</c:v>
                </c:pt>
                <c:pt idx="1316">
                  <c:v>3.8999999999999999E-6</c:v>
                </c:pt>
                <c:pt idx="1317">
                  <c:v>3.8E-6</c:v>
                </c:pt>
                <c:pt idx="1318">
                  <c:v>3.8999999999999999E-6</c:v>
                </c:pt>
                <c:pt idx="1319">
                  <c:v>3.8E-6</c:v>
                </c:pt>
                <c:pt idx="1320">
                  <c:v>3.8E-6</c:v>
                </c:pt>
                <c:pt idx="1321">
                  <c:v>3.8E-6</c:v>
                </c:pt>
                <c:pt idx="1322">
                  <c:v>3.8E-6</c:v>
                </c:pt>
                <c:pt idx="1323">
                  <c:v>3.8E-6</c:v>
                </c:pt>
                <c:pt idx="1324">
                  <c:v>3.8E-6</c:v>
                </c:pt>
                <c:pt idx="1325">
                  <c:v>3.8E-6</c:v>
                </c:pt>
                <c:pt idx="1326">
                  <c:v>3.8E-6</c:v>
                </c:pt>
                <c:pt idx="1327">
                  <c:v>3.8E-6</c:v>
                </c:pt>
                <c:pt idx="1328">
                  <c:v>3.8E-6</c:v>
                </c:pt>
                <c:pt idx="1329">
                  <c:v>3.8E-6</c:v>
                </c:pt>
                <c:pt idx="1330">
                  <c:v>3.8E-6</c:v>
                </c:pt>
                <c:pt idx="1331">
                  <c:v>3.8E-6</c:v>
                </c:pt>
                <c:pt idx="1332">
                  <c:v>3.8E-6</c:v>
                </c:pt>
                <c:pt idx="1333">
                  <c:v>3.8E-6</c:v>
                </c:pt>
                <c:pt idx="1334">
                  <c:v>9.9000000000000008E-3</c:v>
                </c:pt>
                <c:pt idx="1335">
                  <c:v>1.3999999999999999E-4</c:v>
                </c:pt>
                <c:pt idx="1336">
                  <c:v>4.1999999999999998E-5</c:v>
                </c:pt>
                <c:pt idx="1337">
                  <c:v>9.9000000000000008E-3</c:v>
                </c:pt>
                <c:pt idx="1338">
                  <c:v>2.0000000000000001E-4</c:v>
                </c:pt>
                <c:pt idx="1339">
                  <c:v>6.3999999999999997E-5</c:v>
                </c:pt>
                <c:pt idx="1340">
                  <c:v>9.9000000000000008E-3</c:v>
                </c:pt>
                <c:pt idx="1341">
                  <c:v>9.9000000000000008E-3</c:v>
                </c:pt>
                <c:pt idx="1342">
                  <c:v>1.2999999999999999E-4</c:v>
                </c:pt>
                <c:pt idx="1343">
                  <c:v>9.9000000000000008E-3</c:v>
                </c:pt>
                <c:pt idx="1344">
                  <c:v>1.8000000000000001E-4</c:v>
                </c:pt>
                <c:pt idx="1345">
                  <c:v>6.0999999999999999E-5</c:v>
                </c:pt>
                <c:pt idx="1346">
                  <c:v>9.8999999999999994E-5</c:v>
                </c:pt>
                <c:pt idx="1347">
                  <c:v>1.4999999999999999E-4</c:v>
                </c:pt>
                <c:pt idx="1348">
                  <c:v>4.3999999999999999E-5</c:v>
                </c:pt>
                <c:pt idx="1349">
                  <c:v>1.1E-4</c:v>
                </c:pt>
                <c:pt idx="1350">
                  <c:v>2.5000000000000001E-5</c:v>
                </c:pt>
                <c:pt idx="1351">
                  <c:v>9.1000000000000003E-5</c:v>
                </c:pt>
                <c:pt idx="1352">
                  <c:v>2.0999999999999999E-5</c:v>
                </c:pt>
                <c:pt idx="1353">
                  <c:v>6.0999999999999999E-5</c:v>
                </c:pt>
                <c:pt idx="1354">
                  <c:v>2.3E-5</c:v>
                </c:pt>
                <c:pt idx="1355">
                  <c:v>9.9000000000000008E-3</c:v>
                </c:pt>
                <c:pt idx="1356">
                  <c:v>9.9000000000000008E-3</c:v>
                </c:pt>
                <c:pt idx="1357">
                  <c:v>1.2E-4</c:v>
                </c:pt>
                <c:pt idx="1358">
                  <c:v>3.0000000000000001E-5</c:v>
                </c:pt>
                <c:pt idx="1359">
                  <c:v>1.2E-4</c:v>
                </c:pt>
                <c:pt idx="1360">
                  <c:v>2.8E-5</c:v>
                </c:pt>
                <c:pt idx="1361">
                  <c:v>1.2999999999999999E-4</c:v>
                </c:pt>
                <c:pt idx="1362">
                  <c:v>3.4999999999999997E-5</c:v>
                </c:pt>
                <c:pt idx="1363">
                  <c:v>1.5E-5</c:v>
                </c:pt>
                <c:pt idx="1364">
                  <c:v>1.0000000000000001E-5</c:v>
                </c:pt>
                <c:pt idx="1365">
                  <c:v>8.4999999999999999E-6</c:v>
                </c:pt>
                <c:pt idx="1366">
                  <c:v>7.7000000000000008E-6</c:v>
                </c:pt>
                <c:pt idx="1367">
                  <c:v>7.1999999999999997E-6</c:v>
                </c:pt>
                <c:pt idx="1368">
                  <c:v>6.9E-6</c:v>
                </c:pt>
                <c:pt idx="1369">
                  <c:v>5.7000000000000003E-5</c:v>
                </c:pt>
                <c:pt idx="1370">
                  <c:v>1.7E-5</c:v>
                </c:pt>
                <c:pt idx="1371">
                  <c:v>1.0000000000000001E-5</c:v>
                </c:pt>
                <c:pt idx="1372">
                  <c:v>8.3000000000000002E-6</c:v>
                </c:pt>
                <c:pt idx="1373">
                  <c:v>3.4E-5</c:v>
                </c:pt>
                <c:pt idx="1374">
                  <c:v>9.9000000000000008E-3</c:v>
                </c:pt>
                <c:pt idx="1375">
                  <c:v>9.9000000000000008E-3</c:v>
                </c:pt>
                <c:pt idx="1376">
                  <c:v>9.9000000000000008E-3</c:v>
                </c:pt>
                <c:pt idx="1377">
                  <c:v>1E-4</c:v>
                </c:pt>
                <c:pt idx="1378">
                  <c:v>3.8999999999999999E-4</c:v>
                </c:pt>
                <c:pt idx="1379">
                  <c:v>7.6000000000000004E-5</c:v>
                </c:pt>
                <c:pt idx="1380">
                  <c:v>2.2000000000000001E-4</c:v>
                </c:pt>
                <c:pt idx="1381">
                  <c:v>9.1000000000000003E-5</c:v>
                </c:pt>
                <c:pt idx="1382">
                  <c:v>1.2E-4</c:v>
                </c:pt>
                <c:pt idx="1383">
                  <c:v>1.8E-5</c:v>
                </c:pt>
                <c:pt idx="1384">
                  <c:v>1.8E-5</c:v>
                </c:pt>
                <c:pt idx="1385">
                  <c:v>1.5E-5</c:v>
                </c:pt>
                <c:pt idx="1386">
                  <c:v>1.2E-5</c:v>
                </c:pt>
                <c:pt idx="1387">
                  <c:v>4.6E-6</c:v>
                </c:pt>
                <c:pt idx="1388">
                  <c:v>3.0000000000000001E-6</c:v>
                </c:pt>
                <c:pt idx="1389">
                  <c:v>2.3E-6</c:v>
                </c:pt>
                <c:pt idx="1390">
                  <c:v>1.9E-6</c:v>
                </c:pt>
                <c:pt idx="1391">
                  <c:v>1.5999999999999999E-6</c:v>
                </c:pt>
                <c:pt idx="1392">
                  <c:v>1.3E-6</c:v>
                </c:pt>
                <c:pt idx="1393">
                  <c:v>1.1999999999999999E-6</c:v>
                </c:pt>
                <c:pt idx="1394">
                  <c:v>1.1000000000000001E-6</c:v>
                </c:pt>
                <c:pt idx="1395">
                  <c:v>9.9999999999999995E-7</c:v>
                </c:pt>
                <c:pt idx="1396">
                  <c:v>9.1999999999999998E-7</c:v>
                </c:pt>
                <c:pt idx="1397">
                  <c:v>8.6000000000000002E-7</c:v>
                </c:pt>
                <c:pt idx="1398">
                  <c:v>7.9999999999999996E-7</c:v>
                </c:pt>
                <c:pt idx="1399">
                  <c:v>7.5000000000000002E-7</c:v>
                </c:pt>
                <c:pt idx="1400">
                  <c:v>6.9999999999999997E-7</c:v>
                </c:pt>
                <c:pt idx="1401">
                  <c:v>6.7000000000000004E-7</c:v>
                </c:pt>
                <c:pt idx="1402">
                  <c:v>6.4000000000000001E-7</c:v>
                </c:pt>
                <c:pt idx="1403">
                  <c:v>6.0999999999999998E-7</c:v>
                </c:pt>
                <c:pt idx="1404">
                  <c:v>5.7999999999999995E-7</c:v>
                </c:pt>
                <c:pt idx="1405">
                  <c:v>5.6000000000000004E-7</c:v>
                </c:pt>
                <c:pt idx="1406">
                  <c:v>5.3000000000000001E-7</c:v>
                </c:pt>
                <c:pt idx="1407">
                  <c:v>5.2E-7</c:v>
                </c:pt>
                <c:pt idx="1408">
                  <c:v>4.9999999999999998E-7</c:v>
                </c:pt>
                <c:pt idx="1409">
                  <c:v>4.8999999999999997E-7</c:v>
                </c:pt>
                <c:pt idx="1410">
                  <c:v>4.7E-7</c:v>
                </c:pt>
                <c:pt idx="1411">
                  <c:v>4.5999999999999999E-7</c:v>
                </c:pt>
                <c:pt idx="1412">
                  <c:v>4.4000000000000002E-7</c:v>
                </c:pt>
                <c:pt idx="1413">
                  <c:v>4.3000000000000001E-7</c:v>
                </c:pt>
                <c:pt idx="1414">
                  <c:v>4.2E-7</c:v>
                </c:pt>
                <c:pt idx="1415">
                  <c:v>4.0999999999999999E-7</c:v>
                </c:pt>
                <c:pt idx="1416">
                  <c:v>3.9999999999999998E-7</c:v>
                </c:pt>
                <c:pt idx="1417">
                  <c:v>3.9000000000000002E-7</c:v>
                </c:pt>
                <c:pt idx="1418">
                  <c:v>3.8000000000000001E-7</c:v>
                </c:pt>
                <c:pt idx="1419">
                  <c:v>3.7E-7</c:v>
                </c:pt>
                <c:pt idx="1420">
                  <c:v>3.7E-7</c:v>
                </c:pt>
                <c:pt idx="1421">
                  <c:v>3.5999999999999999E-7</c:v>
                </c:pt>
                <c:pt idx="1422">
                  <c:v>3.5999999999999999E-7</c:v>
                </c:pt>
                <c:pt idx="1423">
                  <c:v>3.4999999999999998E-7</c:v>
                </c:pt>
                <c:pt idx="1424">
                  <c:v>3.3999999999999997E-7</c:v>
                </c:pt>
                <c:pt idx="1425">
                  <c:v>3.3999999999999997E-7</c:v>
                </c:pt>
                <c:pt idx="1426">
                  <c:v>3.3000000000000002E-7</c:v>
                </c:pt>
                <c:pt idx="1427">
                  <c:v>3.3000000000000002E-7</c:v>
                </c:pt>
                <c:pt idx="1428">
                  <c:v>3.2000000000000001E-7</c:v>
                </c:pt>
                <c:pt idx="1429">
                  <c:v>3.2000000000000001E-7</c:v>
                </c:pt>
                <c:pt idx="1430">
                  <c:v>3.1E-7</c:v>
                </c:pt>
                <c:pt idx="1431">
                  <c:v>3.1E-7</c:v>
                </c:pt>
                <c:pt idx="1432">
                  <c:v>2.9999999999999999E-7</c:v>
                </c:pt>
                <c:pt idx="1433">
                  <c:v>2.9999999999999999E-7</c:v>
                </c:pt>
                <c:pt idx="1434">
                  <c:v>2.9999999999999999E-7</c:v>
                </c:pt>
                <c:pt idx="1435">
                  <c:v>2.8999999999999998E-7</c:v>
                </c:pt>
                <c:pt idx="1436">
                  <c:v>2.8999999999999998E-7</c:v>
                </c:pt>
                <c:pt idx="1437">
                  <c:v>2.8000000000000002E-7</c:v>
                </c:pt>
                <c:pt idx="1438">
                  <c:v>2.8000000000000002E-7</c:v>
                </c:pt>
                <c:pt idx="1439">
                  <c:v>2.8000000000000002E-7</c:v>
                </c:pt>
                <c:pt idx="1440">
                  <c:v>2.7000000000000001E-7</c:v>
                </c:pt>
                <c:pt idx="1441">
                  <c:v>2.7000000000000001E-7</c:v>
                </c:pt>
                <c:pt idx="1442">
                  <c:v>2.7000000000000001E-7</c:v>
                </c:pt>
                <c:pt idx="1443">
                  <c:v>2.7000000000000001E-7</c:v>
                </c:pt>
                <c:pt idx="1444">
                  <c:v>2.6E-7</c:v>
                </c:pt>
                <c:pt idx="1445">
                  <c:v>2.6E-7</c:v>
                </c:pt>
                <c:pt idx="1446">
                  <c:v>2.6E-7</c:v>
                </c:pt>
                <c:pt idx="1447">
                  <c:v>2.6E-7</c:v>
                </c:pt>
                <c:pt idx="1448">
                  <c:v>2.6E-7</c:v>
                </c:pt>
                <c:pt idx="1449">
                  <c:v>2.4999999999999999E-7</c:v>
                </c:pt>
                <c:pt idx="1450">
                  <c:v>2.4999999999999999E-7</c:v>
                </c:pt>
                <c:pt idx="1451">
                  <c:v>2.4999999999999999E-7</c:v>
                </c:pt>
                <c:pt idx="1452">
                  <c:v>2.4999999999999999E-7</c:v>
                </c:pt>
                <c:pt idx="1453">
                  <c:v>2.4999999999999999E-7</c:v>
                </c:pt>
                <c:pt idx="1454">
                  <c:v>2.3999999999999998E-7</c:v>
                </c:pt>
                <c:pt idx="1455">
                  <c:v>2.3999999999999998E-7</c:v>
                </c:pt>
                <c:pt idx="1456">
                  <c:v>2.3999999999999998E-7</c:v>
                </c:pt>
                <c:pt idx="1457">
                  <c:v>2.3999999999999998E-7</c:v>
                </c:pt>
                <c:pt idx="1458">
                  <c:v>2.3999999999999998E-7</c:v>
                </c:pt>
                <c:pt idx="1459">
                  <c:v>2.3999999999999998E-7</c:v>
                </c:pt>
                <c:pt idx="1460">
                  <c:v>2.2999999999999999E-7</c:v>
                </c:pt>
                <c:pt idx="1461">
                  <c:v>2.2999999999999999E-7</c:v>
                </c:pt>
                <c:pt idx="1462">
                  <c:v>2.2999999999999999E-7</c:v>
                </c:pt>
                <c:pt idx="1463">
                  <c:v>2.2999999999999999E-7</c:v>
                </c:pt>
                <c:pt idx="1464">
                  <c:v>2.2999999999999999E-7</c:v>
                </c:pt>
                <c:pt idx="1465">
                  <c:v>2.2999999999999999E-7</c:v>
                </c:pt>
                <c:pt idx="1466">
                  <c:v>2.2999999999999999E-7</c:v>
                </c:pt>
                <c:pt idx="1467">
                  <c:v>2.2999999999999999E-7</c:v>
                </c:pt>
                <c:pt idx="1468">
                  <c:v>2.2000000000000001E-7</c:v>
                </c:pt>
                <c:pt idx="1469">
                  <c:v>2.2000000000000001E-7</c:v>
                </c:pt>
                <c:pt idx="1470">
                  <c:v>2.2000000000000001E-7</c:v>
                </c:pt>
                <c:pt idx="1471">
                  <c:v>2.2000000000000001E-7</c:v>
                </c:pt>
                <c:pt idx="1472">
                  <c:v>2.2000000000000001E-7</c:v>
                </c:pt>
                <c:pt idx="1473">
                  <c:v>2.2000000000000001E-7</c:v>
                </c:pt>
                <c:pt idx="1474">
                  <c:v>2.2000000000000001E-7</c:v>
                </c:pt>
                <c:pt idx="1475">
                  <c:v>2.2000000000000001E-7</c:v>
                </c:pt>
                <c:pt idx="1476">
                  <c:v>2.2000000000000001E-7</c:v>
                </c:pt>
                <c:pt idx="1477">
                  <c:v>2.2000000000000001E-7</c:v>
                </c:pt>
                <c:pt idx="1478">
                  <c:v>2.1E-7</c:v>
                </c:pt>
                <c:pt idx="1479">
                  <c:v>2.1E-7</c:v>
                </c:pt>
                <c:pt idx="1480">
                  <c:v>2.1E-7</c:v>
                </c:pt>
                <c:pt idx="1481">
                  <c:v>2.1E-7</c:v>
                </c:pt>
                <c:pt idx="1482">
                  <c:v>2.1E-7</c:v>
                </c:pt>
                <c:pt idx="1483">
                  <c:v>2.1E-7</c:v>
                </c:pt>
                <c:pt idx="1484">
                  <c:v>2.1E-7</c:v>
                </c:pt>
                <c:pt idx="1485">
                  <c:v>2.1E-7</c:v>
                </c:pt>
                <c:pt idx="1486">
                  <c:v>2.1E-7</c:v>
                </c:pt>
                <c:pt idx="1487">
                  <c:v>2.1E-7</c:v>
                </c:pt>
                <c:pt idx="1488">
                  <c:v>2.1E-7</c:v>
                </c:pt>
                <c:pt idx="1489">
                  <c:v>2.1E-7</c:v>
                </c:pt>
                <c:pt idx="1490">
                  <c:v>1.9999999999999999E-7</c:v>
                </c:pt>
                <c:pt idx="1491">
                  <c:v>1.9999999999999999E-7</c:v>
                </c:pt>
                <c:pt idx="1492">
                  <c:v>1.9999999999999999E-7</c:v>
                </c:pt>
                <c:pt idx="1493">
                  <c:v>1.9999999999999999E-7</c:v>
                </c:pt>
                <c:pt idx="1494">
                  <c:v>1.9999999999999999E-7</c:v>
                </c:pt>
                <c:pt idx="1495">
                  <c:v>1.9999999999999999E-7</c:v>
                </c:pt>
                <c:pt idx="1496">
                  <c:v>1.9999999999999999E-7</c:v>
                </c:pt>
                <c:pt idx="1497">
                  <c:v>1.9999999999999999E-7</c:v>
                </c:pt>
                <c:pt idx="1498">
                  <c:v>1.9999999999999999E-7</c:v>
                </c:pt>
                <c:pt idx="1499">
                  <c:v>1.9999999999999999E-7</c:v>
                </c:pt>
                <c:pt idx="1500">
                  <c:v>1.9999999999999999E-7</c:v>
                </c:pt>
                <c:pt idx="1501">
                  <c:v>1.9999999999999999E-7</c:v>
                </c:pt>
                <c:pt idx="1502">
                  <c:v>1.9000000000000001E-7</c:v>
                </c:pt>
                <c:pt idx="1503">
                  <c:v>1.9000000000000001E-7</c:v>
                </c:pt>
                <c:pt idx="1504">
                  <c:v>1.9000000000000001E-7</c:v>
                </c:pt>
                <c:pt idx="1505">
                  <c:v>1.9000000000000001E-7</c:v>
                </c:pt>
                <c:pt idx="1506">
                  <c:v>1.9000000000000001E-7</c:v>
                </c:pt>
                <c:pt idx="1507">
                  <c:v>1.9000000000000001E-7</c:v>
                </c:pt>
                <c:pt idx="1508">
                  <c:v>1.9000000000000001E-7</c:v>
                </c:pt>
                <c:pt idx="1509">
                  <c:v>1.9000000000000001E-7</c:v>
                </c:pt>
                <c:pt idx="1510">
                  <c:v>1.9000000000000001E-7</c:v>
                </c:pt>
                <c:pt idx="1511">
                  <c:v>1.9000000000000001E-7</c:v>
                </c:pt>
                <c:pt idx="1512">
                  <c:v>1.9000000000000001E-7</c:v>
                </c:pt>
                <c:pt idx="1513">
                  <c:v>1.9000000000000001E-7</c:v>
                </c:pt>
                <c:pt idx="1514">
                  <c:v>1.9000000000000001E-7</c:v>
                </c:pt>
                <c:pt idx="1515">
                  <c:v>1.8E-7</c:v>
                </c:pt>
                <c:pt idx="1516">
                  <c:v>1.8E-7</c:v>
                </c:pt>
                <c:pt idx="1517">
                  <c:v>1.8E-7</c:v>
                </c:pt>
                <c:pt idx="1518">
                  <c:v>1.8E-7</c:v>
                </c:pt>
                <c:pt idx="1519">
                  <c:v>1.8E-7</c:v>
                </c:pt>
                <c:pt idx="1520">
                  <c:v>1.8E-7</c:v>
                </c:pt>
                <c:pt idx="1521">
                  <c:v>1.8E-7</c:v>
                </c:pt>
                <c:pt idx="1522">
                  <c:v>1.8E-7</c:v>
                </c:pt>
                <c:pt idx="1523">
                  <c:v>1.8E-7</c:v>
                </c:pt>
                <c:pt idx="1524">
                  <c:v>1.8E-7</c:v>
                </c:pt>
                <c:pt idx="1525">
                  <c:v>1.8E-7</c:v>
                </c:pt>
                <c:pt idx="1526">
                  <c:v>1.8E-7</c:v>
                </c:pt>
                <c:pt idx="1527">
                  <c:v>1.8E-7</c:v>
                </c:pt>
                <c:pt idx="1528">
                  <c:v>1.8E-7</c:v>
                </c:pt>
                <c:pt idx="1529">
                  <c:v>1.8E-7</c:v>
                </c:pt>
                <c:pt idx="1530">
                  <c:v>1.8E-7</c:v>
                </c:pt>
                <c:pt idx="1531">
                  <c:v>1.8E-7</c:v>
                </c:pt>
                <c:pt idx="1532">
                  <c:v>1.8E-7</c:v>
                </c:pt>
                <c:pt idx="1533">
                  <c:v>1.8E-7</c:v>
                </c:pt>
                <c:pt idx="1534">
                  <c:v>1.6999999999999999E-7</c:v>
                </c:pt>
                <c:pt idx="1535">
                  <c:v>1.6999999999999999E-7</c:v>
                </c:pt>
                <c:pt idx="1536">
                  <c:v>1.6999999999999999E-7</c:v>
                </c:pt>
                <c:pt idx="1537">
                  <c:v>1.6999999999999999E-7</c:v>
                </c:pt>
                <c:pt idx="1538">
                  <c:v>1.6999999999999999E-7</c:v>
                </c:pt>
                <c:pt idx="1539">
                  <c:v>1.6999999999999999E-7</c:v>
                </c:pt>
                <c:pt idx="1540">
                  <c:v>1.6999999999999999E-7</c:v>
                </c:pt>
                <c:pt idx="1541">
                  <c:v>1.6999999999999999E-7</c:v>
                </c:pt>
                <c:pt idx="1542">
                  <c:v>1.6999999999999999E-7</c:v>
                </c:pt>
                <c:pt idx="1543">
                  <c:v>1.6999999999999999E-7</c:v>
                </c:pt>
                <c:pt idx="1544">
                  <c:v>1.6999999999999999E-7</c:v>
                </c:pt>
                <c:pt idx="1545">
                  <c:v>1.6999999999999999E-7</c:v>
                </c:pt>
                <c:pt idx="1546">
                  <c:v>1.6999999999999999E-7</c:v>
                </c:pt>
                <c:pt idx="1547">
                  <c:v>1.6999999999999999E-7</c:v>
                </c:pt>
                <c:pt idx="1548">
                  <c:v>1.6999999999999999E-7</c:v>
                </c:pt>
                <c:pt idx="1549">
                  <c:v>1.6999999999999999E-7</c:v>
                </c:pt>
                <c:pt idx="1550">
                  <c:v>1.6999999999999999E-7</c:v>
                </c:pt>
                <c:pt idx="1551">
                  <c:v>1.6999999999999999E-7</c:v>
                </c:pt>
                <c:pt idx="1552">
                  <c:v>1.6999999999999999E-7</c:v>
                </c:pt>
                <c:pt idx="1553">
                  <c:v>1.6999999999999999E-7</c:v>
                </c:pt>
                <c:pt idx="1554">
                  <c:v>1.6999999999999999E-7</c:v>
                </c:pt>
                <c:pt idx="1555">
                  <c:v>1.6999999999999999E-7</c:v>
                </c:pt>
                <c:pt idx="1556">
                  <c:v>1.6E-7</c:v>
                </c:pt>
                <c:pt idx="1557">
                  <c:v>1.6E-7</c:v>
                </c:pt>
                <c:pt idx="1558">
                  <c:v>1.6E-7</c:v>
                </c:pt>
                <c:pt idx="1559">
                  <c:v>1.6E-7</c:v>
                </c:pt>
                <c:pt idx="1560">
                  <c:v>1.6E-7</c:v>
                </c:pt>
                <c:pt idx="1561">
                  <c:v>1.6E-7</c:v>
                </c:pt>
                <c:pt idx="1562">
                  <c:v>1.6E-7</c:v>
                </c:pt>
                <c:pt idx="1563">
                  <c:v>1.6E-7</c:v>
                </c:pt>
                <c:pt idx="1564">
                  <c:v>1.6E-7</c:v>
                </c:pt>
                <c:pt idx="1565">
                  <c:v>1.6E-7</c:v>
                </c:pt>
                <c:pt idx="1566">
                  <c:v>1.6E-7</c:v>
                </c:pt>
                <c:pt idx="1567">
                  <c:v>1.6E-7</c:v>
                </c:pt>
                <c:pt idx="1568">
                  <c:v>1.6E-7</c:v>
                </c:pt>
                <c:pt idx="1569">
                  <c:v>1.6E-7</c:v>
                </c:pt>
                <c:pt idx="1570">
                  <c:v>1.6E-7</c:v>
                </c:pt>
                <c:pt idx="1571">
                  <c:v>1.6E-7</c:v>
                </c:pt>
                <c:pt idx="1572">
                  <c:v>1.6E-7</c:v>
                </c:pt>
                <c:pt idx="1573">
                  <c:v>1.6E-7</c:v>
                </c:pt>
                <c:pt idx="1574">
                  <c:v>1.6E-7</c:v>
                </c:pt>
                <c:pt idx="1575">
                  <c:v>1.6E-7</c:v>
                </c:pt>
                <c:pt idx="1576">
                  <c:v>1.6E-7</c:v>
                </c:pt>
                <c:pt idx="1577">
                  <c:v>1.6E-7</c:v>
                </c:pt>
                <c:pt idx="1578">
                  <c:v>1.6E-7</c:v>
                </c:pt>
                <c:pt idx="1579">
                  <c:v>1.6E-7</c:v>
                </c:pt>
                <c:pt idx="1580">
                  <c:v>1.6E-7</c:v>
                </c:pt>
                <c:pt idx="1581">
                  <c:v>1.6E-7</c:v>
                </c:pt>
                <c:pt idx="1582">
                  <c:v>1.6E-7</c:v>
                </c:pt>
                <c:pt idx="1583">
                  <c:v>1.6E-7</c:v>
                </c:pt>
                <c:pt idx="1584">
                  <c:v>1.6E-7</c:v>
                </c:pt>
                <c:pt idx="1585">
                  <c:v>1.6E-7</c:v>
                </c:pt>
                <c:pt idx="1586">
                  <c:v>1.6E-7</c:v>
                </c:pt>
                <c:pt idx="1587">
                  <c:v>1.6E-7</c:v>
                </c:pt>
                <c:pt idx="1588">
                  <c:v>1.4999999999999999E-7</c:v>
                </c:pt>
                <c:pt idx="1589">
                  <c:v>1.4999999999999999E-7</c:v>
                </c:pt>
                <c:pt idx="1590">
                  <c:v>1.4999999999999999E-7</c:v>
                </c:pt>
                <c:pt idx="1591">
                  <c:v>1.4999999999999999E-7</c:v>
                </c:pt>
                <c:pt idx="1592">
                  <c:v>1.4999999999999999E-7</c:v>
                </c:pt>
                <c:pt idx="1593">
                  <c:v>1.4999999999999999E-7</c:v>
                </c:pt>
                <c:pt idx="1594">
                  <c:v>1.4999999999999999E-7</c:v>
                </c:pt>
                <c:pt idx="1595">
                  <c:v>1.4999999999999999E-7</c:v>
                </c:pt>
                <c:pt idx="1596">
                  <c:v>1.4999999999999999E-7</c:v>
                </c:pt>
                <c:pt idx="1597">
                  <c:v>1.4999999999999999E-7</c:v>
                </c:pt>
                <c:pt idx="1598">
                  <c:v>1.4999999999999999E-7</c:v>
                </c:pt>
                <c:pt idx="1599">
                  <c:v>1.4999999999999999E-7</c:v>
                </c:pt>
                <c:pt idx="1600">
                  <c:v>1.4999999999999999E-7</c:v>
                </c:pt>
                <c:pt idx="1601">
                  <c:v>1.4999999999999999E-7</c:v>
                </c:pt>
                <c:pt idx="1602">
                  <c:v>1.4999999999999999E-7</c:v>
                </c:pt>
                <c:pt idx="1603">
                  <c:v>1.4999999999999999E-7</c:v>
                </c:pt>
                <c:pt idx="1604">
                  <c:v>1.4999999999999999E-7</c:v>
                </c:pt>
                <c:pt idx="1605">
                  <c:v>1.4999999999999999E-7</c:v>
                </c:pt>
                <c:pt idx="1606">
                  <c:v>1.4999999999999999E-7</c:v>
                </c:pt>
                <c:pt idx="1607">
                  <c:v>1.4999999999999999E-7</c:v>
                </c:pt>
                <c:pt idx="1608">
                  <c:v>1.4999999999999999E-7</c:v>
                </c:pt>
                <c:pt idx="1609">
                  <c:v>1.4999999999999999E-7</c:v>
                </c:pt>
                <c:pt idx="1610">
                  <c:v>1.4999999999999999E-7</c:v>
                </c:pt>
                <c:pt idx="1611">
                  <c:v>1.4999999999999999E-7</c:v>
                </c:pt>
                <c:pt idx="1612">
                  <c:v>1.4999999999999999E-7</c:v>
                </c:pt>
                <c:pt idx="1613">
                  <c:v>1.4999999999999999E-7</c:v>
                </c:pt>
                <c:pt idx="1614">
                  <c:v>1.4999999999999999E-7</c:v>
                </c:pt>
                <c:pt idx="1615">
                  <c:v>1.4999999999999999E-7</c:v>
                </c:pt>
                <c:pt idx="1616">
                  <c:v>1.4999999999999999E-7</c:v>
                </c:pt>
                <c:pt idx="1617">
                  <c:v>1.4999999999999999E-7</c:v>
                </c:pt>
                <c:pt idx="1618">
                  <c:v>1.4999999999999999E-7</c:v>
                </c:pt>
                <c:pt idx="1619">
                  <c:v>1.4999999999999999E-7</c:v>
                </c:pt>
                <c:pt idx="1620">
                  <c:v>1.4999999999999999E-7</c:v>
                </c:pt>
                <c:pt idx="1621">
                  <c:v>1.4999999999999999E-7</c:v>
                </c:pt>
                <c:pt idx="1622">
                  <c:v>1.4999999999999999E-7</c:v>
                </c:pt>
                <c:pt idx="1623">
                  <c:v>1.4000000000000001E-7</c:v>
                </c:pt>
                <c:pt idx="1624">
                  <c:v>1.4999999999999999E-7</c:v>
                </c:pt>
                <c:pt idx="1625">
                  <c:v>1.4999999999999999E-7</c:v>
                </c:pt>
                <c:pt idx="1626">
                  <c:v>1.4000000000000001E-7</c:v>
                </c:pt>
                <c:pt idx="1627">
                  <c:v>1.4000000000000001E-7</c:v>
                </c:pt>
                <c:pt idx="1628">
                  <c:v>1.4000000000000001E-7</c:v>
                </c:pt>
                <c:pt idx="1629">
                  <c:v>1.4000000000000001E-7</c:v>
                </c:pt>
                <c:pt idx="1630">
                  <c:v>1.4000000000000001E-7</c:v>
                </c:pt>
                <c:pt idx="1631">
                  <c:v>1.4000000000000001E-7</c:v>
                </c:pt>
                <c:pt idx="1632">
                  <c:v>1.4000000000000001E-7</c:v>
                </c:pt>
                <c:pt idx="1633">
                  <c:v>1.4000000000000001E-7</c:v>
                </c:pt>
                <c:pt idx="1634">
                  <c:v>1.4000000000000001E-7</c:v>
                </c:pt>
                <c:pt idx="1635">
                  <c:v>1.4000000000000001E-7</c:v>
                </c:pt>
                <c:pt idx="1636">
                  <c:v>1.4000000000000001E-7</c:v>
                </c:pt>
                <c:pt idx="1637">
                  <c:v>1.4000000000000001E-7</c:v>
                </c:pt>
                <c:pt idx="1638">
                  <c:v>1.4000000000000001E-7</c:v>
                </c:pt>
                <c:pt idx="1639">
                  <c:v>1.4000000000000001E-7</c:v>
                </c:pt>
                <c:pt idx="1640">
                  <c:v>1.4000000000000001E-7</c:v>
                </c:pt>
                <c:pt idx="1641">
                  <c:v>1.4000000000000001E-7</c:v>
                </c:pt>
                <c:pt idx="1642">
                  <c:v>1.4000000000000001E-7</c:v>
                </c:pt>
                <c:pt idx="1643">
                  <c:v>1.4000000000000001E-7</c:v>
                </c:pt>
                <c:pt idx="1644">
                  <c:v>1.4000000000000001E-7</c:v>
                </c:pt>
                <c:pt idx="1645">
                  <c:v>1.4000000000000001E-7</c:v>
                </c:pt>
                <c:pt idx="1646">
                  <c:v>1.4000000000000001E-7</c:v>
                </c:pt>
                <c:pt idx="1647">
                  <c:v>1.4000000000000001E-7</c:v>
                </c:pt>
                <c:pt idx="1648">
                  <c:v>1.4000000000000001E-7</c:v>
                </c:pt>
                <c:pt idx="1649">
                  <c:v>1.4000000000000001E-7</c:v>
                </c:pt>
                <c:pt idx="1650">
                  <c:v>1.4000000000000001E-7</c:v>
                </c:pt>
                <c:pt idx="1651">
                  <c:v>1.4000000000000001E-7</c:v>
                </c:pt>
                <c:pt idx="1652">
                  <c:v>1.4000000000000001E-7</c:v>
                </c:pt>
                <c:pt idx="1653">
                  <c:v>1.4000000000000001E-7</c:v>
                </c:pt>
                <c:pt idx="1654">
                  <c:v>1.4000000000000001E-7</c:v>
                </c:pt>
                <c:pt idx="1655">
                  <c:v>1.4000000000000001E-7</c:v>
                </c:pt>
                <c:pt idx="1656">
                  <c:v>1.4000000000000001E-7</c:v>
                </c:pt>
                <c:pt idx="1657">
                  <c:v>1.4000000000000001E-7</c:v>
                </c:pt>
                <c:pt idx="1658">
                  <c:v>1.4000000000000001E-7</c:v>
                </c:pt>
                <c:pt idx="1659">
                  <c:v>1.4000000000000001E-7</c:v>
                </c:pt>
                <c:pt idx="1660">
                  <c:v>1.4000000000000001E-7</c:v>
                </c:pt>
                <c:pt idx="1661">
                  <c:v>1.4000000000000001E-7</c:v>
                </c:pt>
                <c:pt idx="1662">
                  <c:v>1.4000000000000001E-7</c:v>
                </c:pt>
                <c:pt idx="1663">
                  <c:v>1.4000000000000001E-7</c:v>
                </c:pt>
                <c:pt idx="1664">
                  <c:v>1.4000000000000001E-7</c:v>
                </c:pt>
                <c:pt idx="1665">
                  <c:v>1.4000000000000001E-7</c:v>
                </c:pt>
                <c:pt idx="1666">
                  <c:v>1.4000000000000001E-7</c:v>
                </c:pt>
                <c:pt idx="1667">
                  <c:v>1.4000000000000001E-7</c:v>
                </c:pt>
                <c:pt idx="1668">
                  <c:v>1.4000000000000001E-7</c:v>
                </c:pt>
                <c:pt idx="1669">
                  <c:v>1.4000000000000001E-7</c:v>
                </c:pt>
                <c:pt idx="1670">
                  <c:v>1.3E-7</c:v>
                </c:pt>
                <c:pt idx="1671">
                  <c:v>1.3E-7</c:v>
                </c:pt>
                <c:pt idx="1672">
                  <c:v>1.3E-7</c:v>
                </c:pt>
                <c:pt idx="1673">
                  <c:v>1.3E-7</c:v>
                </c:pt>
                <c:pt idx="1674">
                  <c:v>1.3E-7</c:v>
                </c:pt>
                <c:pt idx="1675">
                  <c:v>1.3E-7</c:v>
                </c:pt>
                <c:pt idx="1676">
                  <c:v>1.3E-7</c:v>
                </c:pt>
                <c:pt idx="1677">
                  <c:v>1.3E-7</c:v>
                </c:pt>
                <c:pt idx="1678">
                  <c:v>1.3E-7</c:v>
                </c:pt>
                <c:pt idx="1679">
                  <c:v>1.3E-7</c:v>
                </c:pt>
                <c:pt idx="1680">
                  <c:v>1.3E-7</c:v>
                </c:pt>
                <c:pt idx="1681">
                  <c:v>1.3E-7</c:v>
                </c:pt>
                <c:pt idx="1682">
                  <c:v>1.3E-7</c:v>
                </c:pt>
                <c:pt idx="1683">
                  <c:v>1.3E-7</c:v>
                </c:pt>
                <c:pt idx="1684">
                  <c:v>1.3E-7</c:v>
                </c:pt>
                <c:pt idx="1685">
                  <c:v>1.3E-7</c:v>
                </c:pt>
                <c:pt idx="1686">
                  <c:v>1.3E-7</c:v>
                </c:pt>
                <c:pt idx="1687">
                  <c:v>1.3E-7</c:v>
                </c:pt>
                <c:pt idx="1688">
                  <c:v>1.3E-7</c:v>
                </c:pt>
                <c:pt idx="1689">
                  <c:v>1.3E-7</c:v>
                </c:pt>
                <c:pt idx="1690">
                  <c:v>1.3E-7</c:v>
                </c:pt>
                <c:pt idx="1691">
                  <c:v>1.3E-7</c:v>
                </c:pt>
                <c:pt idx="1692">
                  <c:v>1.3E-7</c:v>
                </c:pt>
                <c:pt idx="1693">
                  <c:v>1.3E-7</c:v>
                </c:pt>
                <c:pt idx="1694">
                  <c:v>1.3E-7</c:v>
                </c:pt>
                <c:pt idx="1695">
                  <c:v>1.3E-7</c:v>
                </c:pt>
                <c:pt idx="1696">
                  <c:v>1.3E-7</c:v>
                </c:pt>
                <c:pt idx="1697">
                  <c:v>1.3E-7</c:v>
                </c:pt>
                <c:pt idx="1698">
                  <c:v>1.3E-7</c:v>
                </c:pt>
                <c:pt idx="1699">
                  <c:v>1.3E-7</c:v>
                </c:pt>
                <c:pt idx="1700">
                  <c:v>1.3E-7</c:v>
                </c:pt>
                <c:pt idx="1701">
                  <c:v>1.3E-7</c:v>
                </c:pt>
                <c:pt idx="1702">
                  <c:v>1.3E-7</c:v>
                </c:pt>
                <c:pt idx="1703">
                  <c:v>1.3E-7</c:v>
                </c:pt>
                <c:pt idx="1704">
                  <c:v>1.3E-7</c:v>
                </c:pt>
                <c:pt idx="1705">
                  <c:v>1.3E-7</c:v>
                </c:pt>
                <c:pt idx="1706">
                  <c:v>1.3E-7</c:v>
                </c:pt>
                <c:pt idx="1707">
                  <c:v>1.3E-7</c:v>
                </c:pt>
                <c:pt idx="1708">
                  <c:v>1.3E-7</c:v>
                </c:pt>
                <c:pt idx="1709">
                  <c:v>1.3E-7</c:v>
                </c:pt>
                <c:pt idx="1710">
                  <c:v>1.3E-7</c:v>
                </c:pt>
                <c:pt idx="1711">
                  <c:v>1.4000000000000001E-7</c:v>
                </c:pt>
                <c:pt idx="1712">
                  <c:v>1.4000000000000001E-7</c:v>
                </c:pt>
                <c:pt idx="1713">
                  <c:v>1.4000000000000001E-7</c:v>
                </c:pt>
                <c:pt idx="1714">
                  <c:v>1.4000000000000001E-7</c:v>
                </c:pt>
                <c:pt idx="1715">
                  <c:v>1.4000000000000001E-7</c:v>
                </c:pt>
                <c:pt idx="1716">
                  <c:v>1.4000000000000001E-7</c:v>
                </c:pt>
                <c:pt idx="1717">
                  <c:v>1.4000000000000001E-7</c:v>
                </c:pt>
                <c:pt idx="1718">
                  <c:v>1.4000000000000001E-7</c:v>
                </c:pt>
                <c:pt idx="1719">
                  <c:v>1.4000000000000001E-7</c:v>
                </c:pt>
                <c:pt idx="1720">
                  <c:v>1.4000000000000001E-7</c:v>
                </c:pt>
                <c:pt idx="1721">
                  <c:v>1.4000000000000001E-7</c:v>
                </c:pt>
                <c:pt idx="1722">
                  <c:v>1.4000000000000001E-7</c:v>
                </c:pt>
                <c:pt idx="1723">
                  <c:v>1.4000000000000001E-7</c:v>
                </c:pt>
                <c:pt idx="1724">
                  <c:v>1.4000000000000001E-7</c:v>
                </c:pt>
                <c:pt idx="1725">
                  <c:v>1.4000000000000001E-7</c:v>
                </c:pt>
                <c:pt idx="1726">
                  <c:v>1.3E-7</c:v>
                </c:pt>
                <c:pt idx="1727">
                  <c:v>1.4000000000000001E-7</c:v>
                </c:pt>
                <c:pt idx="1728">
                  <c:v>1.3E-7</c:v>
                </c:pt>
                <c:pt idx="1729">
                  <c:v>1.3E-7</c:v>
                </c:pt>
                <c:pt idx="1730">
                  <c:v>1.3E-7</c:v>
                </c:pt>
                <c:pt idx="1731">
                  <c:v>1.3E-7</c:v>
                </c:pt>
                <c:pt idx="1732">
                  <c:v>1.3E-7</c:v>
                </c:pt>
                <c:pt idx="1733">
                  <c:v>1.3E-7</c:v>
                </c:pt>
                <c:pt idx="1734">
                  <c:v>1.3E-7</c:v>
                </c:pt>
                <c:pt idx="1735">
                  <c:v>1.3E-7</c:v>
                </c:pt>
                <c:pt idx="1736">
                  <c:v>1.3E-7</c:v>
                </c:pt>
                <c:pt idx="1737">
                  <c:v>1.3E-7</c:v>
                </c:pt>
                <c:pt idx="1738">
                  <c:v>1.3E-7</c:v>
                </c:pt>
                <c:pt idx="1739">
                  <c:v>1.3E-7</c:v>
                </c:pt>
                <c:pt idx="1740">
                  <c:v>1.3E-7</c:v>
                </c:pt>
                <c:pt idx="1741">
                  <c:v>1.3E-7</c:v>
                </c:pt>
                <c:pt idx="1742">
                  <c:v>1.3E-7</c:v>
                </c:pt>
                <c:pt idx="1743">
                  <c:v>1.3E-7</c:v>
                </c:pt>
                <c:pt idx="1744">
                  <c:v>1.3E-7</c:v>
                </c:pt>
                <c:pt idx="1745">
                  <c:v>1.3E-7</c:v>
                </c:pt>
                <c:pt idx="1746">
                  <c:v>1.3E-7</c:v>
                </c:pt>
                <c:pt idx="1747">
                  <c:v>1.3E-7</c:v>
                </c:pt>
                <c:pt idx="1748">
                  <c:v>1.3E-7</c:v>
                </c:pt>
                <c:pt idx="1749">
                  <c:v>1.3E-7</c:v>
                </c:pt>
                <c:pt idx="1750">
                  <c:v>1.3E-7</c:v>
                </c:pt>
                <c:pt idx="1751">
                  <c:v>1.3E-7</c:v>
                </c:pt>
                <c:pt idx="1752">
                  <c:v>1.3E-7</c:v>
                </c:pt>
                <c:pt idx="1753">
                  <c:v>1.3E-7</c:v>
                </c:pt>
                <c:pt idx="1754">
                  <c:v>1.3E-7</c:v>
                </c:pt>
                <c:pt idx="1755">
                  <c:v>1.3E-7</c:v>
                </c:pt>
                <c:pt idx="1756">
                  <c:v>1.3E-7</c:v>
                </c:pt>
                <c:pt idx="1757">
                  <c:v>1.3E-7</c:v>
                </c:pt>
                <c:pt idx="1758">
                  <c:v>1.3E-7</c:v>
                </c:pt>
                <c:pt idx="1759">
                  <c:v>1.3E-7</c:v>
                </c:pt>
                <c:pt idx="1760">
                  <c:v>1.3E-7</c:v>
                </c:pt>
                <c:pt idx="1761">
                  <c:v>1.3E-7</c:v>
                </c:pt>
                <c:pt idx="1762">
                  <c:v>1.3E-7</c:v>
                </c:pt>
                <c:pt idx="1763">
                  <c:v>1.3E-7</c:v>
                </c:pt>
                <c:pt idx="1764">
                  <c:v>1.3E-7</c:v>
                </c:pt>
                <c:pt idx="1765">
                  <c:v>1.3E-7</c:v>
                </c:pt>
                <c:pt idx="1766">
                  <c:v>1.3E-7</c:v>
                </c:pt>
                <c:pt idx="1767">
                  <c:v>1.3E-7</c:v>
                </c:pt>
                <c:pt idx="1768">
                  <c:v>1.3E-7</c:v>
                </c:pt>
                <c:pt idx="1769">
                  <c:v>1.3E-7</c:v>
                </c:pt>
                <c:pt idx="1770">
                  <c:v>1.3E-7</c:v>
                </c:pt>
                <c:pt idx="1771">
                  <c:v>1.3E-7</c:v>
                </c:pt>
                <c:pt idx="1772">
                  <c:v>1.3E-7</c:v>
                </c:pt>
                <c:pt idx="1773">
                  <c:v>1.3E-7</c:v>
                </c:pt>
                <c:pt idx="1774">
                  <c:v>1.3E-7</c:v>
                </c:pt>
                <c:pt idx="1775">
                  <c:v>1.3E-7</c:v>
                </c:pt>
                <c:pt idx="1776">
                  <c:v>1.3E-7</c:v>
                </c:pt>
                <c:pt idx="1777">
                  <c:v>1.3E-7</c:v>
                </c:pt>
                <c:pt idx="1778">
                  <c:v>1.3E-7</c:v>
                </c:pt>
                <c:pt idx="1779">
                  <c:v>1.3E-7</c:v>
                </c:pt>
                <c:pt idx="1780">
                  <c:v>1.3E-7</c:v>
                </c:pt>
                <c:pt idx="1781">
                  <c:v>1.3E-7</c:v>
                </c:pt>
                <c:pt idx="1782">
                  <c:v>1.3E-7</c:v>
                </c:pt>
                <c:pt idx="1783">
                  <c:v>1.3E-7</c:v>
                </c:pt>
                <c:pt idx="1784">
                  <c:v>1.3E-7</c:v>
                </c:pt>
                <c:pt idx="1785">
                  <c:v>1.1999999999999999E-7</c:v>
                </c:pt>
                <c:pt idx="1786">
                  <c:v>1.3E-7</c:v>
                </c:pt>
                <c:pt idx="1787">
                  <c:v>1.1999999999999999E-7</c:v>
                </c:pt>
                <c:pt idx="1788">
                  <c:v>1.3E-7</c:v>
                </c:pt>
                <c:pt idx="1789">
                  <c:v>1.1999999999999999E-7</c:v>
                </c:pt>
                <c:pt idx="1790">
                  <c:v>1.1999999999999999E-7</c:v>
                </c:pt>
                <c:pt idx="1791">
                  <c:v>1.1999999999999999E-7</c:v>
                </c:pt>
                <c:pt idx="1792">
                  <c:v>1.1999999999999999E-7</c:v>
                </c:pt>
                <c:pt idx="1793">
                  <c:v>1.1999999999999999E-7</c:v>
                </c:pt>
                <c:pt idx="1794">
                  <c:v>1.1999999999999999E-7</c:v>
                </c:pt>
                <c:pt idx="1795">
                  <c:v>1.1999999999999999E-7</c:v>
                </c:pt>
                <c:pt idx="1796">
                  <c:v>1.1999999999999999E-7</c:v>
                </c:pt>
                <c:pt idx="1797">
                  <c:v>1.1999999999999999E-7</c:v>
                </c:pt>
                <c:pt idx="1798">
                  <c:v>1.1999999999999999E-7</c:v>
                </c:pt>
                <c:pt idx="1799">
                  <c:v>1.1999999999999999E-7</c:v>
                </c:pt>
                <c:pt idx="1800">
                  <c:v>1.1999999999999999E-7</c:v>
                </c:pt>
                <c:pt idx="1801">
                  <c:v>1.1999999999999999E-7</c:v>
                </c:pt>
                <c:pt idx="1802">
                  <c:v>1.1999999999999999E-7</c:v>
                </c:pt>
                <c:pt idx="1803">
                  <c:v>1.1999999999999999E-7</c:v>
                </c:pt>
                <c:pt idx="1804">
                  <c:v>1.1999999999999999E-7</c:v>
                </c:pt>
                <c:pt idx="1805">
                  <c:v>1.1999999999999999E-7</c:v>
                </c:pt>
                <c:pt idx="1806">
                  <c:v>1.1999999999999999E-7</c:v>
                </c:pt>
                <c:pt idx="1807">
                  <c:v>1.1999999999999999E-7</c:v>
                </c:pt>
                <c:pt idx="1808">
                  <c:v>1.1999999999999999E-7</c:v>
                </c:pt>
                <c:pt idx="1809">
                  <c:v>1.1999999999999999E-7</c:v>
                </c:pt>
                <c:pt idx="1810">
                  <c:v>1.1999999999999999E-7</c:v>
                </c:pt>
                <c:pt idx="1811">
                  <c:v>1.1999999999999999E-7</c:v>
                </c:pt>
                <c:pt idx="1812">
                  <c:v>1.1999999999999999E-7</c:v>
                </c:pt>
                <c:pt idx="1813">
                  <c:v>1.1999999999999999E-7</c:v>
                </c:pt>
                <c:pt idx="1814">
                  <c:v>1.1999999999999999E-7</c:v>
                </c:pt>
                <c:pt idx="1815">
                  <c:v>1.1999999999999999E-7</c:v>
                </c:pt>
                <c:pt idx="1816">
                  <c:v>1.1999999999999999E-7</c:v>
                </c:pt>
                <c:pt idx="1817">
                  <c:v>1.1999999999999999E-7</c:v>
                </c:pt>
                <c:pt idx="1818">
                  <c:v>1.1999999999999999E-7</c:v>
                </c:pt>
                <c:pt idx="1819">
                  <c:v>1.1999999999999999E-7</c:v>
                </c:pt>
                <c:pt idx="1820">
                  <c:v>1.1999999999999999E-7</c:v>
                </c:pt>
                <c:pt idx="1821">
                  <c:v>1.1999999999999999E-7</c:v>
                </c:pt>
                <c:pt idx="1822">
                  <c:v>1.1999999999999999E-7</c:v>
                </c:pt>
                <c:pt idx="1823">
                  <c:v>1.1999999999999999E-7</c:v>
                </c:pt>
                <c:pt idx="1824">
                  <c:v>1.1999999999999999E-7</c:v>
                </c:pt>
                <c:pt idx="1825">
                  <c:v>1.1999999999999999E-7</c:v>
                </c:pt>
                <c:pt idx="1826">
                  <c:v>1.1999999999999999E-7</c:v>
                </c:pt>
                <c:pt idx="1827">
                  <c:v>1.1999999999999999E-7</c:v>
                </c:pt>
                <c:pt idx="1828">
                  <c:v>1.1999999999999999E-7</c:v>
                </c:pt>
                <c:pt idx="1829">
                  <c:v>1.1999999999999999E-7</c:v>
                </c:pt>
                <c:pt idx="1830">
                  <c:v>1.1999999999999999E-7</c:v>
                </c:pt>
                <c:pt idx="1831">
                  <c:v>1.1999999999999999E-7</c:v>
                </c:pt>
                <c:pt idx="1832">
                  <c:v>1.1999999999999999E-7</c:v>
                </c:pt>
                <c:pt idx="1833">
                  <c:v>1.1999999999999999E-7</c:v>
                </c:pt>
                <c:pt idx="1834">
                  <c:v>1.1999999999999999E-7</c:v>
                </c:pt>
                <c:pt idx="1835">
                  <c:v>1.1999999999999999E-7</c:v>
                </c:pt>
                <c:pt idx="1836">
                  <c:v>1.1999999999999999E-7</c:v>
                </c:pt>
                <c:pt idx="1837">
                  <c:v>1.1999999999999999E-7</c:v>
                </c:pt>
                <c:pt idx="1838">
                  <c:v>1.1999999999999999E-7</c:v>
                </c:pt>
                <c:pt idx="1839">
                  <c:v>1.1999999999999999E-7</c:v>
                </c:pt>
                <c:pt idx="1840">
                  <c:v>1.1999999999999999E-7</c:v>
                </c:pt>
                <c:pt idx="1841">
                  <c:v>1.1999999999999999E-7</c:v>
                </c:pt>
                <c:pt idx="1842">
                  <c:v>1.1999999999999999E-7</c:v>
                </c:pt>
                <c:pt idx="1843">
                  <c:v>1.1999999999999999E-7</c:v>
                </c:pt>
                <c:pt idx="1844">
                  <c:v>1.1999999999999999E-7</c:v>
                </c:pt>
                <c:pt idx="1845">
                  <c:v>1.1999999999999999E-7</c:v>
                </c:pt>
                <c:pt idx="1846">
                  <c:v>1.1999999999999999E-7</c:v>
                </c:pt>
                <c:pt idx="1847">
                  <c:v>1.1999999999999999E-7</c:v>
                </c:pt>
                <c:pt idx="1848">
                  <c:v>1.1999999999999999E-7</c:v>
                </c:pt>
                <c:pt idx="1849">
                  <c:v>1.1999999999999999E-7</c:v>
                </c:pt>
                <c:pt idx="1850">
                  <c:v>1.1999999999999999E-7</c:v>
                </c:pt>
                <c:pt idx="1851">
                  <c:v>1.1999999999999999E-7</c:v>
                </c:pt>
                <c:pt idx="1852">
                  <c:v>1.1999999999999999E-7</c:v>
                </c:pt>
                <c:pt idx="1853">
                  <c:v>1.1999999999999999E-7</c:v>
                </c:pt>
                <c:pt idx="1854">
                  <c:v>1.1000000000000001E-7</c:v>
                </c:pt>
                <c:pt idx="1855">
                  <c:v>1.1000000000000001E-7</c:v>
                </c:pt>
                <c:pt idx="1856">
                  <c:v>1.1000000000000001E-7</c:v>
                </c:pt>
                <c:pt idx="1857">
                  <c:v>1.1000000000000001E-7</c:v>
                </c:pt>
                <c:pt idx="1858">
                  <c:v>1.1000000000000001E-7</c:v>
                </c:pt>
                <c:pt idx="1859">
                  <c:v>1.1000000000000001E-7</c:v>
                </c:pt>
                <c:pt idx="1860">
                  <c:v>1.1000000000000001E-7</c:v>
                </c:pt>
                <c:pt idx="1861">
                  <c:v>1.1000000000000001E-7</c:v>
                </c:pt>
                <c:pt idx="1862">
                  <c:v>1.1000000000000001E-7</c:v>
                </c:pt>
                <c:pt idx="1863">
                  <c:v>1.1000000000000001E-7</c:v>
                </c:pt>
                <c:pt idx="1864">
                  <c:v>1.1000000000000001E-7</c:v>
                </c:pt>
                <c:pt idx="1865">
                  <c:v>1.1000000000000001E-7</c:v>
                </c:pt>
                <c:pt idx="1866">
                  <c:v>1.1000000000000001E-7</c:v>
                </c:pt>
                <c:pt idx="1867">
                  <c:v>1.1000000000000001E-7</c:v>
                </c:pt>
                <c:pt idx="1868">
                  <c:v>1.1000000000000001E-7</c:v>
                </c:pt>
                <c:pt idx="1869">
                  <c:v>1.1000000000000001E-7</c:v>
                </c:pt>
                <c:pt idx="1870">
                  <c:v>1.1000000000000001E-7</c:v>
                </c:pt>
                <c:pt idx="1871">
                  <c:v>1.1000000000000001E-7</c:v>
                </c:pt>
                <c:pt idx="1872">
                  <c:v>1.1000000000000001E-7</c:v>
                </c:pt>
                <c:pt idx="1873">
                  <c:v>1.1000000000000001E-7</c:v>
                </c:pt>
                <c:pt idx="1874">
                  <c:v>1.1000000000000001E-7</c:v>
                </c:pt>
                <c:pt idx="1875">
                  <c:v>1.1000000000000001E-7</c:v>
                </c:pt>
                <c:pt idx="1876">
                  <c:v>1.1000000000000001E-7</c:v>
                </c:pt>
                <c:pt idx="1877">
                  <c:v>1.1000000000000001E-7</c:v>
                </c:pt>
                <c:pt idx="1878">
                  <c:v>1.1000000000000001E-7</c:v>
                </c:pt>
                <c:pt idx="1879">
                  <c:v>1.1000000000000001E-7</c:v>
                </c:pt>
                <c:pt idx="1880">
                  <c:v>1.1000000000000001E-7</c:v>
                </c:pt>
                <c:pt idx="1881">
                  <c:v>1.1000000000000001E-7</c:v>
                </c:pt>
                <c:pt idx="1882">
                  <c:v>1.1000000000000001E-7</c:v>
                </c:pt>
                <c:pt idx="1883">
                  <c:v>1.1000000000000001E-7</c:v>
                </c:pt>
                <c:pt idx="1884">
                  <c:v>1.1000000000000001E-7</c:v>
                </c:pt>
                <c:pt idx="1885">
                  <c:v>1.1000000000000001E-7</c:v>
                </c:pt>
                <c:pt idx="1886">
                  <c:v>1.1000000000000001E-7</c:v>
                </c:pt>
                <c:pt idx="1887">
                  <c:v>1.1000000000000001E-7</c:v>
                </c:pt>
                <c:pt idx="1888">
                  <c:v>1.1000000000000001E-7</c:v>
                </c:pt>
                <c:pt idx="1889">
                  <c:v>1.1000000000000001E-7</c:v>
                </c:pt>
                <c:pt idx="1890">
                  <c:v>1.1000000000000001E-7</c:v>
                </c:pt>
                <c:pt idx="1891">
                  <c:v>1.1000000000000001E-7</c:v>
                </c:pt>
                <c:pt idx="1892">
                  <c:v>1.1000000000000001E-7</c:v>
                </c:pt>
                <c:pt idx="1893">
                  <c:v>1.1000000000000001E-7</c:v>
                </c:pt>
                <c:pt idx="1894">
                  <c:v>1.1000000000000001E-7</c:v>
                </c:pt>
                <c:pt idx="1895">
                  <c:v>1.1000000000000001E-7</c:v>
                </c:pt>
                <c:pt idx="1896">
                  <c:v>1.1000000000000001E-7</c:v>
                </c:pt>
                <c:pt idx="1897">
                  <c:v>1.1000000000000001E-7</c:v>
                </c:pt>
                <c:pt idx="1898">
                  <c:v>1.1000000000000001E-7</c:v>
                </c:pt>
                <c:pt idx="1899">
                  <c:v>1.1000000000000001E-7</c:v>
                </c:pt>
                <c:pt idx="1900">
                  <c:v>1.1000000000000001E-7</c:v>
                </c:pt>
                <c:pt idx="1901">
                  <c:v>1.1000000000000001E-7</c:v>
                </c:pt>
                <c:pt idx="1902">
                  <c:v>1.1000000000000001E-7</c:v>
                </c:pt>
                <c:pt idx="1903">
                  <c:v>1.1000000000000001E-7</c:v>
                </c:pt>
                <c:pt idx="1904">
                  <c:v>1.1000000000000001E-7</c:v>
                </c:pt>
                <c:pt idx="1905">
                  <c:v>1.1000000000000001E-7</c:v>
                </c:pt>
                <c:pt idx="1906">
                  <c:v>1.1000000000000001E-7</c:v>
                </c:pt>
                <c:pt idx="1907">
                  <c:v>1.1000000000000001E-7</c:v>
                </c:pt>
                <c:pt idx="1908">
                  <c:v>1.1000000000000001E-7</c:v>
                </c:pt>
                <c:pt idx="1909">
                  <c:v>1.1000000000000001E-7</c:v>
                </c:pt>
                <c:pt idx="1910">
                  <c:v>1.1000000000000001E-7</c:v>
                </c:pt>
                <c:pt idx="1911">
                  <c:v>1.1000000000000001E-7</c:v>
                </c:pt>
                <c:pt idx="1912">
                  <c:v>1.1000000000000001E-7</c:v>
                </c:pt>
                <c:pt idx="1913">
                  <c:v>1.1000000000000001E-7</c:v>
                </c:pt>
                <c:pt idx="1914">
                  <c:v>1.1000000000000001E-7</c:v>
                </c:pt>
                <c:pt idx="1915">
                  <c:v>1.1000000000000001E-7</c:v>
                </c:pt>
                <c:pt idx="1916">
                  <c:v>1.1000000000000001E-7</c:v>
                </c:pt>
                <c:pt idx="1917">
                  <c:v>1.1000000000000001E-7</c:v>
                </c:pt>
                <c:pt idx="1918">
                  <c:v>1.1000000000000001E-7</c:v>
                </c:pt>
                <c:pt idx="1919">
                  <c:v>1.1000000000000001E-7</c:v>
                </c:pt>
                <c:pt idx="1920">
                  <c:v>1.1000000000000001E-7</c:v>
                </c:pt>
                <c:pt idx="1921">
                  <c:v>1.1000000000000001E-7</c:v>
                </c:pt>
                <c:pt idx="1922">
                  <c:v>1.1000000000000001E-7</c:v>
                </c:pt>
                <c:pt idx="1923">
                  <c:v>1.1000000000000001E-7</c:v>
                </c:pt>
                <c:pt idx="1924">
                  <c:v>1.1000000000000001E-7</c:v>
                </c:pt>
                <c:pt idx="1925">
                  <c:v>1.1000000000000001E-7</c:v>
                </c:pt>
                <c:pt idx="1926">
                  <c:v>1.1000000000000001E-7</c:v>
                </c:pt>
                <c:pt idx="1927">
                  <c:v>1.1000000000000001E-7</c:v>
                </c:pt>
                <c:pt idx="1928">
                  <c:v>1.1000000000000001E-7</c:v>
                </c:pt>
                <c:pt idx="1929">
                  <c:v>1.1000000000000001E-7</c:v>
                </c:pt>
                <c:pt idx="1930">
                  <c:v>1.1000000000000001E-7</c:v>
                </c:pt>
                <c:pt idx="1931">
                  <c:v>1.1000000000000001E-7</c:v>
                </c:pt>
                <c:pt idx="1932">
                  <c:v>1.1000000000000001E-7</c:v>
                </c:pt>
                <c:pt idx="1933">
                  <c:v>1.1000000000000001E-7</c:v>
                </c:pt>
                <c:pt idx="1934">
                  <c:v>1.1000000000000001E-7</c:v>
                </c:pt>
                <c:pt idx="1935">
                  <c:v>1.1000000000000001E-7</c:v>
                </c:pt>
                <c:pt idx="1936">
                  <c:v>1.1000000000000001E-7</c:v>
                </c:pt>
                <c:pt idx="1937">
                  <c:v>1.1000000000000001E-7</c:v>
                </c:pt>
                <c:pt idx="1938">
                  <c:v>1.1000000000000001E-7</c:v>
                </c:pt>
                <c:pt idx="1939">
                  <c:v>1.1000000000000001E-7</c:v>
                </c:pt>
                <c:pt idx="1940">
                  <c:v>1.1000000000000001E-7</c:v>
                </c:pt>
                <c:pt idx="1941">
                  <c:v>1.1000000000000001E-7</c:v>
                </c:pt>
                <c:pt idx="1942">
                  <c:v>9.9999999999999995E-8</c:v>
                </c:pt>
                <c:pt idx="1943">
                  <c:v>9.9999999999999995E-8</c:v>
                </c:pt>
                <c:pt idx="1944">
                  <c:v>9.9999999999999995E-8</c:v>
                </c:pt>
                <c:pt idx="1945">
                  <c:v>9.9999999999999995E-8</c:v>
                </c:pt>
                <c:pt idx="1946">
                  <c:v>9.9999999999999995E-8</c:v>
                </c:pt>
                <c:pt idx="1947">
                  <c:v>9.9999999999999995E-8</c:v>
                </c:pt>
                <c:pt idx="1948">
                  <c:v>9.9999999999999995E-8</c:v>
                </c:pt>
                <c:pt idx="1949">
                  <c:v>9.9999999999999995E-8</c:v>
                </c:pt>
                <c:pt idx="1950">
                  <c:v>9.9999999999999995E-8</c:v>
                </c:pt>
                <c:pt idx="1951">
                  <c:v>9.9999999999999995E-8</c:v>
                </c:pt>
                <c:pt idx="1952">
                  <c:v>9.9999999999999995E-8</c:v>
                </c:pt>
                <c:pt idx="1953">
                  <c:v>9.9999999999999995E-8</c:v>
                </c:pt>
                <c:pt idx="1954">
                  <c:v>9.9999999999999995E-8</c:v>
                </c:pt>
                <c:pt idx="1955">
                  <c:v>9.9999999999999995E-8</c:v>
                </c:pt>
                <c:pt idx="1956">
                  <c:v>9.9999999999999995E-8</c:v>
                </c:pt>
                <c:pt idx="1957">
                  <c:v>9.9999999999999995E-8</c:v>
                </c:pt>
                <c:pt idx="1958">
                  <c:v>9.9999999999999995E-8</c:v>
                </c:pt>
                <c:pt idx="1959">
                  <c:v>9.9999999999999995E-8</c:v>
                </c:pt>
                <c:pt idx="1960">
                  <c:v>9.9999999999999995E-8</c:v>
                </c:pt>
                <c:pt idx="1961">
                  <c:v>9.9999999999999995E-8</c:v>
                </c:pt>
                <c:pt idx="1962">
                  <c:v>9.9999999999999995E-8</c:v>
                </c:pt>
                <c:pt idx="1963">
                  <c:v>9.9999999999999995E-8</c:v>
                </c:pt>
                <c:pt idx="1964">
                  <c:v>9.9999999999999995E-8</c:v>
                </c:pt>
                <c:pt idx="1965">
                  <c:v>9.9999999999999995E-8</c:v>
                </c:pt>
                <c:pt idx="1966">
                  <c:v>9.9999999999999995E-8</c:v>
                </c:pt>
                <c:pt idx="1967">
                  <c:v>9.9999999999999995E-8</c:v>
                </c:pt>
                <c:pt idx="1968">
                  <c:v>9.9999999999999995E-8</c:v>
                </c:pt>
                <c:pt idx="1969">
                  <c:v>9.9999999999999995E-8</c:v>
                </c:pt>
                <c:pt idx="1970">
                  <c:v>9.9999999999999995E-8</c:v>
                </c:pt>
                <c:pt idx="1971">
                  <c:v>9.9999999999999995E-8</c:v>
                </c:pt>
                <c:pt idx="1972">
                  <c:v>9.9999999999999995E-8</c:v>
                </c:pt>
                <c:pt idx="1973">
                  <c:v>9.9999999999999995E-8</c:v>
                </c:pt>
                <c:pt idx="1974">
                  <c:v>9.9999999999999995E-8</c:v>
                </c:pt>
                <c:pt idx="1975">
                  <c:v>9.9999999999999995E-8</c:v>
                </c:pt>
                <c:pt idx="1976">
                  <c:v>9.9999999999999995E-8</c:v>
                </c:pt>
                <c:pt idx="1977">
                  <c:v>9.9999999999999995E-8</c:v>
                </c:pt>
                <c:pt idx="1978">
                  <c:v>9.9999999999999995E-8</c:v>
                </c:pt>
                <c:pt idx="1979">
                  <c:v>9.9999999999999995E-8</c:v>
                </c:pt>
                <c:pt idx="1980">
                  <c:v>9.9999999999999995E-8</c:v>
                </c:pt>
                <c:pt idx="1981">
                  <c:v>9.9999999999999995E-8</c:v>
                </c:pt>
                <c:pt idx="1982">
                  <c:v>9.9999999999999995E-8</c:v>
                </c:pt>
                <c:pt idx="1983">
                  <c:v>9.9999999999999995E-8</c:v>
                </c:pt>
                <c:pt idx="1984">
                  <c:v>9.9999999999999995E-8</c:v>
                </c:pt>
                <c:pt idx="1985">
                  <c:v>9.9999999999999995E-8</c:v>
                </c:pt>
                <c:pt idx="1986">
                  <c:v>9.9999999999999995E-8</c:v>
                </c:pt>
                <c:pt idx="1987">
                  <c:v>9.9999999999999995E-8</c:v>
                </c:pt>
                <c:pt idx="1988">
                  <c:v>9.9999999999999995E-8</c:v>
                </c:pt>
                <c:pt idx="1989">
                  <c:v>9.9999999999999995E-8</c:v>
                </c:pt>
                <c:pt idx="1990">
                  <c:v>9.9999999999999995E-8</c:v>
                </c:pt>
                <c:pt idx="1991">
                  <c:v>9.9999999999999995E-8</c:v>
                </c:pt>
                <c:pt idx="1992">
                  <c:v>9.9999999999999995E-8</c:v>
                </c:pt>
                <c:pt idx="1993">
                  <c:v>9.9999999999999995E-8</c:v>
                </c:pt>
                <c:pt idx="1994">
                  <c:v>9.9999999999999995E-8</c:v>
                </c:pt>
                <c:pt idx="1995">
                  <c:v>9.9999999999999995E-8</c:v>
                </c:pt>
                <c:pt idx="1996">
                  <c:v>9.9999999999999995E-8</c:v>
                </c:pt>
                <c:pt idx="1997">
                  <c:v>9.9999999999999995E-8</c:v>
                </c:pt>
                <c:pt idx="1998">
                  <c:v>9.9999999999999995E-8</c:v>
                </c:pt>
                <c:pt idx="1999">
                  <c:v>9.9999999999999995E-8</c:v>
                </c:pt>
                <c:pt idx="2000">
                  <c:v>9.9999999999999995E-8</c:v>
                </c:pt>
                <c:pt idx="2001">
                  <c:v>9.9999999999999995E-8</c:v>
                </c:pt>
                <c:pt idx="2002">
                  <c:v>9.9999999999999995E-8</c:v>
                </c:pt>
                <c:pt idx="2003">
                  <c:v>9.9999999999999995E-8</c:v>
                </c:pt>
                <c:pt idx="2004">
                  <c:v>9.9999999999999995E-8</c:v>
                </c:pt>
                <c:pt idx="2005">
                  <c:v>9.9999999999999995E-8</c:v>
                </c:pt>
                <c:pt idx="2006">
                  <c:v>9.9999999999999995E-8</c:v>
                </c:pt>
                <c:pt idx="2007">
                  <c:v>9.9999999999999995E-8</c:v>
                </c:pt>
                <c:pt idx="2008">
                  <c:v>9.9999999999999995E-8</c:v>
                </c:pt>
                <c:pt idx="2009">
                  <c:v>9.9999999999999995E-8</c:v>
                </c:pt>
                <c:pt idx="2010">
                  <c:v>9.9999999999999995E-8</c:v>
                </c:pt>
                <c:pt idx="2011">
                  <c:v>9.9999999999999995E-8</c:v>
                </c:pt>
                <c:pt idx="2012">
                  <c:v>9.9999999999999995E-8</c:v>
                </c:pt>
                <c:pt idx="2013">
                  <c:v>9.9999999999999995E-8</c:v>
                </c:pt>
                <c:pt idx="2014">
                  <c:v>9.9999999999999995E-8</c:v>
                </c:pt>
                <c:pt idx="2015">
                  <c:v>9.9999999999999995E-8</c:v>
                </c:pt>
                <c:pt idx="2016">
                  <c:v>9.9999999999999995E-8</c:v>
                </c:pt>
                <c:pt idx="2017">
                  <c:v>9.9999999999999995E-8</c:v>
                </c:pt>
                <c:pt idx="2018">
                  <c:v>9.9999999999999995E-8</c:v>
                </c:pt>
                <c:pt idx="2019">
                  <c:v>9.9999999999999995E-8</c:v>
                </c:pt>
                <c:pt idx="2020">
                  <c:v>9.9999999999999995E-8</c:v>
                </c:pt>
                <c:pt idx="2021">
                  <c:v>9.9999999999999995E-8</c:v>
                </c:pt>
                <c:pt idx="2022">
                  <c:v>9.9999999999999995E-8</c:v>
                </c:pt>
                <c:pt idx="2023">
                  <c:v>9.9999999999999995E-8</c:v>
                </c:pt>
                <c:pt idx="2024">
                  <c:v>9.9999999999999995E-8</c:v>
                </c:pt>
                <c:pt idx="2025">
                  <c:v>9.9999999999999995E-8</c:v>
                </c:pt>
                <c:pt idx="2026">
                  <c:v>9.9999999999999995E-8</c:v>
                </c:pt>
                <c:pt idx="2027">
                  <c:v>9.9999999999999995E-8</c:v>
                </c:pt>
                <c:pt idx="2028">
                  <c:v>9.9999999999999995E-8</c:v>
                </c:pt>
                <c:pt idx="2029">
                  <c:v>9.9999999999999995E-8</c:v>
                </c:pt>
                <c:pt idx="2030">
                  <c:v>9.9999999999999995E-8</c:v>
                </c:pt>
                <c:pt idx="2031">
                  <c:v>9.9999999999999995E-8</c:v>
                </c:pt>
                <c:pt idx="2032">
                  <c:v>9.9999999999999995E-8</c:v>
                </c:pt>
                <c:pt idx="2033">
                  <c:v>9.9999999999999995E-8</c:v>
                </c:pt>
                <c:pt idx="2034">
                  <c:v>9.9999999999999995E-8</c:v>
                </c:pt>
                <c:pt idx="2035">
                  <c:v>9.9999999999999995E-8</c:v>
                </c:pt>
                <c:pt idx="2036">
                  <c:v>9.9999999999999995E-8</c:v>
                </c:pt>
                <c:pt idx="2037">
                  <c:v>9.9999999999999995E-8</c:v>
                </c:pt>
                <c:pt idx="2038">
                  <c:v>9.9999999999999995E-8</c:v>
                </c:pt>
                <c:pt idx="2039">
                  <c:v>9.9999999999999995E-8</c:v>
                </c:pt>
                <c:pt idx="2040">
                  <c:v>9.9999999999999995E-8</c:v>
                </c:pt>
                <c:pt idx="2041">
                  <c:v>9.9999999999999995E-8</c:v>
                </c:pt>
                <c:pt idx="2042">
                  <c:v>9.9999999999999995E-8</c:v>
                </c:pt>
                <c:pt idx="2043">
                  <c:v>9.9999999999999995E-8</c:v>
                </c:pt>
                <c:pt idx="2044">
                  <c:v>9.9999999999999995E-8</c:v>
                </c:pt>
                <c:pt idx="2045">
                  <c:v>9.9999999999999995E-8</c:v>
                </c:pt>
                <c:pt idx="2046">
                  <c:v>9.9999999999999995E-8</c:v>
                </c:pt>
                <c:pt idx="2047">
                  <c:v>9.9999999999999995E-8</c:v>
                </c:pt>
                <c:pt idx="2048">
                  <c:v>9.9999999999999995E-8</c:v>
                </c:pt>
                <c:pt idx="2049">
                  <c:v>9.9999999999999995E-8</c:v>
                </c:pt>
                <c:pt idx="2050">
                  <c:v>9.9999999999999995E-8</c:v>
                </c:pt>
                <c:pt idx="2051">
                  <c:v>9.9999999999999995E-8</c:v>
                </c:pt>
                <c:pt idx="2052">
                  <c:v>9.9999999999999995E-8</c:v>
                </c:pt>
                <c:pt idx="2053">
                  <c:v>9.9999999999999995E-8</c:v>
                </c:pt>
                <c:pt idx="2054">
                  <c:v>9.9999999999999995E-8</c:v>
                </c:pt>
                <c:pt idx="2055">
                  <c:v>9.9999999999999995E-8</c:v>
                </c:pt>
                <c:pt idx="2056">
                  <c:v>9.9999999999999995E-8</c:v>
                </c:pt>
                <c:pt idx="2057">
                  <c:v>9.9999999999999995E-8</c:v>
                </c:pt>
                <c:pt idx="2058">
                  <c:v>9.9E-8</c:v>
                </c:pt>
                <c:pt idx="2059">
                  <c:v>9.9999999999999995E-8</c:v>
                </c:pt>
                <c:pt idx="2060">
                  <c:v>9.9999999999999995E-8</c:v>
                </c:pt>
                <c:pt idx="2061">
                  <c:v>9.9999999999999995E-8</c:v>
                </c:pt>
                <c:pt idx="2062">
                  <c:v>9.9E-8</c:v>
                </c:pt>
                <c:pt idx="2063">
                  <c:v>9.9E-8</c:v>
                </c:pt>
                <c:pt idx="2064">
                  <c:v>9.9E-8</c:v>
                </c:pt>
                <c:pt idx="2065">
                  <c:v>9.9E-8</c:v>
                </c:pt>
                <c:pt idx="2066">
                  <c:v>9.9E-8</c:v>
                </c:pt>
                <c:pt idx="2067">
                  <c:v>9.9E-8</c:v>
                </c:pt>
                <c:pt idx="2068">
                  <c:v>9.9E-8</c:v>
                </c:pt>
                <c:pt idx="2069">
                  <c:v>9.9E-8</c:v>
                </c:pt>
                <c:pt idx="2070">
                  <c:v>9.9E-8</c:v>
                </c:pt>
                <c:pt idx="2071">
                  <c:v>9.9E-8</c:v>
                </c:pt>
                <c:pt idx="2072">
                  <c:v>9.9E-8</c:v>
                </c:pt>
                <c:pt idx="2073">
                  <c:v>9.9E-8</c:v>
                </c:pt>
                <c:pt idx="2074">
                  <c:v>9.9E-8</c:v>
                </c:pt>
                <c:pt idx="2075">
                  <c:v>9.9E-8</c:v>
                </c:pt>
                <c:pt idx="2076">
                  <c:v>9.9E-8</c:v>
                </c:pt>
                <c:pt idx="2077">
                  <c:v>9.8000000000000004E-8</c:v>
                </c:pt>
                <c:pt idx="2078">
                  <c:v>9.9E-8</c:v>
                </c:pt>
                <c:pt idx="2079">
                  <c:v>9.8000000000000004E-8</c:v>
                </c:pt>
                <c:pt idx="2080">
                  <c:v>9.8000000000000004E-8</c:v>
                </c:pt>
                <c:pt idx="2081">
                  <c:v>9.8000000000000004E-8</c:v>
                </c:pt>
                <c:pt idx="2082">
                  <c:v>9.6999999999999995E-8</c:v>
                </c:pt>
                <c:pt idx="2083">
                  <c:v>9.8000000000000004E-8</c:v>
                </c:pt>
                <c:pt idx="2084">
                  <c:v>9.6999999999999995E-8</c:v>
                </c:pt>
                <c:pt idx="2085">
                  <c:v>9.6999999999999995E-8</c:v>
                </c:pt>
                <c:pt idx="2086">
                  <c:v>9.8000000000000004E-8</c:v>
                </c:pt>
                <c:pt idx="2087">
                  <c:v>9.6999999999999995E-8</c:v>
                </c:pt>
                <c:pt idx="2088">
                  <c:v>9.6999999999999995E-8</c:v>
                </c:pt>
                <c:pt idx="2089">
                  <c:v>9.6999999999999995E-8</c:v>
                </c:pt>
                <c:pt idx="2090">
                  <c:v>9.8000000000000004E-8</c:v>
                </c:pt>
                <c:pt idx="2091">
                  <c:v>9.8000000000000004E-8</c:v>
                </c:pt>
                <c:pt idx="2092">
                  <c:v>9.6999999999999995E-8</c:v>
                </c:pt>
                <c:pt idx="2093">
                  <c:v>9.8000000000000004E-8</c:v>
                </c:pt>
                <c:pt idx="2094">
                  <c:v>9.6999999999999995E-8</c:v>
                </c:pt>
                <c:pt idx="2095">
                  <c:v>9.6999999999999995E-8</c:v>
                </c:pt>
                <c:pt idx="2096">
                  <c:v>9.6999999999999995E-8</c:v>
                </c:pt>
                <c:pt idx="2097">
                  <c:v>9.6999999999999995E-8</c:v>
                </c:pt>
                <c:pt idx="2098">
                  <c:v>9.6999999999999995E-8</c:v>
                </c:pt>
                <c:pt idx="2099">
                  <c:v>9.6999999999999995E-8</c:v>
                </c:pt>
                <c:pt idx="2100">
                  <c:v>9.6999999999999995E-8</c:v>
                </c:pt>
                <c:pt idx="2101">
                  <c:v>9.6999999999999995E-8</c:v>
                </c:pt>
                <c:pt idx="2102">
                  <c:v>9.6999999999999995E-8</c:v>
                </c:pt>
                <c:pt idx="2103">
                  <c:v>9.6999999999999995E-8</c:v>
                </c:pt>
                <c:pt idx="2104">
                  <c:v>9.6999999999999995E-8</c:v>
                </c:pt>
                <c:pt idx="2105">
                  <c:v>9.6999999999999995E-8</c:v>
                </c:pt>
                <c:pt idx="2106">
                  <c:v>9.6999999999999995E-8</c:v>
                </c:pt>
                <c:pt idx="2107">
                  <c:v>9.5999999999999999E-8</c:v>
                </c:pt>
                <c:pt idx="2108">
                  <c:v>9.6999999999999995E-8</c:v>
                </c:pt>
                <c:pt idx="2109">
                  <c:v>9.6999999999999995E-8</c:v>
                </c:pt>
                <c:pt idx="2110">
                  <c:v>9.6999999999999995E-8</c:v>
                </c:pt>
                <c:pt idx="2111">
                  <c:v>9.6999999999999995E-8</c:v>
                </c:pt>
                <c:pt idx="2112">
                  <c:v>9.5999999999999999E-8</c:v>
                </c:pt>
                <c:pt idx="2113">
                  <c:v>9.5999999999999999E-8</c:v>
                </c:pt>
                <c:pt idx="2114">
                  <c:v>9.5999999999999999E-8</c:v>
                </c:pt>
                <c:pt idx="2115">
                  <c:v>9.5999999999999999E-8</c:v>
                </c:pt>
                <c:pt idx="2116">
                  <c:v>9.5999999999999999E-8</c:v>
                </c:pt>
                <c:pt idx="2117">
                  <c:v>9.5999999999999999E-8</c:v>
                </c:pt>
                <c:pt idx="2118">
                  <c:v>9.5999999999999999E-8</c:v>
                </c:pt>
                <c:pt idx="2119">
                  <c:v>9.5999999999999999E-8</c:v>
                </c:pt>
                <c:pt idx="2120">
                  <c:v>9.5000000000000004E-8</c:v>
                </c:pt>
                <c:pt idx="2121">
                  <c:v>9.5000000000000004E-8</c:v>
                </c:pt>
                <c:pt idx="2122">
                  <c:v>9.5000000000000004E-8</c:v>
                </c:pt>
                <c:pt idx="2123">
                  <c:v>9.5000000000000004E-8</c:v>
                </c:pt>
                <c:pt idx="2124">
                  <c:v>9.5000000000000004E-8</c:v>
                </c:pt>
                <c:pt idx="2125">
                  <c:v>9.5000000000000004E-8</c:v>
                </c:pt>
                <c:pt idx="2126">
                  <c:v>9.5000000000000004E-8</c:v>
                </c:pt>
                <c:pt idx="2127">
                  <c:v>9.5000000000000004E-8</c:v>
                </c:pt>
                <c:pt idx="2128">
                  <c:v>9.5000000000000004E-8</c:v>
                </c:pt>
                <c:pt idx="2129">
                  <c:v>9.5000000000000004E-8</c:v>
                </c:pt>
                <c:pt idx="2130">
                  <c:v>9.3999999999999995E-8</c:v>
                </c:pt>
                <c:pt idx="2131">
                  <c:v>9.5000000000000004E-8</c:v>
                </c:pt>
                <c:pt idx="2132">
                  <c:v>9.3999999999999995E-8</c:v>
                </c:pt>
                <c:pt idx="2133">
                  <c:v>9.3999999999999995E-8</c:v>
                </c:pt>
                <c:pt idx="2134">
                  <c:v>9.3999999999999995E-8</c:v>
                </c:pt>
                <c:pt idx="2135">
                  <c:v>9.3999999999999995E-8</c:v>
                </c:pt>
                <c:pt idx="2136">
                  <c:v>9.3999999999999995E-8</c:v>
                </c:pt>
                <c:pt idx="2137">
                  <c:v>9.3999999999999995E-8</c:v>
                </c:pt>
                <c:pt idx="2138">
                  <c:v>9.3999999999999995E-8</c:v>
                </c:pt>
                <c:pt idx="2139">
                  <c:v>9.3999999999999995E-8</c:v>
                </c:pt>
                <c:pt idx="2140">
                  <c:v>9.3999999999999995E-8</c:v>
                </c:pt>
                <c:pt idx="2141">
                  <c:v>9.3999999999999995E-8</c:v>
                </c:pt>
                <c:pt idx="2142">
                  <c:v>9.3999999999999995E-8</c:v>
                </c:pt>
                <c:pt idx="2143">
                  <c:v>9.2999999999999999E-8</c:v>
                </c:pt>
                <c:pt idx="2144">
                  <c:v>9.2999999999999999E-8</c:v>
                </c:pt>
                <c:pt idx="2145">
                  <c:v>9.2999999999999999E-8</c:v>
                </c:pt>
                <c:pt idx="2146">
                  <c:v>9.2999999999999999E-8</c:v>
                </c:pt>
                <c:pt idx="2147">
                  <c:v>9.2999999999999999E-8</c:v>
                </c:pt>
                <c:pt idx="2148">
                  <c:v>9.2999999999999999E-8</c:v>
                </c:pt>
                <c:pt idx="2149">
                  <c:v>9.2999999999999999E-8</c:v>
                </c:pt>
                <c:pt idx="2150">
                  <c:v>9.2999999999999999E-8</c:v>
                </c:pt>
                <c:pt idx="2151">
                  <c:v>9.2999999999999999E-8</c:v>
                </c:pt>
                <c:pt idx="2152">
                  <c:v>9.2999999999999999E-8</c:v>
                </c:pt>
                <c:pt idx="2153">
                  <c:v>9.2999999999999999E-8</c:v>
                </c:pt>
                <c:pt idx="2154">
                  <c:v>9.2999999999999999E-8</c:v>
                </c:pt>
                <c:pt idx="2155">
                  <c:v>9.2999999999999999E-8</c:v>
                </c:pt>
                <c:pt idx="2156">
                  <c:v>9.2999999999999999E-8</c:v>
                </c:pt>
                <c:pt idx="2157">
                  <c:v>9.2999999999999999E-8</c:v>
                </c:pt>
                <c:pt idx="2158">
                  <c:v>9.2999999999999999E-8</c:v>
                </c:pt>
                <c:pt idx="2159">
                  <c:v>9.2999999999999999E-8</c:v>
                </c:pt>
                <c:pt idx="2160">
                  <c:v>9.2000000000000003E-8</c:v>
                </c:pt>
                <c:pt idx="2161">
                  <c:v>9.2000000000000003E-8</c:v>
                </c:pt>
                <c:pt idx="2162">
                  <c:v>9.2000000000000003E-8</c:v>
                </c:pt>
                <c:pt idx="2163">
                  <c:v>9.2000000000000003E-8</c:v>
                </c:pt>
                <c:pt idx="2164">
                  <c:v>9.2000000000000003E-8</c:v>
                </c:pt>
                <c:pt idx="2165">
                  <c:v>9.2000000000000003E-8</c:v>
                </c:pt>
                <c:pt idx="2166">
                  <c:v>9.2000000000000003E-8</c:v>
                </c:pt>
                <c:pt idx="2167">
                  <c:v>9.2000000000000003E-8</c:v>
                </c:pt>
                <c:pt idx="2168">
                  <c:v>9.2000000000000003E-8</c:v>
                </c:pt>
                <c:pt idx="2169">
                  <c:v>9.2000000000000003E-8</c:v>
                </c:pt>
                <c:pt idx="2170">
                  <c:v>9.2000000000000003E-8</c:v>
                </c:pt>
                <c:pt idx="2171">
                  <c:v>9.2000000000000003E-8</c:v>
                </c:pt>
                <c:pt idx="2172">
                  <c:v>9.2000000000000003E-8</c:v>
                </c:pt>
                <c:pt idx="2173">
                  <c:v>9.2000000000000003E-8</c:v>
                </c:pt>
                <c:pt idx="2174">
                  <c:v>9.2000000000000003E-8</c:v>
                </c:pt>
                <c:pt idx="2175">
                  <c:v>9.2000000000000003E-8</c:v>
                </c:pt>
                <c:pt idx="2176">
                  <c:v>9.2000000000000003E-8</c:v>
                </c:pt>
                <c:pt idx="2177">
                  <c:v>9.2000000000000003E-8</c:v>
                </c:pt>
                <c:pt idx="2178">
                  <c:v>9.2000000000000003E-8</c:v>
                </c:pt>
                <c:pt idx="2179">
                  <c:v>9.2000000000000003E-8</c:v>
                </c:pt>
                <c:pt idx="2180">
                  <c:v>9.2000000000000003E-8</c:v>
                </c:pt>
                <c:pt idx="2181">
                  <c:v>9.2000000000000003E-8</c:v>
                </c:pt>
                <c:pt idx="2182">
                  <c:v>9.2000000000000003E-8</c:v>
                </c:pt>
                <c:pt idx="2183">
                  <c:v>9.2000000000000003E-8</c:v>
                </c:pt>
                <c:pt idx="2184">
                  <c:v>9.2000000000000003E-8</c:v>
                </c:pt>
                <c:pt idx="2185">
                  <c:v>9.2000000000000003E-8</c:v>
                </c:pt>
                <c:pt idx="2186">
                  <c:v>9.2000000000000003E-8</c:v>
                </c:pt>
                <c:pt idx="2187">
                  <c:v>9.2000000000000003E-8</c:v>
                </c:pt>
                <c:pt idx="2188">
                  <c:v>9.2000000000000003E-8</c:v>
                </c:pt>
                <c:pt idx="2189">
                  <c:v>9.2000000000000003E-8</c:v>
                </c:pt>
                <c:pt idx="2190">
                  <c:v>9.2000000000000003E-8</c:v>
                </c:pt>
                <c:pt idx="2191">
                  <c:v>9.2000000000000003E-8</c:v>
                </c:pt>
                <c:pt idx="2192">
                  <c:v>9.2000000000000003E-8</c:v>
                </c:pt>
                <c:pt idx="2193">
                  <c:v>9.2000000000000003E-8</c:v>
                </c:pt>
                <c:pt idx="2194">
                  <c:v>9.2000000000000003E-8</c:v>
                </c:pt>
                <c:pt idx="2195">
                  <c:v>9.0999999999999994E-8</c:v>
                </c:pt>
                <c:pt idx="2196">
                  <c:v>9.0999999999999994E-8</c:v>
                </c:pt>
                <c:pt idx="2197">
                  <c:v>9.0999999999999994E-8</c:v>
                </c:pt>
                <c:pt idx="2198">
                  <c:v>9.0999999999999994E-8</c:v>
                </c:pt>
                <c:pt idx="2199">
                  <c:v>8.9999999999999999E-8</c:v>
                </c:pt>
                <c:pt idx="2200">
                  <c:v>8.9999999999999999E-8</c:v>
                </c:pt>
                <c:pt idx="2201">
                  <c:v>8.9999999999999999E-8</c:v>
                </c:pt>
                <c:pt idx="2202">
                  <c:v>8.9999999999999999E-8</c:v>
                </c:pt>
                <c:pt idx="2203">
                  <c:v>8.9999999999999999E-8</c:v>
                </c:pt>
                <c:pt idx="2204">
                  <c:v>8.9999999999999999E-8</c:v>
                </c:pt>
                <c:pt idx="2205">
                  <c:v>8.9999999999999999E-8</c:v>
                </c:pt>
                <c:pt idx="2206">
                  <c:v>8.9999999999999999E-8</c:v>
                </c:pt>
                <c:pt idx="2207">
                  <c:v>8.9999999999999999E-8</c:v>
                </c:pt>
                <c:pt idx="2208">
                  <c:v>8.9999999999999999E-8</c:v>
                </c:pt>
                <c:pt idx="2209">
                  <c:v>8.9999999999999999E-8</c:v>
                </c:pt>
                <c:pt idx="2210">
                  <c:v>8.9999999999999999E-8</c:v>
                </c:pt>
                <c:pt idx="2211">
                  <c:v>8.9999999999999999E-8</c:v>
                </c:pt>
                <c:pt idx="2212">
                  <c:v>8.9999999999999999E-8</c:v>
                </c:pt>
                <c:pt idx="2213">
                  <c:v>8.9999999999999999E-8</c:v>
                </c:pt>
                <c:pt idx="2214">
                  <c:v>8.9999999999999999E-8</c:v>
                </c:pt>
                <c:pt idx="2215">
                  <c:v>8.9999999999999999E-8</c:v>
                </c:pt>
                <c:pt idx="2216">
                  <c:v>8.9999999999999999E-8</c:v>
                </c:pt>
                <c:pt idx="2217">
                  <c:v>8.9000000000000003E-8</c:v>
                </c:pt>
                <c:pt idx="2218">
                  <c:v>8.9000000000000003E-8</c:v>
                </c:pt>
                <c:pt idx="2219">
                  <c:v>8.9000000000000003E-8</c:v>
                </c:pt>
                <c:pt idx="2220">
                  <c:v>8.9000000000000003E-8</c:v>
                </c:pt>
                <c:pt idx="2221">
                  <c:v>8.9000000000000003E-8</c:v>
                </c:pt>
                <c:pt idx="2222">
                  <c:v>8.9000000000000003E-8</c:v>
                </c:pt>
                <c:pt idx="2223">
                  <c:v>8.9000000000000003E-8</c:v>
                </c:pt>
                <c:pt idx="2224">
                  <c:v>8.9000000000000003E-8</c:v>
                </c:pt>
                <c:pt idx="2225">
                  <c:v>8.7999999999999994E-8</c:v>
                </c:pt>
                <c:pt idx="2226">
                  <c:v>8.9000000000000003E-8</c:v>
                </c:pt>
                <c:pt idx="2227">
                  <c:v>8.9000000000000003E-8</c:v>
                </c:pt>
                <c:pt idx="2228">
                  <c:v>8.7999999999999994E-8</c:v>
                </c:pt>
                <c:pt idx="2229">
                  <c:v>8.7999999999999994E-8</c:v>
                </c:pt>
                <c:pt idx="2230">
                  <c:v>8.7999999999999994E-8</c:v>
                </c:pt>
                <c:pt idx="2231">
                  <c:v>8.7999999999999994E-8</c:v>
                </c:pt>
                <c:pt idx="2232">
                  <c:v>8.7999999999999994E-8</c:v>
                </c:pt>
                <c:pt idx="2233">
                  <c:v>8.7999999999999994E-8</c:v>
                </c:pt>
                <c:pt idx="2234">
                  <c:v>8.7999999999999994E-8</c:v>
                </c:pt>
                <c:pt idx="2235">
                  <c:v>8.7999999999999994E-8</c:v>
                </c:pt>
                <c:pt idx="2236">
                  <c:v>8.7999999999999994E-8</c:v>
                </c:pt>
                <c:pt idx="2237">
                  <c:v>8.7999999999999994E-8</c:v>
                </c:pt>
                <c:pt idx="2238">
                  <c:v>8.7999999999999994E-8</c:v>
                </c:pt>
                <c:pt idx="2239">
                  <c:v>8.7999999999999994E-8</c:v>
                </c:pt>
                <c:pt idx="2240">
                  <c:v>8.7999999999999994E-8</c:v>
                </c:pt>
                <c:pt idx="2241">
                  <c:v>8.7999999999999994E-8</c:v>
                </c:pt>
                <c:pt idx="2242">
                  <c:v>8.6999999999999998E-8</c:v>
                </c:pt>
                <c:pt idx="2243">
                  <c:v>8.7999999999999994E-8</c:v>
                </c:pt>
                <c:pt idx="2244">
                  <c:v>8.7999999999999994E-8</c:v>
                </c:pt>
                <c:pt idx="2245">
                  <c:v>8.7999999999999994E-8</c:v>
                </c:pt>
                <c:pt idx="2246">
                  <c:v>8.7999999999999994E-8</c:v>
                </c:pt>
                <c:pt idx="2247">
                  <c:v>8.6999999999999998E-8</c:v>
                </c:pt>
                <c:pt idx="2248">
                  <c:v>8.7999999999999994E-8</c:v>
                </c:pt>
                <c:pt idx="2249">
                  <c:v>8.7999999999999994E-8</c:v>
                </c:pt>
                <c:pt idx="2250">
                  <c:v>8.7999999999999994E-8</c:v>
                </c:pt>
                <c:pt idx="2251">
                  <c:v>8.6999999999999998E-8</c:v>
                </c:pt>
                <c:pt idx="2252">
                  <c:v>8.6999999999999998E-8</c:v>
                </c:pt>
                <c:pt idx="2253">
                  <c:v>8.6999999999999998E-8</c:v>
                </c:pt>
                <c:pt idx="2254">
                  <c:v>8.6999999999999998E-8</c:v>
                </c:pt>
                <c:pt idx="2255">
                  <c:v>8.6999999999999998E-8</c:v>
                </c:pt>
                <c:pt idx="2256">
                  <c:v>8.6999999999999998E-8</c:v>
                </c:pt>
                <c:pt idx="2257">
                  <c:v>8.6999999999999998E-8</c:v>
                </c:pt>
                <c:pt idx="2258">
                  <c:v>8.6999999999999998E-8</c:v>
                </c:pt>
                <c:pt idx="2259">
                  <c:v>8.6000000000000002E-8</c:v>
                </c:pt>
                <c:pt idx="2260">
                  <c:v>8.6000000000000002E-8</c:v>
                </c:pt>
                <c:pt idx="2261">
                  <c:v>8.6000000000000002E-8</c:v>
                </c:pt>
                <c:pt idx="2262">
                  <c:v>8.6000000000000002E-8</c:v>
                </c:pt>
                <c:pt idx="2263">
                  <c:v>8.6999999999999998E-8</c:v>
                </c:pt>
                <c:pt idx="2264">
                  <c:v>8.6000000000000002E-8</c:v>
                </c:pt>
                <c:pt idx="2265">
                  <c:v>8.6000000000000002E-8</c:v>
                </c:pt>
                <c:pt idx="2266">
                  <c:v>8.6000000000000002E-8</c:v>
                </c:pt>
                <c:pt idx="2267">
                  <c:v>8.6000000000000002E-8</c:v>
                </c:pt>
                <c:pt idx="2268">
                  <c:v>8.6000000000000002E-8</c:v>
                </c:pt>
                <c:pt idx="2269">
                  <c:v>8.6000000000000002E-8</c:v>
                </c:pt>
                <c:pt idx="2270">
                  <c:v>8.6000000000000002E-8</c:v>
                </c:pt>
                <c:pt idx="2271">
                  <c:v>8.6000000000000002E-8</c:v>
                </c:pt>
                <c:pt idx="2272">
                  <c:v>8.4999999999999994E-8</c:v>
                </c:pt>
                <c:pt idx="2273">
                  <c:v>8.6000000000000002E-8</c:v>
                </c:pt>
                <c:pt idx="2274">
                  <c:v>8.4999999999999994E-8</c:v>
                </c:pt>
                <c:pt idx="2275">
                  <c:v>8.4999999999999994E-8</c:v>
                </c:pt>
                <c:pt idx="2276">
                  <c:v>8.4999999999999994E-8</c:v>
                </c:pt>
                <c:pt idx="2277">
                  <c:v>8.4999999999999994E-8</c:v>
                </c:pt>
                <c:pt idx="2278">
                  <c:v>8.4999999999999994E-8</c:v>
                </c:pt>
                <c:pt idx="2279">
                  <c:v>8.4999999999999994E-8</c:v>
                </c:pt>
                <c:pt idx="2280">
                  <c:v>8.4999999999999994E-8</c:v>
                </c:pt>
                <c:pt idx="2281">
                  <c:v>8.4999999999999994E-8</c:v>
                </c:pt>
                <c:pt idx="2282">
                  <c:v>8.4999999999999994E-8</c:v>
                </c:pt>
                <c:pt idx="2283">
                  <c:v>8.3999999999999998E-8</c:v>
                </c:pt>
                <c:pt idx="2284">
                  <c:v>8.4999999999999994E-8</c:v>
                </c:pt>
                <c:pt idx="2285">
                  <c:v>8.3999999999999998E-8</c:v>
                </c:pt>
                <c:pt idx="2286">
                  <c:v>8.3999999999999998E-8</c:v>
                </c:pt>
                <c:pt idx="2287">
                  <c:v>8.3999999999999998E-8</c:v>
                </c:pt>
                <c:pt idx="2288">
                  <c:v>8.3999999999999998E-8</c:v>
                </c:pt>
                <c:pt idx="2289">
                  <c:v>8.3999999999999998E-8</c:v>
                </c:pt>
                <c:pt idx="2290">
                  <c:v>8.3999999999999998E-8</c:v>
                </c:pt>
                <c:pt idx="2291">
                  <c:v>8.3999999999999998E-8</c:v>
                </c:pt>
                <c:pt idx="2292">
                  <c:v>8.3999999999999998E-8</c:v>
                </c:pt>
                <c:pt idx="2293">
                  <c:v>8.3999999999999998E-8</c:v>
                </c:pt>
                <c:pt idx="2294">
                  <c:v>8.3999999999999998E-8</c:v>
                </c:pt>
                <c:pt idx="2295">
                  <c:v>8.3999999999999998E-8</c:v>
                </c:pt>
                <c:pt idx="2296">
                  <c:v>8.3999999999999998E-8</c:v>
                </c:pt>
                <c:pt idx="2297">
                  <c:v>8.3999999999999998E-8</c:v>
                </c:pt>
                <c:pt idx="2298">
                  <c:v>8.3999999999999998E-8</c:v>
                </c:pt>
                <c:pt idx="2299">
                  <c:v>8.3999999999999998E-8</c:v>
                </c:pt>
                <c:pt idx="2300">
                  <c:v>8.3999999999999998E-8</c:v>
                </c:pt>
                <c:pt idx="2301">
                  <c:v>8.3999999999999998E-8</c:v>
                </c:pt>
                <c:pt idx="2302">
                  <c:v>8.3999999999999998E-8</c:v>
                </c:pt>
                <c:pt idx="2303">
                  <c:v>8.3999999999999998E-8</c:v>
                </c:pt>
                <c:pt idx="2304">
                  <c:v>8.3999999999999998E-8</c:v>
                </c:pt>
                <c:pt idx="2305">
                  <c:v>8.3999999999999998E-8</c:v>
                </c:pt>
                <c:pt idx="2306">
                  <c:v>8.3000000000000002E-8</c:v>
                </c:pt>
                <c:pt idx="2307">
                  <c:v>8.3000000000000002E-8</c:v>
                </c:pt>
                <c:pt idx="2308">
                  <c:v>8.3000000000000002E-8</c:v>
                </c:pt>
                <c:pt idx="2309">
                  <c:v>8.3000000000000002E-8</c:v>
                </c:pt>
                <c:pt idx="2310">
                  <c:v>8.3999999999999998E-8</c:v>
                </c:pt>
                <c:pt idx="2311">
                  <c:v>8.3000000000000002E-8</c:v>
                </c:pt>
                <c:pt idx="2312">
                  <c:v>8.3000000000000002E-8</c:v>
                </c:pt>
                <c:pt idx="2313">
                  <c:v>8.3999999999999998E-8</c:v>
                </c:pt>
                <c:pt idx="2314">
                  <c:v>8.3999999999999998E-8</c:v>
                </c:pt>
                <c:pt idx="2315">
                  <c:v>8.3000000000000002E-8</c:v>
                </c:pt>
                <c:pt idx="2316">
                  <c:v>8.3000000000000002E-8</c:v>
                </c:pt>
                <c:pt idx="2317">
                  <c:v>8.3000000000000002E-8</c:v>
                </c:pt>
                <c:pt idx="2318">
                  <c:v>8.3000000000000002E-8</c:v>
                </c:pt>
                <c:pt idx="2319">
                  <c:v>8.3000000000000002E-8</c:v>
                </c:pt>
                <c:pt idx="2320">
                  <c:v>8.3000000000000002E-8</c:v>
                </c:pt>
                <c:pt idx="2321">
                  <c:v>8.3000000000000002E-8</c:v>
                </c:pt>
                <c:pt idx="2322">
                  <c:v>8.3000000000000002E-8</c:v>
                </c:pt>
                <c:pt idx="2323">
                  <c:v>8.3000000000000002E-8</c:v>
                </c:pt>
                <c:pt idx="2324">
                  <c:v>8.3000000000000002E-8</c:v>
                </c:pt>
                <c:pt idx="2325">
                  <c:v>8.3000000000000002E-8</c:v>
                </c:pt>
                <c:pt idx="2326">
                  <c:v>8.3000000000000002E-8</c:v>
                </c:pt>
                <c:pt idx="2327">
                  <c:v>8.3000000000000002E-8</c:v>
                </c:pt>
                <c:pt idx="2328">
                  <c:v>8.3000000000000002E-8</c:v>
                </c:pt>
                <c:pt idx="2329">
                  <c:v>8.3000000000000002E-8</c:v>
                </c:pt>
                <c:pt idx="2330">
                  <c:v>8.3000000000000002E-8</c:v>
                </c:pt>
                <c:pt idx="2331">
                  <c:v>8.3000000000000002E-8</c:v>
                </c:pt>
                <c:pt idx="2332">
                  <c:v>8.3000000000000002E-8</c:v>
                </c:pt>
                <c:pt idx="2333">
                  <c:v>8.3000000000000002E-8</c:v>
                </c:pt>
                <c:pt idx="2334">
                  <c:v>8.3000000000000002E-8</c:v>
                </c:pt>
                <c:pt idx="2335">
                  <c:v>8.3000000000000002E-8</c:v>
                </c:pt>
                <c:pt idx="2336">
                  <c:v>8.3000000000000002E-8</c:v>
                </c:pt>
                <c:pt idx="2337">
                  <c:v>8.3000000000000002E-8</c:v>
                </c:pt>
                <c:pt idx="2338">
                  <c:v>8.3000000000000002E-8</c:v>
                </c:pt>
                <c:pt idx="2339">
                  <c:v>8.3000000000000002E-8</c:v>
                </c:pt>
                <c:pt idx="2340">
                  <c:v>8.3000000000000002E-8</c:v>
                </c:pt>
                <c:pt idx="2341">
                  <c:v>8.3000000000000002E-8</c:v>
                </c:pt>
                <c:pt idx="2342">
                  <c:v>8.3000000000000002E-8</c:v>
                </c:pt>
                <c:pt idx="2343">
                  <c:v>8.3000000000000002E-8</c:v>
                </c:pt>
                <c:pt idx="2344">
                  <c:v>8.3000000000000002E-8</c:v>
                </c:pt>
                <c:pt idx="2345">
                  <c:v>8.3000000000000002E-8</c:v>
                </c:pt>
                <c:pt idx="2346">
                  <c:v>8.2000000000000006E-8</c:v>
                </c:pt>
                <c:pt idx="2347">
                  <c:v>8.2000000000000006E-8</c:v>
                </c:pt>
                <c:pt idx="2348">
                  <c:v>8.2000000000000006E-8</c:v>
                </c:pt>
                <c:pt idx="2349">
                  <c:v>8.2000000000000006E-8</c:v>
                </c:pt>
                <c:pt idx="2350">
                  <c:v>8.2000000000000006E-8</c:v>
                </c:pt>
                <c:pt idx="2351">
                  <c:v>8.2000000000000006E-8</c:v>
                </c:pt>
                <c:pt idx="2352">
                  <c:v>8.2000000000000006E-8</c:v>
                </c:pt>
                <c:pt idx="2353">
                  <c:v>8.2000000000000006E-8</c:v>
                </c:pt>
                <c:pt idx="2354">
                  <c:v>8.2000000000000006E-8</c:v>
                </c:pt>
                <c:pt idx="2355">
                  <c:v>8.2000000000000006E-8</c:v>
                </c:pt>
                <c:pt idx="2356">
                  <c:v>8.0999999999999997E-8</c:v>
                </c:pt>
                <c:pt idx="2357">
                  <c:v>8.2000000000000006E-8</c:v>
                </c:pt>
                <c:pt idx="2358">
                  <c:v>8.0999999999999997E-8</c:v>
                </c:pt>
                <c:pt idx="2359">
                  <c:v>8.2000000000000006E-8</c:v>
                </c:pt>
                <c:pt idx="2360">
                  <c:v>8.0999999999999997E-8</c:v>
                </c:pt>
                <c:pt idx="2361">
                  <c:v>8.2000000000000006E-8</c:v>
                </c:pt>
                <c:pt idx="2362">
                  <c:v>8.0999999999999997E-8</c:v>
                </c:pt>
                <c:pt idx="2363">
                  <c:v>8.2000000000000006E-8</c:v>
                </c:pt>
                <c:pt idx="2364">
                  <c:v>8.0999999999999997E-8</c:v>
                </c:pt>
                <c:pt idx="2365">
                  <c:v>8.0999999999999997E-8</c:v>
                </c:pt>
                <c:pt idx="2366">
                  <c:v>8.0999999999999997E-8</c:v>
                </c:pt>
                <c:pt idx="2367">
                  <c:v>8.0999999999999997E-8</c:v>
                </c:pt>
                <c:pt idx="2368">
                  <c:v>8.0999999999999997E-8</c:v>
                </c:pt>
                <c:pt idx="2369">
                  <c:v>8.0999999999999997E-8</c:v>
                </c:pt>
                <c:pt idx="2370">
                  <c:v>8.0999999999999997E-8</c:v>
                </c:pt>
                <c:pt idx="2371">
                  <c:v>8.0999999999999997E-8</c:v>
                </c:pt>
                <c:pt idx="2372">
                  <c:v>8.0999999999999997E-8</c:v>
                </c:pt>
                <c:pt idx="2373">
                  <c:v>8.0999999999999997E-8</c:v>
                </c:pt>
                <c:pt idx="2374">
                  <c:v>8.0999999999999997E-8</c:v>
                </c:pt>
                <c:pt idx="2375">
                  <c:v>8.0999999999999997E-8</c:v>
                </c:pt>
                <c:pt idx="2376">
                  <c:v>8.0999999999999997E-8</c:v>
                </c:pt>
                <c:pt idx="2377">
                  <c:v>8.0999999999999997E-8</c:v>
                </c:pt>
                <c:pt idx="2378">
                  <c:v>8.0999999999999997E-8</c:v>
                </c:pt>
                <c:pt idx="2379">
                  <c:v>8.0999999999999997E-8</c:v>
                </c:pt>
                <c:pt idx="2380">
                  <c:v>8.0999999999999997E-8</c:v>
                </c:pt>
                <c:pt idx="2381">
                  <c:v>8.0999999999999997E-8</c:v>
                </c:pt>
                <c:pt idx="2382">
                  <c:v>8.0999999999999997E-8</c:v>
                </c:pt>
                <c:pt idx="2383">
                  <c:v>8.0999999999999997E-8</c:v>
                </c:pt>
                <c:pt idx="2384">
                  <c:v>8.0999999999999997E-8</c:v>
                </c:pt>
                <c:pt idx="2385">
                  <c:v>8.0999999999999997E-8</c:v>
                </c:pt>
                <c:pt idx="2386">
                  <c:v>8.0999999999999997E-8</c:v>
                </c:pt>
                <c:pt idx="2387">
                  <c:v>8.0999999999999997E-8</c:v>
                </c:pt>
                <c:pt idx="2388">
                  <c:v>8.0999999999999997E-8</c:v>
                </c:pt>
                <c:pt idx="2389">
                  <c:v>8.0000000000000002E-8</c:v>
                </c:pt>
                <c:pt idx="2390">
                  <c:v>8.0999999999999997E-8</c:v>
                </c:pt>
                <c:pt idx="2391">
                  <c:v>8.0000000000000002E-8</c:v>
                </c:pt>
                <c:pt idx="2392">
                  <c:v>8.0000000000000002E-8</c:v>
                </c:pt>
                <c:pt idx="2393">
                  <c:v>8.0000000000000002E-8</c:v>
                </c:pt>
                <c:pt idx="2394">
                  <c:v>8.0000000000000002E-8</c:v>
                </c:pt>
                <c:pt idx="2395">
                  <c:v>8.0000000000000002E-8</c:v>
                </c:pt>
                <c:pt idx="2396">
                  <c:v>8.0000000000000002E-8</c:v>
                </c:pt>
                <c:pt idx="2397">
                  <c:v>8.0000000000000002E-8</c:v>
                </c:pt>
                <c:pt idx="2398">
                  <c:v>8.0000000000000002E-8</c:v>
                </c:pt>
                <c:pt idx="2399">
                  <c:v>8.0000000000000002E-8</c:v>
                </c:pt>
                <c:pt idx="2400">
                  <c:v>8.0000000000000002E-8</c:v>
                </c:pt>
                <c:pt idx="2401">
                  <c:v>8.0000000000000002E-8</c:v>
                </c:pt>
                <c:pt idx="2402">
                  <c:v>8.0000000000000002E-8</c:v>
                </c:pt>
                <c:pt idx="2403">
                  <c:v>8.0000000000000002E-8</c:v>
                </c:pt>
                <c:pt idx="2404">
                  <c:v>8.0000000000000002E-8</c:v>
                </c:pt>
                <c:pt idx="2405">
                  <c:v>8.0000000000000002E-8</c:v>
                </c:pt>
                <c:pt idx="2406">
                  <c:v>7.9000000000000006E-8</c:v>
                </c:pt>
                <c:pt idx="2407">
                  <c:v>8.0000000000000002E-8</c:v>
                </c:pt>
                <c:pt idx="2408">
                  <c:v>8.0000000000000002E-8</c:v>
                </c:pt>
                <c:pt idx="2409">
                  <c:v>8.0000000000000002E-8</c:v>
                </c:pt>
                <c:pt idx="2410">
                  <c:v>7.9000000000000006E-8</c:v>
                </c:pt>
                <c:pt idx="2411">
                  <c:v>7.9000000000000006E-8</c:v>
                </c:pt>
                <c:pt idx="2412">
                  <c:v>7.9000000000000006E-8</c:v>
                </c:pt>
                <c:pt idx="2413">
                  <c:v>8.0000000000000002E-8</c:v>
                </c:pt>
                <c:pt idx="2414">
                  <c:v>7.9000000000000006E-8</c:v>
                </c:pt>
                <c:pt idx="2415">
                  <c:v>8.0000000000000002E-8</c:v>
                </c:pt>
                <c:pt idx="2416">
                  <c:v>7.9000000000000006E-8</c:v>
                </c:pt>
                <c:pt idx="2417">
                  <c:v>7.9000000000000006E-8</c:v>
                </c:pt>
                <c:pt idx="2418">
                  <c:v>7.9000000000000006E-8</c:v>
                </c:pt>
                <c:pt idx="2419">
                  <c:v>7.9000000000000006E-8</c:v>
                </c:pt>
                <c:pt idx="2420">
                  <c:v>7.9000000000000006E-8</c:v>
                </c:pt>
                <c:pt idx="2421">
                  <c:v>7.9000000000000006E-8</c:v>
                </c:pt>
                <c:pt idx="2422">
                  <c:v>7.9000000000000006E-8</c:v>
                </c:pt>
                <c:pt idx="2423">
                  <c:v>7.9000000000000006E-8</c:v>
                </c:pt>
                <c:pt idx="2424">
                  <c:v>7.9000000000000006E-8</c:v>
                </c:pt>
                <c:pt idx="2425">
                  <c:v>7.9000000000000006E-8</c:v>
                </c:pt>
                <c:pt idx="2426">
                  <c:v>7.9000000000000006E-8</c:v>
                </c:pt>
                <c:pt idx="2427">
                  <c:v>7.9000000000000006E-8</c:v>
                </c:pt>
                <c:pt idx="2428">
                  <c:v>7.9000000000000006E-8</c:v>
                </c:pt>
                <c:pt idx="2429">
                  <c:v>7.9000000000000006E-8</c:v>
                </c:pt>
                <c:pt idx="2430">
                  <c:v>7.9000000000000006E-8</c:v>
                </c:pt>
                <c:pt idx="2431">
                  <c:v>7.9000000000000006E-8</c:v>
                </c:pt>
                <c:pt idx="2432">
                  <c:v>7.9000000000000006E-8</c:v>
                </c:pt>
                <c:pt idx="2433">
                  <c:v>7.9000000000000006E-8</c:v>
                </c:pt>
                <c:pt idx="2434">
                  <c:v>7.9000000000000006E-8</c:v>
                </c:pt>
                <c:pt idx="2435">
                  <c:v>7.9000000000000006E-8</c:v>
                </c:pt>
                <c:pt idx="2436">
                  <c:v>7.9000000000000006E-8</c:v>
                </c:pt>
                <c:pt idx="2437">
                  <c:v>7.9000000000000006E-8</c:v>
                </c:pt>
                <c:pt idx="2438">
                  <c:v>7.9000000000000006E-8</c:v>
                </c:pt>
                <c:pt idx="2439">
                  <c:v>7.7999999999999997E-8</c:v>
                </c:pt>
                <c:pt idx="2440">
                  <c:v>7.9000000000000006E-8</c:v>
                </c:pt>
                <c:pt idx="2441">
                  <c:v>7.7999999999999997E-8</c:v>
                </c:pt>
                <c:pt idx="2442">
                  <c:v>7.9000000000000006E-8</c:v>
                </c:pt>
                <c:pt idx="2443">
                  <c:v>7.7999999999999997E-8</c:v>
                </c:pt>
                <c:pt idx="2444">
                  <c:v>7.7999999999999997E-8</c:v>
                </c:pt>
                <c:pt idx="2445">
                  <c:v>7.7999999999999997E-8</c:v>
                </c:pt>
                <c:pt idx="2446">
                  <c:v>7.7999999999999997E-8</c:v>
                </c:pt>
                <c:pt idx="2447">
                  <c:v>7.7999999999999997E-8</c:v>
                </c:pt>
                <c:pt idx="2448">
                  <c:v>7.7999999999999997E-8</c:v>
                </c:pt>
                <c:pt idx="2449">
                  <c:v>7.9000000000000006E-8</c:v>
                </c:pt>
                <c:pt idx="2450">
                  <c:v>7.7999999999999997E-8</c:v>
                </c:pt>
                <c:pt idx="2451">
                  <c:v>7.9000000000000006E-8</c:v>
                </c:pt>
                <c:pt idx="2452">
                  <c:v>7.7999999999999997E-8</c:v>
                </c:pt>
                <c:pt idx="2453">
                  <c:v>7.7999999999999997E-8</c:v>
                </c:pt>
                <c:pt idx="2454">
                  <c:v>7.7999999999999997E-8</c:v>
                </c:pt>
                <c:pt idx="2455">
                  <c:v>7.7999999999999997E-8</c:v>
                </c:pt>
                <c:pt idx="2456">
                  <c:v>7.7999999999999997E-8</c:v>
                </c:pt>
                <c:pt idx="2457">
                  <c:v>7.7999999999999997E-8</c:v>
                </c:pt>
                <c:pt idx="2458">
                  <c:v>7.7999999999999997E-8</c:v>
                </c:pt>
                <c:pt idx="2459">
                  <c:v>7.7999999999999997E-8</c:v>
                </c:pt>
                <c:pt idx="2460">
                  <c:v>7.7999999999999997E-8</c:v>
                </c:pt>
                <c:pt idx="2461">
                  <c:v>7.7000000000000001E-8</c:v>
                </c:pt>
                <c:pt idx="2462">
                  <c:v>7.7999999999999997E-8</c:v>
                </c:pt>
                <c:pt idx="2463">
                  <c:v>7.7999999999999997E-8</c:v>
                </c:pt>
                <c:pt idx="2464">
                  <c:v>7.7000000000000001E-8</c:v>
                </c:pt>
                <c:pt idx="2465">
                  <c:v>7.7999999999999997E-8</c:v>
                </c:pt>
                <c:pt idx="2466">
                  <c:v>7.7000000000000001E-8</c:v>
                </c:pt>
                <c:pt idx="2467">
                  <c:v>7.7000000000000001E-8</c:v>
                </c:pt>
                <c:pt idx="2468">
                  <c:v>7.7000000000000001E-8</c:v>
                </c:pt>
                <c:pt idx="2469">
                  <c:v>7.7000000000000001E-8</c:v>
                </c:pt>
                <c:pt idx="2470">
                  <c:v>7.7000000000000001E-8</c:v>
                </c:pt>
                <c:pt idx="2471">
                  <c:v>7.7000000000000001E-8</c:v>
                </c:pt>
                <c:pt idx="2472">
                  <c:v>7.7000000000000001E-8</c:v>
                </c:pt>
                <c:pt idx="2473">
                  <c:v>7.7000000000000001E-8</c:v>
                </c:pt>
                <c:pt idx="2474">
                  <c:v>7.7000000000000001E-8</c:v>
                </c:pt>
                <c:pt idx="2475">
                  <c:v>7.7000000000000001E-8</c:v>
                </c:pt>
                <c:pt idx="2476">
                  <c:v>7.7000000000000001E-8</c:v>
                </c:pt>
                <c:pt idx="2477">
                  <c:v>7.6000000000000006E-8</c:v>
                </c:pt>
                <c:pt idx="2478">
                  <c:v>7.6000000000000006E-8</c:v>
                </c:pt>
                <c:pt idx="2479">
                  <c:v>7.6000000000000006E-8</c:v>
                </c:pt>
                <c:pt idx="2480">
                  <c:v>7.6000000000000006E-8</c:v>
                </c:pt>
                <c:pt idx="2481">
                  <c:v>7.6000000000000006E-8</c:v>
                </c:pt>
                <c:pt idx="2482">
                  <c:v>7.6000000000000006E-8</c:v>
                </c:pt>
                <c:pt idx="2483">
                  <c:v>7.6000000000000006E-8</c:v>
                </c:pt>
                <c:pt idx="2484">
                  <c:v>7.6000000000000006E-8</c:v>
                </c:pt>
                <c:pt idx="2485">
                  <c:v>7.6000000000000006E-8</c:v>
                </c:pt>
                <c:pt idx="2486">
                  <c:v>7.6000000000000006E-8</c:v>
                </c:pt>
                <c:pt idx="2487">
                  <c:v>7.6000000000000006E-8</c:v>
                </c:pt>
                <c:pt idx="2488">
                  <c:v>7.6000000000000006E-8</c:v>
                </c:pt>
                <c:pt idx="2489">
                  <c:v>7.6000000000000006E-8</c:v>
                </c:pt>
                <c:pt idx="2490">
                  <c:v>7.6000000000000006E-8</c:v>
                </c:pt>
                <c:pt idx="2491">
                  <c:v>7.6000000000000006E-8</c:v>
                </c:pt>
                <c:pt idx="2492">
                  <c:v>7.6000000000000006E-8</c:v>
                </c:pt>
                <c:pt idx="2493">
                  <c:v>7.6000000000000006E-8</c:v>
                </c:pt>
                <c:pt idx="2494">
                  <c:v>7.6000000000000006E-8</c:v>
                </c:pt>
                <c:pt idx="2495">
                  <c:v>7.6000000000000006E-8</c:v>
                </c:pt>
                <c:pt idx="2496">
                  <c:v>7.6000000000000006E-8</c:v>
                </c:pt>
                <c:pt idx="2497">
                  <c:v>7.6000000000000006E-8</c:v>
                </c:pt>
                <c:pt idx="2498">
                  <c:v>7.6000000000000006E-8</c:v>
                </c:pt>
                <c:pt idx="2499">
                  <c:v>7.6000000000000006E-8</c:v>
                </c:pt>
                <c:pt idx="2500">
                  <c:v>7.6000000000000006E-8</c:v>
                </c:pt>
                <c:pt idx="2501">
                  <c:v>7.6000000000000006E-8</c:v>
                </c:pt>
                <c:pt idx="2502">
                  <c:v>7.6000000000000006E-8</c:v>
                </c:pt>
                <c:pt idx="2503">
                  <c:v>7.6000000000000006E-8</c:v>
                </c:pt>
                <c:pt idx="2504">
                  <c:v>7.6000000000000006E-8</c:v>
                </c:pt>
                <c:pt idx="2505">
                  <c:v>7.6000000000000006E-8</c:v>
                </c:pt>
                <c:pt idx="2506">
                  <c:v>7.6000000000000006E-8</c:v>
                </c:pt>
                <c:pt idx="2507">
                  <c:v>7.6000000000000006E-8</c:v>
                </c:pt>
                <c:pt idx="2508">
                  <c:v>7.6000000000000006E-8</c:v>
                </c:pt>
                <c:pt idx="2509">
                  <c:v>7.6000000000000006E-8</c:v>
                </c:pt>
                <c:pt idx="2510">
                  <c:v>7.6000000000000006E-8</c:v>
                </c:pt>
                <c:pt idx="2511">
                  <c:v>7.6000000000000006E-8</c:v>
                </c:pt>
                <c:pt idx="2512">
                  <c:v>7.6000000000000006E-8</c:v>
                </c:pt>
                <c:pt idx="2513">
                  <c:v>7.6000000000000006E-8</c:v>
                </c:pt>
                <c:pt idx="2514">
                  <c:v>7.6000000000000006E-8</c:v>
                </c:pt>
                <c:pt idx="2515">
                  <c:v>7.6000000000000006E-8</c:v>
                </c:pt>
                <c:pt idx="2516">
                  <c:v>7.6000000000000006E-8</c:v>
                </c:pt>
                <c:pt idx="2517">
                  <c:v>7.6000000000000006E-8</c:v>
                </c:pt>
                <c:pt idx="2518">
                  <c:v>7.6000000000000006E-8</c:v>
                </c:pt>
                <c:pt idx="2519">
                  <c:v>7.6000000000000006E-8</c:v>
                </c:pt>
                <c:pt idx="2520">
                  <c:v>7.6000000000000006E-8</c:v>
                </c:pt>
                <c:pt idx="2521">
                  <c:v>7.6000000000000006E-8</c:v>
                </c:pt>
                <c:pt idx="2522">
                  <c:v>7.6000000000000006E-8</c:v>
                </c:pt>
                <c:pt idx="2523">
                  <c:v>7.6000000000000006E-8</c:v>
                </c:pt>
                <c:pt idx="2524">
                  <c:v>7.6000000000000006E-8</c:v>
                </c:pt>
                <c:pt idx="2525">
                  <c:v>7.6000000000000006E-8</c:v>
                </c:pt>
                <c:pt idx="2526">
                  <c:v>7.6000000000000006E-8</c:v>
                </c:pt>
                <c:pt idx="2527">
                  <c:v>7.6000000000000006E-8</c:v>
                </c:pt>
                <c:pt idx="2528">
                  <c:v>7.6000000000000006E-8</c:v>
                </c:pt>
                <c:pt idx="2529">
                  <c:v>7.6000000000000006E-8</c:v>
                </c:pt>
                <c:pt idx="2530">
                  <c:v>7.6000000000000006E-8</c:v>
                </c:pt>
                <c:pt idx="2531">
                  <c:v>7.6000000000000006E-8</c:v>
                </c:pt>
                <c:pt idx="2532">
                  <c:v>7.6000000000000006E-8</c:v>
                </c:pt>
                <c:pt idx="2533">
                  <c:v>7.6000000000000006E-8</c:v>
                </c:pt>
                <c:pt idx="2534">
                  <c:v>7.6000000000000006E-8</c:v>
                </c:pt>
                <c:pt idx="2535">
                  <c:v>7.6000000000000006E-8</c:v>
                </c:pt>
                <c:pt idx="2536">
                  <c:v>7.6000000000000006E-8</c:v>
                </c:pt>
                <c:pt idx="2537">
                  <c:v>7.6000000000000006E-8</c:v>
                </c:pt>
                <c:pt idx="2538">
                  <c:v>7.6000000000000006E-8</c:v>
                </c:pt>
                <c:pt idx="2539">
                  <c:v>7.6000000000000006E-8</c:v>
                </c:pt>
                <c:pt idx="2540">
                  <c:v>7.4999999999999997E-8</c:v>
                </c:pt>
                <c:pt idx="2541">
                  <c:v>7.6000000000000006E-8</c:v>
                </c:pt>
                <c:pt idx="2542">
                  <c:v>7.6000000000000006E-8</c:v>
                </c:pt>
                <c:pt idx="2543">
                  <c:v>7.6000000000000006E-8</c:v>
                </c:pt>
                <c:pt idx="2544">
                  <c:v>7.6000000000000006E-8</c:v>
                </c:pt>
                <c:pt idx="2545">
                  <c:v>7.6000000000000006E-8</c:v>
                </c:pt>
                <c:pt idx="2546">
                  <c:v>7.4999999999999997E-8</c:v>
                </c:pt>
                <c:pt idx="2547">
                  <c:v>7.6000000000000006E-8</c:v>
                </c:pt>
                <c:pt idx="2548">
                  <c:v>7.6000000000000006E-8</c:v>
                </c:pt>
                <c:pt idx="2549">
                  <c:v>7.6000000000000006E-8</c:v>
                </c:pt>
                <c:pt idx="2550">
                  <c:v>7.4999999999999997E-8</c:v>
                </c:pt>
                <c:pt idx="2551">
                  <c:v>7.6000000000000006E-8</c:v>
                </c:pt>
                <c:pt idx="2552">
                  <c:v>7.6000000000000006E-8</c:v>
                </c:pt>
                <c:pt idx="2553">
                  <c:v>7.6000000000000006E-8</c:v>
                </c:pt>
                <c:pt idx="2554">
                  <c:v>7.4999999999999997E-8</c:v>
                </c:pt>
                <c:pt idx="2555">
                  <c:v>7.4999999999999997E-8</c:v>
                </c:pt>
                <c:pt idx="2556">
                  <c:v>7.4999999999999997E-8</c:v>
                </c:pt>
                <c:pt idx="2557">
                  <c:v>7.6000000000000006E-8</c:v>
                </c:pt>
                <c:pt idx="2558">
                  <c:v>7.4999999999999997E-8</c:v>
                </c:pt>
                <c:pt idx="2559">
                  <c:v>7.6000000000000006E-8</c:v>
                </c:pt>
                <c:pt idx="2560">
                  <c:v>7.4999999999999997E-8</c:v>
                </c:pt>
                <c:pt idx="2561">
                  <c:v>7.6000000000000006E-8</c:v>
                </c:pt>
                <c:pt idx="2562">
                  <c:v>7.4999999999999997E-8</c:v>
                </c:pt>
                <c:pt idx="2563">
                  <c:v>7.4999999999999997E-8</c:v>
                </c:pt>
                <c:pt idx="2564">
                  <c:v>7.4999999999999997E-8</c:v>
                </c:pt>
                <c:pt idx="2565">
                  <c:v>7.4999999999999997E-8</c:v>
                </c:pt>
                <c:pt idx="2566">
                  <c:v>7.4999999999999997E-8</c:v>
                </c:pt>
                <c:pt idx="2567">
                  <c:v>7.4999999999999997E-8</c:v>
                </c:pt>
                <c:pt idx="2568">
                  <c:v>7.4999999999999997E-8</c:v>
                </c:pt>
                <c:pt idx="2569">
                  <c:v>7.4999999999999997E-8</c:v>
                </c:pt>
                <c:pt idx="2570">
                  <c:v>7.4999999999999997E-8</c:v>
                </c:pt>
                <c:pt idx="2571">
                  <c:v>7.4999999999999997E-8</c:v>
                </c:pt>
                <c:pt idx="2572">
                  <c:v>7.4999999999999997E-8</c:v>
                </c:pt>
                <c:pt idx="2573">
                  <c:v>7.4999999999999997E-8</c:v>
                </c:pt>
                <c:pt idx="2574">
                  <c:v>7.4999999999999997E-8</c:v>
                </c:pt>
                <c:pt idx="2575">
                  <c:v>7.4999999999999997E-8</c:v>
                </c:pt>
                <c:pt idx="2576">
                  <c:v>7.4999999999999997E-8</c:v>
                </c:pt>
                <c:pt idx="2577">
                  <c:v>7.4999999999999997E-8</c:v>
                </c:pt>
                <c:pt idx="2578">
                  <c:v>7.4999999999999997E-8</c:v>
                </c:pt>
                <c:pt idx="2579">
                  <c:v>7.4999999999999997E-8</c:v>
                </c:pt>
                <c:pt idx="2580">
                  <c:v>7.4999999999999997E-8</c:v>
                </c:pt>
                <c:pt idx="2581">
                  <c:v>7.4999999999999997E-8</c:v>
                </c:pt>
                <c:pt idx="2582">
                  <c:v>7.4999999999999997E-8</c:v>
                </c:pt>
                <c:pt idx="2583">
                  <c:v>7.4999999999999997E-8</c:v>
                </c:pt>
                <c:pt idx="2584">
                  <c:v>7.4999999999999997E-8</c:v>
                </c:pt>
                <c:pt idx="2585">
                  <c:v>7.4999999999999997E-8</c:v>
                </c:pt>
                <c:pt idx="2586">
                  <c:v>7.4000000000000001E-8</c:v>
                </c:pt>
                <c:pt idx="2587">
                  <c:v>7.4999999999999997E-8</c:v>
                </c:pt>
                <c:pt idx="2588">
                  <c:v>7.4000000000000001E-8</c:v>
                </c:pt>
                <c:pt idx="2589">
                  <c:v>7.4999999999999997E-8</c:v>
                </c:pt>
                <c:pt idx="2590">
                  <c:v>7.4999999999999997E-8</c:v>
                </c:pt>
                <c:pt idx="2591">
                  <c:v>7.4000000000000001E-8</c:v>
                </c:pt>
                <c:pt idx="2592">
                  <c:v>7.4000000000000001E-8</c:v>
                </c:pt>
                <c:pt idx="2593">
                  <c:v>7.4000000000000001E-8</c:v>
                </c:pt>
                <c:pt idx="2594">
                  <c:v>7.4000000000000001E-8</c:v>
                </c:pt>
                <c:pt idx="2595">
                  <c:v>7.4000000000000001E-8</c:v>
                </c:pt>
                <c:pt idx="2596">
                  <c:v>7.4000000000000001E-8</c:v>
                </c:pt>
                <c:pt idx="2597">
                  <c:v>7.4000000000000001E-8</c:v>
                </c:pt>
                <c:pt idx="2598">
                  <c:v>7.4000000000000001E-8</c:v>
                </c:pt>
                <c:pt idx="2599">
                  <c:v>7.4000000000000001E-8</c:v>
                </c:pt>
                <c:pt idx="2600">
                  <c:v>7.4000000000000001E-8</c:v>
                </c:pt>
                <c:pt idx="2601">
                  <c:v>7.4000000000000001E-8</c:v>
                </c:pt>
                <c:pt idx="2602">
                  <c:v>7.4000000000000001E-8</c:v>
                </c:pt>
                <c:pt idx="2603">
                  <c:v>7.4000000000000001E-8</c:v>
                </c:pt>
                <c:pt idx="2604">
                  <c:v>7.4000000000000001E-8</c:v>
                </c:pt>
                <c:pt idx="2605">
                  <c:v>7.4000000000000001E-8</c:v>
                </c:pt>
                <c:pt idx="2606">
                  <c:v>7.4000000000000001E-8</c:v>
                </c:pt>
                <c:pt idx="2607">
                  <c:v>7.4000000000000001E-8</c:v>
                </c:pt>
                <c:pt idx="2608">
                  <c:v>7.4000000000000001E-8</c:v>
                </c:pt>
                <c:pt idx="2609">
                  <c:v>7.4000000000000001E-8</c:v>
                </c:pt>
                <c:pt idx="2610">
                  <c:v>7.4000000000000001E-8</c:v>
                </c:pt>
                <c:pt idx="2611">
                  <c:v>7.4000000000000001E-8</c:v>
                </c:pt>
                <c:pt idx="2612">
                  <c:v>7.4000000000000001E-8</c:v>
                </c:pt>
                <c:pt idx="2613">
                  <c:v>7.4000000000000001E-8</c:v>
                </c:pt>
                <c:pt idx="2614">
                  <c:v>7.4000000000000001E-8</c:v>
                </c:pt>
                <c:pt idx="2615">
                  <c:v>7.4000000000000001E-8</c:v>
                </c:pt>
                <c:pt idx="2616">
                  <c:v>7.4000000000000001E-8</c:v>
                </c:pt>
                <c:pt idx="2617">
                  <c:v>7.4000000000000001E-8</c:v>
                </c:pt>
                <c:pt idx="2618">
                  <c:v>7.4000000000000001E-8</c:v>
                </c:pt>
                <c:pt idx="2619">
                  <c:v>7.4000000000000001E-8</c:v>
                </c:pt>
                <c:pt idx="2620">
                  <c:v>7.4000000000000001E-8</c:v>
                </c:pt>
                <c:pt idx="2621">
                  <c:v>7.4000000000000001E-8</c:v>
                </c:pt>
                <c:pt idx="2622">
                  <c:v>7.4000000000000001E-8</c:v>
                </c:pt>
                <c:pt idx="2623">
                  <c:v>7.4000000000000001E-8</c:v>
                </c:pt>
                <c:pt idx="2624">
                  <c:v>7.4000000000000001E-8</c:v>
                </c:pt>
                <c:pt idx="2625">
                  <c:v>7.4000000000000001E-8</c:v>
                </c:pt>
                <c:pt idx="2626">
                  <c:v>7.4000000000000001E-8</c:v>
                </c:pt>
                <c:pt idx="2627">
                  <c:v>7.4000000000000001E-8</c:v>
                </c:pt>
                <c:pt idx="2628">
                  <c:v>7.4000000000000001E-8</c:v>
                </c:pt>
                <c:pt idx="2629">
                  <c:v>7.4000000000000001E-8</c:v>
                </c:pt>
                <c:pt idx="2630">
                  <c:v>7.4000000000000001E-8</c:v>
                </c:pt>
                <c:pt idx="2631">
                  <c:v>7.3000000000000005E-8</c:v>
                </c:pt>
                <c:pt idx="2632">
                  <c:v>7.4000000000000001E-8</c:v>
                </c:pt>
                <c:pt idx="2633">
                  <c:v>7.3000000000000005E-8</c:v>
                </c:pt>
                <c:pt idx="2634">
                  <c:v>7.4000000000000001E-8</c:v>
                </c:pt>
                <c:pt idx="2635">
                  <c:v>7.4000000000000001E-8</c:v>
                </c:pt>
                <c:pt idx="2636">
                  <c:v>7.4000000000000001E-8</c:v>
                </c:pt>
                <c:pt idx="2637">
                  <c:v>7.3000000000000005E-8</c:v>
                </c:pt>
                <c:pt idx="2638">
                  <c:v>7.3000000000000005E-8</c:v>
                </c:pt>
                <c:pt idx="2639">
                  <c:v>7.3000000000000005E-8</c:v>
                </c:pt>
                <c:pt idx="2640">
                  <c:v>7.3000000000000005E-8</c:v>
                </c:pt>
                <c:pt idx="2641">
                  <c:v>7.3000000000000005E-8</c:v>
                </c:pt>
                <c:pt idx="2642">
                  <c:v>7.3000000000000005E-8</c:v>
                </c:pt>
                <c:pt idx="2643">
                  <c:v>7.3000000000000005E-8</c:v>
                </c:pt>
                <c:pt idx="2644">
                  <c:v>7.3000000000000005E-8</c:v>
                </c:pt>
                <c:pt idx="2645">
                  <c:v>7.4000000000000001E-8</c:v>
                </c:pt>
                <c:pt idx="2646">
                  <c:v>7.3000000000000005E-8</c:v>
                </c:pt>
                <c:pt idx="2647">
                  <c:v>7.3000000000000005E-8</c:v>
                </c:pt>
                <c:pt idx="2648">
                  <c:v>7.3000000000000005E-8</c:v>
                </c:pt>
                <c:pt idx="2649">
                  <c:v>7.3000000000000005E-8</c:v>
                </c:pt>
                <c:pt idx="2650">
                  <c:v>7.3000000000000005E-8</c:v>
                </c:pt>
                <c:pt idx="2651">
                  <c:v>7.3000000000000005E-8</c:v>
                </c:pt>
                <c:pt idx="2652">
                  <c:v>7.3000000000000005E-8</c:v>
                </c:pt>
                <c:pt idx="2653">
                  <c:v>7.3000000000000005E-8</c:v>
                </c:pt>
                <c:pt idx="2654">
                  <c:v>7.3000000000000005E-8</c:v>
                </c:pt>
                <c:pt idx="2655">
                  <c:v>7.3000000000000005E-8</c:v>
                </c:pt>
                <c:pt idx="2656">
                  <c:v>7.3000000000000005E-8</c:v>
                </c:pt>
                <c:pt idx="2657">
                  <c:v>7.3000000000000005E-8</c:v>
                </c:pt>
                <c:pt idx="2658">
                  <c:v>7.3000000000000005E-8</c:v>
                </c:pt>
                <c:pt idx="2659">
                  <c:v>7.3000000000000005E-8</c:v>
                </c:pt>
                <c:pt idx="2660">
                  <c:v>7.1999999999999996E-8</c:v>
                </c:pt>
                <c:pt idx="2661">
                  <c:v>7.3000000000000005E-8</c:v>
                </c:pt>
                <c:pt idx="2662">
                  <c:v>7.1999999999999996E-8</c:v>
                </c:pt>
                <c:pt idx="2663">
                  <c:v>7.1999999999999996E-8</c:v>
                </c:pt>
                <c:pt idx="2664">
                  <c:v>7.1999999999999996E-8</c:v>
                </c:pt>
                <c:pt idx="2665">
                  <c:v>7.3000000000000005E-8</c:v>
                </c:pt>
                <c:pt idx="2666">
                  <c:v>7.1999999999999996E-8</c:v>
                </c:pt>
                <c:pt idx="2667">
                  <c:v>7.3000000000000005E-8</c:v>
                </c:pt>
                <c:pt idx="2668">
                  <c:v>7.1999999999999996E-8</c:v>
                </c:pt>
                <c:pt idx="2669">
                  <c:v>7.1999999999999996E-8</c:v>
                </c:pt>
                <c:pt idx="2670">
                  <c:v>7.1999999999999996E-8</c:v>
                </c:pt>
                <c:pt idx="2671">
                  <c:v>7.1999999999999996E-8</c:v>
                </c:pt>
                <c:pt idx="2672">
                  <c:v>7.1999999999999996E-8</c:v>
                </c:pt>
                <c:pt idx="2673">
                  <c:v>7.1999999999999996E-8</c:v>
                </c:pt>
                <c:pt idx="2674">
                  <c:v>7.1999999999999996E-8</c:v>
                </c:pt>
                <c:pt idx="2675">
                  <c:v>7.3000000000000005E-8</c:v>
                </c:pt>
                <c:pt idx="2676">
                  <c:v>7.1999999999999996E-8</c:v>
                </c:pt>
                <c:pt idx="2677">
                  <c:v>7.1999999999999996E-8</c:v>
                </c:pt>
                <c:pt idx="2678">
                  <c:v>7.1999999999999996E-8</c:v>
                </c:pt>
                <c:pt idx="2679">
                  <c:v>7.3000000000000005E-8</c:v>
                </c:pt>
                <c:pt idx="2680">
                  <c:v>7.1999999999999996E-8</c:v>
                </c:pt>
                <c:pt idx="2681">
                  <c:v>7.1999999999999996E-8</c:v>
                </c:pt>
                <c:pt idx="2682">
                  <c:v>7.1999999999999996E-8</c:v>
                </c:pt>
                <c:pt idx="2683">
                  <c:v>7.1999999999999996E-8</c:v>
                </c:pt>
                <c:pt idx="2684">
                  <c:v>7.1999999999999996E-8</c:v>
                </c:pt>
                <c:pt idx="2685">
                  <c:v>7.1999999999999996E-8</c:v>
                </c:pt>
                <c:pt idx="2686">
                  <c:v>7.1999999999999996E-8</c:v>
                </c:pt>
                <c:pt idx="2687">
                  <c:v>7.1999999999999996E-8</c:v>
                </c:pt>
                <c:pt idx="2688">
                  <c:v>7.1999999999999996E-8</c:v>
                </c:pt>
                <c:pt idx="2689">
                  <c:v>7.1999999999999996E-8</c:v>
                </c:pt>
                <c:pt idx="2690">
                  <c:v>7.1999999999999996E-8</c:v>
                </c:pt>
                <c:pt idx="2691">
                  <c:v>7.1999999999999996E-8</c:v>
                </c:pt>
                <c:pt idx="2692">
                  <c:v>7.1999999999999996E-8</c:v>
                </c:pt>
                <c:pt idx="2693">
                  <c:v>7.4999999999999997E-8</c:v>
                </c:pt>
                <c:pt idx="2694">
                  <c:v>7.4999999999999997E-8</c:v>
                </c:pt>
                <c:pt idx="2695">
                  <c:v>7.4000000000000001E-8</c:v>
                </c:pt>
                <c:pt idx="2696">
                  <c:v>7.4000000000000001E-8</c:v>
                </c:pt>
                <c:pt idx="2697">
                  <c:v>7.4000000000000001E-8</c:v>
                </c:pt>
                <c:pt idx="2698">
                  <c:v>7.4000000000000001E-8</c:v>
                </c:pt>
                <c:pt idx="2699">
                  <c:v>7.4000000000000001E-8</c:v>
                </c:pt>
                <c:pt idx="2700">
                  <c:v>7.4000000000000001E-8</c:v>
                </c:pt>
                <c:pt idx="2701">
                  <c:v>7.4000000000000001E-8</c:v>
                </c:pt>
                <c:pt idx="2702">
                  <c:v>7.4000000000000001E-8</c:v>
                </c:pt>
                <c:pt idx="2703">
                  <c:v>7.4000000000000001E-8</c:v>
                </c:pt>
                <c:pt idx="2704">
                  <c:v>7.4000000000000001E-8</c:v>
                </c:pt>
                <c:pt idx="2705">
                  <c:v>7.4000000000000001E-8</c:v>
                </c:pt>
                <c:pt idx="2706">
                  <c:v>7.4000000000000001E-8</c:v>
                </c:pt>
                <c:pt idx="2707">
                  <c:v>7.4000000000000001E-8</c:v>
                </c:pt>
                <c:pt idx="2708">
                  <c:v>7.4000000000000001E-8</c:v>
                </c:pt>
                <c:pt idx="2709">
                  <c:v>7.4000000000000001E-8</c:v>
                </c:pt>
                <c:pt idx="2710">
                  <c:v>7.4000000000000001E-8</c:v>
                </c:pt>
                <c:pt idx="2711">
                  <c:v>7.3000000000000005E-8</c:v>
                </c:pt>
                <c:pt idx="2712">
                  <c:v>7.4000000000000001E-8</c:v>
                </c:pt>
                <c:pt idx="2713">
                  <c:v>7.3000000000000005E-8</c:v>
                </c:pt>
                <c:pt idx="2714">
                  <c:v>7.3000000000000005E-8</c:v>
                </c:pt>
                <c:pt idx="2715">
                  <c:v>7.3000000000000005E-8</c:v>
                </c:pt>
                <c:pt idx="2716">
                  <c:v>7.3000000000000005E-8</c:v>
                </c:pt>
                <c:pt idx="2717">
                  <c:v>7.3000000000000005E-8</c:v>
                </c:pt>
                <c:pt idx="2718">
                  <c:v>7.3000000000000005E-8</c:v>
                </c:pt>
                <c:pt idx="2719">
                  <c:v>7.3000000000000005E-8</c:v>
                </c:pt>
                <c:pt idx="2720">
                  <c:v>7.3000000000000005E-8</c:v>
                </c:pt>
                <c:pt idx="2721">
                  <c:v>7.3000000000000005E-8</c:v>
                </c:pt>
                <c:pt idx="2722">
                  <c:v>7.3000000000000005E-8</c:v>
                </c:pt>
                <c:pt idx="2723">
                  <c:v>7.3000000000000005E-8</c:v>
                </c:pt>
                <c:pt idx="2724">
                  <c:v>7.3000000000000005E-8</c:v>
                </c:pt>
                <c:pt idx="2725">
                  <c:v>7.3000000000000005E-8</c:v>
                </c:pt>
                <c:pt idx="2726">
                  <c:v>7.3000000000000005E-8</c:v>
                </c:pt>
                <c:pt idx="2727">
                  <c:v>7.1999999999999996E-8</c:v>
                </c:pt>
                <c:pt idx="2728">
                  <c:v>7.1999999999999996E-8</c:v>
                </c:pt>
                <c:pt idx="2729">
                  <c:v>7.1999999999999996E-8</c:v>
                </c:pt>
                <c:pt idx="2730">
                  <c:v>7.1999999999999996E-8</c:v>
                </c:pt>
                <c:pt idx="2731">
                  <c:v>7.1999999999999996E-8</c:v>
                </c:pt>
                <c:pt idx="2732">
                  <c:v>7.1999999999999996E-8</c:v>
                </c:pt>
                <c:pt idx="2733">
                  <c:v>7.1999999999999996E-8</c:v>
                </c:pt>
                <c:pt idx="2734">
                  <c:v>7.1999999999999996E-8</c:v>
                </c:pt>
                <c:pt idx="2735">
                  <c:v>7.1999999999999996E-8</c:v>
                </c:pt>
                <c:pt idx="2736">
                  <c:v>7.1999999999999996E-8</c:v>
                </c:pt>
                <c:pt idx="2737">
                  <c:v>7.1999999999999996E-8</c:v>
                </c:pt>
                <c:pt idx="2738">
                  <c:v>7.1999999999999996E-8</c:v>
                </c:pt>
                <c:pt idx="2739">
                  <c:v>7.1999999999999996E-8</c:v>
                </c:pt>
                <c:pt idx="2740">
                  <c:v>7.1999999999999996E-8</c:v>
                </c:pt>
                <c:pt idx="2741">
                  <c:v>7.1999999999999996E-8</c:v>
                </c:pt>
                <c:pt idx="2742">
                  <c:v>7.1999999999999996E-8</c:v>
                </c:pt>
                <c:pt idx="2743">
                  <c:v>7.1999999999999996E-8</c:v>
                </c:pt>
                <c:pt idx="2744">
                  <c:v>7.1999999999999996E-8</c:v>
                </c:pt>
                <c:pt idx="2745">
                  <c:v>7.1999999999999996E-8</c:v>
                </c:pt>
                <c:pt idx="2746">
                  <c:v>7.1999999999999996E-8</c:v>
                </c:pt>
                <c:pt idx="2747">
                  <c:v>7.1999999999999996E-8</c:v>
                </c:pt>
                <c:pt idx="2748">
                  <c:v>7.1999999999999996E-8</c:v>
                </c:pt>
                <c:pt idx="2749">
                  <c:v>7.1999999999999996E-8</c:v>
                </c:pt>
                <c:pt idx="2750">
                  <c:v>7.1999999999999996E-8</c:v>
                </c:pt>
                <c:pt idx="2751">
                  <c:v>7.1999999999999996E-8</c:v>
                </c:pt>
                <c:pt idx="2752">
                  <c:v>7.1999999999999996E-8</c:v>
                </c:pt>
                <c:pt idx="2753">
                  <c:v>7.1999999999999996E-8</c:v>
                </c:pt>
                <c:pt idx="2754">
                  <c:v>7.1999999999999996E-8</c:v>
                </c:pt>
                <c:pt idx="2755">
                  <c:v>7.1999999999999996E-8</c:v>
                </c:pt>
                <c:pt idx="2756">
                  <c:v>7.1999999999999996E-8</c:v>
                </c:pt>
                <c:pt idx="2757">
                  <c:v>7.1999999999999996E-8</c:v>
                </c:pt>
                <c:pt idx="2758">
                  <c:v>7.1999999999999996E-8</c:v>
                </c:pt>
                <c:pt idx="2759">
                  <c:v>7.1999999999999996E-8</c:v>
                </c:pt>
                <c:pt idx="2760">
                  <c:v>7.1999999999999996E-8</c:v>
                </c:pt>
                <c:pt idx="2761">
                  <c:v>7.1999999999999996E-8</c:v>
                </c:pt>
                <c:pt idx="2762">
                  <c:v>7.1999999999999996E-8</c:v>
                </c:pt>
                <c:pt idx="2763">
                  <c:v>7.1E-8</c:v>
                </c:pt>
                <c:pt idx="2764">
                  <c:v>7.1999999999999996E-8</c:v>
                </c:pt>
                <c:pt idx="2765">
                  <c:v>7.1999999999999996E-8</c:v>
                </c:pt>
                <c:pt idx="2766">
                  <c:v>7.1E-8</c:v>
                </c:pt>
                <c:pt idx="2767">
                  <c:v>7.1999999999999996E-8</c:v>
                </c:pt>
                <c:pt idx="2768">
                  <c:v>7.1E-8</c:v>
                </c:pt>
                <c:pt idx="2769">
                  <c:v>7.1E-8</c:v>
                </c:pt>
                <c:pt idx="2770">
                  <c:v>7.1999999999999996E-8</c:v>
                </c:pt>
                <c:pt idx="2771">
                  <c:v>7.1999999999999996E-8</c:v>
                </c:pt>
                <c:pt idx="2772">
                  <c:v>7.1999999999999996E-8</c:v>
                </c:pt>
                <c:pt idx="2773">
                  <c:v>7.1999999999999996E-8</c:v>
                </c:pt>
                <c:pt idx="2774">
                  <c:v>7.1999999999999996E-8</c:v>
                </c:pt>
                <c:pt idx="2775">
                  <c:v>7.1999999999999996E-8</c:v>
                </c:pt>
                <c:pt idx="2776">
                  <c:v>7.1E-8</c:v>
                </c:pt>
                <c:pt idx="2777">
                  <c:v>7.1999999999999996E-8</c:v>
                </c:pt>
                <c:pt idx="2778">
                  <c:v>7.1E-8</c:v>
                </c:pt>
                <c:pt idx="2779">
                  <c:v>7.1999999999999996E-8</c:v>
                </c:pt>
                <c:pt idx="2780">
                  <c:v>7.1E-8</c:v>
                </c:pt>
                <c:pt idx="2781">
                  <c:v>7.1E-8</c:v>
                </c:pt>
                <c:pt idx="2782">
                  <c:v>7.1999999999999996E-8</c:v>
                </c:pt>
                <c:pt idx="2783">
                  <c:v>7.1999999999999996E-8</c:v>
                </c:pt>
                <c:pt idx="2784">
                  <c:v>7.1E-8</c:v>
                </c:pt>
                <c:pt idx="2785">
                  <c:v>7.1999999999999996E-8</c:v>
                </c:pt>
                <c:pt idx="2786">
                  <c:v>7.1999999999999996E-8</c:v>
                </c:pt>
                <c:pt idx="2787">
                  <c:v>7.1999999999999996E-8</c:v>
                </c:pt>
                <c:pt idx="2788">
                  <c:v>7.1E-8</c:v>
                </c:pt>
                <c:pt idx="2789">
                  <c:v>7.1999999999999996E-8</c:v>
                </c:pt>
                <c:pt idx="2790">
                  <c:v>7.1999999999999996E-8</c:v>
                </c:pt>
                <c:pt idx="2791">
                  <c:v>7.0000000000000005E-8</c:v>
                </c:pt>
                <c:pt idx="2792">
                  <c:v>7.0000000000000005E-8</c:v>
                </c:pt>
                <c:pt idx="2793">
                  <c:v>7.0000000000000005E-8</c:v>
                </c:pt>
                <c:pt idx="2794">
                  <c:v>7.0000000000000005E-8</c:v>
                </c:pt>
                <c:pt idx="2795">
                  <c:v>7.0000000000000005E-8</c:v>
                </c:pt>
                <c:pt idx="2796">
                  <c:v>7.0000000000000005E-8</c:v>
                </c:pt>
                <c:pt idx="2797">
                  <c:v>7.0000000000000005E-8</c:v>
                </c:pt>
                <c:pt idx="2798">
                  <c:v>7.0000000000000005E-8</c:v>
                </c:pt>
                <c:pt idx="2799">
                  <c:v>7.0000000000000005E-8</c:v>
                </c:pt>
                <c:pt idx="2800">
                  <c:v>7.0000000000000005E-8</c:v>
                </c:pt>
                <c:pt idx="2801">
                  <c:v>7.0000000000000005E-8</c:v>
                </c:pt>
                <c:pt idx="2802">
                  <c:v>7.0000000000000005E-8</c:v>
                </c:pt>
                <c:pt idx="2803">
                  <c:v>7.0000000000000005E-8</c:v>
                </c:pt>
                <c:pt idx="2804">
                  <c:v>7.0000000000000005E-8</c:v>
                </c:pt>
                <c:pt idx="2805">
                  <c:v>7.0000000000000005E-8</c:v>
                </c:pt>
                <c:pt idx="2806">
                  <c:v>7.0000000000000005E-8</c:v>
                </c:pt>
                <c:pt idx="2807">
                  <c:v>7.0000000000000005E-8</c:v>
                </c:pt>
                <c:pt idx="2808">
                  <c:v>7.1E-8</c:v>
                </c:pt>
                <c:pt idx="2809">
                  <c:v>7.0000000000000005E-8</c:v>
                </c:pt>
                <c:pt idx="2810">
                  <c:v>7.0000000000000005E-8</c:v>
                </c:pt>
                <c:pt idx="2811">
                  <c:v>7.0000000000000005E-8</c:v>
                </c:pt>
                <c:pt idx="2812">
                  <c:v>7.0000000000000005E-8</c:v>
                </c:pt>
                <c:pt idx="2813">
                  <c:v>7.0000000000000005E-8</c:v>
                </c:pt>
                <c:pt idx="2814">
                  <c:v>7.0000000000000005E-8</c:v>
                </c:pt>
                <c:pt idx="2815">
                  <c:v>7.0000000000000005E-8</c:v>
                </c:pt>
                <c:pt idx="2816">
                  <c:v>7.0000000000000005E-8</c:v>
                </c:pt>
                <c:pt idx="2817">
                  <c:v>7.0000000000000005E-8</c:v>
                </c:pt>
                <c:pt idx="2818">
                  <c:v>7.0000000000000005E-8</c:v>
                </c:pt>
                <c:pt idx="2819">
                  <c:v>7.0000000000000005E-8</c:v>
                </c:pt>
                <c:pt idx="2820">
                  <c:v>7.0000000000000005E-8</c:v>
                </c:pt>
                <c:pt idx="2821">
                  <c:v>7.0000000000000005E-8</c:v>
                </c:pt>
                <c:pt idx="2822">
                  <c:v>7.0000000000000005E-8</c:v>
                </c:pt>
                <c:pt idx="2823">
                  <c:v>7.0000000000000005E-8</c:v>
                </c:pt>
                <c:pt idx="2824">
                  <c:v>7.0000000000000005E-8</c:v>
                </c:pt>
                <c:pt idx="2825">
                  <c:v>7.0000000000000005E-8</c:v>
                </c:pt>
                <c:pt idx="2826">
                  <c:v>7.0000000000000005E-8</c:v>
                </c:pt>
                <c:pt idx="2827">
                  <c:v>7.0000000000000005E-8</c:v>
                </c:pt>
                <c:pt idx="2828">
                  <c:v>7.0000000000000005E-8</c:v>
                </c:pt>
                <c:pt idx="2829">
                  <c:v>7.0000000000000005E-8</c:v>
                </c:pt>
                <c:pt idx="2830">
                  <c:v>7.0000000000000005E-8</c:v>
                </c:pt>
                <c:pt idx="2831">
                  <c:v>7.0000000000000005E-8</c:v>
                </c:pt>
                <c:pt idx="2832">
                  <c:v>7.0000000000000005E-8</c:v>
                </c:pt>
                <c:pt idx="2833">
                  <c:v>7.0000000000000005E-8</c:v>
                </c:pt>
                <c:pt idx="2834">
                  <c:v>7.0000000000000005E-8</c:v>
                </c:pt>
                <c:pt idx="2835">
                  <c:v>7.0000000000000005E-8</c:v>
                </c:pt>
                <c:pt idx="2836">
                  <c:v>7.0000000000000005E-8</c:v>
                </c:pt>
                <c:pt idx="2837">
                  <c:v>7.0000000000000005E-8</c:v>
                </c:pt>
                <c:pt idx="2838">
                  <c:v>7.0000000000000005E-8</c:v>
                </c:pt>
                <c:pt idx="2839">
                  <c:v>7.0000000000000005E-8</c:v>
                </c:pt>
                <c:pt idx="2840">
                  <c:v>7.0000000000000005E-8</c:v>
                </c:pt>
                <c:pt idx="2841">
                  <c:v>7.0000000000000005E-8</c:v>
                </c:pt>
                <c:pt idx="2842">
                  <c:v>6.8999999999999996E-8</c:v>
                </c:pt>
                <c:pt idx="2843">
                  <c:v>7.0000000000000005E-8</c:v>
                </c:pt>
                <c:pt idx="2844">
                  <c:v>7.0000000000000005E-8</c:v>
                </c:pt>
                <c:pt idx="2845">
                  <c:v>6.8999999999999996E-8</c:v>
                </c:pt>
                <c:pt idx="2846">
                  <c:v>6.8999999999999996E-8</c:v>
                </c:pt>
                <c:pt idx="2847">
                  <c:v>6.8999999999999996E-8</c:v>
                </c:pt>
                <c:pt idx="2848">
                  <c:v>7.0000000000000005E-8</c:v>
                </c:pt>
                <c:pt idx="2849">
                  <c:v>6.8999999999999996E-8</c:v>
                </c:pt>
                <c:pt idx="2850">
                  <c:v>7.0000000000000005E-8</c:v>
                </c:pt>
                <c:pt idx="2851">
                  <c:v>6.8999999999999996E-8</c:v>
                </c:pt>
                <c:pt idx="2852">
                  <c:v>6.8999999999999996E-8</c:v>
                </c:pt>
                <c:pt idx="2853">
                  <c:v>7.0000000000000005E-8</c:v>
                </c:pt>
                <c:pt idx="2854">
                  <c:v>6.8999999999999996E-8</c:v>
                </c:pt>
                <c:pt idx="2855">
                  <c:v>6.8999999999999996E-8</c:v>
                </c:pt>
                <c:pt idx="2856">
                  <c:v>6.8999999999999996E-8</c:v>
                </c:pt>
                <c:pt idx="2857">
                  <c:v>7.0000000000000005E-8</c:v>
                </c:pt>
                <c:pt idx="2858">
                  <c:v>7.0000000000000005E-8</c:v>
                </c:pt>
                <c:pt idx="2859">
                  <c:v>6.8999999999999996E-8</c:v>
                </c:pt>
                <c:pt idx="2860">
                  <c:v>6.8999999999999996E-8</c:v>
                </c:pt>
                <c:pt idx="2861">
                  <c:v>6.8999999999999996E-8</c:v>
                </c:pt>
                <c:pt idx="2862">
                  <c:v>6.8999999999999996E-8</c:v>
                </c:pt>
                <c:pt idx="2863">
                  <c:v>6.8999999999999996E-8</c:v>
                </c:pt>
                <c:pt idx="2864">
                  <c:v>6.8999999999999996E-8</c:v>
                </c:pt>
                <c:pt idx="2865">
                  <c:v>7.0000000000000005E-8</c:v>
                </c:pt>
                <c:pt idx="2866">
                  <c:v>7.0000000000000005E-8</c:v>
                </c:pt>
                <c:pt idx="2867">
                  <c:v>7.0000000000000005E-8</c:v>
                </c:pt>
                <c:pt idx="2868">
                  <c:v>7.0000000000000005E-8</c:v>
                </c:pt>
                <c:pt idx="2869">
                  <c:v>7.0000000000000005E-8</c:v>
                </c:pt>
                <c:pt idx="2870">
                  <c:v>7.0000000000000005E-8</c:v>
                </c:pt>
                <c:pt idx="2871">
                  <c:v>7.0000000000000005E-8</c:v>
                </c:pt>
                <c:pt idx="2872">
                  <c:v>7.0000000000000005E-8</c:v>
                </c:pt>
                <c:pt idx="2873">
                  <c:v>7.0000000000000005E-8</c:v>
                </c:pt>
                <c:pt idx="2874">
                  <c:v>7.0000000000000005E-8</c:v>
                </c:pt>
                <c:pt idx="2875">
                  <c:v>7.0000000000000005E-8</c:v>
                </c:pt>
                <c:pt idx="2876">
                  <c:v>7.0000000000000005E-8</c:v>
                </c:pt>
                <c:pt idx="2877">
                  <c:v>7.0000000000000005E-8</c:v>
                </c:pt>
                <c:pt idx="2878">
                  <c:v>6.8999999999999996E-8</c:v>
                </c:pt>
                <c:pt idx="2879">
                  <c:v>6.8999999999999996E-8</c:v>
                </c:pt>
                <c:pt idx="2880">
                  <c:v>6.8999999999999996E-8</c:v>
                </c:pt>
                <c:pt idx="2881">
                  <c:v>6.8999999999999996E-8</c:v>
                </c:pt>
                <c:pt idx="2882">
                  <c:v>6.8999999999999996E-8</c:v>
                </c:pt>
                <c:pt idx="2883">
                  <c:v>6.8999999999999996E-8</c:v>
                </c:pt>
                <c:pt idx="2884">
                  <c:v>6.8999999999999996E-8</c:v>
                </c:pt>
                <c:pt idx="2885">
                  <c:v>6.8999999999999996E-8</c:v>
                </c:pt>
                <c:pt idx="2886">
                  <c:v>6.8999999999999996E-8</c:v>
                </c:pt>
                <c:pt idx="2887">
                  <c:v>6.8999999999999996E-8</c:v>
                </c:pt>
                <c:pt idx="2888">
                  <c:v>6.8999999999999996E-8</c:v>
                </c:pt>
                <c:pt idx="2889">
                  <c:v>6.8999999999999996E-8</c:v>
                </c:pt>
                <c:pt idx="2890">
                  <c:v>6.8999999999999996E-8</c:v>
                </c:pt>
                <c:pt idx="2891">
                  <c:v>6.8999999999999996E-8</c:v>
                </c:pt>
                <c:pt idx="2892">
                  <c:v>6.8999999999999996E-8</c:v>
                </c:pt>
                <c:pt idx="2893">
                  <c:v>6.8999999999999996E-8</c:v>
                </c:pt>
                <c:pt idx="2894">
                  <c:v>6.8999999999999996E-8</c:v>
                </c:pt>
                <c:pt idx="2895">
                  <c:v>6.8999999999999996E-8</c:v>
                </c:pt>
                <c:pt idx="2896">
                  <c:v>6.8999999999999996E-8</c:v>
                </c:pt>
                <c:pt idx="2897">
                  <c:v>6.8999999999999996E-8</c:v>
                </c:pt>
                <c:pt idx="2898">
                  <c:v>6.8999999999999996E-8</c:v>
                </c:pt>
                <c:pt idx="2899">
                  <c:v>6.8999999999999996E-8</c:v>
                </c:pt>
                <c:pt idx="2900">
                  <c:v>6.8999999999999996E-8</c:v>
                </c:pt>
                <c:pt idx="2901">
                  <c:v>6.8999999999999996E-8</c:v>
                </c:pt>
                <c:pt idx="2902">
                  <c:v>6.8999999999999996E-8</c:v>
                </c:pt>
                <c:pt idx="2903">
                  <c:v>6.8999999999999996E-8</c:v>
                </c:pt>
                <c:pt idx="2904">
                  <c:v>6.8999999999999996E-8</c:v>
                </c:pt>
                <c:pt idx="2905">
                  <c:v>6.8999999999999996E-8</c:v>
                </c:pt>
                <c:pt idx="2906">
                  <c:v>6.8999999999999996E-8</c:v>
                </c:pt>
                <c:pt idx="2907">
                  <c:v>6.8999999999999996E-8</c:v>
                </c:pt>
                <c:pt idx="2908">
                  <c:v>6.8999999999999996E-8</c:v>
                </c:pt>
                <c:pt idx="2909">
                  <c:v>6.8999999999999996E-8</c:v>
                </c:pt>
                <c:pt idx="2910">
                  <c:v>6.8999999999999996E-8</c:v>
                </c:pt>
                <c:pt idx="2911">
                  <c:v>6.8999999999999996E-8</c:v>
                </c:pt>
                <c:pt idx="2912">
                  <c:v>6.8999999999999996E-8</c:v>
                </c:pt>
                <c:pt idx="2913">
                  <c:v>6.8999999999999996E-8</c:v>
                </c:pt>
                <c:pt idx="2914">
                  <c:v>6.8999999999999996E-8</c:v>
                </c:pt>
                <c:pt idx="2915">
                  <c:v>6.8999999999999996E-8</c:v>
                </c:pt>
                <c:pt idx="2916">
                  <c:v>6.8999999999999996E-8</c:v>
                </c:pt>
                <c:pt idx="2917">
                  <c:v>6.8999999999999996E-8</c:v>
                </c:pt>
                <c:pt idx="2918">
                  <c:v>6.8999999999999996E-8</c:v>
                </c:pt>
                <c:pt idx="2919">
                  <c:v>6.8999999999999996E-8</c:v>
                </c:pt>
                <c:pt idx="2920">
                  <c:v>6.8999999999999996E-8</c:v>
                </c:pt>
                <c:pt idx="2921">
                  <c:v>6.8999999999999996E-8</c:v>
                </c:pt>
                <c:pt idx="2922">
                  <c:v>6.8999999999999996E-8</c:v>
                </c:pt>
                <c:pt idx="2923">
                  <c:v>6.8999999999999996E-8</c:v>
                </c:pt>
                <c:pt idx="2924">
                  <c:v>6.8999999999999996E-8</c:v>
                </c:pt>
                <c:pt idx="2925">
                  <c:v>6.8999999999999996E-8</c:v>
                </c:pt>
                <c:pt idx="2926">
                  <c:v>6.8999999999999996E-8</c:v>
                </c:pt>
                <c:pt idx="2927">
                  <c:v>6.8999999999999996E-8</c:v>
                </c:pt>
                <c:pt idx="2928">
                  <c:v>6.8999999999999996E-8</c:v>
                </c:pt>
                <c:pt idx="2929">
                  <c:v>6.8999999999999996E-8</c:v>
                </c:pt>
                <c:pt idx="2930">
                  <c:v>6.8999999999999996E-8</c:v>
                </c:pt>
                <c:pt idx="2931">
                  <c:v>6.8999999999999996E-8</c:v>
                </c:pt>
                <c:pt idx="2932">
                  <c:v>6.8999999999999996E-8</c:v>
                </c:pt>
                <c:pt idx="2933">
                  <c:v>6.8999999999999996E-8</c:v>
                </c:pt>
                <c:pt idx="2934">
                  <c:v>6.8999999999999996E-8</c:v>
                </c:pt>
                <c:pt idx="2935">
                  <c:v>6.8999999999999996E-8</c:v>
                </c:pt>
                <c:pt idx="2936">
                  <c:v>6.8999999999999996E-8</c:v>
                </c:pt>
                <c:pt idx="2937">
                  <c:v>6.8999999999999996E-8</c:v>
                </c:pt>
                <c:pt idx="2938">
                  <c:v>6.8999999999999996E-8</c:v>
                </c:pt>
                <c:pt idx="2939">
                  <c:v>6.8999999999999996E-8</c:v>
                </c:pt>
                <c:pt idx="2940">
                  <c:v>6.8999999999999996E-8</c:v>
                </c:pt>
                <c:pt idx="2941">
                  <c:v>6.8999999999999996E-8</c:v>
                </c:pt>
                <c:pt idx="2942">
                  <c:v>6.8999999999999996E-8</c:v>
                </c:pt>
                <c:pt idx="2943">
                  <c:v>6.8999999999999996E-8</c:v>
                </c:pt>
                <c:pt idx="2944">
                  <c:v>6.8999999999999996E-8</c:v>
                </c:pt>
                <c:pt idx="2945">
                  <c:v>6.8999999999999996E-8</c:v>
                </c:pt>
                <c:pt idx="2946">
                  <c:v>6.8999999999999996E-8</c:v>
                </c:pt>
                <c:pt idx="2947">
                  <c:v>6.8999999999999996E-8</c:v>
                </c:pt>
                <c:pt idx="2948">
                  <c:v>6.8999999999999996E-8</c:v>
                </c:pt>
                <c:pt idx="2949">
                  <c:v>6.8999999999999996E-8</c:v>
                </c:pt>
                <c:pt idx="2950">
                  <c:v>6.8999999999999996E-8</c:v>
                </c:pt>
                <c:pt idx="2951">
                  <c:v>6.8999999999999996E-8</c:v>
                </c:pt>
                <c:pt idx="2952">
                  <c:v>6.8999999999999996E-8</c:v>
                </c:pt>
                <c:pt idx="2953">
                  <c:v>6.8999999999999996E-8</c:v>
                </c:pt>
                <c:pt idx="2954">
                  <c:v>6.8E-8</c:v>
                </c:pt>
                <c:pt idx="2955">
                  <c:v>6.8E-8</c:v>
                </c:pt>
                <c:pt idx="2956">
                  <c:v>6.8999999999999996E-8</c:v>
                </c:pt>
                <c:pt idx="2957">
                  <c:v>6.8999999999999996E-8</c:v>
                </c:pt>
                <c:pt idx="2958">
                  <c:v>6.8999999999999996E-8</c:v>
                </c:pt>
                <c:pt idx="2959">
                  <c:v>6.8E-8</c:v>
                </c:pt>
                <c:pt idx="2960">
                  <c:v>6.8999999999999996E-8</c:v>
                </c:pt>
                <c:pt idx="2961">
                  <c:v>6.8999999999999996E-8</c:v>
                </c:pt>
                <c:pt idx="2962">
                  <c:v>6.8E-8</c:v>
                </c:pt>
                <c:pt idx="2963">
                  <c:v>6.8999999999999996E-8</c:v>
                </c:pt>
                <c:pt idx="2964">
                  <c:v>6.8E-8</c:v>
                </c:pt>
                <c:pt idx="2965">
                  <c:v>6.8999999999999996E-8</c:v>
                </c:pt>
                <c:pt idx="2966">
                  <c:v>6.8E-8</c:v>
                </c:pt>
                <c:pt idx="2967">
                  <c:v>6.8999999999999996E-8</c:v>
                </c:pt>
                <c:pt idx="2968">
                  <c:v>6.8999999999999996E-8</c:v>
                </c:pt>
                <c:pt idx="2969">
                  <c:v>6.8E-8</c:v>
                </c:pt>
                <c:pt idx="2970">
                  <c:v>6.8999999999999996E-8</c:v>
                </c:pt>
                <c:pt idx="2971">
                  <c:v>6.8E-8</c:v>
                </c:pt>
                <c:pt idx="2972">
                  <c:v>6.8E-8</c:v>
                </c:pt>
                <c:pt idx="2973">
                  <c:v>6.8E-8</c:v>
                </c:pt>
                <c:pt idx="2974">
                  <c:v>6.8999999999999996E-8</c:v>
                </c:pt>
                <c:pt idx="2975">
                  <c:v>6.8E-8</c:v>
                </c:pt>
                <c:pt idx="2976">
                  <c:v>6.8999999999999996E-8</c:v>
                </c:pt>
                <c:pt idx="2977">
                  <c:v>6.8999999999999996E-8</c:v>
                </c:pt>
                <c:pt idx="2978">
                  <c:v>6.8E-8</c:v>
                </c:pt>
                <c:pt idx="2979">
                  <c:v>6.8999999999999996E-8</c:v>
                </c:pt>
                <c:pt idx="2980">
                  <c:v>6.8E-8</c:v>
                </c:pt>
                <c:pt idx="2981">
                  <c:v>6.8E-8</c:v>
                </c:pt>
                <c:pt idx="2982">
                  <c:v>6.8999999999999996E-8</c:v>
                </c:pt>
                <c:pt idx="2983">
                  <c:v>6.8E-8</c:v>
                </c:pt>
                <c:pt idx="2984">
                  <c:v>6.8E-8</c:v>
                </c:pt>
                <c:pt idx="2985">
                  <c:v>6.8999999999999996E-8</c:v>
                </c:pt>
                <c:pt idx="2986">
                  <c:v>6.8999999999999996E-8</c:v>
                </c:pt>
                <c:pt idx="2987">
                  <c:v>6.8E-8</c:v>
                </c:pt>
                <c:pt idx="2988">
                  <c:v>6.8E-8</c:v>
                </c:pt>
                <c:pt idx="2989">
                  <c:v>6.8E-8</c:v>
                </c:pt>
                <c:pt idx="2990">
                  <c:v>6.8E-8</c:v>
                </c:pt>
                <c:pt idx="2991">
                  <c:v>6.8E-8</c:v>
                </c:pt>
                <c:pt idx="2992">
                  <c:v>6.8999999999999996E-8</c:v>
                </c:pt>
                <c:pt idx="2993">
                  <c:v>6.8999999999999996E-8</c:v>
                </c:pt>
                <c:pt idx="2994">
                  <c:v>6.8E-8</c:v>
                </c:pt>
                <c:pt idx="2995">
                  <c:v>6.8E-8</c:v>
                </c:pt>
                <c:pt idx="2996">
                  <c:v>6.8E-8</c:v>
                </c:pt>
                <c:pt idx="2997">
                  <c:v>6.8E-8</c:v>
                </c:pt>
                <c:pt idx="2998">
                  <c:v>6.8E-8</c:v>
                </c:pt>
                <c:pt idx="2999">
                  <c:v>6.8E-8</c:v>
                </c:pt>
                <c:pt idx="3000">
                  <c:v>6.8E-8</c:v>
                </c:pt>
                <c:pt idx="3001">
                  <c:v>6.8E-8</c:v>
                </c:pt>
                <c:pt idx="3002">
                  <c:v>6.8E-8</c:v>
                </c:pt>
                <c:pt idx="3003">
                  <c:v>6.8E-8</c:v>
                </c:pt>
                <c:pt idx="3004">
                  <c:v>6.8E-8</c:v>
                </c:pt>
                <c:pt idx="3005">
                  <c:v>6.8E-8</c:v>
                </c:pt>
                <c:pt idx="3006">
                  <c:v>6.8E-8</c:v>
                </c:pt>
                <c:pt idx="3007">
                  <c:v>6.8E-8</c:v>
                </c:pt>
                <c:pt idx="3008">
                  <c:v>6.8E-8</c:v>
                </c:pt>
                <c:pt idx="3009">
                  <c:v>6.8E-8</c:v>
                </c:pt>
                <c:pt idx="3010">
                  <c:v>6.8E-8</c:v>
                </c:pt>
                <c:pt idx="3011">
                  <c:v>6.8E-8</c:v>
                </c:pt>
                <c:pt idx="3012">
                  <c:v>6.7000000000000004E-8</c:v>
                </c:pt>
                <c:pt idx="3013">
                  <c:v>6.7000000000000004E-8</c:v>
                </c:pt>
                <c:pt idx="3014">
                  <c:v>6.7000000000000004E-8</c:v>
                </c:pt>
                <c:pt idx="3015">
                  <c:v>6.7000000000000004E-8</c:v>
                </c:pt>
                <c:pt idx="3016">
                  <c:v>6.7000000000000004E-8</c:v>
                </c:pt>
                <c:pt idx="3017">
                  <c:v>6.7000000000000004E-8</c:v>
                </c:pt>
                <c:pt idx="3018">
                  <c:v>6.7000000000000004E-8</c:v>
                </c:pt>
                <c:pt idx="3019">
                  <c:v>6.7000000000000004E-8</c:v>
                </c:pt>
                <c:pt idx="3020">
                  <c:v>6.7000000000000004E-8</c:v>
                </c:pt>
                <c:pt idx="3021">
                  <c:v>6.7000000000000004E-8</c:v>
                </c:pt>
                <c:pt idx="3022">
                  <c:v>6.7000000000000004E-8</c:v>
                </c:pt>
                <c:pt idx="3023">
                  <c:v>6.7000000000000004E-8</c:v>
                </c:pt>
                <c:pt idx="3024">
                  <c:v>6.7000000000000004E-8</c:v>
                </c:pt>
                <c:pt idx="3025">
                  <c:v>6.7000000000000004E-8</c:v>
                </c:pt>
                <c:pt idx="3026">
                  <c:v>6.7000000000000004E-8</c:v>
                </c:pt>
                <c:pt idx="3027">
                  <c:v>6.7000000000000004E-8</c:v>
                </c:pt>
                <c:pt idx="3028">
                  <c:v>6.7000000000000004E-8</c:v>
                </c:pt>
                <c:pt idx="3029">
                  <c:v>6.7000000000000004E-8</c:v>
                </c:pt>
                <c:pt idx="3030">
                  <c:v>6.7000000000000004E-8</c:v>
                </c:pt>
                <c:pt idx="3031">
                  <c:v>6.7000000000000004E-8</c:v>
                </c:pt>
                <c:pt idx="3032">
                  <c:v>6.7000000000000004E-8</c:v>
                </c:pt>
                <c:pt idx="3033">
                  <c:v>6.7000000000000004E-8</c:v>
                </c:pt>
                <c:pt idx="3034">
                  <c:v>6.7000000000000004E-8</c:v>
                </c:pt>
                <c:pt idx="3035">
                  <c:v>6.7000000000000004E-8</c:v>
                </c:pt>
                <c:pt idx="3036">
                  <c:v>6.7000000000000004E-8</c:v>
                </c:pt>
                <c:pt idx="3037">
                  <c:v>6.7000000000000004E-8</c:v>
                </c:pt>
                <c:pt idx="3038">
                  <c:v>6.7000000000000004E-8</c:v>
                </c:pt>
                <c:pt idx="3039">
                  <c:v>6.7000000000000004E-8</c:v>
                </c:pt>
                <c:pt idx="3040">
                  <c:v>6.7000000000000004E-8</c:v>
                </c:pt>
                <c:pt idx="3041">
                  <c:v>6.7000000000000004E-8</c:v>
                </c:pt>
                <c:pt idx="3042">
                  <c:v>6.7000000000000004E-8</c:v>
                </c:pt>
                <c:pt idx="3043">
                  <c:v>6.7000000000000004E-8</c:v>
                </c:pt>
                <c:pt idx="3044">
                  <c:v>6.7000000000000004E-8</c:v>
                </c:pt>
                <c:pt idx="3045">
                  <c:v>6.7000000000000004E-8</c:v>
                </c:pt>
                <c:pt idx="3046">
                  <c:v>6.7000000000000004E-8</c:v>
                </c:pt>
                <c:pt idx="3047">
                  <c:v>6.7000000000000004E-8</c:v>
                </c:pt>
                <c:pt idx="3048">
                  <c:v>6.7000000000000004E-8</c:v>
                </c:pt>
                <c:pt idx="3049">
                  <c:v>6.7000000000000004E-8</c:v>
                </c:pt>
                <c:pt idx="3050">
                  <c:v>6.7000000000000004E-8</c:v>
                </c:pt>
                <c:pt idx="3051">
                  <c:v>6.7000000000000004E-8</c:v>
                </c:pt>
                <c:pt idx="3052">
                  <c:v>6.7000000000000004E-8</c:v>
                </c:pt>
                <c:pt idx="3053">
                  <c:v>6.7000000000000004E-8</c:v>
                </c:pt>
                <c:pt idx="3054">
                  <c:v>6.7000000000000004E-8</c:v>
                </c:pt>
                <c:pt idx="3055">
                  <c:v>6.7000000000000004E-8</c:v>
                </c:pt>
                <c:pt idx="3056">
                  <c:v>6.7000000000000004E-8</c:v>
                </c:pt>
                <c:pt idx="3057">
                  <c:v>6.7000000000000004E-8</c:v>
                </c:pt>
                <c:pt idx="3058">
                  <c:v>6.7000000000000004E-8</c:v>
                </c:pt>
                <c:pt idx="3059">
                  <c:v>6.7000000000000004E-8</c:v>
                </c:pt>
                <c:pt idx="3060">
                  <c:v>6.7000000000000004E-8</c:v>
                </c:pt>
                <c:pt idx="3061">
                  <c:v>6.7000000000000004E-8</c:v>
                </c:pt>
                <c:pt idx="3062">
                  <c:v>6.7000000000000004E-8</c:v>
                </c:pt>
                <c:pt idx="3063">
                  <c:v>6.7000000000000004E-8</c:v>
                </c:pt>
                <c:pt idx="3064">
                  <c:v>6.7000000000000004E-8</c:v>
                </c:pt>
                <c:pt idx="3065">
                  <c:v>6.7000000000000004E-8</c:v>
                </c:pt>
                <c:pt idx="3066">
                  <c:v>6.5999999999999995E-8</c:v>
                </c:pt>
                <c:pt idx="3067">
                  <c:v>6.7000000000000004E-8</c:v>
                </c:pt>
                <c:pt idx="3068">
                  <c:v>6.5999999999999995E-8</c:v>
                </c:pt>
                <c:pt idx="3069">
                  <c:v>6.5999999999999995E-8</c:v>
                </c:pt>
                <c:pt idx="3070">
                  <c:v>6.5999999999999995E-8</c:v>
                </c:pt>
                <c:pt idx="3071">
                  <c:v>6.5999999999999995E-8</c:v>
                </c:pt>
                <c:pt idx="3072">
                  <c:v>6.5999999999999995E-8</c:v>
                </c:pt>
                <c:pt idx="3073">
                  <c:v>6.5999999999999995E-8</c:v>
                </c:pt>
                <c:pt idx="3074">
                  <c:v>6.5999999999999995E-8</c:v>
                </c:pt>
                <c:pt idx="3075">
                  <c:v>6.5999999999999995E-8</c:v>
                </c:pt>
                <c:pt idx="3076">
                  <c:v>6.5999999999999995E-8</c:v>
                </c:pt>
                <c:pt idx="3077">
                  <c:v>6.5999999999999995E-8</c:v>
                </c:pt>
                <c:pt idx="3078">
                  <c:v>6.5999999999999995E-8</c:v>
                </c:pt>
                <c:pt idx="3079">
                  <c:v>6.5999999999999995E-8</c:v>
                </c:pt>
                <c:pt idx="3080">
                  <c:v>6.5999999999999995E-8</c:v>
                </c:pt>
                <c:pt idx="3081">
                  <c:v>6.5999999999999995E-8</c:v>
                </c:pt>
                <c:pt idx="3082">
                  <c:v>6.5999999999999995E-8</c:v>
                </c:pt>
                <c:pt idx="3083">
                  <c:v>6.5999999999999995E-8</c:v>
                </c:pt>
                <c:pt idx="3084">
                  <c:v>6.5999999999999995E-8</c:v>
                </c:pt>
                <c:pt idx="3085">
                  <c:v>6.5999999999999995E-8</c:v>
                </c:pt>
                <c:pt idx="3086">
                  <c:v>6.5999999999999995E-8</c:v>
                </c:pt>
                <c:pt idx="3087">
                  <c:v>6.5999999999999995E-8</c:v>
                </c:pt>
                <c:pt idx="3088">
                  <c:v>6.5E-8</c:v>
                </c:pt>
                <c:pt idx="3089">
                  <c:v>6.5E-8</c:v>
                </c:pt>
                <c:pt idx="3090">
                  <c:v>6.5999999999999995E-8</c:v>
                </c:pt>
                <c:pt idx="3091">
                  <c:v>6.5E-8</c:v>
                </c:pt>
                <c:pt idx="3092">
                  <c:v>6.5E-8</c:v>
                </c:pt>
                <c:pt idx="3093">
                  <c:v>6.5E-8</c:v>
                </c:pt>
                <c:pt idx="3094">
                  <c:v>6.5E-8</c:v>
                </c:pt>
                <c:pt idx="3095">
                  <c:v>6.5E-8</c:v>
                </c:pt>
                <c:pt idx="3096">
                  <c:v>6.5E-8</c:v>
                </c:pt>
                <c:pt idx="3097">
                  <c:v>6.5E-8</c:v>
                </c:pt>
                <c:pt idx="3098">
                  <c:v>6.5E-8</c:v>
                </c:pt>
                <c:pt idx="3099">
                  <c:v>6.5E-8</c:v>
                </c:pt>
                <c:pt idx="3100">
                  <c:v>6.5E-8</c:v>
                </c:pt>
                <c:pt idx="3101">
                  <c:v>6.5E-8</c:v>
                </c:pt>
                <c:pt idx="3102">
                  <c:v>6.5E-8</c:v>
                </c:pt>
                <c:pt idx="3103">
                  <c:v>6.5E-8</c:v>
                </c:pt>
                <c:pt idx="3104">
                  <c:v>6.5E-8</c:v>
                </c:pt>
                <c:pt idx="3105">
                  <c:v>6.5E-8</c:v>
                </c:pt>
                <c:pt idx="3106">
                  <c:v>6.5E-8</c:v>
                </c:pt>
                <c:pt idx="3107">
                  <c:v>6.5E-8</c:v>
                </c:pt>
                <c:pt idx="3108">
                  <c:v>6.5E-8</c:v>
                </c:pt>
                <c:pt idx="3109">
                  <c:v>6.5E-8</c:v>
                </c:pt>
                <c:pt idx="3110">
                  <c:v>6.5E-8</c:v>
                </c:pt>
                <c:pt idx="3111">
                  <c:v>6.5E-8</c:v>
                </c:pt>
                <c:pt idx="3112">
                  <c:v>6.5E-8</c:v>
                </c:pt>
                <c:pt idx="3113">
                  <c:v>6.5E-8</c:v>
                </c:pt>
                <c:pt idx="3114">
                  <c:v>6.5E-8</c:v>
                </c:pt>
                <c:pt idx="3115">
                  <c:v>6.5E-8</c:v>
                </c:pt>
                <c:pt idx="3116">
                  <c:v>6.5E-8</c:v>
                </c:pt>
                <c:pt idx="3117">
                  <c:v>6.5E-8</c:v>
                </c:pt>
                <c:pt idx="3118">
                  <c:v>6.5E-8</c:v>
                </c:pt>
                <c:pt idx="3119">
                  <c:v>6.5E-8</c:v>
                </c:pt>
                <c:pt idx="3120">
                  <c:v>6.5E-8</c:v>
                </c:pt>
                <c:pt idx="3121">
                  <c:v>6.5E-8</c:v>
                </c:pt>
                <c:pt idx="3122">
                  <c:v>6.5E-8</c:v>
                </c:pt>
                <c:pt idx="3123">
                  <c:v>6.5E-8</c:v>
                </c:pt>
                <c:pt idx="3124">
                  <c:v>6.5E-8</c:v>
                </c:pt>
                <c:pt idx="3125">
                  <c:v>6.5E-8</c:v>
                </c:pt>
                <c:pt idx="3126">
                  <c:v>6.5E-8</c:v>
                </c:pt>
                <c:pt idx="3127">
                  <c:v>6.5E-8</c:v>
                </c:pt>
                <c:pt idx="3128">
                  <c:v>6.5E-8</c:v>
                </c:pt>
                <c:pt idx="3129">
                  <c:v>6.5E-8</c:v>
                </c:pt>
                <c:pt idx="3130">
                  <c:v>6.5E-8</c:v>
                </c:pt>
                <c:pt idx="3131">
                  <c:v>6.5E-8</c:v>
                </c:pt>
                <c:pt idx="3132">
                  <c:v>6.5E-8</c:v>
                </c:pt>
                <c:pt idx="3133">
                  <c:v>6.5E-8</c:v>
                </c:pt>
                <c:pt idx="3134">
                  <c:v>6.5E-8</c:v>
                </c:pt>
                <c:pt idx="3135">
                  <c:v>6.5E-8</c:v>
                </c:pt>
                <c:pt idx="3136">
                  <c:v>6.5E-8</c:v>
                </c:pt>
                <c:pt idx="3137">
                  <c:v>6.5E-8</c:v>
                </c:pt>
                <c:pt idx="3138">
                  <c:v>6.4000000000000004E-8</c:v>
                </c:pt>
                <c:pt idx="3139">
                  <c:v>6.4000000000000004E-8</c:v>
                </c:pt>
                <c:pt idx="3140">
                  <c:v>6.5E-8</c:v>
                </c:pt>
                <c:pt idx="3141">
                  <c:v>6.5E-8</c:v>
                </c:pt>
                <c:pt idx="3142">
                  <c:v>6.5E-8</c:v>
                </c:pt>
                <c:pt idx="3143">
                  <c:v>6.5E-8</c:v>
                </c:pt>
                <c:pt idx="3144">
                  <c:v>6.4000000000000004E-8</c:v>
                </c:pt>
                <c:pt idx="3145">
                  <c:v>6.4000000000000004E-8</c:v>
                </c:pt>
                <c:pt idx="3146">
                  <c:v>6.4000000000000004E-8</c:v>
                </c:pt>
                <c:pt idx="3147">
                  <c:v>6.4000000000000004E-8</c:v>
                </c:pt>
                <c:pt idx="3148">
                  <c:v>6.4000000000000004E-8</c:v>
                </c:pt>
                <c:pt idx="3149">
                  <c:v>6.4000000000000004E-8</c:v>
                </c:pt>
                <c:pt idx="3150">
                  <c:v>6.4000000000000004E-8</c:v>
                </c:pt>
                <c:pt idx="3151">
                  <c:v>6.4000000000000004E-8</c:v>
                </c:pt>
                <c:pt idx="3152">
                  <c:v>6.4000000000000004E-8</c:v>
                </c:pt>
                <c:pt idx="3153">
                  <c:v>6.4000000000000004E-8</c:v>
                </c:pt>
                <c:pt idx="3154">
                  <c:v>6.4000000000000004E-8</c:v>
                </c:pt>
                <c:pt idx="3155">
                  <c:v>6.4000000000000004E-8</c:v>
                </c:pt>
                <c:pt idx="3156">
                  <c:v>6.4000000000000004E-8</c:v>
                </c:pt>
                <c:pt idx="3157">
                  <c:v>6.4000000000000004E-8</c:v>
                </c:pt>
                <c:pt idx="3158">
                  <c:v>6.4000000000000004E-8</c:v>
                </c:pt>
                <c:pt idx="3159">
                  <c:v>6.4000000000000004E-8</c:v>
                </c:pt>
                <c:pt idx="3160">
                  <c:v>6.4000000000000004E-8</c:v>
                </c:pt>
                <c:pt idx="3161">
                  <c:v>6.4000000000000004E-8</c:v>
                </c:pt>
                <c:pt idx="3162">
                  <c:v>6.4000000000000004E-8</c:v>
                </c:pt>
                <c:pt idx="3163">
                  <c:v>6.4000000000000004E-8</c:v>
                </c:pt>
                <c:pt idx="3164">
                  <c:v>6.4000000000000004E-8</c:v>
                </c:pt>
                <c:pt idx="3165">
                  <c:v>6.4000000000000004E-8</c:v>
                </c:pt>
                <c:pt idx="3166">
                  <c:v>6.4000000000000004E-8</c:v>
                </c:pt>
                <c:pt idx="3167">
                  <c:v>6.4000000000000004E-8</c:v>
                </c:pt>
                <c:pt idx="3168">
                  <c:v>6.4000000000000004E-8</c:v>
                </c:pt>
                <c:pt idx="3169">
                  <c:v>6.4000000000000004E-8</c:v>
                </c:pt>
                <c:pt idx="3170">
                  <c:v>6.4000000000000004E-8</c:v>
                </c:pt>
                <c:pt idx="3171">
                  <c:v>6.4000000000000004E-8</c:v>
                </c:pt>
                <c:pt idx="3172">
                  <c:v>6.4000000000000004E-8</c:v>
                </c:pt>
                <c:pt idx="3173">
                  <c:v>6.4000000000000004E-8</c:v>
                </c:pt>
                <c:pt idx="3174">
                  <c:v>6.4000000000000004E-8</c:v>
                </c:pt>
                <c:pt idx="3175">
                  <c:v>6.4000000000000004E-8</c:v>
                </c:pt>
                <c:pt idx="3176">
                  <c:v>6.4000000000000004E-8</c:v>
                </c:pt>
                <c:pt idx="3177">
                  <c:v>6.4000000000000004E-8</c:v>
                </c:pt>
                <c:pt idx="3178">
                  <c:v>6.4000000000000004E-8</c:v>
                </c:pt>
                <c:pt idx="3179">
                  <c:v>6.4000000000000004E-8</c:v>
                </c:pt>
                <c:pt idx="3180">
                  <c:v>6.4000000000000004E-8</c:v>
                </c:pt>
                <c:pt idx="3181">
                  <c:v>6.4000000000000004E-8</c:v>
                </c:pt>
                <c:pt idx="3182">
                  <c:v>6.4000000000000004E-8</c:v>
                </c:pt>
                <c:pt idx="3183">
                  <c:v>6.4000000000000004E-8</c:v>
                </c:pt>
                <c:pt idx="3184">
                  <c:v>6.4000000000000004E-8</c:v>
                </c:pt>
                <c:pt idx="3185">
                  <c:v>6.4000000000000004E-8</c:v>
                </c:pt>
                <c:pt idx="3186">
                  <c:v>6.4000000000000004E-8</c:v>
                </c:pt>
                <c:pt idx="3187">
                  <c:v>6.4000000000000004E-8</c:v>
                </c:pt>
                <c:pt idx="3188">
                  <c:v>6.4000000000000004E-8</c:v>
                </c:pt>
                <c:pt idx="3189">
                  <c:v>6.4000000000000004E-8</c:v>
                </c:pt>
                <c:pt idx="3190">
                  <c:v>6.4000000000000004E-8</c:v>
                </c:pt>
                <c:pt idx="3191">
                  <c:v>6.2999999999999995E-8</c:v>
                </c:pt>
                <c:pt idx="3192">
                  <c:v>6.4000000000000004E-8</c:v>
                </c:pt>
                <c:pt idx="3193">
                  <c:v>6.4000000000000004E-8</c:v>
                </c:pt>
                <c:pt idx="3194">
                  <c:v>6.2999999999999995E-8</c:v>
                </c:pt>
                <c:pt idx="3195">
                  <c:v>6.2999999999999995E-8</c:v>
                </c:pt>
                <c:pt idx="3196">
                  <c:v>6.4000000000000004E-8</c:v>
                </c:pt>
                <c:pt idx="3197">
                  <c:v>6.4000000000000004E-8</c:v>
                </c:pt>
                <c:pt idx="3198">
                  <c:v>6.2999999999999995E-8</c:v>
                </c:pt>
                <c:pt idx="3199">
                  <c:v>6.2999999999999995E-8</c:v>
                </c:pt>
                <c:pt idx="3200">
                  <c:v>6.2999999999999995E-8</c:v>
                </c:pt>
                <c:pt idx="3201">
                  <c:v>6.2999999999999995E-8</c:v>
                </c:pt>
                <c:pt idx="3202">
                  <c:v>6.2999999999999995E-8</c:v>
                </c:pt>
                <c:pt idx="3203">
                  <c:v>6.2999999999999995E-8</c:v>
                </c:pt>
                <c:pt idx="3204">
                  <c:v>6.2999999999999995E-8</c:v>
                </c:pt>
                <c:pt idx="3205">
                  <c:v>6.2999999999999995E-8</c:v>
                </c:pt>
                <c:pt idx="3206">
                  <c:v>6.2999999999999995E-8</c:v>
                </c:pt>
                <c:pt idx="3207">
                  <c:v>6.2999999999999995E-8</c:v>
                </c:pt>
                <c:pt idx="3208">
                  <c:v>6.2999999999999995E-8</c:v>
                </c:pt>
                <c:pt idx="3209">
                  <c:v>6.4000000000000004E-8</c:v>
                </c:pt>
                <c:pt idx="3210">
                  <c:v>6.2999999999999995E-8</c:v>
                </c:pt>
                <c:pt idx="3211">
                  <c:v>6.2999999999999995E-8</c:v>
                </c:pt>
                <c:pt idx="3212">
                  <c:v>6.2999999999999995E-8</c:v>
                </c:pt>
                <c:pt idx="3213">
                  <c:v>6.2999999999999995E-8</c:v>
                </c:pt>
                <c:pt idx="3214">
                  <c:v>6.2999999999999995E-8</c:v>
                </c:pt>
                <c:pt idx="3215">
                  <c:v>6.4000000000000004E-8</c:v>
                </c:pt>
                <c:pt idx="3216">
                  <c:v>6.2999999999999995E-8</c:v>
                </c:pt>
                <c:pt idx="3217">
                  <c:v>6.2999999999999995E-8</c:v>
                </c:pt>
                <c:pt idx="3218">
                  <c:v>6.2999999999999995E-8</c:v>
                </c:pt>
                <c:pt idx="3219">
                  <c:v>6.2999999999999995E-8</c:v>
                </c:pt>
                <c:pt idx="3220">
                  <c:v>6.2999999999999995E-8</c:v>
                </c:pt>
                <c:pt idx="3221">
                  <c:v>6.2999999999999995E-8</c:v>
                </c:pt>
                <c:pt idx="3222">
                  <c:v>6.2999999999999995E-8</c:v>
                </c:pt>
                <c:pt idx="3223">
                  <c:v>6.2999999999999995E-8</c:v>
                </c:pt>
                <c:pt idx="3224">
                  <c:v>6.2999999999999995E-8</c:v>
                </c:pt>
                <c:pt idx="3225">
                  <c:v>6.2999999999999995E-8</c:v>
                </c:pt>
                <c:pt idx="3226">
                  <c:v>6.2999999999999995E-8</c:v>
                </c:pt>
                <c:pt idx="3227">
                  <c:v>6.2999999999999995E-8</c:v>
                </c:pt>
                <c:pt idx="3228">
                  <c:v>6.1999999999999999E-8</c:v>
                </c:pt>
                <c:pt idx="3229">
                  <c:v>6.1999999999999999E-8</c:v>
                </c:pt>
                <c:pt idx="3230">
                  <c:v>6.1999999999999999E-8</c:v>
                </c:pt>
                <c:pt idx="3231">
                  <c:v>6.1999999999999999E-8</c:v>
                </c:pt>
                <c:pt idx="3232">
                  <c:v>6.1999999999999999E-8</c:v>
                </c:pt>
                <c:pt idx="3233">
                  <c:v>6.1999999999999999E-8</c:v>
                </c:pt>
                <c:pt idx="3234">
                  <c:v>6.1999999999999999E-8</c:v>
                </c:pt>
                <c:pt idx="3235">
                  <c:v>6.1999999999999999E-8</c:v>
                </c:pt>
                <c:pt idx="3236">
                  <c:v>6.1999999999999999E-8</c:v>
                </c:pt>
                <c:pt idx="3237">
                  <c:v>6.1999999999999999E-8</c:v>
                </c:pt>
                <c:pt idx="3238">
                  <c:v>6.1999999999999999E-8</c:v>
                </c:pt>
                <c:pt idx="3239">
                  <c:v>6.1999999999999999E-8</c:v>
                </c:pt>
                <c:pt idx="3240">
                  <c:v>6.1999999999999999E-8</c:v>
                </c:pt>
                <c:pt idx="3241">
                  <c:v>6.1999999999999999E-8</c:v>
                </c:pt>
                <c:pt idx="3242">
                  <c:v>6.1999999999999999E-8</c:v>
                </c:pt>
                <c:pt idx="3243">
                  <c:v>6.1999999999999999E-8</c:v>
                </c:pt>
                <c:pt idx="3244">
                  <c:v>6.1999999999999999E-8</c:v>
                </c:pt>
                <c:pt idx="3245">
                  <c:v>6.1999999999999999E-8</c:v>
                </c:pt>
                <c:pt idx="3246">
                  <c:v>6.1999999999999999E-8</c:v>
                </c:pt>
                <c:pt idx="3247">
                  <c:v>6.1999999999999999E-8</c:v>
                </c:pt>
                <c:pt idx="3248">
                  <c:v>6.1999999999999999E-8</c:v>
                </c:pt>
                <c:pt idx="3249">
                  <c:v>6.1999999999999999E-8</c:v>
                </c:pt>
                <c:pt idx="3250">
                  <c:v>6.1999999999999999E-8</c:v>
                </c:pt>
                <c:pt idx="3251">
                  <c:v>6.1999999999999999E-8</c:v>
                </c:pt>
                <c:pt idx="3252">
                  <c:v>6.1999999999999999E-8</c:v>
                </c:pt>
                <c:pt idx="3253">
                  <c:v>6.1999999999999999E-8</c:v>
                </c:pt>
                <c:pt idx="3254">
                  <c:v>6.1999999999999999E-8</c:v>
                </c:pt>
                <c:pt idx="3255">
                  <c:v>6.1999999999999999E-8</c:v>
                </c:pt>
                <c:pt idx="3256">
                  <c:v>6.1999999999999999E-8</c:v>
                </c:pt>
                <c:pt idx="3257">
                  <c:v>6.1999999999999999E-8</c:v>
                </c:pt>
                <c:pt idx="3258">
                  <c:v>6.1999999999999999E-8</c:v>
                </c:pt>
                <c:pt idx="3259">
                  <c:v>6.1999999999999999E-8</c:v>
                </c:pt>
                <c:pt idx="3260">
                  <c:v>6.1999999999999999E-8</c:v>
                </c:pt>
                <c:pt idx="3261">
                  <c:v>6.1999999999999999E-8</c:v>
                </c:pt>
                <c:pt idx="3262">
                  <c:v>6.1999999999999999E-8</c:v>
                </c:pt>
                <c:pt idx="3263">
                  <c:v>6.1999999999999999E-8</c:v>
                </c:pt>
                <c:pt idx="3264">
                  <c:v>6.1999999999999999E-8</c:v>
                </c:pt>
                <c:pt idx="3265">
                  <c:v>6.1999999999999999E-8</c:v>
                </c:pt>
                <c:pt idx="3266">
                  <c:v>6.1999999999999999E-8</c:v>
                </c:pt>
                <c:pt idx="3267">
                  <c:v>6.1999999999999999E-8</c:v>
                </c:pt>
                <c:pt idx="3268">
                  <c:v>6.1999999999999999E-8</c:v>
                </c:pt>
                <c:pt idx="3269">
                  <c:v>6.1000000000000004E-8</c:v>
                </c:pt>
                <c:pt idx="3270">
                  <c:v>6.1999999999999999E-8</c:v>
                </c:pt>
                <c:pt idx="3271">
                  <c:v>6.1999999999999999E-8</c:v>
                </c:pt>
                <c:pt idx="3272">
                  <c:v>6.1000000000000004E-8</c:v>
                </c:pt>
                <c:pt idx="3273">
                  <c:v>6.1000000000000004E-8</c:v>
                </c:pt>
                <c:pt idx="3274">
                  <c:v>6.1000000000000004E-8</c:v>
                </c:pt>
                <c:pt idx="3275">
                  <c:v>6.1000000000000004E-8</c:v>
                </c:pt>
                <c:pt idx="3276">
                  <c:v>6.1000000000000004E-8</c:v>
                </c:pt>
                <c:pt idx="3277">
                  <c:v>6.1000000000000004E-8</c:v>
                </c:pt>
                <c:pt idx="3278">
                  <c:v>6.1000000000000004E-8</c:v>
                </c:pt>
                <c:pt idx="3279">
                  <c:v>6.1000000000000004E-8</c:v>
                </c:pt>
                <c:pt idx="3280">
                  <c:v>6.1000000000000004E-8</c:v>
                </c:pt>
                <c:pt idx="3281">
                  <c:v>6.1000000000000004E-8</c:v>
                </c:pt>
                <c:pt idx="3282">
                  <c:v>6.1000000000000004E-8</c:v>
                </c:pt>
                <c:pt idx="3283">
                  <c:v>6.1000000000000004E-8</c:v>
                </c:pt>
                <c:pt idx="3284">
                  <c:v>6.1000000000000004E-8</c:v>
                </c:pt>
                <c:pt idx="3285">
                  <c:v>6.1000000000000004E-8</c:v>
                </c:pt>
                <c:pt idx="3286">
                  <c:v>6.1000000000000004E-8</c:v>
                </c:pt>
                <c:pt idx="3287">
                  <c:v>6.1000000000000004E-8</c:v>
                </c:pt>
                <c:pt idx="3288">
                  <c:v>6.1000000000000004E-8</c:v>
                </c:pt>
                <c:pt idx="3289">
                  <c:v>6.1000000000000004E-8</c:v>
                </c:pt>
                <c:pt idx="3290">
                  <c:v>6.1000000000000004E-8</c:v>
                </c:pt>
                <c:pt idx="3291">
                  <c:v>6.1000000000000004E-8</c:v>
                </c:pt>
                <c:pt idx="3292">
                  <c:v>6.1000000000000004E-8</c:v>
                </c:pt>
                <c:pt idx="3293">
                  <c:v>6.1000000000000004E-8</c:v>
                </c:pt>
                <c:pt idx="3294">
                  <c:v>6.1000000000000004E-8</c:v>
                </c:pt>
                <c:pt idx="3295">
                  <c:v>6.1000000000000004E-8</c:v>
                </c:pt>
                <c:pt idx="3296">
                  <c:v>6.1000000000000004E-8</c:v>
                </c:pt>
                <c:pt idx="3297">
                  <c:v>6.1000000000000004E-8</c:v>
                </c:pt>
                <c:pt idx="3298">
                  <c:v>6.1000000000000004E-8</c:v>
                </c:pt>
                <c:pt idx="3299">
                  <c:v>6.1000000000000004E-8</c:v>
                </c:pt>
                <c:pt idx="3300">
                  <c:v>6.1000000000000004E-8</c:v>
                </c:pt>
                <c:pt idx="3301">
                  <c:v>6.1000000000000004E-8</c:v>
                </c:pt>
                <c:pt idx="3302">
                  <c:v>6.1000000000000004E-8</c:v>
                </c:pt>
                <c:pt idx="3303">
                  <c:v>6.1000000000000004E-8</c:v>
                </c:pt>
                <c:pt idx="3304">
                  <c:v>6.1000000000000004E-8</c:v>
                </c:pt>
                <c:pt idx="3305">
                  <c:v>6.1000000000000004E-8</c:v>
                </c:pt>
                <c:pt idx="3306">
                  <c:v>6.1000000000000004E-8</c:v>
                </c:pt>
                <c:pt idx="3307">
                  <c:v>6.1000000000000004E-8</c:v>
                </c:pt>
                <c:pt idx="3308">
                  <c:v>6.1000000000000004E-8</c:v>
                </c:pt>
                <c:pt idx="3309">
                  <c:v>6.1000000000000004E-8</c:v>
                </c:pt>
                <c:pt idx="3310">
                  <c:v>6.1000000000000004E-8</c:v>
                </c:pt>
                <c:pt idx="3311">
                  <c:v>5.9999999999999995E-8</c:v>
                </c:pt>
                <c:pt idx="3312">
                  <c:v>5.9999999999999995E-8</c:v>
                </c:pt>
                <c:pt idx="3313">
                  <c:v>6.1000000000000004E-8</c:v>
                </c:pt>
                <c:pt idx="3314">
                  <c:v>5.9999999999999995E-8</c:v>
                </c:pt>
                <c:pt idx="3315">
                  <c:v>5.9999999999999995E-8</c:v>
                </c:pt>
                <c:pt idx="3316">
                  <c:v>5.9999999999999995E-8</c:v>
                </c:pt>
                <c:pt idx="3317">
                  <c:v>5.9999999999999995E-8</c:v>
                </c:pt>
                <c:pt idx="3318">
                  <c:v>5.9999999999999995E-8</c:v>
                </c:pt>
                <c:pt idx="3319">
                  <c:v>5.9999999999999995E-8</c:v>
                </c:pt>
                <c:pt idx="3320">
                  <c:v>5.9999999999999995E-8</c:v>
                </c:pt>
                <c:pt idx="3321">
                  <c:v>5.9999999999999995E-8</c:v>
                </c:pt>
                <c:pt idx="3322">
                  <c:v>5.9999999999999995E-8</c:v>
                </c:pt>
                <c:pt idx="3323">
                  <c:v>5.9999999999999995E-8</c:v>
                </c:pt>
                <c:pt idx="3324">
                  <c:v>5.9999999999999995E-8</c:v>
                </c:pt>
                <c:pt idx="3325">
                  <c:v>5.9999999999999995E-8</c:v>
                </c:pt>
                <c:pt idx="3326">
                  <c:v>5.9999999999999995E-8</c:v>
                </c:pt>
                <c:pt idx="3327">
                  <c:v>5.9999999999999995E-8</c:v>
                </c:pt>
                <c:pt idx="3328">
                  <c:v>5.9999999999999995E-8</c:v>
                </c:pt>
                <c:pt idx="3329">
                  <c:v>5.9999999999999995E-8</c:v>
                </c:pt>
                <c:pt idx="3330">
                  <c:v>5.9999999999999995E-8</c:v>
                </c:pt>
                <c:pt idx="3331">
                  <c:v>5.9999999999999995E-8</c:v>
                </c:pt>
                <c:pt idx="3332">
                  <c:v>5.9999999999999995E-8</c:v>
                </c:pt>
                <c:pt idx="3333">
                  <c:v>5.9999999999999995E-8</c:v>
                </c:pt>
                <c:pt idx="3334">
                  <c:v>5.9999999999999995E-8</c:v>
                </c:pt>
                <c:pt idx="3335">
                  <c:v>5.9999999999999995E-8</c:v>
                </c:pt>
                <c:pt idx="3336">
                  <c:v>5.9999999999999995E-8</c:v>
                </c:pt>
                <c:pt idx="3337">
                  <c:v>5.9999999999999995E-8</c:v>
                </c:pt>
                <c:pt idx="3338">
                  <c:v>5.9999999999999995E-8</c:v>
                </c:pt>
                <c:pt idx="3339">
                  <c:v>5.9999999999999995E-8</c:v>
                </c:pt>
                <c:pt idx="3340">
                  <c:v>5.9999999999999995E-8</c:v>
                </c:pt>
                <c:pt idx="3341">
                  <c:v>5.8999999999999999E-8</c:v>
                </c:pt>
                <c:pt idx="3342">
                  <c:v>5.8999999999999999E-8</c:v>
                </c:pt>
                <c:pt idx="3343">
                  <c:v>5.8999999999999999E-8</c:v>
                </c:pt>
                <c:pt idx="3344">
                  <c:v>5.8999999999999999E-8</c:v>
                </c:pt>
                <c:pt idx="3345">
                  <c:v>5.8999999999999999E-8</c:v>
                </c:pt>
                <c:pt idx="3346">
                  <c:v>5.8999999999999999E-8</c:v>
                </c:pt>
                <c:pt idx="3347">
                  <c:v>5.8999999999999999E-8</c:v>
                </c:pt>
                <c:pt idx="3348">
                  <c:v>5.8999999999999999E-8</c:v>
                </c:pt>
                <c:pt idx="3349">
                  <c:v>5.8999999999999999E-8</c:v>
                </c:pt>
                <c:pt idx="3350">
                  <c:v>5.8999999999999999E-8</c:v>
                </c:pt>
                <c:pt idx="3351">
                  <c:v>5.8999999999999999E-8</c:v>
                </c:pt>
                <c:pt idx="3352">
                  <c:v>5.8999999999999999E-8</c:v>
                </c:pt>
                <c:pt idx="3353">
                  <c:v>5.8999999999999999E-8</c:v>
                </c:pt>
                <c:pt idx="3354">
                  <c:v>5.8999999999999999E-8</c:v>
                </c:pt>
                <c:pt idx="3355">
                  <c:v>5.8999999999999999E-8</c:v>
                </c:pt>
                <c:pt idx="3356">
                  <c:v>5.8999999999999999E-8</c:v>
                </c:pt>
                <c:pt idx="3357">
                  <c:v>5.8999999999999999E-8</c:v>
                </c:pt>
                <c:pt idx="3358">
                  <c:v>5.8999999999999999E-8</c:v>
                </c:pt>
                <c:pt idx="3359">
                  <c:v>5.8999999999999999E-8</c:v>
                </c:pt>
                <c:pt idx="3360">
                  <c:v>5.8999999999999999E-8</c:v>
                </c:pt>
                <c:pt idx="3361">
                  <c:v>5.8999999999999999E-8</c:v>
                </c:pt>
                <c:pt idx="3362">
                  <c:v>5.8999999999999999E-8</c:v>
                </c:pt>
                <c:pt idx="3363">
                  <c:v>5.8999999999999999E-8</c:v>
                </c:pt>
                <c:pt idx="3364">
                  <c:v>5.8999999999999999E-8</c:v>
                </c:pt>
                <c:pt idx="3365">
                  <c:v>5.8999999999999999E-8</c:v>
                </c:pt>
                <c:pt idx="3366">
                  <c:v>5.8999999999999999E-8</c:v>
                </c:pt>
                <c:pt idx="3367">
                  <c:v>5.8999999999999999E-8</c:v>
                </c:pt>
                <c:pt idx="3368">
                  <c:v>5.8999999999999999E-8</c:v>
                </c:pt>
                <c:pt idx="3369">
                  <c:v>5.8999999999999999E-8</c:v>
                </c:pt>
                <c:pt idx="3370">
                  <c:v>5.8999999999999999E-8</c:v>
                </c:pt>
                <c:pt idx="3371">
                  <c:v>5.8999999999999999E-8</c:v>
                </c:pt>
                <c:pt idx="3372">
                  <c:v>5.8999999999999999E-8</c:v>
                </c:pt>
                <c:pt idx="3373">
                  <c:v>5.8999999999999999E-8</c:v>
                </c:pt>
                <c:pt idx="3374">
                  <c:v>5.8999999999999999E-8</c:v>
                </c:pt>
                <c:pt idx="3375">
                  <c:v>5.8999999999999999E-8</c:v>
                </c:pt>
                <c:pt idx="3376">
                  <c:v>5.8999999999999999E-8</c:v>
                </c:pt>
                <c:pt idx="3377">
                  <c:v>5.8999999999999999E-8</c:v>
                </c:pt>
                <c:pt idx="3378">
                  <c:v>5.8999999999999999E-8</c:v>
                </c:pt>
                <c:pt idx="3379">
                  <c:v>5.8999999999999999E-8</c:v>
                </c:pt>
                <c:pt idx="3380">
                  <c:v>5.8999999999999999E-8</c:v>
                </c:pt>
                <c:pt idx="3381">
                  <c:v>5.8999999999999999E-8</c:v>
                </c:pt>
                <c:pt idx="3382">
                  <c:v>5.8999999999999999E-8</c:v>
                </c:pt>
                <c:pt idx="3383">
                  <c:v>5.8999999999999999E-8</c:v>
                </c:pt>
                <c:pt idx="3384">
                  <c:v>5.8999999999999999E-8</c:v>
                </c:pt>
                <c:pt idx="3385">
                  <c:v>5.8999999999999999E-8</c:v>
                </c:pt>
                <c:pt idx="3386">
                  <c:v>5.8999999999999999E-8</c:v>
                </c:pt>
                <c:pt idx="3387">
                  <c:v>5.8000000000000003E-8</c:v>
                </c:pt>
                <c:pt idx="3388">
                  <c:v>5.8999999999999999E-8</c:v>
                </c:pt>
                <c:pt idx="3389">
                  <c:v>5.8999999999999999E-8</c:v>
                </c:pt>
                <c:pt idx="3390">
                  <c:v>5.8999999999999999E-8</c:v>
                </c:pt>
                <c:pt idx="3391">
                  <c:v>5.8999999999999999E-8</c:v>
                </c:pt>
                <c:pt idx="3392">
                  <c:v>5.8999999999999999E-8</c:v>
                </c:pt>
                <c:pt idx="3393">
                  <c:v>5.8000000000000003E-8</c:v>
                </c:pt>
                <c:pt idx="3394">
                  <c:v>5.8000000000000003E-8</c:v>
                </c:pt>
                <c:pt idx="3395">
                  <c:v>5.8000000000000003E-8</c:v>
                </c:pt>
                <c:pt idx="3396">
                  <c:v>5.8999999999999999E-8</c:v>
                </c:pt>
                <c:pt idx="3397">
                  <c:v>5.8999999999999999E-8</c:v>
                </c:pt>
                <c:pt idx="3398">
                  <c:v>5.8999999999999999E-8</c:v>
                </c:pt>
                <c:pt idx="3399">
                  <c:v>5.8999999999999999E-8</c:v>
                </c:pt>
                <c:pt idx="3400">
                  <c:v>5.8000000000000003E-8</c:v>
                </c:pt>
                <c:pt idx="3401">
                  <c:v>5.8000000000000003E-8</c:v>
                </c:pt>
                <c:pt idx="3402">
                  <c:v>5.8000000000000003E-8</c:v>
                </c:pt>
                <c:pt idx="3403">
                  <c:v>5.8000000000000003E-8</c:v>
                </c:pt>
                <c:pt idx="3404">
                  <c:v>5.8000000000000003E-8</c:v>
                </c:pt>
                <c:pt idx="3405">
                  <c:v>5.8000000000000003E-8</c:v>
                </c:pt>
                <c:pt idx="3406">
                  <c:v>5.8000000000000003E-8</c:v>
                </c:pt>
                <c:pt idx="3407">
                  <c:v>5.8000000000000003E-8</c:v>
                </c:pt>
                <c:pt idx="3408">
                  <c:v>5.8000000000000003E-8</c:v>
                </c:pt>
                <c:pt idx="3409">
                  <c:v>5.8000000000000003E-8</c:v>
                </c:pt>
                <c:pt idx="3410">
                  <c:v>5.8000000000000003E-8</c:v>
                </c:pt>
                <c:pt idx="3411">
                  <c:v>5.8000000000000003E-8</c:v>
                </c:pt>
                <c:pt idx="3412">
                  <c:v>5.8000000000000003E-8</c:v>
                </c:pt>
                <c:pt idx="3413">
                  <c:v>5.8000000000000003E-8</c:v>
                </c:pt>
                <c:pt idx="3414">
                  <c:v>5.8000000000000003E-8</c:v>
                </c:pt>
                <c:pt idx="3415">
                  <c:v>5.8000000000000003E-8</c:v>
                </c:pt>
                <c:pt idx="3416">
                  <c:v>5.7000000000000001E-8</c:v>
                </c:pt>
                <c:pt idx="3417">
                  <c:v>5.8000000000000003E-8</c:v>
                </c:pt>
                <c:pt idx="3418">
                  <c:v>5.8000000000000003E-8</c:v>
                </c:pt>
                <c:pt idx="3419">
                  <c:v>5.8000000000000003E-8</c:v>
                </c:pt>
                <c:pt idx="3420">
                  <c:v>5.8000000000000003E-8</c:v>
                </c:pt>
                <c:pt idx="3421">
                  <c:v>5.8000000000000003E-8</c:v>
                </c:pt>
                <c:pt idx="3422">
                  <c:v>5.7000000000000001E-8</c:v>
                </c:pt>
                <c:pt idx="3423">
                  <c:v>5.7000000000000001E-8</c:v>
                </c:pt>
                <c:pt idx="3424">
                  <c:v>5.8000000000000003E-8</c:v>
                </c:pt>
                <c:pt idx="3425">
                  <c:v>5.7000000000000001E-8</c:v>
                </c:pt>
                <c:pt idx="3426">
                  <c:v>5.7000000000000001E-8</c:v>
                </c:pt>
                <c:pt idx="3427">
                  <c:v>5.7000000000000001E-8</c:v>
                </c:pt>
                <c:pt idx="3428">
                  <c:v>5.7000000000000001E-8</c:v>
                </c:pt>
                <c:pt idx="3429">
                  <c:v>5.8000000000000003E-8</c:v>
                </c:pt>
                <c:pt idx="3430">
                  <c:v>5.7000000000000001E-8</c:v>
                </c:pt>
                <c:pt idx="3431">
                  <c:v>5.8000000000000003E-8</c:v>
                </c:pt>
                <c:pt idx="3432">
                  <c:v>5.7000000000000001E-8</c:v>
                </c:pt>
                <c:pt idx="3433">
                  <c:v>5.7000000000000001E-8</c:v>
                </c:pt>
                <c:pt idx="3434">
                  <c:v>5.8000000000000003E-8</c:v>
                </c:pt>
                <c:pt idx="3435">
                  <c:v>5.7000000000000001E-8</c:v>
                </c:pt>
                <c:pt idx="3436">
                  <c:v>5.8000000000000003E-8</c:v>
                </c:pt>
                <c:pt idx="3437">
                  <c:v>5.7000000000000001E-8</c:v>
                </c:pt>
                <c:pt idx="3438">
                  <c:v>5.7000000000000001E-8</c:v>
                </c:pt>
                <c:pt idx="3439">
                  <c:v>5.7000000000000001E-8</c:v>
                </c:pt>
                <c:pt idx="3440">
                  <c:v>5.7000000000000001E-8</c:v>
                </c:pt>
                <c:pt idx="3441">
                  <c:v>5.7000000000000001E-8</c:v>
                </c:pt>
                <c:pt idx="3442">
                  <c:v>5.7000000000000001E-8</c:v>
                </c:pt>
                <c:pt idx="3443">
                  <c:v>5.7000000000000001E-8</c:v>
                </c:pt>
                <c:pt idx="3444">
                  <c:v>5.7000000000000001E-8</c:v>
                </c:pt>
                <c:pt idx="3445">
                  <c:v>5.7000000000000001E-8</c:v>
                </c:pt>
                <c:pt idx="3446">
                  <c:v>5.7000000000000001E-8</c:v>
                </c:pt>
                <c:pt idx="3447">
                  <c:v>5.7000000000000001E-8</c:v>
                </c:pt>
                <c:pt idx="3448">
                  <c:v>5.7000000000000001E-8</c:v>
                </c:pt>
                <c:pt idx="3449">
                  <c:v>5.7000000000000001E-8</c:v>
                </c:pt>
                <c:pt idx="3450">
                  <c:v>5.7000000000000001E-8</c:v>
                </c:pt>
                <c:pt idx="3451">
                  <c:v>5.7000000000000001E-8</c:v>
                </c:pt>
                <c:pt idx="3452">
                  <c:v>5.7000000000000001E-8</c:v>
                </c:pt>
                <c:pt idx="3453">
                  <c:v>5.7000000000000001E-8</c:v>
                </c:pt>
                <c:pt idx="3454">
                  <c:v>5.7000000000000001E-8</c:v>
                </c:pt>
                <c:pt idx="3455">
                  <c:v>5.5999999999999999E-8</c:v>
                </c:pt>
                <c:pt idx="3456">
                  <c:v>5.5999999999999999E-8</c:v>
                </c:pt>
                <c:pt idx="3457">
                  <c:v>5.7000000000000001E-8</c:v>
                </c:pt>
                <c:pt idx="3458">
                  <c:v>5.5999999999999999E-8</c:v>
                </c:pt>
                <c:pt idx="3459">
                  <c:v>5.7000000000000001E-8</c:v>
                </c:pt>
                <c:pt idx="3460">
                  <c:v>5.5999999999999999E-8</c:v>
                </c:pt>
                <c:pt idx="3461">
                  <c:v>5.7000000000000001E-8</c:v>
                </c:pt>
                <c:pt idx="3462">
                  <c:v>5.5999999999999999E-8</c:v>
                </c:pt>
                <c:pt idx="3463">
                  <c:v>5.7000000000000001E-8</c:v>
                </c:pt>
                <c:pt idx="3464">
                  <c:v>5.7000000000000001E-8</c:v>
                </c:pt>
                <c:pt idx="3465">
                  <c:v>5.5999999999999999E-8</c:v>
                </c:pt>
                <c:pt idx="3466">
                  <c:v>5.5999999999999999E-8</c:v>
                </c:pt>
                <c:pt idx="3467">
                  <c:v>5.5999999999999999E-8</c:v>
                </c:pt>
                <c:pt idx="3468">
                  <c:v>5.5999999999999999E-8</c:v>
                </c:pt>
                <c:pt idx="3469">
                  <c:v>5.5999999999999999E-8</c:v>
                </c:pt>
                <c:pt idx="3470">
                  <c:v>5.5999999999999999E-8</c:v>
                </c:pt>
                <c:pt idx="3471">
                  <c:v>5.5999999999999999E-8</c:v>
                </c:pt>
                <c:pt idx="3472">
                  <c:v>5.5999999999999999E-8</c:v>
                </c:pt>
                <c:pt idx="3473">
                  <c:v>5.5999999999999999E-8</c:v>
                </c:pt>
                <c:pt idx="3474">
                  <c:v>5.5999999999999999E-8</c:v>
                </c:pt>
                <c:pt idx="3475">
                  <c:v>5.5999999999999999E-8</c:v>
                </c:pt>
                <c:pt idx="3476">
                  <c:v>5.5999999999999999E-8</c:v>
                </c:pt>
                <c:pt idx="3477">
                  <c:v>5.5999999999999999E-8</c:v>
                </c:pt>
                <c:pt idx="3478">
                  <c:v>5.5999999999999999E-8</c:v>
                </c:pt>
                <c:pt idx="3479">
                  <c:v>5.5999999999999999E-8</c:v>
                </c:pt>
                <c:pt idx="3480">
                  <c:v>5.5999999999999999E-8</c:v>
                </c:pt>
                <c:pt idx="3481">
                  <c:v>5.5999999999999999E-8</c:v>
                </c:pt>
                <c:pt idx="3482">
                  <c:v>5.5999999999999999E-8</c:v>
                </c:pt>
                <c:pt idx="3483">
                  <c:v>5.5999999999999999E-8</c:v>
                </c:pt>
                <c:pt idx="3484">
                  <c:v>5.5999999999999999E-8</c:v>
                </c:pt>
                <c:pt idx="3485">
                  <c:v>5.5999999999999999E-8</c:v>
                </c:pt>
                <c:pt idx="3486">
                  <c:v>5.5999999999999999E-8</c:v>
                </c:pt>
                <c:pt idx="3487">
                  <c:v>5.5999999999999999E-8</c:v>
                </c:pt>
                <c:pt idx="3488">
                  <c:v>5.5999999999999999E-8</c:v>
                </c:pt>
                <c:pt idx="3489">
                  <c:v>5.5999999999999999E-8</c:v>
                </c:pt>
                <c:pt idx="3490">
                  <c:v>5.5999999999999999E-8</c:v>
                </c:pt>
                <c:pt idx="3491">
                  <c:v>5.5999999999999999E-8</c:v>
                </c:pt>
                <c:pt idx="3492">
                  <c:v>5.5999999999999999E-8</c:v>
                </c:pt>
                <c:pt idx="3493">
                  <c:v>5.5999999999999999E-8</c:v>
                </c:pt>
                <c:pt idx="3494">
                  <c:v>5.5999999999999999E-8</c:v>
                </c:pt>
                <c:pt idx="3495">
                  <c:v>5.5999999999999999E-8</c:v>
                </c:pt>
                <c:pt idx="3496">
                  <c:v>5.5999999999999999E-8</c:v>
                </c:pt>
                <c:pt idx="3497">
                  <c:v>5.5999999999999999E-8</c:v>
                </c:pt>
                <c:pt idx="3498">
                  <c:v>5.5999999999999999E-8</c:v>
                </c:pt>
                <c:pt idx="3499">
                  <c:v>5.5999999999999999E-8</c:v>
                </c:pt>
                <c:pt idx="3500">
                  <c:v>5.5999999999999999E-8</c:v>
                </c:pt>
                <c:pt idx="3501">
                  <c:v>5.5999999999999999E-8</c:v>
                </c:pt>
                <c:pt idx="3502">
                  <c:v>5.5999999999999999E-8</c:v>
                </c:pt>
                <c:pt idx="3503">
                  <c:v>5.5999999999999999E-8</c:v>
                </c:pt>
                <c:pt idx="3504">
                  <c:v>5.5999999999999999E-8</c:v>
                </c:pt>
                <c:pt idx="3505">
                  <c:v>5.5999999999999999E-8</c:v>
                </c:pt>
                <c:pt idx="3506">
                  <c:v>5.5999999999999999E-8</c:v>
                </c:pt>
                <c:pt idx="3507">
                  <c:v>5.5999999999999999E-8</c:v>
                </c:pt>
                <c:pt idx="3508">
                  <c:v>5.5999999999999999E-8</c:v>
                </c:pt>
                <c:pt idx="3509">
                  <c:v>5.5999999999999999E-8</c:v>
                </c:pt>
                <c:pt idx="3510">
                  <c:v>5.5999999999999999E-8</c:v>
                </c:pt>
                <c:pt idx="3511">
                  <c:v>5.5999999999999999E-8</c:v>
                </c:pt>
                <c:pt idx="3512">
                  <c:v>5.5999999999999999E-8</c:v>
                </c:pt>
                <c:pt idx="3513">
                  <c:v>5.5999999999999999E-8</c:v>
                </c:pt>
                <c:pt idx="3514">
                  <c:v>5.5999999999999999E-8</c:v>
                </c:pt>
                <c:pt idx="3515">
                  <c:v>5.5999999999999999E-8</c:v>
                </c:pt>
                <c:pt idx="3516">
                  <c:v>5.5999999999999999E-8</c:v>
                </c:pt>
                <c:pt idx="3517">
                  <c:v>5.5999999999999999E-8</c:v>
                </c:pt>
                <c:pt idx="3518">
                  <c:v>5.5999999999999999E-8</c:v>
                </c:pt>
                <c:pt idx="3519">
                  <c:v>5.5999999999999999E-8</c:v>
                </c:pt>
                <c:pt idx="3520">
                  <c:v>5.5999999999999999E-8</c:v>
                </c:pt>
                <c:pt idx="3521">
                  <c:v>5.5999999999999999E-8</c:v>
                </c:pt>
                <c:pt idx="3522">
                  <c:v>5.5000000000000003E-8</c:v>
                </c:pt>
                <c:pt idx="3523">
                  <c:v>5.5999999999999999E-8</c:v>
                </c:pt>
                <c:pt idx="3524">
                  <c:v>5.5000000000000003E-8</c:v>
                </c:pt>
                <c:pt idx="3525">
                  <c:v>5.5999999999999999E-8</c:v>
                </c:pt>
                <c:pt idx="3526">
                  <c:v>5.5999999999999999E-8</c:v>
                </c:pt>
                <c:pt idx="3527">
                  <c:v>5.5999999999999999E-8</c:v>
                </c:pt>
                <c:pt idx="3528">
                  <c:v>5.5000000000000003E-8</c:v>
                </c:pt>
                <c:pt idx="3529">
                  <c:v>5.5000000000000003E-8</c:v>
                </c:pt>
                <c:pt idx="3530">
                  <c:v>5.5000000000000003E-8</c:v>
                </c:pt>
                <c:pt idx="3531">
                  <c:v>5.5000000000000003E-8</c:v>
                </c:pt>
                <c:pt idx="3532">
                  <c:v>5.5000000000000003E-8</c:v>
                </c:pt>
                <c:pt idx="3533">
                  <c:v>5.5000000000000003E-8</c:v>
                </c:pt>
                <c:pt idx="3534">
                  <c:v>5.5000000000000003E-8</c:v>
                </c:pt>
                <c:pt idx="3535">
                  <c:v>5.5000000000000003E-8</c:v>
                </c:pt>
                <c:pt idx="3536">
                  <c:v>5.5000000000000003E-8</c:v>
                </c:pt>
                <c:pt idx="3537">
                  <c:v>5.5000000000000003E-8</c:v>
                </c:pt>
                <c:pt idx="3538">
                  <c:v>5.5000000000000003E-8</c:v>
                </c:pt>
                <c:pt idx="3539">
                  <c:v>5.5000000000000003E-8</c:v>
                </c:pt>
                <c:pt idx="3540">
                  <c:v>5.5000000000000003E-8</c:v>
                </c:pt>
                <c:pt idx="3541">
                  <c:v>5.5000000000000003E-8</c:v>
                </c:pt>
                <c:pt idx="3542">
                  <c:v>5.5000000000000003E-8</c:v>
                </c:pt>
                <c:pt idx="3543">
                  <c:v>5.5000000000000003E-8</c:v>
                </c:pt>
                <c:pt idx="3544">
                  <c:v>5.5000000000000003E-8</c:v>
                </c:pt>
                <c:pt idx="3545">
                  <c:v>5.5000000000000003E-8</c:v>
                </c:pt>
                <c:pt idx="3546">
                  <c:v>5.5000000000000003E-8</c:v>
                </c:pt>
                <c:pt idx="3547">
                  <c:v>5.5000000000000003E-8</c:v>
                </c:pt>
                <c:pt idx="3548">
                  <c:v>5.5000000000000003E-8</c:v>
                </c:pt>
                <c:pt idx="3549">
                  <c:v>5.5000000000000003E-8</c:v>
                </c:pt>
                <c:pt idx="3550">
                  <c:v>5.5000000000000003E-8</c:v>
                </c:pt>
                <c:pt idx="3551">
                  <c:v>5.5000000000000003E-8</c:v>
                </c:pt>
                <c:pt idx="3552">
                  <c:v>5.5000000000000003E-8</c:v>
                </c:pt>
                <c:pt idx="3553">
                  <c:v>5.5000000000000003E-8</c:v>
                </c:pt>
                <c:pt idx="3554">
                  <c:v>5.5000000000000003E-8</c:v>
                </c:pt>
                <c:pt idx="3555">
                  <c:v>5.5000000000000003E-8</c:v>
                </c:pt>
                <c:pt idx="3556">
                  <c:v>5.5000000000000003E-8</c:v>
                </c:pt>
                <c:pt idx="3557">
                  <c:v>5.5000000000000003E-8</c:v>
                </c:pt>
                <c:pt idx="3558">
                  <c:v>5.5000000000000003E-8</c:v>
                </c:pt>
                <c:pt idx="3559">
                  <c:v>5.5000000000000003E-8</c:v>
                </c:pt>
                <c:pt idx="3560">
                  <c:v>5.5000000000000003E-8</c:v>
                </c:pt>
                <c:pt idx="3561">
                  <c:v>5.5000000000000003E-8</c:v>
                </c:pt>
                <c:pt idx="3562">
                  <c:v>5.5000000000000003E-8</c:v>
                </c:pt>
                <c:pt idx="3563">
                  <c:v>5.5000000000000003E-8</c:v>
                </c:pt>
                <c:pt idx="3564">
                  <c:v>5.5000000000000003E-8</c:v>
                </c:pt>
                <c:pt idx="3565">
                  <c:v>5.5000000000000003E-8</c:v>
                </c:pt>
                <c:pt idx="3566">
                  <c:v>5.5000000000000003E-8</c:v>
                </c:pt>
                <c:pt idx="3567">
                  <c:v>5.5000000000000003E-8</c:v>
                </c:pt>
                <c:pt idx="3568">
                  <c:v>5.5000000000000003E-8</c:v>
                </c:pt>
                <c:pt idx="3569">
                  <c:v>5.5000000000000003E-8</c:v>
                </c:pt>
                <c:pt idx="3570">
                  <c:v>5.5000000000000003E-8</c:v>
                </c:pt>
                <c:pt idx="3571">
                  <c:v>5.5000000000000003E-8</c:v>
                </c:pt>
                <c:pt idx="3572">
                  <c:v>5.5000000000000003E-8</c:v>
                </c:pt>
                <c:pt idx="3573">
                  <c:v>5.5000000000000003E-8</c:v>
                </c:pt>
                <c:pt idx="3574">
                  <c:v>5.5000000000000003E-8</c:v>
                </c:pt>
                <c:pt idx="3575">
                  <c:v>5.5000000000000003E-8</c:v>
                </c:pt>
                <c:pt idx="3576">
                  <c:v>5.5000000000000003E-8</c:v>
                </c:pt>
                <c:pt idx="3577">
                  <c:v>5.5000000000000003E-8</c:v>
                </c:pt>
                <c:pt idx="3578">
                  <c:v>5.5000000000000003E-8</c:v>
                </c:pt>
                <c:pt idx="3579">
                  <c:v>5.5000000000000003E-8</c:v>
                </c:pt>
                <c:pt idx="3580">
                  <c:v>5.5000000000000003E-8</c:v>
                </c:pt>
                <c:pt idx="3581">
                  <c:v>5.4E-8</c:v>
                </c:pt>
                <c:pt idx="3582">
                  <c:v>5.4E-8</c:v>
                </c:pt>
                <c:pt idx="3583">
                  <c:v>5.5000000000000003E-8</c:v>
                </c:pt>
                <c:pt idx="3584">
                  <c:v>5.4E-8</c:v>
                </c:pt>
                <c:pt idx="3585">
                  <c:v>5.4E-8</c:v>
                </c:pt>
                <c:pt idx="3586">
                  <c:v>5.4E-8</c:v>
                </c:pt>
                <c:pt idx="3587">
                  <c:v>5.4E-8</c:v>
                </c:pt>
                <c:pt idx="3588">
                  <c:v>5.4E-8</c:v>
                </c:pt>
                <c:pt idx="3589">
                  <c:v>5.4E-8</c:v>
                </c:pt>
                <c:pt idx="3590">
                  <c:v>5.4E-8</c:v>
                </c:pt>
                <c:pt idx="3591">
                  <c:v>5.4E-8</c:v>
                </c:pt>
                <c:pt idx="3592">
                  <c:v>5.4E-8</c:v>
                </c:pt>
                <c:pt idx="3593">
                  <c:v>5.4E-8</c:v>
                </c:pt>
                <c:pt idx="3594">
                  <c:v>5.4E-8</c:v>
                </c:pt>
                <c:pt idx="3595">
                  <c:v>5.4E-8</c:v>
                </c:pt>
                <c:pt idx="3596">
                  <c:v>5.4E-8</c:v>
                </c:pt>
                <c:pt idx="3597">
                  <c:v>5.4E-8</c:v>
                </c:pt>
                <c:pt idx="3598">
                  <c:v>5.4E-8</c:v>
                </c:pt>
                <c:pt idx="3599">
                  <c:v>5.4E-8</c:v>
                </c:pt>
                <c:pt idx="3600">
                  <c:v>5.4E-8</c:v>
                </c:pt>
                <c:pt idx="3601">
                  <c:v>5.4E-8</c:v>
                </c:pt>
                <c:pt idx="3602">
                  <c:v>5.4E-8</c:v>
                </c:pt>
                <c:pt idx="3603">
                  <c:v>5.4E-8</c:v>
                </c:pt>
                <c:pt idx="3604">
                  <c:v>5.4E-8</c:v>
                </c:pt>
                <c:pt idx="3605">
                  <c:v>5.4E-8</c:v>
                </c:pt>
                <c:pt idx="3606">
                  <c:v>5.4E-8</c:v>
                </c:pt>
                <c:pt idx="3607">
                  <c:v>5.4E-8</c:v>
                </c:pt>
                <c:pt idx="3608">
                  <c:v>5.4E-8</c:v>
                </c:pt>
                <c:pt idx="3609">
                  <c:v>5.4E-8</c:v>
                </c:pt>
                <c:pt idx="3610">
                  <c:v>5.4E-8</c:v>
                </c:pt>
                <c:pt idx="3611">
                  <c:v>5.4E-8</c:v>
                </c:pt>
                <c:pt idx="3612">
                  <c:v>5.4E-8</c:v>
                </c:pt>
                <c:pt idx="3613">
                  <c:v>5.4E-8</c:v>
                </c:pt>
                <c:pt idx="3614">
                  <c:v>5.4E-8</c:v>
                </c:pt>
                <c:pt idx="3615">
                  <c:v>5.4E-8</c:v>
                </c:pt>
                <c:pt idx="3616">
                  <c:v>5.4E-8</c:v>
                </c:pt>
                <c:pt idx="3617">
                  <c:v>5.2999999999999998E-8</c:v>
                </c:pt>
                <c:pt idx="3618">
                  <c:v>5.4E-8</c:v>
                </c:pt>
                <c:pt idx="3619">
                  <c:v>5.2999999999999998E-8</c:v>
                </c:pt>
                <c:pt idx="3620">
                  <c:v>5.2999999999999998E-8</c:v>
                </c:pt>
                <c:pt idx="3621">
                  <c:v>5.4E-8</c:v>
                </c:pt>
                <c:pt idx="3622">
                  <c:v>5.4E-8</c:v>
                </c:pt>
                <c:pt idx="3623">
                  <c:v>5.2999999999999998E-8</c:v>
                </c:pt>
                <c:pt idx="3624">
                  <c:v>5.2999999999999998E-8</c:v>
                </c:pt>
                <c:pt idx="3625">
                  <c:v>5.4E-8</c:v>
                </c:pt>
                <c:pt idx="3626">
                  <c:v>5.4E-8</c:v>
                </c:pt>
                <c:pt idx="3627">
                  <c:v>5.4E-8</c:v>
                </c:pt>
                <c:pt idx="3628">
                  <c:v>5.4E-8</c:v>
                </c:pt>
                <c:pt idx="3629">
                  <c:v>5.4E-8</c:v>
                </c:pt>
                <c:pt idx="3630">
                  <c:v>5.2999999999999998E-8</c:v>
                </c:pt>
                <c:pt idx="3631">
                  <c:v>5.2999999999999998E-8</c:v>
                </c:pt>
                <c:pt idx="3632">
                  <c:v>5.2999999999999998E-8</c:v>
                </c:pt>
                <c:pt idx="3633">
                  <c:v>5.4E-8</c:v>
                </c:pt>
                <c:pt idx="3634">
                  <c:v>5.2999999999999998E-8</c:v>
                </c:pt>
                <c:pt idx="3635">
                  <c:v>5.2999999999999998E-8</c:v>
                </c:pt>
                <c:pt idx="3636">
                  <c:v>5.2999999999999998E-8</c:v>
                </c:pt>
                <c:pt idx="3637">
                  <c:v>5.2999999999999998E-8</c:v>
                </c:pt>
                <c:pt idx="3638">
                  <c:v>5.2999999999999998E-8</c:v>
                </c:pt>
                <c:pt idx="3639">
                  <c:v>5.2999999999999998E-8</c:v>
                </c:pt>
                <c:pt idx="3640">
                  <c:v>5.2999999999999998E-8</c:v>
                </c:pt>
                <c:pt idx="3641">
                  <c:v>5.2999999999999998E-8</c:v>
                </c:pt>
                <c:pt idx="3642">
                  <c:v>5.2999999999999998E-8</c:v>
                </c:pt>
                <c:pt idx="3643">
                  <c:v>5.2999999999999998E-8</c:v>
                </c:pt>
                <c:pt idx="3644">
                  <c:v>5.2999999999999998E-8</c:v>
                </c:pt>
                <c:pt idx="3645">
                  <c:v>5.2999999999999998E-8</c:v>
                </c:pt>
                <c:pt idx="3646">
                  <c:v>5.2999999999999998E-8</c:v>
                </c:pt>
                <c:pt idx="3647">
                  <c:v>5.2999999999999998E-8</c:v>
                </c:pt>
                <c:pt idx="3648">
                  <c:v>5.2999999999999998E-8</c:v>
                </c:pt>
                <c:pt idx="3649">
                  <c:v>5.2999999999999998E-8</c:v>
                </c:pt>
                <c:pt idx="3650">
                  <c:v>5.2999999999999998E-8</c:v>
                </c:pt>
                <c:pt idx="3651">
                  <c:v>5.2999999999999998E-8</c:v>
                </c:pt>
                <c:pt idx="3652">
                  <c:v>5.2999999999999998E-8</c:v>
                </c:pt>
                <c:pt idx="3653">
                  <c:v>5.2999999999999998E-8</c:v>
                </c:pt>
                <c:pt idx="3654">
                  <c:v>5.2999999999999998E-8</c:v>
                </c:pt>
                <c:pt idx="3655">
                  <c:v>5.2999999999999998E-8</c:v>
                </c:pt>
                <c:pt idx="3656">
                  <c:v>5.2999999999999998E-8</c:v>
                </c:pt>
                <c:pt idx="3657">
                  <c:v>5.2999999999999998E-8</c:v>
                </c:pt>
                <c:pt idx="3658">
                  <c:v>5.2999999999999998E-8</c:v>
                </c:pt>
                <c:pt idx="3659">
                  <c:v>5.2000000000000002E-8</c:v>
                </c:pt>
                <c:pt idx="3660">
                  <c:v>5.2999999999999998E-8</c:v>
                </c:pt>
                <c:pt idx="3661">
                  <c:v>5.2000000000000002E-8</c:v>
                </c:pt>
                <c:pt idx="3662">
                  <c:v>5.2000000000000002E-8</c:v>
                </c:pt>
                <c:pt idx="3663">
                  <c:v>5.2000000000000002E-8</c:v>
                </c:pt>
                <c:pt idx="3664">
                  <c:v>5.2000000000000002E-8</c:v>
                </c:pt>
                <c:pt idx="3665">
                  <c:v>5.2000000000000002E-8</c:v>
                </c:pt>
                <c:pt idx="3666">
                  <c:v>5.2000000000000002E-8</c:v>
                </c:pt>
                <c:pt idx="3667">
                  <c:v>5.2000000000000002E-8</c:v>
                </c:pt>
                <c:pt idx="3668">
                  <c:v>5.2000000000000002E-8</c:v>
                </c:pt>
                <c:pt idx="3669">
                  <c:v>5.2000000000000002E-8</c:v>
                </c:pt>
                <c:pt idx="3670">
                  <c:v>5.2000000000000002E-8</c:v>
                </c:pt>
                <c:pt idx="3671">
                  <c:v>5.2000000000000002E-8</c:v>
                </c:pt>
                <c:pt idx="3672">
                  <c:v>5.2000000000000002E-8</c:v>
                </c:pt>
                <c:pt idx="3673">
                  <c:v>5.2000000000000002E-8</c:v>
                </c:pt>
                <c:pt idx="3674">
                  <c:v>5.1E-8</c:v>
                </c:pt>
                <c:pt idx="3675">
                  <c:v>5.1E-8</c:v>
                </c:pt>
                <c:pt idx="3676">
                  <c:v>5.2000000000000002E-8</c:v>
                </c:pt>
                <c:pt idx="3677">
                  <c:v>5.2000000000000002E-8</c:v>
                </c:pt>
                <c:pt idx="3678">
                  <c:v>5.1E-8</c:v>
                </c:pt>
                <c:pt idx="3679">
                  <c:v>5.1E-8</c:v>
                </c:pt>
                <c:pt idx="3680">
                  <c:v>5.1E-8</c:v>
                </c:pt>
                <c:pt idx="3681">
                  <c:v>5.1E-8</c:v>
                </c:pt>
                <c:pt idx="3682">
                  <c:v>5.1E-8</c:v>
                </c:pt>
                <c:pt idx="3683">
                  <c:v>5.1E-8</c:v>
                </c:pt>
                <c:pt idx="3684">
                  <c:v>5.1E-8</c:v>
                </c:pt>
                <c:pt idx="3685">
                  <c:v>5.1E-8</c:v>
                </c:pt>
                <c:pt idx="3686">
                  <c:v>5.1E-8</c:v>
                </c:pt>
                <c:pt idx="3687">
                  <c:v>5.1E-8</c:v>
                </c:pt>
                <c:pt idx="3688">
                  <c:v>5.1E-8</c:v>
                </c:pt>
                <c:pt idx="3689">
                  <c:v>5.1E-8</c:v>
                </c:pt>
                <c:pt idx="3690">
                  <c:v>5.1E-8</c:v>
                </c:pt>
                <c:pt idx="3691">
                  <c:v>5.1E-8</c:v>
                </c:pt>
                <c:pt idx="3692">
                  <c:v>5.1E-8</c:v>
                </c:pt>
                <c:pt idx="3693">
                  <c:v>5.1E-8</c:v>
                </c:pt>
                <c:pt idx="3694">
                  <c:v>5.1E-8</c:v>
                </c:pt>
                <c:pt idx="3695">
                  <c:v>5.1E-8</c:v>
                </c:pt>
                <c:pt idx="3696">
                  <c:v>5.1E-8</c:v>
                </c:pt>
                <c:pt idx="3697">
                  <c:v>5.1E-8</c:v>
                </c:pt>
                <c:pt idx="3698">
                  <c:v>5.1E-8</c:v>
                </c:pt>
                <c:pt idx="3699">
                  <c:v>5.1E-8</c:v>
                </c:pt>
                <c:pt idx="3700">
                  <c:v>5.1E-8</c:v>
                </c:pt>
                <c:pt idx="3701">
                  <c:v>5.1E-8</c:v>
                </c:pt>
                <c:pt idx="3702">
                  <c:v>5.1E-8</c:v>
                </c:pt>
                <c:pt idx="3703">
                  <c:v>5.1E-8</c:v>
                </c:pt>
                <c:pt idx="3704">
                  <c:v>5.1E-8</c:v>
                </c:pt>
                <c:pt idx="3705">
                  <c:v>5.1E-8</c:v>
                </c:pt>
                <c:pt idx="3706">
                  <c:v>5.1E-8</c:v>
                </c:pt>
                <c:pt idx="3707">
                  <c:v>5.1E-8</c:v>
                </c:pt>
                <c:pt idx="3708">
                  <c:v>5.1E-8</c:v>
                </c:pt>
                <c:pt idx="3709">
                  <c:v>5.1E-8</c:v>
                </c:pt>
                <c:pt idx="3710">
                  <c:v>5.1E-8</c:v>
                </c:pt>
                <c:pt idx="3711">
                  <c:v>5.1E-8</c:v>
                </c:pt>
                <c:pt idx="3712">
                  <c:v>5.1E-8</c:v>
                </c:pt>
                <c:pt idx="3713">
                  <c:v>5.1E-8</c:v>
                </c:pt>
                <c:pt idx="3714">
                  <c:v>5.1E-8</c:v>
                </c:pt>
                <c:pt idx="3715">
                  <c:v>5.1E-8</c:v>
                </c:pt>
                <c:pt idx="3716">
                  <c:v>5.1E-8</c:v>
                </c:pt>
                <c:pt idx="3717">
                  <c:v>5.1E-8</c:v>
                </c:pt>
                <c:pt idx="3718">
                  <c:v>5.1E-8</c:v>
                </c:pt>
                <c:pt idx="3719">
                  <c:v>5.1E-8</c:v>
                </c:pt>
                <c:pt idx="3720">
                  <c:v>5.1E-8</c:v>
                </c:pt>
                <c:pt idx="3721">
                  <c:v>5.1E-8</c:v>
                </c:pt>
                <c:pt idx="3722">
                  <c:v>5.1E-8</c:v>
                </c:pt>
                <c:pt idx="3723">
                  <c:v>5.1E-8</c:v>
                </c:pt>
                <c:pt idx="3724">
                  <c:v>5.1E-8</c:v>
                </c:pt>
                <c:pt idx="3725">
                  <c:v>5.1E-8</c:v>
                </c:pt>
                <c:pt idx="3726">
                  <c:v>5.1E-8</c:v>
                </c:pt>
                <c:pt idx="3727">
                  <c:v>5.1E-8</c:v>
                </c:pt>
                <c:pt idx="3728">
                  <c:v>5.1E-8</c:v>
                </c:pt>
                <c:pt idx="3729">
                  <c:v>5.1E-8</c:v>
                </c:pt>
                <c:pt idx="3730">
                  <c:v>5.1E-8</c:v>
                </c:pt>
                <c:pt idx="3731">
                  <c:v>5.1E-8</c:v>
                </c:pt>
                <c:pt idx="3732">
                  <c:v>5.1E-8</c:v>
                </c:pt>
                <c:pt idx="3733">
                  <c:v>5.1E-8</c:v>
                </c:pt>
                <c:pt idx="3734">
                  <c:v>5.1E-8</c:v>
                </c:pt>
                <c:pt idx="3735">
                  <c:v>5.1E-8</c:v>
                </c:pt>
                <c:pt idx="3736">
                  <c:v>5.1E-8</c:v>
                </c:pt>
                <c:pt idx="3737">
                  <c:v>5.1E-8</c:v>
                </c:pt>
                <c:pt idx="3738">
                  <c:v>5.1E-8</c:v>
                </c:pt>
                <c:pt idx="3739">
                  <c:v>5.1E-8</c:v>
                </c:pt>
                <c:pt idx="3740">
                  <c:v>5.1E-8</c:v>
                </c:pt>
                <c:pt idx="3741">
                  <c:v>5.1E-8</c:v>
                </c:pt>
                <c:pt idx="3742">
                  <c:v>5.1E-8</c:v>
                </c:pt>
                <c:pt idx="3743">
                  <c:v>5.1E-8</c:v>
                </c:pt>
                <c:pt idx="3744">
                  <c:v>5.1E-8</c:v>
                </c:pt>
                <c:pt idx="3745">
                  <c:v>5.1E-8</c:v>
                </c:pt>
                <c:pt idx="3746">
                  <c:v>5.1E-8</c:v>
                </c:pt>
                <c:pt idx="3747">
                  <c:v>5.1E-8</c:v>
                </c:pt>
                <c:pt idx="3748">
                  <c:v>5.1E-8</c:v>
                </c:pt>
                <c:pt idx="3749">
                  <c:v>5.1E-8</c:v>
                </c:pt>
                <c:pt idx="3750">
                  <c:v>5.1E-8</c:v>
                </c:pt>
                <c:pt idx="3751">
                  <c:v>5.1E-8</c:v>
                </c:pt>
                <c:pt idx="3752">
                  <c:v>5.1E-8</c:v>
                </c:pt>
                <c:pt idx="3753">
                  <c:v>5.1E-8</c:v>
                </c:pt>
                <c:pt idx="3754">
                  <c:v>5.1E-8</c:v>
                </c:pt>
                <c:pt idx="3755">
                  <c:v>5.1E-8</c:v>
                </c:pt>
                <c:pt idx="3756">
                  <c:v>5.1E-8</c:v>
                </c:pt>
                <c:pt idx="3757">
                  <c:v>4.9999999999999998E-8</c:v>
                </c:pt>
                <c:pt idx="3758">
                  <c:v>5.1E-8</c:v>
                </c:pt>
                <c:pt idx="3759">
                  <c:v>4.9999999999999998E-8</c:v>
                </c:pt>
                <c:pt idx="3760">
                  <c:v>5.1E-8</c:v>
                </c:pt>
                <c:pt idx="3761">
                  <c:v>5.1E-8</c:v>
                </c:pt>
                <c:pt idx="3762">
                  <c:v>4.9999999999999998E-8</c:v>
                </c:pt>
                <c:pt idx="3763">
                  <c:v>5.1E-8</c:v>
                </c:pt>
                <c:pt idx="3764">
                  <c:v>5.1E-8</c:v>
                </c:pt>
                <c:pt idx="3765">
                  <c:v>5.1E-8</c:v>
                </c:pt>
                <c:pt idx="3766">
                  <c:v>4.9999999999999998E-8</c:v>
                </c:pt>
                <c:pt idx="3767">
                  <c:v>4.9999999999999998E-8</c:v>
                </c:pt>
                <c:pt idx="3768">
                  <c:v>4.9999999999999998E-8</c:v>
                </c:pt>
                <c:pt idx="3769">
                  <c:v>5.1E-8</c:v>
                </c:pt>
                <c:pt idx="3770">
                  <c:v>4.9999999999999998E-8</c:v>
                </c:pt>
                <c:pt idx="3771">
                  <c:v>4.9999999999999998E-8</c:v>
                </c:pt>
                <c:pt idx="3772">
                  <c:v>4.9999999999999998E-8</c:v>
                </c:pt>
                <c:pt idx="3773">
                  <c:v>4.9999999999999998E-8</c:v>
                </c:pt>
                <c:pt idx="3774">
                  <c:v>4.9999999999999998E-8</c:v>
                </c:pt>
                <c:pt idx="3775">
                  <c:v>4.9999999999999998E-8</c:v>
                </c:pt>
                <c:pt idx="3776">
                  <c:v>4.9999999999999998E-8</c:v>
                </c:pt>
                <c:pt idx="3777">
                  <c:v>4.9999999999999998E-8</c:v>
                </c:pt>
                <c:pt idx="3778">
                  <c:v>4.9999999999999998E-8</c:v>
                </c:pt>
                <c:pt idx="3779">
                  <c:v>4.9999999999999998E-8</c:v>
                </c:pt>
                <c:pt idx="3780">
                  <c:v>4.9999999999999998E-8</c:v>
                </c:pt>
                <c:pt idx="3781">
                  <c:v>4.9999999999999998E-8</c:v>
                </c:pt>
                <c:pt idx="3782">
                  <c:v>4.9999999999999998E-8</c:v>
                </c:pt>
                <c:pt idx="3783">
                  <c:v>4.9999999999999998E-8</c:v>
                </c:pt>
                <c:pt idx="3784">
                  <c:v>4.9999999999999998E-8</c:v>
                </c:pt>
                <c:pt idx="3785">
                  <c:v>4.9999999999999998E-8</c:v>
                </c:pt>
                <c:pt idx="3786">
                  <c:v>4.9999999999999998E-8</c:v>
                </c:pt>
                <c:pt idx="3787">
                  <c:v>4.9999999999999998E-8</c:v>
                </c:pt>
                <c:pt idx="3788">
                  <c:v>4.9999999999999998E-8</c:v>
                </c:pt>
                <c:pt idx="3789">
                  <c:v>4.9999999999999998E-8</c:v>
                </c:pt>
                <c:pt idx="3790">
                  <c:v>4.9999999999999998E-8</c:v>
                </c:pt>
                <c:pt idx="3791">
                  <c:v>4.9999999999999998E-8</c:v>
                </c:pt>
                <c:pt idx="3792">
                  <c:v>4.9999999999999998E-8</c:v>
                </c:pt>
                <c:pt idx="3793">
                  <c:v>4.9999999999999998E-8</c:v>
                </c:pt>
                <c:pt idx="3794">
                  <c:v>4.9999999999999998E-8</c:v>
                </c:pt>
                <c:pt idx="3795">
                  <c:v>4.9999999999999998E-8</c:v>
                </c:pt>
                <c:pt idx="3796">
                  <c:v>4.9999999999999998E-8</c:v>
                </c:pt>
                <c:pt idx="3797">
                  <c:v>4.9999999999999998E-8</c:v>
                </c:pt>
                <c:pt idx="3798">
                  <c:v>4.9999999999999998E-8</c:v>
                </c:pt>
                <c:pt idx="3799">
                  <c:v>4.9999999999999998E-8</c:v>
                </c:pt>
                <c:pt idx="3800">
                  <c:v>4.9999999999999998E-8</c:v>
                </c:pt>
                <c:pt idx="3801">
                  <c:v>4.9999999999999998E-8</c:v>
                </c:pt>
                <c:pt idx="3802">
                  <c:v>4.9999999999999998E-8</c:v>
                </c:pt>
                <c:pt idx="3803">
                  <c:v>4.9999999999999998E-8</c:v>
                </c:pt>
                <c:pt idx="3804">
                  <c:v>4.9999999999999998E-8</c:v>
                </c:pt>
                <c:pt idx="3805">
                  <c:v>4.9999999999999998E-8</c:v>
                </c:pt>
                <c:pt idx="3806">
                  <c:v>4.9999999999999998E-8</c:v>
                </c:pt>
                <c:pt idx="3807">
                  <c:v>4.9999999999999998E-8</c:v>
                </c:pt>
                <c:pt idx="3808">
                  <c:v>4.9999999999999998E-8</c:v>
                </c:pt>
                <c:pt idx="3809">
                  <c:v>4.9999999999999998E-8</c:v>
                </c:pt>
                <c:pt idx="3810">
                  <c:v>4.9999999999999998E-8</c:v>
                </c:pt>
                <c:pt idx="3811">
                  <c:v>4.9999999999999998E-8</c:v>
                </c:pt>
                <c:pt idx="3812">
                  <c:v>4.9999999999999998E-8</c:v>
                </c:pt>
                <c:pt idx="3813">
                  <c:v>4.9999999999999998E-8</c:v>
                </c:pt>
                <c:pt idx="3814">
                  <c:v>4.9999999999999998E-8</c:v>
                </c:pt>
                <c:pt idx="3815">
                  <c:v>4.9999999999999998E-8</c:v>
                </c:pt>
                <c:pt idx="3816">
                  <c:v>4.9999999999999998E-8</c:v>
                </c:pt>
                <c:pt idx="3817">
                  <c:v>4.9999999999999998E-8</c:v>
                </c:pt>
                <c:pt idx="3818">
                  <c:v>4.9999999999999998E-8</c:v>
                </c:pt>
                <c:pt idx="3819">
                  <c:v>4.9999999999999998E-8</c:v>
                </c:pt>
                <c:pt idx="3820">
                  <c:v>4.9999999999999998E-8</c:v>
                </c:pt>
                <c:pt idx="3821">
                  <c:v>4.9999999999999998E-8</c:v>
                </c:pt>
                <c:pt idx="3822">
                  <c:v>4.9999999999999998E-8</c:v>
                </c:pt>
                <c:pt idx="3823">
                  <c:v>4.9999999999999998E-8</c:v>
                </c:pt>
                <c:pt idx="3824">
                  <c:v>4.9999999999999998E-8</c:v>
                </c:pt>
                <c:pt idx="3825">
                  <c:v>4.9999999999999998E-8</c:v>
                </c:pt>
                <c:pt idx="3826">
                  <c:v>4.9999999999999998E-8</c:v>
                </c:pt>
                <c:pt idx="3827">
                  <c:v>4.9999999999999998E-8</c:v>
                </c:pt>
                <c:pt idx="3828">
                  <c:v>4.9999999999999998E-8</c:v>
                </c:pt>
                <c:pt idx="3829">
                  <c:v>4.9999999999999998E-8</c:v>
                </c:pt>
                <c:pt idx="3830">
                  <c:v>4.9999999999999998E-8</c:v>
                </c:pt>
                <c:pt idx="3831">
                  <c:v>4.9999999999999998E-8</c:v>
                </c:pt>
                <c:pt idx="3832">
                  <c:v>4.9999999999999998E-8</c:v>
                </c:pt>
                <c:pt idx="3833">
                  <c:v>4.9999999999999998E-8</c:v>
                </c:pt>
                <c:pt idx="3834">
                  <c:v>4.9999999999999998E-8</c:v>
                </c:pt>
                <c:pt idx="3835">
                  <c:v>4.9999999999999998E-8</c:v>
                </c:pt>
                <c:pt idx="3836">
                  <c:v>4.9999999999999998E-8</c:v>
                </c:pt>
                <c:pt idx="3837">
                  <c:v>4.9999999999999998E-8</c:v>
                </c:pt>
                <c:pt idx="3838">
                  <c:v>4.9999999999999998E-8</c:v>
                </c:pt>
                <c:pt idx="3839">
                  <c:v>4.9999999999999998E-8</c:v>
                </c:pt>
                <c:pt idx="3840">
                  <c:v>4.9999999999999998E-8</c:v>
                </c:pt>
                <c:pt idx="3841">
                  <c:v>4.9999999999999998E-8</c:v>
                </c:pt>
                <c:pt idx="3842">
                  <c:v>4.9999999999999998E-8</c:v>
                </c:pt>
                <c:pt idx="3843">
                  <c:v>4.9999999999999998E-8</c:v>
                </c:pt>
                <c:pt idx="3844">
                  <c:v>4.9999999999999998E-8</c:v>
                </c:pt>
                <c:pt idx="3845">
                  <c:v>4.9999999999999998E-8</c:v>
                </c:pt>
                <c:pt idx="3846">
                  <c:v>4.9999999999999998E-8</c:v>
                </c:pt>
                <c:pt idx="3847">
                  <c:v>4.9999999999999998E-8</c:v>
                </c:pt>
                <c:pt idx="3848">
                  <c:v>4.9999999999999998E-8</c:v>
                </c:pt>
                <c:pt idx="3849">
                  <c:v>4.9999999999999998E-8</c:v>
                </c:pt>
                <c:pt idx="3850">
                  <c:v>4.9999999999999998E-8</c:v>
                </c:pt>
                <c:pt idx="3851">
                  <c:v>4.9999999999999998E-8</c:v>
                </c:pt>
                <c:pt idx="3852">
                  <c:v>4.9999999999999998E-8</c:v>
                </c:pt>
                <c:pt idx="3853">
                  <c:v>4.9999999999999998E-8</c:v>
                </c:pt>
                <c:pt idx="3854">
                  <c:v>4.9999999999999998E-8</c:v>
                </c:pt>
                <c:pt idx="3855">
                  <c:v>4.9999999999999998E-8</c:v>
                </c:pt>
                <c:pt idx="3856">
                  <c:v>4.9999999999999998E-8</c:v>
                </c:pt>
                <c:pt idx="3857">
                  <c:v>4.9999999999999998E-8</c:v>
                </c:pt>
                <c:pt idx="3858">
                  <c:v>4.9999999999999998E-8</c:v>
                </c:pt>
                <c:pt idx="3859">
                  <c:v>4.9999999999999998E-8</c:v>
                </c:pt>
                <c:pt idx="3860">
                  <c:v>4.9000000000000002E-8</c:v>
                </c:pt>
                <c:pt idx="3861">
                  <c:v>4.9000000000000002E-8</c:v>
                </c:pt>
                <c:pt idx="3862">
                  <c:v>4.9000000000000002E-8</c:v>
                </c:pt>
                <c:pt idx="3863">
                  <c:v>4.9000000000000002E-8</c:v>
                </c:pt>
                <c:pt idx="3864">
                  <c:v>4.9000000000000002E-8</c:v>
                </c:pt>
                <c:pt idx="3865">
                  <c:v>4.9000000000000002E-8</c:v>
                </c:pt>
                <c:pt idx="3866">
                  <c:v>4.9000000000000002E-8</c:v>
                </c:pt>
                <c:pt idx="3867">
                  <c:v>4.9000000000000002E-8</c:v>
                </c:pt>
                <c:pt idx="3868">
                  <c:v>4.9000000000000002E-8</c:v>
                </c:pt>
                <c:pt idx="3869">
                  <c:v>4.9000000000000002E-8</c:v>
                </c:pt>
                <c:pt idx="3870">
                  <c:v>4.9000000000000002E-8</c:v>
                </c:pt>
                <c:pt idx="3871">
                  <c:v>4.9000000000000002E-8</c:v>
                </c:pt>
                <c:pt idx="3872">
                  <c:v>4.9000000000000002E-8</c:v>
                </c:pt>
                <c:pt idx="3873">
                  <c:v>4.9000000000000002E-8</c:v>
                </c:pt>
                <c:pt idx="3874">
                  <c:v>4.9000000000000002E-8</c:v>
                </c:pt>
                <c:pt idx="3875">
                  <c:v>4.9000000000000002E-8</c:v>
                </c:pt>
                <c:pt idx="3876">
                  <c:v>4.9000000000000002E-8</c:v>
                </c:pt>
                <c:pt idx="3877">
                  <c:v>4.9000000000000002E-8</c:v>
                </c:pt>
                <c:pt idx="3878">
                  <c:v>4.9000000000000002E-8</c:v>
                </c:pt>
                <c:pt idx="3879">
                  <c:v>4.9000000000000002E-8</c:v>
                </c:pt>
                <c:pt idx="3880">
                  <c:v>4.9000000000000002E-8</c:v>
                </c:pt>
                <c:pt idx="3881">
                  <c:v>4.9000000000000002E-8</c:v>
                </c:pt>
                <c:pt idx="3882">
                  <c:v>4.9000000000000002E-8</c:v>
                </c:pt>
                <c:pt idx="3883">
                  <c:v>4.9000000000000002E-8</c:v>
                </c:pt>
                <c:pt idx="3884">
                  <c:v>4.9000000000000002E-8</c:v>
                </c:pt>
                <c:pt idx="3885">
                  <c:v>4.9000000000000002E-8</c:v>
                </c:pt>
                <c:pt idx="3886">
                  <c:v>4.9000000000000002E-8</c:v>
                </c:pt>
                <c:pt idx="3887">
                  <c:v>4.9000000000000002E-8</c:v>
                </c:pt>
                <c:pt idx="3888">
                  <c:v>4.9000000000000002E-8</c:v>
                </c:pt>
                <c:pt idx="3889">
                  <c:v>4.9000000000000002E-8</c:v>
                </c:pt>
                <c:pt idx="3890">
                  <c:v>4.9000000000000002E-8</c:v>
                </c:pt>
                <c:pt idx="3891">
                  <c:v>4.9000000000000002E-8</c:v>
                </c:pt>
                <c:pt idx="3892">
                  <c:v>4.9000000000000002E-8</c:v>
                </c:pt>
                <c:pt idx="3893">
                  <c:v>4.9000000000000002E-8</c:v>
                </c:pt>
                <c:pt idx="3894">
                  <c:v>4.9000000000000002E-8</c:v>
                </c:pt>
                <c:pt idx="3895">
                  <c:v>4.9000000000000002E-8</c:v>
                </c:pt>
                <c:pt idx="3896">
                  <c:v>4.9000000000000002E-8</c:v>
                </c:pt>
                <c:pt idx="3897">
                  <c:v>4.9000000000000002E-8</c:v>
                </c:pt>
                <c:pt idx="3898">
                  <c:v>4.9000000000000002E-8</c:v>
                </c:pt>
                <c:pt idx="3899">
                  <c:v>4.9000000000000002E-8</c:v>
                </c:pt>
                <c:pt idx="3900">
                  <c:v>4.9000000000000002E-8</c:v>
                </c:pt>
                <c:pt idx="3901">
                  <c:v>4.9000000000000002E-8</c:v>
                </c:pt>
                <c:pt idx="3902">
                  <c:v>4.9000000000000002E-8</c:v>
                </c:pt>
                <c:pt idx="3903">
                  <c:v>4.9000000000000002E-8</c:v>
                </c:pt>
                <c:pt idx="3904">
                  <c:v>4.9000000000000002E-8</c:v>
                </c:pt>
                <c:pt idx="3905">
                  <c:v>4.9000000000000002E-8</c:v>
                </c:pt>
                <c:pt idx="3906">
                  <c:v>4.9000000000000002E-8</c:v>
                </c:pt>
                <c:pt idx="3907">
                  <c:v>4.9000000000000002E-8</c:v>
                </c:pt>
                <c:pt idx="3908">
                  <c:v>4.9000000000000002E-8</c:v>
                </c:pt>
                <c:pt idx="3909">
                  <c:v>4.9000000000000002E-8</c:v>
                </c:pt>
                <c:pt idx="3910">
                  <c:v>4.9000000000000002E-8</c:v>
                </c:pt>
                <c:pt idx="3911">
                  <c:v>4.9000000000000002E-8</c:v>
                </c:pt>
                <c:pt idx="3912">
                  <c:v>4.9000000000000002E-8</c:v>
                </c:pt>
                <c:pt idx="3913">
                  <c:v>4.9000000000000002E-8</c:v>
                </c:pt>
                <c:pt idx="3914">
                  <c:v>4.9000000000000002E-8</c:v>
                </c:pt>
                <c:pt idx="3915">
                  <c:v>4.9000000000000002E-8</c:v>
                </c:pt>
                <c:pt idx="3916">
                  <c:v>4.9000000000000002E-8</c:v>
                </c:pt>
                <c:pt idx="3917">
                  <c:v>4.9000000000000002E-8</c:v>
                </c:pt>
                <c:pt idx="3918">
                  <c:v>4.9000000000000002E-8</c:v>
                </c:pt>
                <c:pt idx="3919">
                  <c:v>4.9000000000000002E-8</c:v>
                </c:pt>
                <c:pt idx="3920">
                  <c:v>4.9000000000000002E-8</c:v>
                </c:pt>
                <c:pt idx="3921">
                  <c:v>4.9000000000000002E-8</c:v>
                </c:pt>
                <c:pt idx="3922">
                  <c:v>4.9000000000000002E-8</c:v>
                </c:pt>
                <c:pt idx="3923">
                  <c:v>4.9000000000000002E-8</c:v>
                </c:pt>
                <c:pt idx="3924">
                  <c:v>4.9000000000000002E-8</c:v>
                </c:pt>
                <c:pt idx="3925">
                  <c:v>4.9000000000000002E-8</c:v>
                </c:pt>
                <c:pt idx="3926">
                  <c:v>4.9000000000000002E-8</c:v>
                </c:pt>
                <c:pt idx="3927">
                  <c:v>4.9000000000000002E-8</c:v>
                </c:pt>
                <c:pt idx="3928">
                  <c:v>4.9000000000000002E-8</c:v>
                </c:pt>
                <c:pt idx="3929">
                  <c:v>4.9000000000000002E-8</c:v>
                </c:pt>
                <c:pt idx="3930">
                  <c:v>4.9000000000000002E-8</c:v>
                </c:pt>
                <c:pt idx="3931">
                  <c:v>4.9000000000000002E-8</c:v>
                </c:pt>
                <c:pt idx="3932">
                  <c:v>4.9000000000000002E-8</c:v>
                </c:pt>
                <c:pt idx="3933">
                  <c:v>4.9000000000000002E-8</c:v>
                </c:pt>
                <c:pt idx="3934">
                  <c:v>4.9000000000000002E-8</c:v>
                </c:pt>
                <c:pt idx="3935">
                  <c:v>4.9000000000000002E-8</c:v>
                </c:pt>
                <c:pt idx="3936">
                  <c:v>4.9000000000000002E-8</c:v>
                </c:pt>
                <c:pt idx="3937">
                  <c:v>4.9000000000000002E-8</c:v>
                </c:pt>
                <c:pt idx="3938">
                  <c:v>4.8E-8</c:v>
                </c:pt>
                <c:pt idx="3939">
                  <c:v>4.9000000000000002E-8</c:v>
                </c:pt>
                <c:pt idx="3940">
                  <c:v>4.8E-8</c:v>
                </c:pt>
                <c:pt idx="3941">
                  <c:v>4.8E-8</c:v>
                </c:pt>
                <c:pt idx="3942">
                  <c:v>4.8E-8</c:v>
                </c:pt>
                <c:pt idx="3943">
                  <c:v>4.9000000000000002E-8</c:v>
                </c:pt>
                <c:pt idx="3944">
                  <c:v>4.8E-8</c:v>
                </c:pt>
                <c:pt idx="3945">
                  <c:v>4.8E-8</c:v>
                </c:pt>
                <c:pt idx="3946">
                  <c:v>4.8E-8</c:v>
                </c:pt>
                <c:pt idx="3947">
                  <c:v>4.8E-8</c:v>
                </c:pt>
                <c:pt idx="3948">
                  <c:v>4.8E-8</c:v>
                </c:pt>
                <c:pt idx="3949">
                  <c:v>4.8E-8</c:v>
                </c:pt>
                <c:pt idx="3950">
                  <c:v>4.8E-8</c:v>
                </c:pt>
                <c:pt idx="3951">
                  <c:v>4.8E-8</c:v>
                </c:pt>
                <c:pt idx="3952">
                  <c:v>4.8E-8</c:v>
                </c:pt>
                <c:pt idx="3953">
                  <c:v>4.8E-8</c:v>
                </c:pt>
                <c:pt idx="3954">
                  <c:v>4.8E-8</c:v>
                </c:pt>
                <c:pt idx="3955">
                  <c:v>4.8E-8</c:v>
                </c:pt>
                <c:pt idx="3956">
                  <c:v>4.8E-8</c:v>
                </c:pt>
                <c:pt idx="3957">
                  <c:v>4.8E-8</c:v>
                </c:pt>
                <c:pt idx="3958">
                  <c:v>4.8E-8</c:v>
                </c:pt>
                <c:pt idx="3959">
                  <c:v>4.8E-8</c:v>
                </c:pt>
                <c:pt idx="3960">
                  <c:v>4.8E-8</c:v>
                </c:pt>
                <c:pt idx="3961">
                  <c:v>4.8E-8</c:v>
                </c:pt>
                <c:pt idx="3962">
                  <c:v>4.8E-8</c:v>
                </c:pt>
                <c:pt idx="3963">
                  <c:v>4.8E-8</c:v>
                </c:pt>
                <c:pt idx="3964">
                  <c:v>4.8E-8</c:v>
                </c:pt>
                <c:pt idx="3965">
                  <c:v>4.8E-8</c:v>
                </c:pt>
                <c:pt idx="3966">
                  <c:v>4.8E-8</c:v>
                </c:pt>
                <c:pt idx="3967">
                  <c:v>4.8E-8</c:v>
                </c:pt>
                <c:pt idx="3968">
                  <c:v>4.8E-8</c:v>
                </c:pt>
                <c:pt idx="3969">
                  <c:v>4.8E-8</c:v>
                </c:pt>
                <c:pt idx="3970">
                  <c:v>4.8E-8</c:v>
                </c:pt>
                <c:pt idx="3971">
                  <c:v>4.8E-8</c:v>
                </c:pt>
                <c:pt idx="3972">
                  <c:v>4.8E-8</c:v>
                </c:pt>
                <c:pt idx="3973">
                  <c:v>4.8E-8</c:v>
                </c:pt>
                <c:pt idx="3974">
                  <c:v>4.8E-8</c:v>
                </c:pt>
                <c:pt idx="3975">
                  <c:v>4.8E-8</c:v>
                </c:pt>
                <c:pt idx="3976">
                  <c:v>4.8E-8</c:v>
                </c:pt>
                <c:pt idx="3977">
                  <c:v>4.8E-8</c:v>
                </c:pt>
                <c:pt idx="3978">
                  <c:v>4.8E-8</c:v>
                </c:pt>
                <c:pt idx="3979">
                  <c:v>4.8E-8</c:v>
                </c:pt>
                <c:pt idx="3980">
                  <c:v>4.8E-8</c:v>
                </c:pt>
                <c:pt idx="3981">
                  <c:v>4.8E-8</c:v>
                </c:pt>
                <c:pt idx="3982">
                  <c:v>4.8E-8</c:v>
                </c:pt>
                <c:pt idx="3983">
                  <c:v>4.8E-8</c:v>
                </c:pt>
                <c:pt idx="3984">
                  <c:v>4.8E-8</c:v>
                </c:pt>
                <c:pt idx="3985">
                  <c:v>4.8E-8</c:v>
                </c:pt>
                <c:pt idx="3986">
                  <c:v>4.8E-8</c:v>
                </c:pt>
                <c:pt idx="3987">
                  <c:v>4.8E-8</c:v>
                </c:pt>
                <c:pt idx="3988">
                  <c:v>4.8E-8</c:v>
                </c:pt>
                <c:pt idx="3989">
                  <c:v>4.8E-8</c:v>
                </c:pt>
                <c:pt idx="3990">
                  <c:v>4.8E-8</c:v>
                </c:pt>
                <c:pt idx="3991">
                  <c:v>4.8E-8</c:v>
                </c:pt>
                <c:pt idx="3992">
                  <c:v>4.8E-8</c:v>
                </c:pt>
                <c:pt idx="3993">
                  <c:v>4.8E-8</c:v>
                </c:pt>
                <c:pt idx="3994">
                  <c:v>4.8E-8</c:v>
                </c:pt>
                <c:pt idx="3995">
                  <c:v>4.8E-8</c:v>
                </c:pt>
                <c:pt idx="3996">
                  <c:v>4.8E-8</c:v>
                </c:pt>
                <c:pt idx="3997">
                  <c:v>4.8E-8</c:v>
                </c:pt>
                <c:pt idx="3998">
                  <c:v>4.8E-8</c:v>
                </c:pt>
                <c:pt idx="3999">
                  <c:v>4.8E-8</c:v>
                </c:pt>
                <c:pt idx="4000">
                  <c:v>4.8E-8</c:v>
                </c:pt>
                <c:pt idx="4001">
                  <c:v>4.8E-8</c:v>
                </c:pt>
                <c:pt idx="4002">
                  <c:v>4.8E-8</c:v>
                </c:pt>
                <c:pt idx="4003">
                  <c:v>4.8E-8</c:v>
                </c:pt>
                <c:pt idx="4004">
                  <c:v>4.8E-8</c:v>
                </c:pt>
                <c:pt idx="4005">
                  <c:v>4.8E-8</c:v>
                </c:pt>
                <c:pt idx="4006">
                  <c:v>4.8E-8</c:v>
                </c:pt>
                <c:pt idx="4007">
                  <c:v>4.8E-8</c:v>
                </c:pt>
                <c:pt idx="4008">
                  <c:v>4.8E-8</c:v>
                </c:pt>
                <c:pt idx="4009">
                  <c:v>4.8E-8</c:v>
                </c:pt>
                <c:pt idx="4010">
                  <c:v>4.8E-8</c:v>
                </c:pt>
                <c:pt idx="4011">
                  <c:v>4.8E-8</c:v>
                </c:pt>
                <c:pt idx="4012">
                  <c:v>4.8E-8</c:v>
                </c:pt>
                <c:pt idx="4013">
                  <c:v>4.8E-8</c:v>
                </c:pt>
                <c:pt idx="4014">
                  <c:v>4.8E-8</c:v>
                </c:pt>
                <c:pt idx="4015">
                  <c:v>4.8E-8</c:v>
                </c:pt>
                <c:pt idx="4016">
                  <c:v>4.8E-8</c:v>
                </c:pt>
                <c:pt idx="4017">
                  <c:v>4.8E-8</c:v>
                </c:pt>
                <c:pt idx="4018">
                  <c:v>4.8E-8</c:v>
                </c:pt>
                <c:pt idx="4019">
                  <c:v>4.8E-8</c:v>
                </c:pt>
                <c:pt idx="4020">
                  <c:v>4.8E-8</c:v>
                </c:pt>
                <c:pt idx="4021">
                  <c:v>4.8E-8</c:v>
                </c:pt>
                <c:pt idx="4022">
                  <c:v>4.8E-8</c:v>
                </c:pt>
                <c:pt idx="4023">
                  <c:v>4.8E-8</c:v>
                </c:pt>
                <c:pt idx="4024">
                  <c:v>4.8E-8</c:v>
                </c:pt>
                <c:pt idx="4025">
                  <c:v>4.8E-8</c:v>
                </c:pt>
                <c:pt idx="4026">
                  <c:v>4.8E-8</c:v>
                </c:pt>
                <c:pt idx="4027">
                  <c:v>4.8E-8</c:v>
                </c:pt>
                <c:pt idx="4028">
                  <c:v>4.6999999999999997E-8</c:v>
                </c:pt>
                <c:pt idx="4029">
                  <c:v>4.8E-8</c:v>
                </c:pt>
                <c:pt idx="4030">
                  <c:v>4.8E-8</c:v>
                </c:pt>
                <c:pt idx="4031">
                  <c:v>4.6999999999999997E-8</c:v>
                </c:pt>
                <c:pt idx="4032">
                  <c:v>4.8E-8</c:v>
                </c:pt>
                <c:pt idx="4033">
                  <c:v>4.6999999999999997E-8</c:v>
                </c:pt>
                <c:pt idx="4034">
                  <c:v>4.8E-8</c:v>
                </c:pt>
                <c:pt idx="4035">
                  <c:v>4.6999999999999997E-8</c:v>
                </c:pt>
                <c:pt idx="4036">
                  <c:v>4.6999999999999997E-8</c:v>
                </c:pt>
                <c:pt idx="4037">
                  <c:v>4.6999999999999997E-8</c:v>
                </c:pt>
                <c:pt idx="4038">
                  <c:v>4.6999999999999997E-8</c:v>
                </c:pt>
                <c:pt idx="4039">
                  <c:v>4.6999999999999997E-8</c:v>
                </c:pt>
                <c:pt idx="4040">
                  <c:v>4.6999999999999997E-8</c:v>
                </c:pt>
                <c:pt idx="4041">
                  <c:v>4.6999999999999997E-8</c:v>
                </c:pt>
                <c:pt idx="4042">
                  <c:v>4.6999999999999997E-8</c:v>
                </c:pt>
                <c:pt idx="4043">
                  <c:v>4.6999999999999997E-8</c:v>
                </c:pt>
                <c:pt idx="4044">
                  <c:v>4.6999999999999997E-8</c:v>
                </c:pt>
                <c:pt idx="4045">
                  <c:v>4.6999999999999997E-8</c:v>
                </c:pt>
                <c:pt idx="4046">
                  <c:v>4.6999999999999997E-8</c:v>
                </c:pt>
                <c:pt idx="4047">
                  <c:v>4.6999999999999997E-8</c:v>
                </c:pt>
                <c:pt idx="4048">
                  <c:v>4.6999999999999997E-8</c:v>
                </c:pt>
                <c:pt idx="4049">
                  <c:v>4.6999999999999997E-8</c:v>
                </c:pt>
                <c:pt idx="4050">
                  <c:v>4.6999999999999997E-8</c:v>
                </c:pt>
                <c:pt idx="4051">
                  <c:v>4.6999999999999997E-8</c:v>
                </c:pt>
                <c:pt idx="4052">
                  <c:v>4.6999999999999997E-8</c:v>
                </c:pt>
                <c:pt idx="4053">
                  <c:v>4.6999999999999997E-8</c:v>
                </c:pt>
                <c:pt idx="4054">
                  <c:v>4.6999999999999997E-8</c:v>
                </c:pt>
                <c:pt idx="4055">
                  <c:v>4.6999999999999997E-8</c:v>
                </c:pt>
                <c:pt idx="4056">
                  <c:v>4.6999999999999997E-8</c:v>
                </c:pt>
                <c:pt idx="4057">
                  <c:v>4.6999999999999997E-8</c:v>
                </c:pt>
                <c:pt idx="4058">
                  <c:v>4.6999999999999997E-8</c:v>
                </c:pt>
                <c:pt idx="4059">
                  <c:v>4.6999999999999997E-8</c:v>
                </c:pt>
                <c:pt idx="4060">
                  <c:v>4.6999999999999997E-8</c:v>
                </c:pt>
                <c:pt idx="4061">
                  <c:v>4.6999999999999997E-8</c:v>
                </c:pt>
                <c:pt idx="4062">
                  <c:v>4.6999999999999997E-8</c:v>
                </c:pt>
                <c:pt idx="4063">
                  <c:v>4.6999999999999997E-8</c:v>
                </c:pt>
                <c:pt idx="4064">
                  <c:v>4.6999999999999997E-8</c:v>
                </c:pt>
                <c:pt idx="4065">
                  <c:v>4.6999999999999997E-8</c:v>
                </c:pt>
                <c:pt idx="4066">
                  <c:v>4.6999999999999997E-8</c:v>
                </c:pt>
                <c:pt idx="4067">
                  <c:v>4.6999999999999997E-8</c:v>
                </c:pt>
                <c:pt idx="4068">
                  <c:v>4.6999999999999997E-8</c:v>
                </c:pt>
                <c:pt idx="4069">
                  <c:v>4.6999999999999997E-8</c:v>
                </c:pt>
                <c:pt idx="4070">
                  <c:v>4.6999999999999997E-8</c:v>
                </c:pt>
                <c:pt idx="4071">
                  <c:v>4.6999999999999997E-8</c:v>
                </c:pt>
                <c:pt idx="4072">
                  <c:v>4.6999999999999997E-8</c:v>
                </c:pt>
                <c:pt idx="4073">
                  <c:v>4.6999999999999997E-8</c:v>
                </c:pt>
                <c:pt idx="4074">
                  <c:v>4.6999999999999997E-8</c:v>
                </c:pt>
                <c:pt idx="4075">
                  <c:v>4.6999999999999997E-8</c:v>
                </c:pt>
                <c:pt idx="4076">
                  <c:v>4.6999999999999997E-8</c:v>
                </c:pt>
                <c:pt idx="4077">
                  <c:v>4.6999999999999997E-8</c:v>
                </c:pt>
                <c:pt idx="4078">
                  <c:v>4.6999999999999997E-8</c:v>
                </c:pt>
                <c:pt idx="4079">
                  <c:v>4.6999999999999997E-8</c:v>
                </c:pt>
                <c:pt idx="4080">
                  <c:v>4.6999999999999997E-8</c:v>
                </c:pt>
                <c:pt idx="4081">
                  <c:v>4.6999999999999997E-8</c:v>
                </c:pt>
                <c:pt idx="4082">
                  <c:v>4.6999999999999997E-8</c:v>
                </c:pt>
                <c:pt idx="4083">
                  <c:v>4.6999999999999997E-8</c:v>
                </c:pt>
                <c:pt idx="4084">
                  <c:v>4.6999999999999997E-8</c:v>
                </c:pt>
                <c:pt idx="4085">
                  <c:v>4.6999999999999997E-8</c:v>
                </c:pt>
                <c:pt idx="4086">
                  <c:v>4.6999999999999997E-8</c:v>
                </c:pt>
                <c:pt idx="4087">
                  <c:v>4.6999999999999997E-8</c:v>
                </c:pt>
                <c:pt idx="4088">
                  <c:v>4.6999999999999997E-8</c:v>
                </c:pt>
                <c:pt idx="4089">
                  <c:v>4.6999999999999997E-8</c:v>
                </c:pt>
                <c:pt idx="4090">
                  <c:v>4.6999999999999997E-8</c:v>
                </c:pt>
                <c:pt idx="4091">
                  <c:v>4.6999999999999997E-8</c:v>
                </c:pt>
                <c:pt idx="4092">
                  <c:v>4.6999999999999997E-8</c:v>
                </c:pt>
                <c:pt idx="4093">
                  <c:v>4.6999999999999997E-8</c:v>
                </c:pt>
                <c:pt idx="4094">
                  <c:v>4.6999999999999997E-8</c:v>
                </c:pt>
                <c:pt idx="4095">
                  <c:v>4.6999999999999997E-8</c:v>
                </c:pt>
                <c:pt idx="4096">
                  <c:v>4.6999999999999997E-8</c:v>
                </c:pt>
                <c:pt idx="4097">
                  <c:v>4.6999999999999997E-8</c:v>
                </c:pt>
                <c:pt idx="4098">
                  <c:v>4.6999999999999997E-8</c:v>
                </c:pt>
                <c:pt idx="4099">
                  <c:v>4.6999999999999997E-8</c:v>
                </c:pt>
                <c:pt idx="4100">
                  <c:v>4.6999999999999997E-8</c:v>
                </c:pt>
                <c:pt idx="4101">
                  <c:v>4.6999999999999997E-8</c:v>
                </c:pt>
                <c:pt idx="4102">
                  <c:v>4.6999999999999997E-8</c:v>
                </c:pt>
                <c:pt idx="4103">
                  <c:v>4.6999999999999997E-8</c:v>
                </c:pt>
                <c:pt idx="4104">
                  <c:v>4.6999999999999997E-8</c:v>
                </c:pt>
                <c:pt idx="4105">
                  <c:v>4.6999999999999997E-8</c:v>
                </c:pt>
                <c:pt idx="4106">
                  <c:v>4.6999999999999997E-8</c:v>
                </c:pt>
                <c:pt idx="4107">
                  <c:v>4.6999999999999997E-8</c:v>
                </c:pt>
                <c:pt idx="4108">
                  <c:v>4.6999999999999997E-8</c:v>
                </c:pt>
                <c:pt idx="4109">
                  <c:v>4.6999999999999997E-8</c:v>
                </c:pt>
                <c:pt idx="4110">
                  <c:v>4.6999999999999997E-8</c:v>
                </c:pt>
                <c:pt idx="4111">
                  <c:v>4.6999999999999997E-8</c:v>
                </c:pt>
                <c:pt idx="4112">
                  <c:v>4.6999999999999997E-8</c:v>
                </c:pt>
                <c:pt idx="4113">
                  <c:v>4.6999999999999997E-8</c:v>
                </c:pt>
                <c:pt idx="4114">
                  <c:v>4.6999999999999997E-8</c:v>
                </c:pt>
                <c:pt idx="4115">
                  <c:v>4.6999999999999997E-8</c:v>
                </c:pt>
                <c:pt idx="4116">
                  <c:v>4.6999999999999997E-8</c:v>
                </c:pt>
                <c:pt idx="4117">
                  <c:v>4.6999999999999997E-8</c:v>
                </c:pt>
                <c:pt idx="4118">
                  <c:v>4.6999999999999997E-8</c:v>
                </c:pt>
                <c:pt idx="4119">
                  <c:v>4.6999999999999997E-8</c:v>
                </c:pt>
                <c:pt idx="4120">
                  <c:v>4.6999999999999997E-8</c:v>
                </c:pt>
                <c:pt idx="4121">
                  <c:v>4.6999999999999997E-8</c:v>
                </c:pt>
                <c:pt idx="4122">
                  <c:v>4.6999999999999997E-8</c:v>
                </c:pt>
                <c:pt idx="4123">
                  <c:v>4.6999999999999997E-8</c:v>
                </c:pt>
                <c:pt idx="4124">
                  <c:v>4.6999999999999997E-8</c:v>
                </c:pt>
                <c:pt idx="4125">
                  <c:v>4.6999999999999997E-8</c:v>
                </c:pt>
                <c:pt idx="4126">
                  <c:v>4.6999999999999997E-8</c:v>
                </c:pt>
                <c:pt idx="4127">
                  <c:v>4.6999999999999997E-8</c:v>
                </c:pt>
                <c:pt idx="4128">
                  <c:v>4.6999999999999997E-8</c:v>
                </c:pt>
                <c:pt idx="4129">
                  <c:v>4.6999999999999997E-8</c:v>
                </c:pt>
                <c:pt idx="4130">
                  <c:v>4.6999999999999997E-8</c:v>
                </c:pt>
                <c:pt idx="4131">
                  <c:v>4.6999999999999997E-8</c:v>
                </c:pt>
                <c:pt idx="4132">
                  <c:v>4.6999999999999997E-8</c:v>
                </c:pt>
                <c:pt idx="4133">
                  <c:v>4.6999999999999997E-8</c:v>
                </c:pt>
                <c:pt idx="4134">
                  <c:v>4.6999999999999997E-8</c:v>
                </c:pt>
                <c:pt idx="4135">
                  <c:v>4.6999999999999997E-8</c:v>
                </c:pt>
                <c:pt idx="4136">
                  <c:v>4.6999999999999997E-8</c:v>
                </c:pt>
                <c:pt idx="4137">
                  <c:v>4.6999999999999997E-8</c:v>
                </c:pt>
                <c:pt idx="4138">
                  <c:v>4.6999999999999997E-8</c:v>
                </c:pt>
                <c:pt idx="4139">
                  <c:v>4.6999999999999997E-8</c:v>
                </c:pt>
                <c:pt idx="4140">
                  <c:v>4.6999999999999997E-8</c:v>
                </c:pt>
                <c:pt idx="4141">
                  <c:v>4.6999999999999997E-8</c:v>
                </c:pt>
                <c:pt idx="4142">
                  <c:v>4.6999999999999997E-8</c:v>
                </c:pt>
                <c:pt idx="4143">
                  <c:v>4.6999999999999997E-8</c:v>
                </c:pt>
                <c:pt idx="4144">
                  <c:v>4.6999999999999997E-8</c:v>
                </c:pt>
                <c:pt idx="4145">
                  <c:v>4.6999999999999997E-8</c:v>
                </c:pt>
                <c:pt idx="4146">
                  <c:v>4.6999999999999997E-8</c:v>
                </c:pt>
                <c:pt idx="4147">
                  <c:v>4.6999999999999997E-8</c:v>
                </c:pt>
                <c:pt idx="4148">
                  <c:v>4.6999999999999997E-8</c:v>
                </c:pt>
                <c:pt idx="4149">
                  <c:v>4.6999999999999997E-8</c:v>
                </c:pt>
                <c:pt idx="4150">
                  <c:v>4.6999999999999997E-8</c:v>
                </c:pt>
                <c:pt idx="4151">
                  <c:v>4.6999999999999997E-8</c:v>
                </c:pt>
                <c:pt idx="4152">
                  <c:v>4.6999999999999997E-8</c:v>
                </c:pt>
                <c:pt idx="4153">
                  <c:v>4.6999999999999997E-8</c:v>
                </c:pt>
                <c:pt idx="4154">
                  <c:v>4.6999999999999997E-8</c:v>
                </c:pt>
                <c:pt idx="4155">
                  <c:v>4.6999999999999997E-8</c:v>
                </c:pt>
                <c:pt idx="4156">
                  <c:v>4.6999999999999997E-8</c:v>
                </c:pt>
                <c:pt idx="4157">
                  <c:v>4.6999999999999997E-8</c:v>
                </c:pt>
                <c:pt idx="4158">
                  <c:v>4.6999999999999997E-8</c:v>
                </c:pt>
                <c:pt idx="4159">
                  <c:v>4.6999999999999997E-8</c:v>
                </c:pt>
                <c:pt idx="4160">
                  <c:v>4.6999999999999997E-8</c:v>
                </c:pt>
                <c:pt idx="4161">
                  <c:v>4.6999999999999997E-8</c:v>
                </c:pt>
                <c:pt idx="4162">
                  <c:v>4.6999999999999997E-8</c:v>
                </c:pt>
                <c:pt idx="4163">
                  <c:v>4.6999999999999997E-8</c:v>
                </c:pt>
                <c:pt idx="4164">
                  <c:v>4.6999999999999997E-8</c:v>
                </c:pt>
                <c:pt idx="4165">
                  <c:v>4.6999999999999997E-8</c:v>
                </c:pt>
                <c:pt idx="4166">
                  <c:v>4.6999999999999997E-8</c:v>
                </c:pt>
                <c:pt idx="4167">
                  <c:v>4.6999999999999997E-8</c:v>
                </c:pt>
                <c:pt idx="4168">
                  <c:v>4.6999999999999997E-8</c:v>
                </c:pt>
                <c:pt idx="4169">
                  <c:v>4.6999999999999997E-8</c:v>
                </c:pt>
                <c:pt idx="4170">
                  <c:v>4.6999999999999997E-8</c:v>
                </c:pt>
                <c:pt idx="4171">
                  <c:v>4.6999999999999997E-8</c:v>
                </c:pt>
                <c:pt idx="4172">
                  <c:v>4.6999999999999997E-8</c:v>
                </c:pt>
                <c:pt idx="4173">
                  <c:v>4.6999999999999997E-8</c:v>
                </c:pt>
                <c:pt idx="4174">
                  <c:v>4.6999999999999997E-8</c:v>
                </c:pt>
                <c:pt idx="4175">
                  <c:v>4.6999999999999997E-8</c:v>
                </c:pt>
                <c:pt idx="4176">
                  <c:v>4.6999999999999997E-8</c:v>
                </c:pt>
                <c:pt idx="4177">
                  <c:v>4.6999999999999997E-8</c:v>
                </c:pt>
                <c:pt idx="4178">
                  <c:v>4.6999999999999997E-8</c:v>
                </c:pt>
                <c:pt idx="4179">
                  <c:v>4.6999999999999997E-8</c:v>
                </c:pt>
                <c:pt idx="4180">
                  <c:v>4.6999999999999997E-8</c:v>
                </c:pt>
                <c:pt idx="4181">
                  <c:v>4.6999999999999997E-8</c:v>
                </c:pt>
                <c:pt idx="4182">
                  <c:v>4.6999999999999997E-8</c:v>
                </c:pt>
                <c:pt idx="4183">
                  <c:v>4.6999999999999997E-8</c:v>
                </c:pt>
                <c:pt idx="4184">
                  <c:v>4.6999999999999997E-8</c:v>
                </c:pt>
                <c:pt idx="4185">
                  <c:v>4.6999999999999997E-8</c:v>
                </c:pt>
                <c:pt idx="4186">
                  <c:v>4.6999999999999997E-8</c:v>
                </c:pt>
                <c:pt idx="4187">
                  <c:v>4.6999999999999997E-8</c:v>
                </c:pt>
                <c:pt idx="4188">
                  <c:v>4.6999999999999997E-8</c:v>
                </c:pt>
                <c:pt idx="4189">
                  <c:v>4.6999999999999997E-8</c:v>
                </c:pt>
                <c:pt idx="4190">
                  <c:v>4.6999999999999997E-8</c:v>
                </c:pt>
                <c:pt idx="4191">
                  <c:v>4.6999999999999997E-8</c:v>
                </c:pt>
                <c:pt idx="4192">
                  <c:v>4.6999999999999997E-8</c:v>
                </c:pt>
                <c:pt idx="4193">
                  <c:v>4.6999999999999997E-8</c:v>
                </c:pt>
                <c:pt idx="4194">
                  <c:v>4.6999999999999997E-8</c:v>
                </c:pt>
                <c:pt idx="4195">
                  <c:v>4.6999999999999997E-8</c:v>
                </c:pt>
                <c:pt idx="4196">
                  <c:v>4.6999999999999997E-8</c:v>
                </c:pt>
                <c:pt idx="4197">
                  <c:v>4.6999999999999997E-8</c:v>
                </c:pt>
                <c:pt idx="4198">
                  <c:v>4.6999999999999997E-8</c:v>
                </c:pt>
                <c:pt idx="4199">
                  <c:v>4.6999999999999997E-8</c:v>
                </c:pt>
                <c:pt idx="4200">
                  <c:v>4.6999999999999997E-8</c:v>
                </c:pt>
                <c:pt idx="4201">
                  <c:v>4.6000000000000002E-8</c:v>
                </c:pt>
                <c:pt idx="4202">
                  <c:v>4.6999999999999997E-8</c:v>
                </c:pt>
                <c:pt idx="4203">
                  <c:v>4.6999999999999997E-8</c:v>
                </c:pt>
                <c:pt idx="4204">
                  <c:v>4.6999999999999997E-8</c:v>
                </c:pt>
                <c:pt idx="4205">
                  <c:v>4.6999999999999997E-8</c:v>
                </c:pt>
                <c:pt idx="4206">
                  <c:v>4.6999999999999997E-8</c:v>
                </c:pt>
                <c:pt idx="4207">
                  <c:v>4.6999999999999997E-8</c:v>
                </c:pt>
                <c:pt idx="4208">
                  <c:v>4.6999999999999997E-8</c:v>
                </c:pt>
                <c:pt idx="4209">
                  <c:v>4.6999999999999997E-8</c:v>
                </c:pt>
                <c:pt idx="4210">
                  <c:v>4.6999999999999997E-8</c:v>
                </c:pt>
                <c:pt idx="4211">
                  <c:v>4.6999999999999997E-8</c:v>
                </c:pt>
                <c:pt idx="4212">
                  <c:v>4.6000000000000002E-8</c:v>
                </c:pt>
                <c:pt idx="4213">
                  <c:v>4.6000000000000002E-8</c:v>
                </c:pt>
                <c:pt idx="4214">
                  <c:v>4.6999999999999997E-8</c:v>
                </c:pt>
                <c:pt idx="4215">
                  <c:v>4.6999999999999997E-8</c:v>
                </c:pt>
                <c:pt idx="4216">
                  <c:v>4.6999999999999997E-8</c:v>
                </c:pt>
                <c:pt idx="4217">
                  <c:v>4.6999999999999997E-8</c:v>
                </c:pt>
                <c:pt idx="4218">
                  <c:v>4.6999999999999997E-8</c:v>
                </c:pt>
                <c:pt idx="4219">
                  <c:v>4.6000000000000002E-8</c:v>
                </c:pt>
                <c:pt idx="4220">
                  <c:v>4.6999999999999997E-8</c:v>
                </c:pt>
                <c:pt idx="4221">
                  <c:v>4.6999999999999997E-8</c:v>
                </c:pt>
                <c:pt idx="4222">
                  <c:v>4.6999999999999997E-8</c:v>
                </c:pt>
                <c:pt idx="4223">
                  <c:v>4.6999999999999997E-8</c:v>
                </c:pt>
                <c:pt idx="4224">
                  <c:v>4.6999999999999997E-8</c:v>
                </c:pt>
                <c:pt idx="4225">
                  <c:v>4.6999999999999997E-8</c:v>
                </c:pt>
                <c:pt idx="4226">
                  <c:v>4.6999999999999997E-8</c:v>
                </c:pt>
                <c:pt idx="4227">
                  <c:v>4.6999999999999997E-8</c:v>
                </c:pt>
                <c:pt idx="4228">
                  <c:v>4.6999999999999997E-8</c:v>
                </c:pt>
                <c:pt idx="4229">
                  <c:v>4.6999999999999997E-8</c:v>
                </c:pt>
                <c:pt idx="4230">
                  <c:v>4.6999999999999997E-8</c:v>
                </c:pt>
                <c:pt idx="4231">
                  <c:v>4.6999999999999997E-8</c:v>
                </c:pt>
                <c:pt idx="4232">
                  <c:v>4.6000000000000002E-8</c:v>
                </c:pt>
                <c:pt idx="4233">
                  <c:v>4.6000000000000002E-8</c:v>
                </c:pt>
                <c:pt idx="4234">
                  <c:v>4.6999999999999997E-8</c:v>
                </c:pt>
                <c:pt idx="4235">
                  <c:v>4.6999999999999997E-8</c:v>
                </c:pt>
                <c:pt idx="4236">
                  <c:v>4.6999999999999997E-8</c:v>
                </c:pt>
                <c:pt idx="4237">
                  <c:v>4.6000000000000002E-8</c:v>
                </c:pt>
                <c:pt idx="4238">
                  <c:v>4.6000000000000002E-8</c:v>
                </c:pt>
                <c:pt idx="4239">
                  <c:v>4.6000000000000002E-8</c:v>
                </c:pt>
                <c:pt idx="4240">
                  <c:v>4.6000000000000002E-8</c:v>
                </c:pt>
                <c:pt idx="4241">
                  <c:v>4.6000000000000002E-8</c:v>
                </c:pt>
                <c:pt idx="4242">
                  <c:v>4.6000000000000002E-8</c:v>
                </c:pt>
                <c:pt idx="4243">
                  <c:v>4.6000000000000002E-8</c:v>
                </c:pt>
                <c:pt idx="4244">
                  <c:v>4.6000000000000002E-8</c:v>
                </c:pt>
                <c:pt idx="4245">
                  <c:v>4.6000000000000002E-8</c:v>
                </c:pt>
                <c:pt idx="4246">
                  <c:v>4.6000000000000002E-8</c:v>
                </c:pt>
                <c:pt idx="4247">
                  <c:v>4.6000000000000002E-8</c:v>
                </c:pt>
                <c:pt idx="4248">
                  <c:v>4.6000000000000002E-8</c:v>
                </c:pt>
                <c:pt idx="4249">
                  <c:v>4.6000000000000002E-8</c:v>
                </c:pt>
                <c:pt idx="4250">
                  <c:v>4.6000000000000002E-8</c:v>
                </c:pt>
                <c:pt idx="4251">
                  <c:v>4.6000000000000002E-8</c:v>
                </c:pt>
                <c:pt idx="4252">
                  <c:v>4.6000000000000002E-8</c:v>
                </c:pt>
                <c:pt idx="4253">
                  <c:v>4.6000000000000002E-8</c:v>
                </c:pt>
                <c:pt idx="4254">
                  <c:v>4.6000000000000002E-8</c:v>
                </c:pt>
                <c:pt idx="4255">
                  <c:v>4.6000000000000002E-8</c:v>
                </c:pt>
                <c:pt idx="4256">
                  <c:v>4.6000000000000002E-8</c:v>
                </c:pt>
                <c:pt idx="4257">
                  <c:v>4.6000000000000002E-8</c:v>
                </c:pt>
                <c:pt idx="4258">
                  <c:v>4.6000000000000002E-8</c:v>
                </c:pt>
                <c:pt idx="4259">
                  <c:v>4.6000000000000002E-8</c:v>
                </c:pt>
                <c:pt idx="4260">
                  <c:v>4.6000000000000002E-8</c:v>
                </c:pt>
                <c:pt idx="4261">
                  <c:v>4.6000000000000002E-8</c:v>
                </c:pt>
                <c:pt idx="4262">
                  <c:v>4.6000000000000002E-8</c:v>
                </c:pt>
                <c:pt idx="4263">
                  <c:v>4.6000000000000002E-8</c:v>
                </c:pt>
                <c:pt idx="4264">
                  <c:v>4.6000000000000002E-8</c:v>
                </c:pt>
                <c:pt idx="4265">
                  <c:v>4.6000000000000002E-8</c:v>
                </c:pt>
                <c:pt idx="4266">
                  <c:v>4.6000000000000002E-8</c:v>
                </c:pt>
                <c:pt idx="4267">
                  <c:v>4.6000000000000002E-8</c:v>
                </c:pt>
                <c:pt idx="4268">
                  <c:v>4.6000000000000002E-8</c:v>
                </c:pt>
                <c:pt idx="4269">
                  <c:v>4.6000000000000002E-8</c:v>
                </c:pt>
                <c:pt idx="4270">
                  <c:v>4.6000000000000002E-8</c:v>
                </c:pt>
                <c:pt idx="4271">
                  <c:v>4.6000000000000002E-8</c:v>
                </c:pt>
                <c:pt idx="4272">
                  <c:v>4.6000000000000002E-8</c:v>
                </c:pt>
                <c:pt idx="4273">
                  <c:v>4.6000000000000002E-8</c:v>
                </c:pt>
                <c:pt idx="4274">
                  <c:v>4.6000000000000002E-8</c:v>
                </c:pt>
                <c:pt idx="4275">
                  <c:v>4.6000000000000002E-8</c:v>
                </c:pt>
                <c:pt idx="4276">
                  <c:v>4.6000000000000002E-8</c:v>
                </c:pt>
                <c:pt idx="4277">
                  <c:v>4.6000000000000002E-8</c:v>
                </c:pt>
                <c:pt idx="4278">
                  <c:v>4.6000000000000002E-8</c:v>
                </c:pt>
                <c:pt idx="4279">
                  <c:v>4.6000000000000002E-8</c:v>
                </c:pt>
                <c:pt idx="4280">
                  <c:v>4.6000000000000002E-8</c:v>
                </c:pt>
                <c:pt idx="4281">
                  <c:v>4.6000000000000002E-8</c:v>
                </c:pt>
                <c:pt idx="4282">
                  <c:v>4.6000000000000002E-8</c:v>
                </c:pt>
                <c:pt idx="4283">
                  <c:v>4.6000000000000002E-8</c:v>
                </c:pt>
                <c:pt idx="4284">
                  <c:v>4.6000000000000002E-8</c:v>
                </c:pt>
                <c:pt idx="4285">
                  <c:v>4.6000000000000002E-8</c:v>
                </c:pt>
                <c:pt idx="4286">
                  <c:v>4.6000000000000002E-8</c:v>
                </c:pt>
                <c:pt idx="4287">
                  <c:v>4.6000000000000002E-8</c:v>
                </c:pt>
                <c:pt idx="4288">
                  <c:v>4.6000000000000002E-8</c:v>
                </c:pt>
                <c:pt idx="4289">
                  <c:v>4.6000000000000002E-8</c:v>
                </c:pt>
                <c:pt idx="4290">
                  <c:v>4.6000000000000002E-8</c:v>
                </c:pt>
                <c:pt idx="4291">
                  <c:v>4.6000000000000002E-8</c:v>
                </c:pt>
                <c:pt idx="4292">
                  <c:v>4.6000000000000002E-8</c:v>
                </c:pt>
                <c:pt idx="4293">
                  <c:v>4.6000000000000002E-8</c:v>
                </c:pt>
                <c:pt idx="4294">
                  <c:v>4.6000000000000002E-8</c:v>
                </c:pt>
                <c:pt idx="4295">
                  <c:v>4.6000000000000002E-8</c:v>
                </c:pt>
                <c:pt idx="4296">
                  <c:v>4.6000000000000002E-8</c:v>
                </c:pt>
                <c:pt idx="4297">
                  <c:v>4.6000000000000002E-8</c:v>
                </c:pt>
                <c:pt idx="4298">
                  <c:v>4.6000000000000002E-8</c:v>
                </c:pt>
                <c:pt idx="4299">
                  <c:v>4.6000000000000002E-8</c:v>
                </c:pt>
                <c:pt idx="4300">
                  <c:v>4.6000000000000002E-8</c:v>
                </c:pt>
                <c:pt idx="4301">
                  <c:v>4.6000000000000002E-8</c:v>
                </c:pt>
                <c:pt idx="4302">
                  <c:v>4.6000000000000002E-8</c:v>
                </c:pt>
                <c:pt idx="4303">
                  <c:v>4.6000000000000002E-8</c:v>
                </c:pt>
                <c:pt idx="4304">
                  <c:v>4.6000000000000002E-8</c:v>
                </c:pt>
                <c:pt idx="4305">
                  <c:v>4.6000000000000002E-8</c:v>
                </c:pt>
                <c:pt idx="4306">
                  <c:v>4.6000000000000002E-8</c:v>
                </c:pt>
                <c:pt idx="4307">
                  <c:v>4.6000000000000002E-8</c:v>
                </c:pt>
                <c:pt idx="4308">
                  <c:v>4.6000000000000002E-8</c:v>
                </c:pt>
                <c:pt idx="4309">
                  <c:v>4.6000000000000002E-8</c:v>
                </c:pt>
                <c:pt idx="4310">
                  <c:v>4.6000000000000002E-8</c:v>
                </c:pt>
                <c:pt idx="4311">
                  <c:v>4.6000000000000002E-8</c:v>
                </c:pt>
                <c:pt idx="4312">
                  <c:v>4.6000000000000002E-8</c:v>
                </c:pt>
                <c:pt idx="4313">
                  <c:v>4.6000000000000002E-8</c:v>
                </c:pt>
                <c:pt idx="4314">
                  <c:v>4.6000000000000002E-8</c:v>
                </c:pt>
                <c:pt idx="4315">
                  <c:v>4.6000000000000002E-8</c:v>
                </c:pt>
                <c:pt idx="4316">
                  <c:v>4.6000000000000002E-8</c:v>
                </c:pt>
                <c:pt idx="4317">
                  <c:v>4.6000000000000002E-8</c:v>
                </c:pt>
                <c:pt idx="4318">
                  <c:v>4.6000000000000002E-8</c:v>
                </c:pt>
                <c:pt idx="4319">
                  <c:v>4.6000000000000002E-8</c:v>
                </c:pt>
                <c:pt idx="4320">
                  <c:v>4.6000000000000002E-8</c:v>
                </c:pt>
                <c:pt idx="4321">
                  <c:v>4.6000000000000002E-8</c:v>
                </c:pt>
                <c:pt idx="4322">
                  <c:v>4.6000000000000002E-8</c:v>
                </c:pt>
                <c:pt idx="4323">
                  <c:v>4.6000000000000002E-8</c:v>
                </c:pt>
                <c:pt idx="4324">
                  <c:v>4.6000000000000002E-8</c:v>
                </c:pt>
                <c:pt idx="4325">
                  <c:v>4.6000000000000002E-8</c:v>
                </c:pt>
                <c:pt idx="4326">
                  <c:v>4.6000000000000002E-8</c:v>
                </c:pt>
                <c:pt idx="4327">
                  <c:v>4.6000000000000002E-8</c:v>
                </c:pt>
                <c:pt idx="4328">
                  <c:v>4.6000000000000002E-8</c:v>
                </c:pt>
                <c:pt idx="4329">
                  <c:v>4.6000000000000002E-8</c:v>
                </c:pt>
                <c:pt idx="4330">
                  <c:v>4.6000000000000002E-8</c:v>
                </c:pt>
                <c:pt idx="4331">
                  <c:v>4.6000000000000002E-8</c:v>
                </c:pt>
                <c:pt idx="4332">
                  <c:v>4.6000000000000002E-8</c:v>
                </c:pt>
                <c:pt idx="4333">
                  <c:v>4.6000000000000002E-8</c:v>
                </c:pt>
                <c:pt idx="4334">
                  <c:v>4.6000000000000002E-8</c:v>
                </c:pt>
                <c:pt idx="4335">
                  <c:v>4.6000000000000002E-8</c:v>
                </c:pt>
                <c:pt idx="4336">
                  <c:v>4.6000000000000002E-8</c:v>
                </c:pt>
                <c:pt idx="4337">
                  <c:v>4.6000000000000002E-8</c:v>
                </c:pt>
                <c:pt idx="4338">
                  <c:v>4.6000000000000002E-8</c:v>
                </c:pt>
                <c:pt idx="4339">
                  <c:v>4.6000000000000002E-8</c:v>
                </c:pt>
                <c:pt idx="4340">
                  <c:v>4.6000000000000002E-8</c:v>
                </c:pt>
                <c:pt idx="4341">
                  <c:v>4.6000000000000002E-8</c:v>
                </c:pt>
                <c:pt idx="4342">
                  <c:v>4.6000000000000002E-8</c:v>
                </c:pt>
                <c:pt idx="4343">
                  <c:v>4.6000000000000002E-8</c:v>
                </c:pt>
                <c:pt idx="4344">
                  <c:v>4.6000000000000002E-8</c:v>
                </c:pt>
                <c:pt idx="4345">
                  <c:v>4.6000000000000002E-8</c:v>
                </c:pt>
                <c:pt idx="4346">
                  <c:v>4.6000000000000002E-8</c:v>
                </c:pt>
                <c:pt idx="4347">
                  <c:v>4.6000000000000002E-8</c:v>
                </c:pt>
                <c:pt idx="4348">
                  <c:v>4.6000000000000002E-8</c:v>
                </c:pt>
                <c:pt idx="4349">
                  <c:v>4.6000000000000002E-8</c:v>
                </c:pt>
                <c:pt idx="4350">
                  <c:v>4.6000000000000002E-8</c:v>
                </c:pt>
                <c:pt idx="4351">
                  <c:v>4.6000000000000002E-8</c:v>
                </c:pt>
                <c:pt idx="4352">
                  <c:v>4.6000000000000002E-8</c:v>
                </c:pt>
                <c:pt idx="4353">
                  <c:v>4.6000000000000002E-8</c:v>
                </c:pt>
                <c:pt idx="4354">
                  <c:v>4.6000000000000002E-8</c:v>
                </c:pt>
                <c:pt idx="4355">
                  <c:v>4.6000000000000002E-8</c:v>
                </c:pt>
                <c:pt idx="4356">
                  <c:v>4.6000000000000002E-8</c:v>
                </c:pt>
                <c:pt idx="4357">
                  <c:v>4.6000000000000002E-8</c:v>
                </c:pt>
                <c:pt idx="4358">
                  <c:v>4.6000000000000002E-8</c:v>
                </c:pt>
                <c:pt idx="4359">
                  <c:v>4.6000000000000002E-8</c:v>
                </c:pt>
                <c:pt idx="4360">
                  <c:v>4.6000000000000002E-8</c:v>
                </c:pt>
                <c:pt idx="4361">
                  <c:v>4.6000000000000002E-8</c:v>
                </c:pt>
                <c:pt idx="4362">
                  <c:v>4.6000000000000002E-8</c:v>
                </c:pt>
                <c:pt idx="4363">
                  <c:v>4.6000000000000002E-8</c:v>
                </c:pt>
                <c:pt idx="4364">
                  <c:v>4.6000000000000002E-8</c:v>
                </c:pt>
                <c:pt idx="4365">
                  <c:v>4.6000000000000002E-8</c:v>
                </c:pt>
                <c:pt idx="4366">
                  <c:v>4.4999999999999999E-8</c:v>
                </c:pt>
                <c:pt idx="4367">
                  <c:v>4.4999999999999999E-8</c:v>
                </c:pt>
                <c:pt idx="4368">
                  <c:v>4.4999999999999999E-8</c:v>
                </c:pt>
                <c:pt idx="4369">
                  <c:v>4.4999999999999999E-8</c:v>
                </c:pt>
                <c:pt idx="4370">
                  <c:v>4.4999999999999999E-8</c:v>
                </c:pt>
                <c:pt idx="4371">
                  <c:v>4.4999999999999999E-8</c:v>
                </c:pt>
                <c:pt idx="4372">
                  <c:v>4.4999999999999999E-8</c:v>
                </c:pt>
                <c:pt idx="4373">
                  <c:v>4.4999999999999999E-8</c:v>
                </c:pt>
                <c:pt idx="4374">
                  <c:v>4.4999999999999999E-8</c:v>
                </c:pt>
                <c:pt idx="4375">
                  <c:v>4.4999999999999999E-8</c:v>
                </c:pt>
                <c:pt idx="4376">
                  <c:v>4.4999999999999999E-8</c:v>
                </c:pt>
                <c:pt idx="4377">
                  <c:v>4.4999999999999999E-8</c:v>
                </c:pt>
                <c:pt idx="4378">
                  <c:v>4.4999999999999999E-8</c:v>
                </c:pt>
                <c:pt idx="4379">
                  <c:v>4.6000000000000002E-8</c:v>
                </c:pt>
                <c:pt idx="4380">
                  <c:v>4.4999999999999999E-8</c:v>
                </c:pt>
                <c:pt idx="4381">
                  <c:v>4.4999999999999999E-8</c:v>
                </c:pt>
                <c:pt idx="4382">
                  <c:v>4.4999999999999999E-8</c:v>
                </c:pt>
                <c:pt idx="4383">
                  <c:v>4.4999999999999999E-8</c:v>
                </c:pt>
                <c:pt idx="4384">
                  <c:v>4.4999999999999999E-8</c:v>
                </c:pt>
                <c:pt idx="4385">
                  <c:v>4.4999999999999999E-8</c:v>
                </c:pt>
                <c:pt idx="4386">
                  <c:v>4.4999999999999999E-8</c:v>
                </c:pt>
                <c:pt idx="4387">
                  <c:v>4.4999999999999999E-8</c:v>
                </c:pt>
                <c:pt idx="4388">
                  <c:v>4.4999999999999999E-8</c:v>
                </c:pt>
                <c:pt idx="4389">
                  <c:v>4.4999999999999999E-8</c:v>
                </c:pt>
                <c:pt idx="4390">
                  <c:v>4.4999999999999999E-8</c:v>
                </c:pt>
                <c:pt idx="4391">
                  <c:v>4.4999999999999999E-8</c:v>
                </c:pt>
                <c:pt idx="4392">
                  <c:v>4.4999999999999999E-8</c:v>
                </c:pt>
                <c:pt idx="4393">
                  <c:v>4.4999999999999999E-8</c:v>
                </c:pt>
                <c:pt idx="4394">
                  <c:v>4.4999999999999999E-8</c:v>
                </c:pt>
                <c:pt idx="4395">
                  <c:v>4.4999999999999999E-8</c:v>
                </c:pt>
                <c:pt idx="4396">
                  <c:v>4.4999999999999999E-8</c:v>
                </c:pt>
                <c:pt idx="4397">
                  <c:v>4.4999999999999999E-8</c:v>
                </c:pt>
                <c:pt idx="4398">
                  <c:v>4.4999999999999999E-8</c:v>
                </c:pt>
                <c:pt idx="4399">
                  <c:v>4.4999999999999999E-8</c:v>
                </c:pt>
                <c:pt idx="4400">
                  <c:v>4.4999999999999999E-8</c:v>
                </c:pt>
                <c:pt idx="4401">
                  <c:v>4.4999999999999999E-8</c:v>
                </c:pt>
                <c:pt idx="4402">
                  <c:v>4.4999999999999999E-8</c:v>
                </c:pt>
                <c:pt idx="4403">
                  <c:v>4.4999999999999999E-8</c:v>
                </c:pt>
                <c:pt idx="4404">
                  <c:v>4.4999999999999999E-8</c:v>
                </c:pt>
                <c:pt idx="4405">
                  <c:v>4.4999999999999999E-8</c:v>
                </c:pt>
                <c:pt idx="4406">
                  <c:v>4.4999999999999999E-8</c:v>
                </c:pt>
                <c:pt idx="4407">
                  <c:v>4.4999999999999999E-8</c:v>
                </c:pt>
                <c:pt idx="4408">
                  <c:v>4.4999999999999999E-8</c:v>
                </c:pt>
                <c:pt idx="4409">
                  <c:v>4.4999999999999999E-8</c:v>
                </c:pt>
                <c:pt idx="4410">
                  <c:v>4.4999999999999999E-8</c:v>
                </c:pt>
                <c:pt idx="4411">
                  <c:v>4.4999999999999999E-8</c:v>
                </c:pt>
                <c:pt idx="4412">
                  <c:v>4.4999999999999999E-8</c:v>
                </c:pt>
                <c:pt idx="4413">
                  <c:v>4.4999999999999999E-8</c:v>
                </c:pt>
                <c:pt idx="4414">
                  <c:v>4.4999999999999999E-8</c:v>
                </c:pt>
                <c:pt idx="4415">
                  <c:v>4.4999999999999999E-8</c:v>
                </c:pt>
                <c:pt idx="4416">
                  <c:v>4.4999999999999999E-8</c:v>
                </c:pt>
                <c:pt idx="4417">
                  <c:v>4.4999999999999999E-8</c:v>
                </c:pt>
                <c:pt idx="4418">
                  <c:v>4.4999999999999999E-8</c:v>
                </c:pt>
                <c:pt idx="4419">
                  <c:v>4.4999999999999999E-8</c:v>
                </c:pt>
                <c:pt idx="4420">
                  <c:v>4.4999999999999999E-8</c:v>
                </c:pt>
                <c:pt idx="4421">
                  <c:v>4.4999999999999999E-8</c:v>
                </c:pt>
                <c:pt idx="4422">
                  <c:v>4.4999999999999999E-8</c:v>
                </c:pt>
                <c:pt idx="4423">
                  <c:v>4.4999999999999999E-8</c:v>
                </c:pt>
                <c:pt idx="4424">
                  <c:v>4.4999999999999999E-8</c:v>
                </c:pt>
                <c:pt idx="4425">
                  <c:v>4.4999999999999999E-8</c:v>
                </c:pt>
                <c:pt idx="4426">
                  <c:v>4.4999999999999999E-8</c:v>
                </c:pt>
                <c:pt idx="4427">
                  <c:v>4.4999999999999999E-8</c:v>
                </c:pt>
                <c:pt idx="4428">
                  <c:v>4.4999999999999999E-8</c:v>
                </c:pt>
                <c:pt idx="4429">
                  <c:v>4.4999999999999999E-8</c:v>
                </c:pt>
                <c:pt idx="4430">
                  <c:v>4.4999999999999999E-8</c:v>
                </c:pt>
                <c:pt idx="4431">
                  <c:v>4.4999999999999999E-8</c:v>
                </c:pt>
                <c:pt idx="4432">
                  <c:v>4.4999999999999999E-8</c:v>
                </c:pt>
                <c:pt idx="4433">
                  <c:v>4.4999999999999999E-8</c:v>
                </c:pt>
                <c:pt idx="4434">
                  <c:v>4.4999999999999999E-8</c:v>
                </c:pt>
                <c:pt idx="4435">
                  <c:v>4.4999999999999999E-8</c:v>
                </c:pt>
                <c:pt idx="4436">
                  <c:v>4.4999999999999999E-8</c:v>
                </c:pt>
                <c:pt idx="4437">
                  <c:v>4.4999999999999999E-8</c:v>
                </c:pt>
                <c:pt idx="4438">
                  <c:v>4.4999999999999999E-8</c:v>
                </c:pt>
                <c:pt idx="4439">
                  <c:v>4.4999999999999999E-8</c:v>
                </c:pt>
                <c:pt idx="4440">
                  <c:v>4.4999999999999999E-8</c:v>
                </c:pt>
                <c:pt idx="4441">
                  <c:v>4.4999999999999999E-8</c:v>
                </c:pt>
                <c:pt idx="4442">
                  <c:v>4.4999999999999999E-8</c:v>
                </c:pt>
                <c:pt idx="4443">
                  <c:v>4.4999999999999999E-8</c:v>
                </c:pt>
                <c:pt idx="4444">
                  <c:v>4.4999999999999999E-8</c:v>
                </c:pt>
                <c:pt idx="4445">
                  <c:v>4.4999999999999999E-8</c:v>
                </c:pt>
                <c:pt idx="4446">
                  <c:v>4.4999999999999999E-8</c:v>
                </c:pt>
                <c:pt idx="4447">
                  <c:v>4.4999999999999999E-8</c:v>
                </c:pt>
                <c:pt idx="4448">
                  <c:v>4.4999999999999999E-8</c:v>
                </c:pt>
                <c:pt idx="4449">
                  <c:v>4.4999999999999999E-8</c:v>
                </c:pt>
                <c:pt idx="4450">
                  <c:v>4.4999999999999999E-8</c:v>
                </c:pt>
                <c:pt idx="4451">
                  <c:v>4.4999999999999999E-8</c:v>
                </c:pt>
                <c:pt idx="4452">
                  <c:v>4.4999999999999999E-8</c:v>
                </c:pt>
                <c:pt idx="4453">
                  <c:v>4.4999999999999999E-8</c:v>
                </c:pt>
                <c:pt idx="4454">
                  <c:v>4.4999999999999999E-8</c:v>
                </c:pt>
                <c:pt idx="4455">
                  <c:v>4.4999999999999999E-8</c:v>
                </c:pt>
                <c:pt idx="4456">
                  <c:v>4.4999999999999999E-8</c:v>
                </c:pt>
                <c:pt idx="4457">
                  <c:v>4.4999999999999999E-8</c:v>
                </c:pt>
                <c:pt idx="4458">
                  <c:v>4.4999999999999999E-8</c:v>
                </c:pt>
                <c:pt idx="4459">
                  <c:v>4.4999999999999999E-8</c:v>
                </c:pt>
                <c:pt idx="4460">
                  <c:v>4.4999999999999999E-8</c:v>
                </c:pt>
                <c:pt idx="4461">
                  <c:v>4.4999999999999999E-8</c:v>
                </c:pt>
                <c:pt idx="4462">
                  <c:v>4.4999999999999999E-8</c:v>
                </c:pt>
                <c:pt idx="4463">
                  <c:v>4.4999999999999999E-8</c:v>
                </c:pt>
                <c:pt idx="4464">
                  <c:v>4.4999999999999999E-8</c:v>
                </c:pt>
                <c:pt idx="4465">
                  <c:v>4.4999999999999999E-8</c:v>
                </c:pt>
                <c:pt idx="4466">
                  <c:v>4.4999999999999999E-8</c:v>
                </c:pt>
                <c:pt idx="4467">
                  <c:v>4.4999999999999999E-8</c:v>
                </c:pt>
                <c:pt idx="4468">
                  <c:v>4.4999999999999999E-8</c:v>
                </c:pt>
                <c:pt idx="4469">
                  <c:v>4.4999999999999999E-8</c:v>
                </c:pt>
                <c:pt idx="4470">
                  <c:v>4.4999999999999999E-8</c:v>
                </c:pt>
                <c:pt idx="4471">
                  <c:v>4.4999999999999999E-8</c:v>
                </c:pt>
                <c:pt idx="4472">
                  <c:v>4.4999999999999999E-8</c:v>
                </c:pt>
                <c:pt idx="4473">
                  <c:v>4.4999999999999999E-8</c:v>
                </c:pt>
                <c:pt idx="4474">
                  <c:v>4.4999999999999999E-8</c:v>
                </c:pt>
                <c:pt idx="4475">
                  <c:v>4.4999999999999999E-8</c:v>
                </c:pt>
                <c:pt idx="4476">
                  <c:v>4.4999999999999999E-8</c:v>
                </c:pt>
                <c:pt idx="4477">
                  <c:v>4.4999999999999999E-8</c:v>
                </c:pt>
                <c:pt idx="4478">
                  <c:v>4.4999999999999999E-8</c:v>
                </c:pt>
                <c:pt idx="4479">
                  <c:v>4.4999999999999999E-8</c:v>
                </c:pt>
                <c:pt idx="4480">
                  <c:v>4.4999999999999999E-8</c:v>
                </c:pt>
                <c:pt idx="4481">
                  <c:v>4.4999999999999999E-8</c:v>
                </c:pt>
                <c:pt idx="4482">
                  <c:v>4.4999999999999999E-8</c:v>
                </c:pt>
                <c:pt idx="4483">
                  <c:v>4.4999999999999999E-8</c:v>
                </c:pt>
                <c:pt idx="4484">
                  <c:v>4.4999999999999999E-8</c:v>
                </c:pt>
                <c:pt idx="4485">
                  <c:v>4.4999999999999999E-8</c:v>
                </c:pt>
                <c:pt idx="4486">
                  <c:v>4.4999999999999999E-8</c:v>
                </c:pt>
                <c:pt idx="4487">
                  <c:v>4.3999999999999997E-8</c:v>
                </c:pt>
                <c:pt idx="4488">
                  <c:v>4.3999999999999997E-8</c:v>
                </c:pt>
                <c:pt idx="4489">
                  <c:v>4.4999999999999999E-8</c:v>
                </c:pt>
                <c:pt idx="4490">
                  <c:v>4.3999999999999997E-8</c:v>
                </c:pt>
                <c:pt idx="4491">
                  <c:v>4.3999999999999997E-8</c:v>
                </c:pt>
                <c:pt idx="4492">
                  <c:v>4.3999999999999997E-8</c:v>
                </c:pt>
                <c:pt idx="4493">
                  <c:v>4.3999999999999997E-8</c:v>
                </c:pt>
                <c:pt idx="4494">
                  <c:v>4.3999999999999997E-8</c:v>
                </c:pt>
                <c:pt idx="4495">
                  <c:v>4.3999999999999997E-8</c:v>
                </c:pt>
                <c:pt idx="4496">
                  <c:v>4.3999999999999997E-8</c:v>
                </c:pt>
                <c:pt idx="4497">
                  <c:v>4.3999999999999997E-8</c:v>
                </c:pt>
                <c:pt idx="4498">
                  <c:v>4.3999999999999997E-8</c:v>
                </c:pt>
                <c:pt idx="4499">
                  <c:v>4.3999999999999997E-8</c:v>
                </c:pt>
                <c:pt idx="4500">
                  <c:v>4.3999999999999997E-8</c:v>
                </c:pt>
                <c:pt idx="4501">
                  <c:v>4.3999999999999997E-8</c:v>
                </c:pt>
                <c:pt idx="4502">
                  <c:v>4.3999999999999997E-8</c:v>
                </c:pt>
                <c:pt idx="4503">
                  <c:v>4.3999999999999997E-8</c:v>
                </c:pt>
                <c:pt idx="4504">
                  <c:v>4.3999999999999997E-8</c:v>
                </c:pt>
                <c:pt idx="4505">
                  <c:v>4.3999999999999997E-8</c:v>
                </c:pt>
                <c:pt idx="4506">
                  <c:v>4.3999999999999997E-8</c:v>
                </c:pt>
                <c:pt idx="4507">
                  <c:v>4.3999999999999997E-8</c:v>
                </c:pt>
                <c:pt idx="4508">
                  <c:v>4.3999999999999997E-8</c:v>
                </c:pt>
                <c:pt idx="4509">
                  <c:v>4.3999999999999997E-8</c:v>
                </c:pt>
                <c:pt idx="4510">
                  <c:v>4.3999999999999997E-8</c:v>
                </c:pt>
                <c:pt idx="4511">
                  <c:v>4.3999999999999997E-8</c:v>
                </c:pt>
                <c:pt idx="4512">
                  <c:v>4.3999999999999997E-8</c:v>
                </c:pt>
                <c:pt idx="4513">
                  <c:v>4.3999999999999997E-8</c:v>
                </c:pt>
                <c:pt idx="4514">
                  <c:v>4.3999999999999997E-8</c:v>
                </c:pt>
                <c:pt idx="4515">
                  <c:v>4.3999999999999997E-8</c:v>
                </c:pt>
                <c:pt idx="4516">
                  <c:v>4.3999999999999997E-8</c:v>
                </c:pt>
                <c:pt idx="4517">
                  <c:v>4.3999999999999997E-8</c:v>
                </c:pt>
                <c:pt idx="4518">
                  <c:v>4.3999999999999997E-8</c:v>
                </c:pt>
                <c:pt idx="4519">
                  <c:v>4.3999999999999997E-8</c:v>
                </c:pt>
                <c:pt idx="4520">
                  <c:v>4.3999999999999997E-8</c:v>
                </c:pt>
                <c:pt idx="4521">
                  <c:v>4.3999999999999997E-8</c:v>
                </c:pt>
                <c:pt idx="4522">
                  <c:v>4.3999999999999997E-8</c:v>
                </c:pt>
                <c:pt idx="4523">
                  <c:v>4.3999999999999997E-8</c:v>
                </c:pt>
                <c:pt idx="4524">
                  <c:v>4.3999999999999997E-8</c:v>
                </c:pt>
                <c:pt idx="4525">
                  <c:v>4.3999999999999997E-8</c:v>
                </c:pt>
                <c:pt idx="4526">
                  <c:v>4.3999999999999997E-8</c:v>
                </c:pt>
                <c:pt idx="4527">
                  <c:v>4.3999999999999997E-8</c:v>
                </c:pt>
                <c:pt idx="4528">
                  <c:v>4.3999999999999997E-8</c:v>
                </c:pt>
                <c:pt idx="4529">
                  <c:v>4.3999999999999997E-8</c:v>
                </c:pt>
                <c:pt idx="4530">
                  <c:v>4.3999999999999997E-8</c:v>
                </c:pt>
                <c:pt idx="4531">
                  <c:v>4.3999999999999997E-8</c:v>
                </c:pt>
                <c:pt idx="4532">
                  <c:v>4.3999999999999997E-8</c:v>
                </c:pt>
                <c:pt idx="4533">
                  <c:v>4.3999999999999997E-8</c:v>
                </c:pt>
                <c:pt idx="4534">
                  <c:v>4.3999999999999997E-8</c:v>
                </c:pt>
                <c:pt idx="4535">
                  <c:v>4.3999999999999997E-8</c:v>
                </c:pt>
                <c:pt idx="4536">
                  <c:v>4.3999999999999997E-8</c:v>
                </c:pt>
                <c:pt idx="4537">
                  <c:v>4.3999999999999997E-8</c:v>
                </c:pt>
                <c:pt idx="4538">
                  <c:v>4.3999999999999997E-8</c:v>
                </c:pt>
                <c:pt idx="4539">
                  <c:v>4.3999999999999997E-8</c:v>
                </c:pt>
                <c:pt idx="4540">
                  <c:v>4.3999999999999997E-8</c:v>
                </c:pt>
                <c:pt idx="4541">
                  <c:v>4.3999999999999997E-8</c:v>
                </c:pt>
                <c:pt idx="4542">
                  <c:v>4.3999999999999997E-8</c:v>
                </c:pt>
                <c:pt idx="4543">
                  <c:v>4.3999999999999997E-8</c:v>
                </c:pt>
                <c:pt idx="4544">
                  <c:v>4.3999999999999997E-8</c:v>
                </c:pt>
                <c:pt idx="4545">
                  <c:v>4.3999999999999997E-8</c:v>
                </c:pt>
                <c:pt idx="4546">
                  <c:v>4.3999999999999997E-8</c:v>
                </c:pt>
                <c:pt idx="4547">
                  <c:v>4.3999999999999997E-8</c:v>
                </c:pt>
                <c:pt idx="4548">
                  <c:v>4.3999999999999997E-8</c:v>
                </c:pt>
                <c:pt idx="4549">
                  <c:v>4.3999999999999997E-8</c:v>
                </c:pt>
                <c:pt idx="4550">
                  <c:v>4.3999999999999997E-8</c:v>
                </c:pt>
                <c:pt idx="4551">
                  <c:v>4.3999999999999997E-8</c:v>
                </c:pt>
                <c:pt idx="4552">
                  <c:v>4.3999999999999997E-8</c:v>
                </c:pt>
                <c:pt idx="4553">
                  <c:v>4.3999999999999997E-8</c:v>
                </c:pt>
                <c:pt idx="4554">
                  <c:v>4.3999999999999997E-8</c:v>
                </c:pt>
                <c:pt idx="4555">
                  <c:v>4.3999999999999997E-8</c:v>
                </c:pt>
                <c:pt idx="4556">
                  <c:v>4.3999999999999997E-8</c:v>
                </c:pt>
                <c:pt idx="4557">
                  <c:v>4.3999999999999997E-8</c:v>
                </c:pt>
                <c:pt idx="4558">
                  <c:v>4.3999999999999997E-8</c:v>
                </c:pt>
                <c:pt idx="4559">
                  <c:v>4.3999999999999997E-8</c:v>
                </c:pt>
                <c:pt idx="4560">
                  <c:v>4.3999999999999997E-8</c:v>
                </c:pt>
                <c:pt idx="4561">
                  <c:v>4.3999999999999997E-8</c:v>
                </c:pt>
                <c:pt idx="4562">
                  <c:v>4.3999999999999997E-8</c:v>
                </c:pt>
                <c:pt idx="4563">
                  <c:v>4.3999999999999997E-8</c:v>
                </c:pt>
                <c:pt idx="4564">
                  <c:v>4.3999999999999997E-8</c:v>
                </c:pt>
                <c:pt idx="4565">
                  <c:v>4.3999999999999997E-8</c:v>
                </c:pt>
                <c:pt idx="4566">
                  <c:v>4.3999999999999997E-8</c:v>
                </c:pt>
                <c:pt idx="4567">
                  <c:v>4.3999999999999997E-8</c:v>
                </c:pt>
                <c:pt idx="4568">
                  <c:v>4.3999999999999997E-8</c:v>
                </c:pt>
                <c:pt idx="4569">
                  <c:v>4.3999999999999997E-8</c:v>
                </c:pt>
                <c:pt idx="4570">
                  <c:v>4.3999999999999997E-8</c:v>
                </c:pt>
                <c:pt idx="4571">
                  <c:v>4.3999999999999997E-8</c:v>
                </c:pt>
                <c:pt idx="4572">
                  <c:v>4.3000000000000001E-8</c:v>
                </c:pt>
                <c:pt idx="4573">
                  <c:v>4.3000000000000001E-8</c:v>
                </c:pt>
                <c:pt idx="4574">
                  <c:v>4.3999999999999997E-8</c:v>
                </c:pt>
                <c:pt idx="4575">
                  <c:v>4.3000000000000001E-8</c:v>
                </c:pt>
                <c:pt idx="4576">
                  <c:v>4.3999999999999997E-8</c:v>
                </c:pt>
                <c:pt idx="4577">
                  <c:v>4.3000000000000001E-8</c:v>
                </c:pt>
                <c:pt idx="4578">
                  <c:v>4.3000000000000001E-8</c:v>
                </c:pt>
                <c:pt idx="4579">
                  <c:v>4.3000000000000001E-8</c:v>
                </c:pt>
                <c:pt idx="4580">
                  <c:v>4.3000000000000001E-8</c:v>
                </c:pt>
                <c:pt idx="4581">
                  <c:v>4.3000000000000001E-8</c:v>
                </c:pt>
                <c:pt idx="4582">
                  <c:v>4.3000000000000001E-8</c:v>
                </c:pt>
                <c:pt idx="4583">
                  <c:v>4.3000000000000001E-8</c:v>
                </c:pt>
                <c:pt idx="4584">
                  <c:v>4.3000000000000001E-8</c:v>
                </c:pt>
                <c:pt idx="4585">
                  <c:v>4.3000000000000001E-8</c:v>
                </c:pt>
                <c:pt idx="4586">
                  <c:v>4.3000000000000001E-8</c:v>
                </c:pt>
                <c:pt idx="4587">
                  <c:v>4.3000000000000001E-8</c:v>
                </c:pt>
                <c:pt idx="4588">
                  <c:v>4.3000000000000001E-8</c:v>
                </c:pt>
                <c:pt idx="4589">
                  <c:v>4.3000000000000001E-8</c:v>
                </c:pt>
                <c:pt idx="4590">
                  <c:v>4.3000000000000001E-8</c:v>
                </c:pt>
                <c:pt idx="4591">
                  <c:v>4.3000000000000001E-8</c:v>
                </c:pt>
                <c:pt idx="4592">
                  <c:v>4.3000000000000001E-8</c:v>
                </c:pt>
                <c:pt idx="4593">
                  <c:v>4.3000000000000001E-8</c:v>
                </c:pt>
                <c:pt idx="4594">
                  <c:v>4.3000000000000001E-8</c:v>
                </c:pt>
                <c:pt idx="4595">
                  <c:v>4.3000000000000001E-8</c:v>
                </c:pt>
                <c:pt idx="4596">
                  <c:v>4.3000000000000001E-8</c:v>
                </c:pt>
                <c:pt idx="4597">
                  <c:v>4.3000000000000001E-8</c:v>
                </c:pt>
                <c:pt idx="4598">
                  <c:v>4.3000000000000001E-8</c:v>
                </c:pt>
                <c:pt idx="4599">
                  <c:v>4.3000000000000001E-8</c:v>
                </c:pt>
                <c:pt idx="4600">
                  <c:v>4.3000000000000001E-8</c:v>
                </c:pt>
                <c:pt idx="4601">
                  <c:v>4.3000000000000001E-8</c:v>
                </c:pt>
                <c:pt idx="4602">
                  <c:v>4.3000000000000001E-8</c:v>
                </c:pt>
                <c:pt idx="4603">
                  <c:v>4.3000000000000001E-8</c:v>
                </c:pt>
                <c:pt idx="4604">
                  <c:v>4.3000000000000001E-8</c:v>
                </c:pt>
                <c:pt idx="4605">
                  <c:v>4.3000000000000001E-8</c:v>
                </c:pt>
                <c:pt idx="4606">
                  <c:v>4.3000000000000001E-8</c:v>
                </c:pt>
                <c:pt idx="4607">
                  <c:v>4.3000000000000001E-8</c:v>
                </c:pt>
                <c:pt idx="4608">
                  <c:v>4.3000000000000001E-8</c:v>
                </c:pt>
                <c:pt idx="4609">
                  <c:v>4.3000000000000001E-8</c:v>
                </c:pt>
                <c:pt idx="4610">
                  <c:v>4.3000000000000001E-8</c:v>
                </c:pt>
                <c:pt idx="4611">
                  <c:v>4.3000000000000001E-8</c:v>
                </c:pt>
                <c:pt idx="4612">
                  <c:v>4.3000000000000001E-8</c:v>
                </c:pt>
                <c:pt idx="4613">
                  <c:v>4.3000000000000001E-8</c:v>
                </c:pt>
                <c:pt idx="4614">
                  <c:v>4.3000000000000001E-8</c:v>
                </c:pt>
                <c:pt idx="4615">
                  <c:v>4.3000000000000001E-8</c:v>
                </c:pt>
                <c:pt idx="4616">
                  <c:v>4.3000000000000001E-8</c:v>
                </c:pt>
                <c:pt idx="4617">
                  <c:v>4.3000000000000001E-8</c:v>
                </c:pt>
                <c:pt idx="4618">
                  <c:v>4.3000000000000001E-8</c:v>
                </c:pt>
                <c:pt idx="4619">
                  <c:v>4.3000000000000001E-8</c:v>
                </c:pt>
                <c:pt idx="4620">
                  <c:v>4.3000000000000001E-8</c:v>
                </c:pt>
                <c:pt idx="4621">
                  <c:v>4.3000000000000001E-8</c:v>
                </c:pt>
                <c:pt idx="4622">
                  <c:v>4.3000000000000001E-8</c:v>
                </c:pt>
                <c:pt idx="4623">
                  <c:v>4.3000000000000001E-8</c:v>
                </c:pt>
                <c:pt idx="4624">
                  <c:v>4.3000000000000001E-8</c:v>
                </c:pt>
                <c:pt idx="4625">
                  <c:v>4.3000000000000001E-8</c:v>
                </c:pt>
                <c:pt idx="4626">
                  <c:v>4.3000000000000001E-8</c:v>
                </c:pt>
                <c:pt idx="4627">
                  <c:v>4.3000000000000001E-8</c:v>
                </c:pt>
                <c:pt idx="4628">
                  <c:v>4.3000000000000001E-8</c:v>
                </c:pt>
                <c:pt idx="4629">
                  <c:v>4.3000000000000001E-8</c:v>
                </c:pt>
                <c:pt idx="4630">
                  <c:v>4.3000000000000001E-8</c:v>
                </c:pt>
                <c:pt idx="4631">
                  <c:v>4.3000000000000001E-8</c:v>
                </c:pt>
                <c:pt idx="4632">
                  <c:v>4.3000000000000001E-8</c:v>
                </c:pt>
                <c:pt idx="4633">
                  <c:v>4.3000000000000001E-8</c:v>
                </c:pt>
                <c:pt idx="4634">
                  <c:v>4.3000000000000001E-8</c:v>
                </c:pt>
                <c:pt idx="4635">
                  <c:v>4.3000000000000001E-8</c:v>
                </c:pt>
                <c:pt idx="4636">
                  <c:v>4.3000000000000001E-8</c:v>
                </c:pt>
                <c:pt idx="4637">
                  <c:v>4.3000000000000001E-8</c:v>
                </c:pt>
                <c:pt idx="4638">
                  <c:v>4.3000000000000001E-8</c:v>
                </c:pt>
                <c:pt idx="4639">
                  <c:v>4.3000000000000001E-8</c:v>
                </c:pt>
                <c:pt idx="4640">
                  <c:v>4.3000000000000001E-8</c:v>
                </c:pt>
                <c:pt idx="4641">
                  <c:v>4.3000000000000001E-8</c:v>
                </c:pt>
                <c:pt idx="4642">
                  <c:v>4.3000000000000001E-8</c:v>
                </c:pt>
                <c:pt idx="4643">
                  <c:v>4.3000000000000001E-8</c:v>
                </c:pt>
                <c:pt idx="4644">
                  <c:v>4.3000000000000001E-8</c:v>
                </c:pt>
                <c:pt idx="4645">
                  <c:v>4.3000000000000001E-8</c:v>
                </c:pt>
                <c:pt idx="4646">
                  <c:v>4.3000000000000001E-8</c:v>
                </c:pt>
                <c:pt idx="4647">
                  <c:v>4.3000000000000001E-8</c:v>
                </c:pt>
                <c:pt idx="4648">
                  <c:v>4.3000000000000001E-8</c:v>
                </c:pt>
                <c:pt idx="4649">
                  <c:v>4.3000000000000001E-8</c:v>
                </c:pt>
                <c:pt idx="4650">
                  <c:v>4.3000000000000001E-8</c:v>
                </c:pt>
                <c:pt idx="4651">
                  <c:v>4.3000000000000001E-8</c:v>
                </c:pt>
                <c:pt idx="4652">
                  <c:v>4.3000000000000001E-8</c:v>
                </c:pt>
                <c:pt idx="4653">
                  <c:v>4.3000000000000001E-8</c:v>
                </c:pt>
                <c:pt idx="4654">
                  <c:v>4.3000000000000001E-8</c:v>
                </c:pt>
                <c:pt idx="4655">
                  <c:v>4.3000000000000001E-8</c:v>
                </c:pt>
                <c:pt idx="4656">
                  <c:v>4.3000000000000001E-8</c:v>
                </c:pt>
                <c:pt idx="4657">
                  <c:v>4.3000000000000001E-8</c:v>
                </c:pt>
                <c:pt idx="4658">
                  <c:v>4.3000000000000001E-8</c:v>
                </c:pt>
                <c:pt idx="4659">
                  <c:v>4.3000000000000001E-8</c:v>
                </c:pt>
                <c:pt idx="4660">
                  <c:v>4.3000000000000001E-8</c:v>
                </c:pt>
                <c:pt idx="4661">
                  <c:v>4.3000000000000001E-8</c:v>
                </c:pt>
                <c:pt idx="4662">
                  <c:v>4.3000000000000001E-8</c:v>
                </c:pt>
                <c:pt idx="4663">
                  <c:v>4.3000000000000001E-8</c:v>
                </c:pt>
                <c:pt idx="4664">
                  <c:v>4.3000000000000001E-8</c:v>
                </c:pt>
                <c:pt idx="4665">
                  <c:v>4.3000000000000001E-8</c:v>
                </c:pt>
                <c:pt idx="4666">
                  <c:v>4.3000000000000001E-8</c:v>
                </c:pt>
                <c:pt idx="4667">
                  <c:v>4.3000000000000001E-8</c:v>
                </c:pt>
                <c:pt idx="4668">
                  <c:v>4.3000000000000001E-8</c:v>
                </c:pt>
                <c:pt idx="4669">
                  <c:v>4.3000000000000001E-8</c:v>
                </c:pt>
                <c:pt idx="4670">
                  <c:v>4.3000000000000001E-8</c:v>
                </c:pt>
                <c:pt idx="4671">
                  <c:v>4.3000000000000001E-8</c:v>
                </c:pt>
                <c:pt idx="4672">
                  <c:v>4.3000000000000001E-8</c:v>
                </c:pt>
                <c:pt idx="4673">
                  <c:v>4.3000000000000001E-8</c:v>
                </c:pt>
                <c:pt idx="4674">
                  <c:v>4.3000000000000001E-8</c:v>
                </c:pt>
                <c:pt idx="4675">
                  <c:v>4.3000000000000001E-8</c:v>
                </c:pt>
                <c:pt idx="4676">
                  <c:v>4.3000000000000001E-8</c:v>
                </c:pt>
                <c:pt idx="4677">
                  <c:v>4.3000000000000001E-8</c:v>
                </c:pt>
                <c:pt idx="4678">
                  <c:v>4.3000000000000001E-8</c:v>
                </c:pt>
                <c:pt idx="4679">
                  <c:v>4.3000000000000001E-8</c:v>
                </c:pt>
                <c:pt idx="4680">
                  <c:v>4.3000000000000001E-8</c:v>
                </c:pt>
                <c:pt idx="4681">
                  <c:v>4.3000000000000001E-8</c:v>
                </c:pt>
                <c:pt idx="4682">
                  <c:v>4.3000000000000001E-8</c:v>
                </c:pt>
                <c:pt idx="4683">
                  <c:v>4.3000000000000001E-8</c:v>
                </c:pt>
                <c:pt idx="4684">
                  <c:v>4.3000000000000001E-8</c:v>
                </c:pt>
                <c:pt idx="4685">
                  <c:v>4.3000000000000001E-8</c:v>
                </c:pt>
                <c:pt idx="4686">
                  <c:v>4.3000000000000001E-8</c:v>
                </c:pt>
                <c:pt idx="4687">
                  <c:v>4.3000000000000001E-8</c:v>
                </c:pt>
                <c:pt idx="4688">
                  <c:v>4.3000000000000001E-8</c:v>
                </c:pt>
                <c:pt idx="4689">
                  <c:v>4.3000000000000001E-8</c:v>
                </c:pt>
                <c:pt idx="4690">
                  <c:v>4.3000000000000001E-8</c:v>
                </c:pt>
                <c:pt idx="4691">
                  <c:v>4.3000000000000001E-8</c:v>
                </c:pt>
                <c:pt idx="4692">
                  <c:v>4.3000000000000001E-8</c:v>
                </c:pt>
                <c:pt idx="4693">
                  <c:v>4.3000000000000001E-8</c:v>
                </c:pt>
                <c:pt idx="4694">
                  <c:v>4.3000000000000001E-8</c:v>
                </c:pt>
                <c:pt idx="4695">
                  <c:v>4.3000000000000001E-8</c:v>
                </c:pt>
                <c:pt idx="4696">
                  <c:v>4.3000000000000001E-8</c:v>
                </c:pt>
                <c:pt idx="4697">
                  <c:v>4.3000000000000001E-8</c:v>
                </c:pt>
                <c:pt idx="4698">
                  <c:v>4.3000000000000001E-8</c:v>
                </c:pt>
                <c:pt idx="4699">
                  <c:v>4.3000000000000001E-8</c:v>
                </c:pt>
                <c:pt idx="4700">
                  <c:v>4.3000000000000001E-8</c:v>
                </c:pt>
                <c:pt idx="4701">
                  <c:v>4.3000000000000001E-8</c:v>
                </c:pt>
                <c:pt idx="4702">
                  <c:v>4.3000000000000001E-8</c:v>
                </c:pt>
                <c:pt idx="4703">
                  <c:v>4.3000000000000001E-8</c:v>
                </c:pt>
                <c:pt idx="4704">
                  <c:v>4.3000000000000001E-8</c:v>
                </c:pt>
                <c:pt idx="4705">
                  <c:v>4.3000000000000001E-8</c:v>
                </c:pt>
                <c:pt idx="4706">
                  <c:v>4.3000000000000001E-8</c:v>
                </c:pt>
                <c:pt idx="4707">
                  <c:v>4.3000000000000001E-8</c:v>
                </c:pt>
                <c:pt idx="4708">
                  <c:v>4.3000000000000001E-8</c:v>
                </c:pt>
                <c:pt idx="4709">
                  <c:v>4.3000000000000001E-8</c:v>
                </c:pt>
                <c:pt idx="4710">
                  <c:v>4.3000000000000001E-8</c:v>
                </c:pt>
                <c:pt idx="4711">
                  <c:v>4.3000000000000001E-8</c:v>
                </c:pt>
                <c:pt idx="4712">
                  <c:v>4.3000000000000001E-8</c:v>
                </c:pt>
                <c:pt idx="4713">
                  <c:v>4.3000000000000001E-8</c:v>
                </c:pt>
                <c:pt idx="4714">
                  <c:v>4.3000000000000001E-8</c:v>
                </c:pt>
                <c:pt idx="4715">
                  <c:v>4.3000000000000001E-8</c:v>
                </c:pt>
                <c:pt idx="4716">
                  <c:v>4.3000000000000001E-8</c:v>
                </c:pt>
                <c:pt idx="4717">
                  <c:v>4.3000000000000001E-8</c:v>
                </c:pt>
                <c:pt idx="4718">
                  <c:v>4.3000000000000001E-8</c:v>
                </c:pt>
                <c:pt idx="4719">
                  <c:v>4.3000000000000001E-8</c:v>
                </c:pt>
                <c:pt idx="4720">
                  <c:v>4.3000000000000001E-8</c:v>
                </c:pt>
                <c:pt idx="4721">
                  <c:v>4.3000000000000001E-8</c:v>
                </c:pt>
                <c:pt idx="4722">
                  <c:v>4.3000000000000001E-8</c:v>
                </c:pt>
                <c:pt idx="4723">
                  <c:v>4.3000000000000001E-8</c:v>
                </c:pt>
                <c:pt idx="4724">
                  <c:v>4.3000000000000001E-8</c:v>
                </c:pt>
                <c:pt idx="4725">
                  <c:v>4.3000000000000001E-8</c:v>
                </c:pt>
                <c:pt idx="4726">
                  <c:v>4.1999999999999999E-8</c:v>
                </c:pt>
                <c:pt idx="4727">
                  <c:v>4.3000000000000001E-8</c:v>
                </c:pt>
                <c:pt idx="4728">
                  <c:v>4.3000000000000001E-8</c:v>
                </c:pt>
                <c:pt idx="4729">
                  <c:v>4.3000000000000001E-8</c:v>
                </c:pt>
                <c:pt idx="4730">
                  <c:v>4.1999999999999999E-8</c:v>
                </c:pt>
                <c:pt idx="4731">
                  <c:v>4.1999999999999999E-8</c:v>
                </c:pt>
                <c:pt idx="4732">
                  <c:v>4.1999999999999999E-8</c:v>
                </c:pt>
                <c:pt idx="4733">
                  <c:v>4.1999999999999999E-8</c:v>
                </c:pt>
                <c:pt idx="4734">
                  <c:v>4.1999999999999999E-8</c:v>
                </c:pt>
                <c:pt idx="4735">
                  <c:v>4.1999999999999999E-8</c:v>
                </c:pt>
                <c:pt idx="4736">
                  <c:v>4.1999999999999999E-8</c:v>
                </c:pt>
                <c:pt idx="4737">
                  <c:v>4.1999999999999999E-8</c:v>
                </c:pt>
                <c:pt idx="4738">
                  <c:v>4.1999999999999999E-8</c:v>
                </c:pt>
                <c:pt idx="4739">
                  <c:v>4.1999999999999999E-8</c:v>
                </c:pt>
                <c:pt idx="4740">
                  <c:v>4.1999999999999999E-8</c:v>
                </c:pt>
                <c:pt idx="4741">
                  <c:v>4.1999999999999999E-8</c:v>
                </c:pt>
                <c:pt idx="4742">
                  <c:v>4.1999999999999999E-8</c:v>
                </c:pt>
                <c:pt idx="4743">
                  <c:v>4.1999999999999999E-8</c:v>
                </c:pt>
                <c:pt idx="4744">
                  <c:v>4.1999999999999999E-8</c:v>
                </c:pt>
                <c:pt idx="4745">
                  <c:v>4.1999999999999999E-8</c:v>
                </c:pt>
                <c:pt idx="4746">
                  <c:v>4.1999999999999999E-8</c:v>
                </c:pt>
                <c:pt idx="4747">
                  <c:v>4.1999999999999999E-8</c:v>
                </c:pt>
                <c:pt idx="4748">
                  <c:v>4.1999999999999999E-8</c:v>
                </c:pt>
                <c:pt idx="4749">
                  <c:v>4.1999999999999999E-8</c:v>
                </c:pt>
                <c:pt idx="4750">
                  <c:v>4.1999999999999999E-8</c:v>
                </c:pt>
                <c:pt idx="4751">
                  <c:v>4.1999999999999999E-8</c:v>
                </c:pt>
                <c:pt idx="4752">
                  <c:v>4.1999999999999999E-8</c:v>
                </c:pt>
                <c:pt idx="4753">
                  <c:v>4.1999999999999999E-8</c:v>
                </c:pt>
                <c:pt idx="4754">
                  <c:v>4.1999999999999999E-8</c:v>
                </c:pt>
                <c:pt idx="4755">
                  <c:v>4.1999999999999999E-8</c:v>
                </c:pt>
                <c:pt idx="4756">
                  <c:v>4.1999999999999999E-8</c:v>
                </c:pt>
                <c:pt idx="4757">
                  <c:v>4.1999999999999999E-8</c:v>
                </c:pt>
                <c:pt idx="4758">
                  <c:v>4.1999999999999999E-8</c:v>
                </c:pt>
                <c:pt idx="4759">
                  <c:v>4.1999999999999999E-8</c:v>
                </c:pt>
                <c:pt idx="4760">
                  <c:v>4.1999999999999999E-8</c:v>
                </c:pt>
                <c:pt idx="4761">
                  <c:v>4.1999999999999999E-8</c:v>
                </c:pt>
                <c:pt idx="4762">
                  <c:v>4.1999999999999999E-8</c:v>
                </c:pt>
                <c:pt idx="4763">
                  <c:v>4.1999999999999999E-8</c:v>
                </c:pt>
                <c:pt idx="4764">
                  <c:v>4.1999999999999999E-8</c:v>
                </c:pt>
                <c:pt idx="4765">
                  <c:v>4.1999999999999999E-8</c:v>
                </c:pt>
                <c:pt idx="4766">
                  <c:v>4.1999999999999999E-8</c:v>
                </c:pt>
                <c:pt idx="4767">
                  <c:v>4.1999999999999999E-8</c:v>
                </c:pt>
                <c:pt idx="4768">
                  <c:v>4.1999999999999999E-8</c:v>
                </c:pt>
                <c:pt idx="4769">
                  <c:v>4.1999999999999999E-8</c:v>
                </c:pt>
                <c:pt idx="4770">
                  <c:v>4.1999999999999999E-8</c:v>
                </c:pt>
                <c:pt idx="4771">
                  <c:v>4.1999999999999999E-8</c:v>
                </c:pt>
                <c:pt idx="4772">
                  <c:v>4.1999999999999999E-8</c:v>
                </c:pt>
                <c:pt idx="4773">
                  <c:v>4.1999999999999999E-8</c:v>
                </c:pt>
                <c:pt idx="4774">
                  <c:v>4.1999999999999999E-8</c:v>
                </c:pt>
                <c:pt idx="4775">
                  <c:v>4.1999999999999999E-8</c:v>
                </c:pt>
                <c:pt idx="4776">
                  <c:v>4.1999999999999999E-8</c:v>
                </c:pt>
                <c:pt idx="4777">
                  <c:v>4.1999999999999999E-8</c:v>
                </c:pt>
                <c:pt idx="4778">
                  <c:v>4.1999999999999999E-8</c:v>
                </c:pt>
                <c:pt idx="4779">
                  <c:v>4.1999999999999999E-8</c:v>
                </c:pt>
                <c:pt idx="4780">
                  <c:v>4.1999999999999999E-8</c:v>
                </c:pt>
                <c:pt idx="4781">
                  <c:v>4.1999999999999999E-8</c:v>
                </c:pt>
                <c:pt idx="4782">
                  <c:v>4.1999999999999999E-8</c:v>
                </c:pt>
                <c:pt idx="4783">
                  <c:v>4.1999999999999999E-8</c:v>
                </c:pt>
                <c:pt idx="4784">
                  <c:v>4.1999999999999999E-8</c:v>
                </c:pt>
                <c:pt idx="4785">
                  <c:v>4.1999999999999999E-8</c:v>
                </c:pt>
                <c:pt idx="4786">
                  <c:v>4.1999999999999999E-8</c:v>
                </c:pt>
                <c:pt idx="4787">
                  <c:v>4.1999999999999999E-8</c:v>
                </c:pt>
                <c:pt idx="4788">
                  <c:v>4.1999999999999999E-8</c:v>
                </c:pt>
                <c:pt idx="4789">
                  <c:v>4.1999999999999999E-8</c:v>
                </c:pt>
                <c:pt idx="4790">
                  <c:v>4.1999999999999999E-8</c:v>
                </c:pt>
                <c:pt idx="4791">
                  <c:v>4.1999999999999999E-8</c:v>
                </c:pt>
                <c:pt idx="4792">
                  <c:v>4.1999999999999999E-8</c:v>
                </c:pt>
                <c:pt idx="4793">
                  <c:v>4.1999999999999999E-8</c:v>
                </c:pt>
                <c:pt idx="4794">
                  <c:v>4.1999999999999999E-8</c:v>
                </c:pt>
                <c:pt idx="4795">
                  <c:v>4.1999999999999999E-8</c:v>
                </c:pt>
                <c:pt idx="4796">
                  <c:v>4.1999999999999999E-8</c:v>
                </c:pt>
                <c:pt idx="4797">
                  <c:v>4.1999999999999999E-8</c:v>
                </c:pt>
                <c:pt idx="4798">
                  <c:v>4.1999999999999999E-8</c:v>
                </c:pt>
                <c:pt idx="4799">
                  <c:v>4.1999999999999999E-8</c:v>
                </c:pt>
                <c:pt idx="4800">
                  <c:v>4.1000000000000003E-8</c:v>
                </c:pt>
                <c:pt idx="4801">
                  <c:v>4.1999999999999999E-8</c:v>
                </c:pt>
                <c:pt idx="4802">
                  <c:v>4.1999999999999999E-8</c:v>
                </c:pt>
                <c:pt idx="4803">
                  <c:v>4.1999999999999999E-8</c:v>
                </c:pt>
                <c:pt idx="4804">
                  <c:v>4.1999999999999999E-8</c:v>
                </c:pt>
                <c:pt idx="4805">
                  <c:v>4.1999999999999999E-8</c:v>
                </c:pt>
                <c:pt idx="4806">
                  <c:v>4.1999999999999999E-8</c:v>
                </c:pt>
                <c:pt idx="4807">
                  <c:v>4.1000000000000003E-8</c:v>
                </c:pt>
                <c:pt idx="4808">
                  <c:v>4.1999999999999999E-8</c:v>
                </c:pt>
                <c:pt idx="4809">
                  <c:v>4.1999999999999999E-8</c:v>
                </c:pt>
                <c:pt idx="4810">
                  <c:v>4.1999999999999999E-8</c:v>
                </c:pt>
                <c:pt idx="4811">
                  <c:v>4.1999999999999999E-8</c:v>
                </c:pt>
                <c:pt idx="4812">
                  <c:v>4.1999999999999999E-8</c:v>
                </c:pt>
                <c:pt idx="4813">
                  <c:v>4.1000000000000003E-8</c:v>
                </c:pt>
                <c:pt idx="4814">
                  <c:v>4.1000000000000003E-8</c:v>
                </c:pt>
                <c:pt idx="4815">
                  <c:v>4.1999999999999999E-8</c:v>
                </c:pt>
                <c:pt idx="4816">
                  <c:v>4.1999999999999999E-8</c:v>
                </c:pt>
                <c:pt idx="4817">
                  <c:v>4.1000000000000003E-8</c:v>
                </c:pt>
                <c:pt idx="4818">
                  <c:v>4.1000000000000003E-8</c:v>
                </c:pt>
                <c:pt idx="4819">
                  <c:v>4.1000000000000003E-8</c:v>
                </c:pt>
                <c:pt idx="4820">
                  <c:v>4.1000000000000003E-8</c:v>
                </c:pt>
                <c:pt idx="4821">
                  <c:v>4.1000000000000003E-8</c:v>
                </c:pt>
                <c:pt idx="4822">
                  <c:v>4.1000000000000003E-8</c:v>
                </c:pt>
                <c:pt idx="4823">
                  <c:v>4.1000000000000003E-8</c:v>
                </c:pt>
                <c:pt idx="4824">
                  <c:v>4.1000000000000003E-8</c:v>
                </c:pt>
                <c:pt idx="4825">
                  <c:v>4.1000000000000003E-8</c:v>
                </c:pt>
                <c:pt idx="4826">
                  <c:v>4.1000000000000003E-8</c:v>
                </c:pt>
                <c:pt idx="4827">
                  <c:v>4.1000000000000003E-8</c:v>
                </c:pt>
                <c:pt idx="4828">
                  <c:v>4.1000000000000003E-8</c:v>
                </c:pt>
                <c:pt idx="4829">
                  <c:v>4.1000000000000003E-8</c:v>
                </c:pt>
                <c:pt idx="4830">
                  <c:v>4.1000000000000003E-8</c:v>
                </c:pt>
                <c:pt idx="4831">
                  <c:v>4.1000000000000003E-8</c:v>
                </c:pt>
                <c:pt idx="4832">
                  <c:v>4.1000000000000003E-8</c:v>
                </c:pt>
                <c:pt idx="4833">
                  <c:v>4.1000000000000003E-8</c:v>
                </c:pt>
                <c:pt idx="4834">
                  <c:v>4.1000000000000003E-8</c:v>
                </c:pt>
                <c:pt idx="4835">
                  <c:v>4.1000000000000003E-8</c:v>
                </c:pt>
                <c:pt idx="4836">
                  <c:v>4.1000000000000003E-8</c:v>
                </c:pt>
                <c:pt idx="4837">
                  <c:v>4.1000000000000003E-8</c:v>
                </c:pt>
                <c:pt idx="4838">
                  <c:v>4.1000000000000003E-8</c:v>
                </c:pt>
                <c:pt idx="4839">
                  <c:v>4.1000000000000003E-8</c:v>
                </c:pt>
                <c:pt idx="4840">
                  <c:v>4.1000000000000003E-8</c:v>
                </c:pt>
                <c:pt idx="4841">
                  <c:v>4.1000000000000003E-8</c:v>
                </c:pt>
                <c:pt idx="4842">
                  <c:v>4.1000000000000003E-8</c:v>
                </c:pt>
                <c:pt idx="4843">
                  <c:v>4.1000000000000003E-8</c:v>
                </c:pt>
                <c:pt idx="4844">
                  <c:v>4.1000000000000003E-8</c:v>
                </c:pt>
                <c:pt idx="4845">
                  <c:v>4.1000000000000003E-8</c:v>
                </c:pt>
                <c:pt idx="4846">
                  <c:v>4.1000000000000003E-8</c:v>
                </c:pt>
                <c:pt idx="4847">
                  <c:v>4.1000000000000003E-8</c:v>
                </c:pt>
                <c:pt idx="4848">
                  <c:v>4.1000000000000003E-8</c:v>
                </c:pt>
                <c:pt idx="4849">
                  <c:v>4.1000000000000003E-8</c:v>
                </c:pt>
                <c:pt idx="4850">
                  <c:v>4.1000000000000003E-8</c:v>
                </c:pt>
                <c:pt idx="4851">
                  <c:v>4.1000000000000003E-8</c:v>
                </c:pt>
                <c:pt idx="4852">
                  <c:v>4.1000000000000003E-8</c:v>
                </c:pt>
                <c:pt idx="4853">
                  <c:v>4.1000000000000003E-8</c:v>
                </c:pt>
                <c:pt idx="4854">
                  <c:v>4.1000000000000003E-8</c:v>
                </c:pt>
                <c:pt idx="4855">
                  <c:v>4.1000000000000003E-8</c:v>
                </c:pt>
                <c:pt idx="4856">
                  <c:v>4.1000000000000003E-8</c:v>
                </c:pt>
                <c:pt idx="4857">
                  <c:v>4.1000000000000003E-8</c:v>
                </c:pt>
                <c:pt idx="4858">
                  <c:v>4.1000000000000003E-8</c:v>
                </c:pt>
                <c:pt idx="4859">
                  <c:v>4.1000000000000003E-8</c:v>
                </c:pt>
                <c:pt idx="4860">
                  <c:v>4.1000000000000003E-8</c:v>
                </c:pt>
                <c:pt idx="4861">
                  <c:v>4.1000000000000003E-8</c:v>
                </c:pt>
                <c:pt idx="4862">
                  <c:v>4.1000000000000003E-8</c:v>
                </c:pt>
                <c:pt idx="4863">
                  <c:v>4.1000000000000003E-8</c:v>
                </c:pt>
                <c:pt idx="4864">
                  <c:v>4.1000000000000003E-8</c:v>
                </c:pt>
                <c:pt idx="4865">
                  <c:v>4.1000000000000003E-8</c:v>
                </c:pt>
                <c:pt idx="4866">
                  <c:v>4.1000000000000003E-8</c:v>
                </c:pt>
                <c:pt idx="4867">
                  <c:v>4.1000000000000003E-8</c:v>
                </c:pt>
                <c:pt idx="4868">
                  <c:v>4.1000000000000003E-8</c:v>
                </c:pt>
                <c:pt idx="4869">
                  <c:v>4.1000000000000003E-8</c:v>
                </c:pt>
                <c:pt idx="4870">
                  <c:v>4.1000000000000003E-8</c:v>
                </c:pt>
                <c:pt idx="4871">
                  <c:v>4.1000000000000003E-8</c:v>
                </c:pt>
                <c:pt idx="4872">
                  <c:v>4.1000000000000003E-8</c:v>
                </c:pt>
                <c:pt idx="4873">
                  <c:v>4.1000000000000003E-8</c:v>
                </c:pt>
                <c:pt idx="4874">
                  <c:v>4.1000000000000003E-8</c:v>
                </c:pt>
                <c:pt idx="4875">
                  <c:v>4.1000000000000003E-8</c:v>
                </c:pt>
                <c:pt idx="4876">
                  <c:v>4.1000000000000003E-8</c:v>
                </c:pt>
                <c:pt idx="4877">
                  <c:v>4.1000000000000003E-8</c:v>
                </c:pt>
                <c:pt idx="4878">
                  <c:v>4.1000000000000003E-8</c:v>
                </c:pt>
                <c:pt idx="4879">
                  <c:v>4.1000000000000003E-8</c:v>
                </c:pt>
                <c:pt idx="4880">
                  <c:v>4.1000000000000003E-8</c:v>
                </c:pt>
                <c:pt idx="4881">
                  <c:v>4.1000000000000003E-8</c:v>
                </c:pt>
                <c:pt idx="4882">
                  <c:v>4.1000000000000003E-8</c:v>
                </c:pt>
                <c:pt idx="4883">
                  <c:v>4.1000000000000003E-8</c:v>
                </c:pt>
                <c:pt idx="4884">
                  <c:v>4.1000000000000003E-8</c:v>
                </c:pt>
                <c:pt idx="4885">
                  <c:v>4.1000000000000003E-8</c:v>
                </c:pt>
                <c:pt idx="4886">
                  <c:v>4.1000000000000003E-8</c:v>
                </c:pt>
                <c:pt idx="4887">
                  <c:v>4.0000000000000001E-8</c:v>
                </c:pt>
                <c:pt idx="4888">
                  <c:v>4.1000000000000003E-8</c:v>
                </c:pt>
                <c:pt idx="4889">
                  <c:v>4.1000000000000003E-8</c:v>
                </c:pt>
                <c:pt idx="4890">
                  <c:v>4.1000000000000003E-8</c:v>
                </c:pt>
                <c:pt idx="4891">
                  <c:v>4.1000000000000003E-8</c:v>
                </c:pt>
                <c:pt idx="4892">
                  <c:v>4.1000000000000003E-8</c:v>
                </c:pt>
                <c:pt idx="4893">
                  <c:v>4.1000000000000003E-8</c:v>
                </c:pt>
                <c:pt idx="4894">
                  <c:v>4.1000000000000003E-8</c:v>
                </c:pt>
                <c:pt idx="4895">
                  <c:v>4.1000000000000003E-8</c:v>
                </c:pt>
                <c:pt idx="4896">
                  <c:v>4.1000000000000003E-8</c:v>
                </c:pt>
                <c:pt idx="4897">
                  <c:v>4.0000000000000001E-8</c:v>
                </c:pt>
                <c:pt idx="4898">
                  <c:v>4.1000000000000003E-8</c:v>
                </c:pt>
                <c:pt idx="4899">
                  <c:v>4.0000000000000001E-8</c:v>
                </c:pt>
                <c:pt idx="4900">
                  <c:v>4.0000000000000001E-8</c:v>
                </c:pt>
                <c:pt idx="4901">
                  <c:v>4.1000000000000003E-8</c:v>
                </c:pt>
                <c:pt idx="4902">
                  <c:v>4.1000000000000003E-8</c:v>
                </c:pt>
                <c:pt idx="4903">
                  <c:v>4.0000000000000001E-8</c:v>
                </c:pt>
                <c:pt idx="4904">
                  <c:v>4.1000000000000003E-8</c:v>
                </c:pt>
                <c:pt idx="4905">
                  <c:v>4.0000000000000001E-8</c:v>
                </c:pt>
                <c:pt idx="4906">
                  <c:v>4.1000000000000003E-8</c:v>
                </c:pt>
                <c:pt idx="4907">
                  <c:v>4.0000000000000001E-8</c:v>
                </c:pt>
                <c:pt idx="4908">
                  <c:v>4.0000000000000001E-8</c:v>
                </c:pt>
                <c:pt idx="4909">
                  <c:v>4.1000000000000003E-8</c:v>
                </c:pt>
                <c:pt idx="4910">
                  <c:v>4.0000000000000001E-8</c:v>
                </c:pt>
                <c:pt idx="4911">
                  <c:v>4.0000000000000001E-8</c:v>
                </c:pt>
                <c:pt idx="4912">
                  <c:v>4.1000000000000003E-8</c:v>
                </c:pt>
                <c:pt idx="4913">
                  <c:v>4.0000000000000001E-8</c:v>
                </c:pt>
                <c:pt idx="4914">
                  <c:v>4.0000000000000001E-8</c:v>
                </c:pt>
                <c:pt idx="4915">
                  <c:v>4.0000000000000001E-8</c:v>
                </c:pt>
                <c:pt idx="4916">
                  <c:v>4.0000000000000001E-8</c:v>
                </c:pt>
                <c:pt idx="4917">
                  <c:v>4.0000000000000001E-8</c:v>
                </c:pt>
                <c:pt idx="4918">
                  <c:v>4.0000000000000001E-8</c:v>
                </c:pt>
                <c:pt idx="4919">
                  <c:v>4.0000000000000001E-8</c:v>
                </c:pt>
                <c:pt idx="4920">
                  <c:v>4.0000000000000001E-8</c:v>
                </c:pt>
                <c:pt idx="4921">
                  <c:v>4.0000000000000001E-8</c:v>
                </c:pt>
                <c:pt idx="4922">
                  <c:v>4.0000000000000001E-8</c:v>
                </c:pt>
                <c:pt idx="4923">
                  <c:v>4.0000000000000001E-8</c:v>
                </c:pt>
                <c:pt idx="4924">
                  <c:v>4.0000000000000001E-8</c:v>
                </c:pt>
                <c:pt idx="4925">
                  <c:v>4.0000000000000001E-8</c:v>
                </c:pt>
                <c:pt idx="4926">
                  <c:v>4.0000000000000001E-8</c:v>
                </c:pt>
                <c:pt idx="4927">
                  <c:v>4.0000000000000001E-8</c:v>
                </c:pt>
                <c:pt idx="4928">
                  <c:v>4.0000000000000001E-8</c:v>
                </c:pt>
                <c:pt idx="4929">
                  <c:v>4.0000000000000001E-8</c:v>
                </c:pt>
                <c:pt idx="4930">
                  <c:v>4.0000000000000001E-8</c:v>
                </c:pt>
                <c:pt idx="4931">
                  <c:v>4.0000000000000001E-8</c:v>
                </c:pt>
                <c:pt idx="4932">
                  <c:v>4.0000000000000001E-8</c:v>
                </c:pt>
                <c:pt idx="4933">
                  <c:v>4.0000000000000001E-8</c:v>
                </c:pt>
                <c:pt idx="4934">
                  <c:v>4.0000000000000001E-8</c:v>
                </c:pt>
                <c:pt idx="4935">
                  <c:v>4.0000000000000001E-8</c:v>
                </c:pt>
                <c:pt idx="4936">
                  <c:v>4.0000000000000001E-8</c:v>
                </c:pt>
                <c:pt idx="4937">
                  <c:v>4.0000000000000001E-8</c:v>
                </c:pt>
                <c:pt idx="4938">
                  <c:v>4.0000000000000001E-8</c:v>
                </c:pt>
                <c:pt idx="4939">
                  <c:v>4.0000000000000001E-8</c:v>
                </c:pt>
                <c:pt idx="4940">
                  <c:v>4.0000000000000001E-8</c:v>
                </c:pt>
                <c:pt idx="4941">
                  <c:v>4.0000000000000001E-8</c:v>
                </c:pt>
                <c:pt idx="4942">
                  <c:v>4.0000000000000001E-8</c:v>
                </c:pt>
                <c:pt idx="4943">
                  <c:v>4.0000000000000001E-8</c:v>
                </c:pt>
                <c:pt idx="4944">
                  <c:v>4.0000000000000001E-8</c:v>
                </c:pt>
                <c:pt idx="4945">
                  <c:v>4.0000000000000001E-8</c:v>
                </c:pt>
                <c:pt idx="4946">
                  <c:v>4.0000000000000001E-8</c:v>
                </c:pt>
                <c:pt idx="4947">
                  <c:v>4.0000000000000001E-8</c:v>
                </c:pt>
                <c:pt idx="4948">
                  <c:v>4.0000000000000001E-8</c:v>
                </c:pt>
                <c:pt idx="4949">
                  <c:v>4.0000000000000001E-8</c:v>
                </c:pt>
                <c:pt idx="4950">
                  <c:v>4.0000000000000001E-8</c:v>
                </c:pt>
                <c:pt idx="4951">
                  <c:v>4.0000000000000001E-8</c:v>
                </c:pt>
                <c:pt idx="4952">
                  <c:v>4.0000000000000001E-8</c:v>
                </c:pt>
                <c:pt idx="4953">
                  <c:v>4.0000000000000001E-8</c:v>
                </c:pt>
                <c:pt idx="4954">
                  <c:v>4.0000000000000001E-8</c:v>
                </c:pt>
                <c:pt idx="4955">
                  <c:v>4.0000000000000001E-8</c:v>
                </c:pt>
                <c:pt idx="4956">
                  <c:v>4.0000000000000001E-8</c:v>
                </c:pt>
                <c:pt idx="4957">
                  <c:v>4.0000000000000001E-8</c:v>
                </c:pt>
                <c:pt idx="4958">
                  <c:v>4.0000000000000001E-8</c:v>
                </c:pt>
                <c:pt idx="4959">
                  <c:v>4.0000000000000001E-8</c:v>
                </c:pt>
                <c:pt idx="4960">
                  <c:v>4.0000000000000001E-8</c:v>
                </c:pt>
                <c:pt idx="4961">
                  <c:v>4.0000000000000001E-8</c:v>
                </c:pt>
                <c:pt idx="4962">
                  <c:v>4.0000000000000001E-8</c:v>
                </c:pt>
                <c:pt idx="4963">
                  <c:v>4.0000000000000001E-8</c:v>
                </c:pt>
                <c:pt idx="4964">
                  <c:v>4.0000000000000001E-8</c:v>
                </c:pt>
                <c:pt idx="4965">
                  <c:v>3.8999999999999998E-8</c:v>
                </c:pt>
                <c:pt idx="4966">
                  <c:v>4.0000000000000001E-8</c:v>
                </c:pt>
                <c:pt idx="4967">
                  <c:v>4.0000000000000001E-8</c:v>
                </c:pt>
                <c:pt idx="4968">
                  <c:v>4.0000000000000001E-8</c:v>
                </c:pt>
                <c:pt idx="4969">
                  <c:v>4.0000000000000001E-8</c:v>
                </c:pt>
                <c:pt idx="4970">
                  <c:v>3.8999999999999998E-8</c:v>
                </c:pt>
                <c:pt idx="4971">
                  <c:v>3.8999999999999998E-8</c:v>
                </c:pt>
                <c:pt idx="4972">
                  <c:v>3.8999999999999998E-8</c:v>
                </c:pt>
                <c:pt idx="4973">
                  <c:v>3.8999999999999998E-8</c:v>
                </c:pt>
                <c:pt idx="4974">
                  <c:v>3.8999999999999998E-8</c:v>
                </c:pt>
                <c:pt idx="4975">
                  <c:v>3.8999999999999998E-8</c:v>
                </c:pt>
                <c:pt idx="4976">
                  <c:v>3.8999999999999998E-8</c:v>
                </c:pt>
                <c:pt idx="4977">
                  <c:v>4.0000000000000001E-8</c:v>
                </c:pt>
                <c:pt idx="4978">
                  <c:v>4.0000000000000001E-8</c:v>
                </c:pt>
                <c:pt idx="4979">
                  <c:v>3.8999999999999998E-8</c:v>
                </c:pt>
                <c:pt idx="4980">
                  <c:v>3.8999999999999998E-8</c:v>
                </c:pt>
                <c:pt idx="4981">
                  <c:v>3.8999999999999998E-8</c:v>
                </c:pt>
                <c:pt idx="4982">
                  <c:v>3.8999999999999998E-8</c:v>
                </c:pt>
                <c:pt idx="4983">
                  <c:v>3.8999999999999998E-8</c:v>
                </c:pt>
                <c:pt idx="4984">
                  <c:v>3.8999999999999998E-8</c:v>
                </c:pt>
                <c:pt idx="4985">
                  <c:v>3.8999999999999998E-8</c:v>
                </c:pt>
                <c:pt idx="4986">
                  <c:v>3.8999999999999998E-8</c:v>
                </c:pt>
                <c:pt idx="4987">
                  <c:v>3.8999999999999998E-8</c:v>
                </c:pt>
                <c:pt idx="4988">
                  <c:v>3.8999999999999998E-8</c:v>
                </c:pt>
                <c:pt idx="4989">
                  <c:v>3.8999999999999998E-8</c:v>
                </c:pt>
                <c:pt idx="4990">
                  <c:v>3.8999999999999998E-8</c:v>
                </c:pt>
                <c:pt idx="4991">
                  <c:v>3.8999999999999998E-8</c:v>
                </c:pt>
                <c:pt idx="4992">
                  <c:v>3.8999999999999998E-8</c:v>
                </c:pt>
                <c:pt idx="4993">
                  <c:v>3.8999999999999998E-8</c:v>
                </c:pt>
                <c:pt idx="4994">
                  <c:v>3.8999999999999998E-8</c:v>
                </c:pt>
                <c:pt idx="4995">
                  <c:v>3.8999999999999998E-8</c:v>
                </c:pt>
                <c:pt idx="4996">
                  <c:v>3.8999999999999998E-8</c:v>
                </c:pt>
                <c:pt idx="4997">
                  <c:v>3.8999999999999998E-8</c:v>
                </c:pt>
                <c:pt idx="4998">
                  <c:v>3.8999999999999998E-8</c:v>
                </c:pt>
                <c:pt idx="4999">
                  <c:v>3.8999999999999998E-8</c:v>
                </c:pt>
                <c:pt idx="5000">
                  <c:v>3.8999999999999998E-8</c:v>
                </c:pt>
                <c:pt idx="5001">
                  <c:v>3.8999999999999998E-8</c:v>
                </c:pt>
                <c:pt idx="5002">
                  <c:v>3.8999999999999998E-8</c:v>
                </c:pt>
                <c:pt idx="5003">
                  <c:v>3.8999999999999998E-8</c:v>
                </c:pt>
                <c:pt idx="5004">
                  <c:v>3.8999999999999998E-8</c:v>
                </c:pt>
                <c:pt idx="5005">
                  <c:v>3.8999999999999998E-8</c:v>
                </c:pt>
                <c:pt idx="5006">
                  <c:v>3.8999999999999998E-8</c:v>
                </c:pt>
                <c:pt idx="5007">
                  <c:v>3.8999999999999998E-8</c:v>
                </c:pt>
                <c:pt idx="5008">
                  <c:v>3.8999999999999998E-8</c:v>
                </c:pt>
                <c:pt idx="5009">
                  <c:v>3.8999999999999998E-8</c:v>
                </c:pt>
                <c:pt idx="5010">
                  <c:v>3.8999999999999998E-8</c:v>
                </c:pt>
                <c:pt idx="5011">
                  <c:v>3.8999999999999998E-8</c:v>
                </c:pt>
                <c:pt idx="5012">
                  <c:v>3.8999999999999998E-8</c:v>
                </c:pt>
                <c:pt idx="5013">
                  <c:v>3.8999999999999998E-8</c:v>
                </c:pt>
                <c:pt idx="5014">
                  <c:v>3.8999999999999998E-8</c:v>
                </c:pt>
                <c:pt idx="5015">
                  <c:v>3.8999999999999998E-8</c:v>
                </c:pt>
                <c:pt idx="5016">
                  <c:v>3.8999999999999998E-8</c:v>
                </c:pt>
                <c:pt idx="5017">
                  <c:v>3.8999999999999998E-8</c:v>
                </c:pt>
                <c:pt idx="5018">
                  <c:v>3.8999999999999998E-8</c:v>
                </c:pt>
                <c:pt idx="5019">
                  <c:v>3.8999999999999998E-8</c:v>
                </c:pt>
                <c:pt idx="5020">
                  <c:v>3.8999999999999998E-8</c:v>
                </c:pt>
                <c:pt idx="5021">
                  <c:v>3.8999999999999998E-8</c:v>
                </c:pt>
                <c:pt idx="5022">
                  <c:v>3.8999999999999998E-8</c:v>
                </c:pt>
                <c:pt idx="5023">
                  <c:v>3.8999999999999998E-8</c:v>
                </c:pt>
                <c:pt idx="5024">
                  <c:v>3.8999999999999998E-8</c:v>
                </c:pt>
                <c:pt idx="5025">
                  <c:v>3.8999999999999998E-8</c:v>
                </c:pt>
                <c:pt idx="5026">
                  <c:v>3.8999999999999998E-8</c:v>
                </c:pt>
                <c:pt idx="5027">
                  <c:v>3.8999999999999998E-8</c:v>
                </c:pt>
                <c:pt idx="5028">
                  <c:v>3.8999999999999998E-8</c:v>
                </c:pt>
                <c:pt idx="5029">
                  <c:v>3.8999999999999998E-8</c:v>
                </c:pt>
                <c:pt idx="5030">
                  <c:v>3.8999999999999998E-8</c:v>
                </c:pt>
                <c:pt idx="5031">
                  <c:v>3.8999999999999998E-8</c:v>
                </c:pt>
                <c:pt idx="5032">
                  <c:v>3.8999999999999998E-8</c:v>
                </c:pt>
                <c:pt idx="5033">
                  <c:v>3.8999999999999998E-8</c:v>
                </c:pt>
                <c:pt idx="5034">
                  <c:v>3.8999999999999998E-8</c:v>
                </c:pt>
                <c:pt idx="5035">
                  <c:v>3.8999999999999998E-8</c:v>
                </c:pt>
                <c:pt idx="5036">
                  <c:v>3.8999999999999998E-8</c:v>
                </c:pt>
                <c:pt idx="5037">
                  <c:v>4.1000000000000003E-8</c:v>
                </c:pt>
                <c:pt idx="5038">
                  <c:v>3.8999999999999998E-8</c:v>
                </c:pt>
                <c:pt idx="5039">
                  <c:v>3.8999999999999998E-8</c:v>
                </c:pt>
                <c:pt idx="5040">
                  <c:v>3.8999999999999998E-8</c:v>
                </c:pt>
                <c:pt idx="5041">
                  <c:v>3.8999999999999998E-8</c:v>
                </c:pt>
                <c:pt idx="5042">
                  <c:v>3.8999999999999998E-8</c:v>
                </c:pt>
                <c:pt idx="5043">
                  <c:v>3.8999999999999998E-8</c:v>
                </c:pt>
                <c:pt idx="5044">
                  <c:v>3.8999999999999998E-8</c:v>
                </c:pt>
                <c:pt idx="5045">
                  <c:v>3.8999999999999998E-8</c:v>
                </c:pt>
                <c:pt idx="5046">
                  <c:v>3.8999999999999998E-8</c:v>
                </c:pt>
                <c:pt idx="5047">
                  <c:v>3.8999999999999998E-8</c:v>
                </c:pt>
                <c:pt idx="5048">
                  <c:v>3.8999999999999998E-8</c:v>
                </c:pt>
                <c:pt idx="5049">
                  <c:v>3.8999999999999998E-8</c:v>
                </c:pt>
                <c:pt idx="5050">
                  <c:v>3.8999999999999998E-8</c:v>
                </c:pt>
                <c:pt idx="5051">
                  <c:v>3.8999999999999998E-8</c:v>
                </c:pt>
                <c:pt idx="5052">
                  <c:v>3.8999999999999998E-8</c:v>
                </c:pt>
                <c:pt idx="5053">
                  <c:v>3.8999999999999998E-8</c:v>
                </c:pt>
                <c:pt idx="5054">
                  <c:v>3.8999999999999998E-8</c:v>
                </c:pt>
                <c:pt idx="5055">
                  <c:v>3.8999999999999998E-8</c:v>
                </c:pt>
                <c:pt idx="5056">
                  <c:v>3.8999999999999998E-8</c:v>
                </c:pt>
                <c:pt idx="5057">
                  <c:v>3.8999999999999998E-8</c:v>
                </c:pt>
                <c:pt idx="5058">
                  <c:v>3.8999999999999998E-8</c:v>
                </c:pt>
                <c:pt idx="5059">
                  <c:v>3.8999999999999998E-8</c:v>
                </c:pt>
                <c:pt idx="5060">
                  <c:v>3.8999999999999998E-8</c:v>
                </c:pt>
                <c:pt idx="5061">
                  <c:v>3.8999999999999998E-8</c:v>
                </c:pt>
                <c:pt idx="5062">
                  <c:v>3.8999999999999998E-8</c:v>
                </c:pt>
                <c:pt idx="5063">
                  <c:v>3.8999999999999998E-8</c:v>
                </c:pt>
                <c:pt idx="5064">
                  <c:v>3.8999999999999998E-8</c:v>
                </c:pt>
                <c:pt idx="5065">
                  <c:v>3.8999999999999998E-8</c:v>
                </c:pt>
                <c:pt idx="5066">
                  <c:v>3.8999999999999998E-8</c:v>
                </c:pt>
                <c:pt idx="5067">
                  <c:v>3.8999999999999998E-8</c:v>
                </c:pt>
                <c:pt idx="5068">
                  <c:v>3.8999999999999998E-8</c:v>
                </c:pt>
                <c:pt idx="5069">
                  <c:v>3.8999999999999998E-8</c:v>
                </c:pt>
                <c:pt idx="5070">
                  <c:v>3.8999999999999998E-8</c:v>
                </c:pt>
                <c:pt idx="5071">
                  <c:v>3.8999999999999998E-8</c:v>
                </c:pt>
                <c:pt idx="5072">
                  <c:v>3.8999999999999998E-8</c:v>
                </c:pt>
                <c:pt idx="5073">
                  <c:v>3.8999999999999998E-8</c:v>
                </c:pt>
                <c:pt idx="5074">
                  <c:v>3.8999999999999998E-8</c:v>
                </c:pt>
                <c:pt idx="5075">
                  <c:v>3.8999999999999998E-8</c:v>
                </c:pt>
                <c:pt idx="5076">
                  <c:v>3.8999999999999998E-8</c:v>
                </c:pt>
                <c:pt idx="5077">
                  <c:v>3.8999999999999998E-8</c:v>
                </c:pt>
                <c:pt idx="5078">
                  <c:v>3.8999999999999998E-8</c:v>
                </c:pt>
                <c:pt idx="5079">
                  <c:v>3.8999999999999998E-8</c:v>
                </c:pt>
                <c:pt idx="5080">
                  <c:v>3.8999999999999998E-8</c:v>
                </c:pt>
                <c:pt idx="5081">
                  <c:v>3.8999999999999998E-8</c:v>
                </c:pt>
                <c:pt idx="5082">
                  <c:v>3.8999999999999998E-8</c:v>
                </c:pt>
                <c:pt idx="5083">
                  <c:v>3.8999999999999998E-8</c:v>
                </c:pt>
                <c:pt idx="5084">
                  <c:v>3.8999999999999998E-8</c:v>
                </c:pt>
                <c:pt idx="5085">
                  <c:v>3.8999999999999998E-8</c:v>
                </c:pt>
                <c:pt idx="5086">
                  <c:v>3.8999999999999998E-8</c:v>
                </c:pt>
                <c:pt idx="5087">
                  <c:v>3.8999999999999998E-8</c:v>
                </c:pt>
                <c:pt idx="5088">
                  <c:v>3.8999999999999998E-8</c:v>
                </c:pt>
                <c:pt idx="5089">
                  <c:v>3.8999999999999998E-8</c:v>
                </c:pt>
                <c:pt idx="5090">
                  <c:v>3.8999999999999998E-8</c:v>
                </c:pt>
                <c:pt idx="5091">
                  <c:v>3.8999999999999998E-8</c:v>
                </c:pt>
                <c:pt idx="5092">
                  <c:v>3.8999999999999998E-8</c:v>
                </c:pt>
                <c:pt idx="5093">
                  <c:v>3.8999999999999998E-8</c:v>
                </c:pt>
                <c:pt idx="5094">
                  <c:v>3.8999999999999998E-8</c:v>
                </c:pt>
                <c:pt idx="5095">
                  <c:v>3.8999999999999998E-8</c:v>
                </c:pt>
                <c:pt idx="5096">
                  <c:v>3.8999999999999998E-8</c:v>
                </c:pt>
                <c:pt idx="5097">
                  <c:v>3.8999999999999998E-8</c:v>
                </c:pt>
                <c:pt idx="5098">
                  <c:v>3.8999999999999998E-8</c:v>
                </c:pt>
                <c:pt idx="5099">
                  <c:v>3.8999999999999998E-8</c:v>
                </c:pt>
                <c:pt idx="5100">
                  <c:v>3.8000000000000003E-8</c:v>
                </c:pt>
                <c:pt idx="5101">
                  <c:v>3.8000000000000003E-8</c:v>
                </c:pt>
                <c:pt idx="5102">
                  <c:v>3.8000000000000003E-8</c:v>
                </c:pt>
                <c:pt idx="5103">
                  <c:v>3.8000000000000003E-8</c:v>
                </c:pt>
                <c:pt idx="5104">
                  <c:v>3.8000000000000003E-8</c:v>
                </c:pt>
                <c:pt idx="5105">
                  <c:v>3.8000000000000003E-8</c:v>
                </c:pt>
                <c:pt idx="5106">
                  <c:v>3.8000000000000003E-8</c:v>
                </c:pt>
                <c:pt idx="5107">
                  <c:v>3.8000000000000003E-8</c:v>
                </c:pt>
                <c:pt idx="5108">
                  <c:v>3.8000000000000003E-8</c:v>
                </c:pt>
                <c:pt idx="5109">
                  <c:v>3.8000000000000003E-8</c:v>
                </c:pt>
                <c:pt idx="5110">
                  <c:v>3.8000000000000003E-8</c:v>
                </c:pt>
                <c:pt idx="5111">
                  <c:v>3.8000000000000003E-8</c:v>
                </c:pt>
                <c:pt idx="5112">
                  <c:v>3.8000000000000003E-8</c:v>
                </c:pt>
                <c:pt idx="5113">
                  <c:v>3.8000000000000003E-8</c:v>
                </c:pt>
                <c:pt idx="5114">
                  <c:v>3.8000000000000003E-8</c:v>
                </c:pt>
                <c:pt idx="5115">
                  <c:v>3.8000000000000003E-8</c:v>
                </c:pt>
                <c:pt idx="5116">
                  <c:v>3.8000000000000003E-8</c:v>
                </c:pt>
                <c:pt idx="5117">
                  <c:v>3.8000000000000003E-8</c:v>
                </c:pt>
                <c:pt idx="5118">
                  <c:v>3.8000000000000003E-8</c:v>
                </c:pt>
                <c:pt idx="5119">
                  <c:v>3.8000000000000003E-8</c:v>
                </c:pt>
                <c:pt idx="5120">
                  <c:v>3.8000000000000003E-8</c:v>
                </c:pt>
                <c:pt idx="5121">
                  <c:v>3.8000000000000003E-8</c:v>
                </c:pt>
                <c:pt idx="5122">
                  <c:v>3.8000000000000003E-8</c:v>
                </c:pt>
                <c:pt idx="5123">
                  <c:v>3.8000000000000003E-8</c:v>
                </c:pt>
                <c:pt idx="5124">
                  <c:v>3.8000000000000003E-8</c:v>
                </c:pt>
                <c:pt idx="5125">
                  <c:v>3.8000000000000003E-8</c:v>
                </c:pt>
                <c:pt idx="5126">
                  <c:v>3.8000000000000003E-8</c:v>
                </c:pt>
                <c:pt idx="5127">
                  <c:v>3.8000000000000003E-8</c:v>
                </c:pt>
                <c:pt idx="5128">
                  <c:v>3.8000000000000003E-8</c:v>
                </c:pt>
                <c:pt idx="5129">
                  <c:v>3.8000000000000003E-8</c:v>
                </c:pt>
                <c:pt idx="5130">
                  <c:v>3.8000000000000003E-8</c:v>
                </c:pt>
                <c:pt idx="5131">
                  <c:v>3.8000000000000003E-8</c:v>
                </c:pt>
                <c:pt idx="5132">
                  <c:v>3.8000000000000003E-8</c:v>
                </c:pt>
                <c:pt idx="5133">
                  <c:v>3.8000000000000003E-8</c:v>
                </c:pt>
                <c:pt idx="5134">
                  <c:v>3.8000000000000003E-8</c:v>
                </c:pt>
                <c:pt idx="5135">
                  <c:v>3.8000000000000003E-8</c:v>
                </c:pt>
                <c:pt idx="5136">
                  <c:v>3.8000000000000003E-8</c:v>
                </c:pt>
                <c:pt idx="5137">
                  <c:v>3.8000000000000003E-8</c:v>
                </c:pt>
                <c:pt idx="5138">
                  <c:v>3.8000000000000003E-8</c:v>
                </c:pt>
                <c:pt idx="5139">
                  <c:v>3.8000000000000003E-8</c:v>
                </c:pt>
                <c:pt idx="5140">
                  <c:v>3.8000000000000003E-8</c:v>
                </c:pt>
                <c:pt idx="5141">
                  <c:v>3.8000000000000003E-8</c:v>
                </c:pt>
                <c:pt idx="5142">
                  <c:v>3.8000000000000003E-8</c:v>
                </c:pt>
                <c:pt idx="5143">
                  <c:v>3.8000000000000003E-8</c:v>
                </c:pt>
                <c:pt idx="5144">
                  <c:v>3.8000000000000003E-8</c:v>
                </c:pt>
                <c:pt idx="5145">
                  <c:v>3.8000000000000003E-8</c:v>
                </c:pt>
                <c:pt idx="5146">
                  <c:v>3.8000000000000003E-8</c:v>
                </c:pt>
                <c:pt idx="5147">
                  <c:v>3.8000000000000003E-8</c:v>
                </c:pt>
                <c:pt idx="5148">
                  <c:v>3.8000000000000003E-8</c:v>
                </c:pt>
                <c:pt idx="5149">
                  <c:v>3.8000000000000003E-8</c:v>
                </c:pt>
                <c:pt idx="5150">
                  <c:v>3.8000000000000003E-8</c:v>
                </c:pt>
                <c:pt idx="5151">
                  <c:v>3.8000000000000003E-8</c:v>
                </c:pt>
                <c:pt idx="5152">
                  <c:v>3.8000000000000003E-8</c:v>
                </c:pt>
                <c:pt idx="5153">
                  <c:v>3.8000000000000003E-8</c:v>
                </c:pt>
                <c:pt idx="5154">
                  <c:v>3.8000000000000003E-8</c:v>
                </c:pt>
                <c:pt idx="5155">
                  <c:v>3.8000000000000003E-8</c:v>
                </c:pt>
                <c:pt idx="5156">
                  <c:v>3.8000000000000003E-8</c:v>
                </c:pt>
                <c:pt idx="5157">
                  <c:v>3.8000000000000003E-8</c:v>
                </c:pt>
                <c:pt idx="5158">
                  <c:v>3.8000000000000003E-8</c:v>
                </c:pt>
                <c:pt idx="5159">
                  <c:v>3.8000000000000003E-8</c:v>
                </c:pt>
                <c:pt idx="5160">
                  <c:v>3.8000000000000003E-8</c:v>
                </c:pt>
                <c:pt idx="5161">
                  <c:v>3.8000000000000003E-8</c:v>
                </c:pt>
                <c:pt idx="5162">
                  <c:v>3.8000000000000003E-8</c:v>
                </c:pt>
                <c:pt idx="5163">
                  <c:v>3.8000000000000003E-8</c:v>
                </c:pt>
                <c:pt idx="5164">
                  <c:v>3.8000000000000003E-8</c:v>
                </c:pt>
                <c:pt idx="5165">
                  <c:v>3.8000000000000003E-8</c:v>
                </c:pt>
                <c:pt idx="5166">
                  <c:v>3.8000000000000003E-8</c:v>
                </c:pt>
                <c:pt idx="5167">
                  <c:v>3.8000000000000003E-8</c:v>
                </c:pt>
                <c:pt idx="5168">
                  <c:v>3.8000000000000003E-8</c:v>
                </c:pt>
                <c:pt idx="5169">
                  <c:v>3.8000000000000003E-8</c:v>
                </c:pt>
                <c:pt idx="5170">
                  <c:v>3.8000000000000003E-8</c:v>
                </c:pt>
                <c:pt idx="5171">
                  <c:v>3.8000000000000003E-8</c:v>
                </c:pt>
                <c:pt idx="5172">
                  <c:v>3.8000000000000003E-8</c:v>
                </c:pt>
                <c:pt idx="5173">
                  <c:v>3.8000000000000003E-8</c:v>
                </c:pt>
                <c:pt idx="5174">
                  <c:v>3.8000000000000003E-8</c:v>
                </c:pt>
                <c:pt idx="5175">
                  <c:v>3.8000000000000003E-8</c:v>
                </c:pt>
                <c:pt idx="5176">
                  <c:v>3.8000000000000003E-8</c:v>
                </c:pt>
                <c:pt idx="5177">
                  <c:v>3.8000000000000003E-8</c:v>
                </c:pt>
                <c:pt idx="5178">
                  <c:v>3.8000000000000003E-8</c:v>
                </c:pt>
                <c:pt idx="5179">
                  <c:v>3.8000000000000003E-8</c:v>
                </c:pt>
                <c:pt idx="5180">
                  <c:v>3.8000000000000003E-8</c:v>
                </c:pt>
                <c:pt idx="5181">
                  <c:v>3.8000000000000003E-8</c:v>
                </c:pt>
                <c:pt idx="5182">
                  <c:v>3.8000000000000003E-8</c:v>
                </c:pt>
                <c:pt idx="5183">
                  <c:v>3.8000000000000003E-8</c:v>
                </c:pt>
                <c:pt idx="5184">
                  <c:v>3.8000000000000003E-8</c:v>
                </c:pt>
                <c:pt idx="5185">
                  <c:v>3.8000000000000003E-8</c:v>
                </c:pt>
                <c:pt idx="5186">
                  <c:v>3.8000000000000003E-8</c:v>
                </c:pt>
                <c:pt idx="5187">
                  <c:v>3.8000000000000003E-8</c:v>
                </c:pt>
                <c:pt idx="5188">
                  <c:v>3.8000000000000003E-8</c:v>
                </c:pt>
                <c:pt idx="5189">
                  <c:v>3.8000000000000003E-8</c:v>
                </c:pt>
                <c:pt idx="5190">
                  <c:v>3.8000000000000003E-8</c:v>
                </c:pt>
                <c:pt idx="5191">
                  <c:v>3.8000000000000003E-8</c:v>
                </c:pt>
                <c:pt idx="5192">
                  <c:v>3.8000000000000003E-8</c:v>
                </c:pt>
                <c:pt idx="5193">
                  <c:v>3.8000000000000003E-8</c:v>
                </c:pt>
                <c:pt idx="5194">
                  <c:v>3.8000000000000003E-8</c:v>
                </c:pt>
                <c:pt idx="5195">
                  <c:v>3.8000000000000003E-8</c:v>
                </c:pt>
                <c:pt idx="5196">
                  <c:v>3.8000000000000003E-8</c:v>
                </c:pt>
                <c:pt idx="5197">
                  <c:v>3.8000000000000003E-8</c:v>
                </c:pt>
                <c:pt idx="5198">
                  <c:v>3.8000000000000003E-8</c:v>
                </c:pt>
                <c:pt idx="5199">
                  <c:v>3.8000000000000003E-8</c:v>
                </c:pt>
                <c:pt idx="5200">
                  <c:v>3.8000000000000003E-8</c:v>
                </c:pt>
                <c:pt idx="5201">
                  <c:v>3.8000000000000003E-8</c:v>
                </c:pt>
                <c:pt idx="5202">
                  <c:v>3.8000000000000003E-8</c:v>
                </c:pt>
                <c:pt idx="5203">
                  <c:v>3.8000000000000003E-8</c:v>
                </c:pt>
                <c:pt idx="5204">
                  <c:v>3.8000000000000003E-8</c:v>
                </c:pt>
                <c:pt idx="5205">
                  <c:v>3.8000000000000003E-8</c:v>
                </c:pt>
                <c:pt idx="5206">
                  <c:v>3.8000000000000003E-8</c:v>
                </c:pt>
                <c:pt idx="5207">
                  <c:v>3.8000000000000003E-8</c:v>
                </c:pt>
                <c:pt idx="5208">
                  <c:v>3.8000000000000003E-8</c:v>
                </c:pt>
                <c:pt idx="5209">
                  <c:v>3.8000000000000003E-8</c:v>
                </c:pt>
                <c:pt idx="5210">
                  <c:v>3.8000000000000003E-8</c:v>
                </c:pt>
                <c:pt idx="5211">
                  <c:v>3.8000000000000003E-8</c:v>
                </c:pt>
                <c:pt idx="5212">
                  <c:v>3.8000000000000003E-8</c:v>
                </c:pt>
                <c:pt idx="5213">
                  <c:v>3.8000000000000003E-8</c:v>
                </c:pt>
                <c:pt idx="5214">
                  <c:v>3.8000000000000003E-8</c:v>
                </c:pt>
                <c:pt idx="5215">
                  <c:v>3.8000000000000003E-8</c:v>
                </c:pt>
                <c:pt idx="5216">
                  <c:v>3.8000000000000003E-8</c:v>
                </c:pt>
                <c:pt idx="5217">
                  <c:v>3.8000000000000003E-8</c:v>
                </c:pt>
                <c:pt idx="5218">
                  <c:v>3.8000000000000003E-8</c:v>
                </c:pt>
                <c:pt idx="5219">
                  <c:v>3.8000000000000003E-8</c:v>
                </c:pt>
                <c:pt idx="5220">
                  <c:v>3.8000000000000003E-8</c:v>
                </c:pt>
                <c:pt idx="5221">
                  <c:v>3.8000000000000003E-8</c:v>
                </c:pt>
                <c:pt idx="5222">
                  <c:v>3.8000000000000003E-8</c:v>
                </c:pt>
                <c:pt idx="5223">
                  <c:v>3.8000000000000003E-8</c:v>
                </c:pt>
                <c:pt idx="5224">
                  <c:v>3.8000000000000003E-8</c:v>
                </c:pt>
                <c:pt idx="5225">
                  <c:v>3.8000000000000003E-8</c:v>
                </c:pt>
                <c:pt idx="5226">
                  <c:v>3.8000000000000003E-8</c:v>
                </c:pt>
                <c:pt idx="5227">
                  <c:v>3.8000000000000003E-8</c:v>
                </c:pt>
                <c:pt idx="5228">
                  <c:v>3.8000000000000003E-8</c:v>
                </c:pt>
                <c:pt idx="5229">
                  <c:v>3.8000000000000003E-8</c:v>
                </c:pt>
                <c:pt idx="5230">
                  <c:v>3.8000000000000003E-8</c:v>
                </c:pt>
                <c:pt idx="5231">
                  <c:v>3.8000000000000003E-8</c:v>
                </c:pt>
                <c:pt idx="5232">
                  <c:v>3.7E-8</c:v>
                </c:pt>
                <c:pt idx="5233">
                  <c:v>3.8000000000000003E-8</c:v>
                </c:pt>
                <c:pt idx="5234">
                  <c:v>3.8000000000000003E-8</c:v>
                </c:pt>
                <c:pt idx="5235">
                  <c:v>3.7E-8</c:v>
                </c:pt>
                <c:pt idx="5236">
                  <c:v>3.8000000000000003E-8</c:v>
                </c:pt>
                <c:pt idx="5237">
                  <c:v>3.8000000000000003E-8</c:v>
                </c:pt>
                <c:pt idx="5238">
                  <c:v>3.7E-8</c:v>
                </c:pt>
                <c:pt idx="5239">
                  <c:v>3.8000000000000003E-8</c:v>
                </c:pt>
                <c:pt idx="5240">
                  <c:v>3.7E-8</c:v>
                </c:pt>
                <c:pt idx="5241">
                  <c:v>3.7E-8</c:v>
                </c:pt>
                <c:pt idx="5242">
                  <c:v>3.7E-8</c:v>
                </c:pt>
                <c:pt idx="5243">
                  <c:v>3.7E-8</c:v>
                </c:pt>
                <c:pt idx="5244">
                  <c:v>3.7E-8</c:v>
                </c:pt>
                <c:pt idx="5245">
                  <c:v>3.7E-8</c:v>
                </c:pt>
                <c:pt idx="5246">
                  <c:v>3.7E-8</c:v>
                </c:pt>
                <c:pt idx="5247">
                  <c:v>3.7E-8</c:v>
                </c:pt>
                <c:pt idx="5248">
                  <c:v>3.7E-8</c:v>
                </c:pt>
                <c:pt idx="5249">
                  <c:v>3.7E-8</c:v>
                </c:pt>
                <c:pt idx="5250">
                  <c:v>3.7E-8</c:v>
                </c:pt>
                <c:pt idx="5251">
                  <c:v>3.7E-8</c:v>
                </c:pt>
                <c:pt idx="5252">
                  <c:v>3.7E-8</c:v>
                </c:pt>
                <c:pt idx="5253">
                  <c:v>3.7E-8</c:v>
                </c:pt>
                <c:pt idx="5254">
                  <c:v>3.7E-8</c:v>
                </c:pt>
                <c:pt idx="5255">
                  <c:v>3.7E-8</c:v>
                </c:pt>
                <c:pt idx="5256">
                  <c:v>3.7E-8</c:v>
                </c:pt>
                <c:pt idx="5257">
                  <c:v>3.7E-8</c:v>
                </c:pt>
                <c:pt idx="5258">
                  <c:v>3.7E-8</c:v>
                </c:pt>
                <c:pt idx="5259">
                  <c:v>3.7E-8</c:v>
                </c:pt>
                <c:pt idx="5260">
                  <c:v>3.7E-8</c:v>
                </c:pt>
                <c:pt idx="5261">
                  <c:v>3.7E-8</c:v>
                </c:pt>
                <c:pt idx="5262">
                  <c:v>3.7E-8</c:v>
                </c:pt>
                <c:pt idx="5263">
                  <c:v>3.7E-8</c:v>
                </c:pt>
                <c:pt idx="5264">
                  <c:v>3.7E-8</c:v>
                </c:pt>
                <c:pt idx="5265">
                  <c:v>3.7E-8</c:v>
                </c:pt>
                <c:pt idx="5266">
                  <c:v>3.7E-8</c:v>
                </c:pt>
                <c:pt idx="5267">
                  <c:v>3.7E-8</c:v>
                </c:pt>
                <c:pt idx="5268">
                  <c:v>3.7E-8</c:v>
                </c:pt>
                <c:pt idx="5269">
                  <c:v>3.7E-8</c:v>
                </c:pt>
                <c:pt idx="5270">
                  <c:v>3.7E-8</c:v>
                </c:pt>
                <c:pt idx="5271">
                  <c:v>3.7E-8</c:v>
                </c:pt>
                <c:pt idx="5272">
                  <c:v>3.7E-8</c:v>
                </c:pt>
                <c:pt idx="5273">
                  <c:v>3.7E-8</c:v>
                </c:pt>
                <c:pt idx="5274">
                  <c:v>3.7E-8</c:v>
                </c:pt>
                <c:pt idx="5275">
                  <c:v>3.7E-8</c:v>
                </c:pt>
                <c:pt idx="5276">
                  <c:v>3.7E-8</c:v>
                </c:pt>
                <c:pt idx="5277">
                  <c:v>3.7E-8</c:v>
                </c:pt>
                <c:pt idx="5278">
                  <c:v>3.7E-8</c:v>
                </c:pt>
                <c:pt idx="5279">
                  <c:v>3.7E-8</c:v>
                </c:pt>
                <c:pt idx="5280">
                  <c:v>3.7E-8</c:v>
                </c:pt>
                <c:pt idx="5281">
                  <c:v>3.7E-8</c:v>
                </c:pt>
                <c:pt idx="5282">
                  <c:v>3.7E-8</c:v>
                </c:pt>
                <c:pt idx="5283">
                  <c:v>3.7E-8</c:v>
                </c:pt>
                <c:pt idx="5284">
                  <c:v>3.7E-8</c:v>
                </c:pt>
                <c:pt idx="5285">
                  <c:v>3.7E-8</c:v>
                </c:pt>
                <c:pt idx="5286">
                  <c:v>3.7E-8</c:v>
                </c:pt>
                <c:pt idx="5287">
                  <c:v>3.7E-8</c:v>
                </c:pt>
                <c:pt idx="5288">
                  <c:v>3.7E-8</c:v>
                </c:pt>
                <c:pt idx="5289">
                  <c:v>3.7E-8</c:v>
                </c:pt>
                <c:pt idx="5290">
                  <c:v>3.7E-8</c:v>
                </c:pt>
                <c:pt idx="5291">
                  <c:v>3.7E-8</c:v>
                </c:pt>
                <c:pt idx="5292">
                  <c:v>3.7E-8</c:v>
                </c:pt>
                <c:pt idx="5293">
                  <c:v>3.7E-8</c:v>
                </c:pt>
                <c:pt idx="5294">
                  <c:v>3.7E-8</c:v>
                </c:pt>
                <c:pt idx="5295">
                  <c:v>3.7E-8</c:v>
                </c:pt>
                <c:pt idx="5296">
                  <c:v>3.7E-8</c:v>
                </c:pt>
                <c:pt idx="5297">
                  <c:v>3.5999999999999998E-8</c:v>
                </c:pt>
                <c:pt idx="5298">
                  <c:v>3.7E-8</c:v>
                </c:pt>
                <c:pt idx="5299">
                  <c:v>3.7E-8</c:v>
                </c:pt>
                <c:pt idx="5300">
                  <c:v>3.5999999999999998E-8</c:v>
                </c:pt>
                <c:pt idx="5301">
                  <c:v>3.7E-8</c:v>
                </c:pt>
                <c:pt idx="5302">
                  <c:v>3.7E-8</c:v>
                </c:pt>
                <c:pt idx="5303">
                  <c:v>3.5999999999999998E-8</c:v>
                </c:pt>
                <c:pt idx="5304">
                  <c:v>3.5999999999999998E-8</c:v>
                </c:pt>
                <c:pt idx="5305">
                  <c:v>3.5999999999999998E-8</c:v>
                </c:pt>
                <c:pt idx="5306">
                  <c:v>3.5999999999999998E-8</c:v>
                </c:pt>
                <c:pt idx="5307">
                  <c:v>3.5999999999999998E-8</c:v>
                </c:pt>
                <c:pt idx="5308">
                  <c:v>3.5999999999999998E-8</c:v>
                </c:pt>
                <c:pt idx="5309">
                  <c:v>3.5999999999999998E-8</c:v>
                </c:pt>
                <c:pt idx="5310">
                  <c:v>3.5999999999999998E-8</c:v>
                </c:pt>
                <c:pt idx="5311">
                  <c:v>3.5999999999999998E-8</c:v>
                </c:pt>
                <c:pt idx="5312">
                  <c:v>3.5999999999999998E-8</c:v>
                </c:pt>
                <c:pt idx="5313">
                  <c:v>3.7E-8</c:v>
                </c:pt>
                <c:pt idx="5314">
                  <c:v>3.5999999999999998E-8</c:v>
                </c:pt>
                <c:pt idx="5315">
                  <c:v>3.5999999999999998E-8</c:v>
                </c:pt>
                <c:pt idx="5316">
                  <c:v>3.5999999999999998E-8</c:v>
                </c:pt>
                <c:pt idx="5317">
                  <c:v>3.5999999999999998E-8</c:v>
                </c:pt>
                <c:pt idx="5318">
                  <c:v>3.5999999999999998E-8</c:v>
                </c:pt>
                <c:pt idx="5319">
                  <c:v>3.7E-8</c:v>
                </c:pt>
                <c:pt idx="5320">
                  <c:v>3.5999999999999998E-8</c:v>
                </c:pt>
                <c:pt idx="5321">
                  <c:v>3.5999999999999998E-8</c:v>
                </c:pt>
                <c:pt idx="5322">
                  <c:v>3.5999999999999998E-8</c:v>
                </c:pt>
                <c:pt idx="5323">
                  <c:v>3.5999999999999998E-8</c:v>
                </c:pt>
                <c:pt idx="5324">
                  <c:v>3.5999999999999998E-8</c:v>
                </c:pt>
                <c:pt idx="5325">
                  <c:v>3.5999999999999998E-8</c:v>
                </c:pt>
                <c:pt idx="5326">
                  <c:v>3.5999999999999998E-8</c:v>
                </c:pt>
                <c:pt idx="5327">
                  <c:v>3.5999999999999998E-8</c:v>
                </c:pt>
                <c:pt idx="5328">
                  <c:v>3.5999999999999998E-8</c:v>
                </c:pt>
                <c:pt idx="5329">
                  <c:v>3.5999999999999998E-8</c:v>
                </c:pt>
                <c:pt idx="5330">
                  <c:v>3.5999999999999998E-8</c:v>
                </c:pt>
                <c:pt idx="5331">
                  <c:v>3.5999999999999998E-8</c:v>
                </c:pt>
                <c:pt idx="5332">
                  <c:v>3.5999999999999998E-8</c:v>
                </c:pt>
                <c:pt idx="5333">
                  <c:v>3.5999999999999998E-8</c:v>
                </c:pt>
                <c:pt idx="5334">
                  <c:v>3.5999999999999998E-8</c:v>
                </c:pt>
                <c:pt idx="5335">
                  <c:v>3.7E-8</c:v>
                </c:pt>
                <c:pt idx="5336">
                  <c:v>3.5999999999999998E-8</c:v>
                </c:pt>
                <c:pt idx="5337">
                  <c:v>3.5999999999999998E-8</c:v>
                </c:pt>
                <c:pt idx="5338">
                  <c:v>3.5999999999999998E-8</c:v>
                </c:pt>
                <c:pt idx="5339">
                  <c:v>3.5999999999999998E-8</c:v>
                </c:pt>
                <c:pt idx="5340">
                  <c:v>3.5999999999999998E-8</c:v>
                </c:pt>
                <c:pt idx="5341">
                  <c:v>3.5999999999999998E-8</c:v>
                </c:pt>
                <c:pt idx="5342">
                  <c:v>3.5999999999999998E-8</c:v>
                </c:pt>
                <c:pt idx="5343">
                  <c:v>3.5999999999999998E-8</c:v>
                </c:pt>
                <c:pt idx="5344">
                  <c:v>3.5999999999999998E-8</c:v>
                </c:pt>
                <c:pt idx="5345">
                  <c:v>3.5999999999999998E-8</c:v>
                </c:pt>
                <c:pt idx="5346">
                  <c:v>3.5999999999999998E-8</c:v>
                </c:pt>
                <c:pt idx="5347">
                  <c:v>3.5999999999999998E-8</c:v>
                </c:pt>
                <c:pt idx="5348">
                  <c:v>3.5999999999999998E-8</c:v>
                </c:pt>
                <c:pt idx="5349">
                  <c:v>3.5999999999999998E-8</c:v>
                </c:pt>
                <c:pt idx="5350">
                  <c:v>3.5999999999999998E-8</c:v>
                </c:pt>
                <c:pt idx="5351">
                  <c:v>3.5999999999999998E-8</c:v>
                </c:pt>
                <c:pt idx="5352">
                  <c:v>3.5999999999999998E-8</c:v>
                </c:pt>
                <c:pt idx="5353">
                  <c:v>3.5999999999999998E-8</c:v>
                </c:pt>
                <c:pt idx="5354">
                  <c:v>3.5999999999999998E-8</c:v>
                </c:pt>
                <c:pt idx="5355">
                  <c:v>3.5999999999999998E-8</c:v>
                </c:pt>
                <c:pt idx="5356">
                  <c:v>3.5999999999999998E-8</c:v>
                </c:pt>
                <c:pt idx="5357">
                  <c:v>3.5999999999999998E-8</c:v>
                </c:pt>
                <c:pt idx="5358">
                  <c:v>3.5999999999999998E-8</c:v>
                </c:pt>
                <c:pt idx="5359">
                  <c:v>3.5999999999999998E-8</c:v>
                </c:pt>
                <c:pt idx="5360">
                  <c:v>3.5999999999999998E-8</c:v>
                </c:pt>
                <c:pt idx="5361">
                  <c:v>3.5999999999999998E-8</c:v>
                </c:pt>
                <c:pt idx="5362">
                  <c:v>3.5999999999999998E-8</c:v>
                </c:pt>
                <c:pt idx="5363">
                  <c:v>3.5999999999999998E-8</c:v>
                </c:pt>
                <c:pt idx="5364">
                  <c:v>3.5999999999999998E-8</c:v>
                </c:pt>
                <c:pt idx="5365">
                  <c:v>3.5999999999999998E-8</c:v>
                </c:pt>
                <c:pt idx="5366">
                  <c:v>3.5999999999999998E-8</c:v>
                </c:pt>
                <c:pt idx="5367">
                  <c:v>3.5999999999999998E-8</c:v>
                </c:pt>
                <c:pt idx="5368">
                  <c:v>3.5999999999999998E-8</c:v>
                </c:pt>
                <c:pt idx="5369">
                  <c:v>3.5999999999999998E-8</c:v>
                </c:pt>
                <c:pt idx="5370">
                  <c:v>3.5999999999999998E-8</c:v>
                </c:pt>
                <c:pt idx="5371">
                  <c:v>3.5999999999999998E-8</c:v>
                </c:pt>
                <c:pt idx="5372">
                  <c:v>3.5999999999999998E-8</c:v>
                </c:pt>
                <c:pt idx="5373">
                  <c:v>3.5999999999999998E-8</c:v>
                </c:pt>
                <c:pt idx="5374">
                  <c:v>3.5999999999999998E-8</c:v>
                </c:pt>
                <c:pt idx="5375">
                  <c:v>3.5999999999999998E-8</c:v>
                </c:pt>
                <c:pt idx="5376">
                  <c:v>3.5999999999999998E-8</c:v>
                </c:pt>
                <c:pt idx="5377">
                  <c:v>3.5999999999999998E-8</c:v>
                </c:pt>
                <c:pt idx="5378">
                  <c:v>3.5999999999999998E-8</c:v>
                </c:pt>
                <c:pt idx="5379">
                  <c:v>3.5999999999999998E-8</c:v>
                </c:pt>
                <c:pt idx="5380">
                  <c:v>3.5999999999999998E-8</c:v>
                </c:pt>
                <c:pt idx="5381">
                  <c:v>3.5999999999999998E-8</c:v>
                </c:pt>
                <c:pt idx="5382">
                  <c:v>3.5999999999999998E-8</c:v>
                </c:pt>
                <c:pt idx="5383">
                  <c:v>3.5999999999999998E-8</c:v>
                </c:pt>
                <c:pt idx="5384">
                  <c:v>3.5999999999999998E-8</c:v>
                </c:pt>
                <c:pt idx="5385">
                  <c:v>3.5999999999999998E-8</c:v>
                </c:pt>
                <c:pt idx="5386">
                  <c:v>3.5999999999999998E-8</c:v>
                </c:pt>
                <c:pt idx="5387">
                  <c:v>3.5999999999999998E-8</c:v>
                </c:pt>
                <c:pt idx="5388">
                  <c:v>3.5999999999999998E-8</c:v>
                </c:pt>
                <c:pt idx="5389">
                  <c:v>3.5999999999999998E-8</c:v>
                </c:pt>
                <c:pt idx="5390">
                  <c:v>3.5999999999999998E-8</c:v>
                </c:pt>
                <c:pt idx="5391">
                  <c:v>3.5999999999999998E-8</c:v>
                </c:pt>
                <c:pt idx="5392">
                  <c:v>3.5999999999999998E-8</c:v>
                </c:pt>
                <c:pt idx="5393">
                  <c:v>3.5999999999999998E-8</c:v>
                </c:pt>
                <c:pt idx="5394">
                  <c:v>3.5999999999999998E-8</c:v>
                </c:pt>
                <c:pt idx="5395">
                  <c:v>3.5999999999999998E-8</c:v>
                </c:pt>
                <c:pt idx="5396">
                  <c:v>3.5999999999999998E-8</c:v>
                </c:pt>
                <c:pt idx="5397">
                  <c:v>3.5999999999999998E-8</c:v>
                </c:pt>
                <c:pt idx="5398">
                  <c:v>3.5999999999999998E-8</c:v>
                </c:pt>
                <c:pt idx="5399">
                  <c:v>3.5999999999999998E-8</c:v>
                </c:pt>
                <c:pt idx="5400">
                  <c:v>3.5999999999999998E-8</c:v>
                </c:pt>
                <c:pt idx="5401">
                  <c:v>3.5999999999999998E-8</c:v>
                </c:pt>
                <c:pt idx="5402">
                  <c:v>3.5999999999999998E-8</c:v>
                </c:pt>
                <c:pt idx="5403">
                  <c:v>3.5999999999999998E-8</c:v>
                </c:pt>
                <c:pt idx="5404">
                  <c:v>3.5999999999999998E-8</c:v>
                </c:pt>
                <c:pt idx="5405">
                  <c:v>3.5999999999999998E-8</c:v>
                </c:pt>
                <c:pt idx="5406">
                  <c:v>3.5999999999999998E-8</c:v>
                </c:pt>
                <c:pt idx="5407">
                  <c:v>3.5999999999999998E-8</c:v>
                </c:pt>
                <c:pt idx="5408">
                  <c:v>3.5999999999999998E-8</c:v>
                </c:pt>
                <c:pt idx="5409">
                  <c:v>3.5999999999999998E-8</c:v>
                </c:pt>
                <c:pt idx="5410">
                  <c:v>3.5999999999999998E-8</c:v>
                </c:pt>
                <c:pt idx="5411">
                  <c:v>3.5999999999999998E-8</c:v>
                </c:pt>
                <c:pt idx="5412">
                  <c:v>3.5999999999999998E-8</c:v>
                </c:pt>
                <c:pt idx="5413">
                  <c:v>3.5999999999999998E-8</c:v>
                </c:pt>
                <c:pt idx="5414">
                  <c:v>3.5999999999999998E-8</c:v>
                </c:pt>
                <c:pt idx="5415">
                  <c:v>3.5999999999999998E-8</c:v>
                </c:pt>
                <c:pt idx="5416">
                  <c:v>3.5999999999999998E-8</c:v>
                </c:pt>
                <c:pt idx="5417">
                  <c:v>3.5999999999999998E-8</c:v>
                </c:pt>
                <c:pt idx="5418">
                  <c:v>3.5999999999999998E-8</c:v>
                </c:pt>
                <c:pt idx="5419">
                  <c:v>3.5999999999999998E-8</c:v>
                </c:pt>
                <c:pt idx="5420">
                  <c:v>3.5999999999999998E-8</c:v>
                </c:pt>
                <c:pt idx="5421">
                  <c:v>3.5999999999999998E-8</c:v>
                </c:pt>
                <c:pt idx="5422">
                  <c:v>3.5999999999999998E-8</c:v>
                </c:pt>
                <c:pt idx="5423">
                  <c:v>3.5999999999999998E-8</c:v>
                </c:pt>
                <c:pt idx="5424">
                  <c:v>3.5999999999999998E-8</c:v>
                </c:pt>
                <c:pt idx="5425">
                  <c:v>3.5999999999999998E-8</c:v>
                </c:pt>
                <c:pt idx="5426">
                  <c:v>3.5999999999999998E-8</c:v>
                </c:pt>
                <c:pt idx="5427">
                  <c:v>3.5999999999999998E-8</c:v>
                </c:pt>
                <c:pt idx="5428">
                  <c:v>3.5999999999999998E-8</c:v>
                </c:pt>
                <c:pt idx="5429">
                  <c:v>3.5999999999999998E-8</c:v>
                </c:pt>
                <c:pt idx="5430">
                  <c:v>3.5999999999999998E-8</c:v>
                </c:pt>
                <c:pt idx="5431">
                  <c:v>3.5999999999999998E-8</c:v>
                </c:pt>
                <c:pt idx="5432">
                  <c:v>3.5999999999999998E-8</c:v>
                </c:pt>
                <c:pt idx="5433">
                  <c:v>3.5999999999999998E-8</c:v>
                </c:pt>
                <c:pt idx="5434">
                  <c:v>3.5999999999999998E-8</c:v>
                </c:pt>
                <c:pt idx="5435">
                  <c:v>3.5999999999999998E-8</c:v>
                </c:pt>
                <c:pt idx="5436">
                  <c:v>3.5999999999999998E-8</c:v>
                </c:pt>
                <c:pt idx="5437">
                  <c:v>3.5999999999999998E-8</c:v>
                </c:pt>
                <c:pt idx="5438">
                  <c:v>3.5999999999999998E-8</c:v>
                </c:pt>
                <c:pt idx="5439">
                  <c:v>3.5999999999999998E-8</c:v>
                </c:pt>
                <c:pt idx="5440">
                  <c:v>3.5999999999999998E-8</c:v>
                </c:pt>
                <c:pt idx="5441">
                  <c:v>3.5999999999999998E-8</c:v>
                </c:pt>
                <c:pt idx="5442">
                  <c:v>3.5999999999999998E-8</c:v>
                </c:pt>
                <c:pt idx="5443">
                  <c:v>3.5999999999999998E-8</c:v>
                </c:pt>
                <c:pt idx="5444">
                  <c:v>3.5999999999999998E-8</c:v>
                </c:pt>
                <c:pt idx="5445">
                  <c:v>3.5999999999999998E-8</c:v>
                </c:pt>
                <c:pt idx="5446">
                  <c:v>3.5999999999999998E-8</c:v>
                </c:pt>
                <c:pt idx="5447">
                  <c:v>3.5999999999999998E-8</c:v>
                </c:pt>
                <c:pt idx="5448">
                  <c:v>3.5999999999999998E-8</c:v>
                </c:pt>
                <c:pt idx="5449">
                  <c:v>3.5999999999999998E-8</c:v>
                </c:pt>
                <c:pt idx="5450">
                  <c:v>3.5999999999999998E-8</c:v>
                </c:pt>
                <c:pt idx="5451">
                  <c:v>3.5999999999999998E-8</c:v>
                </c:pt>
                <c:pt idx="5452">
                  <c:v>3.5999999999999998E-8</c:v>
                </c:pt>
                <c:pt idx="5453">
                  <c:v>3.5999999999999998E-8</c:v>
                </c:pt>
                <c:pt idx="5454">
                  <c:v>3.5999999999999998E-8</c:v>
                </c:pt>
                <c:pt idx="5455">
                  <c:v>3.5999999999999998E-8</c:v>
                </c:pt>
                <c:pt idx="5456">
                  <c:v>3.5999999999999998E-8</c:v>
                </c:pt>
                <c:pt idx="5457">
                  <c:v>3.5999999999999998E-8</c:v>
                </c:pt>
                <c:pt idx="5458">
                  <c:v>3.5999999999999998E-8</c:v>
                </c:pt>
                <c:pt idx="5459">
                  <c:v>3.5999999999999998E-8</c:v>
                </c:pt>
                <c:pt idx="5460">
                  <c:v>3.5999999999999998E-8</c:v>
                </c:pt>
                <c:pt idx="5461">
                  <c:v>3.5999999999999998E-8</c:v>
                </c:pt>
                <c:pt idx="5462">
                  <c:v>3.5999999999999998E-8</c:v>
                </c:pt>
                <c:pt idx="5463">
                  <c:v>3.5999999999999998E-8</c:v>
                </c:pt>
                <c:pt idx="5464">
                  <c:v>3.5999999999999998E-8</c:v>
                </c:pt>
                <c:pt idx="5465">
                  <c:v>3.5999999999999998E-8</c:v>
                </c:pt>
                <c:pt idx="5466">
                  <c:v>3.5999999999999998E-8</c:v>
                </c:pt>
                <c:pt idx="5467">
                  <c:v>3.5999999999999998E-8</c:v>
                </c:pt>
                <c:pt idx="5468">
                  <c:v>3.5999999999999998E-8</c:v>
                </c:pt>
                <c:pt idx="5469">
                  <c:v>3.5999999999999998E-8</c:v>
                </c:pt>
                <c:pt idx="5470">
                  <c:v>3.5999999999999998E-8</c:v>
                </c:pt>
                <c:pt idx="5471">
                  <c:v>3.5999999999999998E-8</c:v>
                </c:pt>
                <c:pt idx="5472">
                  <c:v>3.5999999999999998E-8</c:v>
                </c:pt>
                <c:pt idx="5473">
                  <c:v>3.5999999999999998E-8</c:v>
                </c:pt>
                <c:pt idx="5474">
                  <c:v>3.5999999999999998E-8</c:v>
                </c:pt>
                <c:pt idx="5475">
                  <c:v>3.5999999999999998E-8</c:v>
                </c:pt>
                <c:pt idx="5476">
                  <c:v>3.5999999999999998E-8</c:v>
                </c:pt>
                <c:pt idx="5477">
                  <c:v>3.5999999999999998E-8</c:v>
                </c:pt>
                <c:pt idx="5478">
                  <c:v>3.5999999999999998E-8</c:v>
                </c:pt>
                <c:pt idx="5479">
                  <c:v>3.5999999999999998E-8</c:v>
                </c:pt>
                <c:pt idx="5480">
                  <c:v>3.5999999999999998E-8</c:v>
                </c:pt>
                <c:pt idx="5481">
                  <c:v>3.5999999999999998E-8</c:v>
                </c:pt>
                <c:pt idx="5482">
                  <c:v>3.5999999999999998E-8</c:v>
                </c:pt>
                <c:pt idx="5483">
                  <c:v>3.5999999999999998E-8</c:v>
                </c:pt>
                <c:pt idx="5484">
                  <c:v>3.5999999999999998E-8</c:v>
                </c:pt>
                <c:pt idx="5485">
                  <c:v>3.5999999999999998E-8</c:v>
                </c:pt>
                <c:pt idx="5486">
                  <c:v>3.5999999999999998E-8</c:v>
                </c:pt>
                <c:pt idx="5487">
                  <c:v>3.5999999999999998E-8</c:v>
                </c:pt>
                <c:pt idx="5488">
                  <c:v>3.5999999999999998E-8</c:v>
                </c:pt>
                <c:pt idx="5489">
                  <c:v>3.5999999999999998E-8</c:v>
                </c:pt>
                <c:pt idx="5490">
                  <c:v>3.5999999999999998E-8</c:v>
                </c:pt>
                <c:pt idx="5491">
                  <c:v>3.5999999999999998E-8</c:v>
                </c:pt>
                <c:pt idx="5492">
                  <c:v>3.5999999999999998E-8</c:v>
                </c:pt>
                <c:pt idx="5493">
                  <c:v>3.5999999999999998E-8</c:v>
                </c:pt>
                <c:pt idx="5494">
                  <c:v>3.5999999999999998E-8</c:v>
                </c:pt>
                <c:pt idx="5495">
                  <c:v>3.5999999999999998E-8</c:v>
                </c:pt>
                <c:pt idx="5496">
                  <c:v>3.5999999999999998E-8</c:v>
                </c:pt>
                <c:pt idx="5497">
                  <c:v>3.5999999999999998E-8</c:v>
                </c:pt>
                <c:pt idx="5498">
                  <c:v>3.5999999999999998E-8</c:v>
                </c:pt>
                <c:pt idx="5499">
                  <c:v>3.5999999999999998E-8</c:v>
                </c:pt>
                <c:pt idx="5500">
                  <c:v>3.5999999999999998E-8</c:v>
                </c:pt>
                <c:pt idx="5501">
                  <c:v>3.5999999999999998E-8</c:v>
                </c:pt>
                <c:pt idx="5502">
                  <c:v>3.5999999999999998E-8</c:v>
                </c:pt>
                <c:pt idx="5503">
                  <c:v>3.5999999999999998E-8</c:v>
                </c:pt>
                <c:pt idx="5504">
                  <c:v>3.5999999999999998E-8</c:v>
                </c:pt>
                <c:pt idx="5505">
                  <c:v>3.5999999999999998E-8</c:v>
                </c:pt>
                <c:pt idx="5506">
                  <c:v>3.5999999999999998E-8</c:v>
                </c:pt>
                <c:pt idx="5507">
                  <c:v>3.5999999999999998E-8</c:v>
                </c:pt>
                <c:pt idx="5508">
                  <c:v>3.5999999999999998E-8</c:v>
                </c:pt>
                <c:pt idx="5509">
                  <c:v>3.5999999999999998E-8</c:v>
                </c:pt>
                <c:pt idx="5510">
                  <c:v>3.5999999999999998E-8</c:v>
                </c:pt>
                <c:pt idx="5511">
                  <c:v>3.5999999999999998E-8</c:v>
                </c:pt>
                <c:pt idx="5512">
                  <c:v>3.5999999999999998E-8</c:v>
                </c:pt>
                <c:pt idx="5513">
                  <c:v>3.5999999999999998E-8</c:v>
                </c:pt>
                <c:pt idx="5514">
                  <c:v>3.5999999999999998E-8</c:v>
                </c:pt>
                <c:pt idx="5515">
                  <c:v>3.5999999999999998E-8</c:v>
                </c:pt>
                <c:pt idx="5516">
                  <c:v>3.5999999999999998E-8</c:v>
                </c:pt>
                <c:pt idx="5517">
                  <c:v>3.5999999999999998E-8</c:v>
                </c:pt>
                <c:pt idx="5518">
                  <c:v>3.5999999999999998E-8</c:v>
                </c:pt>
                <c:pt idx="5519">
                  <c:v>3.5999999999999998E-8</c:v>
                </c:pt>
                <c:pt idx="5520">
                  <c:v>3.5999999999999998E-8</c:v>
                </c:pt>
                <c:pt idx="5521">
                  <c:v>3.5999999999999998E-8</c:v>
                </c:pt>
                <c:pt idx="5522">
                  <c:v>3.5999999999999998E-8</c:v>
                </c:pt>
                <c:pt idx="5523">
                  <c:v>3.5999999999999998E-8</c:v>
                </c:pt>
                <c:pt idx="5524">
                  <c:v>3.5999999999999998E-8</c:v>
                </c:pt>
                <c:pt idx="5525">
                  <c:v>3.5999999999999998E-8</c:v>
                </c:pt>
                <c:pt idx="5526">
                  <c:v>3.5999999999999998E-8</c:v>
                </c:pt>
                <c:pt idx="5527">
                  <c:v>3.5999999999999998E-8</c:v>
                </c:pt>
                <c:pt idx="5528">
                  <c:v>3.5999999999999998E-8</c:v>
                </c:pt>
                <c:pt idx="5529">
                  <c:v>3.5999999999999998E-8</c:v>
                </c:pt>
                <c:pt idx="5530">
                  <c:v>3.5999999999999998E-8</c:v>
                </c:pt>
                <c:pt idx="5531">
                  <c:v>3.5999999999999998E-8</c:v>
                </c:pt>
                <c:pt idx="5532">
                  <c:v>3.5999999999999998E-8</c:v>
                </c:pt>
                <c:pt idx="5533">
                  <c:v>3.5999999999999998E-8</c:v>
                </c:pt>
                <c:pt idx="5534">
                  <c:v>3.5999999999999998E-8</c:v>
                </c:pt>
                <c:pt idx="5535">
                  <c:v>3.5999999999999998E-8</c:v>
                </c:pt>
                <c:pt idx="5536">
                  <c:v>3.5999999999999998E-8</c:v>
                </c:pt>
                <c:pt idx="5537">
                  <c:v>3.5999999999999998E-8</c:v>
                </c:pt>
                <c:pt idx="5538">
                  <c:v>3.5999999999999998E-8</c:v>
                </c:pt>
                <c:pt idx="5539">
                  <c:v>3.5999999999999998E-8</c:v>
                </c:pt>
                <c:pt idx="5540">
                  <c:v>3.5999999999999998E-8</c:v>
                </c:pt>
                <c:pt idx="5541">
                  <c:v>3.5999999999999998E-8</c:v>
                </c:pt>
                <c:pt idx="5542">
                  <c:v>3.5999999999999998E-8</c:v>
                </c:pt>
                <c:pt idx="5543">
                  <c:v>3.5999999999999998E-8</c:v>
                </c:pt>
                <c:pt idx="5544">
                  <c:v>3.5999999999999998E-8</c:v>
                </c:pt>
                <c:pt idx="5545">
                  <c:v>3.5999999999999998E-8</c:v>
                </c:pt>
                <c:pt idx="5546">
                  <c:v>3.5999999999999998E-8</c:v>
                </c:pt>
                <c:pt idx="5547">
                  <c:v>3.5999999999999998E-8</c:v>
                </c:pt>
                <c:pt idx="5548">
                  <c:v>3.5999999999999998E-8</c:v>
                </c:pt>
                <c:pt idx="5549">
                  <c:v>3.5999999999999998E-8</c:v>
                </c:pt>
                <c:pt idx="5550">
                  <c:v>3.5999999999999998E-8</c:v>
                </c:pt>
                <c:pt idx="5551">
                  <c:v>3.5999999999999998E-8</c:v>
                </c:pt>
                <c:pt idx="5552">
                  <c:v>3.5999999999999998E-8</c:v>
                </c:pt>
                <c:pt idx="5553">
                  <c:v>3.5999999999999998E-8</c:v>
                </c:pt>
                <c:pt idx="5554">
                  <c:v>3.5999999999999998E-8</c:v>
                </c:pt>
                <c:pt idx="5555">
                  <c:v>3.5999999999999998E-8</c:v>
                </c:pt>
                <c:pt idx="5556">
                  <c:v>3.5999999999999998E-8</c:v>
                </c:pt>
                <c:pt idx="5557">
                  <c:v>3.5999999999999998E-8</c:v>
                </c:pt>
                <c:pt idx="5558">
                  <c:v>3.5999999999999998E-8</c:v>
                </c:pt>
                <c:pt idx="5559">
                  <c:v>3.5999999999999998E-8</c:v>
                </c:pt>
                <c:pt idx="5560">
                  <c:v>3.5999999999999998E-8</c:v>
                </c:pt>
                <c:pt idx="5561">
                  <c:v>3.5999999999999998E-8</c:v>
                </c:pt>
                <c:pt idx="5562">
                  <c:v>3.5999999999999998E-8</c:v>
                </c:pt>
                <c:pt idx="5563">
                  <c:v>3.5999999999999998E-8</c:v>
                </c:pt>
                <c:pt idx="5564">
                  <c:v>3.5999999999999998E-8</c:v>
                </c:pt>
                <c:pt idx="5565">
                  <c:v>3.5999999999999998E-8</c:v>
                </c:pt>
                <c:pt idx="5566">
                  <c:v>3.5999999999999998E-8</c:v>
                </c:pt>
                <c:pt idx="5567">
                  <c:v>3.5999999999999998E-8</c:v>
                </c:pt>
                <c:pt idx="5568">
                  <c:v>3.5999999999999998E-8</c:v>
                </c:pt>
                <c:pt idx="5569">
                  <c:v>3.5999999999999998E-8</c:v>
                </c:pt>
                <c:pt idx="5570">
                  <c:v>3.5999999999999998E-8</c:v>
                </c:pt>
                <c:pt idx="5571">
                  <c:v>3.5999999999999998E-8</c:v>
                </c:pt>
                <c:pt idx="5572">
                  <c:v>3.5999999999999998E-8</c:v>
                </c:pt>
                <c:pt idx="5573">
                  <c:v>3.5999999999999998E-8</c:v>
                </c:pt>
                <c:pt idx="5574">
                  <c:v>3.5999999999999998E-8</c:v>
                </c:pt>
                <c:pt idx="5575">
                  <c:v>3.5999999999999998E-8</c:v>
                </c:pt>
                <c:pt idx="5576">
                  <c:v>3.5999999999999998E-8</c:v>
                </c:pt>
                <c:pt idx="5577">
                  <c:v>3.5999999999999998E-8</c:v>
                </c:pt>
                <c:pt idx="5578">
                  <c:v>3.5999999999999998E-8</c:v>
                </c:pt>
                <c:pt idx="5579">
                  <c:v>3.5999999999999998E-8</c:v>
                </c:pt>
                <c:pt idx="5580">
                  <c:v>3.5999999999999998E-8</c:v>
                </c:pt>
                <c:pt idx="5581">
                  <c:v>3.5999999999999998E-8</c:v>
                </c:pt>
                <c:pt idx="5582">
                  <c:v>3.5999999999999998E-8</c:v>
                </c:pt>
                <c:pt idx="5583">
                  <c:v>3.5999999999999998E-8</c:v>
                </c:pt>
                <c:pt idx="5584">
                  <c:v>3.5999999999999998E-8</c:v>
                </c:pt>
                <c:pt idx="5585">
                  <c:v>3.5999999999999998E-8</c:v>
                </c:pt>
                <c:pt idx="5586">
                  <c:v>3.5999999999999998E-8</c:v>
                </c:pt>
                <c:pt idx="5587">
                  <c:v>3.5999999999999998E-8</c:v>
                </c:pt>
                <c:pt idx="5588">
                  <c:v>3.5999999999999998E-8</c:v>
                </c:pt>
                <c:pt idx="5589">
                  <c:v>3.5999999999999998E-8</c:v>
                </c:pt>
                <c:pt idx="5590">
                  <c:v>3.5999999999999998E-8</c:v>
                </c:pt>
                <c:pt idx="5591">
                  <c:v>3.5999999999999998E-8</c:v>
                </c:pt>
                <c:pt idx="5592">
                  <c:v>3.5999999999999998E-8</c:v>
                </c:pt>
                <c:pt idx="5593">
                  <c:v>3.5999999999999998E-8</c:v>
                </c:pt>
                <c:pt idx="5594">
                  <c:v>3.5999999999999998E-8</c:v>
                </c:pt>
                <c:pt idx="5595">
                  <c:v>3.5999999999999998E-8</c:v>
                </c:pt>
                <c:pt idx="5596">
                  <c:v>3.5999999999999998E-8</c:v>
                </c:pt>
                <c:pt idx="5597">
                  <c:v>3.5999999999999998E-8</c:v>
                </c:pt>
                <c:pt idx="5598">
                  <c:v>3.5999999999999998E-8</c:v>
                </c:pt>
                <c:pt idx="5599">
                  <c:v>3.5999999999999998E-8</c:v>
                </c:pt>
                <c:pt idx="5600">
                  <c:v>3.5999999999999998E-8</c:v>
                </c:pt>
                <c:pt idx="5601">
                  <c:v>3.5999999999999998E-8</c:v>
                </c:pt>
                <c:pt idx="5602">
                  <c:v>3.5999999999999998E-8</c:v>
                </c:pt>
                <c:pt idx="5603">
                  <c:v>3.5999999999999998E-8</c:v>
                </c:pt>
                <c:pt idx="5604">
                  <c:v>3.5999999999999998E-8</c:v>
                </c:pt>
                <c:pt idx="5605">
                  <c:v>3.5999999999999998E-8</c:v>
                </c:pt>
                <c:pt idx="5606">
                  <c:v>3.5999999999999998E-8</c:v>
                </c:pt>
                <c:pt idx="5607">
                  <c:v>3.5999999999999998E-8</c:v>
                </c:pt>
                <c:pt idx="5608">
                  <c:v>3.5999999999999998E-8</c:v>
                </c:pt>
                <c:pt idx="5609">
                  <c:v>3.5999999999999998E-8</c:v>
                </c:pt>
                <c:pt idx="5610">
                  <c:v>3.5999999999999998E-8</c:v>
                </c:pt>
                <c:pt idx="5611">
                  <c:v>3.5999999999999998E-8</c:v>
                </c:pt>
                <c:pt idx="5612">
                  <c:v>3.5999999999999998E-8</c:v>
                </c:pt>
                <c:pt idx="5613">
                  <c:v>3.5999999999999998E-8</c:v>
                </c:pt>
                <c:pt idx="5614">
                  <c:v>3.5999999999999998E-8</c:v>
                </c:pt>
                <c:pt idx="5615">
                  <c:v>3.5999999999999998E-8</c:v>
                </c:pt>
                <c:pt idx="5616">
                  <c:v>3.5999999999999998E-8</c:v>
                </c:pt>
                <c:pt idx="5617">
                  <c:v>3.5999999999999998E-8</c:v>
                </c:pt>
                <c:pt idx="5618">
                  <c:v>3.5999999999999998E-8</c:v>
                </c:pt>
                <c:pt idx="5619">
                  <c:v>3.5999999999999998E-8</c:v>
                </c:pt>
                <c:pt idx="5620">
                  <c:v>3.5999999999999998E-8</c:v>
                </c:pt>
                <c:pt idx="5621">
                  <c:v>3.5999999999999998E-8</c:v>
                </c:pt>
                <c:pt idx="5622">
                  <c:v>3.5999999999999998E-8</c:v>
                </c:pt>
                <c:pt idx="5623">
                  <c:v>3.5999999999999998E-8</c:v>
                </c:pt>
                <c:pt idx="5624">
                  <c:v>3.5999999999999998E-8</c:v>
                </c:pt>
                <c:pt idx="5625">
                  <c:v>3.5999999999999998E-8</c:v>
                </c:pt>
                <c:pt idx="5626">
                  <c:v>3.5999999999999998E-8</c:v>
                </c:pt>
                <c:pt idx="5627">
                  <c:v>3.5999999999999998E-8</c:v>
                </c:pt>
                <c:pt idx="5628">
                  <c:v>3.5999999999999998E-8</c:v>
                </c:pt>
                <c:pt idx="5629">
                  <c:v>3.5999999999999998E-8</c:v>
                </c:pt>
                <c:pt idx="5630">
                  <c:v>3.5999999999999998E-8</c:v>
                </c:pt>
                <c:pt idx="5631">
                  <c:v>3.5999999999999998E-8</c:v>
                </c:pt>
                <c:pt idx="5632">
                  <c:v>3.5999999999999998E-8</c:v>
                </c:pt>
                <c:pt idx="5633">
                  <c:v>3.5999999999999998E-8</c:v>
                </c:pt>
                <c:pt idx="5634">
                  <c:v>3.5999999999999998E-8</c:v>
                </c:pt>
                <c:pt idx="5635">
                  <c:v>3.5999999999999998E-8</c:v>
                </c:pt>
                <c:pt idx="5636">
                  <c:v>3.5999999999999998E-8</c:v>
                </c:pt>
                <c:pt idx="5637">
                  <c:v>3.5999999999999998E-8</c:v>
                </c:pt>
                <c:pt idx="5638">
                  <c:v>3.5999999999999998E-8</c:v>
                </c:pt>
                <c:pt idx="5639">
                  <c:v>3.5999999999999998E-8</c:v>
                </c:pt>
                <c:pt idx="5640">
                  <c:v>3.5999999999999998E-8</c:v>
                </c:pt>
                <c:pt idx="5641">
                  <c:v>3.5999999999999998E-8</c:v>
                </c:pt>
                <c:pt idx="5642">
                  <c:v>3.5999999999999998E-8</c:v>
                </c:pt>
                <c:pt idx="5643">
                  <c:v>3.5999999999999998E-8</c:v>
                </c:pt>
                <c:pt idx="5644">
                  <c:v>3.5999999999999998E-8</c:v>
                </c:pt>
                <c:pt idx="5645">
                  <c:v>3.5999999999999998E-8</c:v>
                </c:pt>
                <c:pt idx="5646">
                  <c:v>3.5999999999999998E-8</c:v>
                </c:pt>
                <c:pt idx="5647">
                  <c:v>3.5999999999999998E-8</c:v>
                </c:pt>
                <c:pt idx="5648">
                  <c:v>3.5999999999999998E-8</c:v>
                </c:pt>
                <c:pt idx="5649">
                  <c:v>3.5999999999999998E-8</c:v>
                </c:pt>
                <c:pt idx="5650">
                  <c:v>3.5999999999999998E-8</c:v>
                </c:pt>
                <c:pt idx="5651">
                  <c:v>3.5999999999999998E-8</c:v>
                </c:pt>
                <c:pt idx="5652">
                  <c:v>3.5999999999999998E-8</c:v>
                </c:pt>
                <c:pt idx="5653">
                  <c:v>3.5999999999999998E-8</c:v>
                </c:pt>
                <c:pt idx="5654">
                  <c:v>3.5999999999999998E-8</c:v>
                </c:pt>
                <c:pt idx="5655">
                  <c:v>3.5999999999999998E-8</c:v>
                </c:pt>
                <c:pt idx="5656">
                  <c:v>3.5999999999999998E-8</c:v>
                </c:pt>
                <c:pt idx="5657">
                  <c:v>3.5999999999999998E-8</c:v>
                </c:pt>
                <c:pt idx="5658">
                  <c:v>3.5999999999999998E-8</c:v>
                </c:pt>
                <c:pt idx="5659">
                  <c:v>3.5999999999999998E-8</c:v>
                </c:pt>
                <c:pt idx="5660">
                  <c:v>3.5999999999999998E-8</c:v>
                </c:pt>
                <c:pt idx="5661">
                  <c:v>3.5999999999999998E-8</c:v>
                </c:pt>
                <c:pt idx="5662">
                  <c:v>3.5999999999999998E-8</c:v>
                </c:pt>
                <c:pt idx="5663">
                  <c:v>3.5999999999999998E-8</c:v>
                </c:pt>
                <c:pt idx="5664">
                  <c:v>3.5999999999999998E-8</c:v>
                </c:pt>
                <c:pt idx="5665">
                  <c:v>3.5999999999999998E-8</c:v>
                </c:pt>
                <c:pt idx="5666">
                  <c:v>3.5999999999999998E-8</c:v>
                </c:pt>
                <c:pt idx="5667">
                  <c:v>3.5999999999999998E-8</c:v>
                </c:pt>
                <c:pt idx="5668">
                  <c:v>3.5999999999999998E-8</c:v>
                </c:pt>
                <c:pt idx="5669">
                  <c:v>3.5999999999999998E-8</c:v>
                </c:pt>
                <c:pt idx="5670">
                  <c:v>3.5999999999999998E-8</c:v>
                </c:pt>
                <c:pt idx="5671">
                  <c:v>3.5999999999999998E-8</c:v>
                </c:pt>
                <c:pt idx="5672">
                  <c:v>3.5999999999999998E-8</c:v>
                </c:pt>
                <c:pt idx="5673">
                  <c:v>3.5999999999999998E-8</c:v>
                </c:pt>
                <c:pt idx="5674">
                  <c:v>3.5999999999999998E-8</c:v>
                </c:pt>
                <c:pt idx="5675">
                  <c:v>3.5999999999999998E-8</c:v>
                </c:pt>
                <c:pt idx="5676">
                  <c:v>3.5999999999999998E-8</c:v>
                </c:pt>
                <c:pt idx="5677">
                  <c:v>3.5999999999999998E-8</c:v>
                </c:pt>
                <c:pt idx="5678">
                  <c:v>3.5999999999999998E-8</c:v>
                </c:pt>
                <c:pt idx="5679">
                  <c:v>3.5999999999999998E-8</c:v>
                </c:pt>
                <c:pt idx="5680">
                  <c:v>3.5999999999999998E-8</c:v>
                </c:pt>
                <c:pt idx="5681">
                  <c:v>3.5999999999999998E-8</c:v>
                </c:pt>
                <c:pt idx="5682">
                  <c:v>3.5999999999999998E-8</c:v>
                </c:pt>
                <c:pt idx="5683">
                  <c:v>3.5999999999999998E-8</c:v>
                </c:pt>
                <c:pt idx="5684">
                  <c:v>3.5999999999999998E-8</c:v>
                </c:pt>
                <c:pt idx="5685">
                  <c:v>3.5000000000000002E-8</c:v>
                </c:pt>
                <c:pt idx="5686">
                  <c:v>3.5000000000000002E-8</c:v>
                </c:pt>
                <c:pt idx="5687">
                  <c:v>3.5999999999999998E-8</c:v>
                </c:pt>
                <c:pt idx="5688">
                  <c:v>3.5999999999999998E-8</c:v>
                </c:pt>
                <c:pt idx="5689">
                  <c:v>3.5000000000000002E-8</c:v>
                </c:pt>
                <c:pt idx="5690">
                  <c:v>3.5000000000000002E-8</c:v>
                </c:pt>
                <c:pt idx="5691">
                  <c:v>3.5999999999999998E-8</c:v>
                </c:pt>
                <c:pt idx="5692">
                  <c:v>3.5000000000000002E-8</c:v>
                </c:pt>
                <c:pt idx="5693">
                  <c:v>3.5000000000000002E-8</c:v>
                </c:pt>
                <c:pt idx="5694">
                  <c:v>3.5000000000000002E-8</c:v>
                </c:pt>
                <c:pt idx="5695">
                  <c:v>3.5999999999999998E-8</c:v>
                </c:pt>
                <c:pt idx="5696">
                  <c:v>3.5000000000000002E-8</c:v>
                </c:pt>
                <c:pt idx="5697">
                  <c:v>3.5999999999999998E-8</c:v>
                </c:pt>
                <c:pt idx="5698">
                  <c:v>3.5000000000000002E-8</c:v>
                </c:pt>
                <c:pt idx="5699">
                  <c:v>3.5000000000000002E-8</c:v>
                </c:pt>
                <c:pt idx="5700">
                  <c:v>3.5000000000000002E-8</c:v>
                </c:pt>
                <c:pt idx="5701">
                  <c:v>3.5000000000000002E-8</c:v>
                </c:pt>
                <c:pt idx="5702">
                  <c:v>3.5000000000000002E-8</c:v>
                </c:pt>
                <c:pt idx="5703">
                  <c:v>3.5000000000000002E-8</c:v>
                </c:pt>
                <c:pt idx="5704">
                  <c:v>3.5000000000000002E-8</c:v>
                </c:pt>
                <c:pt idx="5705">
                  <c:v>3.5000000000000002E-8</c:v>
                </c:pt>
                <c:pt idx="5706">
                  <c:v>3.5000000000000002E-8</c:v>
                </c:pt>
                <c:pt idx="5707">
                  <c:v>3.5000000000000002E-8</c:v>
                </c:pt>
                <c:pt idx="5708">
                  <c:v>3.5000000000000002E-8</c:v>
                </c:pt>
                <c:pt idx="5709">
                  <c:v>3.5000000000000002E-8</c:v>
                </c:pt>
                <c:pt idx="5710">
                  <c:v>3.5999999999999998E-8</c:v>
                </c:pt>
                <c:pt idx="5711">
                  <c:v>3.5000000000000002E-8</c:v>
                </c:pt>
                <c:pt idx="5712">
                  <c:v>3.5999999999999998E-8</c:v>
                </c:pt>
                <c:pt idx="5713">
                  <c:v>3.5000000000000002E-8</c:v>
                </c:pt>
                <c:pt idx="5714">
                  <c:v>3.5999999999999998E-8</c:v>
                </c:pt>
                <c:pt idx="5715">
                  <c:v>3.5000000000000002E-8</c:v>
                </c:pt>
                <c:pt idx="5716">
                  <c:v>3.5000000000000002E-8</c:v>
                </c:pt>
                <c:pt idx="5717">
                  <c:v>3.5999999999999998E-8</c:v>
                </c:pt>
                <c:pt idx="5718">
                  <c:v>3.5000000000000002E-8</c:v>
                </c:pt>
                <c:pt idx="5719">
                  <c:v>3.5999999999999998E-8</c:v>
                </c:pt>
                <c:pt idx="5720">
                  <c:v>3.5999999999999998E-8</c:v>
                </c:pt>
                <c:pt idx="5721">
                  <c:v>3.5000000000000002E-8</c:v>
                </c:pt>
                <c:pt idx="5722">
                  <c:v>3.5999999999999998E-8</c:v>
                </c:pt>
                <c:pt idx="5723">
                  <c:v>3.5000000000000002E-8</c:v>
                </c:pt>
                <c:pt idx="5724">
                  <c:v>3.5000000000000002E-8</c:v>
                </c:pt>
                <c:pt idx="5725">
                  <c:v>3.5000000000000002E-8</c:v>
                </c:pt>
                <c:pt idx="5726">
                  <c:v>3.5000000000000002E-8</c:v>
                </c:pt>
                <c:pt idx="5727">
                  <c:v>3.5999999999999998E-8</c:v>
                </c:pt>
                <c:pt idx="5728">
                  <c:v>3.5000000000000002E-8</c:v>
                </c:pt>
                <c:pt idx="5729">
                  <c:v>3.5000000000000002E-8</c:v>
                </c:pt>
                <c:pt idx="5730">
                  <c:v>3.5000000000000002E-8</c:v>
                </c:pt>
                <c:pt idx="5731">
                  <c:v>3.5000000000000002E-8</c:v>
                </c:pt>
                <c:pt idx="5732">
                  <c:v>3.5999999999999998E-8</c:v>
                </c:pt>
                <c:pt idx="5733">
                  <c:v>3.5999999999999998E-8</c:v>
                </c:pt>
                <c:pt idx="5734">
                  <c:v>3.5999999999999998E-8</c:v>
                </c:pt>
                <c:pt idx="5735">
                  <c:v>3.5999999999999998E-8</c:v>
                </c:pt>
                <c:pt idx="5736">
                  <c:v>3.5999999999999998E-8</c:v>
                </c:pt>
                <c:pt idx="5737">
                  <c:v>3.5999999999999998E-8</c:v>
                </c:pt>
                <c:pt idx="5738">
                  <c:v>3.5999999999999998E-8</c:v>
                </c:pt>
                <c:pt idx="5739">
                  <c:v>3.5999999999999998E-8</c:v>
                </c:pt>
                <c:pt idx="5740">
                  <c:v>3.5999999999999998E-8</c:v>
                </c:pt>
                <c:pt idx="5741">
                  <c:v>3.5999999999999998E-8</c:v>
                </c:pt>
                <c:pt idx="5742">
                  <c:v>3.5999999999999998E-8</c:v>
                </c:pt>
                <c:pt idx="5743">
                  <c:v>3.5999999999999998E-8</c:v>
                </c:pt>
                <c:pt idx="5744">
                  <c:v>3.5999999999999998E-8</c:v>
                </c:pt>
                <c:pt idx="5745">
                  <c:v>3.5999999999999998E-8</c:v>
                </c:pt>
                <c:pt idx="5746">
                  <c:v>3.5999999999999998E-8</c:v>
                </c:pt>
                <c:pt idx="5747">
                  <c:v>3.5999999999999998E-8</c:v>
                </c:pt>
                <c:pt idx="5748">
                  <c:v>3.5999999999999998E-8</c:v>
                </c:pt>
                <c:pt idx="5749">
                  <c:v>3.5999999999999998E-8</c:v>
                </c:pt>
                <c:pt idx="5750">
                  <c:v>3.5999999999999998E-8</c:v>
                </c:pt>
                <c:pt idx="5751">
                  <c:v>3.5999999999999998E-8</c:v>
                </c:pt>
                <c:pt idx="5752">
                  <c:v>3.5999999999999998E-8</c:v>
                </c:pt>
                <c:pt idx="5753">
                  <c:v>3.5999999999999998E-8</c:v>
                </c:pt>
                <c:pt idx="5754">
                  <c:v>3.5999999999999998E-8</c:v>
                </c:pt>
                <c:pt idx="5755">
                  <c:v>3.5999999999999998E-8</c:v>
                </c:pt>
                <c:pt idx="5756">
                  <c:v>3.5999999999999998E-8</c:v>
                </c:pt>
                <c:pt idx="5757">
                  <c:v>3.5999999999999998E-8</c:v>
                </c:pt>
                <c:pt idx="5758">
                  <c:v>3.5999999999999998E-8</c:v>
                </c:pt>
                <c:pt idx="5759">
                  <c:v>3.5999999999999998E-8</c:v>
                </c:pt>
                <c:pt idx="5760">
                  <c:v>3.5000000000000002E-8</c:v>
                </c:pt>
                <c:pt idx="5761">
                  <c:v>3.5999999999999998E-8</c:v>
                </c:pt>
                <c:pt idx="5762">
                  <c:v>3.5999999999999998E-8</c:v>
                </c:pt>
                <c:pt idx="5763">
                  <c:v>3.5999999999999998E-8</c:v>
                </c:pt>
                <c:pt idx="5764">
                  <c:v>3.5999999999999998E-8</c:v>
                </c:pt>
                <c:pt idx="5765">
                  <c:v>3.5999999999999998E-8</c:v>
                </c:pt>
                <c:pt idx="5766">
                  <c:v>3.5999999999999998E-8</c:v>
                </c:pt>
                <c:pt idx="5767">
                  <c:v>3.5999999999999998E-8</c:v>
                </c:pt>
                <c:pt idx="5768">
                  <c:v>3.5000000000000002E-8</c:v>
                </c:pt>
                <c:pt idx="5769">
                  <c:v>3.5999999999999998E-8</c:v>
                </c:pt>
                <c:pt idx="5770">
                  <c:v>3.5000000000000002E-8</c:v>
                </c:pt>
                <c:pt idx="5771">
                  <c:v>3.5000000000000002E-8</c:v>
                </c:pt>
                <c:pt idx="5772">
                  <c:v>3.5999999999999998E-8</c:v>
                </c:pt>
                <c:pt idx="5773">
                  <c:v>3.5000000000000002E-8</c:v>
                </c:pt>
                <c:pt idx="5774">
                  <c:v>3.5000000000000002E-8</c:v>
                </c:pt>
                <c:pt idx="5775">
                  <c:v>3.5000000000000002E-8</c:v>
                </c:pt>
                <c:pt idx="5776">
                  <c:v>3.5000000000000002E-8</c:v>
                </c:pt>
                <c:pt idx="5777">
                  <c:v>3.5000000000000002E-8</c:v>
                </c:pt>
                <c:pt idx="5778">
                  <c:v>3.5000000000000002E-8</c:v>
                </c:pt>
                <c:pt idx="5779">
                  <c:v>3.5000000000000002E-8</c:v>
                </c:pt>
                <c:pt idx="5780">
                  <c:v>3.5000000000000002E-8</c:v>
                </c:pt>
                <c:pt idx="5781">
                  <c:v>3.5000000000000002E-8</c:v>
                </c:pt>
                <c:pt idx="5782">
                  <c:v>3.5000000000000002E-8</c:v>
                </c:pt>
                <c:pt idx="5783">
                  <c:v>3.5000000000000002E-8</c:v>
                </c:pt>
                <c:pt idx="5784">
                  <c:v>3.5000000000000002E-8</c:v>
                </c:pt>
                <c:pt idx="5785">
                  <c:v>3.5000000000000002E-8</c:v>
                </c:pt>
                <c:pt idx="5786">
                  <c:v>3.5000000000000002E-8</c:v>
                </c:pt>
                <c:pt idx="5787">
                  <c:v>3.5000000000000002E-8</c:v>
                </c:pt>
                <c:pt idx="5788">
                  <c:v>3.5000000000000002E-8</c:v>
                </c:pt>
                <c:pt idx="5789">
                  <c:v>3.5000000000000002E-8</c:v>
                </c:pt>
                <c:pt idx="5790">
                  <c:v>3.5000000000000002E-8</c:v>
                </c:pt>
                <c:pt idx="5791">
                  <c:v>3.5000000000000002E-8</c:v>
                </c:pt>
                <c:pt idx="5792">
                  <c:v>3.5000000000000002E-8</c:v>
                </c:pt>
                <c:pt idx="5793">
                  <c:v>3.5000000000000002E-8</c:v>
                </c:pt>
                <c:pt idx="5794">
                  <c:v>3.5000000000000002E-8</c:v>
                </c:pt>
                <c:pt idx="5795">
                  <c:v>3.5000000000000002E-8</c:v>
                </c:pt>
                <c:pt idx="5796">
                  <c:v>3.5000000000000002E-8</c:v>
                </c:pt>
                <c:pt idx="5797">
                  <c:v>3.5000000000000002E-8</c:v>
                </c:pt>
                <c:pt idx="5798">
                  <c:v>3.5000000000000002E-8</c:v>
                </c:pt>
                <c:pt idx="5799">
                  <c:v>3.5000000000000002E-8</c:v>
                </c:pt>
                <c:pt idx="5800">
                  <c:v>3.5000000000000002E-8</c:v>
                </c:pt>
                <c:pt idx="5801">
                  <c:v>3.5000000000000002E-8</c:v>
                </c:pt>
                <c:pt idx="5802">
                  <c:v>3.5000000000000002E-8</c:v>
                </c:pt>
                <c:pt idx="5803">
                  <c:v>3.5000000000000002E-8</c:v>
                </c:pt>
                <c:pt idx="5804">
                  <c:v>3.5000000000000002E-8</c:v>
                </c:pt>
                <c:pt idx="5805">
                  <c:v>3.5000000000000002E-8</c:v>
                </c:pt>
                <c:pt idx="5806">
                  <c:v>3.5000000000000002E-8</c:v>
                </c:pt>
                <c:pt idx="5807">
                  <c:v>3.5000000000000002E-8</c:v>
                </c:pt>
                <c:pt idx="5808">
                  <c:v>3.5999999999999998E-8</c:v>
                </c:pt>
                <c:pt idx="5809">
                  <c:v>3.5999999999999998E-8</c:v>
                </c:pt>
                <c:pt idx="5810">
                  <c:v>3.5999999999999998E-8</c:v>
                </c:pt>
                <c:pt idx="5811">
                  <c:v>3.5999999999999998E-8</c:v>
                </c:pt>
                <c:pt idx="5812">
                  <c:v>3.5999999999999998E-8</c:v>
                </c:pt>
                <c:pt idx="5813">
                  <c:v>3.5999999999999998E-8</c:v>
                </c:pt>
                <c:pt idx="5814">
                  <c:v>3.5999999999999998E-8</c:v>
                </c:pt>
                <c:pt idx="5815">
                  <c:v>3.5999999999999998E-8</c:v>
                </c:pt>
                <c:pt idx="5816">
                  <c:v>3.5999999999999998E-8</c:v>
                </c:pt>
                <c:pt idx="5817">
                  <c:v>3.5999999999999998E-8</c:v>
                </c:pt>
                <c:pt idx="5818">
                  <c:v>3.5000000000000002E-8</c:v>
                </c:pt>
                <c:pt idx="5819">
                  <c:v>3.5999999999999998E-8</c:v>
                </c:pt>
                <c:pt idx="5820">
                  <c:v>3.5000000000000002E-8</c:v>
                </c:pt>
                <c:pt idx="5821">
                  <c:v>3.5999999999999998E-8</c:v>
                </c:pt>
                <c:pt idx="5822">
                  <c:v>3.5999999999999998E-8</c:v>
                </c:pt>
                <c:pt idx="5823">
                  <c:v>3.5999999999999998E-8</c:v>
                </c:pt>
                <c:pt idx="5824">
                  <c:v>3.5999999999999998E-8</c:v>
                </c:pt>
                <c:pt idx="5825">
                  <c:v>3.5999999999999998E-8</c:v>
                </c:pt>
                <c:pt idx="5826">
                  <c:v>3.5000000000000002E-8</c:v>
                </c:pt>
                <c:pt idx="5827">
                  <c:v>3.5999999999999998E-8</c:v>
                </c:pt>
                <c:pt idx="5828">
                  <c:v>3.5999999999999998E-8</c:v>
                </c:pt>
                <c:pt idx="5829">
                  <c:v>3.5999999999999998E-8</c:v>
                </c:pt>
                <c:pt idx="5830">
                  <c:v>3.5999999999999998E-8</c:v>
                </c:pt>
                <c:pt idx="5831">
                  <c:v>3.5999999999999998E-8</c:v>
                </c:pt>
                <c:pt idx="5832">
                  <c:v>3.5999999999999998E-8</c:v>
                </c:pt>
                <c:pt idx="5833">
                  <c:v>3.5999999999999998E-8</c:v>
                </c:pt>
                <c:pt idx="5834">
                  <c:v>3.5000000000000002E-8</c:v>
                </c:pt>
                <c:pt idx="5835">
                  <c:v>3.5999999999999998E-8</c:v>
                </c:pt>
                <c:pt idx="5836">
                  <c:v>3.5999999999999998E-8</c:v>
                </c:pt>
                <c:pt idx="5837">
                  <c:v>3.5999999999999998E-8</c:v>
                </c:pt>
                <c:pt idx="5838">
                  <c:v>3.5999999999999998E-8</c:v>
                </c:pt>
                <c:pt idx="5839">
                  <c:v>3.5000000000000002E-8</c:v>
                </c:pt>
                <c:pt idx="5840">
                  <c:v>3.5999999999999998E-8</c:v>
                </c:pt>
                <c:pt idx="5841">
                  <c:v>3.5999999999999998E-8</c:v>
                </c:pt>
                <c:pt idx="5842">
                  <c:v>3.5999999999999998E-8</c:v>
                </c:pt>
                <c:pt idx="5843">
                  <c:v>3.5999999999999998E-8</c:v>
                </c:pt>
                <c:pt idx="5844">
                  <c:v>3.5999999999999998E-8</c:v>
                </c:pt>
                <c:pt idx="5845">
                  <c:v>3.5999999999999998E-8</c:v>
                </c:pt>
                <c:pt idx="5846">
                  <c:v>3.5000000000000002E-8</c:v>
                </c:pt>
                <c:pt idx="5847">
                  <c:v>3.5999999999999998E-8</c:v>
                </c:pt>
                <c:pt idx="5848">
                  <c:v>3.5999999999999998E-8</c:v>
                </c:pt>
                <c:pt idx="5849">
                  <c:v>3.5999999999999998E-8</c:v>
                </c:pt>
                <c:pt idx="5850">
                  <c:v>3.5999999999999998E-8</c:v>
                </c:pt>
                <c:pt idx="5851">
                  <c:v>3.5000000000000002E-8</c:v>
                </c:pt>
                <c:pt idx="5852">
                  <c:v>3.5000000000000002E-8</c:v>
                </c:pt>
                <c:pt idx="5853">
                  <c:v>3.5000000000000002E-8</c:v>
                </c:pt>
                <c:pt idx="5854">
                  <c:v>3.5000000000000002E-8</c:v>
                </c:pt>
                <c:pt idx="5855">
                  <c:v>3.5999999999999998E-8</c:v>
                </c:pt>
                <c:pt idx="5856">
                  <c:v>3.5000000000000002E-8</c:v>
                </c:pt>
                <c:pt idx="5857">
                  <c:v>3.5000000000000002E-8</c:v>
                </c:pt>
                <c:pt idx="5858">
                  <c:v>3.5000000000000002E-8</c:v>
                </c:pt>
                <c:pt idx="5859">
                  <c:v>3.5000000000000002E-8</c:v>
                </c:pt>
                <c:pt idx="5860">
                  <c:v>3.5000000000000002E-8</c:v>
                </c:pt>
                <c:pt idx="5861">
                  <c:v>3.5000000000000002E-8</c:v>
                </c:pt>
                <c:pt idx="5862">
                  <c:v>3.5000000000000002E-8</c:v>
                </c:pt>
                <c:pt idx="5863">
                  <c:v>3.5000000000000002E-8</c:v>
                </c:pt>
                <c:pt idx="5864">
                  <c:v>3.5000000000000002E-8</c:v>
                </c:pt>
                <c:pt idx="5865">
                  <c:v>3.5000000000000002E-8</c:v>
                </c:pt>
                <c:pt idx="5866">
                  <c:v>3.5000000000000002E-8</c:v>
                </c:pt>
                <c:pt idx="5867">
                  <c:v>3.5000000000000002E-8</c:v>
                </c:pt>
                <c:pt idx="5868">
                  <c:v>3.5000000000000002E-8</c:v>
                </c:pt>
                <c:pt idx="5869">
                  <c:v>3.5000000000000002E-8</c:v>
                </c:pt>
                <c:pt idx="5870">
                  <c:v>3.5000000000000002E-8</c:v>
                </c:pt>
                <c:pt idx="5871">
                  <c:v>3.5000000000000002E-8</c:v>
                </c:pt>
                <c:pt idx="5872">
                  <c:v>3.5000000000000002E-8</c:v>
                </c:pt>
                <c:pt idx="5873">
                  <c:v>3.5000000000000002E-8</c:v>
                </c:pt>
                <c:pt idx="5874">
                  <c:v>3.5000000000000002E-8</c:v>
                </c:pt>
                <c:pt idx="5875">
                  <c:v>3.5000000000000002E-8</c:v>
                </c:pt>
                <c:pt idx="5876">
                  <c:v>3.5000000000000002E-8</c:v>
                </c:pt>
                <c:pt idx="5877">
                  <c:v>3.5000000000000002E-8</c:v>
                </c:pt>
                <c:pt idx="5878">
                  <c:v>3.5000000000000002E-8</c:v>
                </c:pt>
                <c:pt idx="5879">
                  <c:v>3.5000000000000002E-8</c:v>
                </c:pt>
                <c:pt idx="5880">
                  <c:v>3.5000000000000002E-8</c:v>
                </c:pt>
                <c:pt idx="5881">
                  <c:v>3.5000000000000002E-8</c:v>
                </c:pt>
                <c:pt idx="5882">
                  <c:v>3.5000000000000002E-8</c:v>
                </c:pt>
                <c:pt idx="5883">
                  <c:v>3.5000000000000002E-8</c:v>
                </c:pt>
                <c:pt idx="5884">
                  <c:v>3.5000000000000002E-8</c:v>
                </c:pt>
                <c:pt idx="5885">
                  <c:v>3.5000000000000002E-8</c:v>
                </c:pt>
                <c:pt idx="5886">
                  <c:v>3.5000000000000002E-8</c:v>
                </c:pt>
                <c:pt idx="5887">
                  <c:v>3.5000000000000002E-8</c:v>
                </c:pt>
                <c:pt idx="5888">
                  <c:v>3.5000000000000002E-8</c:v>
                </c:pt>
                <c:pt idx="5889">
                  <c:v>3.5000000000000002E-8</c:v>
                </c:pt>
                <c:pt idx="5890">
                  <c:v>3.5000000000000002E-8</c:v>
                </c:pt>
                <c:pt idx="5891">
                  <c:v>3.5000000000000002E-8</c:v>
                </c:pt>
                <c:pt idx="5892">
                  <c:v>3.5000000000000002E-8</c:v>
                </c:pt>
                <c:pt idx="5893">
                  <c:v>3.5000000000000002E-8</c:v>
                </c:pt>
                <c:pt idx="5894">
                  <c:v>3.5000000000000002E-8</c:v>
                </c:pt>
                <c:pt idx="5895">
                  <c:v>3.5000000000000002E-8</c:v>
                </c:pt>
                <c:pt idx="5896">
                  <c:v>3.5000000000000002E-8</c:v>
                </c:pt>
                <c:pt idx="5897">
                  <c:v>3.5000000000000002E-8</c:v>
                </c:pt>
                <c:pt idx="5898">
                  <c:v>3.5000000000000002E-8</c:v>
                </c:pt>
                <c:pt idx="5899">
                  <c:v>3.5000000000000002E-8</c:v>
                </c:pt>
                <c:pt idx="5900">
                  <c:v>3.5000000000000002E-8</c:v>
                </c:pt>
                <c:pt idx="5901">
                  <c:v>3.5000000000000002E-8</c:v>
                </c:pt>
                <c:pt idx="5902">
                  <c:v>3.5000000000000002E-8</c:v>
                </c:pt>
                <c:pt idx="5903">
                  <c:v>3.5000000000000002E-8</c:v>
                </c:pt>
                <c:pt idx="5904">
                  <c:v>3.5000000000000002E-8</c:v>
                </c:pt>
                <c:pt idx="5905">
                  <c:v>3.5000000000000002E-8</c:v>
                </c:pt>
                <c:pt idx="5906">
                  <c:v>3.5000000000000002E-8</c:v>
                </c:pt>
                <c:pt idx="5907">
                  <c:v>3.5000000000000002E-8</c:v>
                </c:pt>
                <c:pt idx="5908">
                  <c:v>3.5000000000000002E-8</c:v>
                </c:pt>
                <c:pt idx="5909">
                  <c:v>3.5000000000000002E-8</c:v>
                </c:pt>
                <c:pt idx="5910">
                  <c:v>3.5000000000000002E-8</c:v>
                </c:pt>
                <c:pt idx="5911">
                  <c:v>3.5000000000000002E-8</c:v>
                </c:pt>
                <c:pt idx="5912">
                  <c:v>3.5000000000000002E-8</c:v>
                </c:pt>
                <c:pt idx="5913">
                  <c:v>3.5000000000000002E-8</c:v>
                </c:pt>
                <c:pt idx="5914">
                  <c:v>3.5000000000000002E-8</c:v>
                </c:pt>
                <c:pt idx="5915">
                  <c:v>3.5000000000000002E-8</c:v>
                </c:pt>
                <c:pt idx="5916">
                  <c:v>3.5000000000000002E-8</c:v>
                </c:pt>
                <c:pt idx="5917">
                  <c:v>3.5000000000000002E-8</c:v>
                </c:pt>
                <c:pt idx="5918">
                  <c:v>3.5000000000000002E-8</c:v>
                </c:pt>
                <c:pt idx="5919">
                  <c:v>3.5000000000000002E-8</c:v>
                </c:pt>
                <c:pt idx="5920">
                  <c:v>3.5000000000000002E-8</c:v>
                </c:pt>
                <c:pt idx="5921">
                  <c:v>3.5000000000000002E-8</c:v>
                </c:pt>
                <c:pt idx="5922">
                  <c:v>3.5000000000000002E-8</c:v>
                </c:pt>
                <c:pt idx="5923">
                  <c:v>3.5000000000000002E-8</c:v>
                </c:pt>
                <c:pt idx="5924">
                  <c:v>3.5000000000000002E-8</c:v>
                </c:pt>
                <c:pt idx="5925">
                  <c:v>3.5000000000000002E-8</c:v>
                </c:pt>
                <c:pt idx="5926">
                  <c:v>3.5000000000000002E-8</c:v>
                </c:pt>
                <c:pt idx="5927">
                  <c:v>3.5000000000000002E-8</c:v>
                </c:pt>
                <c:pt idx="5928">
                  <c:v>3.5000000000000002E-8</c:v>
                </c:pt>
                <c:pt idx="5929">
                  <c:v>3.5000000000000002E-8</c:v>
                </c:pt>
                <c:pt idx="5930">
                  <c:v>3.5000000000000002E-8</c:v>
                </c:pt>
                <c:pt idx="5931">
                  <c:v>3.5000000000000002E-8</c:v>
                </c:pt>
                <c:pt idx="5932">
                  <c:v>3.5000000000000002E-8</c:v>
                </c:pt>
                <c:pt idx="5933">
                  <c:v>3.5000000000000002E-8</c:v>
                </c:pt>
                <c:pt idx="5934">
                  <c:v>3.5000000000000002E-8</c:v>
                </c:pt>
                <c:pt idx="5935">
                  <c:v>3.5000000000000002E-8</c:v>
                </c:pt>
                <c:pt idx="5936">
                  <c:v>3.5000000000000002E-8</c:v>
                </c:pt>
                <c:pt idx="5937">
                  <c:v>3.5000000000000002E-8</c:v>
                </c:pt>
                <c:pt idx="5938">
                  <c:v>3.5000000000000002E-8</c:v>
                </c:pt>
                <c:pt idx="5939">
                  <c:v>3.5000000000000002E-8</c:v>
                </c:pt>
                <c:pt idx="5940">
                  <c:v>3.5000000000000002E-8</c:v>
                </c:pt>
                <c:pt idx="5941">
                  <c:v>3.5000000000000002E-8</c:v>
                </c:pt>
                <c:pt idx="5942">
                  <c:v>3.5000000000000002E-8</c:v>
                </c:pt>
                <c:pt idx="5943">
                  <c:v>3.5000000000000002E-8</c:v>
                </c:pt>
                <c:pt idx="5944">
                  <c:v>3.5000000000000002E-8</c:v>
                </c:pt>
                <c:pt idx="5945">
                  <c:v>3.5000000000000002E-8</c:v>
                </c:pt>
                <c:pt idx="5946">
                  <c:v>3.5000000000000002E-8</c:v>
                </c:pt>
                <c:pt idx="5947">
                  <c:v>3.5000000000000002E-8</c:v>
                </c:pt>
                <c:pt idx="5948">
                  <c:v>3.5000000000000002E-8</c:v>
                </c:pt>
                <c:pt idx="5949">
                  <c:v>3.5000000000000002E-8</c:v>
                </c:pt>
                <c:pt idx="5950">
                  <c:v>3.5000000000000002E-8</c:v>
                </c:pt>
                <c:pt idx="5951">
                  <c:v>3.5000000000000002E-8</c:v>
                </c:pt>
                <c:pt idx="5952">
                  <c:v>3.5000000000000002E-8</c:v>
                </c:pt>
                <c:pt idx="5953">
                  <c:v>3.5000000000000002E-8</c:v>
                </c:pt>
                <c:pt idx="5954">
                  <c:v>3.5000000000000002E-8</c:v>
                </c:pt>
                <c:pt idx="5955">
                  <c:v>3.5000000000000002E-8</c:v>
                </c:pt>
                <c:pt idx="5956">
                  <c:v>3.5000000000000002E-8</c:v>
                </c:pt>
                <c:pt idx="5957">
                  <c:v>3.5000000000000002E-8</c:v>
                </c:pt>
                <c:pt idx="5958">
                  <c:v>3.5000000000000002E-8</c:v>
                </c:pt>
                <c:pt idx="5959">
                  <c:v>3.5000000000000002E-8</c:v>
                </c:pt>
                <c:pt idx="5960">
                  <c:v>3.5000000000000002E-8</c:v>
                </c:pt>
                <c:pt idx="5961">
                  <c:v>3.5000000000000002E-8</c:v>
                </c:pt>
                <c:pt idx="5962">
                  <c:v>3.5000000000000002E-8</c:v>
                </c:pt>
                <c:pt idx="5963">
                  <c:v>3.5000000000000002E-8</c:v>
                </c:pt>
                <c:pt idx="5964">
                  <c:v>3.5000000000000002E-8</c:v>
                </c:pt>
                <c:pt idx="5965">
                  <c:v>3.5000000000000002E-8</c:v>
                </c:pt>
                <c:pt idx="5966">
                  <c:v>3.5000000000000002E-8</c:v>
                </c:pt>
                <c:pt idx="5967">
                  <c:v>3.5000000000000002E-8</c:v>
                </c:pt>
                <c:pt idx="5968">
                  <c:v>3.5000000000000002E-8</c:v>
                </c:pt>
                <c:pt idx="5969">
                  <c:v>3.5000000000000002E-8</c:v>
                </c:pt>
                <c:pt idx="5970">
                  <c:v>3.5000000000000002E-8</c:v>
                </c:pt>
                <c:pt idx="5971">
                  <c:v>3.5000000000000002E-8</c:v>
                </c:pt>
                <c:pt idx="5972">
                  <c:v>3.5000000000000002E-8</c:v>
                </c:pt>
                <c:pt idx="5973">
                  <c:v>3.5000000000000002E-8</c:v>
                </c:pt>
                <c:pt idx="5974">
                  <c:v>3.5000000000000002E-8</c:v>
                </c:pt>
                <c:pt idx="5975">
                  <c:v>3.5000000000000002E-8</c:v>
                </c:pt>
                <c:pt idx="5976">
                  <c:v>3.5000000000000002E-8</c:v>
                </c:pt>
                <c:pt idx="5977">
                  <c:v>3.5000000000000002E-8</c:v>
                </c:pt>
                <c:pt idx="5978">
                  <c:v>3.5000000000000002E-8</c:v>
                </c:pt>
                <c:pt idx="5979">
                  <c:v>3.5000000000000002E-8</c:v>
                </c:pt>
                <c:pt idx="5980">
                  <c:v>3.5000000000000002E-8</c:v>
                </c:pt>
                <c:pt idx="5981">
                  <c:v>3.5000000000000002E-8</c:v>
                </c:pt>
                <c:pt idx="5982">
                  <c:v>3.5000000000000002E-8</c:v>
                </c:pt>
                <c:pt idx="5983">
                  <c:v>3.5000000000000002E-8</c:v>
                </c:pt>
                <c:pt idx="5984">
                  <c:v>3.5000000000000002E-8</c:v>
                </c:pt>
                <c:pt idx="5985">
                  <c:v>3.5000000000000002E-8</c:v>
                </c:pt>
                <c:pt idx="5986">
                  <c:v>3.5000000000000002E-8</c:v>
                </c:pt>
                <c:pt idx="5987">
                  <c:v>3.5000000000000002E-8</c:v>
                </c:pt>
                <c:pt idx="5988">
                  <c:v>3.5000000000000002E-8</c:v>
                </c:pt>
                <c:pt idx="5989">
                  <c:v>3.5000000000000002E-8</c:v>
                </c:pt>
                <c:pt idx="5990">
                  <c:v>3.5000000000000002E-8</c:v>
                </c:pt>
                <c:pt idx="5991">
                  <c:v>3.5000000000000002E-8</c:v>
                </c:pt>
                <c:pt idx="5992">
                  <c:v>3.5000000000000002E-8</c:v>
                </c:pt>
                <c:pt idx="5993">
                  <c:v>3.5000000000000002E-8</c:v>
                </c:pt>
                <c:pt idx="5994">
                  <c:v>3.5000000000000002E-8</c:v>
                </c:pt>
                <c:pt idx="5995">
                  <c:v>3.5000000000000002E-8</c:v>
                </c:pt>
                <c:pt idx="5996">
                  <c:v>3.5000000000000002E-8</c:v>
                </c:pt>
                <c:pt idx="5997">
                  <c:v>3.5000000000000002E-8</c:v>
                </c:pt>
                <c:pt idx="5998">
                  <c:v>3.5000000000000002E-8</c:v>
                </c:pt>
                <c:pt idx="5999">
                  <c:v>3.5000000000000002E-8</c:v>
                </c:pt>
                <c:pt idx="6000">
                  <c:v>3.5000000000000002E-8</c:v>
                </c:pt>
                <c:pt idx="6001">
                  <c:v>3.5000000000000002E-8</c:v>
                </c:pt>
                <c:pt idx="6002">
                  <c:v>3.5000000000000002E-8</c:v>
                </c:pt>
                <c:pt idx="6003">
                  <c:v>3.5000000000000002E-8</c:v>
                </c:pt>
                <c:pt idx="6004">
                  <c:v>3.5000000000000002E-8</c:v>
                </c:pt>
                <c:pt idx="6005">
                  <c:v>3.5000000000000002E-8</c:v>
                </c:pt>
                <c:pt idx="6006">
                  <c:v>3.5000000000000002E-8</c:v>
                </c:pt>
                <c:pt idx="6007">
                  <c:v>3.5000000000000002E-8</c:v>
                </c:pt>
                <c:pt idx="6008">
                  <c:v>3.4E-8</c:v>
                </c:pt>
                <c:pt idx="6009">
                  <c:v>3.4E-8</c:v>
                </c:pt>
                <c:pt idx="6010">
                  <c:v>3.5000000000000002E-8</c:v>
                </c:pt>
                <c:pt idx="6011">
                  <c:v>3.5000000000000002E-8</c:v>
                </c:pt>
                <c:pt idx="6012">
                  <c:v>3.4E-8</c:v>
                </c:pt>
                <c:pt idx="6013">
                  <c:v>3.4E-8</c:v>
                </c:pt>
                <c:pt idx="6014">
                  <c:v>3.4E-8</c:v>
                </c:pt>
                <c:pt idx="6015">
                  <c:v>3.4E-8</c:v>
                </c:pt>
                <c:pt idx="6016">
                  <c:v>3.4E-8</c:v>
                </c:pt>
                <c:pt idx="6017">
                  <c:v>3.4E-8</c:v>
                </c:pt>
                <c:pt idx="6018">
                  <c:v>3.4E-8</c:v>
                </c:pt>
                <c:pt idx="6019">
                  <c:v>3.4E-8</c:v>
                </c:pt>
                <c:pt idx="6020">
                  <c:v>3.4E-8</c:v>
                </c:pt>
                <c:pt idx="6021">
                  <c:v>3.4E-8</c:v>
                </c:pt>
                <c:pt idx="6022">
                  <c:v>3.4E-8</c:v>
                </c:pt>
                <c:pt idx="6023">
                  <c:v>3.4E-8</c:v>
                </c:pt>
                <c:pt idx="6024">
                  <c:v>3.4E-8</c:v>
                </c:pt>
                <c:pt idx="6025">
                  <c:v>3.4E-8</c:v>
                </c:pt>
                <c:pt idx="6026">
                  <c:v>3.4E-8</c:v>
                </c:pt>
                <c:pt idx="6027">
                  <c:v>3.4E-8</c:v>
                </c:pt>
                <c:pt idx="6028">
                  <c:v>3.4E-8</c:v>
                </c:pt>
                <c:pt idx="6029">
                  <c:v>3.4E-8</c:v>
                </c:pt>
                <c:pt idx="6030">
                  <c:v>3.4E-8</c:v>
                </c:pt>
                <c:pt idx="6031">
                  <c:v>3.4E-8</c:v>
                </c:pt>
                <c:pt idx="6032">
                  <c:v>3.4E-8</c:v>
                </c:pt>
                <c:pt idx="6033">
                  <c:v>3.4E-8</c:v>
                </c:pt>
                <c:pt idx="6034">
                  <c:v>3.4E-8</c:v>
                </c:pt>
                <c:pt idx="6035">
                  <c:v>3.4E-8</c:v>
                </c:pt>
                <c:pt idx="6036">
                  <c:v>3.4E-8</c:v>
                </c:pt>
                <c:pt idx="6037">
                  <c:v>3.4E-8</c:v>
                </c:pt>
                <c:pt idx="6038">
                  <c:v>3.4E-8</c:v>
                </c:pt>
                <c:pt idx="6039">
                  <c:v>3.4E-8</c:v>
                </c:pt>
                <c:pt idx="6040">
                  <c:v>3.4E-8</c:v>
                </c:pt>
                <c:pt idx="6041">
                  <c:v>3.4E-8</c:v>
                </c:pt>
                <c:pt idx="6042">
                  <c:v>3.4E-8</c:v>
                </c:pt>
                <c:pt idx="6043">
                  <c:v>3.4E-8</c:v>
                </c:pt>
                <c:pt idx="6044">
                  <c:v>3.4E-8</c:v>
                </c:pt>
                <c:pt idx="6045">
                  <c:v>3.4E-8</c:v>
                </c:pt>
                <c:pt idx="6046">
                  <c:v>3.4E-8</c:v>
                </c:pt>
                <c:pt idx="6047">
                  <c:v>3.4E-8</c:v>
                </c:pt>
                <c:pt idx="6048">
                  <c:v>3.4E-8</c:v>
                </c:pt>
                <c:pt idx="6049">
                  <c:v>3.4E-8</c:v>
                </c:pt>
                <c:pt idx="6050">
                  <c:v>3.4E-8</c:v>
                </c:pt>
                <c:pt idx="6051">
                  <c:v>3.4E-8</c:v>
                </c:pt>
                <c:pt idx="6052">
                  <c:v>3.4E-8</c:v>
                </c:pt>
                <c:pt idx="6053">
                  <c:v>3.4E-8</c:v>
                </c:pt>
                <c:pt idx="6054">
                  <c:v>3.4E-8</c:v>
                </c:pt>
                <c:pt idx="6055">
                  <c:v>3.4E-8</c:v>
                </c:pt>
                <c:pt idx="6056">
                  <c:v>3.4E-8</c:v>
                </c:pt>
                <c:pt idx="6057">
                  <c:v>3.4E-8</c:v>
                </c:pt>
                <c:pt idx="6058">
                  <c:v>3.4E-8</c:v>
                </c:pt>
                <c:pt idx="6059">
                  <c:v>3.4E-8</c:v>
                </c:pt>
                <c:pt idx="6060">
                  <c:v>3.4E-8</c:v>
                </c:pt>
                <c:pt idx="6061">
                  <c:v>3.4E-8</c:v>
                </c:pt>
                <c:pt idx="6062">
                  <c:v>3.4E-8</c:v>
                </c:pt>
                <c:pt idx="6063">
                  <c:v>3.4E-8</c:v>
                </c:pt>
                <c:pt idx="6064">
                  <c:v>3.4E-8</c:v>
                </c:pt>
                <c:pt idx="6065">
                  <c:v>3.4E-8</c:v>
                </c:pt>
                <c:pt idx="6066">
                  <c:v>3.4E-8</c:v>
                </c:pt>
                <c:pt idx="6067">
                  <c:v>3.4E-8</c:v>
                </c:pt>
                <c:pt idx="6068">
                  <c:v>3.4E-8</c:v>
                </c:pt>
                <c:pt idx="6069">
                  <c:v>3.4E-8</c:v>
                </c:pt>
                <c:pt idx="6070">
                  <c:v>3.4E-8</c:v>
                </c:pt>
                <c:pt idx="6071">
                  <c:v>3.4E-8</c:v>
                </c:pt>
                <c:pt idx="6072">
                  <c:v>3.4E-8</c:v>
                </c:pt>
                <c:pt idx="6073">
                  <c:v>3.4E-8</c:v>
                </c:pt>
                <c:pt idx="6074">
                  <c:v>3.4E-8</c:v>
                </c:pt>
                <c:pt idx="6075">
                  <c:v>3.4E-8</c:v>
                </c:pt>
                <c:pt idx="6076">
                  <c:v>3.4E-8</c:v>
                </c:pt>
                <c:pt idx="6077">
                  <c:v>3.4E-8</c:v>
                </c:pt>
                <c:pt idx="6078">
                  <c:v>3.4E-8</c:v>
                </c:pt>
                <c:pt idx="6079">
                  <c:v>3.4E-8</c:v>
                </c:pt>
                <c:pt idx="6080">
                  <c:v>3.4E-8</c:v>
                </c:pt>
                <c:pt idx="6081">
                  <c:v>3.4E-8</c:v>
                </c:pt>
                <c:pt idx="6082">
                  <c:v>3.4E-8</c:v>
                </c:pt>
                <c:pt idx="6083">
                  <c:v>3.4E-8</c:v>
                </c:pt>
                <c:pt idx="6084">
                  <c:v>3.4E-8</c:v>
                </c:pt>
                <c:pt idx="6085">
                  <c:v>3.4E-8</c:v>
                </c:pt>
                <c:pt idx="6086">
                  <c:v>3.4E-8</c:v>
                </c:pt>
                <c:pt idx="6087">
                  <c:v>3.4E-8</c:v>
                </c:pt>
                <c:pt idx="6088">
                  <c:v>3.4E-8</c:v>
                </c:pt>
                <c:pt idx="6089">
                  <c:v>3.4E-8</c:v>
                </c:pt>
                <c:pt idx="6090">
                  <c:v>3.4E-8</c:v>
                </c:pt>
                <c:pt idx="6091">
                  <c:v>3.4E-8</c:v>
                </c:pt>
                <c:pt idx="6092">
                  <c:v>3.4E-8</c:v>
                </c:pt>
                <c:pt idx="6093">
                  <c:v>3.4E-8</c:v>
                </c:pt>
                <c:pt idx="6094">
                  <c:v>3.4E-8</c:v>
                </c:pt>
                <c:pt idx="6095">
                  <c:v>3.4E-8</c:v>
                </c:pt>
                <c:pt idx="6096">
                  <c:v>3.4E-8</c:v>
                </c:pt>
                <c:pt idx="6097">
                  <c:v>3.4E-8</c:v>
                </c:pt>
                <c:pt idx="6098">
                  <c:v>3.4E-8</c:v>
                </c:pt>
                <c:pt idx="6099">
                  <c:v>3.4E-8</c:v>
                </c:pt>
                <c:pt idx="6100">
                  <c:v>3.4E-8</c:v>
                </c:pt>
                <c:pt idx="6101">
                  <c:v>3.4E-8</c:v>
                </c:pt>
                <c:pt idx="6102">
                  <c:v>3.4E-8</c:v>
                </c:pt>
                <c:pt idx="6103">
                  <c:v>3.4E-8</c:v>
                </c:pt>
                <c:pt idx="6104">
                  <c:v>3.4E-8</c:v>
                </c:pt>
                <c:pt idx="6105">
                  <c:v>3.4E-8</c:v>
                </c:pt>
                <c:pt idx="6106">
                  <c:v>3.4E-8</c:v>
                </c:pt>
                <c:pt idx="6107">
                  <c:v>3.4E-8</c:v>
                </c:pt>
                <c:pt idx="6108">
                  <c:v>3.4E-8</c:v>
                </c:pt>
                <c:pt idx="6109">
                  <c:v>3.4E-8</c:v>
                </c:pt>
                <c:pt idx="6110">
                  <c:v>3.4E-8</c:v>
                </c:pt>
                <c:pt idx="6111">
                  <c:v>3.4E-8</c:v>
                </c:pt>
                <c:pt idx="6112">
                  <c:v>3.4E-8</c:v>
                </c:pt>
                <c:pt idx="6113">
                  <c:v>3.2999999999999998E-8</c:v>
                </c:pt>
                <c:pt idx="6114">
                  <c:v>3.2999999999999998E-8</c:v>
                </c:pt>
                <c:pt idx="6115">
                  <c:v>3.2999999999999998E-8</c:v>
                </c:pt>
                <c:pt idx="6116">
                  <c:v>3.2999999999999998E-8</c:v>
                </c:pt>
                <c:pt idx="6117">
                  <c:v>3.2999999999999998E-8</c:v>
                </c:pt>
                <c:pt idx="6118">
                  <c:v>3.2999999999999998E-8</c:v>
                </c:pt>
                <c:pt idx="6119">
                  <c:v>3.4E-8</c:v>
                </c:pt>
                <c:pt idx="6120">
                  <c:v>3.2999999999999998E-8</c:v>
                </c:pt>
                <c:pt idx="6121">
                  <c:v>3.2999999999999998E-8</c:v>
                </c:pt>
                <c:pt idx="6122">
                  <c:v>3.2999999999999998E-8</c:v>
                </c:pt>
                <c:pt idx="6123">
                  <c:v>3.2999999999999998E-8</c:v>
                </c:pt>
                <c:pt idx="6124">
                  <c:v>3.2999999999999998E-8</c:v>
                </c:pt>
                <c:pt idx="6125">
                  <c:v>3.2999999999999998E-8</c:v>
                </c:pt>
                <c:pt idx="6126">
                  <c:v>3.2999999999999998E-8</c:v>
                </c:pt>
                <c:pt idx="6127">
                  <c:v>3.2999999999999998E-8</c:v>
                </c:pt>
                <c:pt idx="6128">
                  <c:v>3.2999999999999998E-8</c:v>
                </c:pt>
                <c:pt idx="6129">
                  <c:v>3.2999999999999998E-8</c:v>
                </c:pt>
                <c:pt idx="6130">
                  <c:v>3.2999999999999998E-8</c:v>
                </c:pt>
                <c:pt idx="6131">
                  <c:v>3.2999999999999998E-8</c:v>
                </c:pt>
                <c:pt idx="6132">
                  <c:v>3.2999999999999998E-8</c:v>
                </c:pt>
                <c:pt idx="6133">
                  <c:v>3.2999999999999998E-8</c:v>
                </c:pt>
                <c:pt idx="6134">
                  <c:v>3.2999999999999998E-8</c:v>
                </c:pt>
                <c:pt idx="6135">
                  <c:v>3.2999999999999998E-8</c:v>
                </c:pt>
                <c:pt idx="6136">
                  <c:v>3.2999999999999998E-8</c:v>
                </c:pt>
                <c:pt idx="6137">
                  <c:v>3.2999999999999998E-8</c:v>
                </c:pt>
                <c:pt idx="6138">
                  <c:v>3.2999999999999998E-8</c:v>
                </c:pt>
                <c:pt idx="6139">
                  <c:v>3.2999999999999998E-8</c:v>
                </c:pt>
                <c:pt idx="6140">
                  <c:v>3.2999999999999998E-8</c:v>
                </c:pt>
                <c:pt idx="6141">
                  <c:v>3.2999999999999998E-8</c:v>
                </c:pt>
                <c:pt idx="6142">
                  <c:v>3.2999999999999998E-8</c:v>
                </c:pt>
                <c:pt idx="6143">
                  <c:v>3.2999999999999998E-8</c:v>
                </c:pt>
                <c:pt idx="6144">
                  <c:v>3.2999999999999998E-8</c:v>
                </c:pt>
                <c:pt idx="6145">
                  <c:v>3.2999999999999998E-8</c:v>
                </c:pt>
                <c:pt idx="6146">
                  <c:v>3.2999999999999998E-8</c:v>
                </c:pt>
                <c:pt idx="6147">
                  <c:v>3.2999999999999998E-8</c:v>
                </c:pt>
                <c:pt idx="6148">
                  <c:v>3.2999999999999998E-8</c:v>
                </c:pt>
                <c:pt idx="6149">
                  <c:v>3.2999999999999998E-8</c:v>
                </c:pt>
                <c:pt idx="6150">
                  <c:v>3.2999999999999998E-8</c:v>
                </c:pt>
                <c:pt idx="6151">
                  <c:v>3.2999999999999998E-8</c:v>
                </c:pt>
                <c:pt idx="6152">
                  <c:v>3.2999999999999998E-8</c:v>
                </c:pt>
                <c:pt idx="6153">
                  <c:v>3.2999999999999998E-8</c:v>
                </c:pt>
                <c:pt idx="6154">
                  <c:v>3.2999999999999998E-8</c:v>
                </c:pt>
                <c:pt idx="6155">
                  <c:v>3.2999999999999998E-8</c:v>
                </c:pt>
                <c:pt idx="6156">
                  <c:v>3.2999999999999998E-8</c:v>
                </c:pt>
                <c:pt idx="6157">
                  <c:v>3.2999999999999998E-8</c:v>
                </c:pt>
                <c:pt idx="6158">
                  <c:v>3.2999999999999998E-8</c:v>
                </c:pt>
                <c:pt idx="6159">
                  <c:v>3.2999999999999998E-8</c:v>
                </c:pt>
                <c:pt idx="6160">
                  <c:v>3.2999999999999998E-8</c:v>
                </c:pt>
                <c:pt idx="6161">
                  <c:v>3.2999999999999998E-8</c:v>
                </c:pt>
                <c:pt idx="6162">
                  <c:v>3.2999999999999998E-8</c:v>
                </c:pt>
                <c:pt idx="6163">
                  <c:v>3.2999999999999998E-8</c:v>
                </c:pt>
                <c:pt idx="6164">
                  <c:v>3.2999999999999998E-8</c:v>
                </c:pt>
                <c:pt idx="6165">
                  <c:v>3.2999999999999998E-8</c:v>
                </c:pt>
                <c:pt idx="6166">
                  <c:v>3.2999999999999998E-8</c:v>
                </c:pt>
                <c:pt idx="6167">
                  <c:v>3.2999999999999998E-8</c:v>
                </c:pt>
                <c:pt idx="6168">
                  <c:v>3.2999999999999998E-8</c:v>
                </c:pt>
                <c:pt idx="6169">
                  <c:v>3.2999999999999998E-8</c:v>
                </c:pt>
                <c:pt idx="6170">
                  <c:v>3.2999999999999998E-8</c:v>
                </c:pt>
                <c:pt idx="6171">
                  <c:v>3.2999999999999998E-8</c:v>
                </c:pt>
                <c:pt idx="6172">
                  <c:v>3.2999999999999998E-8</c:v>
                </c:pt>
                <c:pt idx="6173">
                  <c:v>3.2999999999999998E-8</c:v>
                </c:pt>
                <c:pt idx="6174">
                  <c:v>3.2999999999999998E-8</c:v>
                </c:pt>
                <c:pt idx="6175">
                  <c:v>3.2999999999999998E-8</c:v>
                </c:pt>
                <c:pt idx="6176">
                  <c:v>3.2999999999999998E-8</c:v>
                </c:pt>
                <c:pt idx="6177">
                  <c:v>3.2999999999999998E-8</c:v>
                </c:pt>
                <c:pt idx="6178">
                  <c:v>3.2999999999999998E-8</c:v>
                </c:pt>
                <c:pt idx="6179">
                  <c:v>3.2999999999999998E-8</c:v>
                </c:pt>
                <c:pt idx="6180">
                  <c:v>3.2999999999999998E-8</c:v>
                </c:pt>
                <c:pt idx="6181">
                  <c:v>3.2999999999999998E-8</c:v>
                </c:pt>
                <c:pt idx="6182">
                  <c:v>3.2999999999999998E-8</c:v>
                </c:pt>
                <c:pt idx="6183">
                  <c:v>3.2999999999999998E-8</c:v>
                </c:pt>
                <c:pt idx="6184">
                  <c:v>3.2999999999999998E-8</c:v>
                </c:pt>
                <c:pt idx="6185">
                  <c:v>3.2999999999999998E-8</c:v>
                </c:pt>
                <c:pt idx="6186">
                  <c:v>3.2999999999999998E-8</c:v>
                </c:pt>
                <c:pt idx="6187">
                  <c:v>3.2999999999999998E-8</c:v>
                </c:pt>
                <c:pt idx="6188">
                  <c:v>3.2999999999999998E-8</c:v>
                </c:pt>
                <c:pt idx="6189">
                  <c:v>3.2999999999999998E-8</c:v>
                </c:pt>
                <c:pt idx="6190">
                  <c:v>3.2999999999999998E-8</c:v>
                </c:pt>
                <c:pt idx="6191">
                  <c:v>3.2999999999999998E-8</c:v>
                </c:pt>
                <c:pt idx="6192">
                  <c:v>3.2999999999999998E-8</c:v>
                </c:pt>
                <c:pt idx="6193">
                  <c:v>3.2999999999999998E-8</c:v>
                </c:pt>
                <c:pt idx="6194">
                  <c:v>3.2999999999999998E-8</c:v>
                </c:pt>
                <c:pt idx="6195">
                  <c:v>3.2999999999999998E-8</c:v>
                </c:pt>
                <c:pt idx="6196">
                  <c:v>3.2999999999999998E-8</c:v>
                </c:pt>
                <c:pt idx="6197">
                  <c:v>3.2999999999999998E-8</c:v>
                </c:pt>
                <c:pt idx="6198">
                  <c:v>3.2999999999999998E-8</c:v>
                </c:pt>
                <c:pt idx="6199">
                  <c:v>3.2999999999999998E-8</c:v>
                </c:pt>
                <c:pt idx="6200">
                  <c:v>3.2999999999999998E-8</c:v>
                </c:pt>
                <c:pt idx="6201">
                  <c:v>3.2999999999999998E-8</c:v>
                </c:pt>
                <c:pt idx="6202">
                  <c:v>3.2999999999999998E-8</c:v>
                </c:pt>
                <c:pt idx="6203">
                  <c:v>3.2999999999999998E-8</c:v>
                </c:pt>
                <c:pt idx="6204">
                  <c:v>3.2999999999999998E-8</c:v>
                </c:pt>
                <c:pt idx="6205">
                  <c:v>3.2999999999999998E-8</c:v>
                </c:pt>
                <c:pt idx="6206">
                  <c:v>3.2999999999999998E-8</c:v>
                </c:pt>
                <c:pt idx="6207">
                  <c:v>3.2999999999999998E-8</c:v>
                </c:pt>
                <c:pt idx="6208">
                  <c:v>3.2999999999999998E-8</c:v>
                </c:pt>
                <c:pt idx="6209">
                  <c:v>3.2999999999999998E-8</c:v>
                </c:pt>
                <c:pt idx="6210">
                  <c:v>3.2999999999999998E-8</c:v>
                </c:pt>
                <c:pt idx="6211">
                  <c:v>3.2999999999999998E-8</c:v>
                </c:pt>
                <c:pt idx="6212">
                  <c:v>3.2999999999999998E-8</c:v>
                </c:pt>
                <c:pt idx="6213">
                  <c:v>3.2999999999999998E-8</c:v>
                </c:pt>
                <c:pt idx="6214">
                  <c:v>3.2999999999999998E-8</c:v>
                </c:pt>
                <c:pt idx="6215">
                  <c:v>3.2999999999999998E-8</c:v>
                </c:pt>
                <c:pt idx="6216">
                  <c:v>3.2999999999999998E-8</c:v>
                </c:pt>
                <c:pt idx="6217">
                  <c:v>3.2999999999999998E-8</c:v>
                </c:pt>
                <c:pt idx="6218">
                  <c:v>3.2999999999999998E-8</c:v>
                </c:pt>
                <c:pt idx="6219">
                  <c:v>3.2999999999999998E-8</c:v>
                </c:pt>
                <c:pt idx="6220">
                  <c:v>3.2999999999999998E-8</c:v>
                </c:pt>
                <c:pt idx="6221">
                  <c:v>3.2999999999999998E-8</c:v>
                </c:pt>
                <c:pt idx="6222">
                  <c:v>3.2999999999999998E-8</c:v>
                </c:pt>
                <c:pt idx="6223">
                  <c:v>3.2999999999999998E-8</c:v>
                </c:pt>
                <c:pt idx="6224">
                  <c:v>3.2999999999999998E-8</c:v>
                </c:pt>
                <c:pt idx="6225">
                  <c:v>3.2999999999999998E-8</c:v>
                </c:pt>
                <c:pt idx="6226">
                  <c:v>3.2999999999999998E-8</c:v>
                </c:pt>
                <c:pt idx="6227">
                  <c:v>3.2999999999999998E-8</c:v>
                </c:pt>
                <c:pt idx="6228">
                  <c:v>3.2999999999999998E-8</c:v>
                </c:pt>
                <c:pt idx="6229">
                  <c:v>3.2999999999999998E-8</c:v>
                </c:pt>
                <c:pt idx="6230">
                  <c:v>3.2999999999999998E-8</c:v>
                </c:pt>
                <c:pt idx="6231">
                  <c:v>3.2999999999999998E-8</c:v>
                </c:pt>
                <c:pt idx="6232">
                  <c:v>3.2999999999999998E-8</c:v>
                </c:pt>
                <c:pt idx="6233">
                  <c:v>3.2999999999999998E-8</c:v>
                </c:pt>
                <c:pt idx="6234">
                  <c:v>3.2999999999999998E-8</c:v>
                </c:pt>
                <c:pt idx="6235">
                  <c:v>3.2999999999999998E-8</c:v>
                </c:pt>
                <c:pt idx="6236">
                  <c:v>3.2999999999999998E-8</c:v>
                </c:pt>
                <c:pt idx="6237">
                  <c:v>3.2999999999999998E-8</c:v>
                </c:pt>
                <c:pt idx="6238">
                  <c:v>3.2999999999999998E-8</c:v>
                </c:pt>
                <c:pt idx="6239">
                  <c:v>3.2999999999999998E-8</c:v>
                </c:pt>
                <c:pt idx="6240">
                  <c:v>3.2999999999999998E-8</c:v>
                </c:pt>
                <c:pt idx="6241">
                  <c:v>3.2999999999999998E-8</c:v>
                </c:pt>
                <c:pt idx="6242">
                  <c:v>3.2999999999999998E-8</c:v>
                </c:pt>
                <c:pt idx="6243">
                  <c:v>3.2999999999999998E-8</c:v>
                </c:pt>
                <c:pt idx="6244">
                  <c:v>3.2999999999999998E-8</c:v>
                </c:pt>
                <c:pt idx="6245">
                  <c:v>3.2999999999999998E-8</c:v>
                </c:pt>
                <c:pt idx="6246">
                  <c:v>3.2999999999999998E-8</c:v>
                </c:pt>
                <c:pt idx="6247">
                  <c:v>3.2999999999999998E-8</c:v>
                </c:pt>
                <c:pt idx="6248">
                  <c:v>3.2999999999999998E-8</c:v>
                </c:pt>
                <c:pt idx="6249">
                  <c:v>3.2999999999999998E-8</c:v>
                </c:pt>
                <c:pt idx="6250">
                  <c:v>3.2999999999999998E-8</c:v>
                </c:pt>
                <c:pt idx="6251">
                  <c:v>3.2999999999999998E-8</c:v>
                </c:pt>
                <c:pt idx="6252">
                  <c:v>3.2999999999999998E-8</c:v>
                </c:pt>
                <c:pt idx="6253">
                  <c:v>3.2999999999999998E-8</c:v>
                </c:pt>
                <c:pt idx="6254">
                  <c:v>3.2999999999999998E-8</c:v>
                </c:pt>
                <c:pt idx="6255">
                  <c:v>3.2999999999999998E-8</c:v>
                </c:pt>
                <c:pt idx="6256">
                  <c:v>3.2999999999999998E-8</c:v>
                </c:pt>
                <c:pt idx="6257">
                  <c:v>3.2999999999999998E-8</c:v>
                </c:pt>
                <c:pt idx="6258">
                  <c:v>3.2999999999999998E-8</c:v>
                </c:pt>
                <c:pt idx="6259">
                  <c:v>3.2999999999999998E-8</c:v>
                </c:pt>
                <c:pt idx="6260">
                  <c:v>3.2999999999999998E-8</c:v>
                </c:pt>
                <c:pt idx="6261">
                  <c:v>3.2999999999999998E-8</c:v>
                </c:pt>
                <c:pt idx="6262">
                  <c:v>3.2999999999999998E-8</c:v>
                </c:pt>
                <c:pt idx="6263">
                  <c:v>3.2999999999999998E-8</c:v>
                </c:pt>
                <c:pt idx="6264">
                  <c:v>3.2999999999999998E-8</c:v>
                </c:pt>
                <c:pt idx="6265">
                  <c:v>3.2999999999999998E-8</c:v>
                </c:pt>
                <c:pt idx="6266">
                  <c:v>3.2999999999999998E-8</c:v>
                </c:pt>
                <c:pt idx="6267">
                  <c:v>3.2999999999999998E-8</c:v>
                </c:pt>
                <c:pt idx="6268">
                  <c:v>3.2999999999999998E-8</c:v>
                </c:pt>
                <c:pt idx="6269">
                  <c:v>3.2999999999999998E-8</c:v>
                </c:pt>
                <c:pt idx="6270">
                  <c:v>3.2999999999999998E-8</c:v>
                </c:pt>
                <c:pt idx="6271">
                  <c:v>3.2999999999999998E-8</c:v>
                </c:pt>
                <c:pt idx="6272">
                  <c:v>3.2999999999999998E-8</c:v>
                </c:pt>
                <c:pt idx="6273">
                  <c:v>3.2999999999999998E-8</c:v>
                </c:pt>
                <c:pt idx="6274">
                  <c:v>3.2999999999999998E-8</c:v>
                </c:pt>
                <c:pt idx="6275">
                  <c:v>3.2999999999999998E-8</c:v>
                </c:pt>
                <c:pt idx="6276">
                  <c:v>3.2999999999999998E-8</c:v>
                </c:pt>
                <c:pt idx="6277">
                  <c:v>3.2999999999999998E-8</c:v>
                </c:pt>
                <c:pt idx="6278">
                  <c:v>3.2999999999999998E-8</c:v>
                </c:pt>
                <c:pt idx="6279">
                  <c:v>3.2999999999999998E-8</c:v>
                </c:pt>
                <c:pt idx="6280">
                  <c:v>3.2999999999999998E-8</c:v>
                </c:pt>
                <c:pt idx="6281">
                  <c:v>3.2999999999999998E-8</c:v>
                </c:pt>
                <c:pt idx="6282">
                  <c:v>3.2999999999999998E-8</c:v>
                </c:pt>
                <c:pt idx="6283">
                  <c:v>3.2999999999999998E-8</c:v>
                </c:pt>
                <c:pt idx="6284">
                  <c:v>3.2999999999999998E-8</c:v>
                </c:pt>
                <c:pt idx="6285">
                  <c:v>3.2999999999999998E-8</c:v>
                </c:pt>
                <c:pt idx="6286">
                  <c:v>3.2999999999999998E-8</c:v>
                </c:pt>
                <c:pt idx="6287">
                  <c:v>3.2999999999999998E-8</c:v>
                </c:pt>
                <c:pt idx="6288">
                  <c:v>3.2999999999999998E-8</c:v>
                </c:pt>
                <c:pt idx="6289">
                  <c:v>3.2999999999999998E-8</c:v>
                </c:pt>
                <c:pt idx="6290">
                  <c:v>3.2999999999999998E-8</c:v>
                </c:pt>
                <c:pt idx="6291">
                  <c:v>3.2999999999999998E-8</c:v>
                </c:pt>
                <c:pt idx="6292">
                  <c:v>3.2999999999999998E-8</c:v>
                </c:pt>
                <c:pt idx="6293">
                  <c:v>3.2999999999999998E-8</c:v>
                </c:pt>
                <c:pt idx="6294">
                  <c:v>3.2999999999999998E-8</c:v>
                </c:pt>
                <c:pt idx="6295">
                  <c:v>3.2999999999999998E-8</c:v>
                </c:pt>
                <c:pt idx="6296">
                  <c:v>3.2999999999999998E-8</c:v>
                </c:pt>
                <c:pt idx="6297">
                  <c:v>3.2999999999999998E-8</c:v>
                </c:pt>
                <c:pt idx="6298">
                  <c:v>3.2999999999999998E-8</c:v>
                </c:pt>
                <c:pt idx="6299">
                  <c:v>3.2999999999999998E-8</c:v>
                </c:pt>
                <c:pt idx="6300">
                  <c:v>3.2999999999999998E-8</c:v>
                </c:pt>
                <c:pt idx="6301">
                  <c:v>3.2999999999999998E-8</c:v>
                </c:pt>
                <c:pt idx="6302">
                  <c:v>3.2999999999999998E-8</c:v>
                </c:pt>
                <c:pt idx="6303">
                  <c:v>3.2999999999999998E-8</c:v>
                </c:pt>
                <c:pt idx="6304">
                  <c:v>3.2999999999999998E-8</c:v>
                </c:pt>
                <c:pt idx="6305">
                  <c:v>3.2999999999999998E-8</c:v>
                </c:pt>
                <c:pt idx="6306">
                  <c:v>3.2999999999999998E-8</c:v>
                </c:pt>
                <c:pt idx="6307">
                  <c:v>3.2999999999999998E-8</c:v>
                </c:pt>
                <c:pt idx="6308">
                  <c:v>3.2999999999999998E-8</c:v>
                </c:pt>
                <c:pt idx="6309">
                  <c:v>3.2999999999999998E-8</c:v>
                </c:pt>
                <c:pt idx="6310">
                  <c:v>3.2999999999999998E-8</c:v>
                </c:pt>
                <c:pt idx="6311">
                  <c:v>3.2999999999999998E-8</c:v>
                </c:pt>
                <c:pt idx="6312">
                  <c:v>3.2999999999999998E-8</c:v>
                </c:pt>
                <c:pt idx="6313">
                  <c:v>3.2999999999999998E-8</c:v>
                </c:pt>
                <c:pt idx="6314">
                  <c:v>3.2999999999999998E-8</c:v>
                </c:pt>
                <c:pt idx="6315">
                  <c:v>3.2999999999999998E-8</c:v>
                </c:pt>
                <c:pt idx="6316">
                  <c:v>3.2999999999999998E-8</c:v>
                </c:pt>
                <c:pt idx="6317">
                  <c:v>3.2999999999999998E-8</c:v>
                </c:pt>
                <c:pt idx="6318">
                  <c:v>3.2999999999999998E-8</c:v>
                </c:pt>
                <c:pt idx="6319">
                  <c:v>3.2999999999999998E-8</c:v>
                </c:pt>
                <c:pt idx="6320">
                  <c:v>3.2999999999999998E-8</c:v>
                </c:pt>
                <c:pt idx="6321">
                  <c:v>3.2999999999999998E-8</c:v>
                </c:pt>
                <c:pt idx="6322">
                  <c:v>3.2999999999999998E-8</c:v>
                </c:pt>
                <c:pt idx="6323">
                  <c:v>3.2999999999999998E-8</c:v>
                </c:pt>
                <c:pt idx="6324">
                  <c:v>3.2999999999999998E-8</c:v>
                </c:pt>
                <c:pt idx="6325">
                  <c:v>3.2999999999999998E-8</c:v>
                </c:pt>
                <c:pt idx="6326">
                  <c:v>3.2999999999999998E-8</c:v>
                </c:pt>
                <c:pt idx="6327">
                  <c:v>3.2000000000000002E-8</c:v>
                </c:pt>
                <c:pt idx="6328">
                  <c:v>3.2999999999999998E-8</c:v>
                </c:pt>
                <c:pt idx="6329">
                  <c:v>3.2999999999999998E-8</c:v>
                </c:pt>
                <c:pt idx="6330">
                  <c:v>3.2999999999999998E-8</c:v>
                </c:pt>
                <c:pt idx="6331">
                  <c:v>3.2000000000000002E-8</c:v>
                </c:pt>
                <c:pt idx="6332">
                  <c:v>3.2999999999999998E-8</c:v>
                </c:pt>
                <c:pt idx="6333">
                  <c:v>3.2999999999999998E-8</c:v>
                </c:pt>
                <c:pt idx="6334">
                  <c:v>3.2999999999999998E-8</c:v>
                </c:pt>
                <c:pt idx="6335">
                  <c:v>3.2999999999999998E-8</c:v>
                </c:pt>
                <c:pt idx="6336">
                  <c:v>3.2999999999999998E-8</c:v>
                </c:pt>
                <c:pt idx="6337">
                  <c:v>3.2000000000000002E-8</c:v>
                </c:pt>
                <c:pt idx="6338">
                  <c:v>3.2999999999999998E-8</c:v>
                </c:pt>
                <c:pt idx="6339">
                  <c:v>3.2000000000000002E-8</c:v>
                </c:pt>
                <c:pt idx="6340">
                  <c:v>3.2999999999999998E-8</c:v>
                </c:pt>
                <c:pt idx="6341">
                  <c:v>3.2000000000000002E-8</c:v>
                </c:pt>
                <c:pt idx="6342">
                  <c:v>3.2000000000000002E-8</c:v>
                </c:pt>
                <c:pt idx="6343">
                  <c:v>3.2000000000000002E-8</c:v>
                </c:pt>
                <c:pt idx="6344">
                  <c:v>3.2000000000000002E-8</c:v>
                </c:pt>
                <c:pt idx="6345">
                  <c:v>3.2000000000000002E-8</c:v>
                </c:pt>
                <c:pt idx="6346">
                  <c:v>3.2000000000000002E-8</c:v>
                </c:pt>
                <c:pt idx="6347">
                  <c:v>3.2000000000000002E-8</c:v>
                </c:pt>
                <c:pt idx="6348">
                  <c:v>3.2000000000000002E-8</c:v>
                </c:pt>
                <c:pt idx="6349">
                  <c:v>3.2000000000000002E-8</c:v>
                </c:pt>
                <c:pt idx="6350">
                  <c:v>3.2000000000000002E-8</c:v>
                </c:pt>
                <c:pt idx="6351">
                  <c:v>3.2000000000000002E-8</c:v>
                </c:pt>
                <c:pt idx="6352">
                  <c:v>3.2000000000000002E-8</c:v>
                </c:pt>
                <c:pt idx="6353">
                  <c:v>3.2000000000000002E-8</c:v>
                </c:pt>
                <c:pt idx="6354">
                  <c:v>3.2000000000000002E-8</c:v>
                </c:pt>
                <c:pt idx="6355">
                  <c:v>3.2000000000000002E-8</c:v>
                </c:pt>
                <c:pt idx="6356">
                  <c:v>3.2000000000000002E-8</c:v>
                </c:pt>
                <c:pt idx="6357">
                  <c:v>3.2000000000000002E-8</c:v>
                </c:pt>
                <c:pt idx="6358">
                  <c:v>3.2000000000000002E-8</c:v>
                </c:pt>
                <c:pt idx="6359">
                  <c:v>3.2000000000000002E-8</c:v>
                </c:pt>
                <c:pt idx="6360">
                  <c:v>3.2000000000000002E-8</c:v>
                </c:pt>
                <c:pt idx="6361">
                  <c:v>3.2000000000000002E-8</c:v>
                </c:pt>
                <c:pt idx="6362">
                  <c:v>3.2000000000000002E-8</c:v>
                </c:pt>
                <c:pt idx="6363">
                  <c:v>3.2000000000000002E-8</c:v>
                </c:pt>
                <c:pt idx="6364">
                  <c:v>3.2000000000000002E-8</c:v>
                </c:pt>
                <c:pt idx="6365">
                  <c:v>3.2000000000000002E-8</c:v>
                </c:pt>
                <c:pt idx="6366">
                  <c:v>3.2000000000000002E-8</c:v>
                </c:pt>
                <c:pt idx="6367">
                  <c:v>3.2000000000000002E-8</c:v>
                </c:pt>
                <c:pt idx="6368">
                  <c:v>3.2000000000000002E-8</c:v>
                </c:pt>
                <c:pt idx="6369">
                  <c:v>3.2000000000000002E-8</c:v>
                </c:pt>
                <c:pt idx="6370">
                  <c:v>3.2000000000000002E-8</c:v>
                </c:pt>
                <c:pt idx="6371">
                  <c:v>3.2000000000000002E-8</c:v>
                </c:pt>
                <c:pt idx="6372">
                  <c:v>3.2000000000000002E-8</c:v>
                </c:pt>
                <c:pt idx="6373">
                  <c:v>3.2000000000000002E-8</c:v>
                </c:pt>
                <c:pt idx="6374">
                  <c:v>3.2000000000000002E-8</c:v>
                </c:pt>
                <c:pt idx="6375">
                  <c:v>3.2000000000000002E-8</c:v>
                </c:pt>
                <c:pt idx="6376">
                  <c:v>3.2000000000000002E-8</c:v>
                </c:pt>
                <c:pt idx="6377">
                  <c:v>3.2000000000000002E-8</c:v>
                </c:pt>
                <c:pt idx="6378">
                  <c:v>3.2000000000000002E-8</c:v>
                </c:pt>
                <c:pt idx="6379">
                  <c:v>3.2000000000000002E-8</c:v>
                </c:pt>
                <c:pt idx="6380">
                  <c:v>3.2000000000000002E-8</c:v>
                </c:pt>
                <c:pt idx="6381">
                  <c:v>3.2000000000000002E-8</c:v>
                </c:pt>
                <c:pt idx="6382">
                  <c:v>3.2000000000000002E-8</c:v>
                </c:pt>
                <c:pt idx="6383">
                  <c:v>3.2000000000000002E-8</c:v>
                </c:pt>
                <c:pt idx="6384">
                  <c:v>3.2000000000000002E-8</c:v>
                </c:pt>
                <c:pt idx="6385">
                  <c:v>3.2000000000000002E-8</c:v>
                </c:pt>
                <c:pt idx="6386">
                  <c:v>3.2000000000000002E-8</c:v>
                </c:pt>
                <c:pt idx="6387">
                  <c:v>3.2000000000000002E-8</c:v>
                </c:pt>
                <c:pt idx="6388">
                  <c:v>3.2000000000000002E-8</c:v>
                </c:pt>
                <c:pt idx="6389">
                  <c:v>3.2000000000000002E-8</c:v>
                </c:pt>
                <c:pt idx="6390">
                  <c:v>3.2000000000000002E-8</c:v>
                </c:pt>
                <c:pt idx="6391">
                  <c:v>3.2000000000000002E-8</c:v>
                </c:pt>
                <c:pt idx="6392">
                  <c:v>3.2000000000000002E-8</c:v>
                </c:pt>
                <c:pt idx="6393">
                  <c:v>3.2000000000000002E-8</c:v>
                </c:pt>
                <c:pt idx="6394">
                  <c:v>3.2000000000000002E-8</c:v>
                </c:pt>
                <c:pt idx="6395">
                  <c:v>3.2000000000000002E-8</c:v>
                </c:pt>
                <c:pt idx="6396">
                  <c:v>3.2000000000000002E-8</c:v>
                </c:pt>
                <c:pt idx="6397">
                  <c:v>3.2000000000000002E-8</c:v>
                </c:pt>
                <c:pt idx="6398">
                  <c:v>3.2000000000000002E-8</c:v>
                </c:pt>
                <c:pt idx="6399">
                  <c:v>3.2000000000000002E-8</c:v>
                </c:pt>
                <c:pt idx="6400">
                  <c:v>3.2000000000000002E-8</c:v>
                </c:pt>
                <c:pt idx="6401">
                  <c:v>3.2000000000000002E-8</c:v>
                </c:pt>
                <c:pt idx="6402">
                  <c:v>3.2000000000000002E-8</c:v>
                </c:pt>
                <c:pt idx="6403">
                  <c:v>3.2000000000000002E-8</c:v>
                </c:pt>
                <c:pt idx="6404">
                  <c:v>3.2000000000000002E-8</c:v>
                </c:pt>
                <c:pt idx="6405">
                  <c:v>3.2000000000000002E-8</c:v>
                </c:pt>
                <c:pt idx="6406">
                  <c:v>3.2000000000000002E-8</c:v>
                </c:pt>
                <c:pt idx="6407">
                  <c:v>3.2000000000000002E-8</c:v>
                </c:pt>
                <c:pt idx="6408">
                  <c:v>3.2000000000000002E-8</c:v>
                </c:pt>
                <c:pt idx="6409">
                  <c:v>3.2000000000000002E-8</c:v>
                </c:pt>
                <c:pt idx="6410">
                  <c:v>3.2000000000000002E-8</c:v>
                </c:pt>
                <c:pt idx="6411">
                  <c:v>3.2000000000000002E-8</c:v>
                </c:pt>
                <c:pt idx="6412">
                  <c:v>3.2000000000000002E-8</c:v>
                </c:pt>
                <c:pt idx="6413">
                  <c:v>3.2000000000000002E-8</c:v>
                </c:pt>
                <c:pt idx="6414">
                  <c:v>3.2000000000000002E-8</c:v>
                </c:pt>
                <c:pt idx="6415">
                  <c:v>3.2000000000000002E-8</c:v>
                </c:pt>
                <c:pt idx="6416">
                  <c:v>3.2000000000000002E-8</c:v>
                </c:pt>
                <c:pt idx="6417">
                  <c:v>3.2000000000000002E-8</c:v>
                </c:pt>
                <c:pt idx="6418">
                  <c:v>3.2000000000000002E-8</c:v>
                </c:pt>
                <c:pt idx="6419">
                  <c:v>3.2000000000000002E-8</c:v>
                </c:pt>
                <c:pt idx="6420">
                  <c:v>3.2000000000000002E-8</c:v>
                </c:pt>
                <c:pt idx="6421">
                  <c:v>3.2000000000000002E-8</c:v>
                </c:pt>
                <c:pt idx="6422">
                  <c:v>3.2000000000000002E-8</c:v>
                </c:pt>
                <c:pt idx="6423">
                  <c:v>3.2000000000000002E-8</c:v>
                </c:pt>
                <c:pt idx="6424">
                  <c:v>3.2000000000000002E-8</c:v>
                </c:pt>
                <c:pt idx="6425">
                  <c:v>3.2000000000000002E-8</c:v>
                </c:pt>
                <c:pt idx="6426">
                  <c:v>3.2000000000000002E-8</c:v>
                </c:pt>
                <c:pt idx="6427">
                  <c:v>3.2000000000000002E-8</c:v>
                </c:pt>
                <c:pt idx="6428">
                  <c:v>3.2000000000000002E-8</c:v>
                </c:pt>
                <c:pt idx="6429">
                  <c:v>3.2000000000000002E-8</c:v>
                </c:pt>
                <c:pt idx="6430">
                  <c:v>3.2000000000000002E-8</c:v>
                </c:pt>
                <c:pt idx="6431">
                  <c:v>3.2000000000000002E-8</c:v>
                </c:pt>
                <c:pt idx="6432">
                  <c:v>3.2000000000000002E-8</c:v>
                </c:pt>
                <c:pt idx="6433">
                  <c:v>3.2000000000000002E-8</c:v>
                </c:pt>
                <c:pt idx="6434">
                  <c:v>3.2000000000000002E-8</c:v>
                </c:pt>
                <c:pt idx="6435">
                  <c:v>3.2000000000000002E-8</c:v>
                </c:pt>
                <c:pt idx="6436">
                  <c:v>3.2000000000000002E-8</c:v>
                </c:pt>
                <c:pt idx="6437">
                  <c:v>3.2000000000000002E-8</c:v>
                </c:pt>
                <c:pt idx="6438">
                  <c:v>3.2000000000000002E-8</c:v>
                </c:pt>
                <c:pt idx="6439">
                  <c:v>3.2000000000000002E-8</c:v>
                </c:pt>
                <c:pt idx="6440">
                  <c:v>3.2000000000000002E-8</c:v>
                </c:pt>
                <c:pt idx="6441">
                  <c:v>3.2000000000000002E-8</c:v>
                </c:pt>
                <c:pt idx="6442">
                  <c:v>3.1E-8</c:v>
                </c:pt>
                <c:pt idx="6443">
                  <c:v>3.1E-8</c:v>
                </c:pt>
                <c:pt idx="6444">
                  <c:v>3.1E-8</c:v>
                </c:pt>
                <c:pt idx="6445">
                  <c:v>3.1E-8</c:v>
                </c:pt>
                <c:pt idx="6446">
                  <c:v>3.2000000000000002E-8</c:v>
                </c:pt>
                <c:pt idx="6447">
                  <c:v>3.1E-8</c:v>
                </c:pt>
                <c:pt idx="6448">
                  <c:v>3.1E-8</c:v>
                </c:pt>
                <c:pt idx="6449">
                  <c:v>3.1E-8</c:v>
                </c:pt>
                <c:pt idx="6450">
                  <c:v>3.1E-8</c:v>
                </c:pt>
                <c:pt idx="6451">
                  <c:v>3.1E-8</c:v>
                </c:pt>
                <c:pt idx="6452">
                  <c:v>3.1E-8</c:v>
                </c:pt>
                <c:pt idx="6453">
                  <c:v>3.1E-8</c:v>
                </c:pt>
                <c:pt idx="6454">
                  <c:v>3.1E-8</c:v>
                </c:pt>
                <c:pt idx="6455">
                  <c:v>3.1E-8</c:v>
                </c:pt>
                <c:pt idx="6456">
                  <c:v>3.1E-8</c:v>
                </c:pt>
                <c:pt idx="6457">
                  <c:v>3.1E-8</c:v>
                </c:pt>
                <c:pt idx="6458">
                  <c:v>3.1E-8</c:v>
                </c:pt>
                <c:pt idx="6459">
                  <c:v>3.1E-8</c:v>
                </c:pt>
                <c:pt idx="6460">
                  <c:v>3.1E-8</c:v>
                </c:pt>
                <c:pt idx="6461">
                  <c:v>3.1E-8</c:v>
                </c:pt>
                <c:pt idx="6462">
                  <c:v>3.1E-8</c:v>
                </c:pt>
                <c:pt idx="6463">
                  <c:v>3.2000000000000002E-8</c:v>
                </c:pt>
                <c:pt idx="6464">
                  <c:v>3.1E-8</c:v>
                </c:pt>
                <c:pt idx="6465">
                  <c:v>3.2000000000000002E-8</c:v>
                </c:pt>
                <c:pt idx="6466">
                  <c:v>3.1E-8</c:v>
                </c:pt>
                <c:pt idx="6467">
                  <c:v>3.2000000000000002E-8</c:v>
                </c:pt>
                <c:pt idx="6468">
                  <c:v>3.2000000000000002E-8</c:v>
                </c:pt>
                <c:pt idx="6469">
                  <c:v>3.2000000000000002E-8</c:v>
                </c:pt>
                <c:pt idx="6470">
                  <c:v>3.1E-8</c:v>
                </c:pt>
                <c:pt idx="6471">
                  <c:v>3.1E-8</c:v>
                </c:pt>
                <c:pt idx="6472">
                  <c:v>3.1E-8</c:v>
                </c:pt>
                <c:pt idx="6473">
                  <c:v>3.2000000000000002E-8</c:v>
                </c:pt>
                <c:pt idx="6474">
                  <c:v>3.2000000000000002E-8</c:v>
                </c:pt>
                <c:pt idx="6475">
                  <c:v>3.1E-8</c:v>
                </c:pt>
                <c:pt idx="6476">
                  <c:v>3.1E-8</c:v>
                </c:pt>
                <c:pt idx="6477">
                  <c:v>3.2000000000000002E-8</c:v>
                </c:pt>
                <c:pt idx="6478">
                  <c:v>3.2000000000000002E-8</c:v>
                </c:pt>
                <c:pt idx="6479">
                  <c:v>3.2000000000000002E-8</c:v>
                </c:pt>
                <c:pt idx="6480">
                  <c:v>3.1E-8</c:v>
                </c:pt>
                <c:pt idx="6481">
                  <c:v>3.1E-8</c:v>
                </c:pt>
                <c:pt idx="6482">
                  <c:v>3.2000000000000002E-8</c:v>
                </c:pt>
                <c:pt idx="6483">
                  <c:v>3.2000000000000002E-8</c:v>
                </c:pt>
                <c:pt idx="6484">
                  <c:v>3.1E-8</c:v>
                </c:pt>
                <c:pt idx="6485">
                  <c:v>3.1E-8</c:v>
                </c:pt>
                <c:pt idx="6486">
                  <c:v>3.1E-8</c:v>
                </c:pt>
                <c:pt idx="6487">
                  <c:v>3.1E-8</c:v>
                </c:pt>
                <c:pt idx="6488">
                  <c:v>3.1E-8</c:v>
                </c:pt>
                <c:pt idx="6489">
                  <c:v>3.1E-8</c:v>
                </c:pt>
                <c:pt idx="6490">
                  <c:v>3.1E-8</c:v>
                </c:pt>
                <c:pt idx="6491">
                  <c:v>3.1E-8</c:v>
                </c:pt>
                <c:pt idx="6492">
                  <c:v>3.1E-8</c:v>
                </c:pt>
                <c:pt idx="6493">
                  <c:v>3.1E-8</c:v>
                </c:pt>
                <c:pt idx="6494">
                  <c:v>3.1E-8</c:v>
                </c:pt>
                <c:pt idx="6495">
                  <c:v>3.1E-8</c:v>
                </c:pt>
                <c:pt idx="6496">
                  <c:v>3.1E-8</c:v>
                </c:pt>
                <c:pt idx="6497">
                  <c:v>3.1E-8</c:v>
                </c:pt>
                <c:pt idx="6498">
                  <c:v>3.1E-8</c:v>
                </c:pt>
                <c:pt idx="6499">
                  <c:v>3.1E-8</c:v>
                </c:pt>
                <c:pt idx="6500">
                  <c:v>3.1E-8</c:v>
                </c:pt>
                <c:pt idx="6501">
                  <c:v>3.1E-8</c:v>
                </c:pt>
                <c:pt idx="6502">
                  <c:v>3.1E-8</c:v>
                </c:pt>
                <c:pt idx="6503">
                  <c:v>3.1E-8</c:v>
                </c:pt>
                <c:pt idx="6504">
                  <c:v>3.1E-8</c:v>
                </c:pt>
                <c:pt idx="6505">
                  <c:v>3.1E-8</c:v>
                </c:pt>
                <c:pt idx="6506">
                  <c:v>3.1E-8</c:v>
                </c:pt>
                <c:pt idx="6507">
                  <c:v>3.1E-8</c:v>
                </c:pt>
                <c:pt idx="6508">
                  <c:v>3.1E-8</c:v>
                </c:pt>
                <c:pt idx="6509">
                  <c:v>3.1E-8</c:v>
                </c:pt>
                <c:pt idx="6510">
                  <c:v>3.1E-8</c:v>
                </c:pt>
                <c:pt idx="6511">
                  <c:v>3.1E-8</c:v>
                </c:pt>
                <c:pt idx="6512">
                  <c:v>3.1E-8</c:v>
                </c:pt>
                <c:pt idx="6513">
                  <c:v>3.1E-8</c:v>
                </c:pt>
                <c:pt idx="6514">
                  <c:v>3.1E-8</c:v>
                </c:pt>
                <c:pt idx="6515">
                  <c:v>3.1E-8</c:v>
                </c:pt>
                <c:pt idx="6516">
                  <c:v>3.1E-8</c:v>
                </c:pt>
                <c:pt idx="6517">
                  <c:v>3.1E-8</c:v>
                </c:pt>
                <c:pt idx="6518">
                  <c:v>3.1E-8</c:v>
                </c:pt>
                <c:pt idx="6519">
                  <c:v>3.1E-8</c:v>
                </c:pt>
                <c:pt idx="6520">
                  <c:v>3.1E-8</c:v>
                </c:pt>
                <c:pt idx="6521">
                  <c:v>3.1E-8</c:v>
                </c:pt>
                <c:pt idx="6522">
                  <c:v>3.1E-8</c:v>
                </c:pt>
                <c:pt idx="6523">
                  <c:v>3.1E-8</c:v>
                </c:pt>
                <c:pt idx="6524">
                  <c:v>3.1E-8</c:v>
                </c:pt>
                <c:pt idx="6525">
                  <c:v>3.1E-8</c:v>
                </c:pt>
                <c:pt idx="6526">
                  <c:v>3.1E-8</c:v>
                </c:pt>
                <c:pt idx="6527">
                  <c:v>3.1E-8</c:v>
                </c:pt>
                <c:pt idx="6528">
                  <c:v>3.1E-8</c:v>
                </c:pt>
                <c:pt idx="6529">
                  <c:v>3.1E-8</c:v>
                </c:pt>
                <c:pt idx="6530">
                  <c:v>3.1E-8</c:v>
                </c:pt>
                <c:pt idx="6531">
                  <c:v>3.1E-8</c:v>
                </c:pt>
                <c:pt idx="6532">
                  <c:v>3.1E-8</c:v>
                </c:pt>
                <c:pt idx="6533">
                  <c:v>3.1E-8</c:v>
                </c:pt>
                <c:pt idx="6534">
                  <c:v>3.1E-8</c:v>
                </c:pt>
                <c:pt idx="6535">
                  <c:v>3.1E-8</c:v>
                </c:pt>
                <c:pt idx="6536">
                  <c:v>3.1E-8</c:v>
                </c:pt>
                <c:pt idx="6537">
                  <c:v>3.1E-8</c:v>
                </c:pt>
                <c:pt idx="6538">
                  <c:v>3.1E-8</c:v>
                </c:pt>
                <c:pt idx="6539">
                  <c:v>3.1E-8</c:v>
                </c:pt>
                <c:pt idx="6540">
                  <c:v>3.1E-8</c:v>
                </c:pt>
                <c:pt idx="6541">
                  <c:v>3.1E-8</c:v>
                </c:pt>
                <c:pt idx="6542">
                  <c:v>3.1E-8</c:v>
                </c:pt>
                <c:pt idx="6543">
                  <c:v>3.1E-8</c:v>
                </c:pt>
                <c:pt idx="6544">
                  <c:v>3.1E-8</c:v>
                </c:pt>
                <c:pt idx="6545">
                  <c:v>3.1E-8</c:v>
                </c:pt>
                <c:pt idx="6546">
                  <c:v>3.1E-8</c:v>
                </c:pt>
                <c:pt idx="6547">
                  <c:v>3.1E-8</c:v>
                </c:pt>
                <c:pt idx="6548">
                  <c:v>3.1E-8</c:v>
                </c:pt>
                <c:pt idx="6549">
                  <c:v>3.1E-8</c:v>
                </c:pt>
                <c:pt idx="6550">
                  <c:v>3.1E-8</c:v>
                </c:pt>
                <c:pt idx="6551">
                  <c:v>3.1E-8</c:v>
                </c:pt>
                <c:pt idx="6552">
                  <c:v>3.1E-8</c:v>
                </c:pt>
                <c:pt idx="6553">
                  <c:v>3.1E-8</c:v>
                </c:pt>
                <c:pt idx="6554">
                  <c:v>3.1E-8</c:v>
                </c:pt>
                <c:pt idx="6555">
                  <c:v>3.1E-8</c:v>
                </c:pt>
                <c:pt idx="6556">
                  <c:v>3.1E-8</c:v>
                </c:pt>
                <c:pt idx="6557">
                  <c:v>3.1E-8</c:v>
                </c:pt>
                <c:pt idx="6558">
                  <c:v>3.1E-8</c:v>
                </c:pt>
                <c:pt idx="6559">
                  <c:v>3.1E-8</c:v>
                </c:pt>
                <c:pt idx="6560">
                  <c:v>3.1E-8</c:v>
                </c:pt>
                <c:pt idx="6561">
                  <c:v>3.1E-8</c:v>
                </c:pt>
                <c:pt idx="6562">
                  <c:v>3.1E-8</c:v>
                </c:pt>
                <c:pt idx="6563">
                  <c:v>3.1E-8</c:v>
                </c:pt>
                <c:pt idx="6564">
                  <c:v>3.1E-8</c:v>
                </c:pt>
                <c:pt idx="6565">
                  <c:v>3.1E-8</c:v>
                </c:pt>
                <c:pt idx="6566">
                  <c:v>3.1E-8</c:v>
                </c:pt>
                <c:pt idx="6567">
                  <c:v>3.1E-8</c:v>
                </c:pt>
                <c:pt idx="6568">
                  <c:v>3.1E-8</c:v>
                </c:pt>
                <c:pt idx="6569">
                  <c:v>3.1E-8</c:v>
                </c:pt>
                <c:pt idx="6570">
                  <c:v>3.1E-8</c:v>
                </c:pt>
                <c:pt idx="6571">
                  <c:v>3.1E-8</c:v>
                </c:pt>
                <c:pt idx="6572">
                  <c:v>3.1E-8</c:v>
                </c:pt>
                <c:pt idx="6573">
                  <c:v>3.1E-8</c:v>
                </c:pt>
                <c:pt idx="6574">
                  <c:v>3.1E-8</c:v>
                </c:pt>
                <c:pt idx="6575">
                  <c:v>3.1E-8</c:v>
                </c:pt>
                <c:pt idx="6576">
                  <c:v>3.1E-8</c:v>
                </c:pt>
                <c:pt idx="6577">
                  <c:v>3.1E-8</c:v>
                </c:pt>
                <c:pt idx="6578">
                  <c:v>3.1E-8</c:v>
                </c:pt>
                <c:pt idx="6579">
                  <c:v>3.1E-8</c:v>
                </c:pt>
                <c:pt idx="6580">
                  <c:v>3.1E-8</c:v>
                </c:pt>
                <c:pt idx="6581">
                  <c:v>3.1E-8</c:v>
                </c:pt>
                <c:pt idx="6582">
                  <c:v>3.1E-8</c:v>
                </c:pt>
                <c:pt idx="6583">
                  <c:v>3.1E-8</c:v>
                </c:pt>
                <c:pt idx="6584">
                  <c:v>3.1E-8</c:v>
                </c:pt>
                <c:pt idx="6585">
                  <c:v>3.1E-8</c:v>
                </c:pt>
                <c:pt idx="6586">
                  <c:v>3.1E-8</c:v>
                </c:pt>
                <c:pt idx="6587">
                  <c:v>3.1E-8</c:v>
                </c:pt>
                <c:pt idx="6588">
                  <c:v>3.1E-8</c:v>
                </c:pt>
                <c:pt idx="6589">
                  <c:v>3.1E-8</c:v>
                </c:pt>
                <c:pt idx="6590">
                  <c:v>3.1E-8</c:v>
                </c:pt>
                <c:pt idx="6591">
                  <c:v>3.1E-8</c:v>
                </c:pt>
                <c:pt idx="6592">
                  <c:v>3.1E-8</c:v>
                </c:pt>
                <c:pt idx="6593">
                  <c:v>3.1E-8</c:v>
                </c:pt>
                <c:pt idx="6594">
                  <c:v>3.1E-8</c:v>
                </c:pt>
                <c:pt idx="6595">
                  <c:v>3.1E-8</c:v>
                </c:pt>
                <c:pt idx="6596">
                  <c:v>3.1E-8</c:v>
                </c:pt>
                <c:pt idx="6597">
                  <c:v>3.1E-8</c:v>
                </c:pt>
                <c:pt idx="6598">
                  <c:v>3.1E-8</c:v>
                </c:pt>
                <c:pt idx="6599">
                  <c:v>3.1E-8</c:v>
                </c:pt>
                <c:pt idx="6600">
                  <c:v>3.1E-8</c:v>
                </c:pt>
                <c:pt idx="6601">
                  <c:v>3.1E-8</c:v>
                </c:pt>
                <c:pt idx="6602">
                  <c:v>3.1E-8</c:v>
                </c:pt>
                <c:pt idx="6603">
                  <c:v>3.1E-8</c:v>
                </c:pt>
                <c:pt idx="6604">
                  <c:v>3.1E-8</c:v>
                </c:pt>
                <c:pt idx="6605">
                  <c:v>3.1E-8</c:v>
                </c:pt>
                <c:pt idx="6606">
                  <c:v>3.1E-8</c:v>
                </c:pt>
                <c:pt idx="6607">
                  <c:v>3.1E-8</c:v>
                </c:pt>
                <c:pt idx="6608">
                  <c:v>3.1E-8</c:v>
                </c:pt>
                <c:pt idx="6609">
                  <c:v>3.1E-8</c:v>
                </c:pt>
                <c:pt idx="6610">
                  <c:v>3.1E-8</c:v>
                </c:pt>
                <c:pt idx="6611">
                  <c:v>3.1E-8</c:v>
                </c:pt>
                <c:pt idx="6612">
                  <c:v>3.1E-8</c:v>
                </c:pt>
                <c:pt idx="6613">
                  <c:v>3.1E-8</c:v>
                </c:pt>
                <c:pt idx="6614">
                  <c:v>3.1E-8</c:v>
                </c:pt>
                <c:pt idx="6615">
                  <c:v>3.1E-8</c:v>
                </c:pt>
                <c:pt idx="6616">
                  <c:v>3.1E-8</c:v>
                </c:pt>
                <c:pt idx="6617">
                  <c:v>3.1E-8</c:v>
                </c:pt>
                <c:pt idx="6618">
                  <c:v>3.1E-8</c:v>
                </c:pt>
                <c:pt idx="6619">
                  <c:v>3.1E-8</c:v>
                </c:pt>
                <c:pt idx="6620">
                  <c:v>3.1E-8</c:v>
                </c:pt>
                <c:pt idx="6621">
                  <c:v>3.1E-8</c:v>
                </c:pt>
                <c:pt idx="6622">
                  <c:v>3.1E-8</c:v>
                </c:pt>
                <c:pt idx="6623">
                  <c:v>3.1E-8</c:v>
                </c:pt>
                <c:pt idx="6624">
                  <c:v>3.1E-8</c:v>
                </c:pt>
                <c:pt idx="6625">
                  <c:v>3.1E-8</c:v>
                </c:pt>
                <c:pt idx="6626">
                  <c:v>3.1E-8</c:v>
                </c:pt>
                <c:pt idx="6627">
                  <c:v>3.1E-8</c:v>
                </c:pt>
                <c:pt idx="6628">
                  <c:v>3.1E-8</c:v>
                </c:pt>
                <c:pt idx="6629">
                  <c:v>3.1E-8</c:v>
                </c:pt>
                <c:pt idx="6630">
                  <c:v>3.1E-8</c:v>
                </c:pt>
                <c:pt idx="6631">
                  <c:v>3.1E-8</c:v>
                </c:pt>
                <c:pt idx="6632">
                  <c:v>3.1E-8</c:v>
                </c:pt>
                <c:pt idx="6633">
                  <c:v>3.1E-8</c:v>
                </c:pt>
                <c:pt idx="6634">
                  <c:v>3.1E-8</c:v>
                </c:pt>
                <c:pt idx="6635">
                  <c:v>3.1E-8</c:v>
                </c:pt>
                <c:pt idx="6636">
                  <c:v>3.1E-8</c:v>
                </c:pt>
                <c:pt idx="6637">
                  <c:v>3.1E-8</c:v>
                </c:pt>
                <c:pt idx="6638">
                  <c:v>3.1E-8</c:v>
                </c:pt>
                <c:pt idx="6639">
                  <c:v>3.1E-8</c:v>
                </c:pt>
                <c:pt idx="6640">
                  <c:v>3.1E-8</c:v>
                </c:pt>
                <c:pt idx="6641">
                  <c:v>3.1E-8</c:v>
                </c:pt>
                <c:pt idx="6642">
                  <c:v>3.1E-8</c:v>
                </c:pt>
                <c:pt idx="6643">
                  <c:v>3.1E-8</c:v>
                </c:pt>
                <c:pt idx="6644">
                  <c:v>3.1E-8</c:v>
                </c:pt>
                <c:pt idx="6645">
                  <c:v>3.1E-8</c:v>
                </c:pt>
                <c:pt idx="6646">
                  <c:v>3.1E-8</c:v>
                </c:pt>
                <c:pt idx="6647">
                  <c:v>3.1E-8</c:v>
                </c:pt>
                <c:pt idx="6648">
                  <c:v>3.1E-8</c:v>
                </c:pt>
                <c:pt idx="6649">
                  <c:v>3.1E-8</c:v>
                </c:pt>
                <c:pt idx="6650">
                  <c:v>3.1E-8</c:v>
                </c:pt>
                <c:pt idx="6651">
                  <c:v>3.1E-8</c:v>
                </c:pt>
                <c:pt idx="6652">
                  <c:v>3.1E-8</c:v>
                </c:pt>
                <c:pt idx="6653">
                  <c:v>3.1E-8</c:v>
                </c:pt>
                <c:pt idx="6654">
                  <c:v>3.1E-8</c:v>
                </c:pt>
                <c:pt idx="6655">
                  <c:v>3.1E-8</c:v>
                </c:pt>
                <c:pt idx="6656">
                  <c:v>3.1E-8</c:v>
                </c:pt>
                <c:pt idx="6657">
                  <c:v>3.1E-8</c:v>
                </c:pt>
                <c:pt idx="6658">
                  <c:v>3.1E-8</c:v>
                </c:pt>
                <c:pt idx="6659">
                  <c:v>3.1E-8</c:v>
                </c:pt>
                <c:pt idx="6660">
                  <c:v>3.1E-8</c:v>
                </c:pt>
                <c:pt idx="6661">
                  <c:v>3.1E-8</c:v>
                </c:pt>
                <c:pt idx="6662">
                  <c:v>3.1E-8</c:v>
                </c:pt>
                <c:pt idx="6663">
                  <c:v>3.1E-8</c:v>
                </c:pt>
                <c:pt idx="6664">
                  <c:v>3.1E-8</c:v>
                </c:pt>
                <c:pt idx="6665">
                  <c:v>3.1E-8</c:v>
                </c:pt>
                <c:pt idx="6666">
                  <c:v>3.1E-8</c:v>
                </c:pt>
                <c:pt idx="6667">
                  <c:v>3.1E-8</c:v>
                </c:pt>
                <c:pt idx="6668">
                  <c:v>3.1E-8</c:v>
                </c:pt>
                <c:pt idx="6669">
                  <c:v>3.1E-8</c:v>
                </c:pt>
                <c:pt idx="6670">
                  <c:v>3.1E-8</c:v>
                </c:pt>
                <c:pt idx="6671">
                  <c:v>3.1E-8</c:v>
                </c:pt>
                <c:pt idx="6672">
                  <c:v>3.1E-8</c:v>
                </c:pt>
                <c:pt idx="6673">
                  <c:v>3.1E-8</c:v>
                </c:pt>
                <c:pt idx="6674">
                  <c:v>3.1E-8</c:v>
                </c:pt>
                <c:pt idx="6675">
                  <c:v>3.1E-8</c:v>
                </c:pt>
                <c:pt idx="6676">
                  <c:v>3.1E-8</c:v>
                </c:pt>
                <c:pt idx="6677">
                  <c:v>3.1E-8</c:v>
                </c:pt>
                <c:pt idx="6678">
                  <c:v>3.1E-8</c:v>
                </c:pt>
                <c:pt idx="6679">
                  <c:v>3.1E-8</c:v>
                </c:pt>
                <c:pt idx="6680">
                  <c:v>3.1E-8</c:v>
                </c:pt>
                <c:pt idx="6681">
                  <c:v>3.1E-8</c:v>
                </c:pt>
                <c:pt idx="6682">
                  <c:v>3.1E-8</c:v>
                </c:pt>
                <c:pt idx="6683">
                  <c:v>3.1E-8</c:v>
                </c:pt>
                <c:pt idx="6684">
                  <c:v>3.1E-8</c:v>
                </c:pt>
                <c:pt idx="6685">
                  <c:v>3.1E-8</c:v>
                </c:pt>
                <c:pt idx="6686">
                  <c:v>3.1E-8</c:v>
                </c:pt>
                <c:pt idx="6687">
                  <c:v>3.1E-8</c:v>
                </c:pt>
                <c:pt idx="6688">
                  <c:v>3.1E-8</c:v>
                </c:pt>
                <c:pt idx="6689">
                  <c:v>3.1E-8</c:v>
                </c:pt>
                <c:pt idx="6690">
                  <c:v>3.1E-8</c:v>
                </c:pt>
                <c:pt idx="6691">
                  <c:v>3.1E-8</c:v>
                </c:pt>
                <c:pt idx="6692">
                  <c:v>3.1E-8</c:v>
                </c:pt>
                <c:pt idx="6693">
                  <c:v>3.1E-8</c:v>
                </c:pt>
                <c:pt idx="6694">
                  <c:v>3.1E-8</c:v>
                </c:pt>
                <c:pt idx="6695">
                  <c:v>3.1E-8</c:v>
                </c:pt>
                <c:pt idx="6696">
                  <c:v>3.1E-8</c:v>
                </c:pt>
                <c:pt idx="6697">
                  <c:v>3.1E-8</c:v>
                </c:pt>
                <c:pt idx="6698">
                  <c:v>3.1E-8</c:v>
                </c:pt>
                <c:pt idx="6699">
                  <c:v>3.1E-8</c:v>
                </c:pt>
                <c:pt idx="6700">
                  <c:v>3.1E-8</c:v>
                </c:pt>
                <c:pt idx="6701">
                  <c:v>3.1E-8</c:v>
                </c:pt>
                <c:pt idx="6702">
                  <c:v>3.1E-8</c:v>
                </c:pt>
                <c:pt idx="6703">
                  <c:v>3.1E-8</c:v>
                </c:pt>
                <c:pt idx="6704">
                  <c:v>3.1E-8</c:v>
                </c:pt>
                <c:pt idx="6705">
                  <c:v>3.1E-8</c:v>
                </c:pt>
                <c:pt idx="6706">
                  <c:v>3.1E-8</c:v>
                </c:pt>
                <c:pt idx="6707">
                  <c:v>3.1E-8</c:v>
                </c:pt>
                <c:pt idx="6708">
                  <c:v>3.1E-8</c:v>
                </c:pt>
                <c:pt idx="6709">
                  <c:v>3.1E-8</c:v>
                </c:pt>
                <c:pt idx="6710">
                  <c:v>3.1E-8</c:v>
                </c:pt>
                <c:pt idx="6711">
                  <c:v>3.1E-8</c:v>
                </c:pt>
                <c:pt idx="6712">
                  <c:v>3.1E-8</c:v>
                </c:pt>
                <c:pt idx="6713">
                  <c:v>3.1E-8</c:v>
                </c:pt>
                <c:pt idx="6714">
                  <c:v>3.1E-8</c:v>
                </c:pt>
                <c:pt idx="6715">
                  <c:v>3.1E-8</c:v>
                </c:pt>
                <c:pt idx="6716">
                  <c:v>3.1E-8</c:v>
                </c:pt>
                <c:pt idx="6717">
                  <c:v>3.1E-8</c:v>
                </c:pt>
                <c:pt idx="6718">
                  <c:v>3.1E-8</c:v>
                </c:pt>
                <c:pt idx="6719">
                  <c:v>3.1E-8</c:v>
                </c:pt>
                <c:pt idx="6720">
                  <c:v>3.1E-8</c:v>
                </c:pt>
                <c:pt idx="6721">
                  <c:v>3.1E-8</c:v>
                </c:pt>
                <c:pt idx="6722">
                  <c:v>3.1E-8</c:v>
                </c:pt>
                <c:pt idx="6723">
                  <c:v>3.1E-8</c:v>
                </c:pt>
                <c:pt idx="6724">
                  <c:v>3.1E-8</c:v>
                </c:pt>
                <c:pt idx="6725">
                  <c:v>3.1E-8</c:v>
                </c:pt>
                <c:pt idx="6726">
                  <c:v>3.1E-8</c:v>
                </c:pt>
                <c:pt idx="6727">
                  <c:v>3.1E-8</c:v>
                </c:pt>
                <c:pt idx="6728">
                  <c:v>3.1E-8</c:v>
                </c:pt>
                <c:pt idx="6729">
                  <c:v>3.1E-8</c:v>
                </c:pt>
                <c:pt idx="6730">
                  <c:v>3.1E-8</c:v>
                </c:pt>
                <c:pt idx="6731">
                  <c:v>3.1E-8</c:v>
                </c:pt>
                <c:pt idx="6732">
                  <c:v>3.1E-8</c:v>
                </c:pt>
                <c:pt idx="6733">
                  <c:v>3.1E-8</c:v>
                </c:pt>
                <c:pt idx="6734">
                  <c:v>3.1E-8</c:v>
                </c:pt>
                <c:pt idx="6735">
                  <c:v>2.9999999999999997E-8</c:v>
                </c:pt>
                <c:pt idx="6736">
                  <c:v>2.9999999999999997E-8</c:v>
                </c:pt>
                <c:pt idx="6737">
                  <c:v>3.1E-8</c:v>
                </c:pt>
                <c:pt idx="6738">
                  <c:v>2.9999999999999997E-8</c:v>
                </c:pt>
                <c:pt idx="6739">
                  <c:v>2.9999999999999997E-8</c:v>
                </c:pt>
                <c:pt idx="6740">
                  <c:v>3.1E-8</c:v>
                </c:pt>
                <c:pt idx="6741">
                  <c:v>3.1E-8</c:v>
                </c:pt>
                <c:pt idx="6742">
                  <c:v>3.1E-8</c:v>
                </c:pt>
                <c:pt idx="6743">
                  <c:v>3.1E-8</c:v>
                </c:pt>
                <c:pt idx="6744">
                  <c:v>3.1E-8</c:v>
                </c:pt>
                <c:pt idx="6745">
                  <c:v>3.1E-8</c:v>
                </c:pt>
                <c:pt idx="6746">
                  <c:v>3.1E-8</c:v>
                </c:pt>
                <c:pt idx="6747">
                  <c:v>3.1E-8</c:v>
                </c:pt>
                <c:pt idx="6748">
                  <c:v>3.1E-8</c:v>
                </c:pt>
                <c:pt idx="6749">
                  <c:v>3.1E-8</c:v>
                </c:pt>
                <c:pt idx="6750">
                  <c:v>3.1E-8</c:v>
                </c:pt>
                <c:pt idx="6751">
                  <c:v>3.1E-8</c:v>
                </c:pt>
                <c:pt idx="6752">
                  <c:v>3.1E-8</c:v>
                </c:pt>
                <c:pt idx="6753">
                  <c:v>3.1E-8</c:v>
                </c:pt>
                <c:pt idx="6754">
                  <c:v>3.1E-8</c:v>
                </c:pt>
                <c:pt idx="6755">
                  <c:v>3.1E-8</c:v>
                </c:pt>
                <c:pt idx="6756">
                  <c:v>3.1E-8</c:v>
                </c:pt>
                <c:pt idx="6757">
                  <c:v>3.1E-8</c:v>
                </c:pt>
                <c:pt idx="6758">
                  <c:v>3.1E-8</c:v>
                </c:pt>
                <c:pt idx="6759">
                  <c:v>3.1E-8</c:v>
                </c:pt>
                <c:pt idx="6760">
                  <c:v>3.1E-8</c:v>
                </c:pt>
                <c:pt idx="6761">
                  <c:v>3.1E-8</c:v>
                </c:pt>
                <c:pt idx="6762">
                  <c:v>3.1E-8</c:v>
                </c:pt>
                <c:pt idx="6763">
                  <c:v>3.1E-8</c:v>
                </c:pt>
                <c:pt idx="6764">
                  <c:v>3.1E-8</c:v>
                </c:pt>
              </c:numCache>
            </c:numRef>
          </c:yVal>
          <c:smooth val="0"/>
          <c:extLst>
            <c:ext xmlns:c16="http://schemas.microsoft.com/office/drawing/2014/chart" uri="{C3380CC4-5D6E-409C-BE32-E72D297353CC}">
              <c16:uniqueId val="{00000000-8782-49FB-8E74-C2DA11D4F6FD}"/>
            </c:ext>
          </c:extLst>
        </c:ser>
        <c:dLbls>
          <c:showLegendKey val="0"/>
          <c:showVal val="0"/>
          <c:showCatName val="0"/>
          <c:showSerName val="0"/>
          <c:showPercent val="0"/>
          <c:showBubbleSize val="0"/>
        </c:dLbls>
        <c:axId val="404129528"/>
        <c:axId val="404129856"/>
      </c:scatterChart>
      <c:valAx>
        <c:axId val="404129528"/>
        <c:scaling>
          <c:orientation val="minMax"/>
          <c:max val="120"/>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Time [h]</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04129856"/>
        <c:crossesAt val="1.0000000000000011E-20"/>
        <c:crossBetween val="midCat"/>
      </c:valAx>
      <c:valAx>
        <c:axId val="404129856"/>
        <c:scaling>
          <c:logBase val="10"/>
          <c:orientation val="minMax"/>
          <c:max val="1.0000000000000002E-3"/>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Pressure [mbar]</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00E+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04129528"/>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solidFill>
                <a:srgbClr val="FF0000"/>
              </a:solidFill>
              <a:ln>
                <a:solidFill>
                  <a:srgbClr val="FF0000"/>
                </a:solidFill>
              </a:ln>
              <a:effectLst>
                <a:outerShdw blurRad="254000" sx="102000" sy="102000" algn="ctr" rotWithShape="0">
                  <a:prstClr val="black">
                    <a:alpha val="20000"/>
                  </a:prstClr>
                </a:outerShdw>
              </a:effectLst>
              <a:sp3d>
                <a:contourClr>
                  <a:srgbClr val="FF0000"/>
                </a:contourClr>
              </a:sp3d>
            </c:spPr>
            <c:extLst>
              <c:ext xmlns:c16="http://schemas.microsoft.com/office/drawing/2014/chart" uri="{C3380CC4-5D6E-409C-BE32-E72D297353CC}">
                <c16:uniqueId val="{00000001-C139-41B2-AEA4-0EDBF4F8BF71}"/>
              </c:ext>
            </c:extLst>
          </c:dPt>
          <c:dPt>
            <c:idx val="1"/>
            <c:bubble3D val="0"/>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C139-41B2-AEA4-0EDBF4F8BF71}"/>
              </c:ext>
            </c:extLst>
          </c:dPt>
          <c:dPt>
            <c:idx val="2"/>
            <c:bubble3D val="0"/>
            <c:spPr>
              <a:solidFill>
                <a:schemeClr val="accent3"/>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5-C139-41B2-AEA4-0EDBF4F8BF71}"/>
              </c:ext>
            </c:extLst>
          </c:dPt>
          <c:dPt>
            <c:idx val="3"/>
            <c:bubble3D val="0"/>
            <c:spPr>
              <a:solidFill>
                <a:schemeClr val="accent4"/>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7-C139-41B2-AEA4-0EDBF4F8BF71}"/>
              </c:ext>
            </c:extLst>
          </c:dPt>
          <c:dPt>
            <c:idx val="4"/>
            <c:bubble3D val="0"/>
            <c:spPr>
              <a:solidFill>
                <a:schemeClr val="accent5"/>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9-C139-41B2-AEA4-0EDBF4F8BF71}"/>
              </c:ext>
            </c:extLst>
          </c:dPt>
          <c:dPt>
            <c:idx val="5"/>
            <c:bubble3D val="0"/>
            <c:spPr>
              <a:solidFill>
                <a:schemeClr val="accent6"/>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B-C139-41B2-AEA4-0EDBF4F8BF71}"/>
              </c:ext>
            </c:extLst>
          </c:dPt>
          <c:dPt>
            <c:idx val="6"/>
            <c:bubble3D val="0"/>
            <c:spPr>
              <a:solidFill>
                <a:schemeClr val="accent1">
                  <a:lumMod val="60000"/>
                </a:schemeClr>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D-C139-41B2-AEA4-0EDBF4F8BF71}"/>
              </c:ext>
            </c:extLst>
          </c:dPt>
          <c:dLbls>
            <c:dLbl>
              <c:idx val="2"/>
              <c:layout>
                <c:manualLayout>
                  <c:x val="-6.0238344359042476E-2"/>
                  <c:y val="-0.19782288670952394"/>
                </c:manualLayout>
              </c:layout>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lt1"/>
                      </a:solidFill>
                      <a:latin typeface="+mn-lt"/>
                      <a:ea typeface="+mn-ea"/>
                      <a:cs typeface="+mn-cs"/>
                    </a:defRPr>
                  </a:pPr>
                  <a:endParaRPr lang="en-US"/>
                </a:p>
              </c:txPr>
              <c:dLblPos val="bestFit"/>
              <c:showLegendKey val="0"/>
              <c:showVal val="0"/>
              <c:showCatName val="0"/>
              <c:showSerName val="0"/>
              <c:showPercent val="1"/>
              <c:showBubbleSize val="0"/>
              <c:extLst>
                <c:ext xmlns:c15="http://schemas.microsoft.com/office/drawing/2012/chart" uri="{CE6537A1-D6FC-4f65-9D91-7224C49458BB}">
                  <c15:layout>
                    <c:manualLayout>
                      <c:w val="4.9500184481577558E-2"/>
                      <c:h val="5.7655980319748674E-2"/>
                    </c:manualLayout>
                  </c15:layout>
                </c:ext>
                <c:ext xmlns:c16="http://schemas.microsoft.com/office/drawing/2014/chart" uri="{C3380CC4-5D6E-409C-BE32-E72D297353CC}">
                  <c16:uniqueId val="{00000005-C139-41B2-AEA4-0EDBF4F8BF71}"/>
                </c:ext>
              </c:extLst>
            </c:dLbl>
            <c:dLbl>
              <c:idx val="5"/>
              <c:layout>
                <c:manualLayout>
                  <c:x val="3.0959329749780211E-2"/>
                  <c:y val="6.6687353834210816E-2"/>
                </c:manualLayout>
              </c:layout>
              <c:dLblPos val="bestFit"/>
              <c:showLegendKey val="0"/>
              <c:showVal val="0"/>
              <c:showCatName val="0"/>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B-C139-41B2-AEA4-0EDBF4F8BF71}"/>
                </c:ext>
              </c:extLst>
            </c:dLbl>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15:layout/>
              </c:ext>
            </c:extLst>
          </c:dLbls>
          <c:cat>
            <c:strRef>
              <c:f>'2018'!$AC$2:$AI$2</c:f>
              <c:strCache>
                <c:ptCount val="7"/>
                <c:pt idx="0">
                  <c:v>CPS</c:v>
                </c:pt>
                <c:pt idx="1">
                  <c:v>SPS</c:v>
                </c:pt>
                <c:pt idx="2">
                  <c:v>AD</c:v>
                </c:pt>
                <c:pt idx="3">
                  <c:v>ELENA</c:v>
                </c:pt>
                <c:pt idx="4">
                  <c:v>LHC</c:v>
                </c:pt>
                <c:pt idx="5">
                  <c:v>ISOLDE</c:v>
                </c:pt>
                <c:pt idx="6">
                  <c:v>GENERAL</c:v>
                </c:pt>
              </c:strCache>
            </c:strRef>
          </c:cat>
          <c:val>
            <c:numRef>
              <c:f>'2018'!$AC$3:$AI$3</c:f>
              <c:numCache>
                <c:formatCode>0.00%</c:formatCode>
                <c:ptCount val="7"/>
                <c:pt idx="0">
                  <c:v>0.28333333333333333</c:v>
                </c:pt>
                <c:pt idx="1">
                  <c:v>0.125</c:v>
                </c:pt>
                <c:pt idx="2">
                  <c:v>1.6666666666666666E-2</c:v>
                </c:pt>
                <c:pt idx="3">
                  <c:v>0.05</c:v>
                </c:pt>
                <c:pt idx="4">
                  <c:v>0.47499999999999998</c:v>
                </c:pt>
                <c:pt idx="5">
                  <c:v>2.5000000000000001E-2</c:v>
                </c:pt>
                <c:pt idx="6">
                  <c:v>2.5000000000000001E-2</c:v>
                </c:pt>
              </c:numCache>
            </c:numRef>
          </c:val>
          <c:extLst>
            <c:ext xmlns:c16="http://schemas.microsoft.com/office/drawing/2014/chart" uri="{C3380CC4-5D6E-409C-BE32-E72D297353CC}">
              <c16:uniqueId val="{0000000E-C139-41B2-AEA4-0EDBF4F8BF71}"/>
            </c:ext>
          </c:extLst>
        </c:ser>
        <c:dLbls>
          <c:dLblPos val="ctr"/>
          <c:showLegendKey val="0"/>
          <c:showVal val="0"/>
          <c:showCatName val="0"/>
          <c:showSerName val="0"/>
          <c:showPercent val="1"/>
          <c:showBubbleSize val="0"/>
          <c:showLeaderLines val="1"/>
        </c:dLbls>
      </c:pie3DChart>
      <c:spPr>
        <a:noFill/>
        <a:ln>
          <a:noFill/>
        </a:ln>
        <a:effectLst/>
      </c:spPr>
    </c:plotArea>
    <c:legend>
      <c:legendPos val="r"/>
      <c:layout>
        <c:manualLayout>
          <c:xMode val="edge"/>
          <c:yMode val="edge"/>
          <c:x val="0.70269354763350933"/>
          <c:y val="4.4433652252097861E-3"/>
          <c:w val="0.29300239257736455"/>
          <c:h val="0.95943518279196782"/>
        </c:manualLayout>
      </c:layout>
      <c:overlay val="0"/>
      <c:spPr>
        <a:solidFill>
          <a:schemeClr val="lt1">
            <a:lumMod val="95000"/>
            <a:alpha val="39000"/>
          </a:schemeClr>
        </a:solidFill>
        <a:ln>
          <a:noFill/>
        </a:ln>
        <a:effectLst/>
      </c:spPr>
      <c:txPr>
        <a:bodyPr rot="0" spcFirstLastPara="1" vertOverflow="ellipsis" vert="horz" wrap="square" anchor="ctr" anchorCtr="1"/>
        <a:lstStyle/>
        <a:p>
          <a:pPr>
            <a:defRPr sz="1600" b="1"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GB"/>
              <a:t>Solution by machine</a:t>
            </a:r>
          </a:p>
        </c:rich>
      </c:tx>
      <c:layout>
        <c:manualLayout>
          <c:xMode val="edge"/>
          <c:yMode val="edge"/>
          <c:x val="1.138519924098679E-3"/>
          <c:y val="0"/>
        </c:manualLayout>
      </c:layout>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1.5180265654648957E-2"/>
          <c:y val="0.15030532674987532"/>
          <c:w val="0.60853322177232594"/>
          <c:h val="0.78465389793335494"/>
        </c:manualLayout>
      </c:layout>
      <c:pie3DChart>
        <c:varyColors val="1"/>
        <c:ser>
          <c:idx val="0"/>
          <c:order val="0"/>
          <c:dPt>
            <c:idx val="0"/>
            <c:bubble3D val="0"/>
            <c:spPr>
              <a:solidFill>
                <a:schemeClr val="accent1"/>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D54E-48ED-A105-D86348817B1E}"/>
              </c:ext>
            </c:extLst>
          </c:dPt>
          <c:dPt>
            <c:idx val="1"/>
            <c:bubble3D val="0"/>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D54E-48ED-A105-D86348817B1E}"/>
              </c:ext>
            </c:extLst>
          </c:dPt>
          <c:dPt>
            <c:idx val="2"/>
            <c:bubble3D val="0"/>
            <c:spPr>
              <a:solidFill>
                <a:schemeClr val="accent3"/>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5-D54E-48ED-A105-D86348817B1E}"/>
              </c:ext>
            </c:extLst>
          </c:dPt>
          <c:dPt>
            <c:idx val="3"/>
            <c:bubble3D val="0"/>
            <c:spPr>
              <a:solidFill>
                <a:schemeClr val="accent4"/>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7-D54E-48ED-A105-D86348817B1E}"/>
              </c:ext>
            </c:extLst>
          </c:dPt>
          <c:dPt>
            <c:idx val="4"/>
            <c:bubble3D val="0"/>
            <c:spPr>
              <a:solidFill>
                <a:schemeClr val="accent5"/>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9-D54E-48ED-A105-D86348817B1E}"/>
              </c:ext>
            </c:extLst>
          </c:dPt>
          <c:dPt>
            <c:idx val="5"/>
            <c:bubble3D val="0"/>
            <c:spPr>
              <a:solidFill>
                <a:schemeClr val="accent6"/>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B-D54E-48ED-A105-D86348817B1E}"/>
              </c:ext>
            </c:extLst>
          </c:dPt>
          <c:dPt>
            <c:idx val="6"/>
            <c:bubble3D val="0"/>
            <c:spPr>
              <a:solidFill>
                <a:schemeClr val="accent1">
                  <a:lumMod val="60000"/>
                </a:schemeClr>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D-D54E-48ED-A105-D86348817B1E}"/>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15:layout/>
              </c:ext>
            </c:extLst>
          </c:dLbls>
          <c:cat>
            <c:strRef>
              <c:f>'2018'!$AZ$3:$BF$3</c:f>
              <c:strCache>
                <c:ptCount val="7"/>
                <c:pt idx="0">
                  <c:v>Non conform without solution</c:v>
                </c:pt>
                <c:pt idx="1">
                  <c:v>CPS</c:v>
                </c:pt>
                <c:pt idx="2">
                  <c:v>SPS</c:v>
                </c:pt>
                <c:pt idx="3">
                  <c:v>AD</c:v>
                </c:pt>
                <c:pt idx="4">
                  <c:v>ELENA</c:v>
                </c:pt>
                <c:pt idx="5">
                  <c:v>LHC</c:v>
                </c:pt>
                <c:pt idx="6">
                  <c:v>ISOLDE</c:v>
                </c:pt>
              </c:strCache>
            </c:strRef>
          </c:cat>
          <c:val>
            <c:numRef>
              <c:f>'2018'!$AZ$4:$BF$4</c:f>
              <c:numCache>
                <c:formatCode>0.00%</c:formatCode>
                <c:ptCount val="7"/>
                <c:pt idx="0">
                  <c:v>0.53703703703703709</c:v>
                </c:pt>
                <c:pt idx="1">
                  <c:v>0.16666666666666666</c:v>
                </c:pt>
                <c:pt idx="2">
                  <c:v>0.14814814814814814</c:v>
                </c:pt>
                <c:pt idx="3">
                  <c:v>0</c:v>
                </c:pt>
                <c:pt idx="4">
                  <c:v>1.8518518518518517E-2</c:v>
                </c:pt>
                <c:pt idx="5">
                  <c:v>0.12962962962962962</c:v>
                </c:pt>
                <c:pt idx="6">
                  <c:v>0</c:v>
                </c:pt>
              </c:numCache>
            </c:numRef>
          </c:val>
          <c:extLst>
            <c:ext xmlns:c16="http://schemas.microsoft.com/office/drawing/2014/chart" uri="{C3380CC4-5D6E-409C-BE32-E72D297353CC}">
              <c16:uniqueId val="{0000000E-D54E-48ED-A105-D86348817B1E}"/>
            </c:ext>
          </c:extLst>
        </c:ser>
        <c:dLbls>
          <c:dLblPos val="ctr"/>
          <c:showLegendKey val="0"/>
          <c:showVal val="0"/>
          <c:showCatName val="0"/>
          <c:showSerName val="0"/>
          <c:showPercent val="1"/>
          <c:showBubbleSize val="0"/>
          <c:showLeaderLines val="1"/>
        </c:dLbls>
      </c:pie3DChart>
      <c:spPr>
        <a:noFill/>
        <a:ln>
          <a:noFill/>
        </a:ln>
        <a:effectLst/>
      </c:spPr>
    </c:plotArea>
    <c:legend>
      <c:legendPos val="r"/>
      <c:layout>
        <c:manualLayout>
          <c:xMode val="edge"/>
          <c:yMode val="edge"/>
          <c:x val="0.601556674485898"/>
          <c:y val="0.43236431540422904"/>
          <c:w val="0.38704254560772494"/>
          <c:h val="0.54980452558323856"/>
        </c:manualLayout>
      </c:layout>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spPr>
            <a:solidFill>
              <a:schemeClr val="accent1"/>
            </a:solidFill>
            <a:ln>
              <a:noFill/>
            </a:ln>
            <a:effectLst/>
            <a:sp3d/>
          </c:spPr>
          <c:invertIfNegative val="0"/>
          <c:cat>
            <c:strRef>
              <c:f>'2018'!$BI$3:$BM$3</c:f>
              <c:strCache>
                <c:ptCount val="5"/>
                <c:pt idx="0">
                  <c:v>CPS</c:v>
                </c:pt>
                <c:pt idx="1">
                  <c:v>SPS</c:v>
                </c:pt>
                <c:pt idx="2">
                  <c:v>AD</c:v>
                </c:pt>
                <c:pt idx="3">
                  <c:v>ELENA</c:v>
                </c:pt>
                <c:pt idx="4">
                  <c:v>LHC</c:v>
                </c:pt>
              </c:strCache>
            </c:strRef>
          </c:cat>
          <c:val>
            <c:numRef>
              <c:f>'2018'!$BI$4:$BM$4</c:f>
              <c:numCache>
                <c:formatCode>0.00E+00</c:formatCode>
                <c:ptCount val="5"/>
                <c:pt idx="0">
                  <c:v>0.23325696078431371</c:v>
                </c:pt>
                <c:pt idx="1">
                  <c:v>18.034073333333332</c:v>
                </c:pt>
                <c:pt idx="2">
                  <c:v>4.2000000000000003E-2</c:v>
                </c:pt>
                <c:pt idx="3">
                  <c:v>0.44370000000000009</c:v>
                </c:pt>
                <c:pt idx="4">
                  <c:v>0.43340350877192985</c:v>
                </c:pt>
              </c:numCache>
            </c:numRef>
          </c:val>
          <c:extLst>
            <c:ext xmlns:c16="http://schemas.microsoft.com/office/drawing/2014/chart" uri="{C3380CC4-5D6E-409C-BE32-E72D297353CC}">
              <c16:uniqueId val="{00000000-4E8D-4626-8FC7-90300EB1DC49}"/>
            </c:ext>
          </c:extLst>
        </c:ser>
        <c:dLbls>
          <c:showLegendKey val="0"/>
          <c:showVal val="0"/>
          <c:showCatName val="0"/>
          <c:showSerName val="0"/>
          <c:showPercent val="0"/>
          <c:showBubbleSize val="0"/>
        </c:dLbls>
        <c:gapWidth val="55"/>
        <c:gapDepth val="55"/>
        <c:shape val="box"/>
        <c:axId val="615298448"/>
        <c:axId val="615299760"/>
        <c:axId val="0"/>
      </c:bar3DChart>
      <c:catAx>
        <c:axId val="615298448"/>
        <c:scaling>
          <c:orientation val="minMax"/>
        </c:scaling>
        <c:delete val="0"/>
        <c:axPos val="b"/>
        <c:title>
          <c:tx>
            <c:rich>
              <a:bodyPr rot="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r>
                  <a:rPr lang="en-GB" sz="1400" b="1"/>
                  <a:t>Machine</a:t>
                </a:r>
              </a:p>
            </c:rich>
          </c:tx>
          <c:layout>
            <c:manualLayout>
              <c:xMode val="edge"/>
              <c:yMode val="edge"/>
              <c:x val="0.434854347263532"/>
              <c:y val="0.92503170947726032"/>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1" i="0" u="none" strike="noStrike" kern="1200" baseline="0">
                <a:solidFill>
                  <a:schemeClr val="accent1">
                    <a:lumMod val="10000"/>
                  </a:schemeClr>
                </a:solidFill>
                <a:latin typeface="+mn-lt"/>
                <a:ea typeface="+mn-ea"/>
                <a:cs typeface="+mn-cs"/>
              </a:defRPr>
            </a:pPr>
            <a:endParaRPr lang="en-US"/>
          </a:p>
        </c:txPr>
        <c:crossAx val="615299760"/>
        <c:crossesAt val="1.0000000000000004E-5"/>
        <c:auto val="1"/>
        <c:lblAlgn val="ctr"/>
        <c:lblOffset val="100"/>
        <c:noMultiLvlLbl val="0"/>
      </c:catAx>
      <c:valAx>
        <c:axId val="615299760"/>
        <c:scaling>
          <c:logBase val="10"/>
          <c:orientation val="minMax"/>
        </c:scaling>
        <c:delete val="0"/>
        <c:axPos val="l"/>
        <c:majorGridlines>
          <c:spPr>
            <a:ln w="9525" cap="flat" cmpd="sng" algn="ctr">
              <a:solidFill>
                <a:srgbClr val="DDDDDD">
                  <a:lumMod val="50000"/>
                </a:srgbClr>
              </a:solidFill>
              <a:round/>
            </a:ln>
            <a:effectLst/>
          </c:spPr>
        </c:majorGridlines>
        <c:title>
          <c:tx>
            <c:rich>
              <a:bodyPr rot="-5400000" spcFirstLastPara="1" vertOverflow="ellipsis" vert="horz" wrap="square" anchor="ctr" anchorCtr="1"/>
              <a:lstStyle/>
              <a:p>
                <a:pPr>
                  <a:defRPr sz="1800" b="1" i="0" u="none" strike="noStrike" kern="1200" baseline="0">
                    <a:solidFill>
                      <a:schemeClr val="accent1">
                        <a:lumMod val="10000"/>
                      </a:schemeClr>
                    </a:solidFill>
                    <a:latin typeface="+mn-lt"/>
                    <a:ea typeface="+mn-ea"/>
                    <a:cs typeface="+mn-cs"/>
                  </a:defRPr>
                </a:pPr>
                <a:r>
                  <a:rPr lang="en-GB" sz="1800" b="1">
                    <a:solidFill>
                      <a:schemeClr val="accent1">
                        <a:lumMod val="10000"/>
                      </a:schemeClr>
                    </a:solidFill>
                  </a:rPr>
                  <a:t>Outgassing ratio</a:t>
                </a:r>
              </a:p>
            </c:rich>
          </c:tx>
          <c:layout>
            <c:manualLayout>
              <c:xMode val="edge"/>
              <c:yMode val="edge"/>
              <c:x val="2.2757750983592534E-2"/>
              <c:y val="0.338421921944973"/>
            </c:manualLayout>
          </c:layout>
          <c:overlay val="0"/>
          <c:spPr>
            <a:noFill/>
            <a:ln>
              <a:noFill/>
            </a:ln>
            <a:effectLst/>
          </c:spPr>
          <c:txPr>
            <a:bodyPr rot="-5400000" spcFirstLastPara="1" vertOverflow="ellipsis" vert="horz" wrap="square" anchor="ctr" anchorCtr="1"/>
            <a:lstStyle/>
            <a:p>
              <a:pPr>
                <a:defRPr sz="1800" b="1" i="0" u="none" strike="noStrike" kern="1200" baseline="0">
                  <a:solidFill>
                    <a:schemeClr val="accent1">
                      <a:lumMod val="10000"/>
                    </a:schemeClr>
                  </a:solidFill>
                  <a:latin typeface="+mn-lt"/>
                  <a:ea typeface="+mn-ea"/>
                  <a:cs typeface="+mn-cs"/>
                </a:defRPr>
              </a:pPr>
              <a:endParaRPr lang="en-US"/>
            </a:p>
          </c:txPr>
        </c:title>
        <c:numFmt formatCode="0.E+00" sourceLinked="0"/>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accent1">
                    <a:lumMod val="10000"/>
                  </a:schemeClr>
                </a:solidFill>
                <a:latin typeface="+mn-lt"/>
                <a:ea typeface="+mn-ea"/>
                <a:cs typeface="+mn-cs"/>
              </a:defRPr>
            </a:pPr>
            <a:endParaRPr lang="en-US"/>
          </a:p>
        </c:txPr>
        <c:crossAx val="6152984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userShapes r:id="rId5"/>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image" Target="../media/image22.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image" Target="../media/image24.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image" Target="../media/image2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3.emf"/></Relationships>
</file>

<file path=ppt/drawings/drawing1.xml><?xml version="1.0" encoding="utf-8"?>
<c:userShapes xmlns:c="http://schemas.openxmlformats.org/drawingml/2006/chart">
  <cdr:relSizeAnchor xmlns:cdr="http://schemas.openxmlformats.org/drawingml/2006/chartDrawing">
    <cdr:from>
      <cdr:x>0.38621</cdr:x>
      <cdr:y>0.10876</cdr:y>
    </cdr:from>
    <cdr:to>
      <cdr:x>0.58996</cdr:x>
      <cdr:y>0.18054</cdr:y>
    </cdr:to>
    <cdr:sp macro="" textlink="">
      <cdr:nvSpPr>
        <cdr:cNvPr id="2" name="TextBox 1"/>
        <cdr:cNvSpPr txBox="1"/>
      </cdr:nvSpPr>
      <cdr:spPr>
        <a:xfrm xmlns:a="http://schemas.openxmlformats.org/drawingml/2006/main">
          <a:off x="2213587" y="407393"/>
          <a:ext cx="1167788" cy="268882"/>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1100"/>
            <a:t>Ion pump flashing</a:t>
          </a:r>
        </a:p>
      </cdr:txBody>
    </cdr:sp>
  </cdr:relSizeAnchor>
  <cdr:relSizeAnchor xmlns:cdr="http://schemas.openxmlformats.org/drawingml/2006/chartDrawing">
    <cdr:from>
      <cdr:x>0.34733</cdr:x>
      <cdr:y>0.17291</cdr:y>
    </cdr:from>
    <cdr:to>
      <cdr:x>0.48859</cdr:x>
      <cdr:y>0.26954</cdr:y>
    </cdr:to>
    <cdr:cxnSp macro="">
      <cdr:nvCxnSpPr>
        <cdr:cNvPr id="4" name="Straight Arrow Connector 3"/>
        <cdr:cNvCxnSpPr/>
      </cdr:nvCxnSpPr>
      <cdr:spPr>
        <a:xfrm xmlns:a="http://schemas.openxmlformats.org/drawingml/2006/main" flipH="1">
          <a:off x="1990727" y="647700"/>
          <a:ext cx="809623" cy="361950"/>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2.xml><?xml version="1.0" encoding="utf-8"?>
<c:userShapes xmlns:c="http://schemas.openxmlformats.org/drawingml/2006/chart">
  <cdr:relSizeAnchor xmlns:cdr="http://schemas.openxmlformats.org/drawingml/2006/chartDrawing">
    <cdr:from>
      <cdr:x>0.19376</cdr:x>
      <cdr:y>0.38806</cdr:y>
    </cdr:from>
    <cdr:to>
      <cdr:x>0.96591</cdr:x>
      <cdr:y>0.38971</cdr:y>
    </cdr:to>
    <cdr:cxnSp macro="">
      <cdr:nvCxnSpPr>
        <cdr:cNvPr id="3" name="Straight Connector 2"/>
        <cdr:cNvCxnSpPr/>
      </cdr:nvCxnSpPr>
      <cdr:spPr>
        <a:xfrm xmlns:a="http://schemas.openxmlformats.org/drawingml/2006/main" flipV="1">
          <a:off x="1749553" y="1790700"/>
          <a:ext cx="6972300" cy="7620"/>
        </a:xfrm>
        <a:prstGeom xmlns:a="http://schemas.openxmlformats.org/drawingml/2006/main" prst="line">
          <a:avLst/>
        </a:prstGeom>
        <a:ln xmlns:a="http://schemas.openxmlformats.org/drawingml/2006/main" w="38100">
          <a:solidFill>
            <a:srgbClr val="FF0000"/>
          </a:solidFill>
          <a:prstDash val="dash"/>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CH"/>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796D7F2-88DC-4A50-B66E-E611B952E417}" type="datetimeFigureOut">
              <a:rPr lang="fr-CH" smtClean="0"/>
              <a:t>16.05.2019</a:t>
            </a:fld>
            <a:endParaRPr lang="fr-CH"/>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CH"/>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284DB7B-B258-4F38-AC7F-494BA55C6564}" type="slidenum">
              <a:rPr lang="fr-CH" smtClean="0"/>
              <a:t>‹#›</a:t>
            </a:fld>
            <a:endParaRPr lang="fr-CH"/>
          </a:p>
        </p:txBody>
      </p:sp>
    </p:spTree>
    <p:extLst>
      <p:ext uri="{BB962C8B-B14F-4D97-AF65-F5344CB8AC3E}">
        <p14:creationId xmlns:p14="http://schemas.microsoft.com/office/powerpoint/2010/main" val="31164866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CH"/>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87DC90D-32FD-420A-B91D-0B18B92AADE6}" type="datetimeFigureOut">
              <a:rPr lang="fr-CH" smtClean="0"/>
              <a:t>16.05.2019</a:t>
            </a:fld>
            <a:endParaRPr lang="fr-CH"/>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CH"/>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CH"/>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F910EFC-3EE3-4663-9DF9-12732E88D659}" type="slidenum">
              <a:rPr lang="fr-CH" smtClean="0"/>
              <a:t>‹#›</a:t>
            </a:fld>
            <a:endParaRPr lang="fr-CH"/>
          </a:p>
        </p:txBody>
      </p:sp>
    </p:spTree>
    <p:extLst>
      <p:ext uri="{BB962C8B-B14F-4D97-AF65-F5344CB8AC3E}">
        <p14:creationId xmlns:p14="http://schemas.microsoft.com/office/powerpoint/2010/main" val="16886268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100</a:t>
            </a:r>
            <a:r>
              <a:rPr lang="en-GB" baseline="0" dirty="0" smtClean="0"/>
              <a:t> </a:t>
            </a:r>
            <a:r>
              <a:rPr lang="en-GB" baseline="0" dirty="0" err="1" smtClean="0"/>
              <a:t>KeV</a:t>
            </a:r>
            <a:endParaRPr lang="en-GB" dirty="0"/>
          </a:p>
        </p:txBody>
      </p:sp>
      <p:sp>
        <p:nvSpPr>
          <p:cNvPr id="4" name="Slide Number Placeholder 3"/>
          <p:cNvSpPr>
            <a:spLocks noGrp="1"/>
          </p:cNvSpPr>
          <p:nvPr>
            <p:ph type="sldNum" sz="quarter" idx="10"/>
          </p:nvPr>
        </p:nvSpPr>
        <p:spPr/>
        <p:txBody>
          <a:bodyPr/>
          <a:lstStyle/>
          <a:p>
            <a:fld id="{38D87B31-458B-428F-89A5-64E9665FC5F9}" type="slidenum">
              <a:rPr lang="en-GB" smtClean="0"/>
              <a:t>10</a:t>
            </a:fld>
            <a:endParaRPr lang="en-GB"/>
          </a:p>
        </p:txBody>
      </p:sp>
    </p:spTree>
    <p:extLst>
      <p:ext uri="{BB962C8B-B14F-4D97-AF65-F5344CB8AC3E}">
        <p14:creationId xmlns:p14="http://schemas.microsoft.com/office/powerpoint/2010/main" val="19825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F910EFC-3EE3-4663-9DF9-12732E88D659}" type="slidenum">
              <a:rPr lang="fr-CH" smtClean="0"/>
              <a:t>17</a:t>
            </a:fld>
            <a:endParaRPr lang="fr-CH"/>
          </a:p>
        </p:txBody>
      </p:sp>
    </p:spTree>
    <p:extLst>
      <p:ext uri="{BB962C8B-B14F-4D97-AF65-F5344CB8AC3E}">
        <p14:creationId xmlns:p14="http://schemas.microsoft.com/office/powerpoint/2010/main" val="840226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3848431" y="6526097"/>
            <a:ext cx="1711704" cy="337929"/>
          </a:xfrm>
          <a:prstGeom prst="rect">
            <a:avLst/>
          </a:prstGeom>
        </p:spPr>
        <p:txBody>
          <a:bodyPr vert="horz" lIns="91440" tIns="45720" rIns="91440" bIns="45720" rtlCol="0" anchor="ctr"/>
          <a:lstStyle>
            <a:lvl1pPr algn="l">
              <a:defRPr sz="900" baseline="0">
                <a:solidFill>
                  <a:schemeClr val="bg1"/>
                </a:solidFill>
              </a:defRPr>
            </a:lvl1pPr>
          </a:lstStyle>
          <a:p>
            <a:fld id="{1D5B6D65-F0B8-4AE6-9D5D-E2B61F4DF1CF}" type="datetime3">
              <a:rPr lang="en-US" smtClean="0"/>
              <a:pPr/>
              <a:t>16 May 2019</a:t>
            </a:fld>
            <a:endParaRPr lang="en-US" dirty="0"/>
          </a:p>
        </p:txBody>
      </p:sp>
      <p:sp>
        <p:nvSpPr>
          <p:cNvPr id="3" name="Footer Placeholder 2"/>
          <p:cNvSpPr>
            <a:spLocks noGrp="1"/>
          </p:cNvSpPr>
          <p:nvPr>
            <p:ph type="ftr" sz="quarter" idx="3"/>
          </p:nvPr>
        </p:nvSpPr>
        <p:spPr>
          <a:xfrm>
            <a:off x="5639956" y="6520070"/>
            <a:ext cx="2895600" cy="337929"/>
          </a:xfrm>
          <a:prstGeom prst="rect">
            <a:avLst/>
          </a:prstGeom>
        </p:spPr>
        <p:txBody>
          <a:bodyPr vert="horz" lIns="91440" tIns="45720" rIns="91440" bIns="45720" rtlCol="0" anchor="ctr"/>
          <a:lstStyle>
            <a:lvl1pPr algn="ctr">
              <a:defRPr sz="900" baseline="0">
                <a:solidFill>
                  <a:schemeClr val="bg1"/>
                </a:solidFill>
              </a:defRPr>
            </a:lvl1pPr>
          </a:lstStyle>
          <a:p>
            <a:r>
              <a:rPr lang="en-US" smtClean="0"/>
              <a:t>author(s)</a:t>
            </a:r>
            <a:endParaRPr lang="en-US" dirty="0"/>
          </a:p>
        </p:txBody>
      </p:sp>
      <p:sp>
        <p:nvSpPr>
          <p:cNvPr id="4" name="Slide Number Placeholder 3"/>
          <p:cNvSpPr>
            <a:spLocks noGrp="1"/>
          </p:cNvSpPr>
          <p:nvPr>
            <p:ph type="sldNum" sz="quarter" idx="4"/>
          </p:nvPr>
        </p:nvSpPr>
        <p:spPr>
          <a:xfrm>
            <a:off x="8642576" y="6520070"/>
            <a:ext cx="501424" cy="337929"/>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5" name="Date Placeholder 1"/>
          <p:cNvSpPr>
            <a:spLocks noGrp="1"/>
          </p:cNvSpPr>
          <p:nvPr>
            <p:ph type="dt" sz="half" idx="10"/>
          </p:nvPr>
        </p:nvSpPr>
        <p:spPr>
          <a:xfrm>
            <a:off x="3848431" y="6526097"/>
            <a:ext cx="1711703" cy="337930"/>
          </a:xfrm>
          <a:prstGeom prst="rect">
            <a:avLst/>
          </a:prstGeom>
        </p:spPr>
        <p:txBody>
          <a:bodyPr vert="horz" lIns="91440" tIns="45720" rIns="91440" bIns="45720" rtlCol="0" anchor="ctr"/>
          <a:lstStyle>
            <a:lvl1pPr algn="l">
              <a:defRPr sz="900" baseline="0">
                <a:solidFill>
                  <a:schemeClr val="bg1"/>
                </a:solidFill>
              </a:defRPr>
            </a:lvl1pPr>
          </a:lstStyle>
          <a:p>
            <a:fld id="{30EEEF88-EC1A-4236-BB25-83F8A52E6E72}" type="datetime3">
              <a:rPr lang="en-US" smtClean="0"/>
              <a:pPr/>
              <a:t>16 May 2019</a:t>
            </a:fld>
            <a:endParaRPr lang="en-US" dirty="0"/>
          </a:p>
        </p:txBody>
      </p:sp>
      <p:sp>
        <p:nvSpPr>
          <p:cNvPr id="6" name="Footer Placeholder 2"/>
          <p:cNvSpPr>
            <a:spLocks noGrp="1"/>
          </p:cNvSpPr>
          <p:nvPr>
            <p:ph type="ftr" sz="quarter" idx="3"/>
          </p:nvPr>
        </p:nvSpPr>
        <p:spPr>
          <a:xfrm>
            <a:off x="5639956" y="6520070"/>
            <a:ext cx="2895600" cy="337930"/>
          </a:xfrm>
          <a:prstGeom prst="rect">
            <a:avLst/>
          </a:prstGeom>
        </p:spPr>
        <p:txBody>
          <a:bodyPr vert="horz" lIns="91440" tIns="45720" rIns="91440" bIns="45720" rtlCol="0" anchor="ctr"/>
          <a:lstStyle>
            <a:lvl1pPr algn="ctr">
              <a:defRPr sz="900" baseline="0">
                <a:solidFill>
                  <a:schemeClr val="bg1"/>
                </a:solidFill>
              </a:defRPr>
            </a:lvl1pPr>
          </a:lstStyle>
          <a:p>
            <a:r>
              <a:rPr lang="en-US" smtClean="0"/>
              <a:t>author(s)</a:t>
            </a:r>
            <a:endParaRPr lang="en-US" dirty="0"/>
          </a:p>
        </p:txBody>
      </p:sp>
      <p:sp>
        <p:nvSpPr>
          <p:cNvPr id="7" name="Slide Number Placeholder 3"/>
          <p:cNvSpPr>
            <a:spLocks noGrp="1"/>
          </p:cNvSpPr>
          <p:nvPr>
            <p:ph type="sldNum" sz="quarter" idx="4"/>
          </p:nvPr>
        </p:nvSpPr>
        <p:spPr>
          <a:xfrm>
            <a:off x="8642576" y="6520070"/>
            <a:ext cx="501424" cy="337930"/>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Click to edit Master text styles</a:t>
            </a:r>
          </a:p>
        </p:txBody>
      </p:sp>
      <p:sp>
        <p:nvSpPr>
          <p:cNvPr id="5" name="Date Placeholder 1"/>
          <p:cNvSpPr>
            <a:spLocks noGrp="1"/>
          </p:cNvSpPr>
          <p:nvPr>
            <p:ph type="dt" sz="half" idx="10"/>
          </p:nvPr>
        </p:nvSpPr>
        <p:spPr>
          <a:xfrm>
            <a:off x="3840480" y="6526096"/>
            <a:ext cx="1719655" cy="339653"/>
          </a:xfrm>
          <a:prstGeom prst="rect">
            <a:avLst/>
          </a:prstGeom>
        </p:spPr>
        <p:txBody>
          <a:bodyPr vert="horz" lIns="91440" tIns="45720" rIns="91440" bIns="45720" rtlCol="0" anchor="ctr"/>
          <a:lstStyle>
            <a:lvl1pPr algn="l">
              <a:defRPr sz="900" baseline="0">
                <a:solidFill>
                  <a:schemeClr val="bg1"/>
                </a:solidFill>
              </a:defRPr>
            </a:lvl1pPr>
          </a:lstStyle>
          <a:p>
            <a:fld id="{86838AC0-2A32-4C46-9C53-63B948C9DA52}" type="datetime3">
              <a:rPr lang="en-US" smtClean="0"/>
              <a:pPr/>
              <a:t>16 May 2019</a:t>
            </a:fld>
            <a:endParaRPr lang="en-US" dirty="0"/>
          </a:p>
        </p:txBody>
      </p:sp>
      <p:sp>
        <p:nvSpPr>
          <p:cNvPr id="6" name="Footer Placeholder 2"/>
          <p:cNvSpPr>
            <a:spLocks noGrp="1"/>
          </p:cNvSpPr>
          <p:nvPr>
            <p:ph type="ftr" sz="quarter" idx="3"/>
          </p:nvPr>
        </p:nvSpPr>
        <p:spPr>
          <a:xfrm>
            <a:off x="5639956" y="6520069"/>
            <a:ext cx="2895600" cy="339653"/>
          </a:xfrm>
          <a:prstGeom prst="rect">
            <a:avLst/>
          </a:prstGeom>
        </p:spPr>
        <p:txBody>
          <a:bodyPr vert="horz" lIns="91440" tIns="45720" rIns="91440" bIns="45720" rtlCol="0" anchor="ctr"/>
          <a:lstStyle>
            <a:lvl1pPr algn="ctr">
              <a:defRPr sz="900" baseline="0">
                <a:solidFill>
                  <a:schemeClr val="bg1"/>
                </a:solidFill>
              </a:defRPr>
            </a:lvl1pPr>
          </a:lstStyle>
          <a:p>
            <a:r>
              <a:rPr lang="en-US" smtClean="0"/>
              <a:t>author(s)</a:t>
            </a:r>
            <a:endParaRPr lang="en-US" dirty="0"/>
          </a:p>
        </p:txBody>
      </p:sp>
      <p:sp>
        <p:nvSpPr>
          <p:cNvPr id="7" name="Slide Number Placeholder 3"/>
          <p:cNvSpPr>
            <a:spLocks noGrp="1"/>
          </p:cNvSpPr>
          <p:nvPr>
            <p:ph type="sldNum" sz="quarter" idx="4"/>
          </p:nvPr>
        </p:nvSpPr>
        <p:spPr>
          <a:xfrm>
            <a:off x="8642576" y="6520069"/>
            <a:ext cx="501424" cy="339653"/>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CH"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Date Placeholder 1"/>
          <p:cNvSpPr>
            <a:spLocks noGrp="1"/>
          </p:cNvSpPr>
          <p:nvPr>
            <p:ph type="dt" sz="half" idx="2"/>
          </p:nvPr>
        </p:nvSpPr>
        <p:spPr>
          <a:xfrm>
            <a:off x="3848431" y="6534048"/>
            <a:ext cx="1711704" cy="323952"/>
          </a:xfrm>
          <a:prstGeom prst="rect">
            <a:avLst/>
          </a:prstGeom>
        </p:spPr>
        <p:txBody>
          <a:bodyPr vert="horz" lIns="91440" tIns="45720" rIns="91440" bIns="45720" rtlCol="0" anchor="ctr"/>
          <a:lstStyle>
            <a:lvl1pPr algn="l">
              <a:defRPr sz="900" baseline="0">
                <a:solidFill>
                  <a:schemeClr val="bg1"/>
                </a:solidFill>
              </a:defRPr>
            </a:lvl1pPr>
          </a:lstStyle>
          <a:p>
            <a:fld id="{FA914254-3322-486A-A28F-81965FC44898}" type="datetime3">
              <a:rPr lang="en-US" smtClean="0"/>
              <a:pPr/>
              <a:t>16 May 2019</a:t>
            </a:fld>
            <a:endParaRPr lang="en-US" dirty="0"/>
          </a:p>
        </p:txBody>
      </p:sp>
      <p:sp>
        <p:nvSpPr>
          <p:cNvPr id="5" name="Footer Placeholder 2"/>
          <p:cNvSpPr>
            <a:spLocks noGrp="1"/>
          </p:cNvSpPr>
          <p:nvPr>
            <p:ph type="ftr" sz="quarter" idx="3"/>
          </p:nvPr>
        </p:nvSpPr>
        <p:spPr>
          <a:xfrm>
            <a:off x="5639956" y="6528021"/>
            <a:ext cx="2895600" cy="323952"/>
          </a:xfrm>
          <a:prstGeom prst="rect">
            <a:avLst/>
          </a:prstGeom>
        </p:spPr>
        <p:txBody>
          <a:bodyPr vert="horz" lIns="91440" tIns="45720" rIns="91440" bIns="45720" rtlCol="0" anchor="ctr"/>
          <a:lstStyle>
            <a:lvl1pPr algn="ctr">
              <a:defRPr sz="900" baseline="0">
                <a:solidFill>
                  <a:schemeClr val="bg1"/>
                </a:solidFill>
              </a:defRPr>
            </a:lvl1pPr>
          </a:lstStyle>
          <a:p>
            <a:r>
              <a:rPr lang="en-US" smtClean="0"/>
              <a:t>author(s)</a:t>
            </a:r>
            <a:endParaRPr lang="en-US" dirty="0"/>
          </a:p>
        </p:txBody>
      </p:sp>
      <p:sp>
        <p:nvSpPr>
          <p:cNvPr id="6" name="Slide Number Placeholder 3"/>
          <p:cNvSpPr>
            <a:spLocks noGrp="1"/>
          </p:cNvSpPr>
          <p:nvPr>
            <p:ph type="sldNum" sz="quarter" idx="4"/>
          </p:nvPr>
        </p:nvSpPr>
        <p:spPr>
          <a:xfrm>
            <a:off x="8642576" y="6528021"/>
            <a:ext cx="501424" cy="323952"/>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fr-CH"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Date Placeholder 1"/>
          <p:cNvSpPr>
            <a:spLocks noGrp="1"/>
          </p:cNvSpPr>
          <p:nvPr>
            <p:ph type="dt" sz="half" idx="2"/>
          </p:nvPr>
        </p:nvSpPr>
        <p:spPr>
          <a:xfrm>
            <a:off x="3840481" y="6526097"/>
            <a:ext cx="1719654" cy="337930"/>
          </a:xfrm>
          <a:prstGeom prst="rect">
            <a:avLst/>
          </a:prstGeom>
        </p:spPr>
        <p:txBody>
          <a:bodyPr vert="horz" lIns="91440" tIns="45720" rIns="91440" bIns="45720" rtlCol="0" anchor="ctr"/>
          <a:lstStyle>
            <a:lvl1pPr algn="l">
              <a:defRPr sz="900" baseline="0">
                <a:solidFill>
                  <a:schemeClr val="bg1"/>
                </a:solidFill>
              </a:defRPr>
            </a:lvl1pPr>
          </a:lstStyle>
          <a:p>
            <a:fld id="{0F249718-728A-4258-A8C0-C7475610F245}" type="datetime3">
              <a:rPr lang="en-US" smtClean="0"/>
              <a:pPr/>
              <a:t>16 May 2019</a:t>
            </a:fld>
            <a:endParaRPr lang="en-US" dirty="0"/>
          </a:p>
        </p:txBody>
      </p:sp>
      <p:sp>
        <p:nvSpPr>
          <p:cNvPr id="5" name="Footer Placeholder 2"/>
          <p:cNvSpPr>
            <a:spLocks noGrp="1"/>
          </p:cNvSpPr>
          <p:nvPr>
            <p:ph type="ftr" sz="quarter" idx="3"/>
          </p:nvPr>
        </p:nvSpPr>
        <p:spPr>
          <a:xfrm>
            <a:off x="5639956" y="6520070"/>
            <a:ext cx="2895600" cy="337930"/>
          </a:xfrm>
          <a:prstGeom prst="rect">
            <a:avLst/>
          </a:prstGeom>
        </p:spPr>
        <p:txBody>
          <a:bodyPr vert="horz" lIns="91440" tIns="45720" rIns="91440" bIns="45720" rtlCol="0" anchor="ctr"/>
          <a:lstStyle>
            <a:lvl1pPr algn="ctr">
              <a:defRPr sz="900" baseline="0">
                <a:solidFill>
                  <a:schemeClr val="bg1"/>
                </a:solidFill>
              </a:defRPr>
            </a:lvl1pPr>
          </a:lstStyle>
          <a:p>
            <a:r>
              <a:rPr lang="en-US" smtClean="0"/>
              <a:t>author(s)</a:t>
            </a:r>
            <a:endParaRPr lang="en-US" dirty="0"/>
          </a:p>
        </p:txBody>
      </p:sp>
      <p:sp>
        <p:nvSpPr>
          <p:cNvPr id="6" name="Slide Number Placeholder 3"/>
          <p:cNvSpPr>
            <a:spLocks noGrp="1"/>
          </p:cNvSpPr>
          <p:nvPr>
            <p:ph type="sldNum" sz="quarter" idx="4"/>
          </p:nvPr>
        </p:nvSpPr>
        <p:spPr>
          <a:xfrm>
            <a:off x="8642576" y="6520070"/>
            <a:ext cx="501424" cy="337930"/>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4" name="Date Placeholder 1"/>
          <p:cNvSpPr>
            <a:spLocks noGrp="1"/>
          </p:cNvSpPr>
          <p:nvPr>
            <p:ph type="dt" sz="half" idx="2"/>
          </p:nvPr>
        </p:nvSpPr>
        <p:spPr>
          <a:xfrm>
            <a:off x="3840481" y="6526097"/>
            <a:ext cx="1719654" cy="331903"/>
          </a:xfrm>
          <a:prstGeom prst="rect">
            <a:avLst/>
          </a:prstGeom>
        </p:spPr>
        <p:txBody>
          <a:bodyPr vert="horz" lIns="91440" tIns="45720" rIns="91440" bIns="45720" rtlCol="0" anchor="ctr"/>
          <a:lstStyle>
            <a:lvl1pPr algn="l">
              <a:defRPr sz="900" baseline="0">
                <a:solidFill>
                  <a:schemeClr val="bg1"/>
                </a:solidFill>
              </a:defRPr>
            </a:lvl1pPr>
          </a:lstStyle>
          <a:p>
            <a:fld id="{AC9FC52E-F1E6-421F-B831-1CFFB1E1E989}" type="datetime3">
              <a:rPr lang="en-US" smtClean="0"/>
              <a:t>16 May 2019</a:t>
            </a:fld>
            <a:endParaRPr lang="en-US" dirty="0"/>
          </a:p>
        </p:txBody>
      </p:sp>
      <p:sp>
        <p:nvSpPr>
          <p:cNvPr id="5" name="Footer Placeholder 2"/>
          <p:cNvSpPr>
            <a:spLocks noGrp="1"/>
          </p:cNvSpPr>
          <p:nvPr>
            <p:ph type="ftr" sz="quarter" idx="3"/>
          </p:nvPr>
        </p:nvSpPr>
        <p:spPr>
          <a:xfrm>
            <a:off x="5639956" y="6520070"/>
            <a:ext cx="2895600" cy="331903"/>
          </a:xfrm>
          <a:prstGeom prst="rect">
            <a:avLst/>
          </a:prstGeom>
        </p:spPr>
        <p:txBody>
          <a:bodyPr vert="horz" lIns="91440" tIns="45720" rIns="91440" bIns="45720" rtlCol="0" anchor="ctr"/>
          <a:lstStyle>
            <a:lvl1pPr algn="ctr">
              <a:defRPr sz="900" baseline="0">
                <a:solidFill>
                  <a:schemeClr val="bg1"/>
                </a:solidFill>
              </a:defRPr>
            </a:lvl1pPr>
          </a:lstStyle>
          <a:p>
            <a:r>
              <a:rPr lang="en-US" dirty="0" smtClean="0"/>
              <a:t>author(s)</a:t>
            </a:r>
            <a:endParaRPr lang="en-US" dirty="0"/>
          </a:p>
        </p:txBody>
      </p:sp>
      <p:sp>
        <p:nvSpPr>
          <p:cNvPr id="6" name="Slide Number Placeholder 3"/>
          <p:cNvSpPr>
            <a:spLocks noGrp="1"/>
          </p:cNvSpPr>
          <p:nvPr>
            <p:ph type="sldNum" sz="quarter" idx="4"/>
          </p:nvPr>
        </p:nvSpPr>
        <p:spPr>
          <a:xfrm>
            <a:off x="8642576" y="6520070"/>
            <a:ext cx="501424" cy="331903"/>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fr-CH"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CH" smtClean="0"/>
              <a:t>Click to edit Master text styles</a:t>
            </a:r>
          </a:p>
        </p:txBody>
      </p:sp>
      <p:sp>
        <p:nvSpPr>
          <p:cNvPr id="4" name="Date Placeholder 1"/>
          <p:cNvSpPr>
            <a:spLocks noGrp="1"/>
          </p:cNvSpPr>
          <p:nvPr>
            <p:ph type="dt" sz="half" idx="2"/>
          </p:nvPr>
        </p:nvSpPr>
        <p:spPr>
          <a:xfrm>
            <a:off x="3840481" y="6526097"/>
            <a:ext cx="1719654" cy="331903"/>
          </a:xfrm>
          <a:prstGeom prst="rect">
            <a:avLst/>
          </a:prstGeom>
        </p:spPr>
        <p:txBody>
          <a:bodyPr vert="horz" lIns="91440" tIns="45720" rIns="91440" bIns="45720" rtlCol="0" anchor="ctr"/>
          <a:lstStyle>
            <a:lvl1pPr algn="l">
              <a:defRPr sz="900" baseline="0">
                <a:solidFill>
                  <a:schemeClr val="bg1"/>
                </a:solidFill>
              </a:defRPr>
            </a:lvl1pPr>
          </a:lstStyle>
          <a:p>
            <a:fld id="{4683C0FB-BD0A-424A-BB33-393BDE281459}" type="datetime3">
              <a:rPr lang="en-US" smtClean="0"/>
              <a:pPr/>
              <a:t>16 May 2019</a:t>
            </a:fld>
            <a:endParaRPr lang="en-US" dirty="0"/>
          </a:p>
        </p:txBody>
      </p:sp>
      <p:sp>
        <p:nvSpPr>
          <p:cNvPr id="5" name="Footer Placeholder 2"/>
          <p:cNvSpPr>
            <a:spLocks noGrp="1"/>
          </p:cNvSpPr>
          <p:nvPr>
            <p:ph type="ftr" sz="quarter" idx="3"/>
          </p:nvPr>
        </p:nvSpPr>
        <p:spPr>
          <a:xfrm>
            <a:off x="5639956" y="6520070"/>
            <a:ext cx="2895600" cy="331903"/>
          </a:xfrm>
          <a:prstGeom prst="rect">
            <a:avLst/>
          </a:prstGeom>
        </p:spPr>
        <p:txBody>
          <a:bodyPr vert="horz" lIns="91440" tIns="45720" rIns="91440" bIns="45720" rtlCol="0" anchor="ctr"/>
          <a:lstStyle>
            <a:lvl1pPr algn="ctr">
              <a:defRPr sz="900" baseline="0">
                <a:solidFill>
                  <a:schemeClr val="bg1"/>
                </a:solidFill>
              </a:defRPr>
            </a:lvl1pPr>
          </a:lstStyle>
          <a:p>
            <a:r>
              <a:rPr lang="en-US" dirty="0" smtClean="0"/>
              <a:t>Chiara Pasquino</a:t>
            </a:r>
            <a:endParaRPr lang="en-US" dirty="0"/>
          </a:p>
        </p:txBody>
      </p:sp>
      <p:sp>
        <p:nvSpPr>
          <p:cNvPr id="6" name="Slide Number Placeholder 3"/>
          <p:cNvSpPr>
            <a:spLocks noGrp="1"/>
          </p:cNvSpPr>
          <p:nvPr>
            <p:ph type="sldNum" sz="quarter" idx="4"/>
          </p:nvPr>
        </p:nvSpPr>
        <p:spPr>
          <a:xfrm>
            <a:off x="8642576" y="6520070"/>
            <a:ext cx="501424" cy="331903"/>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5" name="Date Placeholder 1"/>
          <p:cNvSpPr>
            <a:spLocks noGrp="1"/>
          </p:cNvSpPr>
          <p:nvPr>
            <p:ph type="dt" sz="half" idx="10"/>
          </p:nvPr>
        </p:nvSpPr>
        <p:spPr>
          <a:xfrm>
            <a:off x="3848431" y="6526098"/>
            <a:ext cx="1711703" cy="331902"/>
          </a:xfrm>
          <a:prstGeom prst="rect">
            <a:avLst/>
          </a:prstGeom>
        </p:spPr>
        <p:txBody>
          <a:bodyPr vert="horz" lIns="91440" tIns="45720" rIns="91440" bIns="45720" rtlCol="0" anchor="ctr"/>
          <a:lstStyle>
            <a:lvl1pPr algn="l">
              <a:defRPr sz="900" baseline="0">
                <a:solidFill>
                  <a:schemeClr val="bg1"/>
                </a:solidFill>
              </a:defRPr>
            </a:lvl1pPr>
          </a:lstStyle>
          <a:p>
            <a:fld id="{000BAC69-2E81-401D-AE9E-5B706F8F801B}" type="datetime3">
              <a:rPr lang="en-US" smtClean="0"/>
              <a:pPr/>
              <a:t>16 May 2019</a:t>
            </a:fld>
            <a:endParaRPr lang="en-US" dirty="0"/>
          </a:p>
        </p:txBody>
      </p:sp>
      <p:sp>
        <p:nvSpPr>
          <p:cNvPr id="6" name="Footer Placeholder 2"/>
          <p:cNvSpPr>
            <a:spLocks noGrp="1"/>
          </p:cNvSpPr>
          <p:nvPr>
            <p:ph type="ftr" sz="quarter" idx="3"/>
          </p:nvPr>
        </p:nvSpPr>
        <p:spPr>
          <a:xfrm>
            <a:off x="5639956" y="6520071"/>
            <a:ext cx="2895600" cy="331902"/>
          </a:xfrm>
          <a:prstGeom prst="rect">
            <a:avLst/>
          </a:prstGeom>
        </p:spPr>
        <p:txBody>
          <a:bodyPr vert="horz" lIns="91440" tIns="45720" rIns="91440" bIns="45720" rtlCol="0" anchor="ctr"/>
          <a:lstStyle>
            <a:lvl1pPr algn="ctr">
              <a:defRPr sz="900" baseline="0">
                <a:solidFill>
                  <a:schemeClr val="bg1"/>
                </a:solidFill>
              </a:defRPr>
            </a:lvl1pPr>
          </a:lstStyle>
          <a:p>
            <a:r>
              <a:rPr lang="en-US" smtClean="0"/>
              <a:t>author(s)</a:t>
            </a:r>
            <a:endParaRPr lang="en-US" dirty="0"/>
          </a:p>
        </p:txBody>
      </p:sp>
      <p:sp>
        <p:nvSpPr>
          <p:cNvPr id="7" name="Slide Number Placeholder 3"/>
          <p:cNvSpPr>
            <a:spLocks noGrp="1"/>
          </p:cNvSpPr>
          <p:nvPr>
            <p:ph type="sldNum" sz="quarter" idx="4"/>
          </p:nvPr>
        </p:nvSpPr>
        <p:spPr>
          <a:xfrm>
            <a:off x="8642576" y="6520071"/>
            <a:ext cx="501424" cy="331902"/>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fr-CH"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7" name="Date Placeholder 1"/>
          <p:cNvSpPr>
            <a:spLocks noGrp="1"/>
          </p:cNvSpPr>
          <p:nvPr>
            <p:ph type="dt" sz="half" idx="10"/>
          </p:nvPr>
        </p:nvSpPr>
        <p:spPr>
          <a:xfrm>
            <a:off x="3840480" y="6526097"/>
            <a:ext cx="1719655" cy="331903"/>
          </a:xfrm>
          <a:prstGeom prst="rect">
            <a:avLst/>
          </a:prstGeom>
        </p:spPr>
        <p:txBody>
          <a:bodyPr vert="horz" lIns="91440" tIns="45720" rIns="91440" bIns="45720" rtlCol="0" anchor="ctr"/>
          <a:lstStyle>
            <a:lvl1pPr algn="l">
              <a:defRPr sz="900" baseline="0">
                <a:solidFill>
                  <a:schemeClr val="bg1"/>
                </a:solidFill>
              </a:defRPr>
            </a:lvl1pPr>
          </a:lstStyle>
          <a:p>
            <a:fld id="{6D1732DC-463E-414E-8E3C-DA66AC5E8B44}" type="datetime3">
              <a:rPr lang="en-US" smtClean="0"/>
              <a:pPr/>
              <a:t>16 May 2019</a:t>
            </a:fld>
            <a:endParaRPr lang="en-US" dirty="0"/>
          </a:p>
        </p:txBody>
      </p:sp>
      <p:sp>
        <p:nvSpPr>
          <p:cNvPr id="8" name="Footer Placeholder 2"/>
          <p:cNvSpPr>
            <a:spLocks noGrp="1"/>
          </p:cNvSpPr>
          <p:nvPr>
            <p:ph type="ftr" sz="quarter" idx="11"/>
          </p:nvPr>
        </p:nvSpPr>
        <p:spPr>
          <a:xfrm>
            <a:off x="5639956" y="6520070"/>
            <a:ext cx="2895600" cy="331903"/>
          </a:xfrm>
          <a:prstGeom prst="rect">
            <a:avLst/>
          </a:prstGeom>
        </p:spPr>
        <p:txBody>
          <a:bodyPr vert="horz" lIns="91440" tIns="45720" rIns="91440" bIns="45720" rtlCol="0" anchor="ctr"/>
          <a:lstStyle>
            <a:lvl1pPr algn="ctr">
              <a:defRPr sz="900" baseline="0">
                <a:solidFill>
                  <a:schemeClr val="bg1"/>
                </a:solidFill>
              </a:defRPr>
            </a:lvl1pPr>
          </a:lstStyle>
          <a:p>
            <a:r>
              <a:rPr lang="en-US" smtClean="0"/>
              <a:t>author(s)</a:t>
            </a:r>
            <a:endParaRPr lang="en-US" dirty="0"/>
          </a:p>
        </p:txBody>
      </p:sp>
      <p:sp>
        <p:nvSpPr>
          <p:cNvPr id="9" name="Slide Number Placeholder 3"/>
          <p:cNvSpPr>
            <a:spLocks noGrp="1"/>
          </p:cNvSpPr>
          <p:nvPr>
            <p:ph type="sldNum" sz="quarter" idx="12"/>
          </p:nvPr>
        </p:nvSpPr>
        <p:spPr>
          <a:xfrm>
            <a:off x="8642576" y="6520070"/>
            <a:ext cx="501424" cy="331903"/>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fr-CH" smtClean="0"/>
              <a:t>Click to edit Master title style</a:t>
            </a:r>
            <a:endParaRPr kumimoji="0" lang="en-US"/>
          </a:p>
        </p:txBody>
      </p:sp>
      <p:sp>
        <p:nvSpPr>
          <p:cNvPr id="3" name="Date Placeholder 1"/>
          <p:cNvSpPr>
            <a:spLocks noGrp="1"/>
          </p:cNvSpPr>
          <p:nvPr>
            <p:ph type="dt" sz="half" idx="2"/>
          </p:nvPr>
        </p:nvSpPr>
        <p:spPr>
          <a:xfrm>
            <a:off x="3848431" y="6526097"/>
            <a:ext cx="1711703" cy="337930"/>
          </a:xfrm>
          <a:prstGeom prst="rect">
            <a:avLst/>
          </a:prstGeom>
        </p:spPr>
        <p:txBody>
          <a:bodyPr vert="horz" lIns="91440" tIns="45720" rIns="91440" bIns="45720" rtlCol="0" anchor="ctr"/>
          <a:lstStyle>
            <a:lvl1pPr algn="l">
              <a:defRPr sz="900" baseline="0">
                <a:solidFill>
                  <a:schemeClr val="bg1"/>
                </a:solidFill>
              </a:defRPr>
            </a:lvl1pPr>
          </a:lstStyle>
          <a:p>
            <a:fld id="{D286D462-B48E-4F19-B14C-322C43C51EA1}" type="datetime3">
              <a:rPr lang="en-US" smtClean="0"/>
              <a:pPr/>
              <a:t>16 May 2019</a:t>
            </a:fld>
            <a:endParaRPr lang="en-US" dirty="0"/>
          </a:p>
        </p:txBody>
      </p:sp>
      <p:sp>
        <p:nvSpPr>
          <p:cNvPr id="4" name="Footer Placeholder 2"/>
          <p:cNvSpPr>
            <a:spLocks noGrp="1"/>
          </p:cNvSpPr>
          <p:nvPr>
            <p:ph type="ftr" sz="quarter" idx="3"/>
          </p:nvPr>
        </p:nvSpPr>
        <p:spPr>
          <a:xfrm>
            <a:off x="5639956" y="6520070"/>
            <a:ext cx="2895600" cy="337930"/>
          </a:xfrm>
          <a:prstGeom prst="rect">
            <a:avLst/>
          </a:prstGeom>
        </p:spPr>
        <p:txBody>
          <a:bodyPr vert="horz" lIns="91440" tIns="45720" rIns="91440" bIns="45720" rtlCol="0" anchor="ctr"/>
          <a:lstStyle>
            <a:lvl1pPr algn="ctr">
              <a:defRPr sz="900" baseline="0">
                <a:solidFill>
                  <a:schemeClr val="bg1"/>
                </a:solidFill>
              </a:defRPr>
            </a:lvl1pPr>
          </a:lstStyle>
          <a:p>
            <a:r>
              <a:rPr lang="en-US" smtClean="0"/>
              <a:t>author(s)</a:t>
            </a:r>
            <a:endParaRPr lang="en-US" dirty="0"/>
          </a:p>
        </p:txBody>
      </p:sp>
      <p:sp>
        <p:nvSpPr>
          <p:cNvPr id="5" name="Slide Number Placeholder 3"/>
          <p:cNvSpPr>
            <a:spLocks noGrp="1"/>
          </p:cNvSpPr>
          <p:nvPr>
            <p:ph type="sldNum" sz="quarter" idx="4"/>
          </p:nvPr>
        </p:nvSpPr>
        <p:spPr>
          <a:xfrm>
            <a:off x="8642576" y="6520070"/>
            <a:ext cx="501424" cy="337930"/>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7"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3840480" y="6519740"/>
            <a:ext cx="1677725" cy="338260"/>
          </a:xfrm>
          <a:prstGeom prst="rect">
            <a:avLst/>
          </a:prstGeom>
        </p:spPr>
        <p:txBody>
          <a:bodyPr vert="horz" lIns="91440" tIns="45720" rIns="91440" bIns="45720" rtlCol="0" anchor="ctr"/>
          <a:lstStyle>
            <a:lvl1pPr algn="l">
              <a:defRPr sz="900" baseline="0">
                <a:solidFill>
                  <a:schemeClr val="bg1"/>
                </a:solidFill>
              </a:defRPr>
            </a:lvl1pPr>
          </a:lstStyle>
          <a:p>
            <a:fld id="{C49DE115-5C4E-491D-9D90-F970B85A33E9}" type="datetime3">
              <a:rPr lang="en-US" smtClean="0"/>
              <a:pPr/>
              <a:t>16 May 2019</a:t>
            </a:fld>
            <a:endParaRPr lang="en-US" dirty="0"/>
          </a:p>
        </p:txBody>
      </p:sp>
      <p:sp>
        <p:nvSpPr>
          <p:cNvPr id="3" name="Footer Placeholder 2"/>
          <p:cNvSpPr>
            <a:spLocks noGrp="1"/>
          </p:cNvSpPr>
          <p:nvPr>
            <p:ph type="ftr" sz="quarter" idx="3"/>
          </p:nvPr>
        </p:nvSpPr>
        <p:spPr>
          <a:xfrm>
            <a:off x="5661329" y="6519740"/>
            <a:ext cx="2854518" cy="345126"/>
          </a:xfrm>
          <a:prstGeom prst="rect">
            <a:avLst/>
          </a:prstGeom>
        </p:spPr>
        <p:txBody>
          <a:bodyPr vert="horz" lIns="91440" tIns="45720" rIns="91440" bIns="45720" rtlCol="0" anchor="ctr"/>
          <a:lstStyle>
            <a:lvl1pPr algn="ctr">
              <a:defRPr sz="1000" baseline="0">
                <a:solidFill>
                  <a:schemeClr val="bg1"/>
                </a:solidFill>
              </a:defRPr>
            </a:lvl1pPr>
          </a:lstStyle>
          <a:p>
            <a:r>
              <a:rPr lang="en-US" smtClean="0"/>
              <a:t>author(s)</a:t>
            </a:r>
            <a:endParaRPr lang="en-US" dirty="0"/>
          </a:p>
        </p:txBody>
      </p:sp>
      <p:sp>
        <p:nvSpPr>
          <p:cNvPr id="4" name="Slide Number Placeholder 3"/>
          <p:cNvSpPr>
            <a:spLocks noGrp="1"/>
          </p:cNvSpPr>
          <p:nvPr>
            <p:ph type="sldNum" sz="quarter" idx="4"/>
          </p:nvPr>
        </p:nvSpPr>
        <p:spPr>
          <a:xfrm>
            <a:off x="8642576" y="6519740"/>
            <a:ext cx="501424" cy="345126"/>
          </a:xfrm>
          <a:prstGeom prst="rect">
            <a:avLst/>
          </a:prstGeom>
        </p:spPr>
        <p:txBody>
          <a:bodyPr vert="horz" lIns="91440" tIns="45720" rIns="91440" bIns="45720" rtlCol="0" anchor="ctr"/>
          <a:lstStyle>
            <a:lvl1pPr algn="r">
              <a:defRPr sz="1200" baseline="0">
                <a:solidFill>
                  <a:schemeClr val="bg1"/>
                </a:solidFill>
              </a:defRPr>
            </a:lvl1pPr>
          </a:lstStyle>
          <a:p>
            <a:fld id="{17918391-D411-FE40-AAD7-861AE5233E0E}" type="slidenum">
              <a:rPr lang="en-US" smtClean="0"/>
              <a:pPr/>
              <a:t>‹#›</a:t>
            </a:fld>
            <a:endParaRPr lang="en-US" dirty="0"/>
          </a:p>
        </p:txBody>
      </p:sp>
      <p:sp>
        <p:nvSpPr>
          <p:cNvPr id="6" name="TextBox 5"/>
          <p:cNvSpPr txBox="1"/>
          <p:nvPr userDrawn="1"/>
        </p:nvSpPr>
        <p:spPr>
          <a:xfrm>
            <a:off x="643180" y="6438102"/>
            <a:ext cx="2549471" cy="384721"/>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900" i="1" baseline="0" dirty="0" smtClean="0">
                <a:solidFill>
                  <a:schemeClr val="bg1"/>
                </a:solidFill>
              </a:rPr>
              <a:t>Vacuum, Surfaces &amp; </a:t>
            </a:r>
            <a:r>
              <a:rPr lang="fr-CH" sz="900" i="1" baseline="0" dirty="0" err="1" smtClean="0">
                <a:solidFill>
                  <a:schemeClr val="bg1"/>
                </a:solidFill>
              </a:rPr>
              <a:t>Coatings</a:t>
            </a:r>
            <a:r>
              <a:rPr lang="fr-CH" sz="900" i="1" baseline="0" dirty="0" smtClean="0">
                <a:solidFill>
                  <a:schemeClr val="bg1"/>
                </a:solidFill>
              </a:rPr>
              <a:t> Group</a:t>
            </a:r>
          </a:p>
          <a:p>
            <a:pPr marL="0" marR="0" indent="0" algn="l" defTabSz="914400" rtl="0" eaLnBrk="1" fontAlgn="auto" latinLnBrk="0" hangingPunct="1">
              <a:lnSpc>
                <a:spcPct val="100000"/>
              </a:lnSpc>
              <a:spcBef>
                <a:spcPts val="0"/>
              </a:spcBef>
              <a:spcAft>
                <a:spcPts val="0"/>
              </a:spcAft>
              <a:buClrTx/>
              <a:buSzTx/>
              <a:buFontTx/>
              <a:buNone/>
              <a:tabLst/>
              <a:defRPr/>
            </a:pPr>
            <a:r>
              <a:rPr lang="fr-CH" sz="1000" baseline="0" dirty="0" err="1" smtClean="0">
                <a:solidFill>
                  <a:schemeClr val="bg1"/>
                </a:solidFill>
              </a:rPr>
              <a:t>Technology</a:t>
            </a:r>
            <a:r>
              <a:rPr lang="fr-CH" sz="1000" baseline="0" dirty="0" smtClean="0">
                <a:solidFill>
                  <a:schemeClr val="bg1"/>
                </a:solidFill>
              </a:rPr>
              <a:t> </a:t>
            </a:r>
            <a:r>
              <a:rPr lang="fr-CH" sz="1000" baseline="0" dirty="0" err="1" smtClean="0">
                <a:solidFill>
                  <a:schemeClr val="bg1"/>
                </a:solidFill>
              </a:rPr>
              <a:t>Department</a:t>
            </a:r>
            <a:endParaRPr lang="fr-CH" sz="1000" baseline="0" dirty="0" smtClean="0">
              <a:solidFill>
                <a:schemeClr val="bg1"/>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4" r:id="rId15"/>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5.xml"/><Relationship Id="rId1" Type="http://schemas.openxmlformats.org/officeDocument/2006/relationships/vmlDrawing" Target="../drawings/vmlDrawing1.vml"/><Relationship Id="rId6" Type="http://schemas.openxmlformats.org/officeDocument/2006/relationships/image" Target="../media/image23.wmf"/><Relationship Id="rId5" Type="http://schemas.openxmlformats.org/officeDocument/2006/relationships/oleObject" Target="../embeddings/oleObject2.bin"/><Relationship Id="rId4" Type="http://schemas.openxmlformats.org/officeDocument/2006/relationships/image" Target="../media/image22.w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5.xml"/><Relationship Id="rId1" Type="http://schemas.openxmlformats.org/officeDocument/2006/relationships/vmlDrawing" Target="../drawings/vmlDrawing2.vml"/><Relationship Id="rId6" Type="http://schemas.openxmlformats.org/officeDocument/2006/relationships/image" Target="../media/image25.wmf"/><Relationship Id="rId5" Type="http://schemas.openxmlformats.org/officeDocument/2006/relationships/oleObject" Target="../embeddings/oleObject4.bin"/><Relationship Id="rId4" Type="http://schemas.openxmlformats.org/officeDocument/2006/relationships/image" Target="../media/image24.w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5.bin"/><Relationship Id="rId7" Type="http://schemas.openxmlformats.org/officeDocument/2006/relationships/image" Target="../media/image28.jpg"/><Relationship Id="rId2" Type="http://schemas.openxmlformats.org/officeDocument/2006/relationships/slideLayout" Target="../slideLayouts/slideLayout5.xml"/><Relationship Id="rId1" Type="http://schemas.openxmlformats.org/officeDocument/2006/relationships/vmlDrawing" Target="../drawings/vmlDrawing3.vml"/><Relationship Id="rId6" Type="http://schemas.openxmlformats.org/officeDocument/2006/relationships/image" Target="../media/image27.wmf"/><Relationship Id="rId5" Type="http://schemas.openxmlformats.org/officeDocument/2006/relationships/oleObject" Target="../embeddings/oleObject6.bin"/><Relationship Id="rId4" Type="http://schemas.openxmlformats.org/officeDocument/2006/relationships/image" Target="../media/image26.wmf"/></Relationships>
</file>

<file path=ppt/slides/_rels/slide1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3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8" Type="http://schemas.openxmlformats.org/officeDocument/2006/relationships/image" Target="../media/image270.png"/><Relationship Id="rId3" Type="http://schemas.openxmlformats.org/officeDocument/2006/relationships/oleObject" Target="../embeddings/oleObject7.bin"/><Relationship Id="rId7" Type="http://schemas.openxmlformats.org/officeDocument/2006/relationships/image" Target="../media/image260.png"/><Relationship Id="rId2" Type="http://schemas.openxmlformats.org/officeDocument/2006/relationships/slideLayout" Target="../slideLayouts/slideLayout8.xml"/><Relationship Id="rId1" Type="http://schemas.openxmlformats.org/officeDocument/2006/relationships/vmlDrawing" Target="../drawings/vmlDrawing4.vml"/><Relationship Id="rId6" Type="http://schemas.openxmlformats.org/officeDocument/2006/relationships/image" Target="../media/image25.png"/><Relationship Id="rId5" Type="http://schemas.openxmlformats.org/officeDocument/2006/relationships/image" Target="../media/image32.png"/><Relationship Id="rId4" Type="http://schemas.openxmlformats.org/officeDocument/2006/relationships/image" Target="../media/image31.wmf"/><Relationship Id="rId9" Type="http://schemas.openxmlformats.org/officeDocument/2006/relationships/image" Target="../media/image2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9.xml"/><Relationship Id="rId1" Type="http://schemas.openxmlformats.org/officeDocument/2006/relationships/vmlDrawing" Target="../drawings/vmlDrawing5.vml"/><Relationship Id="rId4" Type="http://schemas.openxmlformats.org/officeDocument/2006/relationships/image" Target="../media/image32.w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6" Type="http://schemas.openxmlformats.org/officeDocument/2006/relationships/image" Target="../media/image28.jpg"/><Relationship Id="rId5" Type="http://schemas.openxmlformats.org/officeDocument/2006/relationships/image" Target="../media/image31.png"/></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5.xml"/><Relationship Id="rId1" Type="http://schemas.openxmlformats.org/officeDocument/2006/relationships/vmlDrawing" Target="../drawings/vmlDrawing6.vml"/><Relationship Id="rId5" Type="http://schemas.openxmlformats.org/officeDocument/2006/relationships/image" Target="../media/image35.png"/><Relationship Id="rId4" Type="http://schemas.openxmlformats.org/officeDocument/2006/relationships/image" Target="../media/image33.emf"/></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image" Target="../media/image36.png"/><Relationship Id="rId1" Type="http://schemas.openxmlformats.org/officeDocument/2006/relationships/slideLayout" Target="../slideLayouts/slideLayout5.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5.xml"/><Relationship Id="rId4" Type="http://schemas.openxmlformats.org/officeDocument/2006/relationships/image" Target="../media/image44.png"/></Relationships>
</file>

<file path=ppt/slides/_rels/slide28.xml.rels><?xml version="1.0" encoding="UTF-8" standalone="yes"?>
<Relationships xmlns="http://schemas.openxmlformats.org/package/2006/relationships"><Relationship Id="rId3" Type="http://schemas.openxmlformats.org/officeDocument/2006/relationships/image" Target="../media/image45.tmp"/><Relationship Id="rId2" Type="http://schemas.openxmlformats.org/officeDocument/2006/relationships/image" Target="../media/image42.png"/><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png"/><Relationship Id="rId1" Type="http://schemas.openxmlformats.org/officeDocument/2006/relationships/slideLayout" Target="../slideLayouts/slideLayout9.xml"/><Relationship Id="rId4" Type="http://schemas.openxmlformats.org/officeDocument/2006/relationships/image" Target="../media/image52.jpeg"/></Relationships>
</file>

<file path=ppt/slides/_rels/slide33.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0.png"/><Relationship Id="rId1" Type="http://schemas.openxmlformats.org/officeDocument/2006/relationships/slideLayout" Target="../slideLayouts/slideLayout5.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8" Type="http://schemas.openxmlformats.org/officeDocument/2006/relationships/image" Target="../media/image18.jpg"/><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image" Target="../media/image12.png"/><Relationship Id="rId1" Type="http://schemas.openxmlformats.org/officeDocument/2006/relationships/slideLayout" Target="../slideLayouts/slideLayout9.xml"/><Relationship Id="rId6" Type="http://schemas.openxmlformats.org/officeDocument/2006/relationships/image" Target="../media/image16.jpeg"/><Relationship Id="rId5" Type="http://schemas.openxmlformats.org/officeDocument/2006/relationships/image" Target="../media/image15.jpg"/><Relationship Id="rId4" Type="http://schemas.openxmlformats.org/officeDocument/2006/relationships/image" Target="../media/image14.jpg"/><Relationship Id="rId9" Type="http://schemas.openxmlformats.org/officeDocument/2006/relationships/image" Target="../media/image1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H" dirty="0" smtClean="0"/>
              <a:t>VACUUM ACCEPTANCE TESTS FOR PARTICLE ACCELERATOR COMPONENTS AT CERN</a:t>
            </a:r>
            <a:endParaRPr lang="en-GB" dirty="0"/>
          </a:p>
        </p:txBody>
      </p:sp>
      <p:sp>
        <p:nvSpPr>
          <p:cNvPr id="4" name="Date Placeholder 3"/>
          <p:cNvSpPr>
            <a:spLocks noGrp="1"/>
          </p:cNvSpPr>
          <p:nvPr>
            <p:ph type="dt" sz="half" idx="2"/>
          </p:nvPr>
        </p:nvSpPr>
        <p:spPr/>
        <p:txBody>
          <a:bodyPr/>
          <a:lstStyle/>
          <a:p>
            <a:fld id="{4683C0FB-BD0A-424A-BB33-393BDE281459}" type="datetime3">
              <a:rPr lang="en-US" smtClean="0"/>
              <a:pPr/>
              <a:t>16 May 2019</a:t>
            </a:fld>
            <a:endParaRPr lang="en-US" dirty="0"/>
          </a:p>
        </p:txBody>
      </p:sp>
      <p:sp>
        <p:nvSpPr>
          <p:cNvPr id="5" name="Footer Placeholder 4"/>
          <p:cNvSpPr>
            <a:spLocks noGrp="1"/>
          </p:cNvSpPr>
          <p:nvPr>
            <p:ph type="ftr" sz="quarter" idx="3"/>
          </p:nvPr>
        </p:nvSpPr>
        <p:spPr/>
        <p:txBody>
          <a:bodyPr/>
          <a:lstStyle/>
          <a:p>
            <a:r>
              <a:rPr lang="en-US" dirty="0" smtClean="0"/>
              <a:t>Chiara Pasquino, TE-VSC</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a:t>
            </a:fld>
            <a:endParaRPr lang="en-US" dirty="0"/>
          </a:p>
        </p:txBody>
      </p:sp>
    </p:spTree>
    <p:extLst>
      <p:ext uri="{BB962C8B-B14F-4D97-AF65-F5344CB8AC3E}">
        <p14:creationId xmlns:p14="http://schemas.microsoft.com/office/powerpoint/2010/main" val="29949236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458" y="376845"/>
            <a:ext cx="8621594" cy="705332"/>
          </a:xfrm>
        </p:spPr>
        <p:txBody>
          <a:bodyPr>
            <a:noAutofit/>
          </a:bodyPr>
          <a:lstStyle/>
          <a:p>
            <a:pPr algn="ctr"/>
            <a:r>
              <a:rPr lang="en-GB" sz="3000" dirty="0" smtClean="0"/>
              <a:t>Pressure requirements for LHC and ELENA</a:t>
            </a:r>
            <a:endParaRPr lang="en-GB" sz="3000" dirty="0"/>
          </a:p>
        </p:txBody>
      </p:sp>
      <p:sp>
        <p:nvSpPr>
          <p:cNvPr id="4" name="Date Placeholder 3"/>
          <p:cNvSpPr>
            <a:spLocks noGrp="1"/>
          </p:cNvSpPr>
          <p:nvPr>
            <p:ph type="dt" sz="half" idx="2"/>
          </p:nvPr>
        </p:nvSpPr>
        <p:spPr/>
        <p:txBody>
          <a:bodyPr/>
          <a:lstStyle/>
          <a:p>
            <a:fld id="{EF9D3BBC-B205-4A28-8618-82D24C50E545}" type="datetime1">
              <a:rPr lang="en-US" smtClean="0">
                <a:solidFill>
                  <a:srgbClr val="0055A0">
                    <a:tint val="75000"/>
                  </a:srgbClr>
                </a:solidFill>
              </a:rPr>
              <a:t>5/16/2019</a:t>
            </a:fld>
            <a:endParaRPr lang="en-GB">
              <a:solidFill>
                <a:srgbClr val="0055A0">
                  <a:tint val="75000"/>
                </a:srgbClr>
              </a:solidFill>
            </a:endParaRPr>
          </a:p>
        </p:txBody>
      </p:sp>
      <p:sp>
        <p:nvSpPr>
          <p:cNvPr id="5" name="Footer Placeholder 4"/>
          <p:cNvSpPr>
            <a:spLocks noGrp="1"/>
          </p:cNvSpPr>
          <p:nvPr>
            <p:ph type="ftr" sz="quarter" idx="3"/>
          </p:nvPr>
        </p:nvSpPr>
        <p:spPr/>
        <p:txBody>
          <a:bodyPr/>
          <a:lstStyle/>
          <a:p>
            <a:r>
              <a:rPr lang="en-GB" dirty="0" smtClean="0">
                <a:solidFill>
                  <a:srgbClr val="0055A0">
                    <a:tint val="75000"/>
                  </a:srgbClr>
                </a:solidFill>
              </a:rPr>
              <a:t>Chiara Pasquino</a:t>
            </a:r>
            <a:endParaRPr lang="en-GB" dirty="0">
              <a:solidFill>
                <a:srgbClr val="0055A0">
                  <a:tint val="75000"/>
                </a:srgbClr>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2304751650"/>
              </p:ext>
            </p:extLst>
          </p:nvPr>
        </p:nvGraphicFramePr>
        <p:xfrm>
          <a:off x="138357" y="1976896"/>
          <a:ext cx="4374712" cy="766800"/>
        </p:xfrm>
        <a:graphic>
          <a:graphicData uri="http://schemas.openxmlformats.org/drawingml/2006/table">
            <a:tbl>
              <a:tblPr firstRow="1" firstCol="1" bandRow="1">
                <a:tableStyleId>{9D7B26C5-4107-4FEC-AEDC-1716B250A1EF}</a:tableStyleId>
              </a:tblPr>
              <a:tblGrid>
                <a:gridCol w="1457806">
                  <a:extLst>
                    <a:ext uri="{9D8B030D-6E8A-4147-A177-3AD203B41FA5}">
                      <a16:colId xmlns:a16="http://schemas.microsoft.com/office/drawing/2014/main" val="20000"/>
                    </a:ext>
                  </a:extLst>
                </a:gridCol>
                <a:gridCol w="1458453">
                  <a:extLst>
                    <a:ext uri="{9D8B030D-6E8A-4147-A177-3AD203B41FA5}">
                      <a16:colId xmlns:a16="http://schemas.microsoft.com/office/drawing/2014/main" val="20001"/>
                    </a:ext>
                  </a:extLst>
                </a:gridCol>
                <a:gridCol w="1458453">
                  <a:extLst>
                    <a:ext uri="{9D8B030D-6E8A-4147-A177-3AD203B41FA5}">
                      <a16:colId xmlns:a16="http://schemas.microsoft.com/office/drawing/2014/main" val="20002"/>
                    </a:ext>
                  </a:extLst>
                </a:gridCol>
              </a:tblGrid>
              <a:tr h="383400">
                <a:tc>
                  <a:txBody>
                    <a:bodyPr/>
                    <a:lstStyle/>
                    <a:p>
                      <a:pPr marL="0" marR="0" algn="ctr">
                        <a:spcBef>
                          <a:spcPts val="250"/>
                        </a:spcBef>
                        <a:spcAft>
                          <a:spcPts val="125"/>
                        </a:spcAft>
                      </a:pPr>
                      <a:r>
                        <a:rPr lang="en-GB" sz="1200" dirty="0">
                          <a:effectLst/>
                        </a:rPr>
                        <a:t>Area</a:t>
                      </a:r>
                      <a:endParaRPr lang="en-US"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1200" dirty="0">
                          <a:effectLst/>
                        </a:rPr>
                        <a:t>Pressure requirements</a:t>
                      </a:r>
                      <a:endParaRPr lang="en-US"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1200" dirty="0">
                          <a:effectLst/>
                        </a:rPr>
                        <a:t>Effective pumping speed (indicative)</a:t>
                      </a:r>
                      <a:endParaRPr lang="en-US"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extLst>
                  <a:ext uri="{0D108BD9-81ED-4DB2-BD59-A6C34878D82A}">
                    <a16:rowId xmlns:a16="http://schemas.microsoft.com/office/drawing/2014/main" val="10000"/>
                  </a:ext>
                </a:extLst>
              </a:tr>
              <a:tr h="191700">
                <a:tc>
                  <a:txBody>
                    <a:bodyPr/>
                    <a:lstStyle/>
                    <a:p>
                      <a:pPr marL="0" marR="0" algn="ctr">
                        <a:spcBef>
                          <a:spcPts val="250"/>
                        </a:spcBef>
                        <a:spcAft>
                          <a:spcPts val="125"/>
                        </a:spcAft>
                      </a:pPr>
                      <a:r>
                        <a:rPr lang="en-GB" sz="1200">
                          <a:effectLst/>
                        </a:rPr>
                        <a:t>Arcs</a:t>
                      </a:r>
                      <a:endParaRPr lang="en-US"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1200" dirty="0">
                          <a:effectLst/>
                        </a:rPr>
                        <a:t>≤10</a:t>
                      </a:r>
                      <a:r>
                        <a:rPr lang="en-GB" sz="1200" baseline="30000" dirty="0">
                          <a:effectLst/>
                        </a:rPr>
                        <a:t>-8</a:t>
                      </a:r>
                      <a:r>
                        <a:rPr lang="en-GB" sz="1200" dirty="0">
                          <a:effectLst/>
                        </a:rPr>
                        <a:t> mbar</a:t>
                      </a:r>
                      <a:endParaRPr lang="en-US"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rowSpan="2">
                  <a:txBody>
                    <a:bodyPr/>
                    <a:lstStyle/>
                    <a:p>
                      <a:pPr marL="0" marR="0" algn="ctr">
                        <a:spcBef>
                          <a:spcPts val="250"/>
                        </a:spcBef>
                        <a:spcAft>
                          <a:spcPts val="125"/>
                        </a:spcAft>
                      </a:pPr>
                      <a:r>
                        <a:rPr lang="en-GB" sz="1200" dirty="0">
                          <a:effectLst/>
                        </a:rPr>
                        <a:t>≥100 l.s</a:t>
                      </a:r>
                      <a:r>
                        <a:rPr lang="en-GB" sz="1200" baseline="30000" dirty="0">
                          <a:effectLst/>
                        </a:rPr>
                        <a:t>-1</a:t>
                      </a:r>
                      <a:endParaRPr lang="en-US"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extLst>
                  <a:ext uri="{0D108BD9-81ED-4DB2-BD59-A6C34878D82A}">
                    <a16:rowId xmlns:a16="http://schemas.microsoft.com/office/drawing/2014/main" val="10001"/>
                  </a:ext>
                </a:extLst>
              </a:tr>
              <a:tr h="191700">
                <a:tc>
                  <a:txBody>
                    <a:bodyPr/>
                    <a:lstStyle/>
                    <a:p>
                      <a:pPr marL="0" marR="0" algn="ctr">
                        <a:spcBef>
                          <a:spcPts val="250"/>
                        </a:spcBef>
                        <a:spcAft>
                          <a:spcPts val="125"/>
                        </a:spcAft>
                      </a:pPr>
                      <a:r>
                        <a:rPr lang="en-GB" sz="1200" dirty="0">
                          <a:effectLst/>
                        </a:rPr>
                        <a:t>Experiments</a:t>
                      </a:r>
                      <a:endParaRPr lang="en-US"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1200" dirty="0">
                          <a:effectLst/>
                        </a:rPr>
                        <a:t>≤10</a:t>
                      </a:r>
                      <a:r>
                        <a:rPr lang="en-GB" sz="1200" baseline="30000" dirty="0">
                          <a:effectLst/>
                        </a:rPr>
                        <a:t>-10</a:t>
                      </a:r>
                      <a:r>
                        <a:rPr lang="en-GB" sz="1200" dirty="0">
                          <a:effectLst/>
                        </a:rPr>
                        <a:t> mbar</a:t>
                      </a:r>
                      <a:endParaRPr lang="en-US"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vMerge="1">
                  <a:txBody>
                    <a:bodyPr/>
                    <a:lstStyle/>
                    <a:p>
                      <a:endParaRPr lang="en-US"/>
                    </a:p>
                  </a:txBody>
                  <a:tcPr/>
                </a:tc>
                <a:extLst>
                  <a:ext uri="{0D108BD9-81ED-4DB2-BD59-A6C34878D82A}">
                    <a16:rowId xmlns:a16="http://schemas.microsoft.com/office/drawing/2014/main" val="10002"/>
                  </a:ext>
                </a:extLst>
              </a:tr>
            </a:tbl>
          </a:graphicData>
        </a:graphic>
      </p:graphicFrame>
      <p:sp>
        <p:nvSpPr>
          <p:cNvPr id="18" name="Rounded Rectangle 17"/>
          <p:cNvSpPr/>
          <p:nvPr/>
        </p:nvSpPr>
        <p:spPr>
          <a:xfrm>
            <a:off x="1082589" y="1529623"/>
            <a:ext cx="2272352" cy="256604"/>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r-CH" sz="1350" dirty="0"/>
              <a:t>LHC </a:t>
            </a:r>
            <a:endParaRPr lang="en-US" sz="1350" dirty="0"/>
          </a:p>
        </p:txBody>
      </p:sp>
      <p:sp>
        <p:nvSpPr>
          <p:cNvPr id="11" name="Rounded Rectangle 10"/>
          <p:cNvSpPr/>
          <p:nvPr/>
        </p:nvSpPr>
        <p:spPr>
          <a:xfrm>
            <a:off x="5270386" y="3061415"/>
            <a:ext cx="3634739" cy="1014086"/>
          </a:xfrm>
          <a:prstGeom prst="roundRect">
            <a:avLst/>
          </a:prstGeom>
          <a:solidFill>
            <a:schemeClr val="bg1">
              <a:lumMod val="95000"/>
            </a:schemeClr>
          </a:solidFill>
        </p:spPr>
        <p:style>
          <a:lnRef idx="1">
            <a:schemeClr val="accent1"/>
          </a:lnRef>
          <a:fillRef idx="2">
            <a:schemeClr val="accent1"/>
          </a:fillRef>
          <a:effectRef idx="1">
            <a:schemeClr val="accent1"/>
          </a:effectRef>
          <a:fontRef idx="minor">
            <a:schemeClr val="dk1"/>
          </a:fontRef>
        </p:style>
        <p:txBody>
          <a:bodyPr rtlCol="0" anchor="ctr"/>
          <a:lstStyle/>
          <a:p>
            <a:pPr algn="ctr"/>
            <a:r>
              <a:rPr lang="fr-CH" sz="1200" b="1" dirty="0"/>
              <a:t>ELENA ACCEPTANCE THRESHOLDS</a:t>
            </a:r>
          </a:p>
          <a:p>
            <a:pPr algn="ctr"/>
            <a:r>
              <a:rPr lang="fr-CH" sz="1200" dirty="0" err="1"/>
              <a:t>Ensures</a:t>
            </a:r>
            <a:r>
              <a:rPr lang="fr-CH" sz="1200" dirty="0"/>
              <a:t> the limitation of </a:t>
            </a:r>
            <a:r>
              <a:rPr lang="fr-CH" sz="1200" dirty="0" err="1"/>
              <a:t>momentum</a:t>
            </a:r>
            <a:r>
              <a:rPr lang="fr-CH" sz="1200" dirty="0"/>
              <a:t> and </a:t>
            </a:r>
            <a:r>
              <a:rPr lang="fr-CH" sz="1200" dirty="0" err="1"/>
              <a:t>emittance</a:t>
            </a:r>
            <a:r>
              <a:rPr lang="fr-CH" sz="1200" dirty="0"/>
              <a:t> </a:t>
            </a:r>
            <a:r>
              <a:rPr lang="fr-CH" sz="1200" dirty="0" err="1"/>
              <a:t>blow</a:t>
            </a:r>
            <a:r>
              <a:rPr lang="fr-CH" sz="1200" dirty="0"/>
              <a:t> up </a:t>
            </a:r>
            <a:r>
              <a:rPr lang="fr-CH" sz="1200" dirty="0" err="1"/>
              <a:t>induced</a:t>
            </a:r>
            <a:r>
              <a:rPr lang="fr-CH" sz="1200" dirty="0"/>
              <a:t> by the </a:t>
            </a:r>
            <a:r>
              <a:rPr lang="fr-CH" sz="1200" dirty="0" smtClean="0"/>
              <a:t>interaction of a </a:t>
            </a:r>
            <a:r>
              <a:rPr lang="fr-CH" sz="1200" dirty="0" err="1" smtClean="0"/>
              <a:t>low</a:t>
            </a:r>
            <a:r>
              <a:rPr lang="fr-CH" sz="1200" dirty="0" smtClean="0"/>
              <a:t> </a:t>
            </a:r>
            <a:r>
              <a:rPr lang="fr-CH" sz="1200" dirty="0" err="1" smtClean="0"/>
              <a:t>energy</a:t>
            </a:r>
            <a:r>
              <a:rPr lang="fr-CH" sz="1200" dirty="0" smtClean="0"/>
              <a:t> (100 </a:t>
            </a:r>
            <a:r>
              <a:rPr lang="fr-CH" sz="1200" dirty="0" err="1" smtClean="0"/>
              <a:t>keV</a:t>
            </a:r>
            <a:r>
              <a:rPr lang="fr-CH" sz="1200" dirty="0" smtClean="0"/>
              <a:t>) antiproton </a:t>
            </a:r>
            <a:r>
              <a:rPr lang="fr-CH" sz="1200" dirty="0" err="1" smtClean="0"/>
              <a:t>beam</a:t>
            </a:r>
            <a:r>
              <a:rPr lang="fr-CH" sz="1200" dirty="0" smtClean="0"/>
              <a:t> </a:t>
            </a:r>
            <a:r>
              <a:rPr lang="fr-CH" sz="1200" dirty="0" err="1" smtClean="0"/>
              <a:t>with</a:t>
            </a:r>
            <a:r>
              <a:rPr lang="fr-CH" sz="1200" dirty="0" smtClean="0"/>
              <a:t> </a:t>
            </a:r>
            <a:r>
              <a:rPr lang="fr-CH" sz="1200" dirty="0" err="1" smtClean="0"/>
              <a:t>residual</a:t>
            </a:r>
            <a:r>
              <a:rPr lang="fr-CH" sz="1200" dirty="0" smtClean="0"/>
              <a:t> </a:t>
            </a:r>
            <a:r>
              <a:rPr lang="fr-CH" sz="1200" dirty="0" err="1" smtClean="0"/>
              <a:t>gases</a:t>
            </a:r>
            <a:r>
              <a:rPr lang="fr-CH" sz="1200" dirty="0" smtClean="0"/>
              <a:t>.</a:t>
            </a:r>
            <a:endParaRPr lang="fr-CH" sz="1200" dirty="0"/>
          </a:p>
        </p:txBody>
      </p:sp>
      <p:sp>
        <p:nvSpPr>
          <p:cNvPr id="12" name="Rounded Rectangle 11"/>
          <p:cNvSpPr/>
          <p:nvPr/>
        </p:nvSpPr>
        <p:spPr>
          <a:xfrm>
            <a:off x="5951580" y="1541516"/>
            <a:ext cx="2272352" cy="256604"/>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350" dirty="0"/>
              <a:t>ELENA</a:t>
            </a:r>
          </a:p>
        </p:txBody>
      </p:sp>
      <p:graphicFrame>
        <p:nvGraphicFramePr>
          <p:cNvPr id="13" name="Table 12"/>
          <p:cNvGraphicFramePr>
            <a:graphicFrameLocks noGrp="1"/>
          </p:cNvGraphicFramePr>
          <p:nvPr>
            <p:extLst>
              <p:ext uri="{D42A27DB-BD31-4B8C-83A1-F6EECF244321}">
                <p14:modId xmlns:p14="http://schemas.microsoft.com/office/powerpoint/2010/main" val="1311192878"/>
              </p:ext>
            </p:extLst>
          </p:nvPr>
        </p:nvGraphicFramePr>
        <p:xfrm>
          <a:off x="4641904" y="1988789"/>
          <a:ext cx="4425042" cy="765810"/>
        </p:xfrm>
        <a:graphic>
          <a:graphicData uri="http://schemas.openxmlformats.org/drawingml/2006/table">
            <a:tbl>
              <a:tblPr firstRow="1" firstCol="1" bandRow="1">
                <a:tableStyleId>{9D7B26C5-4107-4FEC-AEDC-1716B250A1EF}</a:tableStyleId>
              </a:tblPr>
              <a:tblGrid>
                <a:gridCol w="1474578">
                  <a:extLst>
                    <a:ext uri="{9D8B030D-6E8A-4147-A177-3AD203B41FA5}">
                      <a16:colId xmlns:a16="http://schemas.microsoft.com/office/drawing/2014/main" val="20000"/>
                    </a:ext>
                  </a:extLst>
                </a:gridCol>
                <a:gridCol w="1475232">
                  <a:extLst>
                    <a:ext uri="{9D8B030D-6E8A-4147-A177-3AD203B41FA5}">
                      <a16:colId xmlns:a16="http://schemas.microsoft.com/office/drawing/2014/main" val="20001"/>
                    </a:ext>
                  </a:extLst>
                </a:gridCol>
                <a:gridCol w="1475232">
                  <a:extLst>
                    <a:ext uri="{9D8B030D-6E8A-4147-A177-3AD203B41FA5}">
                      <a16:colId xmlns:a16="http://schemas.microsoft.com/office/drawing/2014/main" val="20002"/>
                    </a:ext>
                  </a:extLst>
                </a:gridCol>
              </a:tblGrid>
              <a:tr h="251460">
                <a:tc>
                  <a:txBody>
                    <a:bodyPr/>
                    <a:lstStyle/>
                    <a:p>
                      <a:pPr marL="0" marR="0" algn="ctr">
                        <a:spcBef>
                          <a:spcPts val="250"/>
                        </a:spcBef>
                        <a:spcAft>
                          <a:spcPts val="125"/>
                        </a:spcAft>
                      </a:pPr>
                      <a:r>
                        <a:rPr lang="en-GB" sz="1200" dirty="0">
                          <a:effectLst/>
                          <a:latin typeface="+mj-lt"/>
                        </a:rPr>
                        <a:t>Area</a:t>
                      </a:r>
                      <a:endParaRPr lang="en-US" sz="1200" dirty="0">
                        <a:effectLst/>
                        <a:latin typeface="+mj-lt"/>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1200" dirty="0">
                          <a:effectLst/>
                        </a:rPr>
                        <a:t>Pressure requirements</a:t>
                      </a:r>
                      <a:endParaRPr lang="en-US"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1200" dirty="0">
                          <a:effectLst/>
                        </a:rPr>
                        <a:t>Effective pumping speed (indicative)</a:t>
                      </a:r>
                      <a:endParaRPr lang="en-US"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extLst>
                  <a:ext uri="{0D108BD9-81ED-4DB2-BD59-A6C34878D82A}">
                    <a16:rowId xmlns:a16="http://schemas.microsoft.com/office/drawing/2014/main" val="10000"/>
                  </a:ext>
                </a:extLst>
              </a:tr>
              <a:tr h="125730">
                <a:tc>
                  <a:txBody>
                    <a:bodyPr/>
                    <a:lstStyle/>
                    <a:p>
                      <a:pPr marL="0" marR="0" algn="ctr">
                        <a:spcBef>
                          <a:spcPts val="250"/>
                        </a:spcBef>
                        <a:spcAft>
                          <a:spcPts val="125"/>
                        </a:spcAft>
                      </a:pPr>
                      <a:r>
                        <a:rPr lang="en-GB" sz="1200" dirty="0" smtClean="0">
                          <a:effectLst/>
                          <a:latin typeface="+mj-lt"/>
                          <a:ea typeface="+mn-ea"/>
                          <a:cs typeface="+mn-cs"/>
                        </a:rPr>
                        <a:t>Ring</a:t>
                      </a:r>
                      <a:endParaRPr lang="en-US" sz="1200" dirty="0">
                        <a:effectLst/>
                        <a:latin typeface="+mj-lt"/>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1200" dirty="0" smtClean="0">
                          <a:effectLst/>
                        </a:rPr>
                        <a:t>≤4 x10</a:t>
                      </a:r>
                      <a:r>
                        <a:rPr lang="en-GB" sz="1200" baseline="30000" dirty="0" smtClean="0">
                          <a:effectLst/>
                        </a:rPr>
                        <a:t>-12</a:t>
                      </a:r>
                      <a:r>
                        <a:rPr lang="en-GB" sz="1200" dirty="0" smtClean="0">
                          <a:effectLst/>
                        </a:rPr>
                        <a:t> </a:t>
                      </a:r>
                      <a:r>
                        <a:rPr lang="en-GB" sz="1200" dirty="0">
                          <a:effectLst/>
                        </a:rPr>
                        <a:t>mbar</a:t>
                      </a:r>
                      <a:endParaRPr lang="en-US"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rowSpan="2">
                  <a:txBody>
                    <a:bodyPr/>
                    <a:lstStyle/>
                    <a:p>
                      <a:pPr marL="0" marR="0" algn="ctr">
                        <a:spcBef>
                          <a:spcPts val="250"/>
                        </a:spcBef>
                        <a:spcAft>
                          <a:spcPts val="125"/>
                        </a:spcAft>
                      </a:pPr>
                      <a:r>
                        <a:rPr lang="en-US" sz="800" dirty="0" smtClean="0">
                          <a:effectLst/>
                          <a:latin typeface="+mj-lt"/>
                          <a:ea typeface="Times New Roman" panose="02020603050405020304" pitchFamily="18" charset="0"/>
                          <a:cs typeface="Times New Roman" panose="02020603050405020304" pitchFamily="18" charset="0"/>
                        </a:rPr>
                        <a:t>Depend</a:t>
                      </a:r>
                      <a:r>
                        <a:rPr lang="en-US" sz="800" baseline="0" dirty="0" smtClean="0">
                          <a:effectLst/>
                          <a:latin typeface="+mj-lt"/>
                          <a:ea typeface="Times New Roman" panose="02020603050405020304" pitchFamily="18" charset="0"/>
                          <a:cs typeface="Times New Roman" panose="02020603050405020304" pitchFamily="18" charset="0"/>
                        </a:rPr>
                        <a:t> upon position (NEG sticking probability)</a:t>
                      </a:r>
                      <a:endParaRPr lang="en-US" sz="800" dirty="0">
                        <a:effectLst/>
                        <a:latin typeface="+mj-lt"/>
                        <a:ea typeface="Times New Roman" panose="02020603050405020304" pitchFamily="18" charset="0"/>
                        <a:cs typeface="Times New Roman" panose="02020603050405020304" pitchFamily="18" charset="0"/>
                      </a:endParaRPr>
                    </a:p>
                  </a:txBody>
                  <a:tcPr marL="51435" marR="51435" marT="0" marB="0" anchor="ctr"/>
                </a:tc>
                <a:extLst>
                  <a:ext uri="{0D108BD9-81ED-4DB2-BD59-A6C34878D82A}">
                    <a16:rowId xmlns:a16="http://schemas.microsoft.com/office/drawing/2014/main" val="10001"/>
                  </a:ext>
                </a:extLst>
              </a:tr>
              <a:tr h="217170">
                <a:tc>
                  <a:txBody>
                    <a:bodyPr/>
                    <a:lstStyle/>
                    <a:p>
                      <a:pPr marL="0" marR="0" algn="ctr">
                        <a:spcBef>
                          <a:spcPts val="250"/>
                        </a:spcBef>
                        <a:spcAft>
                          <a:spcPts val="125"/>
                        </a:spcAft>
                      </a:pPr>
                      <a:r>
                        <a:rPr lang="en-US" sz="1200" dirty="0" smtClean="0">
                          <a:effectLst/>
                          <a:latin typeface="+mj-lt"/>
                          <a:ea typeface="Times New Roman" panose="02020603050405020304" pitchFamily="18" charset="0"/>
                          <a:cs typeface="Times New Roman" panose="02020603050405020304" pitchFamily="18" charset="0"/>
                        </a:rPr>
                        <a:t>Transfer</a:t>
                      </a:r>
                      <a:r>
                        <a:rPr lang="en-US" sz="1200" baseline="0" dirty="0" smtClean="0">
                          <a:effectLst/>
                          <a:latin typeface="+mj-lt"/>
                          <a:ea typeface="Times New Roman" panose="02020603050405020304" pitchFamily="18" charset="0"/>
                          <a:cs typeface="Times New Roman" panose="02020603050405020304" pitchFamily="18" charset="0"/>
                        </a:rPr>
                        <a:t> lines</a:t>
                      </a:r>
                      <a:endParaRPr lang="en-US" sz="1200" dirty="0">
                        <a:effectLst/>
                        <a:latin typeface="+mj-lt"/>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1200" dirty="0">
                          <a:effectLst/>
                        </a:rPr>
                        <a:t>≤10</a:t>
                      </a:r>
                      <a:r>
                        <a:rPr lang="en-GB" sz="1200" baseline="30000" dirty="0">
                          <a:effectLst/>
                        </a:rPr>
                        <a:t>-10</a:t>
                      </a:r>
                      <a:r>
                        <a:rPr lang="en-GB" sz="1200" dirty="0">
                          <a:effectLst/>
                        </a:rPr>
                        <a:t> mbar</a:t>
                      </a:r>
                      <a:endParaRPr lang="en-US"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vMerge="1">
                  <a:txBody>
                    <a:bodyPr/>
                    <a:lstStyle/>
                    <a:p>
                      <a:endParaRPr lang="en-US"/>
                    </a:p>
                  </a:txBody>
                  <a:tcPr/>
                </a:tc>
                <a:extLst>
                  <a:ext uri="{0D108BD9-81ED-4DB2-BD59-A6C34878D82A}">
                    <a16:rowId xmlns:a16="http://schemas.microsoft.com/office/drawing/2014/main" val="10002"/>
                  </a:ext>
                </a:extLst>
              </a:tr>
            </a:tbl>
          </a:graphicData>
        </a:graphic>
      </p:graphicFrame>
      <p:sp>
        <p:nvSpPr>
          <p:cNvPr id="9" name="Rounded Rectangle 8"/>
          <p:cNvSpPr/>
          <p:nvPr/>
        </p:nvSpPr>
        <p:spPr>
          <a:xfrm>
            <a:off x="401395" y="4149468"/>
            <a:ext cx="3634740" cy="1014086"/>
          </a:xfrm>
          <a:prstGeom prst="roundRect">
            <a:avLst/>
          </a:prstGeom>
          <a:solidFill>
            <a:schemeClr val="bg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b="1" dirty="0">
                <a:solidFill>
                  <a:schemeClr val="tx1"/>
                </a:solidFill>
              </a:rPr>
              <a:t>LHC ACCEPTANCE THRESHOLDS</a:t>
            </a:r>
          </a:p>
          <a:p>
            <a:pPr algn="ctr"/>
            <a:r>
              <a:rPr lang="en-GB" sz="1200" dirty="0" smtClean="0">
                <a:solidFill>
                  <a:schemeClr val="tx1"/>
                </a:solidFill>
              </a:rPr>
              <a:t>Ensures </a:t>
            </a:r>
            <a:r>
              <a:rPr lang="en-GB" sz="1200" dirty="0">
                <a:solidFill>
                  <a:schemeClr val="tx1"/>
                </a:solidFill>
              </a:rPr>
              <a:t>100 h of circulating beam lifetime and minimize the background to the experiments. </a:t>
            </a:r>
          </a:p>
        </p:txBody>
      </p:sp>
      <p:sp>
        <p:nvSpPr>
          <p:cNvPr id="14" name="Rounded Rectangle 13"/>
          <p:cNvSpPr/>
          <p:nvPr/>
        </p:nvSpPr>
        <p:spPr>
          <a:xfrm>
            <a:off x="2516340" y="5407305"/>
            <a:ext cx="4251128" cy="554604"/>
          </a:xfrm>
          <a:prstGeom prst="roundRect">
            <a:avLst/>
          </a:prstGeom>
          <a:ln>
            <a:solidFill>
              <a:schemeClr val="tx2"/>
            </a:solidFill>
          </a:ln>
        </p:spPr>
        <p:style>
          <a:lnRef idx="1">
            <a:schemeClr val="dk1"/>
          </a:lnRef>
          <a:fillRef idx="3">
            <a:schemeClr val="dk1"/>
          </a:fillRef>
          <a:effectRef idx="2">
            <a:schemeClr val="dk1"/>
          </a:effectRef>
          <a:fontRef idx="minor">
            <a:schemeClr val="lt1"/>
          </a:fontRef>
        </p:style>
        <p:txBody>
          <a:bodyPr rtlCol="0" anchor="ctr"/>
          <a:lstStyle/>
          <a:p>
            <a:pPr algn="ctr"/>
            <a:r>
              <a:rPr lang="en-GB" sz="1350" dirty="0"/>
              <a:t>In both examples, the pressure requirements are driven by </a:t>
            </a:r>
            <a:r>
              <a:rPr lang="en-GB" sz="1350" b="1" dirty="0" smtClean="0"/>
              <a:t>beam lifetime </a:t>
            </a:r>
            <a:r>
              <a:rPr lang="en-GB" sz="1350" dirty="0"/>
              <a:t>requirements.</a:t>
            </a:r>
            <a:endParaRPr lang="en-GB" sz="1350" b="1" dirty="0"/>
          </a:p>
        </p:txBody>
      </p:sp>
      <p:pic>
        <p:nvPicPr>
          <p:cNvPr id="15" name="Picture 14"/>
          <p:cNvPicPr>
            <a:picLocks noChangeAspect="1"/>
          </p:cNvPicPr>
          <p:nvPr/>
        </p:nvPicPr>
        <p:blipFill rotWithShape="1">
          <a:blip r:embed="rId3"/>
          <a:srcRect r="33076"/>
          <a:stretch/>
        </p:blipFill>
        <p:spPr>
          <a:xfrm>
            <a:off x="742061" y="2809201"/>
            <a:ext cx="2953408" cy="1339771"/>
          </a:xfrm>
          <a:prstGeom prst="rect">
            <a:avLst/>
          </a:prstGeom>
        </p:spPr>
      </p:pic>
    </p:spTree>
    <p:extLst>
      <p:ext uri="{BB962C8B-B14F-4D97-AF65-F5344CB8AC3E}">
        <p14:creationId xmlns:p14="http://schemas.microsoft.com/office/powerpoint/2010/main" val="40604804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207" y="441264"/>
            <a:ext cx="8621594" cy="705332"/>
          </a:xfrm>
        </p:spPr>
        <p:txBody>
          <a:bodyPr>
            <a:normAutofit/>
          </a:bodyPr>
          <a:lstStyle/>
          <a:p>
            <a:r>
              <a:rPr lang="en-GB" sz="3300" dirty="0" smtClean="0"/>
              <a:t>Pressure requirements for </a:t>
            </a:r>
            <a:r>
              <a:rPr lang="en-GB" sz="3300" dirty="0"/>
              <a:t>the LHC </a:t>
            </a:r>
            <a:r>
              <a:rPr lang="en-GB" sz="3300" dirty="0" smtClean="0"/>
              <a:t>Injectors</a:t>
            </a:r>
            <a:endParaRPr lang="en-GB" dirty="0"/>
          </a:p>
        </p:txBody>
      </p:sp>
      <p:sp>
        <p:nvSpPr>
          <p:cNvPr id="4" name="Date Placeholder 3"/>
          <p:cNvSpPr>
            <a:spLocks noGrp="1"/>
          </p:cNvSpPr>
          <p:nvPr>
            <p:ph type="dt" sz="half" idx="2"/>
          </p:nvPr>
        </p:nvSpPr>
        <p:spPr/>
        <p:txBody>
          <a:bodyPr/>
          <a:lstStyle/>
          <a:p>
            <a:fld id="{EF9D3BBC-B205-4A28-8618-82D24C50E545}" type="datetime1">
              <a:rPr lang="en-US" smtClean="0">
                <a:solidFill>
                  <a:srgbClr val="0055A0">
                    <a:tint val="75000"/>
                  </a:srgbClr>
                </a:solidFill>
              </a:rPr>
              <a:t>5/16/2019</a:t>
            </a:fld>
            <a:endParaRPr lang="en-GB" dirty="0">
              <a:solidFill>
                <a:srgbClr val="0055A0">
                  <a:tint val="75000"/>
                </a:srgbClr>
              </a:solidFill>
            </a:endParaRPr>
          </a:p>
        </p:txBody>
      </p:sp>
      <p:sp>
        <p:nvSpPr>
          <p:cNvPr id="5" name="Footer Placeholder 4"/>
          <p:cNvSpPr>
            <a:spLocks noGrp="1"/>
          </p:cNvSpPr>
          <p:nvPr>
            <p:ph type="ftr" sz="quarter" idx="3"/>
          </p:nvPr>
        </p:nvSpPr>
        <p:spPr/>
        <p:txBody>
          <a:bodyPr/>
          <a:lstStyle/>
          <a:p>
            <a:r>
              <a:rPr lang="en-GB" dirty="0" smtClean="0">
                <a:solidFill>
                  <a:srgbClr val="0055A0">
                    <a:tint val="75000"/>
                  </a:srgbClr>
                </a:solidFill>
              </a:rPr>
              <a:t>Chiara Pasquino</a:t>
            </a:r>
            <a:endParaRPr lang="en-GB" dirty="0">
              <a:solidFill>
                <a:srgbClr val="0055A0">
                  <a:tint val="75000"/>
                </a:srgbClr>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3652596889"/>
              </p:ext>
            </p:extLst>
          </p:nvPr>
        </p:nvGraphicFramePr>
        <p:xfrm>
          <a:off x="332545" y="1563392"/>
          <a:ext cx="4663440" cy="2811780"/>
        </p:xfrm>
        <a:graphic>
          <a:graphicData uri="http://schemas.openxmlformats.org/drawingml/2006/table">
            <a:tbl>
              <a:tblPr firstRow="1" firstCol="1" bandRow="1">
                <a:tableStyleId>{9D7B26C5-4107-4FEC-AEDC-1716B250A1EF}</a:tableStyleId>
              </a:tblPr>
              <a:tblGrid>
                <a:gridCol w="882258">
                  <a:extLst>
                    <a:ext uri="{9D8B030D-6E8A-4147-A177-3AD203B41FA5}">
                      <a16:colId xmlns:a16="http://schemas.microsoft.com/office/drawing/2014/main" val="20000"/>
                    </a:ext>
                  </a:extLst>
                </a:gridCol>
                <a:gridCol w="984137">
                  <a:extLst>
                    <a:ext uri="{9D8B030D-6E8A-4147-A177-3AD203B41FA5}">
                      <a16:colId xmlns:a16="http://schemas.microsoft.com/office/drawing/2014/main" val="20001"/>
                    </a:ext>
                  </a:extLst>
                </a:gridCol>
                <a:gridCol w="984137">
                  <a:extLst>
                    <a:ext uri="{9D8B030D-6E8A-4147-A177-3AD203B41FA5}">
                      <a16:colId xmlns:a16="http://schemas.microsoft.com/office/drawing/2014/main" val="20002"/>
                    </a:ext>
                  </a:extLst>
                </a:gridCol>
                <a:gridCol w="977514">
                  <a:extLst>
                    <a:ext uri="{9D8B030D-6E8A-4147-A177-3AD203B41FA5}">
                      <a16:colId xmlns:a16="http://schemas.microsoft.com/office/drawing/2014/main" val="20003"/>
                    </a:ext>
                  </a:extLst>
                </a:gridCol>
                <a:gridCol w="835394">
                  <a:extLst>
                    <a:ext uri="{9D8B030D-6E8A-4147-A177-3AD203B41FA5}">
                      <a16:colId xmlns:a16="http://schemas.microsoft.com/office/drawing/2014/main" val="20004"/>
                    </a:ext>
                  </a:extLst>
                </a:gridCol>
              </a:tblGrid>
              <a:tr h="677538">
                <a:tc>
                  <a:txBody>
                    <a:bodyPr/>
                    <a:lstStyle/>
                    <a:p>
                      <a:pPr marL="0" marR="0" algn="ctr">
                        <a:spcBef>
                          <a:spcPts val="250"/>
                        </a:spcBef>
                        <a:spcAft>
                          <a:spcPts val="125"/>
                        </a:spcAft>
                      </a:pPr>
                      <a:r>
                        <a:rPr lang="en-GB" sz="800" b="1" dirty="0">
                          <a:effectLst/>
                        </a:rPr>
                        <a:t>Accelerator</a:t>
                      </a:r>
                      <a:endParaRPr lang="en-US" sz="800" b="1"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b="1" dirty="0">
                          <a:effectLst/>
                        </a:rPr>
                        <a:t>Area</a:t>
                      </a:r>
                      <a:endParaRPr lang="en-US" sz="800" b="1"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b="1" dirty="0">
                          <a:effectLst/>
                        </a:rPr>
                        <a:t>Operational pressure requirement (24h pumping)</a:t>
                      </a:r>
                      <a:endParaRPr lang="en-US" sz="800" b="1" dirty="0">
                        <a:effectLst/>
                      </a:endParaRPr>
                    </a:p>
                    <a:p>
                      <a:pPr marL="0" marR="0" algn="ctr">
                        <a:spcBef>
                          <a:spcPts val="250"/>
                        </a:spcBef>
                        <a:spcAft>
                          <a:spcPts val="125"/>
                        </a:spcAft>
                      </a:pPr>
                      <a:r>
                        <a:rPr lang="en-GB" sz="800" b="1" dirty="0">
                          <a:effectLst/>
                        </a:rPr>
                        <a:t>[mbar]</a:t>
                      </a:r>
                      <a:endParaRPr lang="en-US" sz="800" b="1"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b="1" dirty="0">
                          <a:effectLst/>
                        </a:rPr>
                        <a:t>Average effective pumping speed (indicative) </a:t>
                      </a:r>
                      <a:endParaRPr lang="en-US" sz="800" b="1" dirty="0">
                        <a:effectLst/>
                      </a:endParaRPr>
                    </a:p>
                    <a:p>
                      <a:pPr marL="0" marR="0" algn="ctr">
                        <a:spcBef>
                          <a:spcPts val="250"/>
                        </a:spcBef>
                        <a:spcAft>
                          <a:spcPts val="125"/>
                        </a:spcAft>
                      </a:pPr>
                      <a:r>
                        <a:rPr lang="en-GB" sz="800" b="1" dirty="0">
                          <a:effectLst/>
                        </a:rPr>
                        <a:t>[l s</a:t>
                      </a:r>
                      <a:r>
                        <a:rPr lang="en-GB" sz="800" b="1" baseline="30000" dirty="0">
                          <a:effectLst/>
                        </a:rPr>
                        <a:t>-1</a:t>
                      </a:r>
                      <a:r>
                        <a:rPr lang="en-GB" sz="800" b="1" dirty="0">
                          <a:effectLst/>
                        </a:rPr>
                        <a:t>]</a:t>
                      </a:r>
                      <a:endParaRPr lang="en-US" sz="800" b="1"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b="1" dirty="0">
                          <a:effectLst/>
                        </a:rPr>
                        <a:t>Outgassing rate limit at 24 h</a:t>
                      </a:r>
                      <a:endParaRPr lang="en-US" sz="800" b="1" dirty="0">
                        <a:effectLst/>
                      </a:endParaRPr>
                    </a:p>
                    <a:p>
                      <a:pPr marL="0" marR="0" algn="ctr">
                        <a:spcBef>
                          <a:spcPts val="250"/>
                        </a:spcBef>
                        <a:spcAft>
                          <a:spcPts val="125"/>
                        </a:spcAft>
                      </a:pPr>
                      <a:r>
                        <a:rPr lang="en-GB" sz="800" b="1" dirty="0">
                          <a:effectLst/>
                        </a:rPr>
                        <a:t>[mbar.l.s</a:t>
                      </a:r>
                      <a:r>
                        <a:rPr lang="en-GB" sz="800" b="1" baseline="30000" dirty="0">
                          <a:effectLst/>
                        </a:rPr>
                        <a:t>-1</a:t>
                      </a:r>
                      <a:r>
                        <a:rPr lang="en-GB" sz="800" b="1" dirty="0">
                          <a:effectLst/>
                        </a:rPr>
                        <a:t>]</a:t>
                      </a:r>
                      <a:endParaRPr lang="en-US" sz="800" b="1"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extLst>
                  <a:ext uri="{0D108BD9-81ED-4DB2-BD59-A6C34878D82A}">
                    <a16:rowId xmlns:a16="http://schemas.microsoft.com/office/drawing/2014/main" val="10000"/>
                  </a:ext>
                </a:extLst>
              </a:tr>
              <a:tr h="508152">
                <a:tc rowSpan="3">
                  <a:txBody>
                    <a:bodyPr/>
                    <a:lstStyle/>
                    <a:p>
                      <a:pPr marL="0" marR="0" algn="ctr">
                        <a:spcBef>
                          <a:spcPts val="250"/>
                        </a:spcBef>
                        <a:spcAft>
                          <a:spcPts val="125"/>
                        </a:spcAft>
                      </a:pPr>
                      <a:r>
                        <a:rPr lang="en-GB" sz="800" dirty="0">
                          <a:effectLst/>
                        </a:rPr>
                        <a:t>PS complex</a:t>
                      </a:r>
                      <a:endParaRPr lang="en-US" sz="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dirty="0">
                          <a:effectLst/>
                        </a:rPr>
                        <a:t>LINACS, ISOLDE AND TRANSFER LINES CLOSE TO PSB AND PS</a:t>
                      </a:r>
                      <a:endParaRPr lang="en-US" sz="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a:effectLst/>
                        </a:rPr>
                        <a:t>≤2.10</a:t>
                      </a:r>
                      <a:r>
                        <a:rPr lang="en-GB" sz="800" baseline="30000">
                          <a:effectLst/>
                        </a:rPr>
                        <a:t>-6</a:t>
                      </a:r>
                      <a:endParaRPr lang="en-US"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a:effectLst/>
                        </a:rPr>
                        <a:t>100</a:t>
                      </a:r>
                      <a:endParaRPr lang="en-US"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dirty="0">
                          <a:effectLst/>
                        </a:rPr>
                        <a:t>5∙10</a:t>
                      </a:r>
                      <a:r>
                        <a:rPr lang="en-GB" sz="800" baseline="30000" dirty="0">
                          <a:effectLst/>
                        </a:rPr>
                        <a:t>-5 (*)</a:t>
                      </a:r>
                      <a:endParaRPr lang="en-US" sz="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extLst>
                  <a:ext uri="{0D108BD9-81ED-4DB2-BD59-A6C34878D82A}">
                    <a16:rowId xmlns:a16="http://schemas.microsoft.com/office/drawing/2014/main" val="10001"/>
                  </a:ext>
                </a:extLst>
              </a:tr>
              <a:tr h="635192">
                <a:tc vMerge="1">
                  <a:txBody>
                    <a:bodyPr/>
                    <a:lstStyle/>
                    <a:p>
                      <a:endParaRPr lang="en-US"/>
                    </a:p>
                  </a:txBody>
                  <a:tcPr/>
                </a:tc>
                <a:tc>
                  <a:txBody>
                    <a:bodyPr/>
                    <a:lstStyle/>
                    <a:p>
                      <a:pPr marL="0" marR="0" algn="ctr">
                        <a:spcBef>
                          <a:spcPts val="250"/>
                        </a:spcBef>
                        <a:spcAft>
                          <a:spcPts val="125"/>
                        </a:spcAft>
                      </a:pPr>
                      <a:r>
                        <a:rPr lang="en-GB" sz="800">
                          <a:effectLst/>
                        </a:rPr>
                        <a:t>PSB, HIE-ISOLDE, REX AND TRANSFER LINES CLOSE TO THE PS RING</a:t>
                      </a:r>
                      <a:endParaRPr lang="en-US"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a:effectLst/>
                        </a:rPr>
                        <a:t>≤5.10</a:t>
                      </a:r>
                      <a:r>
                        <a:rPr lang="en-GB" sz="800" baseline="30000">
                          <a:effectLst/>
                        </a:rPr>
                        <a:t>-8</a:t>
                      </a:r>
                      <a:endParaRPr lang="en-US"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dirty="0">
                          <a:effectLst/>
                        </a:rPr>
                        <a:t>100</a:t>
                      </a:r>
                      <a:endParaRPr lang="en-US" sz="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dirty="0">
                          <a:effectLst/>
                        </a:rPr>
                        <a:t>5.10</a:t>
                      </a:r>
                      <a:r>
                        <a:rPr lang="en-GB" sz="800" baseline="30000" dirty="0">
                          <a:effectLst/>
                        </a:rPr>
                        <a:t>-6 (*)</a:t>
                      </a:r>
                      <a:endParaRPr lang="en-US" sz="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extLst>
                  <a:ext uri="{0D108BD9-81ED-4DB2-BD59-A6C34878D82A}">
                    <a16:rowId xmlns:a16="http://schemas.microsoft.com/office/drawing/2014/main" val="10002"/>
                  </a:ext>
                </a:extLst>
              </a:tr>
              <a:tr h="127037">
                <a:tc vMerge="1">
                  <a:txBody>
                    <a:bodyPr/>
                    <a:lstStyle/>
                    <a:p>
                      <a:endParaRPr lang="en-US"/>
                    </a:p>
                  </a:txBody>
                  <a:tcPr/>
                </a:tc>
                <a:tc>
                  <a:txBody>
                    <a:bodyPr/>
                    <a:lstStyle/>
                    <a:p>
                      <a:pPr marL="0" marR="0" algn="ctr">
                        <a:spcBef>
                          <a:spcPts val="250"/>
                        </a:spcBef>
                        <a:spcAft>
                          <a:spcPts val="125"/>
                        </a:spcAft>
                      </a:pPr>
                      <a:r>
                        <a:rPr lang="en-GB" sz="800">
                          <a:effectLst/>
                        </a:rPr>
                        <a:t>PS ring</a:t>
                      </a:r>
                      <a:endParaRPr lang="en-US"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a:effectLst/>
                        </a:rPr>
                        <a:t>≤2.10</a:t>
                      </a:r>
                      <a:r>
                        <a:rPr lang="en-GB" sz="800" baseline="30000">
                          <a:effectLst/>
                        </a:rPr>
                        <a:t>-8</a:t>
                      </a:r>
                      <a:endParaRPr lang="en-US"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a:effectLst/>
                        </a:rPr>
                        <a:t>70</a:t>
                      </a:r>
                      <a:endParaRPr lang="en-US"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dirty="0">
                          <a:effectLst/>
                        </a:rPr>
                        <a:t>1.5.10</a:t>
                      </a:r>
                      <a:r>
                        <a:rPr lang="en-GB" sz="800" baseline="30000" dirty="0">
                          <a:effectLst/>
                        </a:rPr>
                        <a:t>-6 (*)</a:t>
                      </a:r>
                      <a:endParaRPr lang="en-US" sz="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extLst>
                  <a:ext uri="{0D108BD9-81ED-4DB2-BD59-A6C34878D82A}">
                    <a16:rowId xmlns:a16="http://schemas.microsoft.com/office/drawing/2014/main" val="10003"/>
                  </a:ext>
                </a:extLst>
              </a:tr>
              <a:tr h="127037">
                <a:tc rowSpan="2">
                  <a:txBody>
                    <a:bodyPr/>
                    <a:lstStyle/>
                    <a:p>
                      <a:pPr marL="0" marR="0" algn="ctr">
                        <a:spcBef>
                          <a:spcPts val="250"/>
                        </a:spcBef>
                        <a:spcAft>
                          <a:spcPts val="125"/>
                        </a:spcAft>
                      </a:pPr>
                      <a:r>
                        <a:rPr lang="en-GB" sz="800">
                          <a:effectLst/>
                        </a:rPr>
                        <a:t>SPS</a:t>
                      </a:r>
                      <a:endParaRPr lang="en-US"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a:effectLst/>
                        </a:rPr>
                        <a:t>Arcs</a:t>
                      </a:r>
                      <a:endParaRPr lang="en-US"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a:effectLst/>
                        </a:rPr>
                        <a:t>≤10</a:t>
                      </a:r>
                      <a:r>
                        <a:rPr lang="en-GB" sz="800" baseline="30000">
                          <a:effectLst/>
                        </a:rPr>
                        <a:t>-6</a:t>
                      </a:r>
                      <a:endParaRPr lang="en-US"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a:effectLst/>
                        </a:rPr>
                        <a:t>10</a:t>
                      </a:r>
                      <a:endParaRPr lang="en-US"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dirty="0">
                          <a:effectLst/>
                        </a:rPr>
                        <a:t>10</a:t>
                      </a:r>
                      <a:r>
                        <a:rPr lang="en-GB" sz="800" baseline="30000" dirty="0">
                          <a:effectLst/>
                        </a:rPr>
                        <a:t>-5</a:t>
                      </a:r>
                      <a:endParaRPr lang="en-US" sz="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extLst>
                  <a:ext uri="{0D108BD9-81ED-4DB2-BD59-A6C34878D82A}">
                    <a16:rowId xmlns:a16="http://schemas.microsoft.com/office/drawing/2014/main" val="10004"/>
                  </a:ext>
                </a:extLst>
              </a:tr>
              <a:tr h="254078">
                <a:tc vMerge="1">
                  <a:txBody>
                    <a:bodyPr/>
                    <a:lstStyle/>
                    <a:p>
                      <a:endParaRPr lang="en-US"/>
                    </a:p>
                  </a:txBody>
                  <a:tcPr/>
                </a:tc>
                <a:tc>
                  <a:txBody>
                    <a:bodyPr/>
                    <a:lstStyle/>
                    <a:p>
                      <a:pPr marL="0" marR="0" algn="ctr">
                        <a:spcBef>
                          <a:spcPts val="250"/>
                        </a:spcBef>
                        <a:spcAft>
                          <a:spcPts val="125"/>
                        </a:spcAft>
                      </a:pPr>
                      <a:r>
                        <a:rPr lang="en-GB" sz="800">
                          <a:effectLst/>
                        </a:rPr>
                        <a:t>LSS (kickers, septa, RF cavities)</a:t>
                      </a:r>
                      <a:endParaRPr lang="en-US"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a:effectLst/>
                        </a:rPr>
                        <a:t>≤10</a:t>
                      </a:r>
                      <a:r>
                        <a:rPr lang="en-GB" sz="800" baseline="30000">
                          <a:effectLst/>
                        </a:rPr>
                        <a:t>-7</a:t>
                      </a:r>
                      <a:endParaRPr lang="en-US"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dirty="0">
                          <a:effectLst/>
                        </a:rPr>
                        <a:t>100</a:t>
                      </a:r>
                      <a:endParaRPr lang="en-US" sz="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dirty="0">
                          <a:effectLst/>
                        </a:rPr>
                        <a:t>10</a:t>
                      </a:r>
                      <a:r>
                        <a:rPr lang="en-GB" sz="800" baseline="30000" dirty="0">
                          <a:effectLst/>
                        </a:rPr>
                        <a:t>-5 (*)</a:t>
                      </a:r>
                      <a:endParaRPr lang="en-US" sz="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extLst>
                  <a:ext uri="{0D108BD9-81ED-4DB2-BD59-A6C34878D82A}">
                    <a16:rowId xmlns:a16="http://schemas.microsoft.com/office/drawing/2014/main" val="10005"/>
                  </a:ext>
                </a:extLst>
              </a:tr>
              <a:tr h="254078">
                <a:tc>
                  <a:txBody>
                    <a:bodyPr/>
                    <a:lstStyle/>
                    <a:p>
                      <a:pPr marL="0" marR="0" algn="ctr">
                        <a:spcBef>
                          <a:spcPts val="250"/>
                        </a:spcBef>
                        <a:spcAft>
                          <a:spcPts val="125"/>
                        </a:spcAft>
                      </a:pPr>
                      <a:r>
                        <a:rPr lang="en-GB" sz="800">
                          <a:effectLst/>
                        </a:rPr>
                        <a:t> </a:t>
                      </a:r>
                      <a:endParaRPr lang="en-US"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a:effectLst/>
                        </a:rPr>
                        <a:t>TI2&amp;TI8: From SPS to TED</a:t>
                      </a:r>
                      <a:endParaRPr lang="en-US"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dirty="0">
                          <a:effectLst/>
                        </a:rPr>
                        <a:t>≤10</a:t>
                      </a:r>
                      <a:r>
                        <a:rPr lang="en-GB" sz="800" baseline="30000" dirty="0">
                          <a:effectLst/>
                        </a:rPr>
                        <a:t>-5</a:t>
                      </a:r>
                      <a:endParaRPr lang="en-US" sz="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a:effectLst/>
                        </a:rPr>
                        <a:t>1-2</a:t>
                      </a:r>
                      <a:endParaRPr lang="en-US"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800" dirty="0">
                          <a:effectLst/>
                        </a:rPr>
                        <a:t>2.10</a:t>
                      </a:r>
                      <a:r>
                        <a:rPr lang="en-GB" sz="800" baseline="30000" dirty="0">
                          <a:effectLst/>
                        </a:rPr>
                        <a:t>-5</a:t>
                      </a:r>
                      <a:endParaRPr lang="en-US" sz="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extLst>
                  <a:ext uri="{0D108BD9-81ED-4DB2-BD59-A6C34878D82A}">
                    <a16:rowId xmlns:a16="http://schemas.microsoft.com/office/drawing/2014/main" val="10006"/>
                  </a:ext>
                </a:extLst>
              </a:tr>
              <a:tr h="228668">
                <a:tc>
                  <a:txBody>
                    <a:bodyPr/>
                    <a:lstStyle/>
                    <a:p>
                      <a:pPr marL="0" marR="0" algn="ctr">
                        <a:spcBef>
                          <a:spcPts val="250"/>
                        </a:spcBef>
                        <a:spcAft>
                          <a:spcPts val="125"/>
                        </a:spcAft>
                      </a:pPr>
                      <a:r>
                        <a:rPr lang="en-GB" sz="700" dirty="0">
                          <a:effectLst/>
                        </a:rPr>
                        <a:t> </a:t>
                      </a:r>
                      <a:endParaRPr lang="en-US" sz="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700">
                          <a:effectLst/>
                        </a:rPr>
                        <a:t>TI2&amp;TI8: From TED to LHC</a:t>
                      </a:r>
                      <a:endParaRPr lang="en-US"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700" dirty="0">
                          <a:effectLst/>
                        </a:rPr>
                        <a:t>≤5.10</a:t>
                      </a:r>
                      <a:r>
                        <a:rPr lang="en-GB" sz="700" baseline="30000" dirty="0">
                          <a:effectLst/>
                        </a:rPr>
                        <a:t>-7</a:t>
                      </a:r>
                      <a:endParaRPr lang="en-US" sz="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700">
                          <a:effectLst/>
                        </a:rPr>
                        <a:t>5</a:t>
                      </a:r>
                      <a:endParaRPr lang="en-US" sz="80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a:spcBef>
                          <a:spcPts val="250"/>
                        </a:spcBef>
                        <a:spcAft>
                          <a:spcPts val="125"/>
                        </a:spcAft>
                      </a:pPr>
                      <a:r>
                        <a:rPr lang="en-GB" sz="700" dirty="0">
                          <a:effectLst/>
                        </a:rPr>
                        <a:t>2.5.10</a:t>
                      </a:r>
                      <a:r>
                        <a:rPr lang="en-GB" sz="700" baseline="30000" dirty="0">
                          <a:effectLst/>
                        </a:rPr>
                        <a:t>-6</a:t>
                      </a:r>
                      <a:endParaRPr lang="en-US" sz="8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tc>
                <a:extLst>
                  <a:ext uri="{0D108BD9-81ED-4DB2-BD59-A6C34878D82A}">
                    <a16:rowId xmlns:a16="http://schemas.microsoft.com/office/drawing/2014/main" val="10007"/>
                  </a:ext>
                </a:extLst>
              </a:tr>
            </a:tbl>
          </a:graphicData>
        </a:graphic>
      </p:graphicFrame>
      <p:sp>
        <p:nvSpPr>
          <p:cNvPr id="15" name="Rounded Rectangle 14"/>
          <p:cNvSpPr/>
          <p:nvPr/>
        </p:nvSpPr>
        <p:spPr>
          <a:xfrm>
            <a:off x="86630" y="4950868"/>
            <a:ext cx="4746627" cy="947357"/>
          </a:xfrm>
          <a:prstGeom prst="roundRect">
            <a:avLst/>
          </a:prstGeom>
          <a:solidFill>
            <a:schemeClr val="bg2"/>
          </a:solidFill>
        </p:spPr>
        <p:style>
          <a:lnRef idx="2">
            <a:schemeClr val="accent6"/>
          </a:lnRef>
          <a:fillRef idx="1">
            <a:schemeClr val="lt1"/>
          </a:fillRef>
          <a:effectRef idx="0">
            <a:schemeClr val="accent6"/>
          </a:effectRef>
          <a:fontRef idx="minor">
            <a:schemeClr val="dk1"/>
          </a:fontRef>
        </p:style>
        <p:txBody>
          <a:bodyPr rtlCol="0" anchor="ctr"/>
          <a:lstStyle/>
          <a:p>
            <a:pPr marL="179388" lvl="1" indent="-179388">
              <a:buFont typeface="Courier New" panose="02070309020205020404" pitchFamily="49" charset="0"/>
              <a:buChar char="o"/>
            </a:pPr>
            <a:r>
              <a:rPr lang="en-GB" sz="1400" b="1" dirty="0" smtClean="0">
                <a:solidFill>
                  <a:schemeClr val="tx1"/>
                </a:solidFill>
              </a:rPr>
              <a:t>Ensure </a:t>
            </a:r>
            <a:r>
              <a:rPr lang="en-GB" sz="1400" b="1" dirty="0">
                <a:solidFill>
                  <a:schemeClr val="tx1"/>
                </a:solidFill>
              </a:rPr>
              <a:t>beam operation after 24h </a:t>
            </a:r>
            <a:r>
              <a:rPr lang="en-GB" sz="1400" b="1" dirty="0" err="1">
                <a:solidFill>
                  <a:schemeClr val="tx1"/>
                </a:solidFill>
              </a:rPr>
              <a:t>pumpdown</a:t>
            </a:r>
            <a:r>
              <a:rPr lang="en-GB" sz="1400" b="1" dirty="0">
                <a:solidFill>
                  <a:schemeClr val="tx1"/>
                </a:solidFill>
              </a:rPr>
              <a:t>;</a:t>
            </a:r>
          </a:p>
          <a:p>
            <a:pPr marL="179388" lvl="1" indent="-179388">
              <a:buFont typeface="Courier New" panose="02070309020205020404" pitchFamily="49" charset="0"/>
              <a:buChar char="o"/>
            </a:pPr>
            <a:r>
              <a:rPr lang="en-GB" sz="1400" b="1" dirty="0">
                <a:solidFill>
                  <a:schemeClr val="tx1"/>
                </a:solidFill>
              </a:rPr>
              <a:t>Ensure proper functioning of High Voltage and RF devices;</a:t>
            </a:r>
          </a:p>
          <a:p>
            <a:pPr marL="179388" lvl="1" indent="-179388">
              <a:buFont typeface="Courier New" panose="02070309020205020404" pitchFamily="49" charset="0"/>
              <a:buChar char="o"/>
            </a:pPr>
            <a:r>
              <a:rPr lang="en-GB" sz="1400" b="1" dirty="0">
                <a:solidFill>
                  <a:srgbClr val="00B0F0"/>
                </a:solidFill>
              </a:rPr>
              <a:t>Ensure ion operation at low energy (e.g. LEIR, PS);</a:t>
            </a:r>
          </a:p>
        </p:txBody>
      </p:sp>
      <p:pic>
        <p:nvPicPr>
          <p:cNvPr id="27650" name="Picture 2" descr="Picture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58254" y="1473982"/>
            <a:ext cx="4200727" cy="3209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6062230" y="1468673"/>
            <a:ext cx="2355148" cy="300082"/>
          </a:xfrm>
          <a:prstGeom prst="rect">
            <a:avLst/>
          </a:prstGeom>
          <a:noFill/>
        </p:spPr>
        <p:txBody>
          <a:bodyPr wrap="square" rtlCol="0">
            <a:spAutoFit/>
          </a:bodyPr>
          <a:lstStyle/>
          <a:p>
            <a:r>
              <a:rPr lang="en-GB" sz="1350" dirty="0"/>
              <a:t>SPS ARCs PUMPDOWN</a:t>
            </a:r>
          </a:p>
        </p:txBody>
      </p:sp>
      <p:sp>
        <p:nvSpPr>
          <p:cNvPr id="13" name="Rounded Rectangle 12"/>
          <p:cNvSpPr/>
          <p:nvPr/>
        </p:nvSpPr>
        <p:spPr>
          <a:xfrm>
            <a:off x="5470878" y="5147244"/>
            <a:ext cx="3537851" cy="554604"/>
          </a:xfrm>
          <a:prstGeom prst="roundRect">
            <a:avLst/>
          </a:prstGeom>
          <a:ln>
            <a:solidFill>
              <a:schemeClr val="tx2"/>
            </a:solidFill>
          </a:ln>
        </p:spPr>
        <p:style>
          <a:lnRef idx="1">
            <a:schemeClr val="dk1"/>
          </a:lnRef>
          <a:fillRef idx="3">
            <a:schemeClr val="dk1"/>
          </a:fillRef>
          <a:effectRef idx="2">
            <a:schemeClr val="dk1"/>
          </a:effectRef>
          <a:fontRef idx="minor">
            <a:schemeClr val="lt1"/>
          </a:fontRef>
        </p:style>
        <p:txBody>
          <a:bodyPr rtlCol="0" anchor="ctr"/>
          <a:lstStyle/>
          <a:p>
            <a:pPr algn="ctr"/>
            <a:r>
              <a:rPr lang="en-GB" sz="1350" dirty="0"/>
              <a:t>We must comply with beam requirements minimising the </a:t>
            </a:r>
            <a:r>
              <a:rPr lang="en-GB" sz="1350"/>
              <a:t>beam downtime</a:t>
            </a:r>
            <a:endParaRPr lang="en-GB" sz="1350" b="1" dirty="0"/>
          </a:p>
        </p:txBody>
      </p:sp>
      <p:sp>
        <p:nvSpPr>
          <p:cNvPr id="8" name="Right Arrow 7"/>
          <p:cNvSpPr/>
          <p:nvPr/>
        </p:nvSpPr>
        <p:spPr>
          <a:xfrm>
            <a:off x="4958254" y="5327241"/>
            <a:ext cx="387626" cy="232576"/>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sz="1350"/>
          </a:p>
        </p:txBody>
      </p:sp>
    </p:spTree>
    <p:extLst>
      <p:ext uri="{BB962C8B-B14F-4D97-AF65-F5344CB8AC3E}">
        <p14:creationId xmlns:p14="http://schemas.microsoft.com/office/powerpoint/2010/main" val="17194505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2797"/>
            <a:ext cx="8226854" cy="940443"/>
          </a:xfrm>
        </p:spPr>
        <p:txBody>
          <a:bodyPr/>
          <a:lstStyle/>
          <a:p>
            <a:r>
              <a:rPr lang="fr-CH" dirty="0" err="1" smtClean="0"/>
              <a:t>What</a:t>
            </a:r>
            <a:r>
              <a:rPr lang="fr-CH" dirty="0" smtClean="0"/>
              <a:t> about contaminations?</a:t>
            </a:r>
            <a:endParaRPr lang="en-GB" dirty="0"/>
          </a:p>
        </p:txBody>
      </p:sp>
      <p:sp>
        <p:nvSpPr>
          <p:cNvPr id="4" name="Date Placeholder 3"/>
          <p:cNvSpPr>
            <a:spLocks noGrp="1"/>
          </p:cNvSpPr>
          <p:nvPr>
            <p:ph type="dt" sz="half" idx="2"/>
          </p:nvPr>
        </p:nvSpPr>
        <p:spPr/>
        <p:txBody>
          <a:bodyPr/>
          <a:lstStyle/>
          <a:p>
            <a:fld id="{AC9FC52E-F1E6-421F-B831-1CFFB1E1E989}" type="datetime3">
              <a:rPr lang="en-US" smtClean="0"/>
              <a:t>16 May 2019</a:t>
            </a:fld>
            <a:endParaRPr lang="en-US" dirty="0"/>
          </a:p>
        </p:txBody>
      </p:sp>
      <p:sp>
        <p:nvSpPr>
          <p:cNvPr id="5" name="Footer Placeholder 4"/>
          <p:cNvSpPr>
            <a:spLocks noGrp="1"/>
          </p:cNvSpPr>
          <p:nvPr>
            <p:ph type="ftr" sz="quarter" idx="3"/>
          </p:nvPr>
        </p:nvSpPr>
        <p:spPr/>
        <p:txBody>
          <a:bodyPr/>
          <a:lstStyle/>
          <a:p>
            <a:r>
              <a:rPr lang="en-US" dirty="0" smtClean="0"/>
              <a:t>Chiara Pasquino</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12</a:t>
            </a:fld>
            <a:endParaRPr lang="en-US" dirty="0"/>
          </a:p>
        </p:txBody>
      </p:sp>
      <p:pic>
        <p:nvPicPr>
          <p:cNvPr id="12" name="Picture 11"/>
          <p:cNvPicPr>
            <a:picLocks noChangeAspect="1"/>
          </p:cNvPicPr>
          <p:nvPr/>
        </p:nvPicPr>
        <p:blipFill rotWithShape="1">
          <a:blip r:embed="rId2"/>
          <a:srcRect l="7492" t="20296" r="26330" b="26438"/>
          <a:stretch/>
        </p:blipFill>
        <p:spPr>
          <a:xfrm>
            <a:off x="754944" y="1571187"/>
            <a:ext cx="6714281" cy="3259247"/>
          </a:xfrm>
          <a:prstGeom prst="rect">
            <a:avLst/>
          </a:prstGeom>
          <a:ln>
            <a:solidFill>
              <a:schemeClr val="tx2"/>
            </a:solidFill>
          </a:ln>
        </p:spPr>
      </p:pic>
      <p:sp>
        <p:nvSpPr>
          <p:cNvPr id="24" name="TextBox 23"/>
          <p:cNvSpPr txBox="1"/>
          <p:nvPr/>
        </p:nvSpPr>
        <p:spPr>
          <a:xfrm>
            <a:off x="5050212" y="5210573"/>
            <a:ext cx="3592364" cy="461665"/>
          </a:xfrm>
          <a:prstGeom prst="rect">
            <a:avLst/>
          </a:prstGeom>
          <a:noFill/>
        </p:spPr>
        <p:txBody>
          <a:bodyPr wrap="square" rtlCol="0">
            <a:spAutoFit/>
          </a:bodyPr>
          <a:lstStyle/>
          <a:p>
            <a:r>
              <a:rPr lang="fr-CH" sz="1200" i="1" dirty="0" err="1" smtClean="0"/>
              <a:t>Criteria</a:t>
            </a:r>
            <a:r>
              <a:rPr lang="fr-CH" sz="1200" i="1" dirty="0" smtClean="0"/>
              <a:t> for vacuum </a:t>
            </a:r>
            <a:r>
              <a:rPr lang="fr-CH" sz="1200" i="1" dirty="0" err="1" smtClean="0"/>
              <a:t>acceptance</a:t>
            </a:r>
            <a:r>
              <a:rPr lang="fr-CH" sz="1200" i="1" dirty="0" smtClean="0"/>
              <a:t> tests, P. Chiggiato, J.A.F. Somoza, G. Bregliozzi, EDMS 1752123</a:t>
            </a:r>
            <a:endParaRPr lang="en-GB" sz="1200" i="1" dirty="0"/>
          </a:p>
        </p:txBody>
      </p:sp>
    </p:spTree>
    <p:extLst>
      <p:ext uri="{BB962C8B-B14F-4D97-AF65-F5344CB8AC3E}">
        <p14:creationId xmlns:p14="http://schemas.microsoft.com/office/powerpoint/2010/main" val="23608214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p:cNvGraphicFramePr>
            <a:graphicFrameLocks noChangeAspect="1"/>
          </p:cNvGraphicFramePr>
          <p:nvPr>
            <p:extLst>
              <p:ext uri="{D42A27DB-BD31-4B8C-83A1-F6EECF244321}">
                <p14:modId xmlns:p14="http://schemas.microsoft.com/office/powerpoint/2010/main" val="2615623105"/>
              </p:ext>
            </p:extLst>
          </p:nvPr>
        </p:nvGraphicFramePr>
        <p:xfrm>
          <a:off x="1331004" y="894922"/>
          <a:ext cx="5880952" cy="4500000"/>
        </p:xfrm>
        <a:graphic>
          <a:graphicData uri="http://schemas.openxmlformats.org/presentationml/2006/ole">
            <mc:AlternateContent xmlns:mc="http://schemas.openxmlformats.org/markup-compatibility/2006">
              <mc:Choice xmlns:v="urn:schemas-microsoft-com:vml" Requires="v">
                <p:oleObj spid="_x0000_s8348" name="Graph" r:id="rId3" imgW="3920760" imgH="3000960" progId="Origin50.Graph">
                  <p:embed/>
                </p:oleObj>
              </mc:Choice>
              <mc:Fallback>
                <p:oleObj name="Graph" r:id="rId3" imgW="3920760" imgH="3000960" progId="Origin50.Graph">
                  <p:embed/>
                  <p:pic>
                    <p:nvPicPr>
                      <p:cNvPr id="9" name="Object 8"/>
                      <p:cNvPicPr/>
                      <p:nvPr/>
                    </p:nvPicPr>
                    <p:blipFill>
                      <a:blip r:embed="rId4"/>
                      <a:stretch>
                        <a:fillRect/>
                      </a:stretch>
                    </p:blipFill>
                    <p:spPr>
                      <a:xfrm>
                        <a:off x="1331004" y="894922"/>
                        <a:ext cx="5880952" cy="4500000"/>
                      </a:xfrm>
                      <a:prstGeom prst="rect">
                        <a:avLst/>
                      </a:prstGeom>
                    </p:spPr>
                  </p:pic>
                </p:oleObj>
              </mc:Fallback>
            </mc:AlternateContent>
          </a:graphicData>
        </a:graphic>
      </p:graphicFrame>
      <p:sp>
        <p:nvSpPr>
          <p:cNvPr id="2" name="Title 1"/>
          <p:cNvSpPr>
            <a:spLocks noGrp="1"/>
          </p:cNvSpPr>
          <p:nvPr>
            <p:ph type="title"/>
          </p:nvPr>
        </p:nvSpPr>
        <p:spPr>
          <a:xfrm>
            <a:off x="457200" y="92797"/>
            <a:ext cx="8226854" cy="940443"/>
          </a:xfrm>
        </p:spPr>
        <p:txBody>
          <a:bodyPr>
            <a:noAutofit/>
          </a:bodyPr>
          <a:lstStyle/>
          <a:p>
            <a:pPr algn="ctr"/>
            <a:r>
              <a:rPr lang="fr-CH" sz="3200" dirty="0" smtClean="0"/>
              <a:t>Contamination </a:t>
            </a:r>
            <a:r>
              <a:rPr lang="fr-CH" sz="3200" dirty="0" err="1" smtClean="0"/>
              <a:t>acceptance</a:t>
            </a:r>
            <a:r>
              <a:rPr lang="fr-CH" sz="3200" dirty="0" smtClean="0"/>
              <a:t> </a:t>
            </a:r>
            <a:r>
              <a:rPr lang="fr-CH" sz="3200" dirty="0" err="1" smtClean="0"/>
              <a:t>levels</a:t>
            </a:r>
            <a:r>
              <a:rPr lang="fr-CH" sz="3200" dirty="0" smtClean="0"/>
              <a:t> for </a:t>
            </a:r>
            <a:r>
              <a:rPr lang="fr-CH" sz="3200" dirty="0" err="1" smtClean="0"/>
              <a:t>unbaked</a:t>
            </a:r>
            <a:r>
              <a:rPr lang="fr-CH" sz="3200" dirty="0" smtClean="0"/>
              <a:t> components</a:t>
            </a:r>
            <a:endParaRPr lang="en-GB" sz="3200" dirty="0"/>
          </a:p>
        </p:txBody>
      </p:sp>
      <p:sp>
        <p:nvSpPr>
          <p:cNvPr id="4" name="Date Placeholder 3"/>
          <p:cNvSpPr>
            <a:spLocks noGrp="1"/>
          </p:cNvSpPr>
          <p:nvPr>
            <p:ph type="dt" sz="half" idx="2"/>
          </p:nvPr>
        </p:nvSpPr>
        <p:spPr/>
        <p:txBody>
          <a:bodyPr/>
          <a:lstStyle/>
          <a:p>
            <a:fld id="{AC9FC52E-F1E6-421F-B831-1CFFB1E1E989}" type="datetime3">
              <a:rPr lang="en-US" smtClean="0"/>
              <a:t>16 May 2019</a:t>
            </a:fld>
            <a:endParaRPr lang="en-US" dirty="0"/>
          </a:p>
        </p:txBody>
      </p:sp>
      <p:sp>
        <p:nvSpPr>
          <p:cNvPr id="5" name="Footer Placeholder 4"/>
          <p:cNvSpPr>
            <a:spLocks noGrp="1"/>
          </p:cNvSpPr>
          <p:nvPr>
            <p:ph type="ftr" sz="quarter" idx="3"/>
          </p:nvPr>
        </p:nvSpPr>
        <p:spPr/>
        <p:txBody>
          <a:bodyPr/>
          <a:lstStyle/>
          <a:p>
            <a:r>
              <a:rPr lang="en-US" dirty="0" smtClean="0"/>
              <a:t>Chiara Pasquino</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13</a:t>
            </a:fld>
            <a:endParaRPr lang="en-US" dirty="0"/>
          </a:p>
        </p:txBody>
      </p:sp>
      <p:graphicFrame>
        <p:nvGraphicFramePr>
          <p:cNvPr id="3" name="Object 2"/>
          <p:cNvGraphicFramePr>
            <a:graphicFrameLocks noChangeAspect="1"/>
          </p:cNvGraphicFramePr>
          <p:nvPr>
            <p:extLst>
              <p:ext uri="{D42A27DB-BD31-4B8C-83A1-F6EECF244321}">
                <p14:modId xmlns:p14="http://schemas.microsoft.com/office/powerpoint/2010/main" val="3918371192"/>
              </p:ext>
            </p:extLst>
          </p:nvPr>
        </p:nvGraphicFramePr>
        <p:xfrm>
          <a:off x="1325194" y="895551"/>
          <a:ext cx="5880951" cy="4500000"/>
        </p:xfrm>
        <a:graphic>
          <a:graphicData uri="http://schemas.openxmlformats.org/presentationml/2006/ole">
            <mc:AlternateContent xmlns:mc="http://schemas.openxmlformats.org/markup-compatibility/2006">
              <mc:Choice xmlns:v="urn:schemas-microsoft-com:vml" Requires="v">
                <p:oleObj spid="_x0000_s8349" name="Graph" r:id="rId5" imgW="3920760" imgH="3000960" progId="Origin50.Graph">
                  <p:embed/>
                </p:oleObj>
              </mc:Choice>
              <mc:Fallback>
                <p:oleObj name="Graph" r:id="rId5" imgW="3920760" imgH="3000960" progId="Origin50.Graph">
                  <p:embed/>
                  <p:pic>
                    <p:nvPicPr>
                      <p:cNvPr id="3" name="Object 2"/>
                      <p:cNvPicPr/>
                      <p:nvPr/>
                    </p:nvPicPr>
                    <p:blipFill>
                      <a:blip r:embed="rId6"/>
                      <a:stretch>
                        <a:fillRect/>
                      </a:stretch>
                    </p:blipFill>
                    <p:spPr>
                      <a:xfrm>
                        <a:off x="1325194" y="895551"/>
                        <a:ext cx="5880951" cy="4500000"/>
                      </a:xfrm>
                      <a:prstGeom prst="rect">
                        <a:avLst/>
                      </a:prstGeom>
                    </p:spPr>
                  </p:pic>
                </p:oleObj>
              </mc:Fallback>
            </mc:AlternateContent>
          </a:graphicData>
        </a:graphic>
      </p:graphicFrame>
      <p:sp>
        <p:nvSpPr>
          <p:cNvPr id="10" name="TextBox 9"/>
          <p:cNvSpPr txBox="1"/>
          <p:nvPr/>
        </p:nvSpPr>
        <p:spPr>
          <a:xfrm>
            <a:off x="2240475" y="5200789"/>
            <a:ext cx="4236238" cy="954107"/>
          </a:xfrm>
          <a:prstGeom prst="rect">
            <a:avLst/>
          </a:prstGeom>
          <a:noFill/>
          <a:ln>
            <a:solidFill>
              <a:schemeClr val="tx1"/>
            </a:solidFill>
          </a:ln>
        </p:spPr>
        <p:txBody>
          <a:bodyPr wrap="square" rtlCol="0">
            <a:spAutoFit/>
          </a:bodyPr>
          <a:lstStyle/>
          <a:p>
            <a:pPr algn="just"/>
            <a:r>
              <a:rPr lang="en-GB" sz="1400" dirty="0" smtClean="0"/>
              <a:t>The unbaked component is considered accepted if the ratio between the water peak and the peaks up to mass 44 is higher then 100 and if the same ratio is higher then 1000 for peaks above mass 44.</a:t>
            </a:r>
            <a:endParaRPr lang="en-GB" sz="1400" dirty="0"/>
          </a:p>
        </p:txBody>
      </p:sp>
      <p:cxnSp>
        <p:nvCxnSpPr>
          <p:cNvPr id="13" name="Straight Connector 12"/>
          <p:cNvCxnSpPr/>
          <p:nvPr/>
        </p:nvCxnSpPr>
        <p:spPr>
          <a:xfrm>
            <a:off x="3096903" y="2252606"/>
            <a:ext cx="984100"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4193455" y="2679168"/>
            <a:ext cx="2154005"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6714290" y="5026219"/>
            <a:ext cx="2094271" cy="369332"/>
          </a:xfrm>
          <a:prstGeom prst="rect">
            <a:avLst/>
          </a:prstGeom>
          <a:solidFill>
            <a:schemeClr val="tx2"/>
          </a:solidFill>
        </p:spPr>
        <p:txBody>
          <a:bodyPr wrap="square" rtlCol="0">
            <a:spAutoFit/>
          </a:bodyPr>
          <a:lstStyle/>
          <a:p>
            <a:r>
              <a:rPr lang="fr-CH" dirty="0" smtClean="0">
                <a:solidFill>
                  <a:schemeClr val="bg1"/>
                </a:solidFill>
              </a:rPr>
              <a:t>*</a:t>
            </a:r>
            <a:r>
              <a:rPr lang="fr-CH" dirty="0" err="1" smtClean="0">
                <a:solidFill>
                  <a:schemeClr val="bg1"/>
                </a:solidFill>
              </a:rPr>
              <a:t>simulated</a:t>
            </a:r>
            <a:r>
              <a:rPr lang="fr-CH" dirty="0" smtClean="0">
                <a:solidFill>
                  <a:schemeClr val="bg1"/>
                </a:solidFill>
              </a:rPr>
              <a:t> </a:t>
            </a:r>
            <a:r>
              <a:rPr lang="fr-CH" dirty="0" err="1" smtClean="0">
                <a:solidFill>
                  <a:schemeClr val="bg1"/>
                </a:solidFill>
              </a:rPr>
              <a:t>spectra</a:t>
            </a:r>
            <a:endParaRPr lang="en-GB" dirty="0">
              <a:solidFill>
                <a:schemeClr val="bg1"/>
              </a:solidFill>
            </a:endParaRPr>
          </a:p>
        </p:txBody>
      </p:sp>
      <p:sp>
        <p:nvSpPr>
          <p:cNvPr id="24" name="TextBox 23"/>
          <p:cNvSpPr txBox="1"/>
          <p:nvPr/>
        </p:nvSpPr>
        <p:spPr>
          <a:xfrm>
            <a:off x="6628918" y="2604696"/>
            <a:ext cx="2055136" cy="646331"/>
          </a:xfrm>
          <a:prstGeom prst="rect">
            <a:avLst/>
          </a:prstGeom>
          <a:noFill/>
          <a:ln>
            <a:solidFill>
              <a:schemeClr val="tx2"/>
            </a:solidFill>
          </a:ln>
        </p:spPr>
        <p:txBody>
          <a:bodyPr wrap="square" rtlCol="0">
            <a:spAutoFit/>
          </a:bodyPr>
          <a:lstStyle/>
          <a:p>
            <a:pPr algn="ctr"/>
            <a:r>
              <a:rPr lang="fr-CH" dirty="0" err="1" smtClean="0"/>
              <a:t>cPS</a:t>
            </a:r>
            <a:r>
              <a:rPr lang="fr-CH" dirty="0" smtClean="0"/>
              <a:t>, SPS, </a:t>
            </a:r>
            <a:r>
              <a:rPr lang="fr-CH" dirty="0" err="1" smtClean="0"/>
              <a:t>transfer</a:t>
            </a:r>
            <a:r>
              <a:rPr lang="fr-CH" dirty="0" smtClean="0"/>
              <a:t> </a:t>
            </a:r>
            <a:r>
              <a:rPr lang="fr-CH" dirty="0" err="1" smtClean="0"/>
              <a:t>lines</a:t>
            </a:r>
            <a:r>
              <a:rPr lang="fr-CH" dirty="0" smtClean="0"/>
              <a:t> </a:t>
            </a:r>
            <a:endParaRPr lang="en-GB" dirty="0"/>
          </a:p>
        </p:txBody>
      </p:sp>
      <p:sp>
        <p:nvSpPr>
          <p:cNvPr id="7" name="TextBox 6"/>
          <p:cNvSpPr txBox="1"/>
          <p:nvPr/>
        </p:nvSpPr>
        <p:spPr>
          <a:xfrm>
            <a:off x="3195439" y="1441611"/>
            <a:ext cx="588519" cy="307777"/>
          </a:xfrm>
          <a:prstGeom prst="rect">
            <a:avLst/>
          </a:prstGeom>
          <a:solidFill>
            <a:schemeClr val="bg1"/>
          </a:solidFill>
        </p:spPr>
        <p:txBody>
          <a:bodyPr wrap="square" rtlCol="0">
            <a:spAutoFit/>
          </a:bodyPr>
          <a:lstStyle/>
          <a:p>
            <a:r>
              <a:rPr lang="fr-CH" sz="1400" dirty="0" smtClean="0"/>
              <a:t>H</a:t>
            </a:r>
            <a:r>
              <a:rPr lang="fr-CH" sz="1400" baseline="-25000" dirty="0" smtClean="0"/>
              <a:t>2</a:t>
            </a:r>
            <a:r>
              <a:rPr lang="fr-CH" sz="1400" dirty="0" smtClean="0"/>
              <a:t>O</a:t>
            </a:r>
            <a:endParaRPr lang="en-GB" sz="1400" dirty="0"/>
          </a:p>
        </p:txBody>
      </p:sp>
      <p:sp>
        <p:nvSpPr>
          <p:cNvPr id="26" name="TextBox 25"/>
          <p:cNvSpPr txBox="1"/>
          <p:nvPr/>
        </p:nvSpPr>
        <p:spPr>
          <a:xfrm>
            <a:off x="2409472" y="1835365"/>
            <a:ext cx="410488" cy="307777"/>
          </a:xfrm>
          <a:prstGeom prst="rect">
            <a:avLst/>
          </a:prstGeom>
          <a:solidFill>
            <a:schemeClr val="bg1"/>
          </a:solidFill>
        </p:spPr>
        <p:txBody>
          <a:bodyPr wrap="square" rtlCol="0">
            <a:spAutoFit/>
          </a:bodyPr>
          <a:lstStyle/>
          <a:p>
            <a:r>
              <a:rPr lang="fr-CH" sz="1400" dirty="0" smtClean="0"/>
              <a:t>H</a:t>
            </a:r>
            <a:r>
              <a:rPr lang="fr-CH" sz="1400" baseline="-25000" dirty="0" smtClean="0"/>
              <a:t>2</a:t>
            </a:r>
            <a:endParaRPr lang="en-GB" sz="1400" baseline="-25000" dirty="0"/>
          </a:p>
        </p:txBody>
      </p:sp>
      <p:sp>
        <p:nvSpPr>
          <p:cNvPr id="27" name="TextBox 26"/>
          <p:cNvSpPr txBox="1"/>
          <p:nvPr/>
        </p:nvSpPr>
        <p:spPr>
          <a:xfrm>
            <a:off x="3322084" y="1884750"/>
            <a:ext cx="696989" cy="307777"/>
          </a:xfrm>
          <a:prstGeom prst="rect">
            <a:avLst/>
          </a:prstGeom>
          <a:solidFill>
            <a:schemeClr val="bg1"/>
          </a:solidFill>
        </p:spPr>
        <p:txBody>
          <a:bodyPr wrap="square" rtlCol="0">
            <a:spAutoFit/>
          </a:bodyPr>
          <a:lstStyle/>
          <a:p>
            <a:r>
              <a:rPr lang="fr-CH" sz="1400" dirty="0" smtClean="0"/>
              <a:t>N</a:t>
            </a:r>
            <a:r>
              <a:rPr lang="fr-CH" sz="1400" baseline="-25000" dirty="0" smtClean="0"/>
              <a:t>2</a:t>
            </a:r>
            <a:r>
              <a:rPr lang="fr-CH" sz="1400" dirty="0" smtClean="0"/>
              <a:t>/CO</a:t>
            </a:r>
            <a:endParaRPr lang="en-GB" sz="1400" dirty="0"/>
          </a:p>
        </p:txBody>
      </p:sp>
      <p:sp>
        <p:nvSpPr>
          <p:cNvPr id="29" name="TextBox 28"/>
          <p:cNvSpPr txBox="1"/>
          <p:nvPr/>
        </p:nvSpPr>
        <p:spPr>
          <a:xfrm>
            <a:off x="2856538" y="3192901"/>
            <a:ext cx="382842" cy="307777"/>
          </a:xfrm>
          <a:prstGeom prst="rect">
            <a:avLst/>
          </a:prstGeom>
          <a:solidFill>
            <a:schemeClr val="bg1"/>
          </a:solidFill>
        </p:spPr>
        <p:txBody>
          <a:bodyPr wrap="square" rtlCol="0">
            <a:spAutoFit/>
          </a:bodyPr>
          <a:lstStyle/>
          <a:p>
            <a:r>
              <a:rPr lang="fr-CH" sz="1400" dirty="0" smtClean="0"/>
              <a:t>N</a:t>
            </a:r>
            <a:r>
              <a:rPr lang="fr-CH" sz="1400" baseline="30000" dirty="0" smtClean="0"/>
              <a:t>+</a:t>
            </a:r>
            <a:endParaRPr lang="en-GB" sz="1400" baseline="30000" dirty="0"/>
          </a:p>
        </p:txBody>
      </p:sp>
      <p:sp>
        <p:nvSpPr>
          <p:cNvPr id="32" name="TextBox 31"/>
          <p:cNvSpPr txBox="1"/>
          <p:nvPr/>
        </p:nvSpPr>
        <p:spPr>
          <a:xfrm>
            <a:off x="4086814" y="2095727"/>
            <a:ext cx="617767" cy="307777"/>
          </a:xfrm>
          <a:prstGeom prst="rect">
            <a:avLst/>
          </a:prstGeom>
          <a:solidFill>
            <a:schemeClr val="bg1"/>
          </a:solidFill>
        </p:spPr>
        <p:txBody>
          <a:bodyPr wrap="square" rtlCol="0">
            <a:spAutoFit/>
          </a:bodyPr>
          <a:lstStyle/>
          <a:p>
            <a:r>
              <a:rPr lang="fr-CH" sz="1400" dirty="0" smtClean="0"/>
              <a:t>CO</a:t>
            </a:r>
            <a:r>
              <a:rPr lang="fr-CH" sz="1400" baseline="-25000" dirty="0" smtClean="0"/>
              <a:t>2</a:t>
            </a:r>
            <a:endParaRPr lang="en-GB" sz="1400" baseline="-25000" dirty="0"/>
          </a:p>
        </p:txBody>
      </p:sp>
      <p:sp>
        <p:nvSpPr>
          <p:cNvPr id="19" name="TextBox 18"/>
          <p:cNvSpPr txBox="1"/>
          <p:nvPr/>
        </p:nvSpPr>
        <p:spPr>
          <a:xfrm>
            <a:off x="2560899" y="2679168"/>
            <a:ext cx="394822" cy="307777"/>
          </a:xfrm>
          <a:prstGeom prst="rect">
            <a:avLst/>
          </a:prstGeom>
          <a:solidFill>
            <a:schemeClr val="bg1"/>
          </a:solidFill>
        </p:spPr>
        <p:txBody>
          <a:bodyPr wrap="square" rtlCol="0">
            <a:spAutoFit/>
          </a:bodyPr>
          <a:lstStyle/>
          <a:p>
            <a:r>
              <a:rPr lang="fr-CH" sz="1400" dirty="0" smtClean="0"/>
              <a:t>C</a:t>
            </a:r>
            <a:r>
              <a:rPr lang="fr-CH" sz="1400" baseline="30000" dirty="0" smtClean="0"/>
              <a:t>+</a:t>
            </a:r>
            <a:endParaRPr lang="en-GB" sz="1400" baseline="30000" dirty="0"/>
          </a:p>
        </p:txBody>
      </p:sp>
    </p:spTree>
    <p:extLst>
      <p:ext uri="{BB962C8B-B14F-4D97-AF65-F5344CB8AC3E}">
        <p14:creationId xmlns:p14="http://schemas.microsoft.com/office/powerpoint/2010/main" val="2211241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Object 18"/>
          <p:cNvGraphicFramePr>
            <a:graphicFrameLocks noChangeAspect="1"/>
          </p:cNvGraphicFramePr>
          <p:nvPr>
            <p:extLst>
              <p:ext uri="{D42A27DB-BD31-4B8C-83A1-F6EECF244321}">
                <p14:modId xmlns:p14="http://schemas.microsoft.com/office/powerpoint/2010/main" val="3106741239"/>
              </p:ext>
            </p:extLst>
          </p:nvPr>
        </p:nvGraphicFramePr>
        <p:xfrm>
          <a:off x="974039" y="947416"/>
          <a:ext cx="5880953" cy="4500000"/>
        </p:xfrm>
        <a:graphic>
          <a:graphicData uri="http://schemas.openxmlformats.org/presentationml/2006/ole">
            <mc:AlternateContent xmlns:mc="http://schemas.openxmlformats.org/markup-compatibility/2006">
              <mc:Choice xmlns:v="urn:schemas-microsoft-com:vml" Requires="v">
                <p:oleObj spid="_x0000_s6528" name="Graph" r:id="rId3" imgW="3920760" imgH="3000960" progId="Origin50.Graph">
                  <p:embed/>
                </p:oleObj>
              </mc:Choice>
              <mc:Fallback>
                <p:oleObj name="Graph" r:id="rId3" imgW="3920760" imgH="3000960" progId="Origin50.Graph">
                  <p:embed/>
                  <p:pic>
                    <p:nvPicPr>
                      <p:cNvPr id="0" name=""/>
                      <p:cNvPicPr/>
                      <p:nvPr/>
                    </p:nvPicPr>
                    <p:blipFill>
                      <a:blip r:embed="rId4"/>
                      <a:stretch>
                        <a:fillRect/>
                      </a:stretch>
                    </p:blipFill>
                    <p:spPr>
                      <a:xfrm>
                        <a:off x="974039" y="947416"/>
                        <a:ext cx="5880953" cy="4500000"/>
                      </a:xfrm>
                      <a:prstGeom prst="rect">
                        <a:avLst/>
                      </a:prstGeom>
                    </p:spPr>
                  </p:pic>
                </p:oleObj>
              </mc:Fallback>
            </mc:AlternateContent>
          </a:graphicData>
        </a:graphic>
      </p:graphicFrame>
      <p:sp>
        <p:nvSpPr>
          <p:cNvPr id="2" name="Title 1"/>
          <p:cNvSpPr>
            <a:spLocks noGrp="1"/>
          </p:cNvSpPr>
          <p:nvPr>
            <p:ph type="title"/>
          </p:nvPr>
        </p:nvSpPr>
        <p:spPr>
          <a:xfrm>
            <a:off x="457200" y="92797"/>
            <a:ext cx="8226854" cy="940443"/>
          </a:xfrm>
        </p:spPr>
        <p:txBody>
          <a:bodyPr>
            <a:noAutofit/>
          </a:bodyPr>
          <a:lstStyle/>
          <a:p>
            <a:pPr algn="ctr"/>
            <a:r>
              <a:rPr lang="fr-CH" sz="3200" dirty="0"/>
              <a:t>Contamination </a:t>
            </a:r>
            <a:r>
              <a:rPr lang="fr-CH" sz="3200" dirty="0" err="1"/>
              <a:t>acceptance</a:t>
            </a:r>
            <a:r>
              <a:rPr lang="fr-CH" sz="3200" dirty="0"/>
              <a:t> </a:t>
            </a:r>
            <a:r>
              <a:rPr lang="fr-CH" sz="3200" dirty="0" err="1"/>
              <a:t>levels</a:t>
            </a:r>
            <a:r>
              <a:rPr lang="fr-CH" sz="3200" dirty="0"/>
              <a:t> for </a:t>
            </a:r>
            <a:r>
              <a:rPr lang="fr-CH" sz="3200" dirty="0" err="1" smtClean="0"/>
              <a:t>baked</a:t>
            </a:r>
            <a:r>
              <a:rPr lang="fr-CH" sz="3200" dirty="0" smtClean="0"/>
              <a:t> </a:t>
            </a:r>
            <a:r>
              <a:rPr lang="fr-CH" sz="3200" dirty="0"/>
              <a:t>components</a:t>
            </a:r>
            <a:endParaRPr lang="en-GB" sz="3200" dirty="0"/>
          </a:p>
        </p:txBody>
      </p:sp>
      <p:sp>
        <p:nvSpPr>
          <p:cNvPr id="4" name="Date Placeholder 3"/>
          <p:cNvSpPr>
            <a:spLocks noGrp="1"/>
          </p:cNvSpPr>
          <p:nvPr>
            <p:ph type="dt" sz="half" idx="2"/>
          </p:nvPr>
        </p:nvSpPr>
        <p:spPr/>
        <p:txBody>
          <a:bodyPr/>
          <a:lstStyle/>
          <a:p>
            <a:fld id="{AC9FC52E-F1E6-421F-B831-1CFFB1E1E989}" type="datetime3">
              <a:rPr lang="en-US" smtClean="0"/>
              <a:t>16 May 2019</a:t>
            </a:fld>
            <a:endParaRPr lang="en-US" dirty="0"/>
          </a:p>
        </p:txBody>
      </p:sp>
      <p:sp>
        <p:nvSpPr>
          <p:cNvPr id="5" name="Footer Placeholder 4"/>
          <p:cNvSpPr>
            <a:spLocks noGrp="1"/>
          </p:cNvSpPr>
          <p:nvPr>
            <p:ph type="ftr" sz="quarter" idx="3"/>
          </p:nvPr>
        </p:nvSpPr>
        <p:spPr/>
        <p:txBody>
          <a:bodyPr/>
          <a:lstStyle/>
          <a:p>
            <a:r>
              <a:rPr lang="en-US" dirty="0" smtClean="0"/>
              <a:t>Chiara Pasquino</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14</a:t>
            </a:fld>
            <a:endParaRPr lang="en-US" dirty="0"/>
          </a:p>
        </p:txBody>
      </p:sp>
      <p:graphicFrame>
        <p:nvGraphicFramePr>
          <p:cNvPr id="18" name="Object 17"/>
          <p:cNvGraphicFramePr>
            <a:graphicFrameLocks noChangeAspect="1"/>
          </p:cNvGraphicFramePr>
          <p:nvPr>
            <p:extLst>
              <p:ext uri="{D42A27DB-BD31-4B8C-83A1-F6EECF244321}">
                <p14:modId xmlns:p14="http://schemas.microsoft.com/office/powerpoint/2010/main" val="1849446650"/>
              </p:ext>
            </p:extLst>
          </p:nvPr>
        </p:nvGraphicFramePr>
        <p:xfrm>
          <a:off x="975931" y="942402"/>
          <a:ext cx="5880953" cy="4500000"/>
        </p:xfrm>
        <a:graphic>
          <a:graphicData uri="http://schemas.openxmlformats.org/presentationml/2006/ole">
            <mc:AlternateContent xmlns:mc="http://schemas.openxmlformats.org/markup-compatibility/2006">
              <mc:Choice xmlns:v="urn:schemas-microsoft-com:vml" Requires="v">
                <p:oleObj spid="_x0000_s6529" name="Graph" r:id="rId5" imgW="3920760" imgH="3000960" progId="Origin50.Graph">
                  <p:embed/>
                </p:oleObj>
              </mc:Choice>
              <mc:Fallback>
                <p:oleObj name="Graph" r:id="rId5" imgW="3920760" imgH="3000960" progId="Origin50.Graph">
                  <p:embed/>
                  <p:pic>
                    <p:nvPicPr>
                      <p:cNvPr id="0" name=""/>
                      <p:cNvPicPr/>
                      <p:nvPr/>
                    </p:nvPicPr>
                    <p:blipFill>
                      <a:blip r:embed="rId6"/>
                      <a:stretch>
                        <a:fillRect/>
                      </a:stretch>
                    </p:blipFill>
                    <p:spPr>
                      <a:xfrm>
                        <a:off x="975931" y="942402"/>
                        <a:ext cx="5880953" cy="4500000"/>
                      </a:xfrm>
                      <a:prstGeom prst="rect">
                        <a:avLst/>
                      </a:prstGeom>
                    </p:spPr>
                  </p:pic>
                </p:oleObj>
              </mc:Fallback>
            </mc:AlternateContent>
          </a:graphicData>
        </a:graphic>
      </p:graphicFrame>
      <p:sp>
        <p:nvSpPr>
          <p:cNvPr id="20" name="TextBox 19"/>
          <p:cNvSpPr txBox="1"/>
          <p:nvPr/>
        </p:nvSpPr>
        <p:spPr>
          <a:xfrm>
            <a:off x="1946396" y="5320615"/>
            <a:ext cx="4070589" cy="738664"/>
          </a:xfrm>
          <a:prstGeom prst="rect">
            <a:avLst/>
          </a:prstGeom>
          <a:noFill/>
          <a:ln>
            <a:solidFill>
              <a:schemeClr val="tx1"/>
            </a:solidFill>
          </a:ln>
        </p:spPr>
        <p:txBody>
          <a:bodyPr wrap="square" rtlCol="0">
            <a:spAutoFit/>
          </a:bodyPr>
          <a:lstStyle/>
          <a:p>
            <a:pPr algn="just"/>
            <a:r>
              <a:rPr lang="en-GB" sz="1400" dirty="0" smtClean="0"/>
              <a:t>For baked components the H</a:t>
            </a:r>
            <a:r>
              <a:rPr lang="en-GB" sz="1400" baseline="-25000" dirty="0" smtClean="0"/>
              <a:t>2</a:t>
            </a:r>
            <a:r>
              <a:rPr lang="en-GB" sz="1400" dirty="0" smtClean="0"/>
              <a:t> peak becomes the reference with a more stringent acceptance criteria (i.e. 10</a:t>
            </a:r>
            <a:r>
              <a:rPr lang="en-GB" sz="1400" baseline="30000" dirty="0" smtClean="0"/>
              <a:t>4</a:t>
            </a:r>
            <a:r>
              <a:rPr lang="en-GB" sz="1400" dirty="0" smtClean="0"/>
              <a:t> ratio for masses &gt; 44).</a:t>
            </a:r>
            <a:endParaRPr lang="en-GB" sz="1400" dirty="0"/>
          </a:p>
        </p:txBody>
      </p:sp>
      <p:cxnSp>
        <p:nvCxnSpPr>
          <p:cNvPr id="21" name="Straight Connector 20"/>
          <p:cNvCxnSpPr/>
          <p:nvPr/>
        </p:nvCxnSpPr>
        <p:spPr>
          <a:xfrm>
            <a:off x="2777342" y="3053580"/>
            <a:ext cx="308279"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3840481" y="3613908"/>
            <a:ext cx="2176504"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3182593" y="3055317"/>
            <a:ext cx="572477"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6807637" y="5624696"/>
            <a:ext cx="2094271" cy="369332"/>
          </a:xfrm>
          <a:prstGeom prst="rect">
            <a:avLst/>
          </a:prstGeom>
          <a:solidFill>
            <a:schemeClr val="tx2"/>
          </a:solidFill>
        </p:spPr>
        <p:txBody>
          <a:bodyPr wrap="square" rtlCol="0">
            <a:spAutoFit/>
          </a:bodyPr>
          <a:lstStyle/>
          <a:p>
            <a:r>
              <a:rPr lang="fr-CH" dirty="0" smtClean="0">
                <a:solidFill>
                  <a:schemeClr val="bg1"/>
                </a:solidFill>
              </a:rPr>
              <a:t>*</a:t>
            </a:r>
            <a:r>
              <a:rPr lang="fr-CH" dirty="0" err="1" smtClean="0">
                <a:solidFill>
                  <a:schemeClr val="bg1"/>
                </a:solidFill>
              </a:rPr>
              <a:t>simulated</a:t>
            </a:r>
            <a:r>
              <a:rPr lang="fr-CH" dirty="0" smtClean="0">
                <a:solidFill>
                  <a:schemeClr val="bg1"/>
                </a:solidFill>
              </a:rPr>
              <a:t> </a:t>
            </a:r>
            <a:r>
              <a:rPr lang="fr-CH" dirty="0" err="1" smtClean="0">
                <a:solidFill>
                  <a:schemeClr val="bg1"/>
                </a:solidFill>
              </a:rPr>
              <a:t>spectra</a:t>
            </a:r>
            <a:endParaRPr lang="en-GB" dirty="0">
              <a:solidFill>
                <a:schemeClr val="bg1"/>
              </a:solidFill>
            </a:endParaRPr>
          </a:p>
        </p:txBody>
      </p:sp>
      <p:sp>
        <p:nvSpPr>
          <p:cNvPr id="16" name="TextBox 15"/>
          <p:cNvSpPr txBox="1"/>
          <p:nvPr/>
        </p:nvSpPr>
        <p:spPr>
          <a:xfrm>
            <a:off x="6708618" y="2743197"/>
            <a:ext cx="2055136" cy="646331"/>
          </a:xfrm>
          <a:prstGeom prst="rect">
            <a:avLst/>
          </a:prstGeom>
          <a:noFill/>
          <a:ln>
            <a:solidFill>
              <a:schemeClr val="tx1"/>
            </a:solidFill>
          </a:ln>
        </p:spPr>
        <p:txBody>
          <a:bodyPr wrap="square" rtlCol="0">
            <a:spAutoFit/>
          </a:bodyPr>
          <a:lstStyle/>
          <a:p>
            <a:pPr algn="just"/>
            <a:r>
              <a:rPr lang="fr-CH" dirty="0" err="1" smtClean="0"/>
              <a:t>e.g</a:t>
            </a:r>
            <a:r>
              <a:rPr lang="fr-CH" dirty="0" smtClean="0"/>
              <a:t>. LHC, AD, ELENA</a:t>
            </a:r>
            <a:endParaRPr lang="en-GB" dirty="0"/>
          </a:p>
        </p:txBody>
      </p:sp>
      <p:sp>
        <p:nvSpPr>
          <p:cNvPr id="24" name="TextBox 23"/>
          <p:cNvSpPr txBox="1"/>
          <p:nvPr/>
        </p:nvSpPr>
        <p:spPr>
          <a:xfrm>
            <a:off x="2420858" y="2005208"/>
            <a:ext cx="588519" cy="307777"/>
          </a:xfrm>
          <a:prstGeom prst="rect">
            <a:avLst/>
          </a:prstGeom>
          <a:solidFill>
            <a:schemeClr val="bg1"/>
          </a:solidFill>
        </p:spPr>
        <p:txBody>
          <a:bodyPr wrap="square" rtlCol="0">
            <a:spAutoFit/>
          </a:bodyPr>
          <a:lstStyle/>
          <a:p>
            <a:r>
              <a:rPr lang="fr-CH" sz="1400" dirty="0" smtClean="0"/>
              <a:t>H</a:t>
            </a:r>
            <a:r>
              <a:rPr lang="fr-CH" sz="1400" baseline="-25000" dirty="0" smtClean="0"/>
              <a:t>2</a:t>
            </a:r>
            <a:r>
              <a:rPr lang="fr-CH" sz="1400" dirty="0" smtClean="0"/>
              <a:t>O</a:t>
            </a:r>
            <a:endParaRPr lang="en-GB" sz="1400" dirty="0"/>
          </a:p>
        </p:txBody>
      </p:sp>
      <p:sp>
        <p:nvSpPr>
          <p:cNvPr id="26" name="TextBox 25"/>
          <p:cNvSpPr txBox="1"/>
          <p:nvPr/>
        </p:nvSpPr>
        <p:spPr>
          <a:xfrm>
            <a:off x="2150411" y="1490445"/>
            <a:ext cx="410488" cy="307777"/>
          </a:xfrm>
          <a:prstGeom prst="rect">
            <a:avLst/>
          </a:prstGeom>
          <a:solidFill>
            <a:schemeClr val="bg1"/>
          </a:solidFill>
        </p:spPr>
        <p:txBody>
          <a:bodyPr wrap="square" rtlCol="0">
            <a:spAutoFit/>
          </a:bodyPr>
          <a:lstStyle/>
          <a:p>
            <a:r>
              <a:rPr lang="fr-CH" sz="1400" dirty="0" smtClean="0"/>
              <a:t>H</a:t>
            </a:r>
            <a:r>
              <a:rPr lang="fr-CH" sz="1400" baseline="-25000" dirty="0" smtClean="0"/>
              <a:t>2</a:t>
            </a:r>
            <a:endParaRPr lang="en-GB" sz="1400" baseline="-25000" dirty="0"/>
          </a:p>
        </p:txBody>
      </p:sp>
      <p:sp>
        <p:nvSpPr>
          <p:cNvPr id="28" name="TextBox 27"/>
          <p:cNvSpPr txBox="1"/>
          <p:nvPr/>
        </p:nvSpPr>
        <p:spPr>
          <a:xfrm>
            <a:off x="2991972" y="2235603"/>
            <a:ext cx="696989" cy="307777"/>
          </a:xfrm>
          <a:prstGeom prst="rect">
            <a:avLst/>
          </a:prstGeom>
          <a:solidFill>
            <a:schemeClr val="bg1"/>
          </a:solidFill>
        </p:spPr>
        <p:txBody>
          <a:bodyPr wrap="square" rtlCol="0">
            <a:spAutoFit/>
          </a:bodyPr>
          <a:lstStyle/>
          <a:p>
            <a:r>
              <a:rPr lang="fr-CH" sz="1400" dirty="0" smtClean="0"/>
              <a:t>N</a:t>
            </a:r>
            <a:r>
              <a:rPr lang="fr-CH" sz="1400" baseline="-25000" dirty="0" smtClean="0"/>
              <a:t>2</a:t>
            </a:r>
            <a:r>
              <a:rPr lang="fr-CH" sz="1400" dirty="0" smtClean="0"/>
              <a:t>/CO</a:t>
            </a:r>
            <a:endParaRPr lang="en-GB" sz="1400" dirty="0"/>
          </a:p>
        </p:txBody>
      </p:sp>
      <p:sp>
        <p:nvSpPr>
          <p:cNvPr id="30" name="TextBox 29"/>
          <p:cNvSpPr txBox="1"/>
          <p:nvPr/>
        </p:nvSpPr>
        <p:spPr>
          <a:xfrm>
            <a:off x="2436978" y="3252156"/>
            <a:ext cx="382842" cy="307777"/>
          </a:xfrm>
          <a:prstGeom prst="rect">
            <a:avLst/>
          </a:prstGeom>
          <a:solidFill>
            <a:schemeClr val="bg1"/>
          </a:solidFill>
        </p:spPr>
        <p:txBody>
          <a:bodyPr wrap="square" rtlCol="0">
            <a:spAutoFit/>
          </a:bodyPr>
          <a:lstStyle/>
          <a:p>
            <a:r>
              <a:rPr lang="fr-CH" sz="1400" dirty="0" smtClean="0"/>
              <a:t>N</a:t>
            </a:r>
            <a:r>
              <a:rPr lang="fr-CH" sz="1400" baseline="30000" dirty="0" smtClean="0"/>
              <a:t>+</a:t>
            </a:r>
            <a:endParaRPr lang="en-GB" sz="1400" baseline="30000" dirty="0"/>
          </a:p>
        </p:txBody>
      </p:sp>
      <p:sp>
        <p:nvSpPr>
          <p:cNvPr id="31" name="TextBox 30"/>
          <p:cNvSpPr txBox="1"/>
          <p:nvPr/>
        </p:nvSpPr>
        <p:spPr>
          <a:xfrm>
            <a:off x="3777930" y="2312985"/>
            <a:ext cx="617767" cy="307777"/>
          </a:xfrm>
          <a:prstGeom prst="rect">
            <a:avLst/>
          </a:prstGeom>
          <a:solidFill>
            <a:schemeClr val="bg1"/>
          </a:solidFill>
        </p:spPr>
        <p:txBody>
          <a:bodyPr wrap="square" rtlCol="0">
            <a:spAutoFit/>
          </a:bodyPr>
          <a:lstStyle/>
          <a:p>
            <a:r>
              <a:rPr lang="fr-CH" sz="1400" dirty="0" smtClean="0"/>
              <a:t>CO</a:t>
            </a:r>
            <a:r>
              <a:rPr lang="fr-CH" sz="1400" baseline="-25000" dirty="0" smtClean="0"/>
              <a:t>2</a:t>
            </a:r>
            <a:endParaRPr lang="en-GB" sz="1400" baseline="-25000" dirty="0"/>
          </a:p>
        </p:txBody>
      </p:sp>
      <p:sp>
        <p:nvSpPr>
          <p:cNvPr id="35" name="TextBox 34"/>
          <p:cNvSpPr txBox="1"/>
          <p:nvPr/>
        </p:nvSpPr>
        <p:spPr>
          <a:xfrm>
            <a:off x="2107120" y="2833056"/>
            <a:ext cx="394822" cy="307777"/>
          </a:xfrm>
          <a:prstGeom prst="rect">
            <a:avLst/>
          </a:prstGeom>
          <a:solidFill>
            <a:schemeClr val="bg1"/>
          </a:solidFill>
        </p:spPr>
        <p:txBody>
          <a:bodyPr wrap="square" rtlCol="0">
            <a:spAutoFit/>
          </a:bodyPr>
          <a:lstStyle/>
          <a:p>
            <a:r>
              <a:rPr lang="fr-CH" sz="1400" dirty="0" smtClean="0"/>
              <a:t>C</a:t>
            </a:r>
            <a:r>
              <a:rPr lang="fr-CH" sz="1400" baseline="30000" dirty="0" smtClean="0"/>
              <a:t>+</a:t>
            </a:r>
            <a:endParaRPr lang="en-GB" sz="1400" baseline="30000" dirty="0"/>
          </a:p>
        </p:txBody>
      </p:sp>
    </p:spTree>
    <p:extLst>
      <p:ext uri="{BB962C8B-B14F-4D97-AF65-F5344CB8AC3E}">
        <p14:creationId xmlns:p14="http://schemas.microsoft.com/office/powerpoint/2010/main" val="2722271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What</a:t>
            </a:r>
            <a:r>
              <a:rPr lang="fr-CH" dirty="0" smtClean="0"/>
              <a:t> about </a:t>
            </a:r>
            <a:r>
              <a:rPr lang="fr-CH" dirty="0" err="1" smtClean="0"/>
              <a:t>leak</a:t>
            </a:r>
            <a:r>
              <a:rPr lang="fr-CH" dirty="0" smtClean="0"/>
              <a:t> </a:t>
            </a:r>
            <a:r>
              <a:rPr lang="fr-CH" dirty="0" err="1" smtClean="0"/>
              <a:t>tightness</a:t>
            </a:r>
            <a:r>
              <a:rPr lang="fr-CH" dirty="0" smtClean="0"/>
              <a:t>?</a:t>
            </a:r>
            <a:endParaRPr lang="en-GB" dirty="0"/>
          </a:p>
        </p:txBody>
      </p:sp>
      <p:sp>
        <p:nvSpPr>
          <p:cNvPr id="7" name="Text Placeholder 6"/>
          <p:cNvSpPr>
            <a:spLocks noGrp="1"/>
          </p:cNvSpPr>
          <p:nvPr>
            <p:ph type="body" idx="1"/>
          </p:nvPr>
        </p:nvSpPr>
        <p:spPr/>
        <p:txBody>
          <a:bodyPr/>
          <a:lstStyle/>
          <a:p>
            <a:pPr algn="ctr"/>
            <a:r>
              <a:rPr lang="fr-CH" dirty="0" err="1" smtClean="0"/>
              <a:t>External</a:t>
            </a:r>
            <a:r>
              <a:rPr lang="fr-CH" dirty="0" smtClean="0"/>
              <a:t> </a:t>
            </a:r>
            <a:r>
              <a:rPr lang="fr-CH" dirty="0" err="1" smtClean="0"/>
              <a:t>Leak</a:t>
            </a:r>
            <a:r>
              <a:rPr lang="fr-CH" dirty="0" smtClean="0"/>
              <a:t> </a:t>
            </a:r>
            <a:endParaRPr lang="en-GB" dirty="0"/>
          </a:p>
        </p:txBody>
      </p:sp>
      <p:sp>
        <p:nvSpPr>
          <p:cNvPr id="9" name="Text Placeholder 8"/>
          <p:cNvSpPr>
            <a:spLocks noGrp="1"/>
          </p:cNvSpPr>
          <p:nvPr>
            <p:ph type="body" sz="half" idx="3"/>
          </p:nvPr>
        </p:nvSpPr>
        <p:spPr/>
        <p:txBody>
          <a:bodyPr/>
          <a:lstStyle/>
          <a:p>
            <a:pPr algn="ctr"/>
            <a:r>
              <a:rPr lang="fr-CH" dirty="0" err="1" smtClean="0"/>
              <a:t>Internal</a:t>
            </a:r>
            <a:r>
              <a:rPr lang="fr-CH" dirty="0" smtClean="0"/>
              <a:t> </a:t>
            </a:r>
            <a:r>
              <a:rPr lang="fr-CH" dirty="0" err="1" smtClean="0"/>
              <a:t>leak</a:t>
            </a:r>
            <a:endParaRPr lang="en-GB" dirty="0"/>
          </a:p>
        </p:txBody>
      </p:sp>
      <p:sp>
        <p:nvSpPr>
          <p:cNvPr id="8" name="Content Placeholder 7"/>
          <p:cNvSpPr>
            <a:spLocks noGrp="1"/>
          </p:cNvSpPr>
          <p:nvPr>
            <p:ph sz="quarter" idx="2"/>
          </p:nvPr>
        </p:nvSpPr>
        <p:spPr/>
        <p:txBody>
          <a:bodyPr>
            <a:normAutofit fontScale="92500" lnSpcReduction="10000"/>
          </a:bodyPr>
          <a:lstStyle/>
          <a:p>
            <a:pPr algn="just">
              <a:buFont typeface="Courier New" panose="02070309020205020404" pitchFamily="49" charset="0"/>
              <a:buChar char="o"/>
            </a:pPr>
            <a:r>
              <a:rPr lang="fr-CH" dirty="0" err="1" smtClean="0"/>
              <a:t>Helium</a:t>
            </a:r>
            <a:r>
              <a:rPr lang="fr-CH" dirty="0" smtClean="0"/>
              <a:t> </a:t>
            </a:r>
            <a:r>
              <a:rPr lang="fr-CH" dirty="0" err="1" smtClean="0"/>
              <a:t>leak</a:t>
            </a:r>
            <a:r>
              <a:rPr lang="fr-CH" dirty="0" smtClean="0"/>
              <a:t> rate </a:t>
            </a:r>
            <a:r>
              <a:rPr lang="fr-CH" dirty="0" err="1" smtClean="0"/>
              <a:t>acceptance</a:t>
            </a:r>
            <a:r>
              <a:rPr lang="fr-CH" dirty="0" smtClean="0"/>
              <a:t> </a:t>
            </a:r>
            <a:r>
              <a:rPr lang="fr-CH" dirty="0" err="1" smtClean="0"/>
              <a:t>threshold</a:t>
            </a:r>
            <a:r>
              <a:rPr lang="fr-CH" dirty="0" smtClean="0"/>
              <a:t> </a:t>
            </a:r>
            <a:r>
              <a:rPr lang="fr-CH" dirty="0" err="1" smtClean="0"/>
              <a:t>is</a:t>
            </a:r>
            <a:r>
              <a:rPr lang="fr-CH" dirty="0" smtClean="0"/>
              <a:t> 1*10</a:t>
            </a:r>
            <a:r>
              <a:rPr lang="fr-CH" baseline="30000" dirty="0" smtClean="0"/>
              <a:t>-10</a:t>
            </a:r>
            <a:r>
              <a:rPr lang="fr-CH" dirty="0" smtClean="0"/>
              <a:t> mbar *l/s;</a:t>
            </a:r>
          </a:p>
          <a:p>
            <a:pPr algn="just">
              <a:buFont typeface="Courier New" panose="02070309020205020404" pitchFamily="49" charset="0"/>
              <a:buChar char="o"/>
            </a:pPr>
            <a:r>
              <a:rPr lang="fr-CH" dirty="0" smtClean="0"/>
              <a:t>A </a:t>
            </a:r>
            <a:r>
              <a:rPr lang="fr-CH" dirty="0" err="1" smtClean="0"/>
              <a:t>leak</a:t>
            </a:r>
            <a:r>
              <a:rPr lang="fr-CH" dirty="0" smtClean="0"/>
              <a:t> </a:t>
            </a:r>
            <a:r>
              <a:rPr lang="fr-CH" dirty="0" err="1" smtClean="0"/>
              <a:t>is</a:t>
            </a:r>
            <a:r>
              <a:rPr lang="fr-CH" dirty="0" smtClean="0"/>
              <a:t> an indication of possible </a:t>
            </a:r>
            <a:r>
              <a:rPr lang="fr-CH" dirty="0" err="1" smtClean="0"/>
              <a:t>material</a:t>
            </a:r>
            <a:r>
              <a:rPr lang="fr-CH" dirty="0" smtClean="0"/>
              <a:t> </a:t>
            </a:r>
            <a:r>
              <a:rPr lang="fr-CH" dirty="0" err="1" smtClean="0"/>
              <a:t>defects</a:t>
            </a:r>
            <a:r>
              <a:rPr lang="fr-CH" dirty="0" smtClean="0"/>
              <a:t> (</a:t>
            </a:r>
            <a:r>
              <a:rPr lang="fr-CH" dirty="0" err="1" smtClean="0"/>
              <a:t>precipitates</a:t>
            </a:r>
            <a:r>
              <a:rPr lang="fr-CH" dirty="0" smtClean="0"/>
              <a:t>, cracks..), </a:t>
            </a:r>
            <a:r>
              <a:rPr lang="fr-CH" dirty="0" err="1" smtClean="0"/>
              <a:t>flaws</a:t>
            </a:r>
            <a:r>
              <a:rPr lang="fr-CH" dirty="0" smtClean="0"/>
              <a:t> in the fabrication </a:t>
            </a:r>
            <a:r>
              <a:rPr lang="fr-CH" dirty="0" err="1" smtClean="0"/>
              <a:t>process</a:t>
            </a:r>
            <a:r>
              <a:rPr lang="fr-CH" dirty="0" smtClean="0"/>
              <a:t> or in the </a:t>
            </a:r>
            <a:r>
              <a:rPr lang="fr-CH" dirty="0" err="1" smtClean="0"/>
              <a:t>mechanical</a:t>
            </a:r>
            <a:r>
              <a:rPr lang="fr-CH" dirty="0" smtClean="0"/>
              <a:t> </a:t>
            </a:r>
            <a:r>
              <a:rPr lang="fr-CH" dirty="0" err="1" smtClean="0"/>
              <a:t>assembly</a:t>
            </a:r>
            <a:r>
              <a:rPr lang="fr-CH" dirty="0" smtClean="0"/>
              <a:t>. </a:t>
            </a:r>
          </a:p>
          <a:p>
            <a:pPr algn="just">
              <a:buFont typeface="Courier New" panose="02070309020205020404" pitchFamily="49" charset="0"/>
              <a:buChar char="o"/>
            </a:pPr>
            <a:r>
              <a:rPr lang="fr-CH" dirty="0" smtClean="0"/>
              <a:t>No </a:t>
            </a:r>
            <a:r>
              <a:rPr lang="fr-CH" dirty="0" err="1" smtClean="0"/>
              <a:t>deviation</a:t>
            </a:r>
            <a:r>
              <a:rPr lang="fr-CH" dirty="0" smtClean="0"/>
              <a:t> </a:t>
            </a:r>
            <a:r>
              <a:rPr lang="fr-CH" dirty="0" err="1" smtClean="0"/>
              <a:t>from</a:t>
            </a:r>
            <a:r>
              <a:rPr lang="fr-CH" dirty="0" smtClean="0"/>
              <a:t> </a:t>
            </a:r>
            <a:r>
              <a:rPr lang="fr-CH" dirty="0" err="1" smtClean="0"/>
              <a:t>this</a:t>
            </a:r>
            <a:r>
              <a:rPr lang="fr-CH" dirty="0" smtClean="0"/>
              <a:t> value are </a:t>
            </a:r>
            <a:r>
              <a:rPr lang="fr-CH" dirty="0" err="1" smtClean="0"/>
              <a:t>accepted</a:t>
            </a:r>
            <a:r>
              <a:rPr lang="fr-CH" dirty="0"/>
              <a:t>.</a:t>
            </a:r>
            <a:r>
              <a:rPr lang="fr-CH" dirty="0" smtClean="0"/>
              <a:t> </a:t>
            </a:r>
            <a:endParaRPr lang="en-GB" dirty="0"/>
          </a:p>
        </p:txBody>
      </p:sp>
      <p:sp>
        <p:nvSpPr>
          <p:cNvPr id="10" name="Content Placeholder 9"/>
          <p:cNvSpPr>
            <a:spLocks noGrp="1"/>
          </p:cNvSpPr>
          <p:nvPr>
            <p:ph sz="quarter" idx="4"/>
          </p:nvPr>
        </p:nvSpPr>
        <p:spPr/>
        <p:txBody>
          <a:bodyPr>
            <a:normAutofit fontScale="92500" lnSpcReduction="10000"/>
          </a:bodyPr>
          <a:lstStyle/>
          <a:p>
            <a:pPr algn="just">
              <a:buFont typeface="Courier New" panose="02070309020205020404" pitchFamily="49" charset="0"/>
              <a:buChar char="o"/>
            </a:pPr>
            <a:r>
              <a:rPr lang="fr-CH" dirty="0" err="1" smtClean="0"/>
              <a:t>Internal</a:t>
            </a:r>
            <a:r>
              <a:rPr lang="fr-CH" dirty="0" smtClean="0"/>
              <a:t> </a:t>
            </a:r>
            <a:r>
              <a:rPr lang="fr-CH" dirty="0" err="1" smtClean="0"/>
              <a:t>leak</a:t>
            </a:r>
            <a:r>
              <a:rPr lang="fr-CH" dirty="0" smtClean="0"/>
              <a:t> rate </a:t>
            </a:r>
            <a:r>
              <a:rPr lang="fr-CH" dirty="0" err="1" smtClean="0"/>
              <a:t>acceptance</a:t>
            </a:r>
            <a:r>
              <a:rPr lang="fr-CH" dirty="0" smtClean="0"/>
              <a:t> </a:t>
            </a:r>
            <a:r>
              <a:rPr lang="fr-CH" dirty="0" err="1" smtClean="0"/>
              <a:t>threshold</a:t>
            </a:r>
            <a:r>
              <a:rPr lang="fr-CH" dirty="0" smtClean="0"/>
              <a:t> </a:t>
            </a:r>
            <a:r>
              <a:rPr lang="fr-CH" dirty="0" err="1" smtClean="0"/>
              <a:t>is</a:t>
            </a:r>
            <a:r>
              <a:rPr lang="fr-CH" dirty="0" smtClean="0"/>
              <a:t> &lt; 5*10</a:t>
            </a:r>
            <a:r>
              <a:rPr lang="fr-CH" baseline="30000" dirty="0" smtClean="0"/>
              <a:t>-9</a:t>
            </a:r>
            <a:r>
              <a:rPr lang="fr-CH" dirty="0" smtClean="0"/>
              <a:t> mbar*l/s </a:t>
            </a:r>
            <a:r>
              <a:rPr lang="fr-CH" dirty="0" err="1" smtClean="0"/>
              <a:t>both</a:t>
            </a:r>
            <a:r>
              <a:rPr lang="fr-CH" dirty="0" smtClean="0"/>
              <a:t> for LHC (NEG saturation), </a:t>
            </a:r>
            <a:r>
              <a:rPr lang="fr-CH" dirty="0" err="1" smtClean="0"/>
              <a:t>Injectors</a:t>
            </a:r>
            <a:r>
              <a:rPr lang="fr-CH" dirty="0" smtClean="0"/>
              <a:t> (&lt;20% of the total pressure).</a:t>
            </a:r>
            <a:endParaRPr lang="fr-CH" baseline="30000" dirty="0" smtClean="0"/>
          </a:p>
          <a:p>
            <a:pPr algn="just">
              <a:buFont typeface="Courier New" panose="02070309020205020404" pitchFamily="49" charset="0"/>
              <a:buChar char="o"/>
            </a:pPr>
            <a:r>
              <a:rPr lang="fr-CH" dirty="0" smtClean="0"/>
              <a:t>It </a:t>
            </a:r>
            <a:r>
              <a:rPr lang="fr-CH" dirty="0" err="1" smtClean="0"/>
              <a:t>is</a:t>
            </a:r>
            <a:r>
              <a:rPr lang="fr-CH" dirty="0" smtClean="0"/>
              <a:t> an indication of </a:t>
            </a:r>
            <a:r>
              <a:rPr lang="fr-CH" dirty="0" err="1" smtClean="0"/>
              <a:t>flaws</a:t>
            </a:r>
            <a:r>
              <a:rPr lang="fr-CH" dirty="0" smtClean="0"/>
              <a:t> in the </a:t>
            </a:r>
            <a:r>
              <a:rPr lang="fr-CH" dirty="0" err="1" smtClean="0"/>
              <a:t>conceptual</a:t>
            </a:r>
            <a:r>
              <a:rPr lang="fr-CH" dirty="0" smtClean="0"/>
              <a:t> design (</a:t>
            </a:r>
            <a:r>
              <a:rPr lang="fr-CH" dirty="0" err="1" smtClean="0"/>
              <a:t>trapped</a:t>
            </a:r>
            <a:r>
              <a:rPr lang="fr-CH" dirty="0" smtClean="0"/>
              <a:t> volumes).</a:t>
            </a:r>
          </a:p>
          <a:p>
            <a:pPr algn="just">
              <a:buFont typeface="Courier New" panose="02070309020205020404" pitchFamily="49" charset="0"/>
              <a:buChar char="o"/>
            </a:pPr>
            <a:r>
              <a:rPr lang="fr-CH" dirty="0" err="1" smtClean="0"/>
              <a:t>Leak</a:t>
            </a:r>
            <a:r>
              <a:rPr lang="fr-CH" dirty="0" smtClean="0"/>
              <a:t> </a:t>
            </a:r>
            <a:r>
              <a:rPr lang="fr-CH" dirty="0" err="1" smtClean="0"/>
              <a:t>can</a:t>
            </a:r>
            <a:r>
              <a:rPr lang="fr-CH" dirty="0" smtClean="0"/>
              <a:t> </a:t>
            </a:r>
            <a:r>
              <a:rPr lang="fr-CH" dirty="0" err="1" smtClean="0"/>
              <a:t>be</a:t>
            </a:r>
            <a:r>
              <a:rPr lang="fr-CH" dirty="0" smtClean="0"/>
              <a:t> </a:t>
            </a:r>
            <a:r>
              <a:rPr lang="fr-CH" dirty="0" err="1" smtClean="0"/>
              <a:t>evaluated</a:t>
            </a:r>
            <a:r>
              <a:rPr lang="fr-CH" dirty="0" smtClean="0"/>
              <a:t> by accumulation;</a:t>
            </a:r>
          </a:p>
          <a:p>
            <a:pPr algn="just">
              <a:buFont typeface="Courier New" panose="02070309020205020404" pitchFamily="49" charset="0"/>
              <a:buChar char="o"/>
            </a:pPr>
            <a:endParaRPr lang="en-GB" dirty="0"/>
          </a:p>
        </p:txBody>
      </p:sp>
      <p:sp>
        <p:nvSpPr>
          <p:cNvPr id="3" name="Date Placeholder 2"/>
          <p:cNvSpPr>
            <a:spLocks noGrp="1"/>
          </p:cNvSpPr>
          <p:nvPr>
            <p:ph type="dt" sz="half" idx="4294967295"/>
          </p:nvPr>
        </p:nvSpPr>
        <p:spPr>
          <a:xfrm>
            <a:off x="3995738" y="6503989"/>
            <a:ext cx="1719262" cy="331787"/>
          </a:xfrm>
        </p:spPr>
        <p:txBody>
          <a:bodyPr/>
          <a:lstStyle/>
          <a:p>
            <a:fld id="{D286D462-B48E-4F19-B14C-322C43C51EA1}" type="datetime3">
              <a:rPr lang="en-US" smtClean="0"/>
              <a:pPr/>
              <a:t>16 May 2019</a:t>
            </a:fld>
            <a:endParaRPr lang="en-US" dirty="0"/>
          </a:p>
        </p:txBody>
      </p:sp>
      <p:sp>
        <p:nvSpPr>
          <p:cNvPr id="4" name="Footer Placeholder 3"/>
          <p:cNvSpPr>
            <a:spLocks noGrp="1"/>
          </p:cNvSpPr>
          <p:nvPr>
            <p:ph type="ftr" sz="quarter" idx="4294967295"/>
          </p:nvPr>
        </p:nvSpPr>
        <p:spPr>
          <a:xfrm>
            <a:off x="5873432" y="6503988"/>
            <a:ext cx="2895600" cy="331787"/>
          </a:xfrm>
        </p:spPr>
        <p:txBody>
          <a:bodyPr/>
          <a:lstStyle/>
          <a:p>
            <a:r>
              <a:rPr lang="en-US" dirty="0" smtClean="0"/>
              <a:t>Chiara Pasquino</a:t>
            </a:r>
            <a:endParaRPr lang="en-US" dirty="0"/>
          </a:p>
        </p:txBody>
      </p:sp>
      <p:sp>
        <p:nvSpPr>
          <p:cNvPr id="5" name="Slide Number Placeholder 4"/>
          <p:cNvSpPr>
            <a:spLocks noGrp="1"/>
          </p:cNvSpPr>
          <p:nvPr>
            <p:ph type="sldNum" sz="quarter" idx="4294967295"/>
          </p:nvPr>
        </p:nvSpPr>
        <p:spPr>
          <a:xfrm>
            <a:off x="8642350" y="6519863"/>
            <a:ext cx="501650" cy="331787"/>
          </a:xfrm>
        </p:spPr>
        <p:txBody>
          <a:bodyPr/>
          <a:lstStyle/>
          <a:p>
            <a:fld id="{17918391-D411-FE40-AAD7-861AE5233E0E}" type="slidenum">
              <a:rPr lang="en-US" smtClean="0"/>
              <a:pPr/>
              <a:t>15</a:t>
            </a:fld>
            <a:endParaRPr lang="en-US" dirty="0"/>
          </a:p>
        </p:txBody>
      </p:sp>
    </p:spTree>
    <p:extLst>
      <p:ext uri="{BB962C8B-B14F-4D97-AF65-F5344CB8AC3E}">
        <p14:creationId xmlns:p14="http://schemas.microsoft.com/office/powerpoint/2010/main" val="1562923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ct 11"/>
          <p:cNvGraphicFramePr>
            <a:graphicFrameLocks noChangeAspect="1"/>
          </p:cNvGraphicFramePr>
          <p:nvPr>
            <p:extLst>
              <p:ext uri="{D42A27DB-BD31-4B8C-83A1-F6EECF244321}">
                <p14:modId xmlns:p14="http://schemas.microsoft.com/office/powerpoint/2010/main" val="506502399"/>
              </p:ext>
            </p:extLst>
          </p:nvPr>
        </p:nvGraphicFramePr>
        <p:xfrm>
          <a:off x="2810373" y="3132050"/>
          <a:ext cx="3965575" cy="2784475"/>
        </p:xfrm>
        <a:graphic>
          <a:graphicData uri="http://schemas.openxmlformats.org/presentationml/2006/ole">
            <mc:AlternateContent xmlns:mc="http://schemas.openxmlformats.org/markup-compatibility/2006">
              <mc:Choice xmlns:v="urn:schemas-microsoft-com:vml" Requires="v">
                <p:oleObj spid="_x0000_s1547" name="Graph" r:id="rId3" imgW="4131720" imgH="2901600" progId="Origin50.Graph">
                  <p:embed/>
                </p:oleObj>
              </mc:Choice>
              <mc:Fallback>
                <p:oleObj name="Graph" r:id="rId3" imgW="4131720" imgH="2901600" progId="Origin50.Graph">
                  <p:embed/>
                  <p:pic>
                    <p:nvPicPr>
                      <p:cNvPr id="14" name="Object 13"/>
                      <p:cNvPicPr/>
                      <p:nvPr/>
                    </p:nvPicPr>
                    <p:blipFill>
                      <a:blip r:embed="rId4"/>
                      <a:stretch>
                        <a:fillRect/>
                      </a:stretch>
                    </p:blipFill>
                    <p:spPr>
                      <a:xfrm>
                        <a:off x="2810373" y="3132050"/>
                        <a:ext cx="3965575" cy="2784475"/>
                      </a:xfrm>
                      <a:prstGeom prst="rect">
                        <a:avLst/>
                      </a:prstGeom>
                    </p:spPr>
                  </p:pic>
                </p:oleObj>
              </mc:Fallback>
            </mc:AlternateContent>
          </a:graphicData>
        </a:graphic>
      </p:graphicFrame>
      <p:sp>
        <p:nvSpPr>
          <p:cNvPr id="2" name="Title 1"/>
          <p:cNvSpPr>
            <a:spLocks noGrp="1"/>
          </p:cNvSpPr>
          <p:nvPr>
            <p:ph type="title"/>
          </p:nvPr>
        </p:nvSpPr>
        <p:spPr>
          <a:xfrm>
            <a:off x="457200" y="0"/>
            <a:ext cx="8226854" cy="940443"/>
          </a:xfrm>
        </p:spPr>
        <p:txBody>
          <a:bodyPr>
            <a:normAutofit fontScale="90000"/>
          </a:bodyPr>
          <a:lstStyle/>
          <a:p>
            <a:pPr algn="ctr"/>
            <a:r>
              <a:rPr lang="fr-CH" sz="3200" dirty="0" err="1" smtClean="0"/>
              <a:t>Finally</a:t>
            </a:r>
            <a:r>
              <a:rPr lang="fr-CH" sz="3200" dirty="0" smtClean="0"/>
              <a:t>, a vacuum component </a:t>
            </a:r>
            <a:r>
              <a:rPr lang="fr-CH" sz="3200" dirty="0" err="1" smtClean="0"/>
              <a:t>is</a:t>
            </a:r>
            <a:r>
              <a:rPr lang="fr-CH" sz="3200" dirty="0" smtClean="0"/>
              <a:t> </a:t>
            </a:r>
            <a:r>
              <a:rPr lang="fr-CH" sz="3200" dirty="0" err="1" smtClean="0"/>
              <a:t>accepted</a:t>
            </a:r>
            <a:r>
              <a:rPr lang="fr-CH" sz="3200" dirty="0" smtClean="0"/>
              <a:t> for installation if…</a:t>
            </a:r>
            <a:endParaRPr lang="en-GB" sz="3200" dirty="0"/>
          </a:p>
        </p:txBody>
      </p:sp>
      <p:sp>
        <p:nvSpPr>
          <p:cNvPr id="4" name="Date Placeholder 3"/>
          <p:cNvSpPr>
            <a:spLocks noGrp="1"/>
          </p:cNvSpPr>
          <p:nvPr>
            <p:ph type="dt" sz="half" idx="2"/>
          </p:nvPr>
        </p:nvSpPr>
        <p:spPr/>
        <p:txBody>
          <a:bodyPr/>
          <a:lstStyle/>
          <a:p>
            <a:fld id="{EF9D3BBC-B205-4A28-8618-82D24C50E545}" type="datetime1">
              <a:rPr lang="en-US">
                <a:solidFill>
                  <a:srgbClr val="0055A0">
                    <a:tint val="75000"/>
                  </a:srgbClr>
                </a:solidFill>
              </a:rPr>
              <a:pPr/>
              <a:t>5/16/2019</a:t>
            </a:fld>
            <a:endParaRPr lang="en-US" dirty="0"/>
          </a:p>
        </p:txBody>
      </p:sp>
      <p:sp>
        <p:nvSpPr>
          <p:cNvPr id="5" name="Footer Placeholder 4"/>
          <p:cNvSpPr>
            <a:spLocks noGrp="1"/>
          </p:cNvSpPr>
          <p:nvPr>
            <p:ph type="ftr" sz="quarter" idx="3"/>
          </p:nvPr>
        </p:nvSpPr>
        <p:spPr/>
        <p:txBody>
          <a:bodyPr/>
          <a:lstStyle/>
          <a:p>
            <a:r>
              <a:rPr lang="en-US" dirty="0" smtClean="0"/>
              <a:t>Chiara Pasquino</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16</a:t>
            </a:fld>
            <a:endParaRPr lang="en-US" dirty="0"/>
          </a:p>
        </p:txBody>
      </p:sp>
      <p:sp>
        <p:nvSpPr>
          <p:cNvPr id="15" name="TextBox 14"/>
          <p:cNvSpPr txBox="1"/>
          <p:nvPr/>
        </p:nvSpPr>
        <p:spPr>
          <a:xfrm>
            <a:off x="2473818" y="1309695"/>
            <a:ext cx="4638687" cy="1477328"/>
          </a:xfrm>
          <a:prstGeom prst="rect">
            <a:avLst/>
          </a:prstGeom>
          <a:noFill/>
          <a:ln>
            <a:solidFill>
              <a:schemeClr val="tx1"/>
            </a:solidFill>
          </a:ln>
        </p:spPr>
        <p:txBody>
          <a:bodyPr wrap="square" rtlCol="0">
            <a:spAutoFit/>
          </a:bodyPr>
          <a:lstStyle/>
          <a:p>
            <a:pPr marL="285750" indent="-285750" algn="ctr">
              <a:buFont typeface="Wingdings" panose="05000000000000000000" pitchFamily="2" charset="2"/>
              <a:buChar char="ü"/>
            </a:pPr>
            <a:r>
              <a:rPr lang="fr-CH" dirty="0" smtClean="0"/>
              <a:t>It </a:t>
            </a:r>
            <a:r>
              <a:rPr lang="fr-CH" dirty="0" err="1" smtClean="0"/>
              <a:t>is</a:t>
            </a:r>
            <a:r>
              <a:rPr lang="fr-CH" dirty="0" smtClean="0"/>
              <a:t> </a:t>
            </a:r>
            <a:r>
              <a:rPr lang="fr-CH" dirty="0" err="1" smtClean="0"/>
              <a:t>leak</a:t>
            </a:r>
            <a:r>
              <a:rPr lang="fr-CH" dirty="0" smtClean="0"/>
              <a:t> </a:t>
            </a:r>
            <a:r>
              <a:rPr lang="fr-CH" dirty="0" err="1" smtClean="0"/>
              <a:t>tight</a:t>
            </a:r>
            <a:r>
              <a:rPr lang="fr-CH" dirty="0" smtClean="0"/>
              <a:t>;</a:t>
            </a:r>
            <a:endParaRPr lang="fr-CH" dirty="0" smtClean="0">
              <a:sym typeface="Wingdings" panose="05000000000000000000" pitchFamily="2" charset="2"/>
            </a:endParaRPr>
          </a:p>
          <a:p>
            <a:pPr marL="285750" indent="-285750" algn="ctr">
              <a:buFont typeface="Wingdings" panose="05000000000000000000" pitchFamily="2" charset="2"/>
              <a:buChar char="ü"/>
            </a:pPr>
            <a:r>
              <a:rPr lang="fr-CH" dirty="0" err="1" smtClean="0">
                <a:sym typeface="Wingdings" panose="05000000000000000000" pitchFamily="2" charset="2"/>
              </a:rPr>
              <a:t>Its</a:t>
            </a:r>
            <a:r>
              <a:rPr lang="fr-CH" dirty="0" smtClean="0">
                <a:sym typeface="Wingdings" panose="05000000000000000000" pitchFamily="2" charset="2"/>
              </a:rPr>
              <a:t> </a:t>
            </a:r>
            <a:r>
              <a:rPr lang="fr-CH" dirty="0" err="1" smtClean="0">
                <a:sym typeface="Wingdings" panose="05000000000000000000" pitchFamily="2" charset="2"/>
              </a:rPr>
              <a:t>outgassing</a:t>
            </a:r>
            <a:r>
              <a:rPr lang="fr-CH" dirty="0" smtClean="0">
                <a:sym typeface="Wingdings" panose="05000000000000000000" pitchFamily="2" charset="2"/>
              </a:rPr>
              <a:t> </a:t>
            </a:r>
            <a:r>
              <a:rPr lang="fr-CH" dirty="0" err="1" smtClean="0">
                <a:sym typeface="Wingdings" panose="05000000000000000000" pitchFamily="2" charset="2"/>
              </a:rPr>
              <a:t>is</a:t>
            </a:r>
            <a:r>
              <a:rPr lang="fr-CH" dirty="0" smtClean="0">
                <a:sym typeface="Wingdings" panose="05000000000000000000" pitchFamily="2" charset="2"/>
              </a:rPr>
              <a:t> </a:t>
            </a:r>
            <a:r>
              <a:rPr lang="fr-CH" dirty="0" err="1" smtClean="0">
                <a:sym typeface="Wingdings" panose="05000000000000000000" pitchFamily="2" charset="2"/>
              </a:rPr>
              <a:t>compliant</a:t>
            </a:r>
            <a:r>
              <a:rPr lang="fr-CH" dirty="0" smtClean="0">
                <a:sym typeface="Wingdings" panose="05000000000000000000" pitchFamily="2" charset="2"/>
              </a:rPr>
              <a:t>;</a:t>
            </a:r>
          </a:p>
          <a:p>
            <a:pPr marL="285750" indent="-285750" algn="ctr">
              <a:buFont typeface="Wingdings" panose="05000000000000000000" pitchFamily="2" charset="2"/>
              <a:buChar char="ü"/>
            </a:pPr>
            <a:r>
              <a:rPr lang="fr-CH" dirty="0" err="1" smtClean="0">
                <a:sym typeface="Wingdings" panose="05000000000000000000" pitchFamily="2" charset="2"/>
              </a:rPr>
              <a:t>Its</a:t>
            </a:r>
            <a:r>
              <a:rPr lang="fr-CH" dirty="0" smtClean="0">
                <a:sym typeface="Wingdings" panose="05000000000000000000" pitchFamily="2" charset="2"/>
              </a:rPr>
              <a:t> </a:t>
            </a:r>
            <a:r>
              <a:rPr lang="fr-CH" dirty="0" err="1" smtClean="0">
                <a:sym typeface="Wingdings" panose="05000000000000000000" pitchFamily="2" charset="2"/>
              </a:rPr>
              <a:t>residual</a:t>
            </a:r>
            <a:r>
              <a:rPr lang="fr-CH" dirty="0" smtClean="0">
                <a:sym typeface="Wingdings" panose="05000000000000000000" pitchFamily="2" charset="2"/>
              </a:rPr>
              <a:t> </a:t>
            </a:r>
            <a:r>
              <a:rPr lang="fr-CH" dirty="0" err="1" smtClean="0">
                <a:sym typeface="Wingdings" panose="05000000000000000000" pitchFamily="2" charset="2"/>
              </a:rPr>
              <a:t>gases</a:t>
            </a:r>
            <a:r>
              <a:rPr lang="fr-CH" dirty="0" smtClean="0">
                <a:sym typeface="Wingdings" panose="05000000000000000000" pitchFamily="2" charset="2"/>
              </a:rPr>
              <a:t> </a:t>
            </a:r>
            <a:r>
              <a:rPr lang="fr-CH" dirty="0" err="1" smtClean="0">
                <a:sym typeface="Wingdings" panose="05000000000000000000" pitchFamily="2" charset="2"/>
              </a:rPr>
              <a:t>spectrum</a:t>
            </a:r>
            <a:r>
              <a:rPr lang="fr-CH" dirty="0" smtClean="0">
                <a:sym typeface="Wingdings" panose="05000000000000000000" pitchFamily="2" charset="2"/>
              </a:rPr>
              <a:t> </a:t>
            </a:r>
            <a:r>
              <a:rPr lang="fr-CH" dirty="0" err="1" smtClean="0">
                <a:sym typeface="Wingdings" panose="05000000000000000000" pitchFamily="2" charset="2"/>
              </a:rPr>
              <a:t>is</a:t>
            </a:r>
            <a:r>
              <a:rPr lang="fr-CH" dirty="0" smtClean="0">
                <a:sym typeface="Wingdings" panose="05000000000000000000" pitchFamily="2" charset="2"/>
              </a:rPr>
              <a:t> </a:t>
            </a:r>
            <a:r>
              <a:rPr lang="fr-CH" dirty="0" err="1" smtClean="0">
                <a:sym typeface="Wingdings" panose="05000000000000000000" pitchFamily="2" charset="2"/>
              </a:rPr>
              <a:t>compliant</a:t>
            </a:r>
            <a:r>
              <a:rPr lang="fr-CH" dirty="0" smtClean="0">
                <a:sym typeface="Wingdings" panose="05000000000000000000" pitchFamily="2" charset="2"/>
              </a:rPr>
              <a:t>;</a:t>
            </a:r>
          </a:p>
          <a:p>
            <a:pPr marL="285750" indent="-285750" algn="ctr">
              <a:buFont typeface="Wingdings" panose="05000000000000000000" pitchFamily="2" charset="2"/>
              <a:buChar char="ü"/>
            </a:pPr>
            <a:r>
              <a:rPr lang="fr-CH" dirty="0" smtClean="0">
                <a:sym typeface="Wingdings" panose="05000000000000000000" pitchFamily="2" charset="2"/>
              </a:rPr>
              <a:t>If no </a:t>
            </a:r>
            <a:r>
              <a:rPr lang="fr-CH" dirty="0" err="1" smtClean="0">
                <a:sym typeface="Wingdings" panose="05000000000000000000" pitchFamily="2" charset="2"/>
              </a:rPr>
              <a:t>virtual</a:t>
            </a:r>
            <a:r>
              <a:rPr lang="fr-CH" dirty="0" smtClean="0">
                <a:sym typeface="Wingdings" panose="05000000000000000000" pitchFamily="2" charset="2"/>
              </a:rPr>
              <a:t> </a:t>
            </a:r>
            <a:r>
              <a:rPr lang="fr-CH" dirty="0" err="1" smtClean="0">
                <a:sym typeface="Wingdings" panose="05000000000000000000" pitchFamily="2" charset="2"/>
              </a:rPr>
              <a:t>leaks</a:t>
            </a:r>
            <a:r>
              <a:rPr lang="fr-CH" dirty="0" smtClean="0">
                <a:sym typeface="Wingdings" panose="05000000000000000000" pitchFamily="2" charset="2"/>
              </a:rPr>
              <a:t> or acceptable </a:t>
            </a:r>
            <a:r>
              <a:rPr lang="fr-CH" dirty="0" err="1" smtClean="0">
                <a:sym typeface="Wingdings" panose="05000000000000000000" pitchFamily="2" charset="2"/>
              </a:rPr>
              <a:t>virtual</a:t>
            </a:r>
            <a:r>
              <a:rPr lang="fr-CH" dirty="0" smtClean="0">
                <a:sym typeface="Wingdings" panose="05000000000000000000" pitchFamily="2" charset="2"/>
              </a:rPr>
              <a:t> </a:t>
            </a:r>
            <a:r>
              <a:rPr lang="fr-CH" dirty="0" err="1" smtClean="0">
                <a:sym typeface="Wingdings" panose="05000000000000000000" pitchFamily="2" charset="2"/>
              </a:rPr>
              <a:t>leaks</a:t>
            </a:r>
            <a:r>
              <a:rPr lang="fr-CH" dirty="0" smtClean="0">
                <a:sym typeface="Wingdings" panose="05000000000000000000" pitchFamily="2" charset="2"/>
              </a:rPr>
              <a:t> are </a:t>
            </a:r>
            <a:r>
              <a:rPr lang="fr-CH" dirty="0" err="1" smtClean="0">
                <a:sym typeface="Wingdings" panose="05000000000000000000" pitchFamily="2" charset="2"/>
              </a:rPr>
              <a:t>detected</a:t>
            </a:r>
            <a:r>
              <a:rPr lang="fr-CH" dirty="0" smtClean="0">
                <a:sym typeface="Wingdings" panose="05000000000000000000" pitchFamily="2" charset="2"/>
              </a:rPr>
              <a:t>.</a:t>
            </a:r>
            <a:endParaRPr lang="en-GB" dirty="0"/>
          </a:p>
        </p:txBody>
      </p:sp>
      <p:sp>
        <p:nvSpPr>
          <p:cNvPr id="16" name="Rectangle 22"/>
          <p:cNvSpPr>
            <a:spLocks noChangeArrowheads="1"/>
          </p:cNvSpPr>
          <p:nvPr/>
        </p:nvSpPr>
        <p:spPr bwMode="auto">
          <a:xfrm flipV="1">
            <a:off x="-481691" y="2073726"/>
            <a:ext cx="3532954"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GB"/>
          </a:p>
        </p:txBody>
      </p:sp>
      <p:graphicFrame>
        <p:nvGraphicFramePr>
          <p:cNvPr id="17" name="Object 16"/>
          <p:cNvGraphicFramePr>
            <a:graphicFrameLocks noChangeAspect="1"/>
          </p:cNvGraphicFramePr>
          <p:nvPr>
            <p:extLst>
              <p:ext uri="{D42A27DB-BD31-4B8C-83A1-F6EECF244321}">
                <p14:modId xmlns:p14="http://schemas.microsoft.com/office/powerpoint/2010/main" val="2758128911"/>
              </p:ext>
            </p:extLst>
          </p:nvPr>
        </p:nvGraphicFramePr>
        <p:xfrm>
          <a:off x="-142522" y="3132050"/>
          <a:ext cx="3708784" cy="2833248"/>
        </p:xfrm>
        <a:graphic>
          <a:graphicData uri="http://schemas.openxmlformats.org/presentationml/2006/ole">
            <mc:AlternateContent xmlns:mc="http://schemas.openxmlformats.org/markup-compatibility/2006">
              <mc:Choice xmlns:v="urn:schemas-microsoft-com:vml" Requires="v">
                <p:oleObj spid="_x0000_s1548" name="Graph" r:id="rId5" imgW="3920760" imgH="3000960" progId="Origin50.Graph">
                  <p:embed/>
                </p:oleObj>
              </mc:Choice>
              <mc:Fallback>
                <p:oleObj name="Graph" r:id="rId5" imgW="3920760" imgH="3000960" progId="Origin50.Graph">
                  <p:embed/>
                  <p:pic>
                    <p:nvPicPr>
                      <p:cNvPr id="0" name="Object 21"/>
                      <p:cNvPicPr>
                        <a:picLocks noChangeAspect="1" noChangeArrowheads="1"/>
                      </p:cNvPicPr>
                      <p:nvPr/>
                    </p:nvPicPr>
                    <p:blipFill>
                      <a:blip r:embed="rId6"/>
                      <a:srcRect/>
                      <a:stretch>
                        <a:fillRect/>
                      </a:stretch>
                    </p:blipFill>
                    <p:spPr bwMode="auto">
                      <a:xfrm>
                        <a:off x="-142522" y="3132050"/>
                        <a:ext cx="3708784" cy="2833248"/>
                      </a:xfrm>
                      <a:prstGeom prst="rect">
                        <a:avLst/>
                      </a:prstGeom>
                      <a:noFill/>
                    </p:spPr>
                  </p:pic>
                </p:oleObj>
              </mc:Fallback>
            </mc:AlternateContent>
          </a:graphicData>
        </a:graphic>
      </p:graphicFrame>
      <p:pic>
        <p:nvPicPr>
          <p:cNvPr id="3" name="Picture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16631" y="3279457"/>
            <a:ext cx="3168866" cy="2389823"/>
          </a:xfrm>
          <a:prstGeom prst="rect">
            <a:avLst/>
          </a:prstGeom>
        </p:spPr>
      </p:pic>
    </p:spTree>
    <p:extLst>
      <p:ext uri="{BB962C8B-B14F-4D97-AF65-F5344CB8AC3E}">
        <p14:creationId xmlns:p14="http://schemas.microsoft.com/office/powerpoint/2010/main" val="26477452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r-CH" dirty="0" smtClean="0"/>
              <a:t>How </a:t>
            </a:r>
            <a:r>
              <a:rPr lang="fr-CH" dirty="0" err="1" smtClean="0"/>
              <a:t>is</a:t>
            </a:r>
            <a:r>
              <a:rPr lang="fr-CH" dirty="0" smtClean="0"/>
              <a:t> a vacuum </a:t>
            </a:r>
            <a:r>
              <a:rPr lang="fr-CH" dirty="0" err="1" smtClean="0"/>
              <a:t>acceptance</a:t>
            </a:r>
            <a:r>
              <a:rPr lang="fr-CH" dirty="0" smtClean="0"/>
              <a:t> test </a:t>
            </a:r>
            <a:r>
              <a:rPr lang="fr-CH" dirty="0" err="1" smtClean="0"/>
              <a:t>performed</a:t>
            </a:r>
            <a:r>
              <a:rPr lang="fr-CH" dirty="0" smtClean="0"/>
              <a:t>?</a:t>
            </a:r>
            <a:endParaRPr lang="en-GB" dirty="0"/>
          </a:p>
        </p:txBody>
      </p:sp>
      <p:sp>
        <p:nvSpPr>
          <p:cNvPr id="3" name="Date Placeholder 2"/>
          <p:cNvSpPr>
            <a:spLocks noGrp="1"/>
          </p:cNvSpPr>
          <p:nvPr>
            <p:ph type="dt" sz="half" idx="4294967295"/>
          </p:nvPr>
        </p:nvSpPr>
        <p:spPr>
          <a:xfrm>
            <a:off x="3383189" y="6320958"/>
            <a:ext cx="1711325" cy="338137"/>
          </a:xfrm>
        </p:spPr>
        <p:txBody>
          <a:bodyPr/>
          <a:lstStyle/>
          <a:p>
            <a:fld id="{D286D462-B48E-4F19-B14C-322C43C51EA1}" type="datetime3">
              <a:rPr lang="en-US" smtClean="0"/>
              <a:pPr/>
              <a:t>16 May 2019</a:t>
            </a:fld>
            <a:endParaRPr lang="en-US" dirty="0"/>
          </a:p>
        </p:txBody>
      </p:sp>
      <p:sp>
        <p:nvSpPr>
          <p:cNvPr id="4" name="Footer Placeholder 3"/>
          <p:cNvSpPr>
            <a:spLocks noGrp="1"/>
          </p:cNvSpPr>
          <p:nvPr>
            <p:ph type="ftr" sz="quarter" idx="4294967295"/>
          </p:nvPr>
        </p:nvSpPr>
        <p:spPr>
          <a:xfrm>
            <a:off x="5916387" y="6445375"/>
            <a:ext cx="2895600" cy="338137"/>
          </a:xfrm>
        </p:spPr>
        <p:txBody>
          <a:bodyPr/>
          <a:lstStyle/>
          <a:p>
            <a:r>
              <a:rPr lang="en-US" dirty="0" smtClean="0"/>
              <a:t>Chiara Pasquino</a:t>
            </a:r>
            <a:endParaRPr lang="en-US" dirty="0"/>
          </a:p>
        </p:txBody>
      </p:sp>
      <p:sp>
        <p:nvSpPr>
          <p:cNvPr id="5" name="Slide Number Placeholder 4"/>
          <p:cNvSpPr>
            <a:spLocks noGrp="1"/>
          </p:cNvSpPr>
          <p:nvPr>
            <p:ph type="sldNum" sz="quarter" idx="4294967295"/>
          </p:nvPr>
        </p:nvSpPr>
        <p:spPr>
          <a:xfrm>
            <a:off x="8642350" y="6519863"/>
            <a:ext cx="501650" cy="338137"/>
          </a:xfrm>
        </p:spPr>
        <p:txBody>
          <a:bodyPr/>
          <a:lstStyle/>
          <a:p>
            <a:fld id="{17918391-D411-FE40-AAD7-861AE5233E0E}" type="slidenum">
              <a:rPr lang="en-US" smtClean="0"/>
              <a:pPr/>
              <a:t>17</a:t>
            </a:fld>
            <a:endParaRPr lang="en-US" dirty="0"/>
          </a:p>
        </p:txBody>
      </p:sp>
      <p:sp>
        <p:nvSpPr>
          <p:cNvPr id="13" name="Rectangle 2"/>
          <p:cNvSpPr>
            <a:spLocks noChangeArrowheads="1"/>
          </p:cNvSpPr>
          <p:nvPr/>
        </p:nvSpPr>
        <p:spPr bwMode="auto">
          <a:xfrm>
            <a:off x="146958" y="226150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TextBox 14"/>
          <p:cNvSpPr txBox="1"/>
          <p:nvPr/>
        </p:nvSpPr>
        <p:spPr>
          <a:xfrm>
            <a:off x="253770" y="1347106"/>
            <a:ext cx="4318230" cy="369332"/>
          </a:xfrm>
          <a:prstGeom prst="rect">
            <a:avLst/>
          </a:prstGeom>
          <a:noFill/>
        </p:spPr>
        <p:txBody>
          <a:bodyPr wrap="square" rtlCol="0">
            <a:spAutoFit/>
          </a:bodyPr>
          <a:lstStyle/>
          <a:p>
            <a:r>
              <a:rPr lang="fr-CH" dirty="0" smtClean="0"/>
              <a:t>THROUGHPUT METHOD:</a:t>
            </a:r>
            <a:endParaRPr lang="en-GB" dirty="0"/>
          </a:p>
        </p:txBody>
      </p:sp>
      <p:grpSp>
        <p:nvGrpSpPr>
          <p:cNvPr id="22" name="Group 21"/>
          <p:cNvGrpSpPr/>
          <p:nvPr/>
        </p:nvGrpSpPr>
        <p:grpSpPr>
          <a:xfrm>
            <a:off x="5470558" y="1856594"/>
            <a:ext cx="3093072" cy="3220674"/>
            <a:chOff x="5470558" y="2281134"/>
            <a:chExt cx="3093072" cy="3220674"/>
          </a:xfrm>
        </p:grpSpPr>
        <p:pic>
          <p:nvPicPr>
            <p:cNvPr id="2055" name="CCA7ECE4-43EE-43F6-9EFA-7BC9293D2E0B" descr="image1.jpeg"/>
            <p:cNvPicPr>
              <a:picLocks noChangeAspect="1" noChangeArrowheads="1"/>
            </p:cNvPicPr>
            <p:nvPr/>
          </p:nvPicPr>
          <p:blipFill rotWithShape="1">
            <a:blip r:embed="rId3">
              <a:extLst>
                <a:ext uri="{28A0092B-C50C-407E-A947-70E740481C1C}">
                  <a14:useLocalDpi xmlns:a14="http://schemas.microsoft.com/office/drawing/2010/main" val="0"/>
                </a:ext>
              </a:extLst>
            </a:blip>
            <a:srcRect l="26983"/>
            <a:stretch/>
          </p:blipFill>
          <p:spPr bwMode="auto">
            <a:xfrm>
              <a:off x="5470558" y="2281134"/>
              <a:ext cx="3093072" cy="3152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Box 18"/>
            <p:cNvSpPr txBox="1"/>
            <p:nvPr/>
          </p:nvSpPr>
          <p:spPr>
            <a:xfrm>
              <a:off x="7608915" y="4620986"/>
              <a:ext cx="204107" cy="369332"/>
            </a:xfrm>
            <a:prstGeom prst="rect">
              <a:avLst/>
            </a:prstGeom>
            <a:noFill/>
          </p:spPr>
          <p:txBody>
            <a:bodyPr wrap="square" rtlCol="0">
              <a:spAutoFit/>
            </a:bodyPr>
            <a:lstStyle/>
            <a:p>
              <a:r>
                <a:rPr lang="fr-CH" dirty="0" smtClean="0">
                  <a:solidFill>
                    <a:srgbClr val="FF0000"/>
                  </a:solidFill>
                </a:rPr>
                <a:t>1</a:t>
              </a:r>
              <a:endParaRPr lang="en-GB" dirty="0">
                <a:solidFill>
                  <a:srgbClr val="FF0000"/>
                </a:solidFill>
              </a:endParaRPr>
            </a:p>
          </p:txBody>
        </p:sp>
        <p:sp>
          <p:nvSpPr>
            <p:cNvPr id="23" name="TextBox 22"/>
            <p:cNvSpPr txBox="1"/>
            <p:nvPr/>
          </p:nvSpPr>
          <p:spPr>
            <a:xfrm>
              <a:off x="6553001" y="2415009"/>
              <a:ext cx="204107" cy="369332"/>
            </a:xfrm>
            <a:prstGeom prst="rect">
              <a:avLst/>
            </a:prstGeom>
            <a:noFill/>
          </p:spPr>
          <p:txBody>
            <a:bodyPr wrap="square" rtlCol="0">
              <a:spAutoFit/>
            </a:bodyPr>
            <a:lstStyle/>
            <a:p>
              <a:r>
                <a:rPr lang="fr-CH" dirty="0">
                  <a:solidFill>
                    <a:srgbClr val="FF0000"/>
                  </a:solidFill>
                </a:rPr>
                <a:t>2</a:t>
              </a:r>
              <a:endParaRPr lang="en-GB" dirty="0">
                <a:solidFill>
                  <a:srgbClr val="FF0000"/>
                </a:solidFill>
              </a:endParaRPr>
            </a:p>
          </p:txBody>
        </p:sp>
        <p:sp>
          <p:nvSpPr>
            <p:cNvPr id="24" name="TextBox 23"/>
            <p:cNvSpPr txBox="1"/>
            <p:nvPr/>
          </p:nvSpPr>
          <p:spPr>
            <a:xfrm>
              <a:off x="6650973" y="5132476"/>
              <a:ext cx="204107" cy="369332"/>
            </a:xfrm>
            <a:prstGeom prst="rect">
              <a:avLst/>
            </a:prstGeom>
            <a:noFill/>
          </p:spPr>
          <p:txBody>
            <a:bodyPr wrap="square" rtlCol="0">
              <a:spAutoFit/>
            </a:bodyPr>
            <a:lstStyle/>
            <a:p>
              <a:r>
                <a:rPr lang="fr-CH" dirty="0" smtClean="0">
                  <a:solidFill>
                    <a:srgbClr val="FF0000"/>
                  </a:solidFill>
                </a:rPr>
                <a:t>3</a:t>
              </a:r>
              <a:endParaRPr lang="en-GB" dirty="0">
                <a:solidFill>
                  <a:srgbClr val="FF0000"/>
                </a:solidFill>
              </a:endParaRPr>
            </a:p>
          </p:txBody>
        </p:sp>
        <p:sp>
          <p:nvSpPr>
            <p:cNvPr id="25" name="TextBox 24"/>
            <p:cNvSpPr txBox="1"/>
            <p:nvPr/>
          </p:nvSpPr>
          <p:spPr>
            <a:xfrm>
              <a:off x="6112582" y="4401656"/>
              <a:ext cx="204107" cy="369332"/>
            </a:xfrm>
            <a:prstGeom prst="rect">
              <a:avLst/>
            </a:prstGeom>
            <a:noFill/>
          </p:spPr>
          <p:txBody>
            <a:bodyPr wrap="square" rtlCol="0">
              <a:spAutoFit/>
            </a:bodyPr>
            <a:lstStyle/>
            <a:p>
              <a:r>
                <a:rPr lang="fr-CH" dirty="0" smtClean="0">
                  <a:solidFill>
                    <a:srgbClr val="FF0000"/>
                  </a:solidFill>
                </a:rPr>
                <a:t>4</a:t>
              </a:r>
              <a:endParaRPr lang="en-GB" dirty="0">
                <a:solidFill>
                  <a:srgbClr val="FF0000"/>
                </a:solidFill>
              </a:endParaRPr>
            </a:p>
          </p:txBody>
        </p:sp>
        <p:sp>
          <p:nvSpPr>
            <p:cNvPr id="26" name="TextBox 25"/>
            <p:cNvSpPr txBox="1"/>
            <p:nvPr/>
          </p:nvSpPr>
          <p:spPr>
            <a:xfrm>
              <a:off x="5689517" y="4364271"/>
              <a:ext cx="204107" cy="369332"/>
            </a:xfrm>
            <a:prstGeom prst="rect">
              <a:avLst/>
            </a:prstGeom>
            <a:noFill/>
          </p:spPr>
          <p:txBody>
            <a:bodyPr wrap="square" rtlCol="0">
              <a:spAutoFit/>
            </a:bodyPr>
            <a:lstStyle/>
            <a:p>
              <a:r>
                <a:rPr lang="fr-CH" dirty="0">
                  <a:solidFill>
                    <a:srgbClr val="FF0000"/>
                  </a:solidFill>
                </a:rPr>
                <a:t>5</a:t>
              </a:r>
              <a:endParaRPr lang="en-GB" dirty="0">
                <a:solidFill>
                  <a:srgbClr val="FF0000"/>
                </a:solidFill>
              </a:endParaRPr>
            </a:p>
          </p:txBody>
        </p:sp>
      </p:grpSp>
      <p:grpSp>
        <p:nvGrpSpPr>
          <p:cNvPr id="2048" name="Group 2047"/>
          <p:cNvGrpSpPr/>
          <p:nvPr/>
        </p:nvGrpSpPr>
        <p:grpSpPr>
          <a:xfrm>
            <a:off x="384810" y="1732766"/>
            <a:ext cx="4187190" cy="3425825"/>
            <a:chOff x="384810" y="2189967"/>
            <a:chExt cx="4187190" cy="3425825"/>
          </a:xfrm>
        </p:grpSpPr>
        <p:pic>
          <p:nvPicPr>
            <p:cNvPr id="17" name="Picture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4810" y="2189967"/>
              <a:ext cx="4187190" cy="3425825"/>
            </a:xfrm>
            <a:prstGeom prst="rect">
              <a:avLst/>
            </a:prstGeom>
            <a:ln>
              <a:solidFill>
                <a:schemeClr val="tx1"/>
              </a:solidFill>
            </a:ln>
          </p:spPr>
        </p:pic>
        <p:sp>
          <p:nvSpPr>
            <p:cNvPr id="27" name="TextBox 26"/>
            <p:cNvSpPr txBox="1"/>
            <p:nvPr/>
          </p:nvSpPr>
          <p:spPr>
            <a:xfrm>
              <a:off x="4056316" y="2879347"/>
              <a:ext cx="204107" cy="369332"/>
            </a:xfrm>
            <a:prstGeom prst="rect">
              <a:avLst/>
            </a:prstGeom>
            <a:noFill/>
          </p:spPr>
          <p:txBody>
            <a:bodyPr wrap="square" rtlCol="0">
              <a:spAutoFit/>
            </a:bodyPr>
            <a:lstStyle/>
            <a:p>
              <a:r>
                <a:rPr lang="fr-CH" dirty="0" smtClean="0">
                  <a:solidFill>
                    <a:srgbClr val="FF0000"/>
                  </a:solidFill>
                </a:rPr>
                <a:t>1</a:t>
              </a:r>
              <a:endParaRPr lang="en-GB" dirty="0">
                <a:solidFill>
                  <a:srgbClr val="FF0000"/>
                </a:solidFill>
              </a:endParaRPr>
            </a:p>
          </p:txBody>
        </p:sp>
        <p:sp>
          <p:nvSpPr>
            <p:cNvPr id="29" name="TextBox 28"/>
            <p:cNvSpPr txBox="1"/>
            <p:nvPr/>
          </p:nvSpPr>
          <p:spPr>
            <a:xfrm>
              <a:off x="3852209" y="2342098"/>
              <a:ext cx="204107" cy="369332"/>
            </a:xfrm>
            <a:prstGeom prst="rect">
              <a:avLst/>
            </a:prstGeom>
            <a:noFill/>
          </p:spPr>
          <p:txBody>
            <a:bodyPr wrap="square" rtlCol="0">
              <a:spAutoFit/>
            </a:bodyPr>
            <a:lstStyle/>
            <a:p>
              <a:r>
                <a:rPr lang="fr-CH" dirty="0">
                  <a:solidFill>
                    <a:srgbClr val="FF0000"/>
                  </a:solidFill>
                </a:rPr>
                <a:t>2</a:t>
              </a:r>
              <a:endParaRPr lang="en-GB" dirty="0">
                <a:solidFill>
                  <a:srgbClr val="FF0000"/>
                </a:solidFill>
              </a:endParaRPr>
            </a:p>
          </p:txBody>
        </p:sp>
        <p:sp>
          <p:nvSpPr>
            <p:cNvPr id="30" name="TextBox 29"/>
            <p:cNvSpPr txBox="1"/>
            <p:nvPr/>
          </p:nvSpPr>
          <p:spPr>
            <a:xfrm>
              <a:off x="3488673" y="3393377"/>
              <a:ext cx="204107" cy="369332"/>
            </a:xfrm>
            <a:prstGeom prst="rect">
              <a:avLst/>
            </a:prstGeom>
            <a:noFill/>
          </p:spPr>
          <p:txBody>
            <a:bodyPr wrap="square" rtlCol="0">
              <a:spAutoFit/>
            </a:bodyPr>
            <a:lstStyle/>
            <a:p>
              <a:r>
                <a:rPr lang="fr-CH" dirty="0" smtClean="0">
                  <a:solidFill>
                    <a:srgbClr val="FF0000"/>
                  </a:solidFill>
                </a:rPr>
                <a:t>3</a:t>
              </a:r>
              <a:endParaRPr lang="en-GB" dirty="0">
                <a:solidFill>
                  <a:srgbClr val="FF0000"/>
                </a:solidFill>
              </a:endParaRPr>
            </a:p>
          </p:txBody>
        </p:sp>
        <p:sp>
          <p:nvSpPr>
            <p:cNvPr id="31" name="TextBox 30"/>
            <p:cNvSpPr txBox="1"/>
            <p:nvPr/>
          </p:nvSpPr>
          <p:spPr>
            <a:xfrm>
              <a:off x="2548219" y="3171324"/>
              <a:ext cx="204107" cy="369332"/>
            </a:xfrm>
            <a:prstGeom prst="rect">
              <a:avLst/>
            </a:prstGeom>
            <a:noFill/>
          </p:spPr>
          <p:txBody>
            <a:bodyPr wrap="square" rtlCol="0">
              <a:spAutoFit/>
            </a:bodyPr>
            <a:lstStyle/>
            <a:p>
              <a:r>
                <a:rPr lang="fr-CH" dirty="0" smtClean="0">
                  <a:solidFill>
                    <a:srgbClr val="FF0000"/>
                  </a:solidFill>
                </a:rPr>
                <a:t>4</a:t>
              </a:r>
              <a:endParaRPr lang="en-GB" dirty="0">
                <a:solidFill>
                  <a:srgbClr val="FF0000"/>
                </a:solidFill>
              </a:endParaRPr>
            </a:p>
          </p:txBody>
        </p:sp>
        <p:sp>
          <p:nvSpPr>
            <p:cNvPr id="32" name="TextBox 31"/>
            <p:cNvSpPr txBox="1"/>
            <p:nvPr/>
          </p:nvSpPr>
          <p:spPr>
            <a:xfrm>
              <a:off x="1160354" y="3092675"/>
              <a:ext cx="204107" cy="369332"/>
            </a:xfrm>
            <a:prstGeom prst="rect">
              <a:avLst/>
            </a:prstGeom>
            <a:noFill/>
          </p:spPr>
          <p:txBody>
            <a:bodyPr wrap="square" rtlCol="0">
              <a:spAutoFit/>
            </a:bodyPr>
            <a:lstStyle/>
            <a:p>
              <a:r>
                <a:rPr lang="fr-CH" dirty="0">
                  <a:solidFill>
                    <a:srgbClr val="FF0000"/>
                  </a:solidFill>
                </a:rPr>
                <a:t>5</a:t>
              </a:r>
              <a:endParaRPr lang="en-GB" dirty="0">
                <a:solidFill>
                  <a:srgbClr val="FF0000"/>
                </a:solidFill>
              </a:endParaRPr>
            </a:p>
          </p:txBody>
        </p:sp>
      </p:grpSp>
      <p:sp>
        <p:nvSpPr>
          <p:cNvPr id="2049" name="TextBox 2048"/>
          <p:cNvSpPr txBox="1"/>
          <p:nvPr/>
        </p:nvSpPr>
        <p:spPr>
          <a:xfrm>
            <a:off x="253499" y="5497933"/>
            <a:ext cx="8433301" cy="646331"/>
          </a:xfrm>
          <a:prstGeom prst="rect">
            <a:avLst/>
          </a:prstGeom>
          <a:noFill/>
        </p:spPr>
        <p:txBody>
          <a:bodyPr wrap="square" rtlCol="0">
            <a:spAutoFit/>
          </a:bodyPr>
          <a:lstStyle/>
          <a:p>
            <a:pPr algn="ctr"/>
            <a:r>
              <a:rPr lang="fr-CH" dirty="0" smtClean="0"/>
              <a:t>The pressure </a:t>
            </a:r>
            <a:r>
              <a:rPr lang="fr-CH" dirty="0" err="1" smtClean="0"/>
              <a:t>rise</a:t>
            </a:r>
            <a:r>
              <a:rPr lang="fr-CH" dirty="0" smtClean="0"/>
              <a:t> </a:t>
            </a:r>
            <a:r>
              <a:rPr lang="fr-CH" dirty="0" err="1" smtClean="0"/>
              <a:t>method</a:t>
            </a:r>
            <a:r>
              <a:rPr lang="fr-CH" dirty="0" smtClean="0"/>
              <a:t> (accumulation) and the </a:t>
            </a:r>
            <a:r>
              <a:rPr lang="fr-CH" dirty="0" err="1" smtClean="0"/>
              <a:t>coupled</a:t>
            </a:r>
            <a:r>
              <a:rPr lang="fr-CH" dirty="0" smtClean="0"/>
              <a:t> </a:t>
            </a:r>
            <a:r>
              <a:rPr lang="fr-CH" dirty="0" err="1" smtClean="0"/>
              <a:t>method</a:t>
            </a:r>
            <a:r>
              <a:rPr lang="fr-CH" dirty="0" smtClean="0"/>
              <a:t> (</a:t>
            </a:r>
            <a:r>
              <a:rPr lang="fr-CH" dirty="0" err="1" smtClean="0"/>
              <a:t>througput</a:t>
            </a:r>
            <a:r>
              <a:rPr lang="fr-CH" dirty="0" smtClean="0"/>
              <a:t> + accumulation) are </a:t>
            </a:r>
            <a:r>
              <a:rPr lang="fr-CH" dirty="0" err="1" smtClean="0"/>
              <a:t>often</a:t>
            </a:r>
            <a:r>
              <a:rPr lang="fr-CH" dirty="0" smtClean="0"/>
              <a:t> </a:t>
            </a:r>
            <a:r>
              <a:rPr lang="fr-CH" dirty="0" err="1" smtClean="0"/>
              <a:t>used</a:t>
            </a:r>
            <a:r>
              <a:rPr lang="fr-CH" dirty="0" smtClean="0"/>
              <a:t> as </a:t>
            </a:r>
            <a:r>
              <a:rPr lang="fr-CH" dirty="0" err="1" smtClean="0"/>
              <a:t>well</a:t>
            </a:r>
            <a:r>
              <a:rPr lang="fr-CH" dirty="0" smtClean="0"/>
              <a:t>.</a:t>
            </a:r>
            <a:endParaRPr lang="en-GB" dirty="0"/>
          </a:p>
        </p:txBody>
      </p:sp>
    </p:spTree>
    <p:extLst>
      <p:ext uri="{BB962C8B-B14F-4D97-AF65-F5344CB8AC3E}">
        <p14:creationId xmlns:p14="http://schemas.microsoft.com/office/powerpoint/2010/main" val="38342751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r-CH" dirty="0"/>
              <a:t>How </a:t>
            </a:r>
            <a:r>
              <a:rPr lang="fr-CH" dirty="0" err="1"/>
              <a:t>is</a:t>
            </a:r>
            <a:r>
              <a:rPr lang="fr-CH" dirty="0"/>
              <a:t> an </a:t>
            </a:r>
            <a:r>
              <a:rPr lang="fr-CH" dirty="0" err="1"/>
              <a:t>acceptance</a:t>
            </a:r>
            <a:r>
              <a:rPr lang="fr-CH" dirty="0"/>
              <a:t> test </a:t>
            </a:r>
            <a:r>
              <a:rPr lang="fr-CH" dirty="0" err="1"/>
              <a:t>performed</a:t>
            </a:r>
            <a:r>
              <a:rPr lang="fr-CH" dirty="0"/>
              <a:t>?</a:t>
            </a:r>
            <a:endParaRPr lang="en-GB" dirty="0"/>
          </a:p>
        </p:txBody>
      </p:sp>
      <p:sp>
        <p:nvSpPr>
          <p:cNvPr id="6" name="Text Placeholder 5"/>
          <p:cNvSpPr>
            <a:spLocks noGrp="1"/>
          </p:cNvSpPr>
          <p:nvPr>
            <p:ph type="body" idx="1"/>
          </p:nvPr>
        </p:nvSpPr>
        <p:spPr>
          <a:xfrm>
            <a:off x="531812" y="1708722"/>
            <a:ext cx="4040188" cy="474880"/>
          </a:xfrm>
        </p:spPr>
        <p:txBody>
          <a:bodyPr/>
          <a:lstStyle/>
          <a:p>
            <a:pPr algn="ctr"/>
            <a:r>
              <a:rPr lang="fr-CH" dirty="0" smtClean="0"/>
              <a:t>UNBAKED COMPONENTS</a:t>
            </a:r>
            <a:endParaRPr lang="en-GB" dirty="0"/>
          </a:p>
        </p:txBody>
      </p:sp>
      <p:sp>
        <p:nvSpPr>
          <p:cNvPr id="8" name="Text Placeholder 7"/>
          <p:cNvSpPr>
            <a:spLocks noGrp="1"/>
          </p:cNvSpPr>
          <p:nvPr>
            <p:ph type="body" sz="half" idx="3"/>
          </p:nvPr>
        </p:nvSpPr>
        <p:spPr>
          <a:xfrm>
            <a:off x="4645024" y="1685075"/>
            <a:ext cx="4041775" cy="522174"/>
          </a:xfrm>
        </p:spPr>
        <p:txBody>
          <a:bodyPr/>
          <a:lstStyle/>
          <a:p>
            <a:pPr algn="ctr"/>
            <a:r>
              <a:rPr lang="fr-CH" dirty="0" smtClean="0"/>
              <a:t>BAKED COMPONENTS</a:t>
            </a:r>
            <a:endParaRPr lang="en-GB" dirty="0"/>
          </a:p>
        </p:txBody>
      </p:sp>
      <p:sp>
        <p:nvSpPr>
          <p:cNvPr id="7" name="Content Placeholder 6"/>
          <p:cNvSpPr>
            <a:spLocks noGrp="1"/>
          </p:cNvSpPr>
          <p:nvPr>
            <p:ph sz="quarter" idx="2"/>
          </p:nvPr>
        </p:nvSpPr>
        <p:spPr>
          <a:xfrm>
            <a:off x="331002" y="2183602"/>
            <a:ext cx="4040188" cy="3686655"/>
          </a:xfrm>
          <a:ln>
            <a:solidFill>
              <a:schemeClr val="tx1"/>
            </a:solidFill>
          </a:ln>
        </p:spPr>
        <p:txBody>
          <a:bodyPr/>
          <a:lstStyle/>
          <a:p>
            <a:pPr algn="just"/>
            <a:r>
              <a:rPr lang="fr-CH" dirty="0" err="1" smtClean="0"/>
              <a:t>Pumpdown</a:t>
            </a:r>
            <a:r>
              <a:rPr lang="fr-CH" dirty="0" smtClean="0"/>
              <a:t>;</a:t>
            </a:r>
          </a:p>
          <a:p>
            <a:pPr algn="just"/>
            <a:r>
              <a:rPr lang="fr-CH" dirty="0" err="1" smtClean="0"/>
              <a:t>Leak</a:t>
            </a:r>
            <a:r>
              <a:rPr lang="fr-CH" dirty="0" smtClean="0"/>
              <a:t> </a:t>
            </a:r>
            <a:r>
              <a:rPr lang="fr-CH" dirty="0" err="1" smtClean="0"/>
              <a:t>detection</a:t>
            </a:r>
            <a:r>
              <a:rPr lang="fr-CH" dirty="0" smtClean="0"/>
              <a:t>;</a:t>
            </a:r>
          </a:p>
          <a:p>
            <a:pPr algn="just"/>
            <a:r>
              <a:rPr lang="fr-CH" dirty="0" err="1" smtClean="0"/>
              <a:t>Outgassing</a:t>
            </a:r>
            <a:r>
              <a:rPr lang="fr-CH" dirty="0" smtClean="0"/>
              <a:t> estimation at 24h;</a:t>
            </a:r>
          </a:p>
          <a:p>
            <a:pPr algn="just"/>
            <a:r>
              <a:rPr lang="fr-CH" dirty="0" smtClean="0"/>
              <a:t>RGA scan </a:t>
            </a:r>
            <a:r>
              <a:rPr lang="fr-CH" dirty="0" err="1" smtClean="0"/>
              <a:t>after</a:t>
            </a:r>
            <a:r>
              <a:rPr lang="fr-CH" dirty="0" smtClean="0"/>
              <a:t> 4h of filament </a:t>
            </a:r>
            <a:r>
              <a:rPr lang="fr-CH" dirty="0" err="1" smtClean="0"/>
              <a:t>conditioning</a:t>
            </a:r>
            <a:r>
              <a:rPr lang="fr-CH" dirty="0" smtClean="0"/>
              <a:t>.</a:t>
            </a:r>
            <a:endParaRPr lang="en-GB" dirty="0"/>
          </a:p>
        </p:txBody>
      </p:sp>
      <p:sp>
        <p:nvSpPr>
          <p:cNvPr id="9" name="Content Placeholder 8"/>
          <p:cNvSpPr>
            <a:spLocks noGrp="1"/>
          </p:cNvSpPr>
          <p:nvPr>
            <p:ph sz="quarter" idx="4"/>
          </p:nvPr>
        </p:nvSpPr>
        <p:spPr>
          <a:xfrm>
            <a:off x="4725202" y="2171586"/>
            <a:ext cx="4041775" cy="3686655"/>
          </a:xfrm>
          <a:ln>
            <a:solidFill>
              <a:schemeClr val="tx1"/>
            </a:solidFill>
          </a:ln>
        </p:spPr>
        <p:txBody>
          <a:bodyPr>
            <a:normAutofit fontScale="92500" lnSpcReduction="20000"/>
          </a:bodyPr>
          <a:lstStyle/>
          <a:p>
            <a:pPr algn="just"/>
            <a:r>
              <a:rPr lang="fr-CH" dirty="0" err="1" smtClean="0"/>
              <a:t>Pumpdown</a:t>
            </a:r>
            <a:r>
              <a:rPr lang="fr-CH" dirty="0"/>
              <a:t>;</a:t>
            </a:r>
            <a:endParaRPr lang="fr-CH" dirty="0" smtClean="0"/>
          </a:p>
          <a:p>
            <a:pPr algn="just"/>
            <a:r>
              <a:rPr lang="fr-CH" dirty="0" err="1" smtClean="0"/>
              <a:t>Leak</a:t>
            </a:r>
            <a:r>
              <a:rPr lang="fr-CH" dirty="0" smtClean="0"/>
              <a:t> </a:t>
            </a:r>
            <a:r>
              <a:rPr lang="fr-CH" dirty="0" err="1" smtClean="0"/>
              <a:t>detection</a:t>
            </a:r>
            <a:r>
              <a:rPr lang="fr-CH" dirty="0" smtClean="0"/>
              <a:t>;</a:t>
            </a:r>
          </a:p>
          <a:p>
            <a:pPr algn="just"/>
            <a:r>
              <a:rPr lang="fr-CH" dirty="0" err="1" smtClean="0"/>
              <a:t>Bake</a:t>
            </a:r>
            <a:r>
              <a:rPr lang="fr-CH" dirty="0"/>
              <a:t> </a:t>
            </a:r>
            <a:r>
              <a:rPr lang="fr-CH" dirty="0" smtClean="0"/>
              <a:t>– out (</a:t>
            </a:r>
            <a:r>
              <a:rPr lang="fr-CH" dirty="0" err="1" smtClean="0"/>
              <a:t>dedicated</a:t>
            </a:r>
            <a:r>
              <a:rPr lang="fr-CH" dirty="0" smtClean="0"/>
              <a:t> </a:t>
            </a:r>
            <a:r>
              <a:rPr lang="fr-CH" dirty="0" err="1" smtClean="0"/>
              <a:t>recipes</a:t>
            </a:r>
            <a:r>
              <a:rPr lang="fr-CH" dirty="0" smtClean="0"/>
              <a:t> for </a:t>
            </a:r>
            <a:r>
              <a:rPr lang="fr-CH" dirty="0" err="1" smtClean="0"/>
              <a:t>specific</a:t>
            </a:r>
            <a:r>
              <a:rPr lang="fr-CH" dirty="0" smtClean="0"/>
              <a:t> components);</a:t>
            </a:r>
          </a:p>
          <a:p>
            <a:pPr algn="just"/>
            <a:r>
              <a:rPr lang="fr-CH" dirty="0" err="1" smtClean="0"/>
              <a:t>Outgassing</a:t>
            </a:r>
            <a:r>
              <a:rPr lang="fr-CH" dirty="0" smtClean="0"/>
              <a:t> </a:t>
            </a:r>
            <a:r>
              <a:rPr lang="fr-CH" dirty="0" err="1" smtClean="0"/>
              <a:t>evaluation</a:t>
            </a:r>
            <a:r>
              <a:rPr lang="fr-CH" dirty="0" smtClean="0"/>
              <a:t> at RT </a:t>
            </a:r>
            <a:r>
              <a:rPr lang="fr-CH" dirty="0" err="1" smtClean="0"/>
              <a:t>after</a:t>
            </a:r>
            <a:r>
              <a:rPr lang="fr-CH" dirty="0" smtClean="0"/>
              <a:t> 48h </a:t>
            </a:r>
            <a:r>
              <a:rPr lang="fr-CH" dirty="0" err="1" smtClean="0"/>
              <a:t>from</a:t>
            </a:r>
            <a:r>
              <a:rPr lang="fr-CH" dirty="0" smtClean="0"/>
              <a:t> the end of the </a:t>
            </a:r>
            <a:r>
              <a:rPr lang="fr-CH" dirty="0" err="1" smtClean="0"/>
              <a:t>bake</a:t>
            </a:r>
            <a:r>
              <a:rPr lang="fr-CH" dirty="0" smtClean="0"/>
              <a:t>-out;</a:t>
            </a:r>
          </a:p>
          <a:p>
            <a:pPr algn="just"/>
            <a:r>
              <a:rPr lang="fr-CH" dirty="0" smtClean="0"/>
              <a:t>RGA scan;</a:t>
            </a:r>
          </a:p>
          <a:p>
            <a:pPr algn="just"/>
            <a:r>
              <a:rPr lang="fr-CH" dirty="0" smtClean="0"/>
              <a:t>Evaluation of possible </a:t>
            </a:r>
            <a:r>
              <a:rPr lang="fr-CH" dirty="0" err="1" smtClean="0"/>
              <a:t>internal</a:t>
            </a:r>
            <a:r>
              <a:rPr lang="fr-CH" dirty="0" smtClean="0"/>
              <a:t> </a:t>
            </a:r>
            <a:r>
              <a:rPr lang="fr-CH" dirty="0" err="1" smtClean="0"/>
              <a:t>leaks</a:t>
            </a:r>
            <a:r>
              <a:rPr lang="fr-CH" dirty="0" smtClean="0"/>
              <a:t> by accumulation.</a:t>
            </a:r>
            <a:endParaRPr lang="en-GB" dirty="0"/>
          </a:p>
        </p:txBody>
      </p:sp>
      <p:sp>
        <p:nvSpPr>
          <p:cNvPr id="3" name="Date Placeholder 2"/>
          <p:cNvSpPr>
            <a:spLocks noGrp="1"/>
          </p:cNvSpPr>
          <p:nvPr>
            <p:ph type="dt" sz="half" idx="4294967295"/>
          </p:nvPr>
        </p:nvSpPr>
        <p:spPr>
          <a:xfrm>
            <a:off x="3644447" y="6488401"/>
            <a:ext cx="1711325" cy="338137"/>
          </a:xfrm>
        </p:spPr>
        <p:txBody>
          <a:bodyPr/>
          <a:lstStyle/>
          <a:p>
            <a:fld id="{D286D462-B48E-4F19-B14C-322C43C51EA1}" type="datetime3">
              <a:rPr lang="en-US" smtClean="0"/>
              <a:pPr/>
              <a:t>16 May 2019</a:t>
            </a:fld>
            <a:endParaRPr lang="en-US" dirty="0"/>
          </a:p>
        </p:txBody>
      </p:sp>
      <p:sp>
        <p:nvSpPr>
          <p:cNvPr id="4" name="Footer Placeholder 3"/>
          <p:cNvSpPr>
            <a:spLocks noGrp="1"/>
          </p:cNvSpPr>
          <p:nvPr>
            <p:ph type="ftr" sz="quarter" idx="4294967295"/>
          </p:nvPr>
        </p:nvSpPr>
        <p:spPr>
          <a:xfrm>
            <a:off x="5997575" y="6488400"/>
            <a:ext cx="2895600" cy="338137"/>
          </a:xfrm>
        </p:spPr>
        <p:txBody>
          <a:bodyPr/>
          <a:lstStyle/>
          <a:p>
            <a:r>
              <a:rPr lang="en-US" dirty="0" smtClean="0"/>
              <a:t>Chiara Pasquino</a:t>
            </a:r>
            <a:endParaRPr lang="en-US" dirty="0"/>
          </a:p>
        </p:txBody>
      </p:sp>
      <p:sp>
        <p:nvSpPr>
          <p:cNvPr id="5" name="Slide Number Placeholder 4"/>
          <p:cNvSpPr>
            <a:spLocks noGrp="1"/>
          </p:cNvSpPr>
          <p:nvPr>
            <p:ph type="sldNum" sz="quarter" idx="4294967295"/>
          </p:nvPr>
        </p:nvSpPr>
        <p:spPr>
          <a:xfrm>
            <a:off x="8642350" y="6519863"/>
            <a:ext cx="501650" cy="338137"/>
          </a:xfrm>
        </p:spPr>
        <p:txBody>
          <a:bodyPr/>
          <a:lstStyle/>
          <a:p>
            <a:fld id="{17918391-D411-FE40-AAD7-861AE5233E0E}" type="slidenum">
              <a:rPr lang="en-US" smtClean="0"/>
              <a:pPr/>
              <a:t>18</a:t>
            </a:fld>
            <a:endParaRPr lang="en-US" dirty="0"/>
          </a:p>
        </p:txBody>
      </p:sp>
    </p:spTree>
    <p:extLst>
      <p:ext uri="{BB962C8B-B14F-4D97-AF65-F5344CB8AC3E}">
        <p14:creationId xmlns:p14="http://schemas.microsoft.com/office/powerpoint/2010/main" val="20769659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Object 15"/>
          <p:cNvGraphicFramePr>
            <a:graphicFrameLocks noChangeAspect="1"/>
          </p:cNvGraphicFramePr>
          <p:nvPr>
            <p:extLst>
              <p:ext uri="{D42A27DB-BD31-4B8C-83A1-F6EECF244321}">
                <p14:modId xmlns:p14="http://schemas.microsoft.com/office/powerpoint/2010/main" val="938972444"/>
              </p:ext>
            </p:extLst>
          </p:nvPr>
        </p:nvGraphicFramePr>
        <p:xfrm>
          <a:off x="-289151" y="1543049"/>
          <a:ext cx="5844338" cy="4471983"/>
        </p:xfrm>
        <a:graphic>
          <a:graphicData uri="http://schemas.openxmlformats.org/presentationml/2006/ole">
            <mc:AlternateContent xmlns:mc="http://schemas.openxmlformats.org/markup-compatibility/2006">
              <mc:Choice xmlns:v="urn:schemas-microsoft-com:vml" Requires="v">
                <p:oleObj spid="_x0000_s4264" name="Graph" r:id="rId3" imgW="3920760" imgH="3000960" progId="Origin50.Graph">
                  <p:embed/>
                </p:oleObj>
              </mc:Choice>
              <mc:Fallback>
                <p:oleObj name="Graph" r:id="rId3" imgW="3920760" imgH="3000960" progId="Origin50.Graph">
                  <p:embed/>
                  <p:pic>
                    <p:nvPicPr>
                      <p:cNvPr id="0" name=""/>
                      <p:cNvPicPr/>
                      <p:nvPr/>
                    </p:nvPicPr>
                    <p:blipFill>
                      <a:blip r:embed="rId4"/>
                      <a:stretch>
                        <a:fillRect/>
                      </a:stretch>
                    </p:blipFill>
                    <p:spPr>
                      <a:xfrm>
                        <a:off x="-289151" y="1543049"/>
                        <a:ext cx="5844338" cy="4471983"/>
                      </a:xfrm>
                      <a:prstGeom prst="rect">
                        <a:avLst/>
                      </a:prstGeom>
                      <a:noFill/>
                    </p:spPr>
                  </p:pic>
                </p:oleObj>
              </mc:Fallback>
            </mc:AlternateContent>
          </a:graphicData>
        </a:graphic>
      </p:graphicFrame>
      <p:sp>
        <p:nvSpPr>
          <p:cNvPr id="2" name="Title 1"/>
          <p:cNvSpPr>
            <a:spLocks noGrp="1"/>
          </p:cNvSpPr>
          <p:nvPr>
            <p:ph type="title"/>
          </p:nvPr>
        </p:nvSpPr>
        <p:spPr/>
        <p:txBody>
          <a:bodyPr>
            <a:noAutofit/>
          </a:bodyPr>
          <a:lstStyle/>
          <a:p>
            <a:pPr algn="ctr"/>
            <a:r>
              <a:rPr lang="fr-CH" sz="2800" dirty="0" err="1" smtClean="0"/>
              <a:t>Which</a:t>
            </a:r>
            <a:r>
              <a:rPr lang="fr-CH" sz="2800" dirty="0" smtClean="0"/>
              <a:t> </a:t>
            </a:r>
            <a:r>
              <a:rPr lang="fr-CH" sz="2800" dirty="0" err="1" smtClean="0"/>
              <a:t>physical</a:t>
            </a:r>
            <a:r>
              <a:rPr lang="fr-CH" sz="2800" dirty="0" smtClean="0"/>
              <a:t> </a:t>
            </a:r>
            <a:r>
              <a:rPr lang="fr-CH" sz="2800" dirty="0" err="1" smtClean="0"/>
              <a:t>quantities</a:t>
            </a:r>
            <a:r>
              <a:rPr lang="fr-CH" sz="2800" dirty="0" smtClean="0"/>
              <a:t> and information are </a:t>
            </a:r>
            <a:r>
              <a:rPr lang="fr-CH" sz="2800" dirty="0" err="1" smtClean="0"/>
              <a:t>we</a:t>
            </a:r>
            <a:r>
              <a:rPr lang="fr-CH" sz="2800" dirty="0" smtClean="0"/>
              <a:t> </a:t>
            </a:r>
            <a:r>
              <a:rPr lang="fr-CH" sz="2800" dirty="0" err="1" smtClean="0"/>
              <a:t>interested</a:t>
            </a:r>
            <a:r>
              <a:rPr lang="fr-CH" sz="2800" dirty="0" smtClean="0"/>
              <a:t> in? </a:t>
            </a:r>
            <a:r>
              <a:rPr lang="fr-CH" sz="2800" dirty="0" err="1" smtClean="0"/>
              <a:t>Pumpdown</a:t>
            </a:r>
            <a:r>
              <a:rPr lang="fr-CH" sz="2800" dirty="0" smtClean="0"/>
              <a:t> </a:t>
            </a:r>
            <a:r>
              <a:rPr lang="fr-CH" sz="2800" dirty="0" err="1" smtClean="0"/>
              <a:t>curve</a:t>
            </a:r>
            <a:r>
              <a:rPr lang="fr-CH" sz="2800" dirty="0" smtClean="0"/>
              <a:t>  </a:t>
            </a:r>
            <a:endParaRPr lang="en-GB" sz="2800" dirty="0"/>
          </a:p>
        </p:txBody>
      </p:sp>
      <mc:AlternateContent xmlns:mc="http://schemas.openxmlformats.org/markup-compatibility/2006" xmlns:a14="http://schemas.microsoft.com/office/drawing/2010/main">
        <mc:Choice Requires="a14">
          <p:sp>
            <p:nvSpPr>
              <p:cNvPr id="12" name="Content Placeholder 11"/>
              <p:cNvSpPr>
                <a:spLocks noGrp="1"/>
              </p:cNvSpPr>
              <p:nvPr>
                <p:ph sz="quarter" idx="4"/>
              </p:nvPr>
            </p:nvSpPr>
            <p:spPr>
              <a:xfrm>
                <a:off x="4851400" y="1903056"/>
                <a:ext cx="4041775" cy="3686655"/>
              </a:xfrm>
              <a:ln>
                <a:solidFill>
                  <a:srgbClr val="0070C0"/>
                </a:solidFill>
              </a:ln>
            </p:spPr>
            <p:txBody>
              <a:bodyPr>
                <a:normAutofit fontScale="77500" lnSpcReduction="20000"/>
              </a:bodyPr>
              <a:lstStyle/>
              <a:p>
                <a:pPr algn="just"/>
                <a:r>
                  <a:rPr lang="fr-CH" dirty="0" smtClean="0"/>
                  <a:t>Outgassing rate:</a:t>
                </a:r>
              </a:p>
              <a:p>
                <a:pPr lvl="1" algn="just"/>
                <a:r>
                  <a:rPr lang="fr-CH" dirty="0" err="1" smtClean="0"/>
                  <a:t>Unbaked</a:t>
                </a:r>
                <a:r>
                  <a:rPr lang="fr-CH" dirty="0" smtClean="0"/>
                  <a:t> components:</a:t>
                </a:r>
              </a:p>
              <a:p>
                <a:pPr lvl="2" algn="just"/>
                <a14:m>
                  <m:oMath xmlns:m="http://schemas.openxmlformats.org/officeDocument/2006/math">
                    <m:sSub>
                      <m:sSubPr>
                        <m:ctrlPr>
                          <a:rPr lang="en-GB" i="1" smtClean="0">
                            <a:latin typeface="Cambria Math" panose="02040503050406030204" pitchFamily="18" charset="0"/>
                          </a:rPr>
                        </m:ctrlPr>
                      </m:sSubPr>
                      <m:e>
                        <m:r>
                          <a:rPr lang="fr-CH" b="0" i="1" smtClean="0">
                            <a:latin typeface="Cambria Math" panose="02040503050406030204" pitchFamily="18" charset="0"/>
                          </a:rPr>
                          <m:t>𝑄</m:t>
                        </m:r>
                      </m:e>
                      <m:sub>
                        <m:r>
                          <a:rPr lang="fr-CH" b="0" i="1" smtClean="0">
                            <a:latin typeface="Cambria Math" panose="02040503050406030204" pitchFamily="18" charset="0"/>
                          </a:rPr>
                          <m:t>𝑁</m:t>
                        </m:r>
                        <m:r>
                          <a:rPr lang="fr-CH" b="0" i="1" smtClean="0">
                            <a:latin typeface="Cambria Math" panose="02040503050406030204" pitchFamily="18" charset="0"/>
                          </a:rPr>
                          <m:t>2</m:t>
                        </m:r>
                      </m:sub>
                    </m:sSub>
                    <m:r>
                      <a:rPr lang="fr-CH" b="0" i="1" smtClean="0">
                        <a:latin typeface="Cambria Math" panose="02040503050406030204" pitchFamily="18" charset="0"/>
                      </a:rPr>
                      <m:t>=</m:t>
                    </m:r>
                    <m:d>
                      <m:dPr>
                        <m:ctrlPr>
                          <a:rPr lang="fr-CH" b="0" i="1" smtClean="0">
                            <a:latin typeface="Cambria Math" panose="02040503050406030204" pitchFamily="18" charset="0"/>
                          </a:rPr>
                        </m:ctrlPr>
                      </m:dPr>
                      <m:e>
                        <m:sSub>
                          <m:sSubPr>
                            <m:ctrlPr>
                              <a:rPr lang="fr-CH" b="0" i="1" smtClean="0">
                                <a:latin typeface="Cambria Math" panose="02040503050406030204" pitchFamily="18" charset="0"/>
                              </a:rPr>
                            </m:ctrlPr>
                          </m:sSubPr>
                          <m:e>
                            <m:r>
                              <a:rPr lang="fr-CH" b="0" i="1" smtClean="0">
                                <a:latin typeface="Cambria Math" panose="02040503050406030204" pitchFamily="18" charset="0"/>
                              </a:rPr>
                              <m:t>𝑃</m:t>
                            </m:r>
                          </m:e>
                          <m:sub>
                            <m:r>
                              <a:rPr lang="fr-CH" b="0" i="1" smtClean="0">
                                <a:latin typeface="Cambria Math" panose="02040503050406030204" pitchFamily="18" charset="0"/>
                              </a:rPr>
                              <m:t>𝑐𝑜𝑚𝑝𝑜𝑛𝑒𝑛𝑡</m:t>
                            </m:r>
                            <m:r>
                              <a:rPr lang="fr-CH" b="0" i="1" smtClean="0">
                                <a:latin typeface="Cambria Math" panose="02040503050406030204" pitchFamily="18" charset="0"/>
                              </a:rPr>
                              <m:t>@24</m:t>
                            </m:r>
                            <m:r>
                              <a:rPr lang="fr-CH" b="0" i="1" smtClean="0">
                                <a:latin typeface="Cambria Math" panose="02040503050406030204" pitchFamily="18" charset="0"/>
                              </a:rPr>
                              <m:t>h</m:t>
                            </m:r>
                          </m:sub>
                        </m:sSub>
                        <m:r>
                          <a:rPr lang="fr-CH" b="0" i="1" smtClean="0">
                            <a:latin typeface="Cambria Math" panose="02040503050406030204" pitchFamily="18" charset="0"/>
                          </a:rPr>
                          <m:t>−</m:t>
                        </m:r>
                        <m:sSub>
                          <m:sSubPr>
                            <m:ctrlPr>
                              <a:rPr lang="fr-CH" b="0" i="1" smtClean="0">
                                <a:latin typeface="Cambria Math" panose="02040503050406030204" pitchFamily="18" charset="0"/>
                              </a:rPr>
                            </m:ctrlPr>
                          </m:sSubPr>
                          <m:e>
                            <m:r>
                              <a:rPr lang="fr-CH" b="0" i="1" smtClean="0">
                                <a:latin typeface="Cambria Math" panose="02040503050406030204" pitchFamily="18" charset="0"/>
                              </a:rPr>
                              <m:t>𝑃</m:t>
                            </m:r>
                          </m:e>
                          <m:sub>
                            <m:r>
                              <a:rPr lang="fr-CH" b="0" i="1" smtClean="0">
                                <a:latin typeface="Cambria Math" panose="02040503050406030204" pitchFamily="18" charset="0"/>
                              </a:rPr>
                              <m:t>𝑏𝑎𝑐𝑘𝑔𝑟𝑜𝑢𝑛𝑑</m:t>
                            </m:r>
                            <m:r>
                              <a:rPr lang="fr-CH" b="0" i="1" smtClean="0">
                                <a:latin typeface="Cambria Math" panose="02040503050406030204" pitchFamily="18" charset="0"/>
                              </a:rPr>
                              <m:t>@24</m:t>
                            </m:r>
                            <m:r>
                              <a:rPr lang="fr-CH" b="0" i="1" smtClean="0">
                                <a:latin typeface="Cambria Math" panose="02040503050406030204" pitchFamily="18" charset="0"/>
                              </a:rPr>
                              <m:t>h</m:t>
                            </m:r>
                          </m:sub>
                        </m:sSub>
                      </m:e>
                    </m:d>
                    <m:r>
                      <a:rPr lang="fr-CH" b="0" i="1" smtClean="0">
                        <a:latin typeface="Cambria Math" panose="02040503050406030204" pitchFamily="18" charset="0"/>
                      </a:rPr>
                      <m:t>∗</m:t>
                    </m:r>
                    <m:sSub>
                      <m:sSubPr>
                        <m:ctrlPr>
                          <a:rPr lang="fr-CH" b="0" i="1" smtClean="0">
                            <a:latin typeface="Cambria Math" panose="02040503050406030204" pitchFamily="18" charset="0"/>
                          </a:rPr>
                        </m:ctrlPr>
                      </m:sSubPr>
                      <m:e>
                        <m:r>
                          <a:rPr lang="fr-CH" b="0" i="1" smtClean="0">
                            <a:latin typeface="Cambria Math" panose="02040503050406030204" pitchFamily="18" charset="0"/>
                          </a:rPr>
                          <m:t>𝑆</m:t>
                        </m:r>
                      </m:e>
                      <m:sub>
                        <m:r>
                          <a:rPr lang="fr-CH" b="0" i="1" smtClean="0">
                            <a:latin typeface="Cambria Math" panose="02040503050406030204" pitchFamily="18" charset="0"/>
                          </a:rPr>
                          <m:t>𝑒𝑓𝑓</m:t>
                        </m:r>
                      </m:sub>
                    </m:sSub>
                  </m:oMath>
                </a14:m>
                <a:endParaRPr lang="en-GB" dirty="0" smtClean="0"/>
              </a:p>
              <a:p>
                <a:pPr lvl="1" algn="just"/>
                <a:r>
                  <a:rPr lang="fr-CH" dirty="0" err="1" smtClean="0"/>
                  <a:t>Baked</a:t>
                </a:r>
                <a:r>
                  <a:rPr lang="fr-CH" dirty="0" smtClean="0"/>
                  <a:t> components:</a:t>
                </a:r>
              </a:p>
              <a:p>
                <a:pPr lvl="2" algn="just"/>
                <a14:m>
                  <m:oMath xmlns:m="http://schemas.openxmlformats.org/officeDocument/2006/math">
                    <m:sSub>
                      <m:sSubPr>
                        <m:ctrlPr>
                          <a:rPr lang="en-GB" i="1">
                            <a:latin typeface="Cambria Math" panose="02040503050406030204" pitchFamily="18" charset="0"/>
                          </a:rPr>
                        </m:ctrlPr>
                      </m:sSubPr>
                      <m:e>
                        <m:r>
                          <a:rPr lang="fr-CH" i="1">
                            <a:latin typeface="Cambria Math" panose="02040503050406030204" pitchFamily="18" charset="0"/>
                          </a:rPr>
                          <m:t>𝑄</m:t>
                        </m:r>
                      </m:e>
                      <m:sub>
                        <m:r>
                          <a:rPr lang="fr-CH" b="0" i="1" smtClean="0">
                            <a:latin typeface="Cambria Math" panose="02040503050406030204" pitchFamily="18" charset="0"/>
                          </a:rPr>
                          <m:t>𝐻</m:t>
                        </m:r>
                        <m:r>
                          <a:rPr lang="fr-CH" i="1">
                            <a:latin typeface="Cambria Math" panose="02040503050406030204" pitchFamily="18" charset="0"/>
                          </a:rPr>
                          <m:t>2</m:t>
                        </m:r>
                      </m:sub>
                    </m:sSub>
                    <m:r>
                      <a:rPr lang="fr-CH" i="1">
                        <a:latin typeface="Cambria Math" panose="02040503050406030204" pitchFamily="18" charset="0"/>
                      </a:rPr>
                      <m:t>=</m:t>
                    </m:r>
                    <m:d>
                      <m:dPr>
                        <m:ctrlPr>
                          <a:rPr lang="fr-CH" i="1">
                            <a:latin typeface="Cambria Math" panose="02040503050406030204" pitchFamily="18" charset="0"/>
                          </a:rPr>
                        </m:ctrlPr>
                      </m:dPr>
                      <m:e>
                        <m:sSub>
                          <m:sSubPr>
                            <m:ctrlPr>
                              <a:rPr lang="fr-CH" i="1">
                                <a:latin typeface="Cambria Math" panose="02040503050406030204" pitchFamily="18" charset="0"/>
                              </a:rPr>
                            </m:ctrlPr>
                          </m:sSubPr>
                          <m:e>
                            <m:r>
                              <a:rPr lang="fr-CH" i="1">
                                <a:latin typeface="Cambria Math" panose="02040503050406030204" pitchFamily="18" charset="0"/>
                              </a:rPr>
                              <m:t>𝑃</m:t>
                            </m:r>
                          </m:e>
                          <m:sub>
                            <m:r>
                              <a:rPr lang="fr-CH" i="1">
                                <a:latin typeface="Cambria Math" panose="02040503050406030204" pitchFamily="18" charset="0"/>
                              </a:rPr>
                              <m:t>𝑐𝑜𝑚𝑝𝑜𝑛𝑒𝑛𝑡</m:t>
                            </m:r>
                            <m:r>
                              <a:rPr lang="fr-CH" i="1">
                                <a:latin typeface="Cambria Math" panose="02040503050406030204" pitchFamily="18" charset="0"/>
                              </a:rPr>
                              <m:t>@48</m:t>
                            </m:r>
                            <m:r>
                              <a:rPr lang="fr-CH" i="1">
                                <a:latin typeface="Cambria Math" panose="02040503050406030204" pitchFamily="18" charset="0"/>
                              </a:rPr>
                              <m:t>h</m:t>
                            </m:r>
                          </m:sub>
                        </m:sSub>
                        <m:r>
                          <a:rPr lang="fr-CH" i="1">
                            <a:latin typeface="Cambria Math" panose="02040503050406030204" pitchFamily="18" charset="0"/>
                          </a:rPr>
                          <m:t>−</m:t>
                        </m:r>
                        <m:sSub>
                          <m:sSubPr>
                            <m:ctrlPr>
                              <a:rPr lang="fr-CH" i="1">
                                <a:latin typeface="Cambria Math" panose="02040503050406030204" pitchFamily="18" charset="0"/>
                              </a:rPr>
                            </m:ctrlPr>
                          </m:sSubPr>
                          <m:e>
                            <m:r>
                              <a:rPr lang="fr-CH" i="1">
                                <a:latin typeface="Cambria Math" panose="02040503050406030204" pitchFamily="18" charset="0"/>
                              </a:rPr>
                              <m:t>𝑃</m:t>
                            </m:r>
                          </m:e>
                          <m:sub>
                            <m:r>
                              <a:rPr lang="fr-CH" i="1">
                                <a:latin typeface="Cambria Math" panose="02040503050406030204" pitchFamily="18" charset="0"/>
                              </a:rPr>
                              <m:t>𝑏𝑎𝑐𝑘𝑔𝑟𝑜𝑢𝑛𝑑</m:t>
                            </m:r>
                            <m:r>
                              <a:rPr lang="fr-CH" i="1">
                                <a:latin typeface="Cambria Math" panose="02040503050406030204" pitchFamily="18" charset="0"/>
                              </a:rPr>
                              <m:t>@48</m:t>
                            </m:r>
                            <m:r>
                              <a:rPr lang="fr-CH" i="1">
                                <a:latin typeface="Cambria Math" panose="02040503050406030204" pitchFamily="18" charset="0"/>
                              </a:rPr>
                              <m:t>h</m:t>
                            </m:r>
                          </m:sub>
                        </m:sSub>
                      </m:e>
                    </m:d>
                    <m:r>
                      <a:rPr lang="fr-CH" i="1">
                        <a:latin typeface="Cambria Math" panose="02040503050406030204" pitchFamily="18" charset="0"/>
                      </a:rPr>
                      <m:t>∗</m:t>
                    </m:r>
                    <m:sSub>
                      <m:sSubPr>
                        <m:ctrlPr>
                          <a:rPr lang="fr-CH" i="1">
                            <a:latin typeface="Cambria Math" panose="02040503050406030204" pitchFamily="18" charset="0"/>
                          </a:rPr>
                        </m:ctrlPr>
                      </m:sSubPr>
                      <m:e>
                        <m:r>
                          <a:rPr lang="fr-CH" i="1">
                            <a:latin typeface="Cambria Math" panose="02040503050406030204" pitchFamily="18" charset="0"/>
                          </a:rPr>
                          <m:t>𝑆</m:t>
                        </m:r>
                      </m:e>
                      <m:sub>
                        <m:r>
                          <a:rPr lang="fr-CH" i="1">
                            <a:latin typeface="Cambria Math" panose="02040503050406030204" pitchFamily="18" charset="0"/>
                          </a:rPr>
                          <m:t>𝑒𝑓𝑓</m:t>
                        </m:r>
                      </m:sub>
                    </m:sSub>
                  </m:oMath>
                </a14:m>
                <a:endParaRPr lang="fr-CH" dirty="0" smtClean="0"/>
              </a:p>
              <a:p>
                <a:pPr algn="just"/>
                <a:r>
                  <a:rPr lang="fr-CH" dirty="0" smtClean="0"/>
                  <a:t>For </a:t>
                </a:r>
                <a:r>
                  <a:rPr lang="fr-CH" dirty="0" err="1" smtClean="0"/>
                  <a:t>unbaked</a:t>
                </a:r>
                <a:r>
                  <a:rPr lang="fr-CH" dirty="0" smtClean="0"/>
                  <a:t> components the </a:t>
                </a:r>
                <a:r>
                  <a:rPr lang="fr-CH" dirty="0" err="1" smtClean="0"/>
                  <a:t>slope</a:t>
                </a:r>
                <a:r>
                  <a:rPr lang="fr-CH" dirty="0" smtClean="0"/>
                  <a:t> of the </a:t>
                </a:r>
                <a:r>
                  <a:rPr lang="fr-CH" dirty="0" err="1" smtClean="0"/>
                  <a:t>pumpdown</a:t>
                </a:r>
                <a:r>
                  <a:rPr lang="fr-CH" dirty="0" smtClean="0"/>
                  <a:t> </a:t>
                </a:r>
                <a:r>
                  <a:rPr lang="fr-CH" dirty="0" err="1" smtClean="0"/>
                  <a:t>gives</a:t>
                </a:r>
                <a:r>
                  <a:rPr lang="fr-CH" dirty="0" smtClean="0"/>
                  <a:t> a crucial information </a:t>
                </a:r>
                <a:r>
                  <a:rPr lang="fr-CH" dirty="0" err="1" smtClean="0"/>
                  <a:t>concerning</a:t>
                </a:r>
                <a:r>
                  <a:rPr lang="fr-CH" dirty="0" smtClean="0"/>
                  <a:t> the </a:t>
                </a:r>
                <a:r>
                  <a:rPr lang="fr-CH" dirty="0" err="1" smtClean="0"/>
                  <a:t>pumpdown</a:t>
                </a:r>
                <a:r>
                  <a:rPr lang="fr-CH" dirty="0" smtClean="0"/>
                  <a:t> time: are </a:t>
                </a:r>
                <a:r>
                  <a:rPr lang="fr-CH" dirty="0" err="1" smtClean="0"/>
                  <a:t>we</a:t>
                </a:r>
                <a:r>
                  <a:rPr lang="fr-CH" dirty="0" smtClean="0"/>
                  <a:t> </a:t>
                </a:r>
                <a:r>
                  <a:rPr lang="fr-CH" dirty="0" err="1" smtClean="0"/>
                  <a:t>desorption</a:t>
                </a:r>
                <a:r>
                  <a:rPr lang="fr-CH" dirty="0" smtClean="0"/>
                  <a:t> </a:t>
                </a:r>
                <a:r>
                  <a:rPr lang="fr-CH" dirty="0" err="1" smtClean="0"/>
                  <a:t>limited</a:t>
                </a:r>
                <a:r>
                  <a:rPr lang="fr-CH" dirty="0" smtClean="0"/>
                  <a:t> or diffusion </a:t>
                </a:r>
                <a:r>
                  <a:rPr lang="fr-CH" dirty="0" err="1" smtClean="0"/>
                  <a:t>limited</a:t>
                </a:r>
                <a:r>
                  <a:rPr lang="fr-CH" dirty="0" smtClean="0"/>
                  <a:t> (</a:t>
                </a:r>
                <a:r>
                  <a:rPr lang="fr-CH" dirty="0" err="1" smtClean="0"/>
                  <a:t>metallic</a:t>
                </a:r>
                <a:r>
                  <a:rPr lang="fr-CH" dirty="0" smtClean="0"/>
                  <a:t> surface Vs </a:t>
                </a:r>
                <a:r>
                  <a:rPr lang="fr-CH" dirty="0" err="1" smtClean="0"/>
                  <a:t>polymers</a:t>
                </a:r>
                <a:r>
                  <a:rPr lang="fr-CH" dirty="0" smtClean="0"/>
                  <a:t>)?</a:t>
                </a:r>
              </a:p>
              <a:p>
                <a:pPr lvl="2" algn="just"/>
                <a:endParaRPr lang="en-GB" dirty="0"/>
              </a:p>
            </p:txBody>
          </p:sp>
        </mc:Choice>
        <mc:Fallback xmlns="">
          <p:sp>
            <p:nvSpPr>
              <p:cNvPr id="12" name="Content Placeholder 11"/>
              <p:cNvSpPr>
                <a:spLocks noGrp="1" noRot="1" noChangeAspect="1" noMove="1" noResize="1" noEditPoints="1" noAdjustHandles="1" noChangeArrowheads="1" noChangeShapeType="1" noTextEdit="1"/>
              </p:cNvSpPr>
              <p:nvPr>
                <p:ph sz="quarter" idx="4"/>
              </p:nvPr>
            </p:nvSpPr>
            <p:spPr>
              <a:xfrm>
                <a:off x="4851400" y="1903056"/>
                <a:ext cx="4041775" cy="3686655"/>
              </a:xfrm>
              <a:blipFill>
                <a:blip r:embed="rId5"/>
                <a:stretch>
                  <a:fillRect t="-2306" r="-1203"/>
                </a:stretch>
              </a:blipFill>
              <a:ln>
                <a:solidFill>
                  <a:srgbClr val="0070C0"/>
                </a:solidFill>
              </a:ln>
            </p:spPr>
            <p:txBody>
              <a:bodyPr/>
              <a:lstStyle/>
              <a:p>
                <a:r>
                  <a:rPr lang="en-GB">
                    <a:noFill/>
                  </a:rPr>
                  <a:t> </a:t>
                </a:r>
              </a:p>
            </p:txBody>
          </p:sp>
        </mc:Fallback>
      </mc:AlternateContent>
      <p:sp>
        <p:nvSpPr>
          <p:cNvPr id="3" name="Date Placeholder 2"/>
          <p:cNvSpPr>
            <a:spLocks noGrp="1"/>
          </p:cNvSpPr>
          <p:nvPr>
            <p:ph type="dt" sz="half" idx="4294967295"/>
          </p:nvPr>
        </p:nvSpPr>
        <p:spPr>
          <a:xfrm>
            <a:off x="3486150" y="6457261"/>
            <a:ext cx="1711325" cy="338137"/>
          </a:xfrm>
        </p:spPr>
        <p:txBody>
          <a:bodyPr/>
          <a:lstStyle/>
          <a:p>
            <a:fld id="{D286D462-B48E-4F19-B14C-322C43C51EA1}" type="datetime3">
              <a:rPr lang="en-US" smtClean="0"/>
              <a:pPr/>
              <a:t>16 May 2019</a:t>
            </a:fld>
            <a:endParaRPr lang="en-US" dirty="0"/>
          </a:p>
        </p:txBody>
      </p:sp>
      <p:sp>
        <p:nvSpPr>
          <p:cNvPr id="4" name="Footer Placeholder 3"/>
          <p:cNvSpPr>
            <a:spLocks noGrp="1"/>
          </p:cNvSpPr>
          <p:nvPr>
            <p:ph type="ftr" sz="quarter" idx="4294967295"/>
          </p:nvPr>
        </p:nvSpPr>
        <p:spPr>
          <a:xfrm>
            <a:off x="5997575" y="6457260"/>
            <a:ext cx="2895600" cy="338137"/>
          </a:xfrm>
        </p:spPr>
        <p:txBody>
          <a:bodyPr/>
          <a:lstStyle/>
          <a:p>
            <a:r>
              <a:rPr lang="en-US" dirty="0" smtClean="0"/>
              <a:t>Chiara Pasquino</a:t>
            </a:r>
            <a:endParaRPr lang="en-US" dirty="0"/>
          </a:p>
        </p:txBody>
      </p:sp>
      <p:sp>
        <p:nvSpPr>
          <p:cNvPr id="5" name="Slide Number Placeholder 4"/>
          <p:cNvSpPr>
            <a:spLocks noGrp="1"/>
          </p:cNvSpPr>
          <p:nvPr>
            <p:ph type="sldNum" sz="quarter" idx="4294967295"/>
          </p:nvPr>
        </p:nvSpPr>
        <p:spPr>
          <a:xfrm>
            <a:off x="8642350" y="6519863"/>
            <a:ext cx="501650" cy="338137"/>
          </a:xfrm>
        </p:spPr>
        <p:txBody>
          <a:bodyPr/>
          <a:lstStyle/>
          <a:p>
            <a:fld id="{17918391-D411-FE40-AAD7-861AE5233E0E}" type="slidenum">
              <a:rPr lang="en-US" smtClean="0"/>
              <a:pPr/>
              <a:t>19</a:t>
            </a:fld>
            <a:endParaRPr lang="en-US" dirty="0"/>
          </a:p>
        </p:txBody>
      </p:sp>
      <p:cxnSp>
        <p:nvCxnSpPr>
          <p:cNvPr id="14" name="Straight Connector 13"/>
          <p:cNvCxnSpPr/>
          <p:nvPr/>
        </p:nvCxnSpPr>
        <p:spPr>
          <a:xfrm>
            <a:off x="3575952" y="2101670"/>
            <a:ext cx="0" cy="3158801"/>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sp>
        <p:nvSpPr>
          <p:cNvPr id="17" name="Right Brace 16"/>
          <p:cNvSpPr/>
          <p:nvPr/>
        </p:nvSpPr>
        <p:spPr>
          <a:xfrm>
            <a:off x="3657600" y="3959679"/>
            <a:ext cx="179614" cy="832757"/>
          </a:xfrm>
          <a:prstGeom prst="rightBrace">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9" name="Right Brace 18"/>
          <p:cNvSpPr/>
          <p:nvPr/>
        </p:nvSpPr>
        <p:spPr>
          <a:xfrm>
            <a:off x="4022160" y="3380014"/>
            <a:ext cx="236765" cy="1502229"/>
          </a:xfrm>
          <a:prstGeom prst="righ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20" name="Right Triangle 19"/>
          <p:cNvSpPr/>
          <p:nvPr/>
        </p:nvSpPr>
        <p:spPr>
          <a:xfrm>
            <a:off x="2906486" y="3151414"/>
            <a:ext cx="579664" cy="122465"/>
          </a:xfrm>
          <a:prstGeom prst="rtTriangle">
            <a:avLst/>
          </a:prstGeom>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1" name="Right Triangle 20"/>
          <p:cNvSpPr/>
          <p:nvPr/>
        </p:nvSpPr>
        <p:spPr>
          <a:xfrm>
            <a:off x="2930979" y="3617245"/>
            <a:ext cx="424543" cy="184591"/>
          </a:xfrm>
          <a:prstGeom prst="rtTriangle">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22" name="TextBox 21"/>
              <p:cNvSpPr txBox="1"/>
              <p:nvPr/>
            </p:nvSpPr>
            <p:spPr>
              <a:xfrm>
                <a:off x="1823806" y="3492429"/>
                <a:ext cx="955222" cy="43422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fr-CH" b="0" i="1" smtClean="0">
                          <a:solidFill>
                            <a:srgbClr val="FF0000"/>
                          </a:solidFill>
                          <a:latin typeface="Cambria Math" panose="02040503050406030204" pitchFamily="18" charset="0"/>
                        </a:rPr>
                        <m:t>𝑃</m:t>
                      </m:r>
                      <m:r>
                        <a:rPr lang="fr-CH" b="0" i="1" smtClean="0">
                          <a:solidFill>
                            <a:srgbClr val="FF0000"/>
                          </a:solidFill>
                          <a:latin typeface="Cambria Math" panose="02040503050406030204" pitchFamily="18" charset="0"/>
                          <a:ea typeface="Cambria Math" panose="02040503050406030204" pitchFamily="18" charset="0"/>
                        </a:rPr>
                        <m:t>∝</m:t>
                      </m:r>
                      <m:f>
                        <m:fPr>
                          <m:type m:val="skw"/>
                          <m:ctrlPr>
                            <a:rPr lang="fr-CH" b="0" i="1" smtClean="0">
                              <a:solidFill>
                                <a:srgbClr val="FF0000"/>
                              </a:solidFill>
                              <a:latin typeface="Cambria Math" panose="02040503050406030204" pitchFamily="18" charset="0"/>
                              <a:ea typeface="Cambria Math" panose="02040503050406030204" pitchFamily="18" charset="0"/>
                            </a:rPr>
                          </m:ctrlPr>
                        </m:fPr>
                        <m:num>
                          <m:r>
                            <a:rPr lang="fr-CH" b="0" i="1" smtClean="0">
                              <a:solidFill>
                                <a:srgbClr val="FF0000"/>
                              </a:solidFill>
                              <a:latin typeface="Cambria Math" panose="02040503050406030204" pitchFamily="18" charset="0"/>
                              <a:ea typeface="Cambria Math" panose="02040503050406030204" pitchFamily="18" charset="0"/>
                            </a:rPr>
                            <m:t>1</m:t>
                          </m:r>
                        </m:num>
                        <m:den>
                          <m:r>
                            <a:rPr lang="fr-CH" b="0" i="1" smtClean="0">
                              <a:solidFill>
                                <a:srgbClr val="FF0000"/>
                              </a:solidFill>
                              <a:latin typeface="Cambria Math" panose="02040503050406030204" pitchFamily="18" charset="0"/>
                              <a:ea typeface="Cambria Math" panose="02040503050406030204" pitchFamily="18" charset="0"/>
                            </a:rPr>
                            <m:t>𝑡</m:t>
                          </m:r>
                        </m:den>
                      </m:f>
                    </m:oMath>
                  </m:oMathPara>
                </a14:m>
                <a:endParaRPr lang="en-GB" dirty="0">
                  <a:solidFill>
                    <a:srgbClr val="FF0000"/>
                  </a:solidFill>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1823806" y="3492429"/>
                <a:ext cx="955222" cy="434221"/>
              </a:xfrm>
              <a:prstGeom prst="rect">
                <a:avLst/>
              </a:prstGeom>
              <a:blipFill>
                <a:blip r:embed="rId6"/>
                <a:stretch>
                  <a:fillRect t="-126761" r="-71338" b="-19859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TextBox 22"/>
              <p:cNvSpPr txBox="1"/>
              <p:nvPr/>
            </p:nvSpPr>
            <p:spPr>
              <a:xfrm>
                <a:off x="3627889" y="2739887"/>
                <a:ext cx="1171575" cy="53399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fr-CH" b="0" i="1" smtClean="0">
                          <a:solidFill>
                            <a:schemeClr val="tx1"/>
                          </a:solidFill>
                          <a:latin typeface="Cambria Math" panose="02040503050406030204" pitchFamily="18" charset="0"/>
                        </a:rPr>
                        <m:t>𝑃</m:t>
                      </m:r>
                      <m:r>
                        <a:rPr lang="fr-CH" b="0" i="1" smtClean="0">
                          <a:solidFill>
                            <a:schemeClr val="tx1"/>
                          </a:solidFill>
                          <a:latin typeface="Cambria Math" panose="02040503050406030204" pitchFamily="18" charset="0"/>
                          <a:ea typeface="Cambria Math" panose="02040503050406030204" pitchFamily="18" charset="0"/>
                        </a:rPr>
                        <m:t>∝</m:t>
                      </m:r>
                      <m:f>
                        <m:fPr>
                          <m:type m:val="skw"/>
                          <m:ctrlPr>
                            <a:rPr lang="fr-CH" b="0" i="1" smtClean="0">
                              <a:solidFill>
                                <a:schemeClr val="tx1"/>
                              </a:solidFill>
                              <a:latin typeface="Cambria Math" panose="02040503050406030204" pitchFamily="18" charset="0"/>
                              <a:ea typeface="Cambria Math" panose="02040503050406030204" pitchFamily="18" charset="0"/>
                            </a:rPr>
                          </m:ctrlPr>
                        </m:fPr>
                        <m:num>
                          <m:r>
                            <a:rPr lang="fr-CH" b="0" i="1" smtClean="0">
                              <a:solidFill>
                                <a:schemeClr val="tx1"/>
                              </a:solidFill>
                              <a:latin typeface="Cambria Math" panose="02040503050406030204" pitchFamily="18" charset="0"/>
                              <a:ea typeface="Cambria Math" panose="02040503050406030204" pitchFamily="18" charset="0"/>
                            </a:rPr>
                            <m:t>1</m:t>
                          </m:r>
                        </m:num>
                        <m:den>
                          <m:rad>
                            <m:radPr>
                              <m:degHide m:val="on"/>
                              <m:ctrlPr>
                                <a:rPr lang="fr-CH" b="0" i="1" smtClean="0">
                                  <a:solidFill>
                                    <a:schemeClr val="tx1"/>
                                  </a:solidFill>
                                  <a:latin typeface="Cambria Math" panose="02040503050406030204" pitchFamily="18" charset="0"/>
                                  <a:ea typeface="Cambria Math" panose="02040503050406030204" pitchFamily="18" charset="0"/>
                                </a:rPr>
                              </m:ctrlPr>
                            </m:radPr>
                            <m:deg/>
                            <m:e>
                              <m:r>
                                <a:rPr lang="fr-CH" b="0" i="1" smtClean="0">
                                  <a:solidFill>
                                    <a:schemeClr val="tx1"/>
                                  </a:solidFill>
                                  <a:latin typeface="Cambria Math" panose="02040503050406030204" pitchFamily="18" charset="0"/>
                                  <a:ea typeface="Cambria Math" panose="02040503050406030204" pitchFamily="18" charset="0"/>
                                </a:rPr>
                                <m:t>𝑡</m:t>
                              </m:r>
                            </m:e>
                          </m:rad>
                        </m:den>
                      </m:f>
                    </m:oMath>
                  </m:oMathPara>
                </a14:m>
                <a:endParaRPr lang="en-GB" dirty="0">
                  <a:solidFill>
                    <a:schemeClr val="tx1"/>
                  </a:solidFill>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3627889" y="2739887"/>
                <a:ext cx="1171575" cy="533992"/>
              </a:xfrm>
              <a:prstGeom prst="rect">
                <a:avLst/>
              </a:prstGeom>
              <a:blipFill>
                <a:blip r:embed="rId7"/>
                <a:stretch>
                  <a:fillRect t="-95455" r="-43229" b="-14772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4" name="TextBox 23"/>
              <p:cNvSpPr txBox="1"/>
              <p:nvPr/>
            </p:nvSpPr>
            <p:spPr>
              <a:xfrm>
                <a:off x="4204382" y="3746383"/>
                <a:ext cx="42431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fr-CH" b="0" i="1" smtClean="0">
                          <a:solidFill>
                            <a:schemeClr val="tx1"/>
                          </a:solidFill>
                          <a:latin typeface="Cambria Math" panose="02040503050406030204" pitchFamily="18" charset="0"/>
                          <a:ea typeface="Cambria Math" panose="02040503050406030204" pitchFamily="18" charset="0"/>
                        </a:rPr>
                        <m:t>∆</m:t>
                      </m:r>
                      <m:r>
                        <a:rPr lang="fr-CH" b="0" i="1" smtClean="0">
                          <a:solidFill>
                            <a:schemeClr val="tx1"/>
                          </a:solidFill>
                          <a:latin typeface="Cambria Math" panose="02040503050406030204" pitchFamily="18" charset="0"/>
                        </a:rPr>
                        <m:t>𝑃</m:t>
                      </m:r>
                    </m:oMath>
                  </m:oMathPara>
                </a14:m>
                <a:endParaRPr lang="en-GB" dirty="0">
                  <a:solidFill>
                    <a:schemeClr val="tx1"/>
                  </a:solidFill>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4204382" y="3746383"/>
                <a:ext cx="424318" cy="369332"/>
              </a:xfrm>
              <a:prstGeom prst="rect">
                <a:avLst/>
              </a:prstGeom>
              <a:blipFill>
                <a:blip r:embed="rId8"/>
                <a:stretch>
                  <a:fillRect r="-869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TextBox 24"/>
              <p:cNvSpPr txBox="1"/>
              <p:nvPr/>
            </p:nvSpPr>
            <p:spPr>
              <a:xfrm>
                <a:off x="3664289" y="4423104"/>
                <a:ext cx="42431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fr-CH" b="0" i="1" smtClean="0">
                          <a:solidFill>
                            <a:srgbClr val="FF0000"/>
                          </a:solidFill>
                          <a:latin typeface="Cambria Math" panose="02040503050406030204" pitchFamily="18" charset="0"/>
                          <a:ea typeface="Cambria Math" panose="02040503050406030204" pitchFamily="18" charset="0"/>
                        </a:rPr>
                        <m:t>∆</m:t>
                      </m:r>
                      <m:r>
                        <a:rPr lang="fr-CH" b="0" i="1" smtClean="0">
                          <a:solidFill>
                            <a:srgbClr val="FF0000"/>
                          </a:solidFill>
                          <a:latin typeface="Cambria Math" panose="02040503050406030204" pitchFamily="18" charset="0"/>
                        </a:rPr>
                        <m:t>𝑃</m:t>
                      </m:r>
                    </m:oMath>
                  </m:oMathPara>
                </a14:m>
                <a:endParaRPr lang="en-GB" dirty="0">
                  <a:solidFill>
                    <a:srgbClr val="FF0000"/>
                  </a:solidFill>
                </a:endParaRPr>
              </a:p>
            </p:txBody>
          </p:sp>
        </mc:Choice>
        <mc:Fallback xmlns="">
          <p:sp>
            <p:nvSpPr>
              <p:cNvPr id="25" name="TextBox 24"/>
              <p:cNvSpPr txBox="1">
                <a:spLocks noRot="1" noChangeAspect="1" noMove="1" noResize="1" noEditPoints="1" noAdjustHandles="1" noChangeArrowheads="1" noChangeShapeType="1" noTextEdit="1"/>
              </p:cNvSpPr>
              <p:nvPr/>
            </p:nvSpPr>
            <p:spPr>
              <a:xfrm>
                <a:off x="3664289" y="4423104"/>
                <a:ext cx="424318" cy="369332"/>
              </a:xfrm>
              <a:prstGeom prst="rect">
                <a:avLst/>
              </a:prstGeom>
              <a:blipFill>
                <a:blip r:embed="rId9"/>
                <a:stretch>
                  <a:fillRect r="-8571"/>
                </a:stretch>
              </a:blipFill>
            </p:spPr>
            <p:txBody>
              <a:bodyPr/>
              <a:lstStyle/>
              <a:p>
                <a:r>
                  <a:rPr lang="en-GB">
                    <a:noFill/>
                  </a:rPr>
                  <a:t> </a:t>
                </a:r>
              </a:p>
            </p:txBody>
          </p:sp>
        </mc:Fallback>
      </mc:AlternateContent>
    </p:spTree>
    <p:extLst>
      <p:ext uri="{BB962C8B-B14F-4D97-AF65-F5344CB8AC3E}">
        <p14:creationId xmlns:p14="http://schemas.microsoft.com/office/powerpoint/2010/main" val="9990676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OUTLINE</a:t>
            </a:r>
            <a:endParaRPr lang="en-GB" dirty="0"/>
          </a:p>
        </p:txBody>
      </p:sp>
      <p:sp>
        <p:nvSpPr>
          <p:cNvPr id="6" name="Content Placeholder 5"/>
          <p:cNvSpPr>
            <a:spLocks noGrp="1"/>
          </p:cNvSpPr>
          <p:nvPr>
            <p:ph idx="1"/>
          </p:nvPr>
        </p:nvSpPr>
        <p:spPr/>
        <p:txBody>
          <a:bodyPr>
            <a:normAutofit lnSpcReduction="10000"/>
          </a:bodyPr>
          <a:lstStyle/>
          <a:p>
            <a:pPr algn="just"/>
            <a:r>
              <a:rPr lang="fr-CH" dirty="0" err="1" smtClean="0"/>
              <a:t>What</a:t>
            </a:r>
            <a:r>
              <a:rPr lang="fr-CH" dirty="0"/>
              <a:t> </a:t>
            </a:r>
            <a:r>
              <a:rPr lang="fr-CH" dirty="0" err="1" smtClean="0"/>
              <a:t>is</a:t>
            </a:r>
            <a:r>
              <a:rPr lang="fr-CH" dirty="0" smtClean="0"/>
              <a:t> a vacuum </a:t>
            </a:r>
            <a:r>
              <a:rPr lang="fr-CH" dirty="0" err="1" smtClean="0"/>
              <a:t>acceptance</a:t>
            </a:r>
            <a:r>
              <a:rPr lang="fr-CH" dirty="0" smtClean="0"/>
              <a:t> test?</a:t>
            </a:r>
          </a:p>
          <a:p>
            <a:pPr algn="just"/>
            <a:r>
              <a:rPr lang="fr-CH" dirty="0" err="1" smtClean="0"/>
              <a:t>Why</a:t>
            </a:r>
            <a:r>
              <a:rPr lang="fr-CH" dirty="0" smtClean="0"/>
              <a:t> </a:t>
            </a:r>
            <a:r>
              <a:rPr lang="fr-CH" dirty="0" err="1" smtClean="0"/>
              <a:t>is</a:t>
            </a:r>
            <a:r>
              <a:rPr lang="fr-CH" dirty="0" smtClean="0"/>
              <a:t> </a:t>
            </a:r>
            <a:r>
              <a:rPr lang="fr-CH" dirty="0" err="1" smtClean="0"/>
              <a:t>it</a:t>
            </a:r>
            <a:r>
              <a:rPr lang="fr-CH" dirty="0" smtClean="0"/>
              <a:t> </a:t>
            </a:r>
            <a:r>
              <a:rPr lang="fr-CH" dirty="0" err="1" smtClean="0"/>
              <a:t>needed</a:t>
            </a:r>
            <a:r>
              <a:rPr lang="fr-CH" dirty="0" smtClean="0"/>
              <a:t>?</a:t>
            </a:r>
          </a:p>
          <a:p>
            <a:pPr algn="just"/>
            <a:r>
              <a:rPr lang="fr-CH" dirty="0" smtClean="0"/>
              <a:t>How </a:t>
            </a:r>
            <a:r>
              <a:rPr lang="fr-CH" dirty="0" err="1" smtClean="0"/>
              <a:t>is</a:t>
            </a:r>
            <a:r>
              <a:rPr lang="fr-CH" dirty="0" smtClean="0"/>
              <a:t> </a:t>
            </a:r>
            <a:r>
              <a:rPr lang="fr-CH" dirty="0" err="1" smtClean="0"/>
              <a:t>it</a:t>
            </a:r>
            <a:r>
              <a:rPr lang="fr-CH" dirty="0" smtClean="0"/>
              <a:t> </a:t>
            </a:r>
            <a:r>
              <a:rPr lang="fr-CH" dirty="0" err="1" smtClean="0"/>
              <a:t>performed</a:t>
            </a:r>
            <a:r>
              <a:rPr lang="fr-CH" dirty="0" smtClean="0"/>
              <a:t>? </a:t>
            </a:r>
            <a:r>
              <a:rPr lang="fr-CH" dirty="0" err="1" smtClean="0"/>
              <a:t>which</a:t>
            </a:r>
            <a:r>
              <a:rPr lang="fr-CH" dirty="0" smtClean="0"/>
              <a:t> </a:t>
            </a:r>
            <a:r>
              <a:rPr lang="fr-CH" dirty="0" err="1" smtClean="0"/>
              <a:t>physical</a:t>
            </a:r>
            <a:r>
              <a:rPr lang="fr-CH" dirty="0" smtClean="0"/>
              <a:t> </a:t>
            </a:r>
            <a:r>
              <a:rPr lang="fr-CH" dirty="0" err="1" smtClean="0"/>
              <a:t>quantities</a:t>
            </a:r>
            <a:r>
              <a:rPr lang="fr-CH" dirty="0" smtClean="0"/>
              <a:t> and information are </a:t>
            </a:r>
            <a:r>
              <a:rPr lang="fr-CH" dirty="0" err="1" smtClean="0"/>
              <a:t>we</a:t>
            </a:r>
            <a:r>
              <a:rPr lang="fr-CH" dirty="0" smtClean="0"/>
              <a:t> </a:t>
            </a:r>
            <a:r>
              <a:rPr lang="fr-CH" dirty="0" err="1" smtClean="0"/>
              <a:t>interested</a:t>
            </a:r>
            <a:r>
              <a:rPr lang="fr-CH" dirty="0" smtClean="0"/>
              <a:t> in? </a:t>
            </a:r>
          </a:p>
          <a:p>
            <a:pPr algn="just"/>
            <a:r>
              <a:rPr lang="fr-CH" dirty="0" smtClean="0"/>
              <a:t>How to use the </a:t>
            </a:r>
            <a:r>
              <a:rPr lang="fr-CH" dirty="0" err="1" smtClean="0"/>
              <a:t>results</a:t>
            </a:r>
            <a:r>
              <a:rPr lang="fr-CH" dirty="0" smtClean="0"/>
              <a:t>? </a:t>
            </a:r>
          </a:p>
          <a:p>
            <a:pPr algn="just"/>
            <a:r>
              <a:rPr lang="fr-CH" dirty="0" smtClean="0"/>
              <a:t>Few </a:t>
            </a:r>
            <a:r>
              <a:rPr lang="fr-CH" dirty="0" err="1" smtClean="0"/>
              <a:t>examples</a:t>
            </a:r>
            <a:r>
              <a:rPr lang="fr-CH" dirty="0"/>
              <a:t>;</a:t>
            </a:r>
            <a:endParaRPr lang="fr-CH" dirty="0" smtClean="0"/>
          </a:p>
          <a:p>
            <a:pPr algn="just"/>
            <a:r>
              <a:rPr lang="fr-CH" dirty="0" err="1" smtClean="0"/>
              <a:t>What</a:t>
            </a:r>
            <a:r>
              <a:rPr lang="fr-CH" dirty="0" smtClean="0"/>
              <a:t> </a:t>
            </a:r>
            <a:r>
              <a:rPr lang="fr-CH" dirty="0" err="1" smtClean="0"/>
              <a:t>happens</a:t>
            </a:r>
            <a:r>
              <a:rPr lang="fr-CH" dirty="0" smtClean="0"/>
              <a:t> in case of non </a:t>
            </a:r>
            <a:r>
              <a:rPr lang="fr-CH" dirty="0" err="1" smtClean="0"/>
              <a:t>conformity</a:t>
            </a:r>
            <a:r>
              <a:rPr lang="fr-CH" dirty="0" smtClean="0"/>
              <a:t>? </a:t>
            </a:r>
          </a:p>
          <a:p>
            <a:pPr algn="just"/>
            <a:r>
              <a:rPr lang="fr-CH" dirty="0" err="1" smtClean="0"/>
              <a:t>Some</a:t>
            </a:r>
            <a:r>
              <a:rPr lang="fr-CH" dirty="0" smtClean="0"/>
              <a:t> </a:t>
            </a:r>
            <a:r>
              <a:rPr lang="fr-CH" dirty="0" err="1" smtClean="0"/>
              <a:t>statistics</a:t>
            </a:r>
            <a:r>
              <a:rPr lang="fr-CH" dirty="0" smtClean="0"/>
              <a:t>.</a:t>
            </a:r>
          </a:p>
          <a:p>
            <a:pPr algn="just"/>
            <a:endParaRPr lang="en-GB" dirty="0"/>
          </a:p>
        </p:txBody>
      </p:sp>
      <p:sp>
        <p:nvSpPr>
          <p:cNvPr id="3" name="Date Placeholder 2"/>
          <p:cNvSpPr>
            <a:spLocks noGrp="1"/>
          </p:cNvSpPr>
          <p:nvPr>
            <p:ph type="dt" sz="half" idx="2"/>
          </p:nvPr>
        </p:nvSpPr>
        <p:spPr/>
        <p:txBody>
          <a:bodyPr/>
          <a:lstStyle/>
          <a:p>
            <a:fld id="{D286D462-B48E-4F19-B14C-322C43C51EA1}" type="datetime3">
              <a:rPr lang="en-US" smtClean="0"/>
              <a:pPr/>
              <a:t>16 May 2019</a:t>
            </a:fld>
            <a:endParaRPr lang="en-US" dirty="0"/>
          </a:p>
        </p:txBody>
      </p:sp>
      <p:sp>
        <p:nvSpPr>
          <p:cNvPr id="4" name="Footer Placeholder 3"/>
          <p:cNvSpPr>
            <a:spLocks noGrp="1"/>
          </p:cNvSpPr>
          <p:nvPr>
            <p:ph type="ftr" sz="quarter" idx="3"/>
          </p:nvPr>
        </p:nvSpPr>
        <p:spPr/>
        <p:txBody>
          <a:bodyPr/>
          <a:lstStyle/>
          <a:p>
            <a:r>
              <a:rPr lang="en-US" dirty="0" smtClean="0"/>
              <a:t>Chiara Pasquino</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a:t>
            </a:fld>
            <a:endParaRPr lang="en-US" dirty="0"/>
          </a:p>
        </p:txBody>
      </p:sp>
    </p:spTree>
    <p:extLst>
      <p:ext uri="{BB962C8B-B14F-4D97-AF65-F5344CB8AC3E}">
        <p14:creationId xmlns:p14="http://schemas.microsoft.com/office/powerpoint/2010/main" val="176924033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D286D462-B48E-4F19-B14C-322C43C51EA1}" type="datetime3">
              <a:rPr lang="en-US" smtClean="0"/>
              <a:pPr/>
              <a:t>16 May 2019</a:t>
            </a:fld>
            <a:endParaRPr lang="en-US" dirty="0"/>
          </a:p>
        </p:txBody>
      </p:sp>
      <p:sp>
        <p:nvSpPr>
          <p:cNvPr id="4" name="Footer Placeholder 3"/>
          <p:cNvSpPr>
            <a:spLocks noGrp="1"/>
          </p:cNvSpPr>
          <p:nvPr>
            <p:ph type="ftr" sz="quarter" idx="3"/>
          </p:nvPr>
        </p:nvSpPr>
        <p:spPr/>
        <p:txBody>
          <a:bodyPr/>
          <a:lstStyle/>
          <a:p>
            <a:r>
              <a:rPr lang="en-US" dirty="0" smtClean="0"/>
              <a:t>Chiara Pasquino</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20</a:t>
            </a:fld>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3150742256"/>
              </p:ext>
            </p:extLst>
          </p:nvPr>
        </p:nvGraphicFramePr>
        <p:xfrm>
          <a:off x="0" y="1340793"/>
          <a:ext cx="6476525" cy="4955722"/>
        </p:xfrm>
        <a:graphic>
          <a:graphicData uri="http://schemas.openxmlformats.org/presentationml/2006/ole">
            <mc:AlternateContent xmlns:mc="http://schemas.openxmlformats.org/markup-compatibility/2006">
              <mc:Choice xmlns:v="urn:schemas-microsoft-com:vml" Requires="v">
                <p:oleObj spid="_x0000_s3246" name="Graph" r:id="rId3" imgW="3920760" imgH="3000960" progId="Origin50.Graph">
                  <p:embed/>
                </p:oleObj>
              </mc:Choice>
              <mc:Fallback>
                <p:oleObj name="Graph" r:id="rId3" imgW="3920760" imgH="3000960" progId="Origin50.Graph">
                  <p:embed/>
                  <p:pic>
                    <p:nvPicPr>
                      <p:cNvPr id="4" name="Object 3"/>
                      <p:cNvPicPr/>
                      <p:nvPr/>
                    </p:nvPicPr>
                    <p:blipFill>
                      <a:blip r:embed="rId4"/>
                      <a:stretch>
                        <a:fillRect/>
                      </a:stretch>
                    </p:blipFill>
                    <p:spPr>
                      <a:xfrm>
                        <a:off x="0" y="1340793"/>
                        <a:ext cx="6476525" cy="4955722"/>
                      </a:xfrm>
                      <a:prstGeom prst="rect">
                        <a:avLst/>
                      </a:prstGeom>
                    </p:spPr>
                  </p:pic>
                </p:oleObj>
              </mc:Fallback>
            </mc:AlternateContent>
          </a:graphicData>
        </a:graphic>
      </p:graphicFrame>
      <p:sp>
        <p:nvSpPr>
          <p:cNvPr id="7" name="Title 1"/>
          <p:cNvSpPr>
            <a:spLocks noGrp="1"/>
          </p:cNvSpPr>
          <p:nvPr>
            <p:ph type="title"/>
          </p:nvPr>
        </p:nvSpPr>
        <p:spPr>
          <a:xfrm>
            <a:off x="457199" y="197793"/>
            <a:ext cx="7984671" cy="1143000"/>
          </a:xfrm>
        </p:spPr>
        <p:txBody>
          <a:bodyPr>
            <a:normAutofit/>
          </a:bodyPr>
          <a:lstStyle/>
          <a:p>
            <a:pPr algn="ctr"/>
            <a:r>
              <a:rPr lang="fr-CH" sz="2800" dirty="0" err="1" smtClean="0"/>
              <a:t>Which</a:t>
            </a:r>
            <a:r>
              <a:rPr lang="fr-CH" sz="2800" dirty="0" smtClean="0"/>
              <a:t> </a:t>
            </a:r>
            <a:r>
              <a:rPr lang="fr-CH" sz="2800" dirty="0" err="1" smtClean="0"/>
              <a:t>physical</a:t>
            </a:r>
            <a:r>
              <a:rPr lang="fr-CH" sz="2800" dirty="0" smtClean="0"/>
              <a:t> </a:t>
            </a:r>
            <a:r>
              <a:rPr lang="fr-CH" sz="2800" dirty="0" err="1" smtClean="0"/>
              <a:t>quantities</a:t>
            </a:r>
            <a:r>
              <a:rPr lang="fr-CH" sz="2800" dirty="0" smtClean="0"/>
              <a:t> and information are </a:t>
            </a:r>
            <a:r>
              <a:rPr lang="fr-CH" sz="2800" dirty="0" err="1" smtClean="0"/>
              <a:t>we</a:t>
            </a:r>
            <a:r>
              <a:rPr lang="fr-CH" sz="2800" dirty="0" smtClean="0"/>
              <a:t> </a:t>
            </a:r>
            <a:r>
              <a:rPr lang="fr-CH" sz="2800" dirty="0" err="1" smtClean="0"/>
              <a:t>interested</a:t>
            </a:r>
            <a:r>
              <a:rPr lang="fr-CH" sz="2800" dirty="0" smtClean="0"/>
              <a:t> in? </a:t>
            </a:r>
            <a:r>
              <a:rPr lang="fr-CH" sz="2800" dirty="0" err="1" smtClean="0"/>
              <a:t>Residual</a:t>
            </a:r>
            <a:r>
              <a:rPr lang="fr-CH" sz="2800" dirty="0" smtClean="0"/>
              <a:t> </a:t>
            </a:r>
            <a:r>
              <a:rPr lang="fr-CH" sz="2800" dirty="0" err="1" smtClean="0"/>
              <a:t>Gas</a:t>
            </a:r>
            <a:r>
              <a:rPr lang="fr-CH" sz="2800" dirty="0" smtClean="0"/>
              <a:t> </a:t>
            </a:r>
            <a:r>
              <a:rPr lang="fr-CH" sz="2800" dirty="0" err="1" smtClean="0"/>
              <a:t>Analisys</a:t>
            </a:r>
            <a:r>
              <a:rPr lang="fr-CH" sz="2800" dirty="0" smtClean="0"/>
              <a:t>  </a:t>
            </a:r>
            <a:endParaRPr lang="en-GB" sz="2800" dirty="0"/>
          </a:p>
        </p:txBody>
      </p:sp>
      <p:sp>
        <p:nvSpPr>
          <p:cNvPr id="11" name="TextBox 10"/>
          <p:cNvSpPr txBox="1"/>
          <p:nvPr/>
        </p:nvSpPr>
        <p:spPr>
          <a:xfrm>
            <a:off x="5856172" y="4759894"/>
            <a:ext cx="3037115" cy="1200329"/>
          </a:xfrm>
          <a:prstGeom prst="rect">
            <a:avLst/>
          </a:prstGeom>
          <a:noFill/>
          <a:ln>
            <a:solidFill>
              <a:schemeClr val="tx1"/>
            </a:solidFill>
          </a:ln>
        </p:spPr>
        <p:txBody>
          <a:bodyPr wrap="square" rtlCol="0">
            <a:spAutoFit/>
          </a:bodyPr>
          <a:lstStyle/>
          <a:p>
            <a:pPr marL="285750" indent="-285750">
              <a:buFont typeface="Courier New" panose="02070309020205020404" pitchFamily="49" charset="0"/>
              <a:buChar char="o"/>
            </a:pPr>
            <a:r>
              <a:rPr lang="fr-CH" dirty="0" smtClean="0"/>
              <a:t>In </a:t>
            </a:r>
            <a:r>
              <a:rPr lang="fr-CH" dirty="0" err="1" smtClean="0"/>
              <a:t>this</a:t>
            </a:r>
            <a:r>
              <a:rPr lang="fr-CH" dirty="0" smtClean="0"/>
              <a:t> </a:t>
            </a:r>
            <a:r>
              <a:rPr lang="fr-CH" dirty="0" err="1" smtClean="0"/>
              <a:t>example</a:t>
            </a:r>
            <a:r>
              <a:rPr lang="fr-CH" dirty="0" smtClean="0"/>
              <a:t>:</a:t>
            </a:r>
          </a:p>
          <a:p>
            <a:pPr marL="742950" lvl="1" indent="-285750">
              <a:buFont typeface="Courier New" panose="02070309020205020404" pitchFamily="49" charset="0"/>
              <a:buChar char="o"/>
            </a:pPr>
            <a:r>
              <a:rPr lang="fr-CH" dirty="0" err="1" smtClean="0"/>
              <a:t>Leak</a:t>
            </a:r>
            <a:r>
              <a:rPr lang="fr-CH" dirty="0" smtClean="0"/>
              <a:t>?</a:t>
            </a:r>
          </a:p>
          <a:p>
            <a:pPr marL="742950" lvl="1" indent="-285750">
              <a:buFont typeface="Courier New" panose="02070309020205020404" pitchFamily="49" charset="0"/>
              <a:buChar char="o"/>
            </a:pPr>
            <a:r>
              <a:rPr lang="fr-CH" dirty="0" err="1" smtClean="0"/>
              <a:t>Hydrocarbon</a:t>
            </a:r>
            <a:r>
              <a:rPr lang="fr-CH" dirty="0" smtClean="0"/>
              <a:t> contamination?</a:t>
            </a:r>
          </a:p>
        </p:txBody>
      </p:sp>
      <p:sp>
        <p:nvSpPr>
          <p:cNvPr id="13" name="TextBox 12"/>
          <p:cNvSpPr txBox="1"/>
          <p:nvPr/>
        </p:nvSpPr>
        <p:spPr>
          <a:xfrm>
            <a:off x="5856173" y="1959429"/>
            <a:ext cx="3037115" cy="2308324"/>
          </a:xfrm>
          <a:prstGeom prst="rect">
            <a:avLst/>
          </a:prstGeom>
          <a:noFill/>
          <a:ln>
            <a:solidFill>
              <a:schemeClr val="tx1"/>
            </a:solidFill>
          </a:ln>
        </p:spPr>
        <p:txBody>
          <a:bodyPr wrap="square" rtlCol="0">
            <a:spAutoFit/>
          </a:bodyPr>
          <a:lstStyle/>
          <a:p>
            <a:pPr algn="just"/>
            <a:r>
              <a:rPr lang="fr-CH" dirty="0" smtClean="0"/>
              <a:t>The </a:t>
            </a:r>
            <a:r>
              <a:rPr lang="fr-CH" dirty="0" err="1" smtClean="0"/>
              <a:t>residual</a:t>
            </a:r>
            <a:r>
              <a:rPr lang="fr-CH" dirty="0" smtClean="0"/>
              <a:t> </a:t>
            </a:r>
            <a:r>
              <a:rPr lang="fr-CH" dirty="0" err="1" smtClean="0"/>
              <a:t>gas</a:t>
            </a:r>
            <a:r>
              <a:rPr lang="fr-CH" dirty="0" smtClean="0"/>
              <a:t> scan up to </a:t>
            </a:r>
            <a:r>
              <a:rPr lang="fr-CH" dirty="0"/>
              <a:t>100 </a:t>
            </a:r>
            <a:r>
              <a:rPr lang="fr-CH" dirty="0" err="1"/>
              <a:t>a.m.u</a:t>
            </a:r>
            <a:r>
              <a:rPr lang="fr-CH" dirty="0"/>
              <a:t>./e- </a:t>
            </a:r>
            <a:r>
              <a:rPr lang="fr-CH" dirty="0" err="1" smtClean="0"/>
              <a:t>gives</a:t>
            </a:r>
            <a:r>
              <a:rPr lang="fr-CH" dirty="0" smtClean="0"/>
              <a:t> an insight of the </a:t>
            </a:r>
            <a:r>
              <a:rPr lang="fr-CH" dirty="0" err="1" smtClean="0"/>
              <a:t>residual</a:t>
            </a:r>
            <a:r>
              <a:rPr lang="fr-CH" dirty="0" smtClean="0"/>
              <a:t> </a:t>
            </a:r>
            <a:r>
              <a:rPr lang="fr-CH" dirty="0" err="1" smtClean="0"/>
              <a:t>gases</a:t>
            </a:r>
            <a:r>
              <a:rPr lang="fr-CH" dirty="0" smtClean="0"/>
              <a:t> composition: once </a:t>
            </a:r>
            <a:r>
              <a:rPr lang="fr-CH" dirty="0" err="1" smtClean="0"/>
              <a:t>compared</a:t>
            </a:r>
            <a:r>
              <a:rPr lang="fr-CH" dirty="0" smtClean="0"/>
              <a:t> </a:t>
            </a:r>
            <a:r>
              <a:rPr lang="fr-CH" dirty="0" err="1" smtClean="0"/>
              <a:t>with</a:t>
            </a:r>
            <a:r>
              <a:rPr lang="fr-CH" dirty="0" smtClean="0"/>
              <a:t> the system scan, </a:t>
            </a:r>
            <a:r>
              <a:rPr lang="fr-CH" dirty="0" err="1" smtClean="0"/>
              <a:t>it</a:t>
            </a:r>
            <a:r>
              <a:rPr lang="fr-CH" dirty="0" smtClean="0"/>
              <a:t> </a:t>
            </a:r>
            <a:r>
              <a:rPr lang="fr-CH" dirty="0" err="1" smtClean="0"/>
              <a:t>is</a:t>
            </a:r>
            <a:r>
              <a:rPr lang="fr-CH" dirty="0" smtClean="0"/>
              <a:t> possible to </a:t>
            </a:r>
            <a:r>
              <a:rPr lang="fr-CH" dirty="0" err="1" smtClean="0"/>
              <a:t>attribute</a:t>
            </a:r>
            <a:r>
              <a:rPr lang="fr-CH" dirty="0" smtClean="0"/>
              <a:t> to the component </a:t>
            </a:r>
            <a:r>
              <a:rPr lang="fr-CH" dirty="0" err="1" smtClean="0"/>
              <a:t>its</a:t>
            </a:r>
            <a:r>
              <a:rPr lang="fr-CH" dirty="0" smtClean="0"/>
              <a:t> </a:t>
            </a:r>
            <a:r>
              <a:rPr lang="fr-CH" dirty="0" err="1" smtClean="0"/>
              <a:t>outgassing</a:t>
            </a:r>
            <a:r>
              <a:rPr lang="fr-CH" dirty="0" smtClean="0"/>
              <a:t> </a:t>
            </a:r>
            <a:r>
              <a:rPr lang="fr-CH" dirty="0" err="1" smtClean="0"/>
              <a:t>footprint</a:t>
            </a:r>
            <a:r>
              <a:rPr lang="fr-CH" dirty="0" smtClean="0"/>
              <a:t>.  </a:t>
            </a:r>
            <a:endParaRPr lang="en-GB" dirty="0"/>
          </a:p>
        </p:txBody>
      </p:sp>
    </p:spTree>
    <p:extLst>
      <p:ext uri="{BB962C8B-B14F-4D97-AF65-F5344CB8AC3E}">
        <p14:creationId xmlns:p14="http://schemas.microsoft.com/office/powerpoint/2010/main" val="29456877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fr-CH" sz="2800" dirty="0" err="1"/>
              <a:t>Which</a:t>
            </a:r>
            <a:r>
              <a:rPr lang="fr-CH" sz="2800" dirty="0"/>
              <a:t> </a:t>
            </a:r>
            <a:r>
              <a:rPr lang="fr-CH" sz="2800" dirty="0" err="1"/>
              <a:t>physical</a:t>
            </a:r>
            <a:r>
              <a:rPr lang="fr-CH" sz="2800" dirty="0"/>
              <a:t> </a:t>
            </a:r>
            <a:r>
              <a:rPr lang="fr-CH" sz="2800" dirty="0" err="1"/>
              <a:t>quantities</a:t>
            </a:r>
            <a:r>
              <a:rPr lang="fr-CH" sz="2800" dirty="0"/>
              <a:t> and information are </a:t>
            </a:r>
            <a:r>
              <a:rPr lang="fr-CH" sz="2800" dirty="0" err="1"/>
              <a:t>we</a:t>
            </a:r>
            <a:r>
              <a:rPr lang="fr-CH" sz="2800" dirty="0"/>
              <a:t> </a:t>
            </a:r>
            <a:r>
              <a:rPr lang="fr-CH" sz="2800" dirty="0" err="1"/>
              <a:t>interested</a:t>
            </a:r>
            <a:r>
              <a:rPr lang="fr-CH" sz="2800" dirty="0"/>
              <a:t> in</a:t>
            </a:r>
            <a:r>
              <a:rPr lang="fr-CH" sz="2800" dirty="0" smtClean="0"/>
              <a:t>? </a:t>
            </a:r>
            <a:r>
              <a:rPr lang="fr-CH" sz="2800" dirty="0" err="1" smtClean="0"/>
              <a:t>Internal</a:t>
            </a:r>
            <a:r>
              <a:rPr lang="fr-CH" sz="2800" dirty="0" smtClean="0"/>
              <a:t> </a:t>
            </a:r>
            <a:r>
              <a:rPr lang="fr-CH" sz="2800" dirty="0" err="1" smtClean="0"/>
              <a:t>leak</a:t>
            </a:r>
            <a:r>
              <a:rPr lang="fr-CH" sz="2800" dirty="0" smtClean="0"/>
              <a:t> </a:t>
            </a:r>
            <a:endParaRPr lang="en-GB" sz="2800" dirty="0"/>
          </a:p>
        </p:txBody>
      </p:sp>
      <p:sp>
        <p:nvSpPr>
          <p:cNvPr id="4" name="Date Placeholder 3"/>
          <p:cNvSpPr>
            <a:spLocks noGrp="1"/>
          </p:cNvSpPr>
          <p:nvPr>
            <p:ph type="dt" sz="half" idx="2"/>
          </p:nvPr>
        </p:nvSpPr>
        <p:spPr/>
        <p:txBody>
          <a:bodyPr/>
          <a:lstStyle/>
          <a:p>
            <a:fld id="{AC9FC52E-F1E6-421F-B831-1CFFB1E1E989}" type="datetime3">
              <a:rPr lang="en-US" smtClean="0"/>
              <a:t>16 May 2019</a:t>
            </a:fld>
            <a:endParaRPr lang="en-US" dirty="0"/>
          </a:p>
        </p:txBody>
      </p:sp>
      <p:sp>
        <p:nvSpPr>
          <p:cNvPr id="5" name="Footer Placeholder 4"/>
          <p:cNvSpPr>
            <a:spLocks noGrp="1"/>
          </p:cNvSpPr>
          <p:nvPr>
            <p:ph type="ftr" sz="quarter" idx="3"/>
          </p:nvPr>
        </p:nvSpPr>
        <p:spPr/>
        <p:txBody>
          <a:bodyPr/>
          <a:lstStyle/>
          <a:p>
            <a:r>
              <a:rPr lang="en-US" dirty="0" smtClean="0"/>
              <a:t>Chiara Pasquino</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21</a:t>
            </a:fld>
            <a:endParaRPr lang="en-US" dirty="0"/>
          </a:p>
        </p:txBody>
      </p:sp>
      <mc:AlternateContent xmlns:mc="http://schemas.openxmlformats.org/markup-compatibility/2006" xmlns:a14="http://schemas.microsoft.com/office/drawing/2010/main">
        <mc:Choice Requires="a14">
          <p:sp>
            <p:nvSpPr>
              <p:cNvPr id="9" name="TextBox 8"/>
              <p:cNvSpPr txBox="1"/>
              <p:nvPr/>
            </p:nvSpPr>
            <p:spPr>
              <a:xfrm>
                <a:off x="5498441" y="2072076"/>
                <a:ext cx="3037115" cy="2994089"/>
              </a:xfrm>
              <a:prstGeom prst="rect">
                <a:avLst/>
              </a:prstGeom>
              <a:noFill/>
              <a:ln>
                <a:solidFill>
                  <a:schemeClr val="tx1"/>
                </a:solidFill>
              </a:ln>
            </p:spPr>
            <p:txBody>
              <a:bodyPr wrap="square" rtlCol="0">
                <a:spAutoFit/>
              </a:bodyPr>
              <a:lstStyle/>
              <a:p>
                <a:pPr algn="just"/>
                <a:r>
                  <a:rPr lang="fr-CH" dirty="0" smtClean="0"/>
                  <a:t>Leak / </a:t>
                </a:r>
                <a:r>
                  <a:rPr lang="fr-CH" dirty="0" err="1" smtClean="0"/>
                  <a:t>internal</a:t>
                </a:r>
                <a:r>
                  <a:rPr lang="fr-CH" dirty="0" smtClean="0"/>
                  <a:t> </a:t>
                </a:r>
                <a:r>
                  <a:rPr lang="fr-CH" dirty="0" err="1" smtClean="0"/>
                  <a:t>leak</a:t>
                </a:r>
                <a:r>
                  <a:rPr lang="fr-CH" dirty="0" smtClean="0"/>
                  <a:t> </a:t>
                </a:r>
                <a:r>
                  <a:rPr lang="fr-CH" dirty="0" err="1" smtClean="0"/>
                  <a:t>evaluation</a:t>
                </a:r>
                <a:r>
                  <a:rPr lang="fr-CH" dirty="0" smtClean="0"/>
                  <a:t> by accumulation:</a:t>
                </a:r>
              </a:p>
              <a:p>
                <a:pPr algn="just"/>
                <a:endParaRPr lang="fr-CH" dirty="0"/>
              </a:p>
              <a:p>
                <a:pPr algn="just"/>
                <a14:m>
                  <m:oMathPara xmlns:m="http://schemas.openxmlformats.org/officeDocument/2006/math">
                    <m:oMathParaPr>
                      <m:jc m:val="centerGroup"/>
                    </m:oMathParaPr>
                    <m:oMath xmlns:m="http://schemas.openxmlformats.org/officeDocument/2006/math">
                      <m:r>
                        <a:rPr lang="fr-CH" i="1" smtClean="0">
                          <a:latin typeface="Cambria Math" panose="02040503050406030204" pitchFamily="18" charset="0"/>
                          <a:ea typeface="Cambria Math" panose="02040503050406030204" pitchFamily="18" charset="0"/>
                        </a:rPr>
                        <m:t>∆</m:t>
                      </m:r>
                      <m:r>
                        <a:rPr lang="fr-CH" b="0" i="1" smtClean="0">
                          <a:latin typeface="Cambria Math" panose="02040503050406030204" pitchFamily="18" charset="0"/>
                          <a:ea typeface="Cambria Math" panose="02040503050406030204" pitchFamily="18" charset="0"/>
                        </a:rPr>
                        <m:t>𝑃</m:t>
                      </m:r>
                      <m:r>
                        <a:rPr lang="fr-CH" b="0" i="1" smtClean="0">
                          <a:latin typeface="Cambria Math" panose="02040503050406030204" pitchFamily="18" charset="0"/>
                          <a:ea typeface="Cambria Math" panose="02040503050406030204" pitchFamily="18" charset="0"/>
                        </a:rPr>
                        <m:t>= </m:t>
                      </m:r>
                      <m:f>
                        <m:fPr>
                          <m:type m:val="skw"/>
                          <m:ctrlPr>
                            <a:rPr lang="fr-CH" b="0" i="1" smtClean="0">
                              <a:latin typeface="Cambria Math" panose="02040503050406030204" pitchFamily="18" charset="0"/>
                              <a:ea typeface="Cambria Math" panose="02040503050406030204" pitchFamily="18" charset="0"/>
                            </a:rPr>
                          </m:ctrlPr>
                        </m:fPr>
                        <m:num>
                          <m:sSub>
                            <m:sSubPr>
                              <m:ctrlPr>
                                <a:rPr lang="fr-CH" i="1">
                                  <a:latin typeface="Cambria Math" panose="02040503050406030204" pitchFamily="18" charset="0"/>
                                  <a:ea typeface="Cambria Math" panose="02040503050406030204" pitchFamily="18" charset="0"/>
                                </a:rPr>
                              </m:ctrlPr>
                            </m:sSubPr>
                            <m:e>
                              <m:r>
                                <a:rPr lang="fr-CH" i="1">
                                  <a:latin typeface="Cambria Math" panose="02040503050406030204" pitchFamily="18" charset="0"/>
                                  <a:ea typeface="Cambria Math" panose="02040503050406030204" pitchFamily="18" charset="0"/>
                                </a:rPr>
                                <m:t>𝑄</m:t>
                              </m:r>
                            </m:e>
                            <m:sub>
                              <m:r>
                                <a:rPr lang="fr-CH" i="1">
                                  <a:latin typeface="Cambria Math" panose="02040503050406030204" pitchFamily="18" charset="0"/>
                                  <a:ea typeface="Cambria Math" panose="02040503050406030204" pitchFamily="18" charset="0"/>
                                </a:rPr>
                                <m:t>𝑡𝑜𝑡</m:t>
                              </m:r>
                            </m:sub>
                          </m:sSub>
                        </m:num>
                        <m:den>
                          <m:r>
                            <a:rPr lang="fr-CH" b="0" i="1" smtClean="0">
                              <a:latin typeface="Cambria Math" panose="02040503050406030204" pitchFamily="18" charset="0"/>
                              <a:ea typeface="Cambria Math" panose="02040503050406030204" pitchFamily="18" charset="0"/>
                            </a:rPr>
                            <m:t>𝑉</m:t>
                          </m:r>
                        </m:den>
                      </m:f>
                      <m:r>
                        <a:rPr lang="fr-CH" b="0" i="1" smtClean="0">
                          <a:latin typeface="Cambria Math" panose="02040503050406030204" pitchFamily="18" charset="0"/>
                          <a:ea typeface="Cambria Math" panose="02040503050406030204" pitchFamily="18" charset="0"/>
                        </a:rPr>
                        <m:t>∗</m:t>
                      </m:r>
                      <m:r>
                        <a:rPr lang="fr-CH" b="0" i="1" smtClean="0">
                          <a:latin typeface="Cambria Math" panose="02040503050406030204" pitchFamily="18" charset="0"/>
                          <a:ea typeface="Cambria Math" panose="02040503050406030204" pitchFamily="18" charset="0"/>
                        </a:rPr>
                        <m:t>𝑡</m:t>
                      </m:r>
                    </m:oMath>
                  </m:oMathPara>
                </a14:m>
                <a:endParaRPr lang="en-GB" dirty="0" smtClean="0"/>
              </a:p>
              <a:p>
                <a:pPr algn="just"/>
                <a:endParaRPr lang="fr-CH" dirty="0"/>
              </a:p>
              <a:p>
                <a:pPr algn="just"/>
                <a:r>
                  <a:rPr lang="fr-CH" dirty="0" err="1" smtClean="0"/>
                  <a:t>With</a:t>
                </a:r>
                <a:r>
                  <a:rPr lang="fr-CH" dirty="0" smtClean="0"/>
                  <a:t> a </a:t>
                </a:r>
                <a:r>
                  <a:rPr lang="fr-CH" dirty="0" err="1" smtClean="0"/>
                  <a:t>calibrated</a:t>
                </a:r>
                <a:r>
                  <a:rPr lang="fr-CH" dirty="0" smtClean="0"/>
                  <a:t> RGA, an estimation of the </a:t>
                </a:r>
                <a:r>
                  <a:rPr lang="fr-CH" dirty="0" err="1" smtClean="0"/>
                  <a:t>leak</a:t>
                </a:r>
                <a:r>
                  <a:rPr lang="fr-CH" dirty="0" smtClean="0"/>
                  <a:t> rate </a:t>
                </a:r>
                <a:r>
                  <a:rPr lang="fr-CH" dirty="0" err="1" smtClean="0"/>
                  <a:t>can</a:t>
                </a:r>
                <a:r>
                  <a:rPr lang="fr-CH" dirty="0" smtClean="0"/>
                  <a:t> </a:t>
                </a:r>
                <a:r>
                  <a:rPr lang="fr-CH" dirty="0" err="1" smtClean="0"/>
                  <a:t>be</a:t>
                </a:r>
                <a:r>
                  <a:rPr lang="fr-CH" dirty="0" smtClean="0"/>
                  <a:t> </a:t>
                </a:r>
                <a:r>
                  <a:rPr lang="fr-CH" dirty="0" err="1" smtClean="0"/>
                  <a:t>obtained</a:t>
                </a:r>
                <a:r>
                  <a:rPr lang="fr-CH" dirty="0" smtClean="0"/>
                  <a:t> by </a:t>
                </a:r>
                <a:r>
                  <a:rPr lang="fr-CH" dirty="0" err="1" smtClean="0"/>
                  <a:t>analysing</a:t>
                </a:r>
                <a:r>
                  <a:rPr lang="fr-CH" dirty="0" smtClean="0"/>
                  <a:t> mass 40, 20 pressure </a:t>
                </a:r>
                <a:r>
                  <a:rPr lang="fr-CH" dirty="0" err="1" smtClean="0"/>
                  <a:t>rises</a:t>
                </a:r>
                <a:r>
                  <a:rPr lang="fr-CH" dirty="0" smtClean="0"/>
                  <a:t>.</a:t>
                </a:r>
                <a:endParaRPr lang="en-GB" dirty="0"/>
              </a:p>
            </p:txBody>
          </p:sp>
        </mc:Choice>
        <mc:Fallback xmlns="">
          <p:sp>
            <p:nvSpPr>
              <p:cNvPr id="9" name="TextBox 8"/>
              <p:cNvSpPr txBox="1">
                <a:spLocks noRot="1" noChangeAspect="1" noMove="1" noResize="1" noEditPoints="1" noAdjustHandles="1" noChangeArrowheads="1" noChangeShapeType="1" noTextEdit="1"/>
              </p:cNvSpPr>
              <p:nvPr/>
            </p:nvSpPr>
            <p:spPr>
              <a:xfrm>
                <a:off x="5498441" y="2072076"/>
                <a:ext cx="3037115" cy="2994089"/>
              </a:xfrm>
              <a:prstGeom prst="rect">
                <a:avLst/>
              </a:prstGeom>
              <a:blipFill>
                <a:blip r:embed="rId5"/>
                <a:stretch>
                  <a:fillRect l="-1600" t="-1014" r="-1400" b="-2231"/>
                </a:stretch>
              </a:blipFill>
              <a:ln>
                <a:solidFill>
                  <a:schemeClr val="tx1"/>
                </a:solidFill>
              </a:ln>
            </p:spPr>
            <p:txBody>
              <a:bodyPr/>
              <a:lstStyle/>
              <a:p>
                <a:r>
                  <a:rPr lang="en-GB">
                    <a:noFill/>
                  </a:rPr>
                  <a:t> </a:t>
                </a:r>
              </a:p>
            </p:txBody>
          </p:sp>
        </mc:Fallback>
      </mc:AlternateContent>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1633312"/>
            <a:ext cx="5426730" cy="4092608"/>
          </a:xfrm>
          <a:prstGeom prst="rect">
            <a:avLst/>
          </a:prstGeom>
        </p:spPr>
      </p:pic>
    </p:spTree>
    <p:extLst>
      <p:ext uri="{BB962C8B-B14F-4D97-AF65-F5344CB8AC3E}">
        <p14:creationId xmlns:p14="http://schemas.microsoft.com/office/powerpoint/2010/main" val="5396406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fr-CH" sz="2800" dirty="0" err="1"/>
              <a:t>Which</a:t>
            </a:r>
            <a:r>
              <a:rPr lang="fr-CH" sz="2800" dirty="0"/>
              <a:t> </a:t>
            </a:r>
            <a:r>
              <a:rPr lang="fr-CH" sz="2800" dirty="0" err="1"/>
              <a:t>physical</a:t>
            </a:r>
            <a:r>
              <a:rPr lang="fr-CH" sz="2800" dirty="0"/>
              <a:t> </a:t>
            </a:r>
            <a:r>
              <a:rPr lang="fr-CH" sz="2800" dirty="0" err="1"/>
              <a:t>quantities</a:t>
            </a:r>
            <a:r>
              <a:rPr lang="fr-CH" sz="2800" dirty="0"/>
              <a:t> and information are </a:t>
            </a:r>
            <a:r>
              <a:rPr lang="fr-CH" sz="2800" dirty="0" err="1"/>
              <a:t>we</a:t>
            </a:r>
            <a:r>
              <a:rPr lang="fr-CH" sz="2800" dirty="0"/>
              <a:t> </a:t>
            </a:r>
            <a:r>
              <a:rPr lang="fr-CH" sz="2800" dirty="0" err="1"/>
              <a:t>interested</a:t>
            </a:r>
            <a:r>
              <a:rPr lang="fr-CH" sz="2800" dirty="0"/>
              <a:t> </a:t>
            </a:r>
            <a:r>
              <a:rPr lang="fr-CH" sz="2800" dirty="0" smtClean="0"/>
              <a:t>in? NEG </a:t>
            </a:r>
            <a:r>
              <a:rPr lang="fr-CH" sz="2800" dirty="0" err="1" smtClean="0"/>
              <a:t>coated</a:t>
            </a:r>
            <a:r>
              <a:rPr lang="fr-CH" sz="2800" dirty="0" smtClean="0"/>
              <a:t> components </a:t>
            </a:r>
            <a:endParaRPr lang="en-GB" sz="2800" dirty="0"/>
          </a:p>
        </p:txBody>
      </p:sp>
      <mc:AlternateContent xmlns:mc="http://schemas.openxmlformats.org/markup-compatibility/2006" xmlns:a14="http://schemas.microsoft.com/office/drawing/2010/main">
        <mc:Choice Requires="a14">
          <p:sp>
            <p:nvSpPr>
              <p:cNvPr id="7" name="Content Placeholder 6"/>
              <p:cNvSpPr>
                <a:spLocks noGrp="1"/>
              </p:cNvSpPr>
              <p:nvPr>
                <p:ph idx="1"/>
              </p:nvPr>
            </p:nvSpPr>
            <p:spPr>
              <a:xfrm>
                <a:off x="457200" y="1325607"/>
                <a:ext cx="8226854" cy="998494"/>
              </a:xfrm>
            </p:spPr>
            <p:txBody>
              <a:bodyPr>
                <a:noAutofit/>
              </a:bodyPr>
              <a:lstStyle/>
              <a:p>
                <a:pPr marL="36576" indent="0">
                  <a:buNone/>
                </a:pPr>
                <a:r>
                  <a:rPr lang="fr-CH" sz="1800" dirty="0" smtClean="0"/>
                  <a:t>Getter surfaces are </a:t>
                </a:r>
                <a:r>
                  <a:rPr lang="fr-CH" sz="1800" dirty="0" err="1" smtClean="0"/>
                  <a:t>characterized</a:t>
                </a:r>
                <a:r>
                  <a:rPr lang="fr-CH" sz="1800" dirty="0" smtClean="0"/>
                  <a:t> by the </a:t>
                </a:r>
                <a:r>
                  <a:rPr lang="fr-CH" sz="1800" dirty="0" err="1" smtClean="0"/>
                  <a:t>sticking</a:t>
                </a:r>
                <a:r>
                  <a:rPr lang="fr-CH" sz="1800" dirty="0" smtClean="0"/>
                  <a:t> </a:t>
                </a:r>
                <a:r>
                  <a:rPr lang="fr-CH" sz="1800" dirty="0" err="1" smtClean="0"/>
                  <a:t>probability</a:t>
                </a:r>
                <a:r>
                  <a:rPr lang="fr-CH" sz="1800" dirty="0" smtClean="0"/>
                  <a:t>:</a:t>
                </a:r>
              </a:p>
              <a:p>
                <a:pPr marL="36576" indent="0">
                  <a:buNone/>
                </a:pPr>
                <a:endParaRPr lang="fr-CH" sz="1800" dirty="0" smtClean="0"/>
              </a:p>
              <a:p>
                <a:pPr marL="36576" indent="0">
                  <a:buNone/>
                </a:pPr>
                <a14:m>
                  <m:oMathPara xmlns:m="http://schemas.openxmlformats.org/officeDocument/2006/math">
                    <m:oMathParaPr>
                      <m:jc m:val="centerGroup"/>
                    </m:oMathParaPr>
                    <m:oMath xmlns:m="http://schemas.openxmlformats.org/officeDocument/2006/math">
                      <m:r>
                        <a:rPr lang="en-US" sz="1800" i="1">
                          <a:latin typeface="Cambria Math"/>
                          <a:ea typeface="Cambria Math"/>
                        </a:rPr>
                        <m:t>𝛼</m:t>
                      </m:r>
                      <m:r>
                        <a:rPr lang="fr-FR" sz="1800" i="1">
                          <a:latin typeface="Cambria Math"/>
                          <a:ea typeface="Cambria Math"/>
                        </a:rPr>
                        <m:t>=</m:t>
                      </m:r>
                      <m:f>
                        <m:fPr>
                          <m:ctrlPr>
                            <a:rPr lang="fr-FR" sz="1800" i="1">
                              <a:latin typeface="Cambria Math" panose="02040503050406030204" pitchFamily="18" charset="0"/>
                              <a:ea typeface="Cambria Math"/>
                            </a:rPr>
                          </m:ctrlPr>
                        </m:fPr>
                        <m:num>
                          <m:r>
                            <a:rPr lang="fr-FR" sz="1800" i="1">
                              <a:latin typeface="Cambria Math"/>
                              <a:ea typeface="Cambria Math"/>
                            </a:rPr>
                            <m:t>𝑛𝑢𝑚𝑏𝑒𝑟</m:t>
                          </m:r>
                          <m:r>
                            <a:rPr lang="fr-FR" sz="1800" i="1">
                              <a:latin typeface="Cambria Math"/>
                              <a:ea typeface="Cambria Math"/>
                            </a:rPr>
                            <m:t> </m:t>
                          </m:r>
                          <m:r>
                            <a:rPr lang="fr-FR" sz="1800" i="1">
                              <a:latin typeface="Cambria Math"/>
                              <a:ea typeface="Cambria Math"/>
                            </a:rPr>
                            <m:t>𝑜𝑓</m:t>
                          </m:r>
                          <m:r>
                            <a:rPr lang="fr-FR" sz="1800" i="1">
                              <a:latin typeface="Cambria Math"/>
                              <a:ea typeface="Cambria Math"/>
                            </a:rPr>
                            <m:t> </m:t>
                          </m:r>
                          <m:r>
                            <a:rPr lang="fr-FR" sz="1800" i="1">
                              <a:latin typeface="Cambria Math"/>
                              <a:ea typeface="Cambria Math"/>
                            </a:rPr>
                            <m:t>𝑚𝑜𝑙𝑒𝑐𝑢𝑙𝑒𝑠</m:t>
                          </m:r>
                          <m:r>
                            <a:rPr lang="fr-FR" sz="1800" i="1">
                              <a:latin typeface="Cambria Math"/>
                              <a:ea typeface="Cambria Math"/>
                            </a:rPr>
                            <m:t> </m:t>
                          </m:r>
                          <m:r>
                            <a:rPr lang="fr-FR" sz="1800" i="1">
                              <a:latin typeface="Cambria Math"/>
                              <a:ea typeface="Cambria Math"/>
                            </a:rPr>
                            <m:t>𝑐𝑎𝑝𝑡𝑢𝑟𝑒𝑑</m:t>
                          </m:r>
                        </m:num>
                        <m:den>
                          <m:r>
                            <a:rPr lang="fr-FR" sz="1800" i="1">
                              <a:latin typeface="Cambria Math"/>
                              <a:ea typeface="Cambria Math"/>
                            </a:rPr>
                            <m:t>𝑛𝑢𝑚𝑏𝑒𝑟</m:t>
                          </m:r>
                          <m:r>
                            <a:rPr lang="fr-FR" sz="1800" i="1">
                              <a:latin typeface="Cambria Math"/>
                              <a:ea typeface="Cambria Math"/>
                            </a:rPr>
                            <m:t> </m:t>
                          </m:r>
                          <m:r>
                            <a:rPr lang="fr-FR" sz="1800" i="1">
                              <a:latin typeface="Cambria Math"/>
                              <a:ea typeface="Cambria Math"/>
                            </a:rPr>
                            <m:t>𝑜𝑓</m:t>
                          </m:r>
                          <m:r>
                            <a:rPr lang="fr-FR" sz="1800" i="1">
                              <a:latin typeface="Cambria Math"/>
                              <a:ea typeface="Cambria Math"/>
                            </a:rPr>
                            <m:t> </m:t>
                          </m:r>
                          <m:r>
                            <a:rPr lang="fr-FR" sz="1800" i="1">
                              <a:latin typeface="Cambria Math"/>
                              <a:ea typeface="Cambria Math"/>
                            </a:rPr>
                            <m:t>𝑚𝑜𝑙𝑒𝑐𝑢𝑙𝑒𝑠</m:t>
                          </m:r>
                          <m:r>
                            <a:rPr lang="fr-FR" sz="1800" i="1">
                              <a:latin typeface="Cambria Math"/>
                              <a:ea typeface="Cambria Math"/>
                            </a:rPr>
                            <m:t> </m:t>
                          </m:r>
                          <m:r>
                            <a:rPr lang="fr-FR" sz="1800" i="1">
                              <a:latin typeface="Cambria Math"/>
                              <a:ea typeface="Cambria Math"/>
                            </a:rPr>
                            <m:t>𝑖𝑚𝑝𝑖𝑛𝑔𝑖𝑛𝑔</m:t>
                          </m:r>
                        </m:den>
                      </m:f>
                    </m:oMath>
                  </m:oMathPara>
                </a14:m>
                <a:endParaRPr lang="en-GB" sz="1800" dirty="0"/>
              </a:p>
            </p:txBody>
          </p:sp>
        </mc:Choice>
        <mc:Fallback xmlns="">
          <p:sp>
            <p:nvSpPr>
              <p:cNvPr id="7" name="Content Placeholder 6"/>
              <p:cNvSpPr>
                <a:spLocks noGrp="1" noRot="1" noChangeAspect="1" noMove="1" noResize="1" noEditPoints="1" noAdjustHandles="1" noChangeArrowheads="1" noChangeShapeType="1" noTextEdit="1"/>
              </p:cNvSpPr>
              <p:nvPr>
                <p:ph idx="1"/>
              </p:nvPr>
            </p:nvSpPr>
            <p:spPr>
              <a:xfrm>
                <a:off x="457200" y="1325607"/>
                <a:ext cx="8226854" cy="998494"/>
              </a:xfrm>
              <a:blipFill>
                <a:blip r:embed="rId2"/>
                <a:stretch>
                  <a:fillRect l="-148" t="-3049" b="-22561"/>
                </a:stretch>
              </a:blipFill>
            </p:spPr>
            <p:txBody>
              <a:bodyPr/>
              <a:lstStyle/>
              <a:p>
                <a:r>
                  <a:rPr lang="en-GB">
                    <a:noFill/>
                  </a:rPr>
                  <a:t> </a:t>
                </a:r>
              </a:p>
            </p:txBody>
          </p:sp>
        </mc:Fallback>
      </mc:AlternateContent>
      <p:sp>
        <p:nvSpPr>
          <p:cNvPr id="4" name="Date Placeholder 3"/>
          <p:cNvSpPr>
            <a:spLocks noGrp="1"/>
          </p:cNvSpPr>
          <p:nvPr>
            <p:ph type="dt" sz="half" idx="2"/>
          </p:nvPr>
        </p:nvSpPr>
        <p:spPr/>
        <p:txBody>
          <a:bodyPr/>
          <a:lstStyle/>
          <a:p>
            <a:fld id="{AC9FC52E-F1E6-421F-B831-1CFFB1E1E989}" type="datetime3">
              <a:rPr lang="en-US" smtClean="0"/>
              <a:t>16 May 2019</a:t>
            </a:fld>
            <a:endParaRPr lang="en-US" dirty="0"/>
          </a:p>
        </p:txBody>
      </p:sp>
      <p:sp>
        <p:nvSpPr>
          <p:cNvPr id="5" name="Footer Placeholder 4"/>
          <p:cNvSpPr>
            <a:spLocks noGrp="1"/>
          </p:cNvSpPr>
          <p:nvPr>
            <p:ph type="ftr" sz="quarter" idx="3"/>
          </p:nvPr>
        </p:nvSpPr>
        <p:spPr/>
        <p:txBody>
          <a:bodyPr/>
          <a:lstStyle/>
          <a:p>
            <a:r>
              <a:rPr lang="en-US" dirty="0" smtClean="0"/>
              <a:t>Chiara Pasquino</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22</a:t>
            </a:fld>
            <a:endParaRPr lang="en-US" dirty="0"/>
          </a:p>
        </p:txBody>
      </p:sp>
      <mc:AlternateContent xmlns:mc="http://schemas.openxmlformats.org/markup-compatibility/2006" xmlns:a14="http://schemas.microsoft.com/office/drawing/2010/main">
        <mc:Choice Requires="a14">
          <p:sp>
            <p:nvSpPr>
              <p:cNvPr id="8" name="Rectangle 7"/>
              <p:cNvSpPr/>
              <p:nvPr/>
            </p:nvSpPr>
            <p:spPr>
              <a:xfrm>
                <a:off x="7087756" y="2007734"/>
                <a:ext cx="1342612"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fr-FR" i="1">
                          <a:latin typeface="Cambria Math"/>
                          <a:ea typeface="Cambria Math"/>
                        </a:rPr>
                        <m:t>0</m:t>
                      </m:r>
                      <m:r>
                        <a:rPr lang="en-US" i="1">
                          <a:latin typeface="Cambria Math"/>
                          <a:ea typeface="Cambria Math"/>
                        </a:rPr>
                        <m:t>≤</m:t>
                      </m:r>
                      <m:r>
                        <a:rPr lang="en-US" i="1">
                          <a:latin typeface="Cambria Math"/>
                          <a:ea typeface="Cambria Math"/>
                        </a:rPr>
                        <m:t>𝛼</m:t>
                      </m:r>
                      <m:r>
                        <a:rPr lang="en-US" i="1">
                          <a:latin typeface="Cambria Math"/>
                          <a:ea typeface="Cambria Math"/>
                        </a:rPr>
                        <m:t>≤1  </m:t>
                      </m:r>
                    </m:oMath>
                  </m:oMathPara>
                </a14:m>
                <a:endParaRPr lang="fr-CH" i="1" dirty="0">
                  <a:latin typeface="Cambria Math"/>
                  <a:ea typeface="Cambria Math"/>
                </a:endParaRPr>
              </a:p>
            </p:txBody>
          </p:sp>
        </mc:Choice>
        <mc:Fallback xmlns="">
          <p:sp>
            <p:nvSpPr>
              <p:cNvPr id="8" name="Rectangle 7"/>
              <p:cNvSpPr>
                <a:spLocks noRot="1" noChangeAspect="1" noMove="1" noResize="1" noEditPoints="1" noAdjustHandles="1" noChangeArrowheads="1" noChangeShapeType="1" noTextEdit="1"/>
              </p:cNvSpPr>
              <p:nvPr/>
            </p:nvSpPr>
            <p:spPr>
              <a:xfrm>
                <a:off x="7087756" y="2007734"/>
                <a:ext cx="1342612" cy="369332"/>
              </a:xfrm>
              <a:prstGeom prst="rect">
                <a:avLst/>
              </a:prstGeom>
              <a:blipFill>
                <a:blip r:embed="rId3"/>
                <a:stretch>
                  <a:fillRect/>
                </a:stretch>
              </a:blipFill>
            </p:spPr>
            <p:txBody>
              <a:bodyPr/>
              <a:lstStyle/>
              <a:p>
                <a:r>
                  <a:rPr lang="en-GB">
                    <a:noFill/>
                  </a:rPr>
                  <a:t> </a:t>
                </a:r>
              </a:p>
            </p:txBody>
          </p:sp>
        </mc:Fallback>
      </mc:AlternateContent>
      <p:sp>
        <p:nvSpPr>
          <p:cNvPr id="9" name="Rectangle 8"/>
          <p:cNvSpPr/>
          <p:nvPr/>
        </p:nvSpPr>
        <p:spPr>
          <a:xfrm>
            <a:off x="556060" y="2927306"/>
            <a:ext cx="8127994" cy="2585323"/>
          </a:xfrm>
          <a:prstGeom prst="rect">
            <a:avLst/>
          </a:prstGeom>
        </p:spPr>
        <p:txBody>
          <a:bodyPr wrap="square">
            <a:spAutoFit/>
          </a:bodyPr>
          <a:lstStyle/>
          <a:p>
            <a:pPr algn="just"/>
            <a:r>
              <a:rPr lang="fr-CH" dirty="0" smtClean="0"/>
              <a:t>The </a:t>
            </a:r>
            <a:r>
              <a:rPr lang="fr-CH" dirty="0" err="1" smtClean="0"/>
              <a:t>sticking</a:t>
            </a:r>
            <a:r>
              <a:rPr lang="fr-CH" dirty="0" smtClean="0"/>
              <a:t> </a:t>
            </a:r>
            <a:r>
              <a:rPr lang="fr-CH" dirty="0" err="1" smtClean="0"/>
              <a:t>probability</a:t>
            </a:r>
            <a:r>
              <a:rPr lang="fr-CH" dirty="0" smtClean="0"/>
              <a:t> </a:t>
            </a:r>
            <a:r>
              <a:rPr lang="fr-CH" dirty="0" err="1" smtClean="0"/>
              <a:t>cannot</a:t>
            </a:r>
            <a:r>
              <a:rPr lang="fr-CH" dirty="0" smtClean="0"/>
              <a:t> </a:t>
            </a:r>
            <a:r>
              <a:rPr lang="fr-CH" dirty="0" err="1" smtClean="0"/>
              <a:t>be</a:t>
            </a:r>
            <a:r>
              <a:rPr lang="fr-CH" dirty="0" smtClean="0"/>
              <a:t> </a:t>
            </a:r>
            <a:r>
              <a:rPr lang="fr-CH" dirty="0" err="1" smtClean="0"/>
              <a:t>directly</a:t>
            </a:r>
            <a:r>
              <a:rPr lang="fr-CH" dirty="0" smtClean="0"/>
              <a:t> </a:t>
            </a:r>
            <a:r>
              <a:rPr lang="fr-CH" dirty="0" err="1" smtClean="0"/>
              <a:t>measured</a:t>
            </a:r>
            <a:r>
              <a:rPr lang="fr-CH" dirty="0" smtClean="0"/>
              <a:t>, </a:t>
            </a:r>
            <a:r>
              <a:rPr lang="fr-CH" dirty="0" err="1" smtClean="0"/>
              <a:t>it</a:t>
            </a:r>
            <a:r>
              <a:rPr lang="fr-CH" dirty="0" smtClean="0"/>
              <a:t> </a:t>
            </a:r>
            <a:r>
              <a:rPr lang="fr-CH" dirty="0" err="1" smtClean="0"/>
              <a:t>is</a:t>
            </a:r>
            <a:r>
              <a:rPr lang="fr-CH" dirty="0" smtClean="0"/>
              <a:t> </a:t>
            </a:r>
            <a:r>
              <a:rPr lang="fr-CH" dirty="0" err="1" smtClean="0"/>
              <a:t>obtained</a:t>
            </a:r>
            <a:r>
              <a:rPr lang="fr-CH" dirty="0" smtClean="0"/>
              <a:t> by </a:t>
            </a:r>
            <a:r>
              <a:rPr lang="fr-CH" dirty="0" err="1" smtClean="0"/>
              <a:t>combining</a:t>
            </a:r>
            <a:r>
              <a:rPr lang="fr-CH" dirty="0" smtClean="0"/>
              <a:t> </a:t>
            </a:r>
            <a:r>
              <a:rPr lang="fr-CH" dirty="0" err="1" smtClean="0"/>
              <a:t>experimental</a:t>
            </a:r>
            <a:r>
              <a:rPr lang="fr-CH" dirty="0" smtClean="0"/>
              <a:t> pressure </a:t>
            </a:r>
            <a:r>
              <a:rPr lang="fr-CH" dirty="0" err="1" smtClean="0"/>
              <a:t>measurements</a:t>
            </a:r>
            <a:r>
              <a:rPr lang="fr-CH" dirty="0" smtClean="0"/>
              <a:t> and </a:t>
            </a:r>
            <a:r>
              <a:rPr lang="fr-CH" dirty="0" err="1" smtClean="0"/>
              <a:t>MolFlow</a:t>
            </a:r>
            <a:r>
              <a:rPr lang="fr-CH" dirty="0" smtClean="0"/>
              <a:t> simulations. </a:t>
            </a:r>
            <a:endParaRPr lang="fr-CH" dirty="0"/>
          </a:p>
          <a:p>
            <a:pPr algn="just"/>
            <a:r>
              <a:rPr lang="fr-CH" dirty="0" err="1" smtClean="0"/>
              <a:t>Two</a:t>
            </a:r>
            <a:r>
              <a:rPr lang="fr-CH" dirty="0" smtClean="0"/>
              <a:t> </a:t>
            </a:r>
            <a:r>
              <a:rPr lang="fr-CH" dirty="0" err="1" smtClean="0"/>
              <a:t>methods</a:t>
            </a:r>
            <a:r>
              <a:rPr lang="fr-CH" dirty="0" smtClean="0"/>
              <a:t> are </a:t>
            </a:r>
            <a:r>
              <a:rPr lang="fr-CH" dirty="0" err="1" smtClean="0"/>
              <a:t>used</a:t>
            </a:r>
            <a:r>
              <a:rPr lang="fr-CH" dirty="0" smtClean="0"/>
              <a:t>:</a:t>
            </a:r>
          </a:p>
          <a:p>
            <a:pPr marL="742950" lvl="1" indent="-285750" algn="just">
              <a:buFont typeface="Courier New" panose="02070309020205020404" pitchFamily="49" charset="0"/>
              <a:buChar char="o"/>
            </a:pPr>
            <a:r>
              <a:rPr lang="fr-CH" dirty="0" smtClean="0"/>
              <a:t>Fisher-</a:t>
            </a:r>
            <a:r>
              <a:rPr lang="fr-CH" dirty="0" err="1" smtClean="0"/>
              <a:t>Momsen</a:t>
            </a:r>
            <a:r>
              <a:rPr lang="fr-CH" dirty="0" smtClean="0"/>
              <a:t> </a:t>
            </a:r>
            <a:r>
              <a:rPr lang="fr-CH" dirty="0" err="1" smtClean="0"/>
              <a:t>dome</a:t>
            </a:r>
            <a:r>
              <a:rPr lang="fr-CH" dirty="0" smtClean="0"/>
              <a:t>, </a:t>
            </a:r>
            <a:r>
              <a:rPr lang="fr-CH" dirty="0" err="1" smtClean="0"/>
              <a:t>where</a:t>
            </a:r>
            <a:r>
              <a:rPr lang="fr-CH" dirty="0" smtClean="0"/>
              <a:t> the </a:t>
            </a:r>
            <a:r>
              <a:rPr lang="fr-CH" dirty="0" err="1" smtClean="0"/>
              <a:t>probability</a:t>
            </a:r>
            <a:r>
              <a:rPr lang="fr-CH" dirty="0" smtClean="0"/>
              <a:t> </a:t>
            </a:r>
            <a:r>
              <a:rPr lang="fr-CH" dirty="0" err="1" smtClean="0"/>
              <a:t>that</a:t>
            </a:r>
            <a:r>
              <a:rPr lang="fr-CH" dirty="0" smtClean="0"/>
              <a:t> a </a:t>
            </a:r>
            <a:r>
              <a:rPr lang="fr-CH" dirty="0" err="1" smtClean="0"/>
              <a:t>molecule</a:t>
            </a:r>
            <a:r>
              <a:rPr lang="fr-CH" dirty="0" smtClean="0"/>
              <a:t> </a:t>
            </a:r>
            <a:r>
              <a:rPr lang="fr-CH" dirty="0" err="1" smtClean="0"/>
              <a:t>entering</a:t>
            </a:r>
            <a:r>
              <a:rPr lang="fr-CH" dirty="0" smtClean="0"/>
              <a:t> the </a:t>
            </a:r>
            <a:r>
              <a:rPr lang="fr-CH" dirty="0" err="1" smtClean="0"/>
              <a:t>deposited</a:t>
            </a:r>
            <a:r>
              <a:rPr lang="fr-CH" dirty="0" smtClean="0"/>
              <a:t> component </a:t>
            </a:r>
            <a:r>
              <a:rPr lang="fr-CH" dirty="0" err="1" smtClean="0"/>
              <a:t>is</a:t>
            </a:r>
            <a:r>
              <a:rPr lang="fr-CH" dirty="0" smtClean="0"/>
              <a:t> </a:t>
            </a:r>
            <a:r>
              <a:rPr lang="fr-CH" dirty="0" err="1" smtClean="0"/>
              <a:t>pumped</a:t>
            </a:r>
            <a:r>
              <a:rPr lang="fr-CH" dirty="0" smtClean="0"/>
              <a:t> at the surface (capture </a:t>
            </a:r>
            <a:r>
              <a:rPr lang="fr-CH" dirty="0" err="1" smtClean="0"/>
              <a:t>probability</a:t>
            </a:r>
            <a:r>
              <a:rPr lang="fr-CH" dirty="0" smtClean="0"/>
              <a:t>) </a:t>
            </a:r>
            <a:r>
              <a:rPr lang="fr-CH" dirty="0" err="1" smtClean="0"/>
              <a:t>is</a:t>
            </a:r>
            <a:r>
              <a:rPr lang="fr-CH" dirty="0" smtClean="0"/>
              <a:t> </a:t>
            </a:r>
            <a:r>
              <a:rPr lang="fr-CH" dirty="0" err="1" smtClean="0"/>
              <a:t>evaluated</a:t>
            </a:r>
            <a:r>
              <a:rPr lang="fr-CH" dirty="0" smtClean="0"/>
              <a:t>.</a:t>
            </a:r>
          </a:p>
          <a:p>
            <a:pPr marL="742950" lvl="1" indent="-285750" algn="just">
              <a:buFont typeface="Courier New" panose="02070309020205020404" pitchFamily="49" charset="0"/>
              <a:buChar char="o"/>
            </a:pPr>
            <a:r>
              <a:rPr lang="fr-CH" dirty="0" err="1" smtClean="0"/>
              <a:t>Measurement</a:t>
            </a:r>
            <a:r>
              <a:rPr lang="fr-CH" dirty="0" smtClean="0"/>
              <a:t> in transmission, </a:t>
            </a:r>
            <a:r>
              <a:rPr lang="fr-CH" dirty="0" err="1" smtClean="0"/>
              <a:t>where</a:t>
            </a:r>
            <a:r>
              <a:rPr lang="fr-CH" dirty="0" smtClean="0"/>
              <a:t> the </a:t>
            </a:r>
            <a:r>
              <a:rPr lang="fr-CH" dirty="0" err="1" smtClean="0"/>
              <a:t>probability</a:t>
            </a:r>
            <a:r>
              <a:rPr lang="fr-CH" dirty="0" smtClean="0"/>
              <a:t> </a:t>
            </a:r>
            <a:r>
              <a:rPr lang="fr-CH" dirty="0" err="1" smtClean="0"/>
              <a:t>that</a:t>
            </a:r>
            <a:r>
              <a:rPr lang="fr-CH" dirty="0" smtClean="0"/>
              <a:t> a </a:t>
            </a:r>
            <a:r>
              <a:rPr lang="fr-CH" dirty="0" err="1" smtClean="0"/>
              <a:t>molecule</a:t>
            </a:r>
            <a:r>
              <a:rPr lang="fr-CH" dirty="0" smtClean="0"/>
              <a:t> </a:t>
            </a:r>
            <a:r>
              <a:rPr lang="fr-CH" dirty="0" err="1" smtClean="0"/>
              <a:t>is</a:t>
            </a:r>
            <a:r>
              <a:rPr lang="fr-CH" dirty="0" smtClean="0"/>
              <a:t> not </a:t>
            </a:r>
            <a:r>
              <a:rPr lang="fr-CH" dirty="0" err="1" smtClean="0"/>
              <a:t>pumped</a:t>
            </a:r>
            <a:r>
              <a:rPr lang="fr-CH" dirty="0" smtClean="0"/>
              <a:t> and </a:t>
            </a:r>
            <a:r>
              <a:rPr lang="fr-CH" dirty="0" err="1" smtClean="0"/>
              <a:t>it</a:t>
            </a:r>
            <a:r>
              <a:rPr lang="fr-CH" dirty="0" smtClean="0"/>
              <a:t> </a:t>
            </a:r>
            <a:r>
              <a:rPr lang="fr-CH" dirty="0" err="1" smtClean="0"/>
              <a:t>is</a:t>
            </a:r>
            <a:r>
              <a:rPr lang="fr-CH" dirty="0" smtClean="0"/>
              <a:t> </a:t>
            </a:r>
            <a:r>
              <a:rPr lang="fr-CH" dirty="0" err="1" smtClean="0"/>
              <a:t>transmitted</a:t>
            </a:r>
            <a:r>
              <a:rPr lang="fr-CH" dirty="0" smtClean="0"/>
              <a:t> </a:t>
            </a:r>
            <a:r>
              <a:rPr lang="fr-CH" dirty="0" err="1" smtClean="0"/>
              <a:t>through</a:t>
            </a:r>
            <a:r>
              <a:rPr lang="fr-CH" dirty="0" smtClean="0"/>
              <a:t> a component </a:t>
            </a:r>
            <a:r>
              <a:rPr lang="fr-CH" dirty="0" err="1" smtClean="0"/>
              <a:t>is</a:t>
            </a:r>
            <a:r>
              <a:rPr lang="fr-CH" dirty="0" smtClean="0"/>
              <a:t> </a:t>
            </a:r>
            <a:r>
              <a:rPr lang="fr-CH" dirty="0" err="1" smtClean="0"/>
              <a:t>evaluated</a:t>
            </a:r>
            <a:r>
              <a:rPr lang="fr-CH" dirty="0" smtClean="0"/>
              <a:t>. </a:t>
            </a:r>
            <a:endParaRPr lang="fr-CH" dirty="0">
              <a:sym typeface="Wingdings" panose="05000000000000000000" pitchFamily="2" charset="2"/>
            </a:endParaRPr>
          </a:p>
          <a:p>
            <a:pPr marL="742950" lvl="1" indent="-285750" algn="just">
              <a:buFont typeface="Courier New" panose="02070309020205020404" pitchFamily="49" charset="0"/>
              <a:buChar char="o"/>
            </a:pPr>
            <a:endParaRPr lang="fr-CH" dirty="0" smtClean="0"/>
          </a:p>
        </p:txBody>
      </p:sp>
    </p:spTree>
    <p:extLst>
      <p:ext uri="{BB962C8B-B14F-4D97-AF65-F5344CB8AC3E}">
        <p14:creationId xmlns:p14="http://schemas.microsoft.com/office/powerpoint/2010/main" val="232901828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fr-CH" sz="2800" dirty="0" err="1"/>
              <a:t>Which</a:t>
            </a:r>
            <a:r>
              <a:rPr lang="fr-CH" sz="2800" dirty="0"/>
              <a:t> </a:t>
            </a:r>
            <a:r>
              <a:rPr lang="fr-CH" sz="2800" dirty="0" err="1"/>
              <a:t>physical</a:t>
            </a:r>
            <a:r>
              <a:rPr lang="fr-CH" sz="2800" dirty="0"/>
              <a:t> </a:t>
            </a:r>
            <a:r>
              <a:rPr lang="fr-CH" sz="2800" dirty="0" err="1"/>
              <a:t>quantities</a:t>
            </a:r>
            <a:r>
              <a:rPr lang="fr-CH" sz="2800" dirty="0"/>
              <a:t> and information are </a:t>
            </a:r>
            <a:r>
              <a:rPr lang="fr-CH" sz="2800" dirty="0" err="1"/>
              <a:t>we</a:t>
            </a:r>
            <a:r>
              <a:rPr lang="fr-CH" sz="2800" dirty="0"/>
              <a:t> </a:t>
            </a:r>
            <a:r>
              <a:rPr lang="fr-CH" sz="2800" dirty="0" err="1"/>
              <a:t>interested</a:t>
            </a:r>
            <a:r>
              <a:rPr lang="fr-CH" sz="2800" dirty="0"/>
              <a:t> in? NEG </a:t>
            </a:r>
            <a:r>
              <a:rPr lang="fr-CH" sz="2800" dirty="0" err="1"/>
              <a:t>coated</a:t>
            </a:r>
            <a:r>
              <a:rPr lang="fr-CH" sz="2800" dirty="0"/>
              <a:t> components </a:t>
            </a:r>
            <a:endParaRPr lang="en-GB" sz="2800" dirty="0"/>
          </a:p>
        </p:txBody>
      </p:sp>
      <p:sp>
        <p:nvSpPr>
          <p:cNvPr id="4" name="Date Placeholder 3"/>
          <p:cNvSpPr>
            <a:spLocks noGrp="1"/>
          </p:cNvSpPr>
          <p:nvPr>
            <p:ph type="dt" sz="half" idx="2"/>
          </p:nvPr>
        </p:nvSpPr>
        <p:spPr/>
        <p:txBody>
          <a:bodyPr/>
          <a:lstStyle/>
          <a:p>
            <a:fld id="{AC9FC52E-F1E6-421F-B831-1CFFB1E1E989}" type="datetime3">
              <a:rPr lang="en-US" smtClean="0"/>
              <a:t>16 May 2019</a:t>
            </a:fld>
            <a:endParaRPr lang="en-US" dirty="0"/>
          </a:p>
        </p:txBody>
      </p:sp>
      <p:sp>
        <p:nvSpPr>
          <p:cNvPr id="5" name="Footer Placeholder 4"/>
          <p:cNvSpPr>
            <a:spLocks noGrp="1"/>
          </p:cNvSpPr>
          <p:nvPr>
            <p:ph type="ftr" sz="quarter" idx="3"/>
          </p:nvPr>
        </p:nvSpPr>
        <p:spPr/>
        <p:txBody>
          <a:bodyPr/>
          <a:lstStyle/>
          <a:p>
            <a:r>
              <a:rPr lang="en-US" dirty="0" smtClean="0"/>
              <a:t>Chiara Pasquino</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23</a:t>
            </a:fld>
            <a:endParaRPr lang="en-US" dirty="0"/>
          </a:p>
        </p:txBody>
      </p:sp>
      <p:grpSp>
        <p:nvGrpSpPr>
          <p:cNvPr id="12" name="Group 11"/>
          <p:cNvGrpSpPr/>
          <p:nvPr/>
        </p:nvGrpSpPr>
        <p:grpSpPr>
          <a:xfrm>
            <a:off x="139209" y="1955926"/>
            <a:ext cx="4622914" cy="2404032"/>
            <a:chOff x="5597375" y="1937976"/>
            <a:chExt cx="6172200" cy="3057525"/>
          </a:xfrm>
        </p:grpSpPr>
        <p:graphicFrame>
          <p:nvGraphicFramePr>
            <p:cNvPr id="13" name="Object 12"/>
            <p:cNvGraphicFramePr>
              <a:graphicFrameLocks noChangeAspect="1"/>
            </p:cNvGraphicFramePr>
            <p:nvPr>
              <p:extLst>
                <p:ext uri="{D42A27DB-BD31-4B8C-83A1-F6EECF244321}">
                  <p14:modId xmlns:p14="http://schemas.microsoft.com/office/powerpoint/2010/main" val="3699861022"/>
                </p:ext>
              </p:extLst>
            </p:nvPr>
          </p:nvGraphicFramePr>
          <p:xfrm>
            <a:off x="5597375" y="1937976"/>
            <a:ext cx="6172200" cy="3057525"/>
          </p:xfrm>
          <a:graphic>
            <a:graphicData uri="http://schemas.openxmlformats.org/presentationml/2006/ole">
              <mc:AlternateContent xmlns:mc="http://schemas.openxmlformats.org/markup-compatibility/2006">
                <mc:Choice xmlns:v="urn:schemas-microsoft-com:vml" Requires="v">
                  <p:oleObj spid="_x0000_s10303" name="Visio" r:id="rId3" imgW="6149502" imgH="3046203" progId="Visio.Drawing.11">
                    <p:embed/>
                  </p:oleObj>
                </mc:Choice>
                <mc:Fallback>
                  <p:oleObj name="Visio" r:id="rId3" imgW="6149502" imgH="3046203" progId="Visio.Drawing.11">
                    <p:embed/>
                    <p:pic>
                      <p:nvPicPr>
                        <p:cNvPr id="1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97375" y="1937976"/>
                          <a:ext cx="6172200" cy="3057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Rectangle 13"/>
            <p:cNvSpPr/>
            <p:nvPr/>
          </p:nvSpPr>
          <p:spPr>
            <a:xfrm>
              <a:off x="6254268" y="2808475"/>
              <a:ext cx="2656630" cy="420454"/>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SAMPLE</a:t>
              </a:r>
              <a:endParaRPr lang="en-GB" dirty="0"/>
            </a:p>
          </p:txBody>
        </p:sp>
      </p:grpSp>
      <p:pic>
        <p:nvPicPr>
          <p:cNvPr id="15" name="Picture 14" descr="C:\Users\Peppe\Desktop\Picture4.pn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96564" y="1877021"/>
            <a:ext cx="4447436" cy="2727429"/>
          </a:xfrm>
          <a:prstGeom prst="rect">
            <a:avLst/>
          </a:prstGeom>
          <a:noFill/>
          <a:ln>
            <a:solidFill>
              <a:schemeClr val="tx1"/>
            </a:solidFill>
          </a:ln>
        </p:spPr>
      </p:pic>
      <p:sp>
        <p:nvSpPr>
          <p:cNvPr id="16" name="TextBox 15"/>
          <p:cNvSpPr txBox="1"/>
          <p:nvPr/>
        </p:nvSpPr>
        <p:spPr>
          <a:xfrm>
            <a:off x="2621003" y="1129288"/>
            <a:ext cx="3632222" cy="646331"/>
          </a:xfrm>
          <a:prstGeom prst="rect">
            <a:avLst/>
          </a:prstGeom>
          <a:noFill/>
          <a:ln>
            <a:solidFill>
              <a:schemeClr val="tx1"/>
            </a:solidFill>
          </a:ln>
        </p:spPr>
        <p:txBody>
          <a:bodyPr wrap="square" rtlCol="0">
            <a:spAutoFit/>
          </a:bodyPr>
          <a:lstStyle/>
          <a:p>
            <a:pPr algn="ctr"/>
            <a:r>
              <a:rPr lang="en-GB" dirty="0" smtClean="0"/>
              <a:t>Transmission Probability of NEG coated components</a:t>
            </a:r>
            <a:endParaRPr lang="en-GB" dirty="0"/>
          </a:p>
        </p:txBody>
      </p:sp>
      <p:sp>
        <p:nvSpPr>
          <p:cNvPr id="17" name="Rounded Rectangle 16"/>
          <p:cNvSpPr/>
          <p:nvPr/>
        </p:nvSpPr>
        <p:spPr>
          <a:xfrm>
            <a:off x="139210" y="5029017"/>
            <a:ext cx="8928590" cy="787967"/>
          </a:xfrm>
          <a:prstGeom prst="roundRect">
            <a:avLst/>
          </a:prstGeom>
          <a:solidFill>
            <a:schemeClr val="bg1">
              <a:lumMod val="9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solidFill>
                  <a:schemeClr val="tx1"/>
                </a:solidFill>
              </a:rPr>
              <a:t>T</a:t>
            </a:r>
            <a:r>
              <a:rPr lang="en-GB" dirty="0" smtClean="0">
                <a:solidFill>
                  <a:schemeClr val="tx1"/>
                </a:solidFill>
              </a:rPr>
              <a:t>he measured pressure difference must be correlated through a </a:t>
            </a:r>
            <a:r>
              <a:rPr lang="en-GB" dirty="0" err="1" smtClean="0">
                <a:solidFill>
                  <a:schemeClr val="tx1"/>
                </a:solidFill>
              </a:rPr>
              <a:t>Molflow</a:t>
            </a:r>
            <a:r>
              <a:rPr lang="en-GB" dirty="0" smtClean="0">
                <a:solidFill>
                  <a:schemeClr val="tx1"/>
                </a:solidFill>
              </a:rPr>
              <a:t> simulation to the actual sticking probability of the coated surface.</a:t>
            </a:r>
            <a:endParaRPr lang="en-GB" dirty="0">
              <a:solidFill>
                <a:schemeClr val="tx1"/>
              </a:solidFill>
            </a:endParaRPr>
          </a:p>
        </p:txBody>
      </p:sp>
    </p:spTree>
    <p:extLst>
      <p:ext uri="{BB962C8B-B14F-4D97-AF65-F5344CB8AC3E}">
        <p14:creationId xmlns:p14="http://schemas.microsoft.com/office/powerpoint/2010/main" val="32704853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3487"/>
            <a:ext cx="8226854" cy="940443"/>
          </a:xfrm>
        </p:spPr>
        <p:txBody>
          <a:bodyPr>
            <a:noAutofit/>
          </a:bodyPr>
          <a:lstStyle/>
          <a:p>
            <a:pPr algn="ctr"/>
            <a:r>
              <a:rPr lang="fr-CH" sz="2800" dirty="0" err="1"/>
              <a:t>Which</a:t>
            </a:r>
            <a:r>
              <a:rPr lang="fr-CH" sz="2800" dirty="0"/>
              <a:t> </a:t>
            </a:r>
            <a:r>
              <a:rPr lang="fr-CH" sz="2800" dirty="0" err="1"/>
              <a:t>physical</a:t>
            </a:r>
            <a:r>
              <a:rPr lang="fr-CH" sz="2800" dirty="0"/>
              <a:t> </a:t>
            </a:r>
            <a:r>
              <a:rPr lang="fr-CH" sz="2800" dirty="0" err="1"/>
              <a:t>quantities</a:t>
            </a:r>
            <a:r>
              <a:rPr lang="fr-CH" sz="2800" dirty="0"/>
              <a:t> and information are </a:t>
            </a:r>
            <a:r>
              <a:rPr lang="fr-CH" sz="2800" dirty="0" err="1"/>
              <a:t>we</a:t>
            </a:r>
            <a:r>
              <a:rPr lang="fr-CH" sz="2800" dirty="0"/>
              <a:t> </a:t>
            </a:r>
            <a:r>
              <a:rPr lang="fr-CH" sz="2800" dirty="0" err="1"/>
              <a:t>interested</a:t>
            </a:r>
            <a:r>
              <a:rPr lang="fr-CH" sz="2800" dirty="0"/>
              <a:t> in? NEG </a:t>
            </a:r>
            <a:r>
              <a:rPr lang="fr-CH" sz="2800" dirty="0" err="1"/>
              <a:t>coated</a:t>
            </a:r>
            <a:r>
              <a:rPr lang="fr-CH" sz="2800" dirty="0"/>
              <a:t> components </a:t>
            </a:r>
            <a:endParaRPr lang="en-GB" sz="2800" dirty="0"/>
          </a:p>
        </p:txBody>
      </p:sp>
      <p:sp>
        <p:nvSpPr>
          <p:cNvPr id="4" name="Date Placeholder 3"/>
          <p:cNvSpPr>
            <a:spLocks noGrp="1"/>
          </p:cNvSpPr>
          <p:nvPr>
            <p:ph type="dt" sz="half" idx="2"/>
          </p:nvPr>
        </p:nvSpPr>
        <p:spPr/>
        <p:txBody>
          <a:bodyPr/>
          <a:lstStyle/>
          <a:p>
            <a:fld id="{AC9FC52E-F1E6-421F-B831-1CFFB1E1E989}" type="datetime3">
              <a:rPr lang="en-US" smtClean="0"/>
              <a:t>16 May 2019</a:t>
            </a:fld>
            <a:endParaRPr lang="en-US" dirty="0"/>
          </a:p>
        </p:txBody>
      </p:sp>
      <p:sp>
        <p:nvSpPr>
          <p:cNvPr id="5" name="Footer Placeholder 4"/>
          <p:cNvSpPr>
            <a:spLocks noGrp="1"/>
          </p:cNvSpPr>
          <p:nvPr>
            <p:ph type="ftr" sz="quarter" idx="3"/>
          </p:nvPr>
        </p:nvSpPr>
        <p:spPr/>
        <p:txBody>
          <a:bodyPr/>
          <a:lstStyle/>
          <a:p>
            <a:r>
              <a:rPr lang="en-US" dirty="0" smtClean="0"/>
              <a:t>Chiara Pasquino</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24</a:t>
            </a:fld>
            <a:endParaRPr lang="en-US" dirty="0"/>
          </a:p>
        </p:txBody>
      </p:sp>
      <p:pic>
        <p:nvPicPr>
          <p:cNvPr id="9" name="Picture 8"/>
          <p:cNvPicPr>
            <a:picLocks noChangeAspect="1"/>
          </p:cNvPicPr>
          <p:nvPr/>
        </p:nvPicPr>
        <p:blipFill>
          <a:blip r:embed="rId2"/>
          <a:stretch>
            <a:fillRect/>
          </a:stretch>
        </p:blipFill>
        <p:spPr>
          <a:xfrm>
            <a:off x="5270980" y="3715868"/>
            <a:ext cx="3633551" cy="2093522"/>
          </a:xfrm>
          <a:prstGeom prst="rect">
            <a:avLst/>
          </a:prstGeom>
        </p:spPr>
      </p:pic>
      <p:pic>
        <p:nvPicPr>
          <p:cNvPr id="13" name="Picture 12"/>
          <p:cNvPicPr>
            <a:picLocks noChangeAspect="1"/>
          </p:cNvPicPr>
          <p:nvPr/>
        </p:nvPicPr>
        <p:blipFill>
          <a:blip r:embed="rId3"/>
          <a:stretch>
            <a:fillRect/>
          </a:stretch>
        </p:blipFill>
        <p:spPr>
          <a:xfrm>
            <a:off x="486306" y="1173935"/>
            <a:ext cx="4420973" cy="3038530"/>
          </a:xfrm>
          <a:prstGeom prst="rect">
            <a:avLst/>
          </a:prstGeom>
        </p:spPr>
      </p:pic>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47771" y="1440635"/>
            <a:ext cx="3098967" cy="2100056"/>
          </a:xfrm>
          <a:prstGeom prst="rect">
            <a:avLst/>
          </a:prstGeom>
        </p:spPr>
      </p:pic>
      <p:pic>
        <p:nvPicPr>
          <p:cNvPr id="15" name="Picture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35380" y="4322470"/>
            <a:ext cx="2895600" cy="1581150"/>
          </a:xfrm>
          <a:prstGeom prst="rect">
            <a:avLst/>
          </a:prstGeom>
        </p:spPr>
      </p:pic>
      <p:cxnSp>
        <p:nvCxnSpPr>
          <p:cNvPr id="17" name="Straight Connector 16"/>
          <p:cNvCxnSpPr/>
          <p:nvPr/>
        </p:nvCxnSpPr>
        <p:spPr>
          <a:xfrm>
            <a:off x="1135380" y="2293620"/>
            <a:ext cx="1889760" cy="0"/>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flipV="1">
            <a:off x="3101340" y="2293620"/>
            <a:ext cx="0" cy="1422248"/>
          </a:xfrm>
          <a:prstGeom prst="line">
            <a:avLst/>
          </a:prstGeom>
          <a:ln>
            <a:prstDash val="dash"/>
          </a:ln>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3840481" y="5751296"/>
            <a:ext cx="2726872" cy="369332"/>
          </a:xfrm>
          <a:prstGeom prst="rect">
            <a:avLst/>
          </a:prstGeom>
          <a:noFill/>
        </p:spPr>
        <p:txBody>
          <a:bodyPr wrap="square" rtlCol="0">
            <a:spAutoFit/>
          </a:bodyPr>
          <a:lstStyle/>
          <a:p>
            <a:r>
              <a:rPr lang="fr-CH" dirty="0" err="1" smtClean="0"/>
              <a:t>Courtesy</a:t>
            </a:r>
            <a:r>
              <a:rPr lang="fr-CH" dirty="0" smtClean="0"/>
              <a:t> of J. Hellstrom</a:t>
            </a:r>
            <a:endParaRPr lang="en-GB" dirty="0"/>
          </a:p>
        </p:txBody>
      </p:sp>
      <p:grpSp>
        <p:nvGrpSpPr>
          <p:cNvPr id="16" name="Group 15"/>
          <p:cNvGrpSpPr/>
          <p:nvPr/>
        </p:nvGrpSpPr>
        <p:grpSpPr>
          <a:xfrm>
            <a:off x="4810992" y="1063930"/>
            <a:ext cx="4172524" cy="2750050"/>
            <a:chOff x="116408" y="2652795"/>
            <a:chExt cx="4172524" cy="2750050"/>
          </a:xfrm>
        </p:grpSpPr>
        <p:pic>
          <p:nvPicPr>
            <p:cNvPr id="19" name="Picture 18"/>
            <p:cNvPicPr>
              <a:picLocks noChangeAspect="1"/>
            </p:cNvPicPr>
            <p:nvPr/>
          </p:nvPicPr>
          <p:blipFill rotWithShape="1">
            <a:blip r:embed="rId6"/>
            <a:srcRect l="13222" t="63186" r="2875" b="22159"/>
            <a:stretch/>
          </p:blipFill>
          <p:spPr>
            <a:xfrm>
              <a:off x="116408" y="2652795"/>
              <a:ext cx="4172524" cy="333059"/>
            </a:xfrm>
            <a:prstGeom prst="rect">
              <a:avLst/>
            </a:prstGeom>
          </p:spPr>
        </p:pic>
        <p:pic>
          <p:nvPicPr>
            <p:cNvPr id="20" name="Picture 19"/>
            <p:cNvPicPr>
              <a:picLocks noChangeAspect="1"/>
            </p:cNvPicPr>
            <p:nvPr/>
          </p:nvPicPr>
          <p:blipFill>
            <a:blip r:embed="rId7"/>
            <a:stretch>
              <a:fillRect/>
            </a:stretch>
          </p:blipFill>
          <p:spPr>
            <a:xfrm>
              <a:off x="116408" y="3056706"/>
              <a:ext cx="4127313" cy="2346139"/>
            </a:xfrm>
            <a:prstGeom prst="rect">
              <a:avLst/>
            </a:prstGeom>
          </p:spPr>
        </p:pic>
      </p:grpSp>
    </p:spTree>
    <p:extLst>
      <p:ext uri="{BB962C8B-B14F-4D97-AF65-F5344CB8AC3E}">
        <p14:creationId xmlns:p14="http://schemas.microsoft.com/office/powerpoint/2010/main" val="600350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r-CH" dirty="0" smtClean="0"/>
              <a:t>How do </a:t>
            </a:r>
            <a:r>
              <a:rPr lang="fr-CH" dirty="0" err="1" smtClean="0"/>
              <a:t>we</a:t>
            </a:r>
            <a:r>
              <a:rPr lang="fr-CH" dirty="0" smtClean="0"/>
              <a:t> use </a:t>
            </a:r>
            <a:r>
              <a:rPr lang="fr-CH" dirty="0" err="1" smtClean="0"/>
              <a:t>these</a:t>
            </a:r>
            <a:r>
              <a:rPr lang="fr-CH" dirty="0" smtClean="0"/>
              <a:t> </a:t>
            </a:r>
            <a:r>
              <a:rPr lang="fr-CH" dirty="0" err="1" smtClean="0"/>
              <a:t>results</a:t>
            </a:r>
            <a:r>
              <a:rPr lang="fr-CH" dirty="0" smtClean="0"/>
              <a:t>?</a:t>
            </a:r>
            <a:endParaRPr lang="en-GB" dirty="0"/>
          </a:p>
        </p:txBody>
      </p:sp>
      <p:sp>
        <p:nvSpPr>
          <p:cNvPr id="7" name="Content Placeholder 6"/>
          <p:cNvSpPr>
            <a:spLocks noGrp="1"/>
          </p:cNvSpPr>
          <p:nvPr>
            <p:ph sz="half" idx="1"/>
          </p:nvPr>
        </p:nvSpPr>
        <p:spPr>
          <a:xfrm>
            <a:off x="471148" y="1417638"/>
            <a:ext cx="7813221" cy="4525963"/>
          </a:xfrm>
        </p:spPr>
        <p:txBody>
          <a:bodyPr/>
          <a:lstStyle/>
          <a:p>
            <a:pPr algn="just"/>
            <a:r>
              <a:rPr lang="fr-CH" dirty="0" smtClean="0"/>
              <a:t>Compare </a:t>
            </a:r>
            <a:r>
              <a:rPr lang="fr-CH" dirty="0" err="1" smtClean="0"/>
              <a:t>them</a:t>
            </a:r>
            <a:r>
              <a:rPr lang="fr-CH" dirty="0" smtClean="0"/>
              <a:t> </a:t>
            </a:r>
            <a:r>
              <a:rPr lang="fr-CH" dirty="0" err="1" smtClean="0"/>
              <a:t>with</a:t>
            </a:r>
            <a:r>
              <a:rPr lang="fr-CH" dirty="0" smtClean="0"/>
              <a:t> the </a:t>
            </a:r>
            <a:r>
              <a:rPr lang="fr-CH" dirty="0" err="1" smtClean="0"/>
              <a:t>acceptance</a:t>
            </a:r>
            <a:r>
              <a:rPr lang="fr-CH" dirty="0" smtClean="0"/>
              <a:t> </a:t>
            </a:r>
            <a:r>
              <a:rPr lang="fr-CH" dirty="0" err="1" smtClean="0"/>
              <a:t>levels</a:t>
            </a:r>
            <a:r>
              <a:rPr lang="fr-CH" dirty="0" smtClean="0"/>
              <a:t>:</a:t>
            </a:r>
          </a:p>
          <a:p>
            <a:pPr lvl="1" algn="just"/>
            <a:r>
              <a:rPr lang="fr-CH" dirty="0" err="1" smtClean="0"/>
              <a:t>Depending</a:t>
            </a:r>
            <a:r>
              <a:rPr lang="fr-CH" dirty="0" smtClean="0"/>
              <a:t> on the machine;</a:t>
            </a:r>
          </a:p>
          <a:p>
            <a:pPr lvl="1" algn="just"/>
            <a:r>
              <a:rPr lang="fr-CH" dirty="0" err="1" smtClean="0"/>
              <a:t>Depending</a:t>
            </a:r>
            <a:r>
              <a:rPr lang="fr-CH" dirty="0" smtClean="0"/>
              <a:t> </a:t>
            </a:r>
            <a:r>
              <a:rPr lang="fr-CH" dirty="0"/>
              <a:t>on the final location of the component (local effective </a:t>
            </a:r>
            <a:r>
              <a:rPr lang="fr-CH" dirty="0" err="1"/>
              <a:t>pumping</a:t>
            </a:r>
            <a:r>
              <a:rPr lang="fr-CH" dirty="0"/>
              <a:t> speed</a:t>
            </a:r>
            <a:r>
              <a:rPr lang="fr-CH" dirty="0" smtClean="0"/>
              <a:t>);</a:t>
            </a:r>
          </a:p>
          <a:p>
            <a:pPr lvl="1" algn="just"/>
            <a:r>
              <a:rPr lang="fr-CH" dirty="0" smtClean="0"/>
              <a:t>The installation of the component </a:t>
            </a:r>
            <a:r>
              <a:rPr lang="fr-CH" dirty="0" err="1" smtClean="0"/>
              <a:t>is</a:t>
            </a:r>
            <a:r>
              <a:rPr lang="fr-CH" dirty="0" smtClean="0"/>
              <a:t> </a:t>
            </a:r>
            <a:r>
              <a:rPr lang="fr-CH" dirty="0" err="1" smtClean="0"/>
              <a:t>finally</a:t>
            </a:r>
            <a:r>
              <a:rPr lang="fr-CH" dirty="0" smtClean="0"/>
              <a:t> </a:t>
            </a:r>
            <a:r>
              <a:rPr lang="fr-CH" dirty="0" err="1" smtClean="0"/>
              <a:t>accepted</a:t>
            </a:r>
            <a:r>
              <a:rPr lang="fr-CH" dirty="0" smtClean="0"/>
              <a:t>, </a:t>
            </a:r>
            <a:r>
              <a:rPr lang="fr-CH" dirty="0" err="1" smtClean="0"/>
              <a:t>tolerated</a:t>
            </a:r>
            <a:r>
              <a:rPr lang="fr-CH" dirty="0" smtClean="0"/>
              <a:t> or </a:t>
            </a:r>
            <a:r>
              <a:rPr lang="fr-CH" dirty="0" err="1" smtClean="0"/>
              <a:t>rejected</a:t>
            </a:r>
            <a:r>
              <a:rPr lang="fr-CH" dirty="0" smtClean="0"/>
              <a:t>.</a:t>
            </a:r>
          </a:p>
          <a:p>
            <a:pPr algn="just"/>
            <a:r>
              <a:rPr lang="fr-CH" dirty="0" smtClean="0"/>
              <a:t>For new machine or new </a:t>
            </a:r>
            <a:r>
              <a:rPr lang="fr-CH" dirty="0" err="1" smtClean="0"/>
              <a:t>layouts</a:t>
            </a:r>
            <a:r>
              <a:rPr lang="fr-CH" dirty="0" smtClean="0"/>
              <a:t>:</a:t>
            </a:r>
          </a:p>
          <a:p>
            <a:pPr lvl="1" algn="just"/>
            <a:r>
              <a:rPr lang="fr-CH" dirty="0" smtClean="0"/>
              <a:t>The </a:t>
            </a:r>
            <a:r>
              <a:rPr lang="fr-CH" dirty="0" err="1" smtClean="0"/>
              <a:t>measured</a:t>
            </a:r>
            <a:r>
              <a:rPr lang="fr-CH" dirty="0" smtClean="0"/>
              <a:t> </a:t>
            </a:r>
            <a:r>
              <a:rPr lang="fr-CH" dirty="0" err="1" smtClean="0"/>
              <a:t>outgassing</a:t>
            </a:r>
            <a:r>
              <a:rPr lang="fr-CH" dirty="0" smtClean="0"/>
              <a:t> data </a:t>
            </a:r>
            <a:r>
              <a:rPr lang="fr-CH" dirty="0" err="1" smtClean="0"/>
              <a:t>can</a:t>
            </a:r>
            <a:r>
              <a:rPr lang="fr-CH" dirty="0" smtClean="0"/>
              <a:t> </a:t>
            </a:r>
            <a:r>
              <a:rPr lang="fr-CH" dirty="0" err="1" smtClean="0"/>
              <a:t>be</a:t>
            </a:r>
            <a:r>
              <a:rPr lang="fr-CH" dirty="0" smtClean="0"/>
              <a:t> </a:t>
            </a:r>
            <a:r>
              <a:rPr lang="fr-CH" dirty="0" err="1" smtClean="0"/>
              <a:t>used</a:t>
            </a:r>
            <a:r>
              <a:rPr lang="fr-CH" dirty="0" smtClean="0"/>
              <a:t> as input for vacuum simulations;</a:t>
            </a:r>
          </a:p>
          <a:p>
            <a:pPr lvl="1" algn="just"/>
            <a:r>
              <a:rPr lang="fr-CH" dirty="0" smtClean="0"/>
              <a:t>The vacuum design </a:t>
            </a:r>
            <a:r>
              <a:rPr lang="fr-CH" dirty="0" err="1" smtClean="0"/>
              <a:t>can</a:t>
            </a:r>
            <a:r>
              <a:rPr lang="fr-CH" dirty="0" smtClean="0"/>
              <a:t> </a:t>
            </a:r>
            <a:r>
              <a:rPr lang="fr-CH" dirty="0" err="1" smtClean="0"/>
              <a:t>be</a:t>
            </a:r>
            <a:r>
              <a:rPr lang="fr-CH" dirty="0" smtClean="0"/>
              <a:t> </a:t>
            </a:r>
            <a:r>
              <a:rPr lang="fr-CH" dirty="0" err="1" smtClean="0"/>
              <a:t>adapted</a:t>
            </a:r>
            <a:r>
              <a:rPr lang="fr-CH" dirty="0" smtClean="0"/>
              <a:t> </a:t>
            </a:r>
            <a:r>
              <a:rPr lang="fr-CH" dirty="0" err="1" smtClean="0"/>
              <a:t>accordingly</a:t>
            </a:r>
            <a:r>
              <a:rPr lang="fr-CH" dirty="0" smtClean="0"/>
              <a:t>;</a:t>
            </a:r>
            <a:endParaRPr lang="fr-CH" dirty="0"/>
          </a:p>
          <a:p>
            <a:pPr lvl="1" algn="just"/>
            <a:endParaRPr lang="fr-CH" dirty="0" smtClean="0"/>
          </a:p>
          <a:p>
            <a:pPr algn="just"/>
            <a:endParaRPr lang="en-GB" dirty="0"/>
          </a:p>
        </p:txBody>
      </p:sp>
      <p:sp>
        <p:nvSpPr>
          <p:cNvPr id="4" name="Footer Placeholder 3"/>
          <p:cNvSpPr>
            <a:spLocks noGrp="1"/>
          </p:cNvSpPr>
          <p:nvPr>
            <p:ph type="ftr" sz="quarter" idx="3"/>
          </p:nvPr>
        </p:nvSpPr>
        <p:spPr/>
        <p:txBody>
          <a:bodyPr/>
          <a:lstStyle/>
          <a:p>
            <a:r>
              <a:rPr lang="en-US" dirty="0" smtClean="0"/>
              <a:t>Chiara Pasquino</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25</a:t>
            </a:fld>
            <a:endParaRPr lang="en-US" dirty="0"/>
          </a:p>
        </p:txBody>
      </p:sp>
      <p:sp>
        <p:nvSpPr>
          <p:cNvPr id="3" name="Date Placeholder 2"/>
          <p:cNvSpPr>
            <a:spLocks noGrp="1"/>
          </p:cNvSpPr>
          <p:nvPr>
            <p:ph type="dt" sz="half" idx="4294967295"/>
          </p:nvPr>
        </p:nvSpPr>
        <p:spPr>
          <a:xfrm>
            <a:off x="3787548" y="6526213"/>
            <a:ext cx="1719262" cy="331787"/>
          </a:xfrm>
        </p:spPr>
        <p:txBody>
          <a:bodyPr/>
          <a:lstStyle/>
          <a:p>
            <a:fld id="{D286D462-B48E-4F19-B14C-322C43C51EA1}" type="datetime3">
              <a:rPr lang="en-US" smtClean="0"/>
              <a:pPr/>
              <a:t>16 May 2019</a:t>
            </a:fld>
            <a:endParaRPr lang="en-US" dirty="0"/>
          </a:p>
        </p:txBody>
      </p:sp>
    </p:spTree>
    <p:extLst>
      <p:ext uri="{BB962C8B-B14F-4D97-AF65-F5344CB8AC3E}">
        <p14:creationId xmlns:p14="http://schemas.microsoft.com/office/powerpoint/2010/main" val="399096500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r-CH" dirty="0" smtClean="0"/>
              <a:t>How do </a:t>
            </a:r>
            <a:r>
              <a:rPr lang="fr-CH" dirty="0" err="1" smtClean="0"/>
              <a:t>we</a:t>
            </a:r>
            <a:r>
              <a:rPr lang="fr-CH" dirty="0" smtClean="0"/>
              <a:t> use </a:t>
            </a:r>
            <a:r>
              <a:rPr lang="fr-CH" dirty="0" err="1" smtClean="0"/>
              <a:t>these</a:t>
            </a:r>
            <a:r>
              <a:rPr lang="fr-CH" dirty="0" smtClean="0"/>
              <a:t> </a:t>
            </a:r>
            <a:r>
              <a:rPr lang="fr-CH" dirty="0" err="1" smtClean="0"/>
              <a:t>results</a:t>
            </a:r>
            <a:r>
              <a:rPr lang="fr-CH" dirty="0" smtClean="0"/>
              <a:t>?</a:t>
            </a:r>
            <a:endParaRPr lang="en-GB" dirty="0"/>
          </a:p>
        </p:txBody>
      </p:sp>
      <p:sp>
        <p:nvSpPr>
          <p:cNvPr id="7" name="Content Placeholder 6"/>
          <p:cNvSpPr>
            <a:spLocks noGrp="1"/>
          </p:cNvSpPr>
          <p:nvPr>
            <p:ph sz="half" idx="1"/>
          </p:nvPr>
        </p:nvSpPr>
        <p:spPr>
          <a:xfrm>
            <a:off x="471148" y="1417638"/>
            <a:ext cx="7813221" cy="4525963"/>
          </a:xfrm>
        </p:spPr>
        <p:txBody>
          <a:bodyPr/>
          <a:lstStyle/>
          <a:p>
            <a:pPr algn="just"/>
            <a:r>
              <a:rPr lang="fr-CH" dirty="0" smtClean="0"/>
              <a:t>Compare </a:t>
            </a:r>
            <a:r>
              <a:rPr lang="fr-CH" dirty="0" err="1" smtClean="0"/>
              <a:t>them</a:t>
            </a:r>
            <a:r>
              <a:rPr lang="fr-CH" dirty="0" smtClean="0"/>
              <a:t> </a:t>
            </a:r>
            <a:r>
              <a:rPr lang="fr-CH" dirty="0" err="1" smtClean="0"/>
              <a:t>with</a:t>
            </a:r>
            <a:r>
              <a:rPr lang="fr-CH" dirty="0" smtClean="0"/>
              <a:t> the </a:t>
            </a:r>
            <a:r>
              <a:rPr lang="fr-CH" dirty="0" err="1" smtClean="0"/>
              <a:t>acceptance</a:t>
            </a:r>
            <a:r>
              <a:rPr lang="fr-CH" dirty="0" smtClean="0"/>
              <a:t> </a:t>
            </a:r>
            <a:r>
              <a:rPr lang="fr-CH" dirty="0" err="1" smtClean="0"/>
              <a:t>levels</a:t>
            </a:r>
            <a:r>
              <a:rPr lang="fr-CH" dirty="0" smtClean="0"/>
              <a:t>:</a:t>
            </a:r>
          </a:p>
          <a:p>
            <a:pPr lvl="1" algn="just"/>
            <a:r>
              <a:rPr lang="fr-CH" dirty="0" err="1" smtClean="0"/>
              <a:t>Depending</a:t>
            </a:r>
            <a:r>
              <a:rPr lang="fr-CH" dirty="0" smtClean="0"/>
              <a:t> on the machine;</a:t>
            </a:r>
          </a:p>
          <a:p>
            <a:pPr lvl="1" algn="just"/>
            <a:r>
              <a:rPr lang="fr-CH" dirty="0" err="1" smtClean="0"/>
              <a:t>Depending</a:t>
            </a:r>
            <a:r>
              <a:rPr lang="fr-CH" dirty="0" smtClean="0"/>
              <a:t> </a:t>
            </a:r>
            <a:r>
              <a:rPr lang="fr-CH" dirty="0"/>
              <a:t>on the final location of the component (local effective </a:t>
            </a:r>
            <a:r>
              <a:rPr lang="fr-CH" dirty="0" err="1"/>
              <a:t>pumping</a:t>
            </a:r>
            <a:r>
              <a:rPr lang="fr-CH" dirty="0"/>
              <a:t> speed</a:t>
            </a:r>
            <a:r>
              <a:rPr lang="fr-CH" dirty="0" smtClean="0"/>
              <a:t>);</a:t>
            </a:r>
          </a:p>
          <a:p>
            <a:pPr lvl="1" algn="just"/>
            <a:r>
              <a:rPr lang="fr-CH" dirty="0" smtClean="0"/>
              <a:t>The installation of the component </a:t>
            </a:r>
            <a:r>
              <a:rPr lang="fr-CH" dirty="0" err="1" smtClean="0"/>
              <a:t>is</a:t>
            </a:r>
            <a:r>
              <a:rPr lang="fr-CH" dirty="0" smtClean="0"/>
              <a:t> </a:t>
            </a:r>
            <a:r>
              <a:rPr lang="fr-CH" dirty="0" err="1" smtClean="0"/>
              <a:t>finally</a:t>
            </a:r>
            <a:r>
              <a:rPr lang="fr-CH" dirty="0" smtClean="0"/>
              <a:t> </a:t>
            </a:r>
            <a:r>
              <a:rPr lang="fr-CH" dirty="0" err="1" smtClean="0"/>
              <a:t>accepted</a:t>
            </a:r>
            <a:r>
              <a:rPr lang="fr-CH" dirty="0" smtClean="0"/>
              <a:t>, </a:t>
            </a:r>
            <a:r>
              <a:rPr lang="fr-CH" dirty="0" err="1" smtClean="0"/>
              <a:t>tolerated</a:t>
            </a:r>
            <a:r>
              <a:rPr lang="fr-CH" dirty="0" smtClean="0"/>
              <a:t> or </a:t>
            </a:r>
            <a:r>
              <a:rPr lang="fr-CH" dirty="0" err="1" smtClean="0"/>
              <a:t>rejected</a:t>
            </a:r>
            <a:r>
              <a:rPr lang="fr-CH" dirty="0" smtClean="0"/>
              <a:t>.</a:t>
            </a:r>
          </a:p>
          <a:p>
            <a:pPr algn="just"/>
            <a:r>
              <a:rPr lang="fr-CH" dirty="0" smtClean="0">
                <a:solidFill>
                  <a:schemeClr val="accent2">
                    <a:lumMod val="60000"/>
                    <a:lumOff val="40000"/>
                  </a:schemeClr>
                </a:solidFill>
              </a:rPr>
              <a:t>For new machine or new </a:t>
            </a:r>
            <a:r>
              <a:rPr lang="fr-CH" dirty="0" err="1" smtClean="0">
                <a:solidFill>
                  <a:schemeClr val="accent2">
                    <a:lumMod val="60000"/>
                    <a:lumOff val="40000"/>
                  </a:schemeClr>
                </a:solidFill>
              </a:rPr>
              <a:t>layouts</a:t>
            </a:r>
            <a:r>
              <a:rPr lang="fr-CH" dirty="0" smtClean="0">
                <a:solidFill>
                  <a:schemeClr val="accent2">
                    <a:lumMod val="60000"/>
                    <a:lumOff val="40000"/>
                  </a:schemeClr>
                </a:solidFill>
              </a:rPr>
              <a:t>:</a:t>
            </a:r>
          </a:p>
          <a:p>
            <a:pPr lvl="1" algn="just"/>
            <a:r>
              <a:rPr lang="fr-CH" dirty="0" smtClean="0">
                <a:solidFill>
                  <a:schemeClr val="accent2">
                    <a:lumMod val="60000"/>
                    <a:lumOff val="40000"/>
                  </a:schemeClr>
                </a:solidFill>
              </a:rPr>
              <a:t>The </a:t>
            </a:r>
            <a:r>
              <a:rPr lang="fr-CH" dirty="0" err="1" smtClean="0">
                <a:solidFill>
                  <a:schemeClr val="accent2">
                    <a:lumMod val="60000"/>
                    <a:lumOff val="40000"/>
                  </a:schemeClr>
                </a:solidFill>
              </a:rPr>
              <a:t>measured</a:t>
            </a:r>
            <a:r>
              <a:rPr lang="fr-CH" dirty="0" smtClean="0">
                <a:solidFill>
                  <a:schemeClr val="accent2">
                    <a:lumMod val="60000"/>
                    <a:lumOff val="40000"/>
                  </a:schemeClr>
                </a:solidFill>
              </a:rPr>
              <a:t> </a:t>
            </a:r>
            <a:r>
              <a:rPr lang="fr-CH" dirty="0" err="1" smtClean="0">
                <a:solidFill>
                  <a:schemeClr val="accent2">
                    <a:lumMod val="60000"/>
                    <a:lumOff val="40000"/>
                  </a:schemeClr>
                </a:solidFill>
              </a:rPr>
              <a:t>outgassing</a:t>
            </a:r>
            <a:r>
              <a:rPr lang="fr-CH" dirty="0" smtClean="0">
                <a:solidFill>
                  <a:schemeClr val="accent2">
                    <a:lumMod val="60000"/>
                    <a:lumOff val="40000"/>
                  </a:schemeClr>
                </a:solidFill>
              </a:rPr>
              <a:t> data </a:t>
            </a:r>
            <a:r>
              <a:rPr lang="fr-CH" dirty="0" err="1" smtClean="0">
                <a:solidFill>
                  <a:schemeClr val="accent2">
                    <a:lumMod val="60000"/>
                    <a:lumOff val="40000"/>
                  </a:schemeClr>
                </a:solidFill>
              </a:rPr>
              <a:t>can</a:t>
            </a:r>
            <a:r>
              <a:rPr lang="fr-CH" dirty="0" smtClean="0">
                <a:solidFill>
                  <a:schemeClr val="accent2">
                    <a:lumMod val="60000"/>
                    <a:lumOff val="40000"/>
                  </a:schemeClr>
                </a:solidFill>
              </a:rPr>
              <a:t> </a:t>
            </a:r>
            <a:r>
              <a:rPr lang="fr-CH" dirty="0" err="1" smtClean="0">
                <a:solidFill>
                  <a:schemeClr val="accent2">
                    <a:lumMod val="60000"/>
                    <a:lumOff val="40000"/>
                  </a:schemeClr>
                </a:solidFill>
              </a:rPr>
              <a:t>be</a:t>
            </a:r>
            <a:r>
              <a:rPr lang="fr-CH" dirty="0" smtClean="0">
                <a:solidFill>
                  <a:schemeClr val="accent2">
                    <a:lumMod val="60000"/>
                    <a:lumOff val="40000"/>
                  </a:schemeClr>
                </a:solidFill>
              </a:rPr>
              <a:t> </a:t>
            </a:r>
            <a:r>
              <a:rPr lang="fr-CH" dirty="0" err="1" smtClean="0">
                <a:solidFill>
                  <a:schemeClr val="accent2">
                    <a:lumMod val="60000"/>
                    <a:lumOff val="40000"/>
                  </a:schemeClr>
                </a:solidFill>
              </a:rPr>
              <a:t>used</a:t>
            </a:r>
            <a:r>
              <a:rPr lang="fr-CH" dirty="0" smtClean="0">
                <a:solidFill>
                  <a:schemeClr val="accent2">
                    <a:lumMod val="60000"/>
                    <a:lumOff val="40000"/>
                  </a:schemeClr>
                </a:solidFill>
              </a:rPr>
              <a:t> as input for vacuum simulations;</a:t>
            </a:r>
          </a:p>
          <a:p>
            <a:pPr lvl="1" algn="just"/>
            <a:r>
              <a:rPr lang="fr-CH" dirty="0" smtClean="0">
                <a:solidFill>
                  <a:schemeClr val="accent2">
                    <a:lumMod val="60000"/>
                    <a:lumOff val="40000"/>
                  </a:schemeClr>
                </a:solidFill>
              </a:rPr>
              <a:t>The vacuum design </a:t>
            </a:r>
            <a:r>
              <a:rPr lang="fr-CH" dirty="0" err="1" smtClean="0">
                <a:solidFill>
                  <a:schemeClr val="accent2">
                    <a:lumMod val="60000"/>
                    <a:lumOff val="40000"/>
                  </a:schemeClr>
                </a:solidFill>
              </a:rPr>
              <a:t>can</a:t>
            </a:r>
            <a:r>
              <a:rPr lang="fr-CH" dirty="0" smtClean="0">
                <a:solidFill>
                  <a:schemeClr val="accent2">
                    <a:lumMod val="60000"/>
                    <a:lumOff val="40000"/>
                  </a:schemeClr>
                </a:solidFill>
              </a:rPr>
              <a:t> </a:t>
            </a:r>
            <a:r>
              <a:rPr lang="fr-CH" dirty="0" err="1" smtClean="0">
                <a:solidFill>
                  <a:schemeClr val="accent2">
                    <a:lumMod val="60000"/>
                    <a:lumOff val="40000"/>
                  </a:schemeClr>
                </a:solidFill>
              </a:rPr>
              <a:t>be</a:t>
            </a:r>
            <a:r>
              <a:rPr lang="fr-CH" dirty="0" smtClean="0">
                <a:solidFill>
                  <a:schemeClr val="accent2">
                    <a:lumMod val="60000"/>
                    <a:lumOff val="40000"/>
                  </a:schemeClr>
                </a:solidFill>
              </a:rPr>
              <a:t> </a:t>
            </a:r>
            <a:r>
              <a:rPr lang="fr-CH" dirty="0" err="1" smtClean="0">
                <a:solidFill>
                  <a:schemeClr val="accent2">
                    <a:lumMod val="60000"/>
                    <a:lumOff val="40000"/>
                  </a:schemeClr>
                </a:solidFill>
              </a:rPr>
              <a:t>adapted</a:t>
            </a:r>
            <a:r>
              <a:rPr lang="fr-CH" dirty="0" smtClean="0">
                <a:solidFill>
                  <a:schemeClr val="accent2">
                    <a:lumMod val="60000"/>
                    <a:lumOff val="40000"/>
                  </a:schemeClr>
                </a:solidFill>
              </a:rPr>
              <a:t> </a:t>
            </a:r>
            <a:r>
              <a:rPr lang="fr-CH" dirty="0" err="1" smtClean="0">
                <a:solidFill>
                  <a:schemeClr val="accent2">
                    <a:lumMod val="60000"/>
                    <a:lumOff val="40000"/>
                  </a:schemeClr>
                </a:solidFill>
              </a:rPr>
              <a:t>accordingly</a:t>
            </a:r>
            <a:r>
              <a:rPr lang="fr-CH" dirty="0" smtClean="0">
                <a:solidFill>
                  <a:schemeClr val="accent2">
                    <a:lumMod val="60000"/>
                    <a:lumOff val="40000"/>
                  </a:schemeClr>
                </a:solidFill>
              </a:rPr>
              <a:t>;</a:t>
            </a:r>
            <a:endParaRPr lang="fr-CH" dirty="0">
              <a:solidFill>
                <a:schemeClr val="accent2">
                  <a:lumMod val="60000"/>
                  <a:lumOff val="40000"/>
                </a:schemeClr>
              </a:solidFill>
            </a:endParaRPr>
          </a:p>
          <a:p>
            <a:pPr lvl="1" algn="just"/>
            <a:endParaRPr lang="fr-CH" dirty="0" smtClean="0"/>
          </a:p>
          <a:p>
            <a:pPr algn="just"/>
            <a:endParaRPr lang="en-GB" dirty="0"/>
          </a:p>
        </p:txBody>
      </p:sp>
      <p:sp>
        <p:nvSpPr>
          <p:cNvPr id="4" name="Footer Placeholder 3"/>
          <p:cNvSpPr>
            <a:spLocks noGrp="1"/>
          </p:cNvSpPr>
          <p:nvPr>
            <p:ph type="ftr" sz="quarter" idx="3"/>
          </p:nvPr>
        </p:nvSpPr>
        <p:spPr/>
        <p:txBody>
          <a:bodyPr/>
          <a:lstStyle/>
          <a:p>
            <a:r>
              <a:rPr lang="en-US" dirty="0" smtClean="0"/>
              <a:t>Chiara Pasquino</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26</a:t>
            </a:fld>
            <a:endParaRPr lang="en-US" dirty="0"/>
          </a:p>
        </p:txBody>
      </p:sp>
      <p:sp>
        <p:nvSpPr>
          <p:cNvPr id="3" name="Date Placeholder 2"/>
          <p:cNvSpPr>
            <a:spLocks noGrp="1"/>
          </p:cNvSpPr>
          <p:nvPr>
            <p:ph type="dt" sz="half" idx="4294967295"/>
          </p:nvPr>
        </p:nvSpPr>
        <p:spPr>
          <a:xfrm>
            <a:off x="3787548" y="6526213"/>
            <a:ext cx="1719262" cy="331787"/>
          </a:xfrm>
        </p:spPr>
        <p:txBody>
          <a:bodyPr/>
          <a:lstStyle/>
          <a:p>
            <a:fld id="{D286D462-B48E-4F19-B14C-322C43C51EA1}" type="datetime3">
              <a:rPr lang="en-US" smtClean="0"/>
              <a:pPr/>
              <a:t>16 May 2019</a:t>
            </a:fld>
            <a:endParaRPr lang="en-US" dirty="0"/>
          </a:p>
        </p:txBody>
      </p:sp>
    </p:spTree>
    <p:extLst>
      <p:ext uri="{BB962C8B-B14F-4D97-AF65-F5344CB8AC3E}">
        <p14:creationId xmlns:p14="http://schemas.microsoft.com/office/powerpoint/2010/main" val="15428998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r-CH" dirty="0" smtClean="0"/>
              <a:t>Few </a:t>
            </a:r>
            <a:r>
              <a:rPr lang="fr-CH" dirty="0" err="1" smtClean="0"/>
              <a:t>examples</a:t>
            </a:r>
            <a:r>
              <a:rPr lang="fr-CH" dirty="0" smtClean="0"/>
              <a:t>: PS &amp; SPS FWS</a:t>
            </a:r>
            <a:endParaRPr lang="en-GB" dirty="0"/>
          </a:p>
        </p:txBody>
      </p:sp>
      <p:sp>
        <p:nvSpPr>
          <p:cNvPr id="4" name="Date Placeholder 3"/>
          <p:cNvSpPr>
            <a:spLocks noGrp="1"/>
          </p:cNvSpPr>
          <p:nvPr>
            <p:ph type="dt" sz="half" idx="2"/>
          </p:nvPr>
        </p:nvSpPr>
        <p:spPr/>
        <p:txBody>
          <a:bodyPr/>
          <a:lstStyle/>
          <a:p>
            <a:fld id="{AC9FC52E-F1E6-421F-B831-1CFFB1E1E989}" type="datetime3">
              <a:rPr lang="en-US" smtClean="0"/>
              <a:t>16 May 2019</a:t>
            </a:fld>
            <a:endParaRPr lang="en-US" dirty="0"/>
          </a:p>
        </p:txBody>
      </p:sp>
      <p:sp>
        <p:nvSpPr>
          <p:cNvPr id="5" name="Footer Placeholder 4"/>
          <p:cNvSpPr>
            <a:spLocks noGrp="1"/>
          </p:cNvSpPr>
          <p:nvPr>
            <p:ph type="ftr" sz="quarter" idx="3"/>
          </p:nvPr>
        </p:nvSpPr>
        <p:spPr/>
        <p:txBody>
          <a:bodyPr/>
          <a:lstStyle/>
          <a:p>
            <a:r>
              <a:rPr lang="en-US" dirty="0" smtClean="0"/>
              <a:t>Chiara Pasquino</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27</a:t>
            </a:fld>
            <a:endParaRPr lang="en-US" dirty="0"/>
          </a:p>
        </p:txBody>
      </p:sp>
      <p:pic>
        <p:nvPicPr>
          <p:cNvPr id="7" name="Picture 6"/>
          <p:cNvPicPr>
            <a:picLocks noChangeAspect="1"/>
          </p:cNvPicPr>
          <p:nvPr/>
        </p:nvPicPr>
        <p:blipFill rotWithShape="1">
          <a:blip r:embed="rId2"/>
          <a:srcRect l="50597" t="43154" r="22816" b="8893"/>
          <a:stretch/>
        </p:blipFill>
        <p:spPr>
          <a:xfrm>
            <a:off x="519364" y="1173935"/>
            <a:ext cx="2895601" cy="3149595"/>
          </a:xfrm>
          <a:prstGeom prst="rect">
            <a:avLst/>
          </a:prstGeom>
        </p:spPr>
      </p:pic>
      <p:pic>
        <p:nvPicPr>
          <p:cNvPr id="8" name="Picture 7"/>
          <p:cNvPicPr>
            <a:picLocks noChangeAspect="1"/>
          </p:cNvPicPr>
          <p:nvPr/>
        </p:nvPicPr>
        <p:blipFill>
          <a:blip r:embed="rId3"/>
          <a:stretch>
            <a:fillRect/>
          </a:stretch>
        </p:blipFill>
        <p:spPr>
          <a:xfrm>
            <a:off x="457199" y="4305661"/>
            <a:ext cx="3019930" cy="2039859"/>
          </a:xfrm>
          <a:prstGeom prst="rect">
            <a:avLst/>
          </a:prstGeom>
        </p:spPr>
      </p:pic>
      <p:sp>
        <p:nvSpPr>
          <p:cNvPr id="10" name="TextBox 9"/>
          <p:cNvSpPr txBox="1"/>
          <p:nvPr/>
        </p:nvSpPr>
        <p:spPr>
          <a:xfrm>
            <a:off x="3962400" y="5608901"/>
            <a:ext cx="5121844" cy="369332"/>
          </a:xfrm>
          <a:prstGeom prst="rect">
            <a:avLst/>
          </a:prstGeom>
          <a:noFill/>
          <a:ln>
            <a:solidFill>
              <a:schemeClr val="tx1"/>
            </a:solidFill>
          </a:ln>
        </p:spPr>
        <p:txBody>
          <a:bodyPr wrap="square" rtlCol="0">
            <a:spAutoFit/>
          </a:bodyPr>
          <a:lstStyle/>
          <a:p>
            <a:r>
              <a:rPr lang="fr-CH" dirty="0" smtClean="0"/>
              <a:t>Non </a:t>
            </a:r>
            <a:r>
              <a:rPr lang="fr-CH" dirty="0" err="1" smtClean="0"/>
              <a:t>conformities</a:t>
            </a:r>
            <a:r>
              <a:rPr lang="fr-CH" dirty="0" smtClean="0"/>
              <a:t> </a:t>
            </a:r>
            <a:r>
              <a:rPr lang="fr-CH" dirty="0" err="1" smtClean="0"/>
              <a:t>detected</a:t>
            </a:r>
            <a:r>
              <a:rPr lang="fr-CH" dirty="0" smtClean="0"/>
              <a:t> </a:t>
            </a:r>
            <a:r>
              <a:rPr lang="fr-CH" dirty="0" err="1" smtClean="0"/>
              <a:t>coming</a:t>
            </a:r>
            <a:r>
              <a:rPr lang="fr-CH" dirty="0" smtClean="0"/>
              <a:t> </a:t>
            </a:r>
            <a:r>
              <a:rPr lang="fr-CH" dirty="0" err="1" smtClean="0"/>
              <a:t>from</a:t>
            </a:r>
            <a:r>
              <a:rPr lang="fr-CH" dirty="0" smtClean="0"/>
              <a:t> the fork.</a:t>
            </a:r>
            <a:endParaRPr lang="en-GB" dirty="0"/>
          </a:p>
        </p:txBody>
      </p:sp>
      <p:sp>
        <p:nvSpPr>
          <p:cNvPr id="11" name="TextBox 10"/>
          <p:cNvSpPr txBox="1"/>
          <p:nvPr/>
        </p:nvSpPr>
        <p:spPr>
          <a:xfrm>
            <a:off x="4556541" y="6160854"/>
            <a:ext cx="3979015" cy="369332"/>
          </a:xfrm>
          <a:prstGeom prst="rect">
            <a:avLst/>
          </a:prstGeom>
          <a:noFill/>
        </p:spPr>
        <p:txBody>
          <a:bodyPr wrap="square" rtlCol="0">
            <a:spAutoFit/>
          </a:bodyPr>
          <a:lstStyle/>
          <a:p>
            <a:r>
              <a:rPr lang="fr-CH" dirty="0" err="1" smtClean="0">
                <a:solidFill>
                  <a:schemeClr val="bg1"/>
                </a:solidFill>
              </a:rPr>
              <a:t>Courtesy</a:t>
            </a:r>
            <a:r>
              <a:rPr lang="fr-CH" dirty="0" smtClean="0">
                <a:solidFill>
                  <a:schemeClr val="bg1"/>
                </a:solidFill>
              </a:rPr>
              <a:t> of </a:t>
            </a:r>
            <a:r>
              <a:rPr lang="fr-CH" dirty="0" err="1" smtClean="0">
                <a:solidFill>
                  <a:schemeClr val="bg1"/>
                </a:solidFill>
              </a:rPr>
              <a:t>A.Michet</a:t>
            </a:r>
            <a:r>
              <a:rPr lang="fr-CH" dirty="0" smtClean="0">
                <a:solidFill>
                  <a:schemeClr val="bg1"/>
                </a:solidFill>
              </a:rPr>
              <a:t> and N. Thaus</a:t>
            </a:r>
            <a:endParaRPr lang="en-GB" dirty="0">
              <a:solidFill>
                <a:schemeClr val="bg1"/>
              </a:solidFill>
            </a:endParaRPr>
          </a:p>
        </p:txBody>
      </p:sp>
      <p:pic>
        <p:nvPicPr>
          <p:cNvPr id="9218" name="Picture 2" descr="image00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41274" y="1041964"/>
            <a:ext cx="5502726" cy="4019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4798126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1669" y="274320"/>
            <a:ext cx="7470648" cy="1143000"/>
          </a:xfrm>
        </p:spPr>
        <p:txBody>
          <a:bodyPr>
            <a:normAutofit fontScale="90000"/>
          </a:bodyPr>
          <a:lstStyle/>
          <a:p>
            <a:r>
              <a:rPr lang="fr-CH" dirty="0"/>
              <a:t>Few </a:t>
            </a:r>
            <a:r>
              <a:rPr lang="fr-CH" dirty="0" err="1"/>
              <a:t>examples</a:t>
            </a:r>
            <a:r>
              <a:rPr lang="fr-CH" dirty="0"/>
              <a:t>: PS &amp; SPS FWS</a:t>
            </a:r>
            <a:endParaRPr lang="en-GB" dirty="0"/>
          </a:p>
        </p:txBody>
      </p:sp>
      <p:sp>
        <p:nvSpPr>
          <p:cNvPr id="3" name="Date Placeholder 2"/>
          <p:cNvSpPr>
            <a:spLocks noGrp="1"/>
          </p:cNvSpPr>
          <p:nvPr>
            <p:ph type="dt" sz="half" idx="2"/>
          </p:nvPr>
        </p:nvSpPr>
        <p:spPr/>
        <p:txBody>
          <a:bodyPr/>
          <a:lstStyle/>
          <a:p>
            <a:fld id="{D286D462-B48E-4F19-B14C-322C43C51EA1}" type="datetime3">
              <a:rPr lang="en-US" smtClean="0"/>
              <a:pPr/>
              <a:t>16 May 2019</a:t>
            </a:fld>
            <a:endParaRPr lang="en-US" dirty="0"/>
          </a:p>
        </p:txBody>
      </p:sp>
      <p:sp>
        <p:nvSpPr>
          <p:cNvPr id="4" name="Footer Placeholder 3"/>
          <p:cNvSpPr>
            <a:spLocks noGrp="1"/>
          </p:cNvSpPr>
          <p:nvPr>
            <p:ph type="ftr" sz="quarter" idx="3"/>
          </p:nvPr>
        </p:nvSpPr>
        <p:spPr/>
        <p:txBody>
          <a:bodyPr/>
          <a:lstStyle/>
          <a:p>
            <a:r>
              <a:rPr lang="en-US" dirty="0" smtClean="0"/>
              <a:t>Chiara Pasquino</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28</a:t>
            </a:fld>
            <a:endParaRPr lang="en-US" dirty="0"/>
          </a:p>
        </p:txBody>
      </p:sp>
      <p:pic>
        <p:nvPicPr>
          <p:cNvPr id="6" name="Picture 5"/>
          <p:cNvPicPr>
            <a:picLocks noChangeAspect="1"/>
          </p:cNvPicPr>
          <p:nvPr/>
        </p:nvPicPr>
        <p:blipFill rotWithShape="1">
          <a:blip r:embed="rId2"/>
          <a:srcRect l="50597" t="43154" r="22816" b="8893"/>
          <a:stretch/>
        </p:blipFill>
        <p:spPr>
          <a:xfrm>
            <a:off x="188287" y="1592438"/>
            <a:ext cx="2895601" cy="3149595"/>
          </a:xfrm>
          <a:prstGeom prst="rect">
            <a:avLst/>
          </a:prstGeom>
        </p:spPr>
      </p:pic>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3249528" y="1176714"/>
            <a:ext cx="5731510" cy="4124325"/>
          </a:xfrm>
          <a:prstGeom prst="rect">
            <a:avLst/>
          </a:prstGeom>
        </p:spPr>
      </p:pic>
      <p:sp>
        <p:nvSpPr>
          <p:cNvPr id="7" name="TextBox 6"/>
          <p:cNvSpPr txBox="1"/>
          <p:nvPr/>
        </p:nvSpPr>
        <p:spPr>
          <a:xfrm>
            <a:off x="80105" y="4917151"/>
            <a:ext cx="6035178" cy="1200329"/>
          </a:xfrm>
          <a:prstGeom prst="rect">
            <a:avLst/>
          </a:prstGeom>
          <a:noFill/>
          <a:ln>
            <a:noFill/>
          </a:ln>
        </p:spPr>
        <p:txBody>
          <a:bodyPr wrap="square" rtlCol="0">
            <a:spAutoFit/>
          </a:bodyPr>
          <a:lstStyle/>
          <a:p>
            <a:r>
              <a:rPr lang="fr-CH" dirty="0" err="1" smtClean="0"/>
              <a:t>Working</a:t>
            </a:r>
            <a:r>
              <a:rPr lang="fr-CH" dirty="0" smtClean="0"/>
              <a:t> </a:t>
            </a:r>
            <a:r>
              <a:rPr lang="fr-CH" dirty="0" err="1" smtClean="0"/>
              <a:t>toward</a:t>
            </a:r>
            <a:r>
              <a:rPr lang="fr-CH" dirty="0" smtClean="0"/>
              <a:t> the </a:t>
            </a:r>
            <a:r>
              <a:rPr lang="fr-CH" dirty="0" err="1" smtClean="0"/>
              <a:t>conformity</a:t>
            </a:r>
            <a:r>
              <a:rPr lang="fr-CH" dirty="0" smtClean="0"/>
              <a:t>:</a:t>
            </a:r>
          </a:p>
          <a:p>
            <a:pPr marL="285750" indent="-285750">
              <a:buFont typeface="Wingdings" panose="05000000000000000000" pitchFamily="2" charset="2"/>
              <a:buChar char="ü"/>
            </a:pPr>
            <a:r>
              <a:rPr lang="fr-CH" dirty="0" smtClean="0"/>
              <a:t>Tanks </a:t>
            </a:r>
            <a:r>
              <a:rPr lang="fr-CH" dirty="0" err="1" smtClean="0"/>
              <a:t>stripped</a:t>
            </a:r>
            <a:r>
              <a:rPr lang="fr-CH" dirty="0" smtClean="0"/>
              <a:t> down and </a:t>
            </a:r>
            <a:r>
              <a:rPr lang="fr-CH" dirty="0" err="1" smtClean="0"/>
              <a:t>cleaned</a:t>
            </a:r>
            <a:r>
              <a:rPr lang="fr-CH" dirty="0" smtClean="0"/>
              <a:t> </a:t>
            </a:r>
            <a:r>
              <a:rPr lang="fr-CH" dirty="0" err="1" smtClean="0"/>
              <a:t>again</a:t>
            </a:r>
            <a:r>
              <a:rPr lang="fr-CH" dirty="0" smtClean="0"/>
              <a:t>;</a:t>
            </a:r>
          </a:p>
          <a:p>
            <a:pPr marL="285750" indent="-285750">
              <a:buFont typeface="Wingdings" panose="05000000000000000000" pitchFamily="2" charset="2"/>
              <a:buChar char="ü"/>
            </a:pPr>
            <a:r>
              <a:rPr lang="fr-CH" dirty="0" err="1" smtClean="0"/>
              <a:t>Mild</a:t>
            </a:r>
            <a:r>
              <a:rPr lang="fr-CH" dirty="0" smtClean="0"/>
              <a:t> </a:t>
            </a:r>
            <a:r>
              <a:rPr lang="fr-CH" dirty="0" err="1" smtClean="0"/>
              <a:t>bake-outs</a:t>
            </a:r>
            <a:r>
              <a:rPr lang="fr-CH" dirty="0" smtClean="0"/>
              <a:t>;</a:t>
            </a:r>
          </a:p>
          <a:p>
            <a:pPr marL="285750" indent="-285750">
              <a:buFont typeface="Wingdings" panose="05000000000000000000" pitchFamily="2" charset="2"/>
              <a:buChar char="ü"/>
            </a:pPr>
            <a:r>
              <a:rPr lang="fr-CH" dirty="0" smtClean="0"/>
              <a:t>N</a:t>
            </a:r>
            <a:r>
              <a:rPr lang="fr-CH" baseline="-25000" dirty="0" smtClean="0"/>
              <a:t>2</a:t>
            </a:r>
            <a:r>
              <a:rPr lang="fr-CH" dirty="0" smtClean="0"/>
              <a:t> hot injections;</a:t>
            </a:r>
            <a:endParaRPr lang="en-GB" dirty="0"/>
          </a:p>
        </p:txBody>
      </p:sp>
    </p:spTree>
    <p:extLst>
      <p:ext uri="{BB962C8B-B14F-4D97-AF65-F5344CB8AC3E}">
        <p14:creationId xmlns:p14="http://schemas.microsoft.com/office/powerpoint/2010/main" val="237815910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r-CH" dirty="0" smtClean="0"/>
              <a:t>Few </a:t>
            </a:r>
            <a:r>
              <a:rPr lang="fr-CH" dirty="0" err="1" smtClean="0"/>
              <a:t>examples</a:t>
            </a:r>
            <a:r>
              <a:rPr lang="fr-CH" dirty="0" smtClean="0"/>
              <a:t>: SPS MKDV </a:t>
            </a:r>
            <a:endParaRPr lang="en-GB" dirty="0"/>
          </a:p>
        </p:txBody>
      </p:sp>
      <p:sp>
        <p:nvSpPr>
          <p:cNvPr id="3" name="Date Placeholder 2"/>
          <p:cNvSpPr>
            <a:spLocks noGrp="1"/>
          </p:cNvSpPr>
          <p:nvPr>
            <p:ph type="dt" sz="half" idx="2"/>
          </p:nvPr>
        </p:nvSpPr>
        <p:spPr/>
        <p:txBody>
          <a:bodyPr/>
          <a:lstStyle/>
          <a:p>
            <a:fld id="{D286D462-B48E-4F19-B14C-322C43C51EA1}" type="datetime3">
              <a:rPr lang="en-US" smtClean="0"/>
              <a:pPr/>
              <a:t>16 May 2019</a:t>
            </a:fld>
            <a:endParaRPr lang="en-US" dirty="0"/>
          </a:p>
        </p:txBody>
      </p:sp>
      <p:sp>
        <p:nvSpPr>
          <p:cNvPr id="4" name="Footer Placeholder 3"/>
          <p:cNvSpPr>
            <a:spLocks noGrp="1"/>
          </p:cNvSpPr>
          <p:nvPr>
            <p:ph type="ftr" sz="quarter" idx="3"/>
          </p:nvPr>
        </p:nvSpPr>
        <p:spPr/>
        <p:txBody>
          <a:bodyPr/>
          <a:lstStyle/>
          <a:p>
            <a:r>
              <a:rPr lang="en-US" dirty="0" smtClean="0"/>
              <a:t>Chiara Pasquino</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29</a:t>
            </a:fld>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 y="1417320"/>
            <a:ext cx="4646023" cy="2621758"/>
          </a:xfrm>
          <a:prstGeom prst="rect">
            <a:avLst/>
          </a:prstGeom>
        </p:spPr>
      </p:pic>
      <p:pic>
        <p:nvPicPr>
          <p:cNvPr id="9" name="Picture 8"/>
          <p:cNvPicPr>
            <a:picLocks noChangeAspect="1"/>
          </p:cNvPicPr>
          <p:nvPr/>
        </p:nvPicPr>
        <p:blipFill rotWithShape="1">
          <a:blip r:embed="rId3"/>
          <a:srcRect l="28563" t="25529" r="13391" b="22956"/>
          <a:stretch/>
        </p:blipFill>
        <p:spPr>
          <a:xfrm>
            <a:off x="4432662" y="1591969"/>
            <a:ext cx="4572001" cy="2447109"/>
          </a:xfrm>
          <a:prstGeom prst="rect">
            <a:avLst/>
          </a:prstGeom>
        </p:spPr>
      </p:pic>
      <p:sp>
        <p:nvSpPr>
          <p:cNvPr id="10" name="TextBox 9"/>
          <p:cNvSpPr txBox="1"/>
          <p:nvPr/>
        </p:nvSpPr>
        <p:spPr>
          <a:xfrm>
            <a:off x="457200" y="4328160"/>
            <a:ext cx="8547463" cy="1477328"/>
          </a:xfrm>
          <a:prstGeom prst="rect">
            <a:avLst/>
          </a:prstGeom>
          <a:noFill/>
          <a:ln>
            <a:solidFill>
              <a:schemeClr val="tx1"/>
            </a:solidFill>
          </a:ln>
        </p:spPr>
        <p:txBody>
          <a:bodyPr wrap="square" rtlCol="0">
            <a:spAutoFit/>
          </a:bodyPr>
          <a:lstStyle/>
          <a:p>
            <a:pPr algn="just"/>
            <a:r>
              <a:rPr lang="fr-CH" dirty="0" smtClean="0"/>
              <a:t>The </a:t>
            </a:r>
            <a:r>
              <a:rPr lang="fr-CH" dirty="0" err="1" smtClean="0"/>
              <a:t>MKDVs</a:t>
            </a:r>
            <a:r>
              <a:rPr lang="fr-CH" dirty="0" smtClean="0"/>
              <a:t> are kickers </a:t>
            </a:r>
            <a:r>
              <a:rPr lang="fr-CH" dirty="0" err="1" smtClean="0"/>
              <a:t>magnet</a:t>
            </a:r>
            <a:r>
              <a:rPr lang="fr-CH" dirty="0" smtClean="0"/>
              <a:t> </a:t>
            </a:r>
            <a:r>
              <a:rPr lang="fr-CH" dirty="0" err="1" smtClean="0"/>
              <a:t>meant</a:t>
            </a:r>
            <a:r>
              <a:rPr lang="fr-CH" dirty="0" smtClean="0"/>
              <a:t> to </a:t>
            </a:r>
            <a:r>
              <a:rPr lang="fr-CH" dirty="0" err="1" smtClean="0"/>
              <a:t>vertically</a:t>
            </a:r>
            <a:r>
              <a:rPr lang="fr-CH" dirty="0" smtClean="0"/>
              <a:t> </a:t>
            </a:r>
            <a:r>
              <a:rPr lang="fr-CH" dirty="0" err="1" smtClean="0"/>
              <a:t>deflect</a:t>
            </a:r>
            <a:r>
              <a:rPr lang="fr-CH" dirty="0" smtClean="0"/>
              <a:t> the </a:t>
            </a:r>
            <a:r>
              <a:rPr lang="fr-CH" dirty="0" err="1" smtClean="0"/>
              <a:t>beam</a:t>
            </a:r>
            <a:r>
              <a:rPr lang="fr-CH" dirty="0" smtClean="0"/>
              <a:t> </a:t>
            </a:r>
            <a:r>
              <a:rPr lang="fr-CH" dirty="0" err="1" smtClean="0"/>
              <a:t>toward</a:t>
            </a:r>
            <a:r>
              <a:rPr lang="fr-CH" dirty="0" smtClean="0"/>
              <a:t> the dump. </a:t>
            </a:r>
            <a:r>
              <a:rPr lang="fr-CH" dirty="0" err="1" smtClean="0"/>
              <a:t>They</a:t>
            </a:r>
            <a:r>
              <a:rPr lang="fr-CH" dirty="0" smtClean="0"/>
              <a:t> are </a:t>
            </a:r>
            <a:r>
              <a:rPr lang="fr-CH" dirty="0" err="1" smtClean="0"/>
              <a:t>composed</a:t>
            </a:r>
            <a:r>
              <a:rPr lang="fr-CH" dirty="0" smtClean="0"/>
              <a:t> of a </a:t>
            </a:r>
            <a:r>
              <a:rPr lang="fr-CH" dirty="0" err="1" smtClean="0"/>
              <a:t>stacked</a:t>
            </a:r>
            <a:r>
              <a:rPr lang="fr-CH" dirty="0" smtClean="0"/>
              <a:t> </a:t>
            </a:r>
            <a:r>
              <a:rPr lang="fr-CH" dirty="0" err="1" smtClean="0"/>
              <a:t>lamination</a:t>
            </a:r>
            <a:r>
              <a:rPr lang="fr-CH" dirty="0" smtClean="0"/>
              <a:t> of ferrites (8C11, </a:t>
            </a:r>
            <a:r>
              <a:rPr lang="fr-CH" dirty="0" err="1" smtClean="0"/>
              <a:t>NiZn</a:t>
            </a:r>
            <a:r>
              <a:rPr lang="fr-CH" dirty="0" smtClean="0"/>
              <a:t> </a:t>
            </a:r>
            <a:r>
              <a:rPr lang="fr-CH" dirty="0" err="1" smtClean="0"/>
              <a:t>alloy</a:t>
            </a:r>
            <a:r>
              <a:rPr lang="fr-CH" dirty="0" smtClean="0"/>
              <a:t>) and </a:t>
            </a:r>
            <a:r>
              <a:rPr lang="fr-CH" dirty="0" err="1" smtClean="0"/>
              <a:t>metallic</a:t>
            </a:r>
            <a:r>
              <a:rPr lang="fr-CH" dirty="0" smtClean="0"/>
              <a:t> </a:t>
            </a:r>
            <a:r>
              <a:rPr lang="fr-CH" dirty="0" err="1" smtClean="0"/>
              <a:t>ground</a:t>
            </a:r>
            <a:r>
              <a:rPr lang="fr-CH" dirty="0" smtClean="0"/>
              <a:t> plates (</a:t>
            </a:r>
            <a:r>
              <a:rPr lang="en-GB" dirty="0" smtClean="0"/>
              <a:t>AlMg3F26) over 3m length.</a:t>
            </a:r>
            <a:r>
              <a:rPr lang="fr-CH" dirty="0" smtClean="0"/>
              <a:t>  </a:t>
            </a:r>
          </a:p>
          <a:p>
            <a:pPr algn="just"/>
            <a:r>
              <a:rPr lang="fr-CH" dirty="0" smtClean="0"/>
              <a:t>300 l/s Ion </a:t>
            </a:r>
            <a:r>
              <a:rPr lang="fr-CH" dirty="0" err="1" smtClean="0"/>
              <a:t>pumps</a:t>
            </a:r>
            <a:r>
              <a:rPr lang="fr-CH" dirty="0" smtClean="0"/>
              <a:t> are </a:t>
            </a:r>
            <a:r>
              <a:rPr lang="fr-CH" dirty="0" err="1" smtClean="0"/>
              <a:t>directly</a:t>
            </a:r>
            <a:r>
              <a:rPr lang="fr-CH" dirty="0" smtClean="0"/>
              <a:t> </a:t>
            </a:r>
            <a:r>
              <a:rPr lang="fr-CH" dirty="0" err="1" smtClean="0"/>
              <a:t>connected</a:t>
            </a:r>
            <a:r>
              <a:rPr lang="fr-CH" dirty="0" smtClean="0"/>
              <a:t> to the tank to </a:t>
            </a:r>
            <a:r>
              <a:rPr lang="fr-CH" dirty="0" err="1" smtClean="0"/>
              <a:t>cope</a:t>
            </a:r>
            <a:r>
              <a:rPr lang="fr-CH" dirty="0" smtClean="0"/>
              <a:t> </a:t>
            </a:r>
            <a:r>
              <a:rPr lang="fr-CH" dirty="0" err="1" smtClean="0"/>
              <a:t>with</a:t>
            </a:r>
            <a:r>
              <a:rPr lang="fr-CH" dirty="0" smtClean="0"/>
              <a:t> the high </a:t>
            </a:r>
            <a:r>
              <a:rPr lang="fr-CH" dirty="0" err="1" smtClean="0"/>
              <a:t>outgassing</a:t>
            </a:r>
            <a:r>
              <a:rPr lang="fr-CH" dirty="0" smtClean="0"/>
              <a:t> rate.</a:t>
            </a:r>
            <a:endParaRPr lang="en-GB" dirty="0"/>
          </a:p>
        </p:txBody>
      </p:sp>
    </p:spTree>
    <p:extLst>
      <p:ext uri="{BB962C8B-B14F-4D97-AF65-F5344CB8AC3E}">
        <p14:creationId xmlns:p14="http://schemas.microsoft.com/office/powerpoint/2010/main" val="23332681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fr-CH" sz="3200" dirty="0" err="1" smtClean="0"/>
              <a:t>What</a:t>
            </a:r>
            <a:r>
              <a:rPr lang="fr-CH" sz="3200" dirty="0" smtClean="0"/>
              <a:t> </a:t>
            </a:r>
            <a:r>
              <a:rPr lang="fr-CH" sz="3200" dirty="0" err="1" smtClean="0"/>
              <a:t>is</a:t>
            </a:r>
            <a:r>
              <a:rPr lang="fr-CH" sz="3200" dirty="0" smtClean="0"/>
              <a:t> a vacuum </a:t>
            </a:r>
            <a:r>
              <a:rPr lang="fr-CH" sz="3200" dirty="0" err="1" smtClean="0"/>
              <a:t>acceptance</a:t>
            </a:r>
            <a:r>
              <a:rPr lang="fr-CH" sz="3200" dirty="0" smtClean="0"/>
              <a:t> test of a component of a </a:t>
            </a:r>
            <a:r>
              <a:rPr lang="fr-CH" sz="3200" dirty="0" err="1" smtClean="0"/>
              <a:t>particle</a:t>
            </a:r>
            <a:r>
              <a:rPr lang="fr-CH" sz="3200" dirty="0" smtClean="0"/>
              <a:t> </a:t>
            </a:r>
            <a:r>
              <a:rPr lang="fr-CH" sz="3200" dirty="0" err="1" smtClean="0"/>
              <a:t>accelerator</a:t>
            </a:r>
            <a:r>
              <a:rPr lang="fr-CH" sz="3200" dirty="0" smtClean="0"/>
              <a:t>?</a:t>
            </a:r>
            <a:endParaRPr lang="en-GB" sz="3200" dirty="0"/>
          </a:p>
        </p:txBody>
      </p:sp>
      <p:sp>
        <p:nvSpPr>
          <p:cNvPr id="6" name="Content Placeholder 5"/>
          <p:cNvSpPr>
            <a:spLocks noGrp="1"/>
          </p:cNvSpPr>
          <p:nvPr>
            <p:ph idx="1"/>
          </p:nvPr>
        </p:nvSpPr>
        <p:spPr/>
        <p:txBody>
          <a:bodyPr>
            <a:normAutofit/>
          </a:bodyPr>
          <a:lstStyle/>
          <a:p>
            <a:pPr marL="36576" indent="0" algn="just">
              <a:buNone/>
            </a:pPr>
            <a:endParaRPr lang="fr-CH" sz="2400" dirty="0" smtClean="0">
              <a:solidFill>
                <a:srgbClr val="FFC000"/>
              </a:solidFill>
            </a:endParaRPr>
          </a:p>
          <a:p>
            <a:pPr marL="36576" indent="0" algn="just">
              <a:buNone/>
            </a:pPr>
            <a:endParaRPr lang="fr-CH" sz="2400" dirty="0">
              <a:solidFill>
                <a:srgbClr val="FFC000"/>
              </a:solidFill>
            </a:endParaRPr>
          </a:p>
          <a:p>
            <a:pPr marL="36576" indent="0" algn="just">
              <a:buNone/>
            </a:pPr>
            <a:endParaRPr lang="fr-CH" sz="2400" dirty="0" smtClean="0">
              <a:solidFill>
                <a:srgbClr val="FFC000"/>
              </a:solidFill>
            </a:endParaRPr>
          </a:p>
          <a:p>
            <a:pPr marL="36576" indent="0" algn="just">
              <a:buNone/>
            </a:pPr>
            <a:endParaRPr lang="fr-CH" sz="2400" dirty="0">
              <a:solidFill>
                <a:srgbClr val="FFC000"/>
              </a:solidFill>
            </a:endParaRPr>
          </a:p>
          <a:p>
            <a:pPr marL="36576" indent="0" algn="just">
              <a:buNone/>
            </a:pPr>
            <a:endParaRPr lang="fr-CH" sz="2400" dirty="0" smtClean="0">
              <a:solidFill>
                <a:srgbClr val="FFC000"/>
              </a:solidFill>
            </a:endParaRPr>
          </a:p>
          <a:p>
            <a:pPr marL="36576" indent="0" algn="just">
              <a:buNone/>
            </a:pPr>
            <a:endParaRPr lang="fr-CH" sz="2400" dirty="0">
              <a:solidFill>
                <a:srgbClr val="FFC000"/>
              </a:solidFill>
            </a:endParaRPr>
          </a:p>
          <a:p>
            <a:pPr marL="36576" indent="0" algn="just">
              <a:buNone/>
            </a:pPr>
            <a:endParaRPr lang="fr-CH" sz="2400" dirty="0" smtClean="0">
              <a:solidFill>
                <a:srgbClr val="FFC000"/>
              </a:solidFill>
            </a:endParaRPr>
          </a:p>
          <a:p>
            <a:pPr marL="36576" indent="0" algn="just">
              <a:buNone/>
            </a:pPr>
            <a:r>
              <a:rPr lang="fr-CH" sz="2400" dirty="0" smtClean="0"/>
              <a:t>In </a:t>
            </a:r>
            <a:r>
              <a:rPr lang="fr-CH" sz="2400" dirty="0" err="1"/>
              <a:t>order</a:t>
            </a:r>
            <a:r>
              <a:rPr lang="fr-CH" sz="2400" dirty="0"/>
              <a:t> to check if the component </a:t>
            </a:r>
            <a:r>
              <a:rPr lang="fr-CH" sz="2400" dirty="0" err="1">
                <a:solidFill>
                  <a:srgbClr val="00B050"/>
                </a:solidFill>
              </a:rPr>
              <a:t>outgassing</a:t>
            </a:r>
            <a:r>
              <a:rPr lang="fr-CH" sz="2400" dirty="0"/>
              <a:t> and </a:t>
            </a:r>
            <a:r>
              <a:rPr lang="fr-CH" sz="2400" dirty="0" err="1"/>
              <a:t>eventual</a:t>
            </a:r>
            <a:r>
              <a:rPr lang="fr-CH" sz="2400" dirty="0"/>
              <a:t> </a:t>
            </a:r>
            <a:r>
              <a:rPr lang="fr-CH" sz="2400" dirty="0">
                <a:solidFill>
                  <a:srgbClr val="00B050"/>
                </a:solidFill>
              </a:rPr>
              <a:t>contamination</a:t>
            </a:r>
            <a:r>
              <a:rPr lang="fr-CH" sz="2400" dirty="0"/>
              <a:t> </a:t>
            </a:r>
            <a:r>
              <a:rPr lang="fr-CH" sz="2400" dirty="0" err="1"/>
              <a:t>can</a:t>
            </a:r>
            <a:r>
              <a:rPr lang="fr-CH" sz="2400" dirty="0"/>
              <a:t> alter the vacuum conditions of the </a:t>
            </a:r>
            <a:r>
              <a:rPr lang="fr-CH" sz="2400" dirty="0" err="1"/>
              <a:t>accelerator</a:t>
            </a:r>
            <a:r>
              <a:rPr lang="fr-CH" sz="2400" dirty="0"/>
              <a:t>, </a:t>
            </a:r>
            <a:r>
              <a:rPr lang="fr-CH" sz="2400" dirty="0" err="1"/>
              <a:t>specific</a:t>
            </a:r>
            <a:r>
              <a:rPr lang="fr-CH" sz="2400" dirty="0"/>
              <a:t> tests are </a:t>
            </a:r>
            <a:r>
              <a:rPr lang="fr-CH" sz="2400" dirty="0" err="1" smtClean="0"/>
              <a:t>performed</a:t>
            </a:r>
            <a:r>
              <a:rPr lang="fr-CH" sz="2400" dirty="0"/>
              <a:t> </a:t>
            </a:r>
            <a:r>
              <a:rPr lang="fr-CH" sz="2400" dirty="0" smtClean="0"/>
              <a:t>to </a:t>
            </a:r>
            <a:r>
              <a:rPr lang="fr-CH" sz="2400" dirty="0" err="1"/>
              <a:t>evaluate</a:t>
            </a:r>
            <a:r>
              <a:rPr lang="fr-CH" sz="2400" dirty="0"/>
              <a:t> </a:t>
            </a:r>
            <a:r>
              <a:rPr lang="fr-CH" sz="2400" dirty="0" err="1"/>
              <a:t>its</a:t>
            </a:r>
            <a:r>
              <a:rPr lang="fr-CH" sz="2400" dirty="0"/>
              <a:t> </a:t>
            </a:r>
            <a:r>
              <a:rPr lang="fr-CH" sz="2400" dirty="0" err="1" smtClean="0"/>
              <a:t>gas</a:t>
            </a:r>
            <a:r>
              <a:rPr lang="fr-CH" sz="2400" dirty="0" smtClean="0"/>
              <a:t> </a:t>
            </a:r>
            <a:r>
              <a:rPr lang="fr-CH" sz="2400" dirty="0" err="1" smtClean="0"/>
              <a:t>load</a:t>
            </a:r>
            <a:r>
              <a:rPr lang="fr-CH" sz="2400" dirty="0" smtClean="0"/>
              <a:t> </a:t>
            </a:r>
            <a:r>
              <a:rPr lang="fr-CH" sz="2400" dirty="0"/>
              <a:t>and </a:t>
            </a:r>
            <a:r>
              <a:rPr lang="fr-CH" sz="2400" dirty="0" err="1"/>
              <a:t>its</a:t>
            </a:r>
            <a:r>
              <a:rPr lang="fr-CH" sz="2400" dirty="0"/>
              <a:t> </a:t>
            </a:r>
            <a:r>
              <a:rPr lang="fr-CH" sz="2400" dirty="0" err="1"/>
              <a:t>residual</a:t>
            </a:r>
            <a:r>
              <a:rPr lang="fr-CH" sz="2400" dirty="0"/>
              <a:t> </a:t>
            </a:r>
            <a:r>
              <a:rPr lang="fr-CH" sz="2400" dirty="0" err="1"/>
              <a:t>gases</a:t>
            </a:r>
            <a:r>
              <a:rPr lang="fr-CH" sz="2400" dirty="0"/>
              <a:t> </a:t>
            </a:r>
            <a:r>
              <a:rPr lang="fr-CH" sz="2400" dirty="0" err="1"/>
              <a:t>footprint</a:t>
            </a:r>
            <a:r>
              <a:rPr lang="fr-CH" sz="2400" dirty="0"/>
              <a:t>.</a:t>
            </a:r>
          </a:p>
          <a:p>
            <a:endParaRPr lang="en-GB" sz="2400" dirty="0"/>
          </a:p>
        </p:txBody>
      </p:sp>
      <p:sp>
        <p:nvSpPr>
          <p:cNvPr id="3" name="Date Placeholder 2"/>
          <p:cNvSpPr>
            <a:spLocks noGrp="1"/>
          </p:cNvSpPr>
          <p:nvPr>
            <p:ph type="dt" sz="half" idx="2"/>
          </p:nvPr>
        </p:nvSpPr>
        <p:spPr/>
        <p:txBody>
          <a:bodyPr/>
          <a:lstStyle/>
          <a:p>
            <a:fld id="{D286D462-B48E-4F19-B14C-322C43C51EA1}" type="datetime3">
              <a:rPr lang="en-US" smtClean="0"/>
              <a:pPr/>
              <a:t>16 May 2019</a:t>
            </a:fld>
            <a:endParaRPr lang="en-US" dirty="0"/>
          </a:p>
        </p:txBody>
      </p:sp>
      <p:sp>
        <p:nvSpPr>
          <p:cNvPr id="4" name="Footer Placeholder 3"/>
          <p:cNvSpPr>
            <a:spLocks noGrp="1"/>
          </p:cNvSpPr>
          <p:nvPr>
            <p:ph type="ftr" sz="quarter" idx="3"/>
          </p:nvPr>
        </p:nvSpPr>
        <p:spPr/>
        <p:txBody>
          <a:bodyPr/>
          <a:lstStyle/>
          <a:p>
            <a:r>
              <a:rPr lang="en-US" dirty="0" smtClean="0"/>
              <a:t>Chiara Pasquino</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a:t>
            </a:fld>
            <a:endParaRPr lang="en-US" dirty="0"/>
          </a:p>
        </p:txBody>
      </p:sp>
      <p:grpSp>
        <p:nvGrpSpPr>
          <p:cNvPr id="16" name="Group 15"/>
          <p:cNvGrpSpPr/>
          <p:nvPr/>
        </p:nvGrpSpPr>
        <p:grpSpPr>
          <a:xfrm>
            <a:off x="91228" y="1510204"/>
            <a:ext cx="5416719" cy="2598694"/>
            <a:chOff x="1304121" y="1455146"/>
            <a:chExt cx="5416719" cy="2598694"/>
          </a:xfrm>
        </p:grpSpPr>
        <p:pic>
          <p:nvPicPr>
            <p:cNvPr id="7" name="Picture 6"/>
            <p:cNvPicPr>
              <a:picLocks noChangeAspect="1"/>
            </p:cNvPicPr>
            <p:nvPr/>
          </p:nvPicPr>
          <p:blipFill rotWithShape="1">
            <a:blip r:embed="rId2"/>
            <a:srcRect l="25778" t="39472" r="17627" b="15505"/>
            <a:stretch/>
          </p:blipFill>
          <p:spPr>
            <a:xfrm>
              <a:off x="1304121" y="1455146"/>
              <a:ext cx="5416719" cy="2598694"/>
            </a:xfrm>
            <a:prstGeom prst="rect">
              <a:avLst/>
            </a:prstGeom>
            <a:ln>
              <a:noFill/>
            </a:ln>
            <a:effectLst>
              <a:outerShdw blurRad="292100" dist="139700" dir="2700000" algn="tl" rotWithShape="0">
                <a:srgbClr val="333333">
                  <a:alpha val="65000"/>
                </a:srgbClr>
              </a:outerShdw>
            </a:effectLst>
          </p:spPr>
        </p:pic>
        <p:sp>
          <p:nvSpPr>
            <p:cNvPr id="8" name="TextBox 7"/>
            <p:cNvSpPr txBox="1"/>
            <p:nvPr/>
          </p:nvSpPr>
          <p:spPr>
            <a:xfrm>
              <a:off x="2240280" y="1785388"/>
              <a:ext cx="899160" cy="365760"/>
            </a:xfrm>
            <a:prstGeom prst="rect">
              <a:avLst/>
            </a:prstGeom>
            <a:noFill/>
          </p:spPr>
          <p:txBody>
            <a:bodyPr wrap="square" rtlCol="0">
              <a:spAutoFit/>
            </a:bodyPr>
            <a:lstStyle/>
            <a:p>
              <a:r>
                <a:rPr lang="fr-CH" dirty="0" smtClean="0">
                  <a:solidFill>
                    <a:schemeClr val="bg1"/>
                  </a:solidFill>
                </a:rPr>
                <a:t>Kicker</a:t>
              </a:r>
              <a:endParaRPr lang="en-GB" dirty="0">
                <a:solidFill>
                  <a:schemeClr val="bg1"/>
                </a:solidFill>
              </a:endParaRPr>
            </a:p>
          </p:txBody>
        </p:sp>
        <p:sp>
          <p:nvSpPr>
            <p:cNvPr id="9" name="TextBox 8"/>
            <p:cNvSpPr txBox="1"/>
            <p:nvPr/>
          </p:nvSpPr>
          <p:spPr>
            <a:xfrm>
              <a:off x="4334678" y="1853968"/>
              <a:ext cx="1166961" cy="369332"/>
            </a:xfrm>
            <a:prstGeom prst="rect">
              <a:avLst/>
            </a:prstGeom>
            <a:noFill/>
          </p:spPr>
          <p:txBody>
            <a:bodyPr wrap="square" rtlCol="0">
              <a:spAutoFit/>
            </a:bodyPr>
            <a:lstStyle/>
            <a:p>
              <a:r>
                <a:rPr lang="fr-CH" dirty="0" smtClean="0">
                  <a:solidFill>
                    <a:schemeClr val="bg1"/>
                  </a:solidFill>
                </a:rPr>
                <a:t>Scrapers</a:t>
              </a:r>
              <a:endParaRPr lang="en-GB" dirty="0">
                <a:solidFill>
                  <a:schemeClr val="bg1"/>
                </a:solidFill>
              </a:endParaRPr>
            </a:p>
          </p:txBody>
        </p:sp>
        <p:cxnSp>
          <p:nvCxnSpPr>
            <p:cNvPr id="11" name="Straight Arrow Connector 10"/>
            <p:cNvCxnSpPr>
              <a:stCxn id="8" idx="2"/>
            </p:cNvCxnSpPr>
            <p:nvPr/>
          </p:nvCxnSpPr>
          <p:spPr>
            <a:xfrm>
              <a:off x="2689860" y="2151148"/>
              <a:ext cx="160020" cy="20343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5013960" y="2223300"/>
              <a:ext cx="160020" cy="20343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H="1">
              <a:off x="4353456" y="2223300"/>
              <a:ext cx="346852" cy="23299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grpSp>
        <p:nvGrpSpPr>
          <p:cNvPr id="22" name="Group 21"/>
          <p:cNvGrpSpPr/>
          <p:nvPr/>
        </p:nvGrpSpPr>
        <p:grpSpPr>
          <a:xfrm>
            <a:off x="5738226" y="2023326"/>
            <a:ext cx="3200401" cy="1531620"/>
            <a:chOff x="5560135" y="2472316"/>
            <a:chExt cx="3200401" cy="1531620"/>
          </a:xfrm>
        </p:grpSpPr>
        <p:pic>
          <p:nvPicPr>
            <p:cNvPr id="17" name="Picture 16"/>
            <p:cNvPicPr>
              <a:picLocks noChangeAspect="1"/>
            </p:cNvPicPr>
            <p:nvPr/>
          </p:nvPicPr>
          <p:blipFill rotWithShape="1">
            <a:blip r:embed="rId3"/>
            <a:srcRect l="34589" t="63915" r="27508" b="6008"/>
            <a:stretch/>
          </p:blipFill>
          <p:spPr>
            <a:xfrm>
              <a:off x="5560135" y="2472316"/>
              <a:ext cx="3200401" cy="1531620"/>
            </a:xfrm>
            <a:prstGeom prst="rect">
              <a:avLst/>
            </a:prstGeom>
            <a:ln>
              <a:noFill/>
            </a:ln>
            <a:effectLst>
              <a:outerShdw blurRad="292100" dist="139700" dir="2700000" algn="tl" rotWithShape="0">
                <a:srgbClr val="333333">
                  <a:alpha val="65000"/>
                </a:srgbClr>
              </a:outerShdw>
            </a:effectLst>
          </p:spPr>
        </p:pic>
        <p:sp>
          <p:nvSpPr>
            <p:cNvPr id="18" name="TextBox 17"/>
            <p:cNvSpPr txBox="1"/>
            <p:nvPr/>
          </p:nvSpPr>
          <p:spPr>
            <a:xfrm>
              <a:off x="5921079" y="3634604"/>
              <a:ext cx="2721497" cy="369332"/>
            </a:xfrm>
            <a:prstGeom prst="rect">
              <a:avLst/>
            </a:prstGeom>
            <a:noFill/>
          </p:spPr>
          <p:txBody>
            <a:bodyPr wrap="square" rtlCol="0">
              <a:spAutoFit/>
            </a:bodyPr>
            <a:lstStyle/>
            <a:p>
              <a:r>
                <a:rPr lang="fr-CH" dirty="0" err="1" smtClean="0">
                  <a:solidFill>
                    <a:schemeClr val="bg1"/>
                  </a:solidFill>
                </a:rPr>
                <a:t>Beam</a:t>
              </a:r>
              <a:r>
                <a:rPr lang="fr-CH" dirty="0" smtClean="0">
                  <a:solidFill>
                    <a:schemeClr val="bg1"/>
                  </a:solidFill>
                </a:rPr>
                <a:t> Position Monitors</a:t>
              </a:r>
              <a:endParaRPr lang="en-GB" dirty="0">
                <a:solidFill>
                  <a:schemeClr val="bg1"/>
                </a:solidFill>
              </a:endParaRPr>
            </a:p>
          </p:txBody>
        </p:sp>
        <p:cxnSp>
          <p:nvCxnSpPr>
            <p:cNvPr id="19" name="Straight Arrow Connector 18"/>
            <p:cNvCxnSpPr/>
            <p:nvPr/>
          </p:nvCxnSpPr>
          <p:spPr>
            <a:xfrm flipV="1">
              <a:off x="7840980" y="3254586"/>
              <a:ext cx="0" cy="38001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34423345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Few </a:t>
            </a:r>
            <a:r>
              <a:rPr lang="fr-CH" dirty="0" err="1"/>
              <a:t>examples</a:t>
            </a:r>
            <a:r>
              <a:rPr lang="fr-CH" dirty="0"/>
              <a:t>: SPS MKDV </a:t>
            </a:r>
            <a:endParaRPr lang="en-GB" dirty="0"/>
          </a:p>
        </p:txBody>
      </p:sp>
      <p:sp>
        <p:nvSpPr>
          <p:cNvPr id="3" name="Date Placeholder 2"/>
          <p:cNvSpPr>
            <a:spLocks noGrp="1"/>
          </p:cNvSpPr>
          <p:nvPr>
            <p:ph type="dt" sz="half" idx="2"/>
          </p:nvPr>
        </p:nvSpPr>
        <p:spPr/>
        <p:txBody>
          <a:bodyPr/>
          <a:lstStyle/>
          <a:p>
            <a:fld id="{D286D462-B48E-4F19-B14C-322C43C51EA1}" type="datetime3">
              <a:rPr lang="en-US" smtClean="0"/>
              <a:pPr/>
              <a:t>16 May 2019</a:t>
            </a:fld>
            <a:endParaRPr lang="en-US" dirty="0"/>
          </a:p>
        </p:txBody>
      </p:sp>
      <p:sp>
        <p:nvSpPr>
          <p:cNvPr id="4" name="Footer Placeholder 3"/>
          <p:cNvSpPr>
            <a:spLocks noGrp="1"/>
          </p:cNvSpPr>
          <p:nvPr>
            <p:ph type="ftr" sz="quarter" idx="3"/>
          </p:nvPr>
        </p:nvSpPr>
        <p:spPr/>
        <p:txBody>
          <a:bodyPr/>
          <a:lstStyle/>
          <a:p>
            <a:r>
              <a:rPr lang="en-US" dirty="0" smtClean="0"/>
              <a:t>Chiara Pasquino</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30</a:t>
            </a:fld>
            <a:endParaRPr lang="en-US" dirty="0"/>
          </a:p>
        </p:txBody>
      </p:sp>
      <p:graphicFrame>
        <p:nvGraphicFramePr>
          <p:cNvPr id="7" name="Chart 6"/>
          <p:cNvGraphicFramePr/>
          <p:nvPr>
            <p:extLst>
              <p:ext uri="{D42A27DB-BD31-4B8C-83A1-F6EECF244321}">
                <p14:modId xmlns:p14="http://schemas.microsoft.com/office/powerpoint/2010/main" val="723171804"/>
              </p:ext>
            </p:extLst>
          </p:nvPr>
        </p:nvGraphicFramePr>
        <p:xfrm>
          <a:off x="225788" y="1556067"/>
          <a:ext cx="5731510" cy="3745865"/>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p:cNvSpPr txBox="1"/>
          <p:nvPr/>
        </p:nvSpPr>
        <p:spPr>
          <a:xfrm>
            <a:off x="5957298" y="1556067"/>
            <a:ext cx="2976495" cy="4247317"/>
          </a:xfrm>
          <a:prstGeom prst="rect">
            <a:avLst/>
          </a:prstGeom>
          <a:noFill/>
          <a:ln>
            <a:solidFill>
              <a:schemeClr val="tx1"/>
            </a:solidFill>
          </a:ln>
        </p:spPr>
        <p:txBody>
          <a:bodyPr wrap="square" rtlCol="0">
            <a:spAutoFit/>
          </a:bodyPr>
          <a:lstStyle/>
          <a:p>
            <a:pPr algn="just"/>
            <a:r>
              <a:rPr lang="fr-CH" dirty="0" err="1" smtClean="0"/>
              <a:t>Acceptance</a:t>
            </a:r>
            <a:r>
              <a:rPr lang="fr-CH" dirty="0" smtClean="0"/>
              <a:t> test </a:t>
            </a:r>
            <a:r>
              <a:rPr lang="fr-CH" dirty="0" err="1" smtClean="0"/>
              <a:t>is</a:t>
            </a:r>
            <a:r>
              <a:rPr lang="fr-CH" dirty="0" smtClean="0"/>
              <a:t> </a:t>
            </a:r>
            <a:r>
              <a:rPr lang="fr-CH" dirty="0" err="1" smtClean="0"/>
              <a:t>performed</a:t>
            </a:r>
            <a:r>
              <a:rPr lang="fr-CH" dirty="0"/>
              <a:t> </a:t>
            </a:r>
            <a:r>
              <a:rPr lang="fr-CH" dirty="0" err="1" smtClean="0"/>
              <a:t>with</a:t>
            </a:r>
            <a:r>
              <a:rPr lang="fr-CH" dirty="0" smtClean="0"/>
              <a:t> ion </a:t>
            </a:r>
            <a:r>
              <a:rPr lang="fr-CH" dirty="0" err="1" smtClean="0"/>
              <a:t>pumps</a:t>
            </a:r>
            <a:r>
              <a:rPr lang="fr-CH" dirty="0" smtClean="0"/>
              <a:t> as </a:t>
            </a:r>
            <a:r>
              <a:rPr lang="fr-CH" dirty="0" err="1" smtClean="0"/>
              <a:t>well</a:t>
            </a:r>
            <a:r>
              <a:rPr lang="fr-CH" dirty="0" smtClean="0"/>
              <a:t>:</a:t>
            </a:r>
          </a:p>
          <a:p>
            <a:pPr marL="285750" indent="-285750" algn="just">
              <a:buFont typeface="Courier New" panose="02070309020205020404" pitchFamily="49" charset="0"/>
              <a:buChar char="o"/>
            </a:pPr>
            <a:r>
              <a:rPr lang="fr-CH" dirty="0" err="1" smtClean="0"/>
              <a:t>Outgassing</a:t>
            </a:r>
            <a:r>
              <a:rPr lang="fr-CH" dirty="0" smtClean="0"/>
              <a:t> rate at 24h </a:t>
            </a:r>
            <a:r>
              <a:rPr lang="fr-CH" dirty="0" err="1" smtClean="0"/>
              <a:t>with</a:t>
            </a:r>
            <a:r>
              <a:rPr lang="fr-CH" dirty="0" smtClean="0"/>
              <a:t> </a:t>
            </a:r>
            <a:r>
              <a:rPr lang="fr-CH" dirty="0" err="1" smtClean="0"/>
              <a:t>turbomolecular</a:t>
            </a:r>
            <a:r>
              <a:rPr lang="fr-CH" dirty="0" smtClean="0"/>
              <a:t> </a:t>
            </a:r>
            <a:r>
              <a:rPr lang="fr-CH" dirty="0" err="1" smtClean="0"/>
              <a:t>pumping</a:t>
            </a:r>
            <a:r>
              <a:rPr lang="fr-CH" dirty="0" smtClean="0"/>
              <a:t> </a:t>
            </a:r>
            <a:r>
              <a:rPr lang="fr-CH" dirty="0" err="1" smtClean="0"/>
              <a:t>exceeds</a:t>
            </a:r>
            <a:r>
              <a:rPr lang="fr-CH" dirty="0" smtClean="0"/>
              <a:t> the SPS </a:t>
            </a:r>
            <a:r>
              <a:rPr lang="fr-CH" dirty="0" err="1" smtClean="0"/>
              <a:t>acceptance</a:t>
            </a:r>
            <a:r>
              <a:rPr lang="fr-CH" dirty="0" smtClean="0"/>
              <a:t> </a:t>
            </a:r>
            <a:r>
              <a:rPr lang="fr-CH" dirty="0" err="1" smtClean="0"/>
              <a:t>levels</a:t>
            </a:r>
            <a:r>
              <a:rPr lang="fr-CH" dirty="0" smtClean="0"/>
              <a:t> (≈ 9*10</a:t>
            </a:r>
            <a:r>
              <a:rPr lang="fr-CH" baseline="30000" dirty="0" smtClean="0"/>
              <a:t>-5</a:t>
            </a:r>
            <a:r>
              <a:rPr lang="fr-CH" dirty="0" smtClean="0"/>
              <a:t> mbar l/s);</a:t>
            </a:r>
          </a:p>
          <a:p>
            <a:pPr marL="285750" indent="-285750" algn="just">
              <a:buFont typeface="Courier New" panose="02070309020205020404" pitchFamily="49" charset="0"/>
              <a:buChar char="o"/>
            </a:pPr>
            <a:r>
              <a:rPr lang="fr-CH" dirty="0" smtClean="0"/>
              <a:t>The </a:t>
            </a:r>
            <a:r>
              <a:rPr lang="fr-CH" dirty="0" err="1" smtClean="0"/>
              <a:t>additional</a:t>
            </a:r>
            <a:r>
              <a:rPr lang="fr-CH" dirty="0" smtClean="0"/>
              <a:t> ion </a:t>
            </a:r>
            <a:r>
              <a:rPr lang="fr-CH" dirty="0" err="1" smtClean="0"/>
              <a:t>pumps</a:t>
            </a:r>
            <a:r>
              <a:rPr lang="fr-CH" dirty="0" smtClean="0"/>
              <a:t>, </a:t>
            </a:r>
            <a:r>
              <a:rPr lang="fr-CH" dirty="0" err="1" smtClean="0"/>
              <a:t>reduce</a:t>
            </a:r>
            <a:r>
              <a:rPr lang="fr-CH" dirty="0" smtClean="0"/>
              <a:t> the </a:t>
            </a:r>
            <a:r>
              <a:rPr lang="fr-CH" b="1" dirty="0" smtClean="0"/>
              <a:t>pressure </a:t>
            </a:r>
            <a:r>
              <a:rPr lang="fr-CH" dirty="0" smtClean="0"/>
              <a:t>to an acceptable </a:t>
            </a:r>
            <a:r>
              <a:rPr lang="fr-CH" dirty="0" err="1" smtClean="0"/>
              <a:t>level</a:t>
            </a:r>
            <a:r>
              <a:rPr lang="fr-CH" dirty="0" smtClean="0"/>
              <a:t> for </a:t>
            </a:r>
            <a:r>
              <a:rPr lang="fr-CH" dirty="0" err="1" smtClean="0"/>
              <a:t>operation</a:t>
            </a:r>
            <a:r>
              <a:rPr lang="fr-CH" dirty="0" smtClean="0"/>
              <a:t> (≈ 7*10-8 mbar at 48h of ion </a:t>
            </a:r>
            <a:r>
              <a:rPr lang="fr-CH" dirty="0" err="1" smtClean="0"/>
              <a:t>pumping</a:t>
            </a:r>
            <a:r>
              <a:rPr lang="fr-CH" dirty="0" smtClean="0"/>
              <a:t>).</a:t>
            </a:r>
            <a:endParaRPr lang="en-GB" b="1" dirty="0"/>
          </a:p>
        </p:txBody>
      </p:sp>
      <p:sp>
        <p:nvSpPr>
          <p:cNvPr id="9" name="TextBox 8"/>
          <p:cNvSpPr txBox="1"/>
          <p:nvPr/>
        </p:nvSpPr>
        <p:spPr>
          <a:xfrm>
            <a:off x="378823" y="5649286"/>
            <a:ext cx="5425440" cy="369332"/>
          </a:xfrm>
          <a:prstGeom prst="rect">
            <a:avLst/>
          </a:prstGeom>
          <a:noFill/>
          <a:ln>
            <a:solidFill>
              <a:schemeClr val="tx2"/>
            </a:solidFill>
          </a:ln>
        </p:spPr>
        <p:txBody>
          <a:bodyPr wrap="square" rtlCol="0">
            <a:spAutoFit/>
          </a:bodyPr>
          <a:lstStyle/>
          <a:p>
            <a:r>
              <a:rPr lang="fr-CH" dirty="0" smtClean="0"/>
              <a:t>MKDV are and </a:t>
            </a:r>
            <a:r>
              <a:rPr lang="fr-CH" dirty="0" err="1" smtClean="0"/>
              <a:t>example</a:t>
            </a:r>
            <a:r>
              <a:rPr lang="fr-CH" dirty="0" smtClean="0"/>
              <a:t> of </a:t>
            </a:r>
            <a:r>
              <a:rPr lang="fr-CH" b="1" dirty="0" err="1" smtClean="0"/>
              <a:t>tolerated</a:t>
            </a:r>
            <a:r>
              <a:rPr lang="fr-CH" dirty="0" smtClean="0"/>
              <a:t> components.</a:t>
            </a:r>
            <a:endParaRPr lang="en-GB" dirty="0"/>
          </a:p>
        </p:txBody>
      </p:sp>
      <p:sp>
        <p:nvSpPr>
          <p:cNvPr id="10" name="TextBox 9"/>
          <p:cNvSpPr txBox="1"/>
          <p:nvPr/>
        </p:nvSpPr>
        <p:spPr>
          <a:xfrm>
            <a:off x="4556541" y="6160854"/>
            <a:ext cx="4247825" cy="369332"/>
          </a:xfrm>
          <a:prstGeom prst="rect">
            <a:avLst/>
          </a:prstGeom>
          <a:noFill/>
        </p:spPr>
        <p:txBody>
          <a:bodyPr wrap="square" rtlCol="0">
            <a:spAutoFit/>
          </a:bodyPr>
          <a:lstStyle/>
          <a:p>
            <a:r>
              <a:rPr lang="fr-CH" dirty="0" err="1" smtClean="0">
                <a:solidFill>
                  <a:schemeClr val="bg1"/>
                </a:solidFill>
              </a:rPr>
              <a:t>Courtesy</a:t>
            </a:r>
            <a:r>
              <a:rPr lang="fr-CH" dirty="0" smtClean="0">
                <a:solidFill>
                  <a:schemeClr val="bg1"/>
                </a:solidFill>
              </a:rPr>
              <a:t> of </a:t>
            </a:r>
            <a:r>
              <a:rPr lang="fr-CH" dirty="0" err="1" smtClean="0">
                <a:solidFill>
                  <a:schemeClr val="bg1"/>
                </a:solidFill>
              </a:rPr>
              <a:t>A.Harrison</a:t>
            </a:r>
            <a:r>
              <a:rPr lang="fr-CH" dirty="0" smtClean="0">
                <a:solidFill>
                  <a:schemeClr val="bg1"/>
                </a:solidFill>
              </a:rPr>
              <a:t> and K. Owens</a:t>
            </a:r>
            <a:endParaRPr lang="en-GB" dirty="0">
              <a:solidFill>
                <a:schemeClr val="bg1"/>
              </a:solidFill>
            </a:endParaRPr>
          </a:p>
        </p:txBody>
      </p:sp>
    </p:spTree>
    <p:extLst>
      <p:ext uri="{BB962C8B-B14F-4D97-AF65-F5344CB8AC3E}">
        <p14:creationId xmlns:p14="http://schemas.microsoft.com/office/powerpoint/2010/main" val="94540189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4425" y="39782"/>
            <a:ext cx="7470648" cy="1143000"/>
          </a:xfrm>
        </p:spPr>
        <p:txBody>
          <a:bodyPr>
            <a:noAutofit/>
          </a:bodyPr>
          <a:lstStyle/>
          <a:p>
            <a:pPr algn="ctr"/>
            <a:r>
              <a:rPr lang="fr-CH" sz="3200" dirty="0" smtClean="0"/>
              <a:t>Few </a:t>
            </a:r>
            <a:r>
              <a:rPr lang="fr-CH" sz="3200" dirty="0" err="1" smtClean="0"/>
              <a:t>examples</a:t>
            </a:r>
            <a:r>
              <a:rPr lang="fr-CH" sz="3200" dirty="0" smtClean="0"/>
              <a:t>: TCDI, TI2-TI8 </a:t>
            </a:r>
            <a:r>
              <a:rPr lang="fr-CH" sz="3200" dirty="0" err="1" smtClean="0"/>
              <a:t>collimators</a:t>
            </a:r>
            <a:endParaRPr lang="en-GB" sz="3200" dirty="0"/>
          </a:p>
        </p:txBody>
      </p:sp>
      <p:sp>
        <p:nvSpPr>
          <p:cNvPr id="3" name="Date Placeholder 2"/>
          <p:cNvSpPr>
            <a:spLocks noGrp="1"/>
          </p:cNvSpPr>
          <p:nvPr>
            <p:ph type="dt" sz="half" idx="2"/>
          </p:nvPr>
        </p:nvSpPr>
        <p:spPr/>
        <p:txBody>
          <a:bodyPr/>
          <a:lstStyle/>
          <a:p>
            <a:fld id="{D286D462-B48E-4F19-B14C-322C43C51EA1}" type="datetime3">
              <a:rPr lang="en-US" smtClean="0"/>
              <a:pPr/>
              <a:t>16 May 2019</a:t>
            </a:fld>
            <a:endParaRPr lang="en-US" dirty="0"/>
          </a:p>
        </p:txBody>
      </p:sp>
      <p:sp>
        <p:nvSpPr>
          <p:cNvPr id="4" name="Footer Placeholder 3"/>
          <p:cNvSpPr>
            <a:spLocks noGrp="1"/>
          </p:cNvSpPr>
          <p:nvPr>
            <p:ph type="ftr" sz="quarter" idx="3"/>
          </p:nvPr>
        </p:nvSpPr>
        <p:spPr/>
        <p:txBody>
          <a:bodyPr/>
          <a:lstStyle/>
          <a:p>
            <a:r>
              <a:rPr lang="en-US" dirty="0" smtClean="0"/>
              <a:t>Chiara Pasquino</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31</a:t>
            </a:fld>
            <a:endParaRPr lang="en-US" dirty="0"/>
          </a:p>
        </p:txBody>
      </p:sp>
      <p:pic>
        <p:nvPicPr>
          <p:cNvPr id="8" name="Picture 7"/>
          <p:cNvPicPr/>
          <p:nvPr/>
        </p:nvPicPr>
        <p:blipFill rotWithShape="1">
          <a:blip r:embed="rId2" cstate="print">
            <a:extLst>
              <a:ext uri="{28A0092B-C50C-407E-A947-70E740481C1C}">
                <a14:useLocalDpi xmlns:a14="http://schemas.microsoft.com/office/drawing/2010/main" val="0"/>
              </a:ext>
            </a:extLst>
          </a:blip>
          <a:srcRect/>
          <a:stretch/>
        </p:blipFill>
        <p:spPr bwMode="auto">
          <a:xfrm>
            <a:off x="457200" y="1487002"/>
            <a:ext cx="4062549" cy="3533004"/>
          </a:xfrm>
          <a:prstGeom prst="rect">
            <a:avLst/>
          </a:prstGeom>
          <a:ln>
            <a:noFill/>
          </a:ln>
          <a:extLst>
            <a:ext uri="{53640926-AAD7-44d8-BBD7-CCE9431645EC}">
              <a14:shadowObscured xmlns:lc="http://schemas.openxmlformats.org/drawingml/2006/lockedCanvas" xmlns="" xmlns:mo="http://schemas.microsoft.com/office/mac/office/2008/main" xmlns:mv="urn:schemas-microsoft-com:mac:vml" xmlns:o="urn:schemas-microsoft-com:office:office" xmlns:v="urn:schemas-microsoft-com:vml" xmlns:w10="urn:schemas-microsoft-com:office:word" xmlns:w="http://schemas.openxmlformats.org/wordprocessingml/2006/main" xmlns:a14="http://schemas.microsoft.com/office/drawing/2010/main"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a:ext>
          </a:extLst>
        </p:spPr>
      </p:pic>
      <p:sp>
        <p:nvSpPr>
          <p:cNvPr id="9" name="TextBox 8"/>
          <p:cNvSpPr txBox="1"/>
          <p:nvPr/>
        </p:nvSpPr>
        <p:spPr>
          <a:xfrm>
            <a:off x="4863253" y="1487002"/>
            <a:ext cx="3981654" cy="4278094"/>
          </a:xfrm>
          <a:prstGeom prst="rect">
            <a:avLst/>
          </a:prstGeom>
          <a:noFill/>
          <a:ln>
            <a:solidFill>
              <a:schemeClr val="tx1"/>
            </a:solidFill>
          </a:ln>
        </p:spPr>
        <p:txBody>
          <a:bodyPr wrap="square" rtlCol="0">
            <a:spAutoFit/>
          </a:bodyPr>
          <a:lstStyle/>
          <a:p>
            <a:pPr algn="just"/>
            <a:r>
              <a:rPr lang="fr-CH" sz="1600" dirty="0" smtClean="0"/>
              <a:t>12 </a:t>
            </a:r>
            <a:r>
              <a:rPr lang="fr-CH" sz="1600" dirty="0" err="1" smtClean="0"/>
              <a:t>collimators</a:t>
            </a:r>
            <a:r>
              <a:rPr lang="fr-CH" sz="1600" dirty="0" smtClean="0"/>
              <a:t> </a:t>
            </a:r>
            <a:r>
              <a:rPr lang="fr-CH" sz="1600" dirty="0" err="1" smtClean="0"/>
              <a:t>will</a:t>
            </a:r>
            <a:r>
              <a:rPr lang="fr-CH" sz="1600" dirty="0" smtClean="0"/>
              <a:t> </a:t>
            </a:r>
            <a:r>
              <a:rPr lang="fr-CH" sz="1600" dirty="0" err="1" smtClean="0"/>
              <a:t>be</a:t>
            </a:r>
            <a:r>
              <a:rPr lang="fr-CH" sz="1600" dirty="0" smtClean="0"/>
              <a:t> </a:t>
            </a:r>
            <a:r>
              <a:rPr lang="fr-CH" sz="1600" dirty="0" err="1" smtClean="0"/>
              <a:t>installed</a:t>
            </a:r>
            <a:r>
              <a:rPr lang="fr-CH" sz="1600" dirty="0" smtClean="0"/>
              <a:t> in TI2 and TI8 to </a:t>
            </a:r>
            <a:r>
              <a:rPr lang="fr-CH" sz="1600" dirty="0" err="1" smtClean="0"/>
              <a:t>protect</a:t>
            </a:r>
            <a:r>
              <a:rPr lang="fr-CH" sz="1600" dirty="0" smtClean="0"/>
              <a:t> LHC </a:t>
            </a:r>
            <a:r>
              <a:rPr lang="fr-CH" sz="1600" dirty="0" err="1" smtClean="0"/>
              <a:t>beam</a:t>
            </a:r>
            <a:r>
              <a:rPr lang="fr-CH" sz="1600" dirty="0" smtClean="0"/>
              <a:t> injection </a:t>
            </a:r>
            <a:r>
              <a:rPr lang="fr-CH" sz="1600" dirty="0" err="1" smtClean="0"/>
              <a:t>from</a:t>
            </a:r>
            <a:r>
              <a:rPr lang="fr-CH" sz="1600" dirty="0"/>
              <a:t> </a:t>
            </a:r>
            <a:r>
              <a:rPr lang="fr-CH" sz="1600" dirty="0" err="1" smtClean="0"/>
              <a:t>eventual</a:t>
            </a:r>
            <a:r>
              <a:rPr lang="fr-CH" sz="1600" dirty="0" smtClean="0"/>
              <a:t> mis-</a:t>
            </a:r>
            <a:r>
              <a:rPr lang="fr-CH" sz="1600" dirty="0" err="1" smtClean="0"/>
              <a:t>stirring</a:t>
            </a:r>
            <a:r>
              <a:rPr lang="fr-CH" sz="1600" dirty="0" smtClean="0"/>
              <a:t> of the </a:t>
            </a:r>
            <a:r>
              <a:rPr lang="fr-CH" sz="1600" dirty="0" err="1" smtClean="0"/>
              <a:t>beam</a:t>
            </a:r>
            <a:r>
              <a:rPr lang="fr-CH" sz="1600" dirty="0" smtClean="0"/>
              <a:t> </a:t>
            </a:r>
            <a:r>
              <a:rPr lang="fr-CH" sz="1600" dirty="0" err="1" smtClean="0"/>
              <a:t>during</a:t>
            </a:r>
            <a:r>
              <a:rPr lang="fr-CH" sz="1600" dirty="0" smtClean="0"/>
              <a:t> extraction </a:t>
            </a:r>
            <a:r>
              <a:rPr lang="fr-CH" sz="1600" dirty="0" err="1" smtClean="0"/>
              <a:t>from</a:t>
            </a:r>
            <a:r>
              <a:rPr lang="fr-CH" sz="1600" dirty="0" smtClean="0"/>
              <a:t> the SPS.</a:t>
            </a:r>
          </a:p>
          <a:p>
            <a:pPr algn="just"/>
            <a:r>
              <a:rPr lang="fr-CH" sz="1600" dirty="0" err="1" smtClean="0"/>
              <a:t>Each</a:t>
            </a:r>
            <a:r>
              <a:rPr lang="fr-CH" sz="1600" dirty="0" smtClean="0"/>
              <a:t> </a:t>
            </a:r>
            <a:r>
              <a:rPr lang="fr-CH" sz="1600" dirty="0" err="1" smtClean="0"/>
              <a:t>collimator</a:t>
            </a:r>
            <a:r>
              <a:rPr lang="fr-CH" sz="1600" dirty="0" smtClean="0"/>
              <a:t> </a:t>
            </a:r>
            <a:r>
              <a:rPr lang="fr-CH" sz="1600" dirty="0" err="1" smtClean="0"/>
              <a:t>is</a:t>
            </a:r>
            <a:r>
              <a:rPr lang="fr-CH" sz="1600" dirty="0" smtClean="0"/>
              <a:t> </a:t>
            </a:r>
            <a:r>
              <a:rPr lang="fr-CH" sz="1600" dirty="0" err="1" smtClean="0"/>
              <a:t>based</a:t>
            </a:r>
            <a:r>
              <a:rPr lang="fr-CH" sz="1600" dirty="0" smtClean="0"/>
              <a:t> on 2 graphite (3D-CC + </a:t>
            </a:r>
            <a:r>
              <a:rPr lang="fr-CH" sz="1600" dirty="0" err="1" smtClean="0"/>
              <a:t>isostatic</a:t>
            </a:r>
            <a:r>
              <a:rPr lang="fr-CH" sz="1600" dirty="0" smtClean="0"/>
              <a:t>) </a:t>
            </a:r>
            <a:r>
              <a:rPr lang="fr-CH" sz="1600" dirty="0" err="1" smtClean="0"/>
              <a:t>jaws</a:t>
            </a:r>
            <a:r>
              <a:rPr lang="fr-CH" sz="1600" dirty="0" smtClean="0"/>
              <a:t>, </a:t>
            </a:r>
            <a:r>
              <a:rPr lang="fr-CH" sz="1600" dirty="0" err="1" smtClean="0"/>
              <a:t>positioned</a:t>
            </a:r>
            <a:r>
              <a:rPr lang="fr-CH" sz="1600" dirty="0" smtClean="0"/>
              <a:t> at 4.5 - 5</a:t>
            </a:r>
            <a:r>
              <a:rPr lang="el-GR" sz="1600" dirty="0" smtClean="0"/>
              <a:t>σ</a:t>
            </a:r>
            <a:r>
              <a:rPr lang="fr-CH" sz="1600" dirty="0" smtClean="0"/>
              <a:t> </a:t>
            </a:r>
            <a:r>
              <a:rPr lang="fr-CH" sz="1600" dirty="0" err="1" smtClean="0"/>
              <a:t>from</a:t>
            </a:r>
            <a:r>
              <a:rPr lang="fr-CH" sz="1600" dirty="0" smtClean="0"/>
              <a:t> the </a:t>
            </a:r>
            <a:r>
              <a:rPr lang="fr-CH" sz="1600" dirty="0" err="1" smtClean="0"/>
              <a:t>beam</a:t>
            </a:r>
            <a:r>
              <a:rPr lang="fr-CH" sz="1600" dirty="0" smtClean="0"/>
              <a:t>.</a:t>
            </a:r>
          </a:p>
          <a:p>
            <a:pPr algn="just"/>
            <a:r>
              <a:rPr lang="fr-CH" sz="1600" dirty="0" smtClean="0"/>
              <a:t>All </a:t>
            </a:r>
            <a:r>
              <a:rPr lang="fr-CH" sz="1600" dirty="0" err="1" smtClean="0"/>
              <a:t>collimators</a:t>
            </a:r>
            <a:r>
              <a:rPr lang="fr-CH" sz="1600" dirty="0" smtClean="0"/>
              <a:t> </a:t>
            </a:r>
            <a:r>
              <a:rPr lang="fr-CH" sz="1600" dirty="0" err="1" smtClean="0"/>
              <a:t>will</a:t>
            </a:r>
            <a:r>
              <a:rPr lang="fr-CH" sz="1600" dirty="0" smtClean="0"/>
              <a:t> </a:t>
            </a:r>
            <a:r>
              <a:rPr lang="fr-CH" sz="1600" dirty="0" err="1" smtClean="0"/>
              <a:t>be</a:t>
            </a:r>
            <a:r>
              <a:rPr lang="fr-CH" sz="1600" dirty="0" smtClean="0"/>
              <a:t> </a:t>
            </a:r>
            <a:r>
              <a:rPr lang="fr-CH" sz="1600" dirty="0" err="1" smtClean="0"/>
              <a:t>baked</a:t>
            </a:r>
            <a:r>
              <a:rPr lang="fr-CH" sz="1600" dirty="0" smtClean="0"/>
              <a:t> in the machine to </a:t>
            </a:r>
            <a:r>
              <a:rPr lang="fr-CH" sz="1600" dirty="0" err="1" smtClean="0"/>
              <a:t>reduce</a:t>
            </a:r>
            <a:r>
              <a:rPr lang="fr-CH" sz="1600" dirty="0" smtClean="0"/>
              <a:t> </a:t>
            </a:r>
            <a:r>
              <a:rPr lang="fr-CH" sz="1600" dirty="0" err="1" smtClean="0"/>
              <a:t>their</a:t>
            </a:r>
            <a:r>
              <a:rPr lang="fr-CH" sz="1600" dirty="0" smtClean="0"/>
              <a:t> impact to the vacuum </a:t>
            </a:r>
            <a:r>
              <a:rPr lang="fr-CH" sz="1600" dirty="0" err="1" smtClean="0"/>
              <a:t>lines</a:t>
            </a:r>
            <a:r>
              <a:rPr lang="fr-CH" sz="1600" dirty="0" smtClean="0"/>
              <a:t>:</a:t>
            </a:r>
          </a:p>
          <a:p>
            <a:pPr marL="742950" lvl="1" indent="-285750" algn="just">
              <a:buFont typeface="Arial" panose="020B0604020202020204" pitchFamily="34" charset="0"/>
              <a:buChar char="•"/>
            </a:pPr>
            <a:r>
              <a:rPr lang="fr-CH" sz="1600" dirty="0" smtClean="0"/>
              <a:t>TI2 and TI8 transfert </a:t>
            </a:r>
            <a:r>
              <a:rPr lang="fr-CH" sz="1600" dirty="0" err="1" smtClean="0"/>
              <a:t>lines</a:t>
            </a:r>
            <a:r>
              <a:rPr lang="fr-CH" sz="1600" dirty="0" smtClean="0"/>
              <a:t> are </a:t>
            </a:r>
            <a:r>
              <a:rPr lang="fr-CH" sz="1600" dirty="0" err="1" smtClean="0"/>
              <a:t>caracterized</a:t>
            </a:r>
            <a:r>
              <a:rPr lang="fr-CH" sz="1600" dirty="0" smtClean="0"/>
              <a:t> by a </a:t>
            </a:r>
            <a:r>
              <a:rPr lang="fr-CH" sz="1600" dirty="0" err="1" smtClean="0"/>
              <a:t>low</a:t>
            </a:r>
            <a:r>
              <a:rPr lang="fr-CH" sz="1600" dirty="0" smtClean="0"/>
              <a:t> conductance and </a:t>
            </a:r>
            <a:r>
              <a:rPr lang="fr-CH" sz="1600" dirty="0" err="1" smtClean="0"/>
              <a:t>lumped</a:t>
            </a:r>
            <a:r>
              <a:rPr lang="fr-CH" sz="1600" dirty="0" smtClean="0"/>
              <a:t>, </a:t>
            </a:r>
            <a:r>
              <a:rPr lang="fr-CH" sz="1600" dirty="0" err="1" smtClean="0"/>
              <a:t>spaced</a:t>
            </a:r>
            <a:r>
              <a:rPr lang="fr-CH" sz="1600" dirty="0" smtClean="0"/>
              <a:t> ion </a:t>
            </a:r>
            <a:r>
              <a:rPr lang="fr-CH" sz="1600" dirty="0" err="1" smtClean="0"/>
              <a:t>pumping</a:t>
            </a:r>
            <a:r>
              <a:rPr lang="fr-CH" sz="1600" dirty="0" smtClean="0"/>
              <a:t>;</a:t>
            </a:r>
          </a:p>
          <a:p>
            <a:pPr marL="742950" lvl="1" indent="-285750" algn="just">
              <a:buFont typeface="Arial" panose="020B0604020202020204" pitchFamily="34" charset="0"/>
              <a:buChar char="•"/>
            </a:pPr>
            <a:r>
              <a:rPr lang="fr-CH" sz="1600" dirty="0" err="1" smtClean="0"/>
              <a:t>Sectors</a:t>
            </a:r>
            <a:r>
              <a:rPr lang="fr-CH" sz="1600" dirty="0" smtClean="0"/>
              <a:t> 1204 and 1805 are </a:t>
            </a:r>
            <a:r>
              <a:rPr lang="fr-CH" sz="1600" dirty="0" err="1" smtClean="0"/>
              <a:t>interfacing</a:t>
            </a:r>
            <a:r>
              <a:rPr lang="fr-CH" sz="1600" dirty="0" smtClean="0"/>
              <a:t> LHC NEG </a:t>
            </a:r>
            <a:r>
              <a:rPr lang="fr-CH" sz="1600" dirty="0" err="1" smtClean="0"/>
              <a:t>coated</a:t>
            </a:r>
            <a:r>
              <a:rPr lang="fr-CH" sz="1600" dirty="0" smtClean="0"/>
              <a:t> </a:t>
            </a:r>
            <a:r>
              <a:rPr lang="fr-CH" sz="1600" dirty="0" err="1" smtClean="0"/>
              <a:t>sectors</a:t>
            </a:r>
            <a:r>
              <a:rPr lang="fr-CH" sz="1600" dirty="0" smtClean="0"/>
              <a:t>.</a:t>
            </a:r>
            <a:endParaRPr lang="en-GB" sz="1600" dirty="0"/>
          </a:p>
        </p:txBody>
      </p:sp>
      <p:pic>
        <p:nvPicPr>
          <p:cNvPr id="10" name="Picture 9"/>
          <p:cNvPicPr>
            <a:picLocks noChangeAspect="1"/>
          </p:cNvPicPr>
          <p:nvPr/>
        </p:nvPicPr>
        <p:blipFill rotWithShape="1">
          <a:blip r:embed="rId3"/>
          <a:srcRect l="8611" t="10916" r="4481" b="8858"/>
          <a:stretch/>
        </p:blipFill>
        <p:spPr>
          <a:xfrm>
            <a:off x="912457" y="3784762"/>
            <a:ext cx="3791825" cy="2110964"/>
          </a:xfrm>
          <a:prstGeom prst="rect">
            <a:avLst/>
          </a:prstGeom>
        </p:spPr>
      </p:pic>
    </p:spTree>
    <p:extLst>
      <p:ext uri="{BB962C8B-B14F-4D97-AF65-F5344CB8AC3E}">
        <p14:creationId xmlns:p14="http://schemas.microsoft.com/office/powerpoint/2010/main" val="425904494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8958" y="53956"/>
            <a:ext cx="7470648" cy="1143000"/>
          </a:xfrm>
        </p:spPr>
        <p:txBody>
          <a:bodyPr>
            <a:normAutofit/>
          </a:bodyPr>
          <a:lstStyle/>
          <a:p>
            <a:pPr algn="ctr"/>
            <a:r>
              <a:rPr lang="fr-CH" sz="3200" dirty="0"/>
              <a:t>Few </a:t>
            </a:r>
            <a:r>
              <a:rPr lang="fr-CH" sz="3200" dirty="0" err="1"/>
              <a:t>examples</a:t>
            </a:r>
            <a:r>
              <a:rPr lang="fr-CH" sz="3200" dirty="0"/>
              <a:t>: TCDI, TI2-TI8 </a:t>
            </a:r>
            <a:r>
              <a:rPr lang="fr-CH" sz="3200" dirty="0" err="1"/>
              <a:t>collimators</a:t>
            </a:r>
            <a:endParaRPr lang="en-GB" sz="3200" dirty="0"/>
          </a:p>
        </p:txBody>
      </p:sp>
      <p:sp>
        <p:nvSpPr>
          <p:cNvPr id="3" name="Date Placeholder 2"/>
          <p:cNvSpPr>
            <a:spLocks noGrp="1"/>
          </p:cNvSpPr>
          <p:nvPr>
            <p:ph type="dt" sz="half" idx="2"/>
          </p:nvPr>
        </p:nvSpPr>
        <p:spPr/>
        <p:txBody>
          <a:bodyPr/>
          <a:lstStyle/>
          <a:p>
            <a:fld id="{D286D462-B48E-4F19-B14C-322C43C51EA1}" type="datetime3">
              <a:rPr lang="en-US" smtClean="0"/>
              <a:pPr/>
              <a:t>16 May 2019</a:t>
            </a:fld>
            <a:endParaRPr lang="en-US" dirty="0"/>
          </a:p>
        </p:txBody>
      </p:sp>
      <p:sp>
        <p:nvSpPr>
          <p:cNvPr id="4" name="Footer Placeholder 3"/>
          <p:cNvSpPr>
            <a:spLocks noGrp="1"/>
          </p:cNvSpPr>
          <p:nvPr>
            <p:ph type="ftr" sz="quarter" idx="3"/>
          </p:nvPr>
        </p:nvSpPr>
        <p:spPr/>
        <p:txBody>
          <a:bodyPr/>
          <a:lstStyle/>
          <a:p>
            <a:r>
              <a:rPr lang="en-US" dirty="0" smtClean="0"/>
              <a:t>Chiara Pasquino</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32</a:t>
            </a:fld>
            <a:endParaRPr lang="en-US" dirty="0"/>
          </a:p>
        </p:txBody>
      </p:sp>
      <p:pic>
        <p:nvPicPr>
          <p:cNvPr id="7" name="Content Placeholder 3"/>
          <p:cNvPicPr>
            <a:picLocks noChangeAspect="1"/>
          </p:cNvPicPr>
          <p:nvPr/>
        </p:nvPicPr>
        <p:blipFill>
          <a:blip r:embed="rId2"/>
          <a:stretch>
            <a:fillRect/>
          </a:stretch>
        </p:blipFill>
        <p:spPr>
          <a:xfrm>
            <a:off x="3376730" y="1076828"/>
            <a:ext cx="3545152" cy="3240000"/>
          </a:xfrm>
          <a:prstGeom prst="rect">
            <a:avLst/>
          </a:prstGeom>
          <a:ln>
            <a:noFill/>
          </a:ln>
          <a:effectLst>
            <a:outerShdw blurRad="292100" dist="139700" dir="2700000" algn="tl" rotWithShape="0">
              <a:srgbClr val="333333">
                <a:alpha val="65000"/>
              </a:srgbClr>
            </a:outerShdw>
          </a:effectLst>
        </p:spPr>
      </p:pic>
      <p:pic>
        <p:nvPicPr>
          <p:cNvPr id="8" name="Content Placeholder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5397" y="1072794"/>
            <a:ext cx="2317238" cy="3089651"/>
          </a:xfrm>
          <a:prstGeom prst="rect">
            <a:avLst/>
          </a:prstGeom>
          <a:ln>
            <a:noFill/>
          </a:ln>
          <a:effectLst>
            <a:outerShdw blurRad="292100" dist="139700" dir="2700000" algn="tl" rotWithShape="0">
              <a:srgbClr val="333333">
                <a:alpha val="65000"/>
              </a:srgbClr>
            </a:outerShdw>
          </a:effectLst>
        </p:spPr>
      </p:pic>
      <p:sp>
        <p:nvSpPr>
          <p:cNvPr id="9" name="TextBox 8"/>
          <p:cNvSpPr txBox="1"/>
          <p:nvPr/>
        </p:nvSpPr>
        <p:spPr>
          <a:xfrm>
            <a:off x="2730591" y="6191358"/>
            <a:ext cx="4247825" cy="369332"/>
          </a:xfrm>
          <a:prstGeom prst="rect">
            <a:avLst/>
          </a:prstGeom>
          <a:noFill/>
        </p:spPr>
        <p:txBody>
          <a:bodyPr wrap="square" rtlCol="0">
            <a:spAutoFit/>
          </a:bodyPr>
          <a:lstStyle/>
          <a:p>
            <a:r>
              <a:rPr lang="fr-CH" dirty="0" err="1" smtClean="0">
                <a:solidFill>
                  <a:schemeClr val="bg1"/>
                </a:solidFill>
              </a:rPr>
              <a:t>Courtesy</a:t>
            </a:r>
            <a:r>
              <a:rPr lang="fr-CH" dirty="0" smtClean="0">
                <a:solidFill>
                  <a:schemeClr val="bg1"/>
                </a:solidFill>
              </a:rPr>
              <a:t> of G. Cattenoz</a:t>
            </a:r>
            <a:endParaRPr lang="en-GB" dirty="0">
              <a:solidFill>
                <a:schemeClr val="bg1"/>
              </a:solidFill>
            </a:endParaRPr>
          </a:p>
        </p:txBody>
      </p:sp>
      <p:sp>
        <p:nvSpPr>
          <p:cNvPr id="10" name="TextBox 9"/>
          <p:cNvSpPr txBox="1"/>
          <p:nvPr/>
        </p:nvSpPr>
        <p:spPr>
          <a:xfrm>
            <a:off x="92380" y="4964691"/>
            <a:ext cx="4762123" cy="923330"/>
          </a:xfrm>
          <a:prstGeom prst="rect">
            <a:avLst/>
          </a:prstGeom>
          <a:noFill/>
          <a:ln>
            <a:solidFill>
              <a:srgbClr val="0070C0"/>
            </a:solidFill>
          </a:ln>
        </p:spPr>
        <p:txBody>
          <a:bodyPr wrap="square" rtlCol="0">
            <a:spAutoFit/>
          </a:bodyPr>
          <a:lstStyle/>
          <a:p>
            <a:pPr algn="just"/>
            <a:r>
              <a:rPr lang="fr-CH" dirty="0" smtClean="0"/>
              <a:t>For </a:t>
            </a:r>
            <a:r>
              <a:rPr lang="fr-CH" dirty="0" err="1" smtClean="0"/>
              <a:t>complex</a:t>
            </a:r>
            <a:r>
              <a:rPr lang="fr-CH" dirty="0" smtClean="0"/>
              <a:t> components, </a:t>
            </a:r>
            <a:r>
              <a:rPr lang="fr-CH" dirty="0" err="1" smtClean="0"/>
              <a:t>subassemblies</a:t>
            </a:r>
            <a:r>
              <a:rPr lang="fr-CH" dirty="0" smtClean="0"/>
              <a:t> are </a:t>
            </a:r>
            <a:r>
              <a:rPr lang="fr-CH" dirty="0" err="1" smtClean="0"/>
              <a:t>tested</a:t>
            </a:r>
            <a:r>
              <a:rPr lang="fr-CH" dirty="0" smtClean="0"/>
              <a:t> in </a:t>
            </a:r>
            <a:r>
              <a:rPr lang="fr-CH" dirty="0" err="1" smtClean="0"/>
              <a:t>order</a:t>
            </a:r>
            <a:r>
              <a:rPr lang="fr-CH" dirty="0" smtClean="0"/>
              <a:t> to </a:t>
            </a:r>
            <a:r>
              <a:rPr lang="fr-CH" dirty="0" err="1" smtClean="0"/>
              <a:t>anticipate</a:t>
            </a:r>
            <a:r>
              <a:rPr lang="fr-CH" dirty="0" smtClean="0"/>
              <a:t> possible non </a:t>
            </a:r>
            <a:r>
              <a:rPr lang="fr-CH" dirty="0" err="1" smtClean="0"/>
              <a:t>conformities</a:t>
            </a:r>
            <a:r>
              <a:rPr lang="en-GB" dirty="0" smtClean="0"/>
              <a:t> before the </a:t>
            </a:r>
            <a:r>
              <a:rPr lang="en-GB" smtClean="0"/>
              <a:t>final assembly.</a:t>
            </a:r>
            <a:endParaRPr lang="fr-CH" dirty="0" smtClean="0"/>
          </a:p>
        </p:txBody>
      </p:sp>
      <p:sp>
        <p:nvSpPr>
          <p:cNvPr id="11" name="TextBox 10"/>
          <p:cNvSpPr txBox="1"/>
          <p:nvPr/>
        </p:nvSpPr>
        <p:spPr>
          <a:xfrm>
            <a:off x="915397" y="3793113"/>
            <a:ext cx="1635122" cy="369332"/>
          </a:xfrm>
          <a:prstGeom prst="rect">
            <a:avLst/>
          </a:prstGeom>
          <a:solidFill>
            <a:schemeClr val="bg1"/>
          </a:solidFill>
        </p:spPr>
        <p:txBody>
          <a:bodyPr wrap="square" rtlCol="0">
            <a:spAutoFit/>
          </a:bodyPr>
          <a:lstStyle/>
          <a:p>
            <a:r>
              <a:rPr lang="fr-CH" dirty="0" smtClean="0">
                <a:solidFill>
                  <a:schemeClr val="tx1">
                    <a:lumMod val="75000"/>
                  </a:schemeClr>
                </a:solidFill>
              </a:rPr>
              <a:t>3D CC blocks</a:t>
            </a:r>
            <a:endParaRPr lang="en-GB" dirty="0">
              <a:solidFill>
                <a:schemeClr val="tx1">
                  <a:lumMod val="75000"/>
                </a:schemeClr>
              </a:solidFill>
            </a:endParaRPr>
          </a:p>
        </p:txBody>
      </p:sp>
      <p:sp>
        <p:nvSpPr>
          <p:cNvPr id="12" name="TextBox 11"/>
          <p:cNvSpPr txBox="1"/>
          <p:nvPr/>
        </p:nvSpPr>
        <p:spPr>
          <a:xfrm>
            <a:off x="3376730" y="3947496"/>
            <a:ext cx="890176" cy="369332"/>
          </a:xfrm>
          <a:prstGeom prst="rect">
            <a:avLst/>
          </a:prstGeom>
          <a:solidFill>
            <a:schemeClr val="bg1"/>
          </a:solidFill>
        </p:spPr>
        <p:txBody>
          <a:bodyPr wrap="square" rtlCol="0">
            <a:spAutoFit/>
          </a:bodyPr>
          <a:lstStyle/>
          <a:p>
            <a:r>
              <a:rPr lang="fr-CH" dirty="0" err="1" smtClean="0"/>
              <a:t>Jaws</a:t>
            </a:r>
            <a:endParaRPr lang="en-GB" dirty="0"/>
          </a:p>
        </p:txBody>
      </p:sp>
      <p:pic>
        <p:nvPicPr>
          <p:cNvPr id="11266" name="A78408CE-AD4E-4151-A9FD-FABA35684987" descr="image1.jpeg"/>
          <p:cNvPicPr>
            <a:picLocks noChangeAspect="1" noChangeArrowheads="1"/>
          </p:cNvPicPr>
          <p:nvPr/>
        </p:nvPicPr>
        <p:blipFill rotWithShape="1">
          <a:blip r:embed="rId4">
            <a:extLst>
              <a:ext uri="{28A0092B-C50C-407E-A947-70E740481C1C}">
                <a14:useLocalDpi xmlns:a14="http://schemas.microsoft.com/office/drawing/2010/main" val="0"/>
              </a:ext>
            </a:extLst>
          </a:blip>
          <a:srcRect t="22952" r="4835" b="6235"/>
          <a:stretch/>
        </p:blipFill>
        <p:spPr bwMode="auto">
          <a:xfrm>
            <a:off x="4998598" y="3855980"/>
            <a:ext cx="4063977" cy="221742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p:cNvSpPr txBox="1"/>
          <p:nvPr/>
        </p:nvSpPr>
        <p:spPr>
          <a:xfrm>
            <a:off x="5003652" y="5703355"/>
            <a:ext cx="2623968" cy="369332"/>
          </a:xfrm>
          <a:prstGeom prst="rect">
            <a:avLst/>
          </a:prstGeom>
          <a:solidFill>
            <a:schemeClr val="bg1"/>
          </a:solidFill>
        </p:spPr>
        <p:txBody>
          <a:bodyPr wrap="square" rtlCol="0">
            <a:spAutoFit/>
          </a:bodyPr>
          <a:lstStyle/>
          <a:p>
            <a:r>
              <a:rPr lang="fr-CH" dirty="0" smtClean="0"/>
              <a:t>TCDI – Final </a:t>
            </a:r>
            <a:r>
              <a:rPr lang="fr-CH" dirty="0" err="1" smtClean="0"/>
              <a:t>assembly</a:t>
            </a:r>
            <a:endParaRPr lang="en-GB" dirty="0"/>
          </a:p>
        </p:txBody>
      </p:sp>
    </p:spTree>
    <p:extLst>
      <p:ext uri="{BB962C8B-B14F-4D97-AF65-F5344CB8AC3E}">
        <p14:creationId xmlns:p14="http://schemas.microsoft.com/office/powerpoint/2010/main" val="43261540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774" y="104354"/>
            <a:ext cx="7470648" cy="1143000"/>
          </a:xfrm>
        </p:spPr>
        <p:txBody>
          <a:bodyPr>
            <a:normAutofit/>
          </a:bodyPr>
          <a:lstStyle/>
          <a:p>
            <a:pPr algn="ctr"/>
            <a:r>
              <a:rPr lang="fr-CH" sz="3200" dirty="0" smtClean="0"/>
              <a:t>Few </a:t>
            </a:r>
            <a:r>
              <a:rPr lang="fr-CH" sz="3200" dirty="0" err="1" smtClean="0"/>
              <a:t>examples</a:t>
            </a:r>
            <a:r>
              <a:rPr lang="fr-CH" sz="3200" dirty="0" smtClean="0"/>
              <a:t>: TCDI, TI2-TI8 </a:t>
            </a:r>
            <a:r>
              <a:rPr lang="fr-CH" sz="3200" dirty="0" err="1" smtClean="0"/>
              <a:t>collimators</a:t>
            </a:r>
            <a:endParaRPr lang="en-GB" sz="3200" dirty="0"/>
          </a:p>
        </p:txBody>
      </p:sp>
      <p:sp>
        <p:nvSpPr>
          <p:cNvPr id="3" name="Date Placeholder 2"/>
          <p:cNvSpPr>
            <a:spLocks noGrp="1"/>
          </p:cNvSpPr>
          <p:nvPr>
            <p:ph type="dt" sz="half" idx="2"/>
          </p:nvPr>
        </p:nvSpPr>
        <p:spPr/>
        <p:txBody>
          <a:bodyPr/>
          <a:lstStyle/>
          <a:p>
            <a:fld id="{D286D462-B48E-4F19-B14C-322C43C51EA1}" type="datetime3">
              <a:rPr lang="en-US" smtClean="0"/>
              <a:pPr/>
              <a:t>16 May 2019</a:t>
            </a:fld>
            <a:endParaRPr lang="en-US" dirty="0"/>
          </a:p>
        </p:txBody>
      </p:sp>
      <p:sp>
        <p:nvSpPr>
          <p:cNvPr id="4" name="Footer Placeholder 3"/>
          <p:cNvSpPr>
            <a:spLocks noGrp="1"/>
          </p:cNvSpPr>
          <p:nvPr>
            <p:ph type="ftr" sz="quarter" idx="3"/>
          </p:nvPr>
        </p:nvSpPr>
        <p:spPr/>
        <p:txBody>
          <a:bodyPr/>
          <a:lstStyle/>
          <a:p>
            <a:r>
              <a:rPr lang="en-US" dirty="0" smtClean="0"/>
              <a:t>Chiara Pasquino</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33</a:t>
            </a:fld>
            <a:endParaRPr lang="en-US" dirty="0"/>
          </a:p>
        </p:txBody>
      </p:sp>
      <p:sp>
        <p:nvSpPr>
          <p:cNvPr id="6" name="TextBox 5"/>
          <p:cNvSpPr txBox="1"/>
          <p:nvPr/>
        </p:nvSpPr>
        <p:spPr>
          <a:xfrm>
            <a:off x="5047112" y="6216989"/>
            <a:ext cx="4247825" cy="369332"/>
          </a:xfrm>
          <a:prstGeom prst="rect">
            <a:avLst/>
          </a:prstGeom>
          <a:noFill/>
        </p:spPr>
        <p:txBody>
          <a:bodyPr wrap="square" rtlCol="0">
            <a:spAutoFit/>
          </a:bodyPr>
          <a:lstStyle/>
          <a:p>
            <a:r>
              <a:rPr lang="fr-CH" dirty="0" err="1" smtClean="0">
                <a:solidFill>
                  <a:schemeClr val="bg1"/>
                </a:solidFill>
              </a:rPr>
              <a:t>Courtesy</a:t>
            </a:r>
            <a:r>
              <a:rPr lang="fr-CH" dirty="0" smtClean="0">
                <a:solidFill>
                  <a:schemeClr val="bg1"/>
                </a:solidFill>
              </a:rPr>
              <a:t> of G. Cattenoz</a:t>
            </a:r>
            <a:endParaRPr lang="en-GB" dirty="0">
              <a:solidFill>
                <a:schemeClr val="bg1"/>
              </a:solidFill>
            </a:endParaRPr>
          </a:p>
        </p:txBody>
      </p:sp>
      <p:pic>
        <p:nvPicPr>
          <p:cNvPr id="10" name="Picture 9"/>
          <p:cNvPicPr/>
          <p:nvPr/>
        </p:nvPicPr>
        <p:blipFill>
          <a:blip r:embed="rId2"/>
          <a:stretch>
            <a:fillRect/>
          </a:stretch>
        </p:blipFill>
        <p:spPr>
          <a:xfrm>
            <a:off x="4687337" y="2039285"/>
            <a:ext cx="4354920" cy="2943575"/>
          </a:xfrm>
          <a:prstGeom prst="rect">
            <a:avLst/>
          </a:prstGeom>
        </p:spPr>
      </p:pic>
      <p:sp>
        <p:nvSpPr>
          <p:cNvPr id="11" name="TextBox 10"/>
          <p:cNvSpPr txBox="1"/>
          <p:nvPr/>
        </p:nvSpPr>
        <p:spPr>
          <a:xfrm>
            <a:off x="81778" y="2079912"/>
            <a:ext cx="4224813" cy="2862322"/>
          </a:xfrm>
          <a:prstGeom prst="rect">
            <a:avLst/>
          </a:prstGeom>
          <a:noFill/>
          <a:ln>
            <a:solidFill>
              <a:schemeClr val="tx2"/>
            </a:solidFill>
          </a:ln>
        </p:spPr>
        <p:txBody>
          <a:bodyPr wrap="square" rtlCol="0">
            <a:spAutoFit/>
          </a:bodyPr>
          <a:lstStyle/>
          <a:p>
            <a:pPr algn="just"/>
            <a:r>
              <a:rPr lang="fr-CH" dirty="0" smtClean="0"/>
              <a:t>Total </a:t>
            </a:r>
            <a:r>
              <a:rPr lang="fr-CH" dirty="0" err="1" smtClean="0"/>
              <a:t>Outgassing</a:t>
            </a:r>
            <a:r>
              <a:rPr lang="fr-CH" dirty="0" smtClean="0"/>
              <a:t> rate </a:t>
            </a:r>
            <a:r>
              <a:rPr lang="fr-CH" dirty="0" err="1" smtClean="0"/>
              <a:t>measured</a:t>
            </a:r>
            <a:r>
              <a:rPr lang="fr-CH" dirty="0" smtClean="0"/>
              <a:t> </a:t>
            </a:r>
            <a:r>
              <a:rPr lang="fr-CH" dirty="0" err="1" smtClean="0"/>
              <a:t>after</a:t>
            </a:r>
            <a:r>
              <a:rPr lang="fr-CH" dirty="0" smtClean="0"/>
              <a:t> a </a:t>
            </a:r>
            <a:r>
              <a:rPr lang="fr-CH" dirty="0" err="1" smtClean="0"/>
              <a:t>bake</a:t>
            </a:r>
            <a:r>
              <a:rPr lang="fr-CH" dirty="0" smtClean="0"/>
              <a:t> out at 250 C for 48h. RGA scans </a:t>
            </a:r>
            <a:r>
              <a:rPr lang="fr-CH" dirty="0" err="1" smtClean="0"/>
              <a:t>measured</a:t>
            </a:r>
            <a:r>
              <a:rPr lang="fr-CH" dirty="0" smtClean="0"/>
              <a:t> </a:t>
            </a:r>
            <a:r>
              <a:rPr lang="fr-CH" dirty="0" err="1" smtClean="0"/>
              <a:t>after</a:t>
            </a:r>
            <a:r>
              <a:rPr lang="fr-CH" dirty="0" smtClean="0"/>
              <a:t> 48h at room </a:t>
            </a:r>
            <a:r>
              <a:rPr lang="fr-CH" dirty="0" err="1" smtClean="0"/>
              <a:t>temperature</a:t>
            </a:r>
            <a:r>
              <a:rPr lang="fr-CH" dirty="0" smtClean="0"/>
              <a:t>:</a:t>
            </a:r>
          </a:p>
          <a:p>
            <a:pPr marL="1200150" lvl="2" indent="-285750" algn="just">
              <a:buFont typeface="Courier New" panose="02070309020205020404" pitchFamily="49" charset="0"/>
              <a:buChar char="o"/>
            </a:pPr>
            <a:r>
              <a:rPr lang="fr-CH" dirty="0" err="1" smtClean="0"/>
              <a:t>Outgassing</a:t>
            </a:r>
            <a:r>
              <a:rPr lang="fr-CH" dirty="0" smtClean="0"/>
              <a:t> rates ≈ 6*10</a:t>
            </a:r>
            <a:r>
              <a:rPr lang="fr-CH" baseline="30000" dirty="0" smtClean="0"/>
              <a:t>-8  </a:t>
            </a:r>
            <a:r>
              <a:rPr lang="fr-CH" dirty="0" smtClean="0"/>
              <a:t>mbar l/s; </a:t>
            </a:r>
            <a:r>
              <a:rPr lang="fr-CH" dirty="0" smtClean="0">
                <a:sym typeface="Wingdings" panose="05000000000000000000" pitchFamily="2" charset="2"/>
              </a:rPr>
              <a:t> </a:t>
            </a:r>
            <a:r>
              <a:rPr lang="fr-CH" dirty="0" err="1" smtClean="0">
                <a:sym typeface="Wingdings" panose="05000000000000000000" pitchFamily="2" charset="2"/>
              </a:rPr>
              <a:t>conform</a:t>
            </a:r>
            <a:r>
              <a:rPr lang="fr-CH" dirty="0" smtClean="0">
                <a:sym typeface="Wingdings" panose="05000000000000000000" pitchFamily="2" charset="2"/>
              </a:rPr>
              <a:t>!</a:t>
            </a:r>
          </a:p>
          <a:p>
            <a:pPr marL="1200150" lvl="2" indent="-285750" algn="just">
              <a:buFont typeface="Courier New" panose="02070309020205020404" pitchFamily="49" charset="0"/>
              <a:buChar char="o"/>
            </a:pPr>
            <a:r>
              <a:rPr lang="fr-CH" dirty="0" smtClean="0">
                <a:sym typeface="Wingdings" panose="05000000000000000000" pitchFamily="2" charset="2"/>
              </a:rPr>
              <a:t>RGA scans all </a:t>
            </a:r>
            <a:r>
              <a:rPr lang="fr-CH" dirty="0" err="1" smtClean="0">
                <a:sym typeface="Wingdings" panose="05000000000000000000" pitchFamily="2" charset="2"/>
              </a:rPr>
              <a:t>within</a:t>
            </a:r>
            <a:r>
              <a:rPr lang="fr-CH" dirty="0" smtClean="0">
                <a:sym typeface="Wingdings" panose="05000000000000000000" pitchFamily="2" charset="2"/>
              </a:rPr>
              <a:t> </a:t>
            </a:r>
            <a:r>
              <a:rPr lang="fr-CH" dirty="0" err="1" smtClean="0">
                <a:sym typeface="Wingdings" panose="05000000000000000000" pitchFamily="2" charset="2"/>
              </a:rPr>
              <a:t>acceptance</a:t>
            </a:r>
            <a:r>
              <a:rPr lang="fr-CH" dirty="0" smtClean="0">
                <a:sym typeface="Wingdings" panose="05000000000000000000" pitchFamily="2" charset="2"/>
              </a:rPr>
              <a:t> </a:t>
            </a:r>
            <a:r>
              <a:rPr lang="fr-CH" dirty="0" err="1" smtClean="0">
                <a:sym typeface="Wingdings" panose="05000000000000000000" pitchFamily="2" charset="2"/>
              </a:rPr>
              <a:t>limit</a:t>
            </a:r>
            <a:r>
              <a:rPr lang="fr-CH" dirty="0" smtClean="0">
                <a:sym typeface="Wingdings" panose="05000000000000000000" pitchFamily="2" charset="2"/>
              </a:rPr>
              <a:t>.</a:t>
            </a:r>
            <a:endParaRPr lang="fr-CH" dirty="0">
              <a:sym typeface="Wingdings" panose="05000000000000000000" pitchFamily="2" charset="2"/>
            </a:endParaRPr>
          </a:p>
          <a:p>
            <a:pPr algn="just"/>
            <a:r>
              <a:rPr lang="fr-CH" dirty="0" smtClean="0">
                <a:sym typeface="Wingdings" panose="05000000000000000000" pitchFamily="2" charset="2"/>
              </a:rPr>
              <a:t>Graphite </a:t>
            </a:r>
            <a:r>
              <a:rPr lang="fr-CH" dirty="0" err="1" smtClean="0">
                <a:sym typeface="Wingdings" panose="05000000000000000000" pitchFamily="2" charset="2"/>
              </a:rPr>
              <a:t>conformity</a:t>
            </a:r>
            <a:r>
              <a:rPr lang="fr-CH" dirty="0" smtClean="0">
                <a:sym typeface="Wingdings" panose="05000000000000000000" pitchFamily="2" charset="2"/>
              </a:rPr>
              <a:t> </a:t>
            </a:r>
            <a:r>
              <a:rPr lang="fr-CH" dirty="0" err="1" smtClean="0">
                <a:sym typeface="Wingdings" panose="05000000000000000000" pitchFamily="2" charset="2"/>
              </a:rPr>
              <a:t>reached</a:t>
            </a:r>
            <a:r>
              <a:rPr lang="fr-CH" dirty="0" smtClean="0">
                <a:sym typeface="Wingdings" panose="05000000000000000000" pitchFamily="2" charset="2"/>
              </a:rPr>
              <a:t> </a:t>
            </a:r>
            <a:r>
              <a:rPr lang="fr-CH" dirty="0" err="1" smtClean="0">
                <a:sym typeface="Wingdings" panose="05000000000000000000" pitchFamily="2" charset="2"/>
              </a:rPr>
              <a:t>thanks</a:t>
            </a:r>
            <a:r>
              <a:rPr lang="fr-CH" dirty="0" smtClean="0">
                <a:sym typeface="Wingdings" panose="05000000000000000000" pitchFamily="2" charset="2"/>
              </a:rPr>
              <a:t> to a vacuum </a:t>
            </a:r>
            <a:r>
              <a:rPr lang="fr-CH" dirty="0" err="1" smtClean="0">
                <a:sym typeface="Wingdings" panose="05000000000000000000" pitchFamily="2" charset="2"/>
              </a:rPr>
              <a:t>firing</a:t>
            </a:r>
            <a:r>
              <a:rPr lang="fr-CH" dirty="0" smtClean="0">
                <a:sym typeface="Wingdings" panose="05000000000000000000" pitchFamily="2" charset="2"/>
              </a:rPr>
              <a:t> at 950 ◦C for 6 h.</a:t>
            </a:r>
          </a:p>
        </p:txBody>
      </p:sp>
    </p:spTree>
    <p:extLst>
      <p:ext uri="{BB962C8B-B14F-4D97-AF65-F5344CB8AC3E}">
        <p14:creationId xmlns:p14="http://schemas.microsoft.com/office/powerpoint/2010/main" val="162283087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Non </a:t>
            </a:r>
            <a:r>
              <a:rPr lang="fr-CH" dirty="0" err="1" smtClean="0"/>
              <a:t>conformities</a:t>
            </a:r>
            <a:r>
              <a:rPr lang="fr-CH" dirty="0" smtClean="0"/>
              <a:t>: </a:t>
            </a:r>
            <a:r>
              <a:rPr lang="fr-CH" dirty="0" err="1" smtClean="0"/>
              <a:t>why</a:t>
            </a:r>
            <a:r>
              <a:rPr lang="fr-CH" dirty="0" smtClean="0"/>
              <a:t>?</a:t>
            </a:r>
            <a:endParaRPr lang="en-GB" dirty="0"/>
          </a:p>
        </p:txBody>
      </p:sp>
      <p:sp>
        <p:nvSpPr>
          <p:cNvPr id="8" name="Content Placeholder 7"/>
          <p:cNvSpPr>
            <a:spLocks noGrp="1"/>
          </p:cNvSpPr>
          <p:nvPr>
            <p:ph idx="1"/>
          </p:nvPr>
        </p:nvSpPr>
        <p:spPr>
          <a:xfrm>
            <a:off x="457200" y="1766326"/>
            <a:ext cx="8226854" cy="2044611"/>
          </a:xfrm>
          <a:ln>
            <a:solidFill>
              <a:schemeClr val="tx1"/>
            </a:solidFill>
          </a:ln>
        </p:spPr>
        <p:txBody>
          <a:bodyPr>
            <a:normAutofit/>
          </a:bodyPr>
          <a:lstStyle/>
          <a:p>
            <a:pPr algn="just"/>
            <a:r>
              <a:rPr lang="fr-CH" sz="2000" dirty="0" err="1"/>
              <a:t>M</a:t>
            </a:r>
            <a:r>
              <a:rPr lang="fr-CH" sz="2000" dirty="0" err="1" smtClean="0"/>
              <a:t>aterial</a:t>
            </a:r>
            <a:r>
              <a:rPr lang="fr-CH" sz="2000" dirty="0" smtClean="0"/>
              <a:t> </a:t>
            </a:r>
            <a:r>
              <a:rPr lang="fr-CH" sz="2000" dirty="0" err="1" smtClean="0"/>
              <a:t>choice</a:t>
            </a:r>
            <a:r>
              <a:rPr lang="fr-CH" sz="2000" dirty="0"/>
              <a:t> </a:t>
            </a:r>
            <a:r>
              <a:rPr lang="fr-CH" sz="2000" dirty="0" smtClean="0"/>
              <a:t>(</a:t>
            </a:r>
            <a:r>
              <a:rPr lang="fr-CH" sz="2000" dirty="0" err="1" smtClean="0"/>
              <a:t>polymers</a:t>
            </a:r>
            <a:r>
              <a:rPr lang="fr-CH" sz="2000" dirty="0" smtClean="0"/>
              <a:t>, </a:t>
            </a:r>
            <a:r>
              <a:rPr lang="fr-CH" sz="2000" dirty="0" err="1" smtClean="0"/>
              <a:t>synthered</a:t>
            </a:r>
            <a:r>
              <a:rPr lang="fr-CH" sz="2000" dirty="0" smtClean="0"/>
              <a:t> </a:t>
            </a:r>
            <a:r>
              <a:rPr lang="fr-CH" sz="2000" dirty="0" err="1" smtClean="0"/>
              <a:t>materials</a:t>
            </a:r>
            <a:r>
              <a:rPr lang="fr-CH" sz="2000" dirty="0" smtClean="0"/>
              <a:t>, high </a:t>
            </a:r>
            <a:r>
              <a:rPr lang="fr-CH" sz="2000" dirty="0" err="1" smtClean="0"/>
              <a:t>vapour</a:t>
            </a:r>
            <a:r>
              <a:rPr lang="fr-CH" sz="2000" dirty="0" smtClean="0"/>
              <a:t> pressure </a:t>
            </a:r>
            <a:r>
              <a:rPr lang="fr-CH" sz="2000" dirty="0" err="1" smtClean="0"/>
              <a:t>materials</a:t>
            </a:r>
            <a:r>
              <a:rPr lang="fr-CH" sz="2000" dirty="0" smtClean="0"/>
              <a:t>);</a:t>
            </a:r>
          </a:p>
          <a:p>
            <a:pPr algn="just"/>
            <a:r>
              <a:rPr lang="fr-CH" sz="2000" dirty="0" err="1" smtClean="0"/>
              <a:t>Missing</a:t>
            </a:r>
            <a:r>
              <a:rPr lang="fr-CH" sz="2000" dirty="0"/>
              <a:t> </a:t>
            </a:r>
            <a:r>
              <a:rPr lang="fr-CH" sz="2000" dirty="0" smtClean="0"/>
              <a:t>Thermal </a:t>
            </a:r>
            <a:r>
              <a:rPr lang="fr-CH" sz="2000" dirty="0" err="1" smtClean="0"/>
              <a:t>treatments</a:t>
            </a:r>
            <a:r>
              <a:rPr lang="fr-CH" sz="2000" dirty="0" smtClean="0"/>
              <a:t> (vacuum </a:t>
            </a:r>
            <a:r>
              <a:rPr lang="fr-CH" sz="2000" dirty="0" err="1" smtClean="0"/>
              <a:t>firing</a:t>
            </a:r>
            <a:r>
              <a:rPr lang="fr-CH" sz="2000" dirty="0" smtClean="0"/>
              <a:t>, air </a:t>
            </a:r>
            <a:r>
              <a:rPr lang="fr-CH" sz="2000" dirty="0" err="1" smtClean="0"/>
              <a:t>baking</a:t>
            </a:r>
            <a:r>
              <a:rPr lang="fr-CH" sz="2000" dirty="0" smtClean="0"/>
              <a:t>, </a:t>
            </a:r>
            <a:r>
              <a:rPr lang="fr-CH" sz="2000" dirty="0" err="1" smtClean="0"/>
              <a:t>prebaking</a:t>
            </a:r>
            <a:r>
              <a:rPr lang="fr-CH" sz="2000" dirty="0" smtClean="0"/>
              <a:t> for </a:t>
            </a:r>
            <a:r>
              <a:rPr lang="fr-CH" sz="2000" dirty="0" err="1" smtClean="0"/>
              <a:t>polymers</a:t>
            </a:r>
            <a:r>
              <a:rPr lang="fr-CH" sz="2000" dirty="0" smtClean="0"/>
              <a:t>);</a:t>
            </a:r>
          </a:p>
          <a:p>
            <a:pPr algn="just"/>
            <a:r>
              <a:rPr lang="fr-CH" sz="2000" dirty="0" smtClean="0"/>
              <a:t>Poor </a:t>
            </a:r>
            <a:r>
              <a:rPr lang="fr-CH" sz="2000" dirty="0" err="1" smtClean="0"/>
              <a:t>mechanical</a:t>
            </a:r>
            <a:r>
              <a:rPr lang="fr-CH" sz="2000" dirty="0" smtClean="0"/>
              <a:t> vacuum design (</a:t>
            </a:r>
            <a:r>
              <a:rPr lang="fr-CH" sz="2000" dirty="0" err="1" smtClean="0"/>
              <a:t>trapped</a:t>
            </a:r>
            <a:r>
              <a:rPr lang="fr-CH" sz="2000" dirty="0" smtClean="0"/>
              <a:t> volumes, </a:t>
            </a:r>
            <a:r>
              <a:rPr lang="fr-CH" sz="2000" dirty="0" err="1" smtClean="0"/>
              <a:t>wrong</a:t>
            </a:r>
            <a:r>
              <a:rPr lang="fr-CH" sz="2000" dirty="0" smtClean="0"/>
              <a:t> </a:t>
            </a:r>
            <a:r>
              <a:rPr lang="fr-CH" sz="2000" dirty="0" err="1" smtClean="0"/>
              <a:t>welding</a:t>
            </a:r>
            <a:r>
              <a:rPr lang="fr-CH" sz="2000" dirty="0"/>
              <a:t> </a:t>
            </a:r>
            <a:r>
              <a:rPr lang="fr-CH" sz="2000" dirty="0" err="1" smtClean="0"/>
              <a:t>procedure</a:t>
            </a:r>
            <a:r>
              <a:rPr lang="fr-CH" sz="2000" dirty="0" smtClean="0"/>
              <a:t>, </a:t>
            </a:r>
            <a:r>
              <a:rPr lang="fr-CH" sz="2000" dirty="0" err="1" smtClean="0"/>
              <a:t>brazing</a:t>
            </a:r>
            <a:r>
              <a:rPr lang="fr-CH" sz="2000" dirty="0" smtClean="0"/>
              <a:t> </a:t>
            </a:r>
            <a:r>
              <a:rPr lang="fr-CH" sz="2000" dirty="0" err="1" smtClean="0"/>
              <a:t>alloys</a:t>
            </a:r>
            <a:r>
              <a:rPr lang="fr-CH" sz="2000" dirty="0" smtClean="0"/>
              <a:t>);</a:t>
            </a:r>
          </a:p>
          <a:p>
            <a:pPr algn="just"/>
            <a:endParaRPr lang="en-GB" sz="2000" dirty="0"/>
          </a:p>
        </p:txBody>
      </p:sp>
      <p:sp>
        <p:nvSpPr>
          <p:cNvPr id="3" name="Date Placeholder 2"/>
          <p:cNvSpPr>
            <a:spLocks noGrp="1"/>
          </p:cNvSpPr>
          <p:nvPr>
            <p:ph type="dt" sz="half" idx="2"/>
          </p:nvPr>
        </p:nvSpPr>
        <p:spPr/>
        <p:txBody>
          <a:bodyPr/>
          <a:lstStyle/>
          <a:p>
            <a:fld id="{D286D462-B48E-4F19-B14C-322C43C51EA1}" type="datetime3">
              <a:rPr lang="en-US" smtClean="0"/>
              <a:pPr/>
              <a:t>16 May 2019</a:t>
            </a:fld>
            <a:endParaRPr lang="en-US" dirty="0"/>
          </a:p>
        </p:txBody>
      </p:sp>
      <p:sp>
        <p:nvSpPr>
          <p:cNvPr id="4" name="Footer Placeholder 3"/>
          <p:cNvSpPr>
            <a:spLocks noGrp="1"/>
          </p:cNvSpPr>
          <p:nvPr>
            <p:ph type="ftr" sz="quarter" idx="3"/>
          </p:nvPr>
        </p:nvSpPr>
        <p:spPr/>
        <p:txBody>
          <a:bodyPr/>
          <a:lstStyle/>
          <a:p>
            <a:r>
              <a:rPr lang="en-US" dirty="0" smtClean="0"/>
              <a:t>Chiara Pasquino</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34</a:t>
            </a:fld>
            <a:endParaRPr lang="en-US" dirty="0"/>
          </a:p>
        </p:txBody>
      </p:sp>
      <p:sp>
        <p:nvSpPr>
          <p:cNvPr id="9" name="Content Placeholder 7"/>
          <p:cNvSpPr txBox="1">
            <a:spLocks/>
          </p:cNvSpPr>
          <p:nvPr/>
        </p:nvSpPr>
        <p:spPr>
          <a:xfrm>
            <a:off x="415722" y="4612347"/>
            <a:ext cx="8226854" cy="1152725"/>
          </a:xfrm>
          <a:prstGeom prst="rect">
            <a:avLst/>
          </a:prstGeom>
          <a:ln>
            <a:solidFill>
              <a:schemeClr val="tx1"/>
            </a:solidFill>
          </a:ln>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a:r>
              <a:rPr lang="fr-CH" sz="2000" dirty="0" smtClean="0"/>
              <a:t>Non </a:t>
            </a:r>
            <a:r>
              <a:rPr lang="fr-CH" sz="2000" dirty="0" err="1" smtClean="0"/>
              <a:t>conformity</a:t>
            </a:r>
            <a:r>
              <a:rPr lang="fr-CH" sz="2000" dirty="0" smtClean="0"/>
              <a:t> in the design (</a:t>
            </a:r>
            <a:r>
              <a:rPr lang="fr-CH" sz="2000" dirty="0" err="1" smtClean="0"/>
              <a:t>lubricants</a:t>
            </a:r>
            <a:r>
              <a:rPr lang="fr-CH" sz="2000" dirty="0" smtClean="0"/>
              <a:t> </a:t>
            </a:r>
            <a:r>
              <a:rPr lang="fr-CH" sz="2000" dirty="0" err="1" smtClean="0"/>
              <a:t>under</a:t>
            </a:r>
            <a:r>
              <a:rPr lang="fr-CH" sz="2000" dirty="0" smtClean="0"/>
              <a:t> vacuum, glues..)</a:t>
            </a:r>
          </a:p>
          <a:p>
            <a:pPr algn="just"/>
            <a:r>
              <a:rPr lang="fr-CH" sz="2000" dirty="0" smtClean="0"/>
              <a:t>Non </a:t>
            </a:r>
            <a:r>
              <a:rPr lang="fr-CH" sz="2000" dirty="0" err="1" smtClean="0"/>
              <a:t>conformity</a:t>
            </a:r>
            <a:r>
              <a:rPr lang="fr-CH" sz="2000" dirty="0" smtClean="0"/>
              <a:t> in the handling </a:t>
            </a:r>
            <a:r>
              <a:rPr lang="fr-CH" sz="2000" dirty="0" err="1" smtClean="0"/>
              <a:t>procedures</a:t>
            </a:r>
            <a:r>
              <a:rPr lang="fr-CH" sz="2000" dirty="0" smtClean="0"/>
              <a:t>;</a:t>
            </a:r>
          </a:p>
          <a:p>
            <a:pPr algn="just"/>
            <a:r>
              <a:rPr lang="fr-CH" sz="2000" dirty="0" smtClean="0"/>
              <a:t>Non </a:t>
            </a:r>
            <a:r>
              <a:rPr lang="fr-CH" sz="2000" dirty="0" err="1" smtClean="0"/>
              <a:t>conformity</a:t>
            </a:r>
            <a:r>
              <a:rPr lang="fr-CH" sz="2000" dirty="0" smtClean="0"/>
              <a:t> in the </a:t>
            </a:r>
            <a:r>
              <a:rPr lang="fr-CH" sz="2000" dirty="0" err="1" smtClean="0"/>
              <a:t>cleaning</a:t>
            </a:r>
            <a:r>
              <a:rPr lang="fr-CH" sz="2000" dirty="0" smtClean="0"/>
              <a:t> </a:t>
            </a:r>
            <a:r>
              <a:rPr lang="fr-CH" sz="2000" dirty="0" err="1" smtClean="0"/>
              <a:t>procedures</a:t>
            </a:r>
            <a:r>
              <a:rPr lang="fr-CH" sz="2000" dirty="0" smtClean="0"/>
              <a:t>;</a:t>
            </a:r>
          </a:p>
          <a:p>
            <a:pPr algn="just"/>
            <a:endParaRPr lang="en-GB" sz="2000" dirty="0"/>
          </a:p>
        </p:txBody>
      </p:sp>
      <p:sp>
        <p:nvSpPr>
          <p:cNvPr id="10" name="TextBox 9"/>
          <p:cNvSpPr txBox="1"/>
          <p:nvPr/>
        </p:nvSpPr>
        <p:spPr>
          <a:xfrm>
            <a:off x="457200" y="1323703"/>
            <a:ext cx="7040880" cy="369332"/>
          </a:xfrm>
          <a:prstGeom prst="rect">
            <a:avLst/>
          </a:prstGeom>
          <a:noFill/>
        </p:spPr>
        <p:txBody>
          <a:bodyPr wrap="square" rtlCol="0">
            <a:spAutoFit/>
          </a:bodyPr>
          <a:lstStyle/>
          <a:p>
            <a:r>
              <a:rPr lang="fr-CH" b="1" dirty="0" smtClean="0">
                <a:solidFill>
                  <a:srgbClr val="FFC000"/>
                </a:solidFill>
              </a:rPr>
              <a:t>OUTGASSING RATE</a:t>
            </a:r>
            <a:endParaRPr lang="en-GB" b="1" dirty="0">
              <a:solidFill>
                <a:srgbClr val="FFC000"/>
              </a:solidFill>
            </a:endParaRPr>
          </a:p>
        </p:txBody>
      </p:sp>
      <p:sp>
        <p:nvSpPr>
          <p:cNvPr id="11" name="TextBox 10"/>
          <p:cNvSpPr txBox="1"/>
          <p:nvPr/>
        </p:nvSpPr>
        <p:spPr>
          <a:xfrm>
            <a:off x="415722" y="4186504"/>
            <a:ext cx="7040880" cy="369332"/>
          </a:xfrm>
          <a:prstGeom prst="rect">
            <a:avLst/>
          </a:prstGeom>
          <a:noFill/>
        </p:spPr>
        <p:txBody>
          <a:bodyPr wrap="square" rtlCol="0">
            <a:spAutoFit/>
          </a:bodyPr>
          <a:lstStyle/>
          <a:p>
            <a:r>
              <a:rPr lang="fr-CH" b="1" dirty="0" smtClean="0">
                <a:solidFill>
                  <a:srgbClr val="FFC000"/>
                </a:solidFill>
              </a:rPr>
              <a:t>CONTAMINATIONS</a:t>
            </a:r>
            <a:endParaRPr lang="en-GB" b="1" dirty="0">
              <a:solidFill>
                <a:srgbClr val="FFC000"/>
              </a:solidFill>
            </a:endParaRPr>
          </a:p>
        </p:txBody>
      </p:sp>
    </p:spTree>
    <p:extLst>
      <p:ext uri="{BB962C8B-B14F-4D97-AF65-F5344CB8AC3E}">
        <p14:creationId xmlns:p14="http://schemas.microsoft.com/office/powerpoint/2010/main" val="291076390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92" y="4892"/>
            <a:ext cx="8226854" cy="940443"/>
          </a:xfrm>
        </p:spPr>
        <p:txBody>
          <a:bodyPr>
            <a:normAutofit/>
          </a:bodyPr>
          <a:lstStyle/>
          <a:p>
            <a:pPr algn="ctr"/>
            <a:r>
              <a:rPr lang="fr-CH" sz="3200" dirty="0" err="1" smtClean="0"/>
              <a:t>What</a:t>
            </a:r>
            <a:r>
              <a:rPr lang="fr-CH" sz="3200" dirty="0" smtClean="0"/>
              <a:t> </a:t>
            </a:r>
            <a:r>
              <a:rPr lang="fr-CH" sz="3200" dirty="0" err="1" smtClean="0"/>
              <a:t>happens</a:t>
            </a:r>
            <a:r>
              <a:rPr lang="fr-CH" sz="3200" dirty="0" smtClean="0"/>
              <a:t> in case of non </a:t>
            </a:r>
            <a:r>
              <a:rPr lang="fr-CH" sz="3200" dirty="0" err="1" smtClean="0"/>
              <a:t>conformity</a:t>
            </a:r>
            <a:r>
              <a:rPr lang="fr-CH" sz="3200" dirty="0" smtClean="0"/>
              <a:t>?</a:t>
            </a:r>
            <a:endParaRPr lang="en-GB" sz="3200" dirty="0"/>
          </a:p>
        </p:txBody>
      </p:sp>
      <p:sp>
        <p:nvSpPr>
          <p:cNvPr id="3" name="Date Placeholder 2"/>
          <p:cNvSpPr>
            <a:spLocks noGrp="1"/>
          </p:cNvSpPr>
          <p:nvPr>
            <p:ph type="dt" sz="half" idx="2"/>
          </p:nvPr>
        </p:nvSpPr>
        <p:spPr/>
        <p:txBody>
          <a:bodyPr/>
          <a:lstStyle/>
          <a:p>
            <a:fld id="{D286D462-B48E-4F19-B14C-322C43C51EA1}" type="datetime3">
              <a:rPr lang="en-US" smtClean="0"/>
              <a:pPr/>
              <a:t>16 May 2019</a:t>
            </a:fld>
            <a:endParaRPr lang="en-US" dirty="0"/>
          </a:p>
        </p:txBody>
      </p:sp>
      <p:sp>
        <p:nvSpPr>
          <p:cNvPr id="4" name="Footer Placeholder 3"/>
          <p:cNvSpPr>
            <a:spLocks noGrp="1"/>
          </p:cNvSpPr>
          <p:nvPr>
            <p:ph type="ftr" sz="quarter" idx="3"/>
          </p:nvPr>
        </p:nvSpPr>
        <p:spPr/>
        <p:txBody>
          <a:bodyPr/>
          <a:lstStyle/>
          <a:p>
            <a:r>
              <a:rPr lang="en-US" dirty="0" smtClean="0"/>
              <a:t>Chiara Pasquino</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35</a:t>
            </a:fld>
            <a:endParaRPr lang="en-US" dirty="0"/>
          </a:p>
        </p:txBody>
      </p:sp>
      <p:pic>
        <p:nvPicPr>
          <p:cNvPr id="8" name="Content Placeholder 38"/>
          <p:cNvPicPr>
            <a:picLocks noGrp="1" noChangeAspect="1"/>
          </p:cNvPicPr>
          <p:nvPr>
            <p:ph idx="1"/>
          </p:nvPr>
        </p:nvPicPr>
        <p:blipFill>
          <a:blip r:embed="rId2"/>
          <a:stretch>
            <a:fillRect/>
          </a:stretch>
        </p:blipFill>
        <p:spPr>
          <a:xfrm>
            <a:off x="1441219" y="1057760"/>
            <a:ext cx="6338801" cy="5066069"/>
          </a:xfrm>
          <a:prstGeom prst="rect">
            <a:avLst/>
          </a:prstGeom>
        </p:spPr>
      </p:pic>
    </p:spTree>
    <p:extLst>
      <p:ext uri="{BB962C8B-B14F-4D97-AF65-F5344CB8AC3E}">
        <p14:creationId xmlns:p14="http://schemas.microsoft.com/office/powerpoint/2010/main" val="128508632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r-CH" dirty="0" err="1" smtClean="0"/>
              <a:t>What</a:t>
            </a:r>
            <a:r>
              <a:rPr lang="fr-CH" dirty="0" smtClean="0"/>
              <a:t> </a:t>
            </a:r>
            <a:r>
              <a:rPr lang="fr-CH" dirty="0" err="1" smtClean="0"/>
              <a:t>happens</a:t>
            </a:r>
            <a:r>
              <a:rPr lang="fr-CH" dirty="0" smtClean="0"/>
              <a:t> in case of non </a:t>
            </a:r>
            <a:r>
              <a:rPr lang="fr-CH" dirty="0" err="1" smtClean="0"/>
              <a:t>conformity</a:t>
            </a:r>
            <a:r>
              <a:rPr lang="fr-CH" dirty="0" smtClean="0"/>
              <a:t>?</a:t>
            </a:r>
            <a:endParaRPr lang="en-GB" dirty="0"/>
          </a:p>
        </p:txBody>
      </p:sp>
      <p:sp>
        <p:nvSpPr>
          <p:cNvPr id="6" name="Content Placeholder 5"/>
          <p:cNvSpPr>
            <a:spLocks noGrp="1"/>
          </p:cNvSpPr>
          <p:nvPr>
            <p:ph idx="1"/>
          </p:nvPr>
        </p:nvSpPr>
        <p:spPr>
          <a:ln>
            <a:solidFill>
              <a:schemeClr val="tx2"/>
            </a:solidFill>
          </a:ln>
        </p:spPr>
        <p:txBody>
          <a:bodyPr>
            <a:normAutofit/>
          </a:bodyPr>
          <a:lstStyle/>
          <a:p>
            <a:pPr lvl="1" algn="just">
              <a:buFont typeface="Arial" panose="020B0604020202020204" pitchFamily="34" charset="0"/>
              <a:buChar char="•"/>
            </a:pPr>
            <a:r>
              <a:rPr lang="fr-CH" dirty="0" smtClean="0"/>
              <a:t>Best </a:t>
            </a:r>
            <a:r>
              <a:rPr lang="fr-CH" dirty="0" err="1" smtClean="0"/>
              <a:t>way</a:t>
            </a:r>
            <a:r>
              <a:rPr lang="fr-CH" dirty="0" smtClean="0"/>
              <a:t> to deal </a:t>
            </a:r>
            <a:r>
              <a:rPr lang="fr-CH" dirty="0" err="1" smtClean="0"/>
              <a:t>with</a:t>
            </a:r>
            <a:r>
              <a:rPr lang="fr-CH" dirty="0" smtClean="0"/>
              <a:t> a non </a:t>
            </a:r>
            <a:r>
              <a:rPr lang="fr-CH" dirty="0" err="1" smtClean="0"/>
              <a:t>conformity</a:t>
            </a:r>
            <a:r>
              <a:rPr lang="fr-CH" dirty="0" smtClean="0"/>
              <a:t> </a:t>
            </a:r>
            <a:r>
              <a:rPr lang="fr-CH" dirty="0" err="1" smtClean="0"/>
              <a:t>is</a:t>
            </a:r>
            <a:r>
              <a:rPr lang="fr-CH" dirty="0" smtClean="0"/>
              <a:t> to </a:t>
            </a:r>
            <a:r>
              <a:rPr lang="fr-CH" dirty="0" err="1" smtClean="0"/>
              <a:t>avoid</a:t>
            </a:r>
            <a:r>
              <a:rPr lang="fr-CH" dirty="0" smtClean="0"/>
              <a:t> </a:t>
            </a:r>
            <a:r>
              <a:rPr lang="fr-CH" dirty="0" err="1" smtClean="0"/>
              <a:t>it!</a:t>
            </a:r>
            <a:endParaRPr lang="fr-CH" dirty="0" smtClean="0"/>
          </a:p>
          <a:p>
            <a:pPr lvl="1" algn="just">
              <a:buFont typeface="Arial" panose="020B0604020202020204" pitchFamily="34" charset="0"/>
              <a:buChar char="•"/>
            </a:pPr>
            <a:r>
              <a:rPr lang="fr-CH" dirty="0" err="1" smtClean="0"/>
              <a:t>Early</a:t>
            </a:r>
            <a:r>
              <a:rPr lang="fr-CH" dirty="0" smtClean="0"/>
              <a:t> </a:t>
            </a:r>
            <a:r>
              <a:rPr lang="fr-CH" dirty="0" err="1" smtClean="0"/>
              <a:t>involvement</a:t>
            </a:r>
            <a:r>
              <a:rPr lang="fr-CH" dirty="0" smtClean="0"/>
              <a:t> of vacuum experts in the design phase of the components </a:t>
            </a:r>
            <a:r>
              <a:rPr lang="fr-CH" dirty="0" err="1" smtClean="0"/>
              <a:t>is</a:t>
            </a:r>
            <a:r>
              <a:rPr lang="fr-CH" dirty="0" smtClean="0"/>
              <a:t> crucial to </a:t>
            </a:r>
            <a:r>
              <a:rPr lang="fr-CH" dirty="0" err="1" smtClean="0"/>
              <a:t>avoid</a:t>
            </a:r>
            <a:r>
              <a:rPr lang="fr-CH" dirty="0" smtClean="0"/>
              <a:t> </a:t>
            </a:r>
            <a:r>
              <a:rPr lang="fr-CH" dirty="0" err="1" smtClean="0"/>
              <a:t>common</a:t>
            </a:r>
            <a:r>
              <a:rPr lang="fr-CH" dirty="0" smtClean="0"/>
              <a:t> design </a:t>
            </a:r>
            <a:r>
              <a:rPr lang="fr-CH" dirty="0" err="1" smtClean="0"/>
              <a:t>mistakes</a:t>
            </a:r>
            <a:r>
              <a:rPr lang="fr-CH" dirty="0" smtClean="0"/>
              <a:t> </a:t>
            </a:r>
            <a:r>
              <a:rPr lang="fr-CH" dirty="0" err="1" smtClean="0"/>
              <a:t>that</a:t>
            </a:r>
            <a:r>
              <a:rPr lang="fr-CH" dirty="0" smtClean="0"/>
              <a:t> </a:t>
            </a:r>
            <a:r>
              <a:rPr lang="fr-CH" dirty="0" err="1" smtClean="0"/>
              <a:t>can</a:t>
            </a:r>
            <a:r>
              <a:rPr lang="fr-CH" dirty="0" smtClean="0"/>
              <a:t> lead to non </a:t>
            </a:r>
            <a:r>
              <a:rPr lang="fr-CH" dirty="0" err="1" smtClean="0"/>
              <a:t>conformities</a:t>
            </a:r>
            <a:r>
              <a:rPr lang="fr-CH" dirty="0" smtClean="0"/>
              <a:t> at the final stage of the production cycle of the component.</a:t>
            </a:r>
          </a:p>
        </p:txBody>
      </p:sp>
      <p:sp>
        <p:nvSpPr>
          <p:cNvPr id="3" name="Date Placeholder 2"/>
          <p:cNvSpPr>
            <a:spLocks noGrp="1"/>
          </p:cNvSpPr>
          <p:nvPr>
            <p:ph type="dt" sz="half" idx="2"/>
          </p:nvPr>
        </p:nvSpPr>
        <p:spPr/>
        <p:txBody>
          <a:bodyPr/>
          <a:lstStyle/>
          <a:p>
            <a:fld id="{D286D462-B48E-4F19-B14C-322C43C51EA1}" type="datetime3">
              <a:rPr lang="en-US" smtClean="0"/>
              <a:pPr/>
              <a:t>16 May 2019</a:t>
            </a:fld>
            <a:endParaRPr lang="en-US" dirty="0"/>
          </a:p>
        </p:txBody>
      </p:sp>
      <p:sp>
        <p:nvSpPr>
          <p:cNvPr id="4" name="Footer Placeholder 3"/>
          <p:cNvSpPr>
            <a:spLocks noGrp="1"/>
          </p:cNvSpPr>
          <p:nvPr>
            <p:ph type="ftr" sz="quarter" idx="3"/>
          </p:nvPr>
        </p:nvSpPr>
        <p:spPr/>
        <p:txBody>
          <a:bodyPr/>
          <a:lstStyle/>
          <a:p>
            <a:r>
              <a:rPr lang="en-US" dirty="0" smtClean="0"/>
              <a:t>Chiara Pasquino</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36</a:t>
            </a:fld>
            <a:endParaRPr lang="en-US" dirty="0"/>
          </a:p>
        </p:txBody>
      </p:sp>
    </p:spTree>
    <p:extLst>
      <p:ext uri="{BB962C8B-B14F-4D97-AF65-F5344CB8AC3E}">
        <p14:creationId xmlns:p14="http://schemas.microsoft.com/office/powerpoint/2010/main" val="83056960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A bit of </a:t>
            </a:r>
            <a:r>
              <a:rPr lang="fr-CH" dirty="0" err="1" smtClean="0"/>
              <a:t>statistics</a:t>
            </a:r>
            <a:r>
              <a:rPr lang="fr-CH" dirty="0" smtClean="0"/>
              <a:t>..</a:t>
            </a:r>
            <a:endParaRPr lang="en-GB" dirty="0"/>
          </a:p>
        </p:txBody>
      </p:sp>
      <p:sp>
        <p:nvSpPr>
          <p:cNvPr id="3" name="Date Placeholder 2"/>
          <p:cNvSpPr>
            <a:spLocks noGrp="1"/>
          </p:cNvSpPr>
          <p:nvPr>
            <p:ph type="dt" sz="half" idx="2"/>
          </p:nvPr>
        </p:nvSpPr>
        <p:spPr/>
        <p:txBody>
          <a:bodyPr/>
          <a:lstStyle/>
          <a:p>
            <a:fld id="{D286D462-B48E-4F19-B14C-322C43C51EA1}" type="datetime3">
              <a:rPr lang="en-US" smtClean="0"/>
              <a:pPr/>
              <a:t>16 May 2019</a:t>
            </a:fld>
            <a:endParaRPr lang="en-US" dirty="0"/>
          </a:p>
        </p:txBody>
      </p:sp>
      <p:sp>
        <p:nvSpPr>
          <p:cNvPr id="4" name="Footer Placeholder 3"/>
          <p:cNvSpPr>
            <a:spLocks noGrp="1"/>
          </p:cNvSpPr>
          <p:nvPr>
            <p:ph type="ftr" sz="quarter" idx="3"/>
          </p:nvPr>
        </p:nvSpPr>
        <p:spPr/>
        <p:txBody>
          <a:bodyPr/>
          <a:lstStyle/>
          <a:p>
            <a:r>
              <a:rPr lang="en-US" dirty="0" smtClean="0"/>
              <a:t>Chiara Pasquino</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37</a:t>
            </a:fld>
            <a:endParaRPr lang="en-US" dirty="0"/>
          </a:p>
        </p:txBody>
      </p:sp>
      <p:sp>
        <p:nvSpPr>
          <p:cNvPr id="6" name="TextBox 5"/>
          <p:cNvSpPr txBox="1"/>
          <p:nvPr/>
        </p:nvSpPr>
        <p:spPr>
          <a:xfrm>
            <a:off x="5560134" y="6173983"/>
            <a:ext cx="2726872" cy="369332"/>
          </a:xfrm>
          <a:prstGeom prst="rect">
            <a:avLst/>
          </a:prstGeom>
          <a:solidFill>
            <a:schemeClr val="bg1"/>
          </a:solidFill>
        </p:spPr>
        <p:txBody>
          <a:bodyPr wrap="square" rtlCol="0">
            <a:spAutoFit/>
          </a:bodyPr>
          <a:lstStyle/>
          <a:p>
            <a:r>
              <a:rPr lang="fr-CH" dirty="0" err="1" smtClean="0"/>
              <a:t>Courtesy</a:t>
            </a:r>
            <a:r>
              <a:rPr lang="fr-CH" dirty="0" smtClean="0"/>
              <a:t> of I. Wevers</a:t>
            </a:r>
            <a:endParaRPr lang="en-GB" dirty="0"/>
          </a:p>
        </p:txBody>
      </p:sp>
      <p:graphicFrame>
        <p:nvGraphicFramePr>
          <p:cNvPr id="7" name="Chart 6"/>
          <p:cNvGraphicFramePr>
            <a:graphicFrameLocks/>
          </p:cNvGraphicFramePr>
          <p:nvPr>
            <p:extLst>
              <p:ext uri="{D42A27DB-BD31-4B8C-83A1-F6EECF244321}">
                <p14:modId xmlns:p14="http://schemas.microsoft.com/office/powerpoint/2010/main" val="3779706874"/>
              </p:ext>
            </p:extLst>
          </p:nvPr>
        </p:nvGraphicFramePr>
        <p:xfrm>
          <a:off x="185596" y="1476890"/>
          <a:ext cx="4109376" cy="2812733"/>
        </p:xfrm>
        <a:graphic>
          <a:graphicData uri="http://schemas.openxmlformats.org/drawingml/2006/chart">
            <c:chart xmlns:c="http://schemas.openxmlformats.org/drawingml/2006/chart" xmlns:r="http://schemas.openxmlformats.org/officeDocument/2006/relationships" r:id="rId2"/>
          </a:graphicData>
        </a:graphic>
      </p:graphicFrame>
      <p:sp>
        <p:nvSpPr>
          <p:cNvPr id="10" name="TextBox 9"/>
          <p:cNvSpPr txBox="1"/>
          <p:nvPr/>
        </p:nvSpPr>
        <p:spPr>
          <a:xfrm>
            <a:off x="2380488" y="4918652"/>
            <a:ext cx="5326380" cy="369332"/>
          </a:xfrm>
          <a:prstGeom prst="rect">
            <a:avLst/>
          </a:prstGeom>
          <a:noFill/>
        </p:spPr>
        <p:txBody>
          <a:bodyPr wrap="square" rtlCol="0">
            <a:spAutoFit/>
          </a:bodyPr>
          <a:lstStyle/>
          <a:p>
            <a:r>
              <a:rPr lang="fr-CH" dirty="0" smtClean="0">
                <a:ln>
                  <a:solidFill>
                    <a:schemeClr val="tx1"/>
                  </a:solidFill>
                </a:ln>
              </a:rPr>
              <a:t>More </a:t>
            </a:r>
            <a:r>
              <a:rPr lang="fr-CH" dirty="0" err="1" smtClean="0">
                <a:ln>
                  <a:solidFill>
                    <a:schemeClr val="tx1"/>
                  </a:solidFill>
                </a:ln>
              </a:rPr>
              <a:t>than</a:t>
            </a:r>
            <a:r>
              <a:rPr lang="fr-CH" dirty="0" smtClean="0">
                <a:ln>
                  <a:solidFill>
                    <a:schemeClr val="tx1"/>
                  </a:solidFill>
                </a:ln>
              </a:rPr>
              <a:t> 120 components </a:t>
            </a:r>
            <a:r>
              <a:rPr lang="fr-CH" dirty="0" err="1" smtClean="0">
                <a:ln>
                  <a:solidFill>
                    <a:schemeClr val="tx1"/>
                  </a:solidFill>
                </a:ln>
              </a:rPr>
              <a:t>tested</a:t>
            </a:r>
            <a:r>
              <a:rPr lang="fr-CH" dirty="0" smtClean="0">
                <a:ln>
                  <a:solidFill>
                    <a:schemeClr val="tx1"/>
                  </a:solidFill>
                </a:ln>
              </a:rPr>
              <a:t> last </a:t>
            </a:r>
            <a:r>
              <a:rPr lang="fr-CH" dirty="0" err="1" smtClean="0">
                <a:ln>
                  <a:solidFill>
                    <a:schemeClr val="tx1"/>
                  </a:solidFill>
                </a:ln>
              </a:rPr>
              <a:t>year</a:t>
            </a:r>
            <a:r>
              <a:rPr lang="fr-CH" dirty="0" smtClean="0">
                <a:ln>
                  <a:solidFill>
                    <a:schemeClr val="tx1"/>
                  </a:solidFill>
                </a:ln>
              </a:rPr>
              <a:t>!</a:t>
            </a:r>
            <a:endParaRPr lang="en-GB" dirty="0">
              <a:ln>
                <a:solidFill>
                  <a:schemeClr val="tx1"/>
                </a:solidFill>
              </a:ln>
            </a:endParaRPr>
          </a:p>
        </p:txBody>
      </p:sp>
      <p:graphicFrame>
        <p:nvGraphicFramePr>
          <p:cNvPr id="11" name="Chart 10"/>
          <p:cNvGraphicFramePr>
            <a:graphicFrameLocks/>
          </p:cNvGraphicFramePr>
          <p:nvPr>
            <p:extLst>
              <p:ext uri="{D42A27DB-BD31-4B8C-83A1-F6EECF244321}">
                <p14:modId xmlns:p14="http://schemas.microsoft.com/office/powerpoint/2010/main" val="1894805504"/>
              </p:ext>
            </p:extLst>
          </p:nvPr>
        </p:nvGraphicFramePr>
        <p:xfrm>
          <a:off x="4581373" y="1478969"/>
          <a:ext cx="4394988" cy="281065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0778551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A bit of </a:t>
            </a:r>
            <a:r>
              <a:rPr lang="fr-CH" dirty="0" err="1"/>
              <a:t>statistics</a:t>
            </a:r>
            <a:r>
              <a:rPr lang="fr-CH" dirty="0"/>
              <a:t>..</a:t>
            </a:r>
            <a:endParaRPr lang="en-GB" dirty="0"/>
          </a:p>
        </p:txBody>
      </p:sp>
      <p:sp>
        <p:nvSpPr>
          <p:cNvPr id="3" name="Date Placeholder 2"/>
          <p:cNvSpPr>
            <a:spLocks noGrp="1"/>
          </p:cNvSpPr>
          <p:nvPr>
            <p:ph type="dt" sz="half" idx="2"/>
          </p:nvPr>
        </p:nvSpPr>
        <p:spPr/>
        <p:txBody>
          <a:bodyPr/>
          <a:lstStyle/>
          <a:p>
            <a:fld id="{D286D462-B48E-4F19-B14C-322C43C51EA1}" type="datetime3">
              <a:rPr lang="en-US" smtClean="0"/>
              <a:pPr/>
              <a:t>16 May 2019</a:t>
            </a:fld>
            <a:endParaRPr lang="en-US" dirty="0"/>
          </a:p>
        </p:txBody>
      </p:sp>
      <p:sp>
        <p:nvSpPr>
          <p:cNvPr id="4" name="Footer Placeholder 3"/>
          <p:cNvSpPr>
            <a:spLocks noGrp="1"/>
          </p:cNvSpPr>
          <p:nvPr>
            <p:ph type="ftr" sz="quarter" idx="3"/>
          </p:nvPr>
        </p:nvSpPr>
        <p:spPr/>
        <p:txBody>
          <a:bodyPr/>
          <a:lstStyle/>
          <a:p>
            <a:r>
              <a:rPr lang="en-US" dirty="0" smtClean="0"/>
              <a:t>Chiara Pasquino</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38</a:t>
            </a:fld>
            <a:endParaRPr lang="en-US" dirty="0"/>
          </a:p>
        </p:txBody>
      </p:sp>
      <p:graphicFrame>
        <p:nvGraphicFramePr>
          <p:cNvPr id="9" name="Chart 8"/>
          <p:cNvGraphicFramePr>
            <a:graphicFrameLocks/>
          </p:cNvGraphicFramePr>
          <p:nvPr>
            <p:extLst>
              <p:ext uri="{D42A27DB-BD31-4B8C-83A1-F6EECF244321}">
                <p14:modId xmlns:p14="http://schemas.microsoft.com/office/powerpoint/2010/main" val="1361249477"/>
              </p:ext>
            </p:extLst>
          </p:nvPr>
        </p:nvGraphicFramePr>
        <p:xfrm>
          <a:off x="64007" y="1417320"/>
          <a:ext cx="9029701" cy="4614551"/>
        </p:xfrm>
        <a:graphic>
          <a:graphicData uri="http://schemas.openxmlformats.org/drawingml/2006/chart">
            <c:chart xmlns:c="http://schemas.openxmlformats.org/drawingml/2006/chart" xmlns:r="http://schemas.openxmlformats.org/officeDocument/2006/relationships" r:id="rId2"/>
          </a:graphicData>
        </a:graphic>
      </p:graphicFrame>
      <p:sp>
        <p:nvSpPr>
          <p:cNvPr id="10" name="TextBox 9"/>
          <p:cNvSpPr txBox="1"/>
          <p:nvPr/>
        </p:nvSpPr>
        <p:spPr>
          <a:xfrm>
            <a:off x="6438900" y="2453640"/>
            <a:ext cx="1938528" cy="646331"/>
          </a:xfrm>
          <a:prstGeom prst="rect">
            <a:avLst/>
          </a:prstGeom>
          <a:noFill/>
        </p:spPr>
        <p:txBody>
          <a:bodyPr wrap="square" rtlCol="0">
            <a:spAutoFit/>
          </a:bodyPr>
          <a:lstStyle/>
          <a:p>
            <a:r>
              <a:rPr lang="fr-CH" dirty="0" err="1" smtClean="0">
                <a:solidFill>
                  <a:srgbClr val="FF0000"/>
                </a:solidFill>
              </a:rPr>
              <a:t>Outgassing</a:t>
            </a:r>
            <a:r>
              <a:rPr lang="fr-CH" dirty="0" smtClean="0">
                <a:solidFill>
                  <a:srgbClr val="FF0000"/>
                </a:solidFill>
              </a:rPr>
              <a:t> rate </a:t>
            </a:r>
            <a:r>
              <a:rPr lang="fr-CH" dirty="0" err="1" smtClean="0">
                <a:solidFill>
                  <a:srgbClr val="FF0000"/>
                </a:solidFill>
              </a:rPr>
              <a:t>acceptance</a:t>
            </a:r>
            <a:r>
              <a:rPr lang="fr-CH" dirty="0" smtClean="0">
                <a:solidFill>
                  <a:srgbClr val="FF0000"/>
                </a:solidFill>
              </a:rPr>
              <a:t> </a:t>
            </a:r>
            <a:r>
              <a:rPr lang="fr-CH" dirty="0" err="1" smtClean="0">
                <a:solidFill>
                  <a:srgbClr val="FF0000"/>
                </a:solidFill>
              </a:rPr>
              <a:t>limit</a:t>
            </a:r>
            <a:endParaRPr lang="en-GB" dirty="0">
              <a:solidFill>
                <a:srgbClr val="FF0000"/>
              </a:solidFill>
            </a:endParaRPr>
          </a:p>
        </p:txBody>
      </p:sp>
      <p:sp>
        <p:nvSpPr>
          <p:cNvPr id="11" name="TextBox 10"/>
          <p:cNvSpPr txBox="1"/>
          <p:nvPr/>
        </p:nvSpPr>
        <p:spPr>
          <a:xfrm>
            <a:off x="5560134" y="6173983"/>
            <a:ext cx="2726872" cy="369332"/>
          </a:xfrm>
          <a:prstGeom prst="rect">
            <a:avLst/>
          </a:prstGeom>
          <a:solidFill>
            <a:schemeClr val="bg1"/>
          </a:solidFill>
        </p:spPr>
        <p:txBody>
          <a:bodyPr wrap="square" rtlCol="0">
            <a:spAutoFit/>
          </a:bodyPr>
          <a:lstStyle/>
          <a:p>
            <a:r>
              <a:rPr lang="fr-CH" dirty="0" err="1" smtClean="0"/>
              <a:t>Courtesy</a:t>
            </a:r>
            <a:r>
              <a:rPr lang="fr-CH" dirty="0" smtClean="0"/>
              <a:t> of I. Wevers</a:t>
            </a:r>
            <a:endParaRPr lang="en-GB" dirty="0"/>
          </a:p>
        </p:txBody>
      </p:sp>
    </p:spTree>
    <p:extLst>
      <p:ext uri="{BB962C8B-B14F-4D97-AF65-F5344CB8AC3E}">
        <p14:creationId xmlns:p14="http://schemas.microsoft.com/office/powerpoint/2010/main" val="179996321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Conclusions </a:t>
            </a:r>
            <a:endParaRPr lang="en-GB" dirty="0"/>
          </a:p>
        </p:txBody>
      </p:sp>
      <p:sp>
        <p:nvSpPr>
          <p:cNvPr id="7" name="Content Placeholder 6"/>
          <p:cNvSpPr>
            <a:spLocks noGrp="1"/>
          </p:cNvSpPr>
          <p:nvPr>
            <p:ph idx="1"/>
          </p:nvPr>
        </p:nvSpPr>
        <p:spPr>
          <a:ln>
            <a:solidFill>
              <a:schemeClr val="tx1"/>
            </a:solidFill>
          </a:ln>
        </p:spPr>
        <p:txBody>
          <a:bodyPr/>
          <a:lstStyle/>
          <a:p>
            <a:pPr algn="just"/>
            <a:r>
              <a:rPr lang="fr-CH" dirty="0" smtClean="0"/>
              <a:t>A </a:t>
            </a:r>
            <a:r>
              <a:rPr lang="fr-CH" dirty="0" err="1"/>
              <a:t>b</a:t>
            </a:r>
            <a:r>
              <a:rPr lang="fr-CH" dirty="0" err="1" smtClean="0"/>
              <a:t>rief</a:t>
            </a:r>
            <a:r>
              <a:rPr lang="fr-CH" dirty="0" smtClean="0"/>
              <a:t> (non –exhaustive!) </a:t>
            </a:r>
            <a:r>
              <a:rPr lang="fr-CH" dirty="0" err="1" smtClean="0"/>
              <a:t>overview</a:t>
            </a:r>
            <a:r>
              <a:rPr lang="fr-CH" dirty="0" smtClean="0"/>
              <a:t> of vacuum </a:t>
            </a:r>
            <a:r>
              <a:rPr lang="fr-CH" dirty="0" err="1" smtClean="0"/>
              <a:t>acceptance</a:t>
            </a:r>
            <a:r>
              <a:rPr lang="fr-CH" dirty="0" smtClean="0"/>
              <a:t> tests;</a:t>
            </a:r>
          </a:p>
          <a:p>
            <a:pPr algn="just"/>
            <a:r>
              <a:rPr lang="fr-CH" dirty="0" smtClean="0"/>
              <a:t>Crucial </a:t>
            </a:r>
            <a:r>
              <a:rPr lang="fr-CH" dirty="0" err="1" smtClean="0"/>
              <a:t>role</a:t>
            </a:r>
            <a:r>
              <a:rPr lang="fr-CH" dirty="0" smtClean="0"/>
              <a:t> of BVO in </a:t>
            </a:r>
            <a:r>
              <a:rPr lang="fr-CH" dirty="0" err="1" smtClean="0"/>
              <a:t>testing</a:t>
            </a:r>
            <a:r>
              <a:rPr lang="fr-CH" dirty="0" smtClean="0"/>
              <a:t> and </a:t>
            </a:r>
            <a:r>
              <a:rPr lang="fr-CH" dirty="0" err="1" smtClean="0"/>
              <a:t>assessing</a:t>
            </a:r>
            <a:r>
              <a:rPr lang="fr-CH" dirty="0" smtClean="0"/>
              <a:t> the compliance of vacuum components to </a:t>
            </a:r>
            <a:r>
              <a:rPr lang="fr-CH" dirty="0" err="1" smtClean="0"/>
              <a:t>be</a:t>
            </a:r>
            <a:r>
              <a:rPr lang="fr-CH" dirty="0" smtClean="0"/>
              <a:t> </a:t>
            </a:r>
            <a:r>
              <a:rPr lang="fr-CH" dirty="0" err="1" smtClean="0"/>
              <a:t>installed</a:t>
            </a:r>
            <a:r>
              <a:rPr lang="fr-CH" dirty="0" smtClean="0"/>
              <a:t> in the </a:t>
            </a:r>
            <a:r>
              <a:rPr lang="fr-CH" dirty="0" err="1" smtClean="0"/>
              <a:t>accelerator</a:t>
            </a:r>
            <a:r>
              <a:rPr lang="fr-CH" dirty="0" smtClean="0"/>
              <a:t> </a:t>
            </a:r>
            <a:r>
              <a:rPr lang="fr-CH" dirty="0" err="1" smtClean="0"/>
              <a:t>chain</a:t>
            </a:r>
            <a:r>
              <a:rPr lang="fr-CH" dirty="0" smtClean="0"/>
              <a:t>;</a:t>
            </a:r>
          </a:p>
          <a:p>
            <a:pPr algn="just"/>
            <a:r>
              <a:rPr lang="fr-CH" dirty="0" err="1" smtClean="0"/>
              <a:t>Thanks</a:t>
            </a:r>
            <a:r>
              <a:rPr lang="fr-CH" dirty="0" smtClean="0"/>
              <a:t> to all BVO </a:t>
            </a:r>
            <a:r>
              <a:rPr lang="fr-CH" dirty="0" err="1" smtClean="0"/>
              <a:t>colleagues</a:t>
            </a:r>
            <a:r>
              <a:rPr lang="fr-CH" dirty="0" smtClean="0"/>
              <a:t> </a:t>
            </a:r>
            <a:r>
              <a:rPr lang="fr-CH" dirty="0" err="1" smtClean="0"/>
              <a:t>involved</a:t>
            </a:r>
            <a:r>
              <a:rPr lang="fr-CH" dirty="0" smtClean="0"/>
              <a:t> </a:t>
            </a:r>
            <a:r>
              <a:rPr lang="fr-CH" dirty="0" err="1" smtClean="0"/>
              <a:t>into</a:t>
            </a:r>
            <a:r>
              <a:rPr lang="fr-CH" dirty="0" smtClean="0"/>
              <a:t> </a:t>
            </a:r>
            <a:r>
              <a:rPr lang="fr-CH" dirty="0" err="1" smtClean="0"/>
              <a:t>these</a:t>
            </a:r>
            <a:r>
              <a:rPr lang="fr-CH" dirty="0" smtClean="0"/>
              <a:t> </a:t>
            </a:r>
            <a:r>
              <a:rPr lang="fr-CH" dirty="0" err="1" smtClean="0"/>
              <a:t>activities</a:t>
            </a:r>
            <a:r>
              <a:rPr lang="fr-CH" dirty="0" smtClean="0"/>
              <a:t>!</a:t>
            </a:r>
          </a:p>
          <a:p>
            <a:pPr algn="just"/>
            <a:endParaRPr lang="fr-CH" dirty="0" smtClean="0"/>
          </a:p>
        </p:txBody>
      </p:sp>
      <p:sp>
        <p:nvSpPr>
          <p:cNvPr id="3" name="Date Placeholder 2"/>
          <p:cNvSpPr>
            <a:spLocks noGrp="1"/>
          </p:cNvSpPr>
          <p:nvPr>
            <p:ph type="dt" sz="half" idx="2"/>
          </p:nvPr>
        </p:nvSpPr>
        <p:spPr/>
        <p:txBody>
          <a:bodyPr/>
          <a:lstStyle/>
          <a:p>
            <a:fld id="{D286D462-B48E-4F19-B14C-322C43C51EA1}" type="datetime3">
              <a:rPr lang="en-US" smtClean="0"/>
              <a:pPr/>
              <a:t>16 May 2019</a:t>
            </a:fld>
            <a:endParaRPr lang="en-US" dirty="0"/>
          </a:p>
        </p:txBody>
      </p:sp>
      <p:sp>
        <p:nvSpPr>
          <p:cNvPr id="4" name="Footer Placeholder 3"/>
          <p:cNvSpPr>
            <a:spLocks noGrp="1"/>
          </p:cNvSpPr>
          <p:nvPr>
            <p:ph type="ftr" sz="quarter" idx="3"/>
          </p:nvPr>
        </p:nvSpPr>
        <p:spPr/>
        <p:txBody>
          <a:bodyPr/>
          <a:lstStyle/>
          <a:p>
            <a:r>
              <a:rPr lang="en-US" dirty="0" smtClean="0"/>
              <a:t>Chiara Pasquino</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39</a:t>
            </a:fld>
            <a:endParaRPr lang="en-US" dirty="0"/>
          </a:p>
        </p:txBody>
      </p:sp>
    </p:spTree>
    <p:extLst>
      <p:ext uri="{BB962C8B-B14F-4D97-AF65-F5344CB8AC3E}">
        <p14:creationId xmlns:p14="http://schemas.microsoft.com/office/powerpoint/2010/main" val="22802243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fr-CH" sz="3200" dirty="0" err="1" smtClean="0"/>
              <a:t>Why</a:t>
            </a:r>
            <a:r>
              <a:rPr lang="fr-CH" sz="3200" dirty="0" smtClean="0"/>
              <a:t> </a:t>
            </a:r>
            <a:r>
              <a:rPr lang="fr-CH" sz="3200" dirty="0" err="1" smtClean="0"/>
              <a:t>is</a:t>
            </a:r>
            <a:r>
              <a:rPr lang="fr-CH" sz="3200" dirty="0" smtClean="0"/>
              <a:t> </a:t>
            </a:r>
            <a:r>
              <a:rPr lang="fr-CH" sz="3200" dirty="0" err="1" smtClean="0"/>
              <a:t>it</a:t>
            </a:r>
            <a:r>
              <a:rPr lang="fr-CH" sz="3200" dirty="0" smtClean="0"/>
              <a:t> </a:t>
            </a:r>
            <a:r>
              <a:rPr lang="fr-CH" sz="3200" dirty="0" err="1" smtClean="0"/>
              <a:t>needed</a:t>
            </a:r>
            <a:r>
              <a:rPr lang="fr-CH" sz="3200" dirty="0" smtClean="0"/>
              <a:t>?</a:t>
            </a:r>
            <a:endParaRPr lang="en-GB" sz="3200" dirty="0"/>
          </a:p>
        </p:txBody>
      </p:sp>
      <p:sp>
        <p:nvSpPr>
          <p:cNvPr id="6" name="Content Placeholder 5"/>
          <p:cNvSpPr>
            <a:spLocks noGrp="1"/>
          </p:cNvSpPr>
          <p:nvPr>
            <p:ph idx="1"/>
          </p:nvPr>
        </p:nvSpPr>
        <p:spPr>
          <a:xfrm>
            <a:off x="457200" y="1194983"/>
            <a:ext cx="8226854" cy="1989094"/>
          </a:xfrm>
        </p:spPr>
        <p:txBody>
          <a:bodyPr>
            <a:normAutofit fontScale="85000" lnSpcReduction="20000"/>
          </a:bodyPr>
          <a:lstStyle/>
          <a:p>
            <a:pPr algn="just"/>
            <a:r>
              <a:rPr lang="fr-CH" sz="2400" dirty="0"/>
              <a:t>In </a:t>
            </a:r>
            <a:r>
              <a:rPr lang="fr-CH" sz="2400" dirty="0" err="1"/>
              <a:t>order</a:t>
            </a:r>
            <a:r>
              <a:rPr lang="fr-CH" sz="2400" dirty="0"/>
              <a:t> to </a:t>
            </a:r>
            <a:r>
              <a:rPr lang="fr-CH" sz="2400" dirty="0" err="1"/>
              <a:t>guarantee</a:t>
            </a:r>
            <a:r>
              <a:rPr lang="fr-CH" sz="2400" dirty="0"/>
              <a:t> a certain </a:t>
            </a:r>
            <a:r>
              <a:rPr lang="fr-CH" sz="2400" dirty="0" err="1">
                <a:solidFill>
                  <a:srgbClr val="FFC000"/>
                </a:solidFill>
              </a:rPr>
              <a:t>beam</a:t>
            </a:r>
            <a:r>
              <a:rPr lang="fr-CH" sz="2400" dirty="0">
                <a:solidFill>
                  <a:srgbClr val="FFC000"/>
                </a:solidFill>
              </a:rPr>
              <a:t> </a:t>
            </a:r>
            <a:r>
              <a:rPr lang="fr-CH" sz="2400" dirty="0" err="1">
                <a:solidFill>
                  <a:srgbClr val="FFC000"/>
                </a:solidFill>
              </a:rPr>
              <a:t>lifetime</a:t>
            </a:r>
            <a:r>
              <a:rPr lang="fr-CH" sz="2400" dirty="0"/>
              <a:t>, or certain machine </a:t>
            </a:r>
            <a:r>
              <a:rPr lang="fr-CH" sz="2400" dirty="0" err="1">
                <a:solidFill>
                  <a:srgbClr val="FFC000"/>
                </a:solidFill>
              </a:rPr>
              <a:t>operation</a:t>
            </a:r>
            <a:r>
              <a:rPr lang="fr-CH" sz="2400" dirty="0">
                <a:solidFill>
                  <a:srgbClr val="FFC000"/>
                </a:solidFill>
              </a:rPr>
              <a:t> conditions</a:t>
            </a:r>
            <a:r>
              <a:rPr lang="fr-CH" sz="2400" dirty="0"/>
              <a:t>, a maximum </a:t>
            </a:r>
            <a:r>
              <a:rPr lang="fr-CH" sz="2400" dirty="0">
                <a:solidFill>
                  <a:srgbClr val="00B050"/>
                </a:solidFill>
              </a:rPr>
              <a:t>acceptable</a:t>
            </a:r>
            <a:r>
              <a:rPr lang="fr-CH" sz="2400" dirty="0"/>
              <a:t> </a:t>
            </a:r>
            <a:r>
              <a:rPr lang="fr-CH" sz="2400" dirty="0">
                <a:solidFill>
                  <a:srgbClr val="00B050"/>
                </a:solidFill>
              </a:rPr>
              <a:t>pressure</a:t>
            </a:r>
            <a:r>
              <a:rPr lang="fr-CH" sz="2400" dirty="0"/>
              <a:t> </a:t>
            </a:r>
            <a:r>
              <a:rPr lang="fr-CH" sz="2400" dirty="0" err="1"/>
              <a:t>is</a:t>
            </a:r>
            <a:r>
              <a:rPr lang="fr-CH" sz="2400" dirty="0"/>
              <a:t> </a:t>
            </a:r>
            <a:r>
              <a:rPr lang="fr-CH" sz="2400" dirty="0" err="1"/>
              <a:t>defined</a:t>
            </a:r>
            <a:r>
              <a:rPr lang="fr-CH" sz="2400" dirty="0"/>
              <a:t> for </a:t>
            </a:r>
            <a:r>
              <a:rPr lang="fr-CH" sz="2400" dirty="0" err="1"/>
              <a:t>each</a:t>
            </a:r>
            <a:r>
              <a:rPr lang="fr-CH" sz="2400" dirty="0"/>
              <a:t> machine. </a:t>
            </a:r>
            <a:r>
              <a:rPr lang="fr-CH" sz="2400" dirty="0" err="1"/>
              <a:t>Therefore</a:t>
            </a:r>
            <a:r>
              <a:rPr lang="fr-CH" sz="2400" dirty="0" smtClean="0"/>
              <a:t>, vacuum components’ </a:t>
            </a:r>
            <a:r>
              <a:rPr lang="fr-CH" sz="2400" dirty="0" err="1"/>
              <a:t>outgassing</a:t>
            </a:r>
            <a:r>
              <a:rPr lang="fr-CH" sz="2400" dirty="0"/>
              <a:t> and </a:t>
            </a:r>
            <a:r>
              <a:rPr lang="fr-CH" sz="2400" dirty="0" err="1"/>
              <a:t>residual</a:t>
            </a:r>
            <a:r>
              <a:rPr lang="fr-CH" sz="2400" dirty="0"/>
              <a:t> </a:t>
            </a:r>
            <a:r>
              <a:rPr lang="fr-CH" sz="2400" dirty="0" err="1"/>
              <a:t>gas</a:t>
            </a:r>
            <a:r>
              <a:rPr lang="fr-CH" sz="2400" dirty="0"/>
              <a:t> </a:t>
            </a:r>
            <a:r>
              <a:rPr lang="fr-CH" sz="2400" dirty="0" err="1"/>
              <a:t>analysis</a:t>
            </a:r>
            <a:r>
              <a:rPr lang="fr-CH" sz="2400" dirty="0"/>
              <a:t> </a:t>
            </a:r>
            <a:r>
              <a:rPr lang="fr-CH" sz="2400" dirty="0" smtClean="0"/>
              <a:t>have to </a:t>
            </a:r>
            <a:r>
              <a:rPr lang="fr-CH" sz="2400" dirty="0" err="1" smtClean="0"/>
              <a:t>be</a:t>
            </a:r>
            <a:r>
              <a:rPr lang="fr-CH" sz="2400" dirty="0" smtClean="0"/>
              <a:t> </a:t>
            </a:r>
            <a:r>
              <a:rPr lang="fr-CH" sz="2400" dirty="0" err="1">
                <a:solidFill>
                  <a:srgbClr val="00B050"/>
                </a:solidFill>
              </a:rPr>
              <a:t>compliant</a:t>
            </a:r>
            <a:r>
              <a:rPr lang="fr-CH" sz="2400" dirty="0"/>
              <a:t> </a:t>
            </a:r>
            <a:r>
              <a:rPr lang="fr-CH" sz="2400" dirty="0" err="1"/>
              <a:t>with</a:t>
            </a:r>
            <a:r>
              <a:rPr lang="fr-CH" sz="2400" dirty="0"/>
              <a:t> </a:t>
            </a:r>
            <a:r>
              <a:rPr lang="fr-CH" sz="2400" dirty="0" err="1"/>
              <a:t>these</a:t>
            </a:r>
            <a:r>
              <a:rPr lang="fr-CH" sz="2400" dirty="0"/>
              <a:t> </a:t>
            </a:r>
            <a:r>
              <a:rPr lang="fr-CH" sz="2400" dirty="0" err="1" smtClean="0"/>
              <a:t>acceptance</a:t>
            </a:r>
            <a:r>
              <a:rPr lang="fr-CH" sz="2400" dirty="0" smtClean="0"/>
              <a:t> </a:t>
            </a:r>
            <a:r>
              <a:rPr lang="fr-CH" sz="2400" dirty="0" err="1" smtClean="0"/>
              <a:t>levels</a:t>
            </a:r>
            <a:r>
              <a:rPr lang="fr-CH" sz="2400" dirty="0" smtClean="0"/>
              <a:t>.</a:t>
            </a:r>
          </a:p>
          <a:p>
            <a:pPr algn="just"/>
            <a:r>
              <a:rPr lang="en-GB" sz="2400" dirty="0"/>
              <a:t>One of the main mandates of TE-VSC is to provide beam operation with the required vacuum in our </a:t>
            </a:r>
            <a:r>
              <a:rPr lang="en-GB" sz="2400" dirty="0" smtClean="0"/>
              <a:t>accelerators.</a:t>
            </a:r>
            <a:r>
              <a:rPr lang="fr-CH" sz="2400" dirty="0" smtClean="0"/>
              <a:t> </a:t>
            </a:r>
          </a:p>
          <a:p>
            <a:pPr algn="just"/>
            <a:endParaRPr lang="fr-CH" sz="2400" dirty="0"/>
          </a:p>
          <a:p>
            <a:pPr algn="just"/>
            <a:endParaRPr lang="en-GB" sz="2400" dirty="0"/>
          </a:p>
        </p:txBody>
      </p:sp>
      <p:sp>
        <p:nvSpPr>
          <p:cNvPr id="3" name="Date Placeholder 2"/>
          <p:cNvSpPr>
            <a:spLocks noGrp="1"/>
          </p:cNvSpPr>
          <p:nvPr>
            <p:ph type="dt" sz="half" idx="2"/>
          </p:nvPr>
        </p:nvSpPr>
        <p:spPr/>
        <p:txBody>
          <a:bodyPr/>
          <a:lstStyle/>
          <a:p>
            <a:fld id="{D286D462-B48E-4F19-B14C-322C43C51EA1}" type="datetime3">
              <a:rPr lang="en-US" smtClean="0"/>
              <a:pPr/>
              <a:t>16 May 2019</a:t>
            </a:fld>
            <a:endParaRPr lang="en-US" dirty="0"/>
          </a:p>
        </p:txBody>
      </p:sp>
      <p:sp>
        <p:nvSpPr>
          <p:cNvPr id="4" name="Footer Placeholder 3"/>
          <p:cNvSpPr>
            <a:spLocks noGrp="1"/>
          </p:cNvSpPr>
          <p:nvPr>
            <p:ph type="ftr" sz="quarter" idx="3"/>
          </p:nvPr>
        </p:nvSpPr>
        <p:spPr/>
        <p:txBody>
          <a:bodyPr/>
          <a:lstStyle/>
          <a:p>
            <a:r>
              <a:rPr lang="en-US" dirty="0" smtClean="0"/>
              <a:t>Chiara Pasquino</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4</a:t>
            </a:fld>
            <a:endParaRPr lang="en-US" dirty="0"/>
          </a:p>
        </p:txBody>
      </p:sp>
      <p:sp>
        <p:nvSpPr>
          <p:cNvPr id="7" name="TextBox 6"/>
          <p:cNvSpPr txBox="1"/>
          <p:nvPr/>
        </p:nvSpPr>
        <p:spPr>
          <a:xfrm>
            <a:off x="3995603" y="3159585"/>
            <a:ext cx="5074919" cy="3323987"/>
          </a:xfrm>
          <a:prstGeom prst="rect">
            <a:avLst/>
          </a:prstGeom>
          <a:noFill/>
          <a:ln>
            <a:solidFill>
              <a:schemeClr val="accent1"/>
            </a:solidFill>
          </a:ln>
        </p:spPr>
        <p:txBody>
          <a:bodyPr wrap="square" rtlCol="0">
            <a:spAutoFit/>
          </a:bodyPr>
          <a:lstStyle/>
          <a:p>
            <a:r>
              <a:rPr lang="fr-CH" sz="1400" dirty="0" smtClean="0"/>
              <a:t>Questions box:</a:t>
            </a:r>
          </a:p>
          <a:p>
            <a:pPr marL="285750" indent="-285750" algn="just">
              <a:buFontTx/>
              <a:buChar char="-"/>
            </a:pPr>
            <a:r>
              <a:rPr lang="fr-CH" sz="1400" dirty="0"/>
              <a:t>Is the </a:t>
            </a:r>
            <a:r>
              <a:rPr lang="fr-CH" sz="1400" dirty="0" err="1"/>
              <a:t>existing</a:t>
            </a:r>
            <a:r>
              <a:rPr lang="fr-CH" sz="1400" dirty="0"/>
              <a:t> </a:t>
            </a:r>
            <a:r>
              <a:rPr lang="fr-CH" sz="1400" dirty="0" err="1"/>
              <a:t>pumping</a:t>
            </a:r>
            <a:r>
              <a:rPr lang="fr-CH" sz="1400" dirty="0"/>
              <a:t> </a:t>
            </a:r>
            <a:r>
              <a:rPr lang="fr-CH" sz="1400" dirty="0" err="1"/>
              <a:t>layout</a:t>
            </a:r>
            <a:r>
              <a:rPr lang="fr-CH" sz="1400" dirty="0"/>
              <a:t> </a:t>
            </a:r>
            <a:r>
              <a:rPr lang="fr-CH" sz="1400" dirty="0" err="1"/>
              <a:t>going</a:t>
            </a:r>
            <a:r>
              <a:rPr lang="fr-CH" sz="1400" dirty="0"/>
              <a:t> to </a:t>
            </a:r>
            <a:r>
              <a:rPr lang="fr-CH" sz="1400" dirty="0" err="1"/>
              <a:t>cope</a:t>
            </a:r>
            <a:r>
              <a:rPr lang="fr-CH" sz="1400" dirty="0"/>
              <a:t> </a:t>
            </a:r>
            <a:r>
              <a:rPr lang="fr-CH" sz="1400" dirty="0" err="1"/>
              <a:t>with</a:t>
            </a:r>
            <a:r>
              <a:rPr lang="fr-CH" sz="1400" dirty="0"/>
              <a:t> the </a:t>
            </a:r>
            <a:r>
              <a:rPr lang="fr-CH" sz="1400" dirty="0" err="1"/>
              <a:t>additional</a:t>
            </a:r>
            <a:r>
              <a:rPr lang="fr-CH" sz="1400" dirty="0"/>
              <a:t> </a:t>
            </a:r>
            <a:r>
              <a:rPr lang="fr-CH" sz="1400" dirty="0" err="1"/>
              <a:t>gas</a:t>
            </a:r>
            <a:r>
              <a:rPr lang="fr-CH" sz="1400" dirty="0"/>
              <a:t> </a:t>
            </a:r>
            <a:r>
              <a:rPr lang="fr-CH" sz="1400" dirty="0" err="1" smtClean="0"/>
              <a:t>load</a:t>
            </a:r>
            <a:r>
              <a:rPr lang="fr-CH" sz="1400" dirty="0" smtClean="0"/>
              <a:t>? </a:t>
            </a:r>
            <a:endParaRPr lang="fr-CH" sz="1400" dirty="0"/>
          </a:p>
          <a:p>
            <a:pPr marL="285750" indent="-285750" algn="just">
              <a:buFontTx/>
              <a:buChar char="-"/>
            </a:pPr>
            <a:r>
              <a:rPr lang="fr-CH" sz="1400" dirty="0"/>
              <a:t>Is the component </a:t>
            </a:r>
            <a:r>
              <a:rPr lang="fr-CH" sz="1400" dirty="0" err="1"/>
              <a:t>going</a:t>
            </a:r>
            <a:r>
              <a:rPr lang="fr-CH" sz="1400" dirty="0"/>
              <a:t> to </a:t>
            </a:r>
            <a:r>
              <a:rPr lang="fr-CH" sz="1400" dirty="0" err="1" smtClean="0"/>
              <a:t>degrade</a:t>
            </a:r>
            <a:r>
              <a:rPr lang="fr-CH" sz="1400" dirty="0" smtClean="0"/>
              <a:t> the </a:t>
            </a:r>
            <a:r>
              <a:rPr lang="fr-CH" sz="1400" dirty="0" err="1" smtClean="0"/>
              <a:t>beam</a:t>
            </a:r>
            <a:r>
              <a:rPr lang="fr-CH" sz="1400" dirty="0" smtClean="0"/>
              <a:t> vacuum?(</a:t>
            </a:r>
            <a:r>
              <a:rPr lang="fr-CH" sz="1400" dirty="0" err="1" smtClean="0"/>
              <a:t>leaks</a:t>
            </a:r>
            <a:r>
              <a:rPr lang="fr-CH" sz="1400" dirty="0" smtClean="0"/>
              <a:t>, </a:t>
            </a:r>
            <a:r>
              <a:rPr lang="fr-CH" sz="1400" dirty="0" err="1" smtClean="0"/>
              <a:t>hydrocarbons</a:t>
            </a:r>
            <a:r>
              <a:rPr lang="fr-CH" sz="1400" dirty="0" smtClean="0"/>
              <a:t>..)</a:t>
            </a:r>
            <a:endParaRPr lang="fr-CH" sz="1400" dirty="0"/>
          </a:p>
          <a:p>
            <a:pPr marL="285750" indent="-285750" algn="just">
              <a:buFontTx/>
              <a:buChar char="-"/>
            </a:pPr>
            <a:r>
              <a:rPr lang="fr-CH" sz="1400" dirty="0"/>
              <a:t>For new </a:t>
            </a:r>
            <a:r>
              <a:rPr lang="fr-CH" sz="1400" dirty="0" err="1"/>
              <a:t>layouts</a:t>
            </a:r>
            <a:r>
              <a:rPr lang="fr-CH" sz="1400" dirty="0"/>
              <a:t>: do I have to </a:t>
            </a:r>
            <a:r>
              <a:rPr lang="fr-CH" sz="1400" dirty="0" err="1"/>
              <a:t>modify</a:t>
            </a:r>
            <a:r>
              <a:rPr lang="fr-CH" sz="1400" dirty="0"/>
              <a:t> the vacuum </a:t>
            </a:r>
            <a:r>
              <a:rPr lang="fr-CH" sz="1400" dirty="0" err="1"/>
              <a:t>layout</a:t>
            </a:r>
            <a:r>
              <a:rPr lang="fr-CH" sz="1400" dirty="0"/>
              <a:t> </a:t>
            </a:r>
            <a:r>
              <a:rPr lang="fr-CH" sz="1400" dirty="0" err="1"/>
              <a:t>accordingly</a:t>
            </a:r>
            <a:r>
              <a:rPr lang="fr-CH" sz="1400" dirty="0"/>
              <a:t>? Or </a:t>
            </a:r>
            <a:r>
              <a:rPr lang="fr-CH" sz="1400" dirty="0" err="1"/>
              <a:t>foresee</a:t>
            </a:r>
            <a:r>
              <a:rPr lang="fr-CH" sz="1400" dirty="0"/>
              <a:t> a </a:t>
            </a:r>
            <a:r>
              <a:rPr lang="fr-CH" sz="1400" dirty="0" err="1"/>
              <a:t>specific</a:t>
            </a:r>
            <a:r>
              <a:rPr lang="fr-CH" sz="1400" dirty="0"/>
              <a:t> </a:t>
            </a:r>
            <a:r>
              <a:rPr lang="fr-CH" sz="1400" dirty="0" err="1"/>
              <a:t>procedure</a:t>
            </a:r>
            <a:r>
              <a:rPr lang="fr-CH" sz="1400" dirty="0"/>
              <a:t> for </a:t>
            </a:r>
            <a:r>
              <a:rPr lang="fr-CH" sz="1400" dirty="0" err="1"/>
              <a:t>critical</a:t>
            </a:r>
            <a:r>
              <a:rPr lang="fr-CH" sz="1400" dirty="0"/>
              <a:t> components?</a:t>
            </a:r>
          </a:p>
          <a:p>
            <a:pPr marL="285750" indent="-285750" algn="just">
              <a:buFontTx/>
              <a:buChar char="-"/>
            </a:pPr>
            <a:r>
              <a:rPr lang="fr-CH" sz="1400" dirty="0"/>
              <a:t>Is the component </a:t>
            </a:r>
            <a:r>
              <a:rPr lang="fr-CH" sz="1400" dirty="0" err="1"/>
              <a:t>going</a:t>
            </a:r>
            <a:r>
              <a:rPr lang="fr-CH" sz="1400" dirty="0"/>
              <a:t> to </a:t>
            </a:r>
            <a:r>
              <a:rPr lang="fr-CH" sz="1400" dirty="0" err="1"/>
              <a:t>limit</a:t>
            </a:r>
            <a:r>
              <a:rPr lang="fr-CH" sz="1400" dirty="0"/>
              <a:t> the machine </a:t>
            </a:r>
            <a:r>
              <a:rPr lang="fr-CH" sz="1400" dirty="0" err="1"/>
              <a:t>operation</a:t>
            </a:r>
            <a:r>
              <a:rPr lang="fr-CH" sz="1400" dirty="0" smtClean="0"/>
              <a:t>?</a:t>
            </a:r>
          </a:p>
          <a:p>
            <a:pPr algn="just"/>
            <a:endParaRPr lang="fr-CH" sz="1400" dirty="0"/>
          </a:p>
          <a:p>
            <a:pPr algn="just"/>
            <a:r>
              <a:rPr lang="fr-CH" sz="1400" dirty="0" smtClean="0"/>
              <a:t>REMINDER!! </a:t>
            </a:r>
            <a:r>
              <a:rPr lang="fr-CH" sz="1400" dirty="0" err="1" smtClean="0"/>
              <a:t>Outgassing</a:t>
            </a:r>
            <a:r>
              <a:rPr lang="fr-CH" sz="1400" dirty="0" smtClean="0"/>
              <a:t> rates </a:t>
            </a:r>
            <a:r>
              <a:rPr lang="fr-CH" sz="1400" dirty="0" err="1" smtClean="0"/>
              <a:t>spans</a:t>
            </a:r>
            <a:r>
              <a:rPr lang="fr-CH" sz="1400" dirty="0" smtClean="0"/>
              <a:t> over </a:t>
            </a:r>
            <a:r>
              <a:rPr lang="fr-CH" sz="1400" dirty="0" err="1" smtClean="0"/>
              <a:t>orders</a:t>
            </a:r>
            <a:r>
              <a:rPr lang="fr-CH" sz="1400" dirty="0" smtClean="0"/>
              <a:t> of magnitude, </a:t>
            </a:r>
            <a:r>
              <a:rPr lang="fr-CH" sz="1400" dirty="0" err="1" smtClean="0"/>
              <a:t>while</a:t>
            </a:r>
            <a:r>
              <a:rPr lang="fr-CH" sz="1400" dirty="0" smtClean="0"/>
              <a:t> the effective </a:t>
            </a:r>
            <a:r>
              <a:rPr lang="fr-CH" sz="1400" dirty="0" err="1" smtClean="0"/>
              <a:t>pumping</a:t>
            </a:r>
            <a:r>
              <a:rPr lang="fr-CH" sz="1400" dirty="0" smtClean="0"/>
              <a:t> speed </a:t>
            </a:r>
            <a:r>
              <a:rPr lang="fr-CH" sz="1400" dirty="0" err="1" smtClean="0"/>
              <a:t>is</a:t>
            </a:r>
            <a:r>
              <a:rPr lang="fr-CH" sz="1400" dirty="0" smtClean="0"/>
              <a:t> conductance </a:t>
            </a:r>
            <a:r>
              <a:rPr lang="fr-CH" sz="1400" dirty="0" err="1" smtClean="0"/>
              <a:t>limited</a:t>
            </a:r>
            <a:r>
              <a:rPr lang="fr-CH" sz="1400" dirty="0" smtClean="0"/>
              <a:t>. </a:t>
            </a:r>
            <a:endParaRPr lang="en-GB" sz="1400" dirty="0"/>
          </a:p>
          <a:p>
            <a:endParaRPr lang="fr-CH" sz="1400" dirty="0" smtClean="0"/>
          </a:p>
          <a:p>
            <a:endParaRPr lang="en-GB" sz="1400"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53" y="3289642"/>
            <a:ext cx="3810000" cy="2857500"/>
          </a:xfrm>
          <a:prstGeom prst="rect">
            <a:avLst/>
          </a:prstGeom>
        </p:spPr>
      </p:pic>
    </p:spTree>
    <p:extLst>
      <p:ext uri="{BB962C8B-B14F-4D97-AF65-F5344CB8AC3E}">
        <p14:creationId xmlns:p14="http://schemas.microsoft.com/office/powerpoint/2010/main" val="2366910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8356" y="167640"/>
            <a:ext cx="7470648" cy="1143000"/>
          </a:xfrm>
        </p:spPr>
        <p:txBody>
          <a:bodyPr>
            <a:noAutofit/>
          </a:bodyPr>
          <a:lstStyle/>
          <a:p>
            <a:pPr algn="ctr"/>
            <a:r>
              <a:rPr lang="fr-CH" sz="2800" dirty="0" err="1" smtClean="0"/>
              <a:t>Beam</a:t>
            </a:r>
            <a:r>
              <a:rPr lang="fr-CH" sz="2800" dirty="0" smtClean="0"/>
              <a:t> and </a:t>
            </a:r>
            <a:r>
              <a:rPr lang="fr-CH" sz="2800" dirty="0" err="1" smtClean="0"/>
              <a:t>residual</a:t>
            </a:r>
            <a:r>
              <a:rPr lang="fr-CH" sz="2800" dirty="0" smtClean="0"/>
              <a:t> </a:t>
            </a:r>
            <a:r>
              <a:rPr lang="fr-CH" sz="2800" dirty="0" err="1" smtClean="0"/>
              <a:t>gas</a:t>
            </a:r>
            <a:r>
              <a:rPr lang="fr-CH" sz="2800" dirty="0" smtClean="0"/>
              <a:t> interactions</a:t>
            </a:r>
            <a:endParaRPr lang="en-GB" sz="2800" dirty="0"/>
          </a:p>
        </p:txBody>
      </p:sp>
      <p:sp>
        <p:nvSpPr>
          <p:cNvPr id="3" name="Date Placeholder 2"/>
          <p:cNvSpPr>
            <a:spLocks noGrp="1"/>
          </p:cNvSpPr>
          <p:nvPr>
            <p:ph type="dt" sz="half" idx="2"/>
          </p:nvPr>
        </p:nvSpPr>
        <p:spPr/>
        <p:txBody>
          <a:bodyPr/>
          <a:lstStyle/>
          <a:p>
            <a:fld id="{D286D462-B48E-4F19-B14C-322C43C51EA1}" type="datetime3">
              <a:rPr lang="en-US" smtClean="0"/>
              <a:pPr/>
              <a:t>16 May 2019</a:t>
            </a:fld>
            <a:endParaRPr lang="en-US" dirty="0"/>
          </a:p>
        </p:txBody>
      </p:sp>
      <p:sp>
        <p:nvSpPr>
          <p:cNvPr id="4" name="Footer Placeholder 3"/>
          <p:cNvSpPr>
            <a:spLocks noGrp="1"/>
          </p:cNvSpPr>
          <p:nvPr>
            <p:ph type="ftr" sz="quarter" idx="3"/>
          </p:nvPr>
        </p:nvSpPr>
        <p:spPr/>
        <p:txBody>
          <a:bodyPr/>
          <a:lstStyle/>
          <a:p>
            <a:r>
              <a:rPr lang="en-US" dirty="0" smtClean="0"/>
              <a:t>Chiara Pasquino</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5</a:t>
            </a:fld>
            <a:endParaRPr lang="en-US" dirty="0"/>
          </a:p>
        </p:txBody>
      </p:sp>
      <p:grpSp>
        <p:nvGrpSpPr>
          <p:cNvPr id="92" name="Group 91"/>
          <p:cNvGrpSpPr/>
          <p:nvPr/>
        </p:nvGrpSpPr>
        <p:grpSpPr>
          <a:xfrm>
            <a:off x="615018" y="1393298"/>
            <a:ext cx="3558540" cy="1472314"/>
            <a:chOff x="331980" y="1788043"/>
            <a:chExt cx="3558540" cy="1472314"/>
          </a:xfrm>
        </p:grpSpPr>
        <p:grpSp>
          <p:nvGrpSpPr>
            <p:cNvPr id="78" name="Group 77"/>
            <p:cNvGrpSpPr/>
            <p:nvPr/>
          </p:nvGrpSpPr>
          <p:grpSpPr>
            <a:xfrm>
              <a:off x="331980" y="1788043"/>
              <a:ext cx="3558540" cy="1472314"/>
              <a:chOff x="853440" y="1844040"/>
              <a:chExt cx="3558540" cy="1472314"/>
            </a:xfrm>
          </p:grpSpPr>
          <p:cxnSp>
            <p:nvCxnSpPr>
              <p:cNvPr id="19" name="Straight Connector 18"/>
              <p:cNvCxnSpPr/>
              <p:nvPr/>
            </p:nvCxnSpPr>
            <p:spPr>
              <a:xfrm>
                <a:off x="906780" y="2476500"/>
                <a:ext cx="3505200" cy="0"/>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flipV="1">
                <a:off x="853440" y="1844040"/>
                <a:ext cx="3505200" cy="7620"/>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flipV="1">
                <a:off x="906780" y="3124200"/>
                <a:ext cx="3505200" cy="7620"/>
              </a:xfrm>
              <a:prstGeom prst="line">
                <a:avLst/>
              </a:prstGeom>
            </p:spPr>
            <p:style>
              <a:lnRef idx="2">
                <a:schemeClr val="accent1"/>
              </a:lnRef>
              <a:fillRef idx="0">
                <a:schemeClr val="accent1"/>
              </a:fillRef>
              <a:effectRef idx="1">
                <a:schemeClr val="accent1"/>
              </a:effectRef>
              <a:fontRef idx="minor">
                <a:schemeClr val="tx1"/>
              </a:fontRef>
            </p:style>
          </p:cxnSp>
          <p:grpSp>
            <p:nvGrpSpPr>
              <p:cNvPr id="20" name="Group 19"/>
              <p:cNvGrpSpPr/>
              <p:nvPr/>
            </p:nvGrpSpPr>
            <p:grpSpPr>
              <a:xfrm>
                <a:off x="1059180" y="2315820"/>
                <a:ext cx="426720" cy="321360"/>
                <a:chOff x="1059180" y="2155140"/>
                <a:chExt cx="426720" cy="321360"/>
              </a:xfrm>
            </p:grpSpPr>
            <p:sp>
              <p:nvSpPr>
                <p:cNvPr id="9" name="Flowchart: Connector 8"/>
                <p:cNvSpPr/>
                <p:nvPr/>
              </p:nvSpPr>
              <p:spPr>
                <a:xfrm>
                  <a:off x="1059180" y="2255520"/>
                  <a:ext cx="108000" cy="108000"/>
                </a:xfrm>
                <a:prstGeom prst="flowChartConnector">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Flowchart: Connector 9"/>
                <p:cNvSpPr/>
                <p:nvPr/>
              </p:nvSpPr>
              <p:spPr>
                <a:xfrm>
                  <a:off x="1226160" y="2368500"/>
                  <a:ext cx="108000" cy="108000"/>
                </a:xfrm>
                <a:prstGeom prst="flowChartConnector">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Flowchart: Connector 10"/>
                <p:cNvSpPr/>
                <p:nvPr/>
              </p:nvSpPr>
              <p:spPr>
                <a:xfrm>
                  <a:off x="1377900" y="2255520"/>
                  <a:ext cx="108000" cy="108000"/>
                </a:xfrm>
                <a:prstGeom prst="flowChartConnector">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Flowchart: Connector 11"/>
                <p:cNvSpPr/>
                <p:nvPr/>
              </p:nvSpPr>
              <p:spPr>
                <a:xfrm>
                  <a:off x="1210920" y="2155140"/>
                  <a:ext cx="108000" cy="108000"/>
                </a:xfrm>
                <a:prstGeom prst="flowChartConnector">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Flowchart: Connector 12"/>
                <p:cNvSpPr/>
                <p:nvPr/>
              </p:nvSpPr>
              <p:spPr>
                <a:xfrm>
                  <a:off x="1210920" y="2263140"/>
                  <a:ext cx="108000" cy="108000"/>
                </a:xfrm>
                <a:prstGeom prst="flowChartConnector">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Flowchart: Connector 13"/>
                <p:cNvSpPr/>
                <p:nvPr/>
              </p:nvSpPr>
              <p:spPr>
                <a:xfrm>
                  <a:off x="1302360" y="2339745"/>
                  <a:ext cx="108000" cy="108000"/>
                </a:xfrm>
                <a:prstGeom prst="flowChartConnector">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Flowchart: Connector 14"/>
                <p:cNvSpPr/>
                <p:nvPr/>
              </p:nvSpPr>
              <p:spPr>
                <a:xfrm>
                  <a:off x="1287780" y="2168400"/>
                  <a:ext cx="108000" cy="108000"/>
                </a:xfrm>
                <a:prstGeom prst="flowChartConnector">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Flowchart: Connector 15"/>
                <p:cNvSpPr/>
                <p:nvPr/>
              </p:nvSpPr>
              <p:spPr>
                <a:xfrm>
                  <a:off x="1141680" y="2168400"/>
                  <a:ext cx="108000" cy="108000"/>
                </a:xfrm>
                <a:prstGeom prst="flowChartConnector">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Flowchart: Connector 16"/>
                <p:cNvSpPr/>
                <p:nvPr/>
              </p:nvSpPr>
              <p:spPr>
                <a:xfrm>
                  <a:off x="1134060" y="2320950"/>
                  <a:ext cx="108000" cy="108000"/>
                </a:xfrm>
                <a:prstGeom prst="flowChartConnector">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37" name="Group 36"/>
              <p:cNvGrpSpPr/>
              <p:nvPr/>
            </p:nvGrpSpPr>
            <p:grpSpPr>
              <a:xfrm>
                <a:off x="2086970" y="2204872"/>
                <a:ext cx="227708" cy="581145"/>
                <a:chOff x="5064532" y="1959360"/>
                <a:chExt cx="227708" cy="581145"/>
              </a:xfrm>
            </p:grpSpPr>
            <p:sp>
              <p:nvSpPr>
                <p:cNvPr id="21" name="Flowchart: Connector 20"/>
                <p:cNvSpPr/>
                <p:nvPr/>
              </p:nvSpPr>
              <p:spPr>
                <a:xfrm>
                  <a:off x="5076240" y="1959360"/>
                  <a:ext cx="216000" cy="216000"/>
                </a:xfrm>
                <a:prstGeom prst="flowChartConnecto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Flowchart: Connector 21"/>
                <p:cNvSpPr/>
                <p:nvPr/>
              </p:nvSpPr>
              <p:spPr>
                <a:xfrm>
                  <a:off x="5064532" y="2324505"/>
                  <a:ext cx="216000" cy="216000"/>
                </a:xfrm>
                <a:prstGeom prst="flowChartConnecto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36" name="Straight Connector 35"/>
                <p:cNvCxnSpPr>
                  <a:stCxn id="22" idx="0"/>
                  <a:endCxn id="21" idx="4"/>
                </p:cNvCxnSpPr>
                <p:nvPr/>
              </p:nvCxnSpPr>
              <p:spPr>
                <a:xfrm flipV="1">
                  <a:off x="5172532" y="2175360"/>
                  <a:ext cx="11708" cy="14914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41" name="Group 40"/>
              <p:cNvGrpSpPr/>
              <p:nvPr/>
            </p:nvGrpSpPr>
            <p:grpSpPr>
              <a:xfrm>
                <a:off x="2543540" y="2554425"/>
                <a:ext cx="372208" cy="469529"/>
                <a:chOff x="6078420" y="2500425"/>
                <a:chExt cx="372208" cy="469529"/>
              </a:xfrm>
            </p:grpSpPr>
            <p:sp>
              <p:nvSpPr>
                <p:cNvPr id="23" name="Flowchart: Connector 22"/>
                <p:cNvSpPr/>
                <p:nvPr/>
              </p:nvSpPr>
              <p:spPr>
                <a:xfrm>
                  <a:off x="6078420" y="2500425"/>
                  <a:ext cx="216000" cy="216000"/>
                </a:xfrm>
                <a:prstGeom prst="flowChartConnector">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 name="Flowchart: Connector 23"/>
                <p:cNvSpPr/>
                <p:nvPr/>
              </p:nvSpPr>
              <p:spPr>
                <a:xfrm>
                  <a:off x="6234628" y="2753954"/>
                  <a:ext cx="216000" cy="216000"/>
                </a:xfrm>
                <a:prstGeom prst="flowChartConnector">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39" name="Straight Connector 38"/>
                <p:cNvCxnSpPr>
                  <a:stCxn id="24" idx="1"/>
                </p:cNvCxnSpPr>
                <p:nvPr/>
              </p:nvCxnSpPr>
              <p:spPr>
                <a:xfrm flipH="1" flipV="1">
                  <a:off x="6217768" y="2645955"/>
                  <a:ext cx="48492" cy="139631"/>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47" name="Group 46"/>
              <p:cNvGrpSpPr/>
              <p:nvPr/>
            </p:nvGrpSpPr>
            <p:grpSpPr>
              <a:xfrm>
                <a:off x="2776936" y="1893420"/>
                <a:ext cx="577336" cy="602025"/>
                <a:chOff x="6510420" y="1893420"/>
                <a:chExt cx="577336" cy="602025"/>
              </a:xfrm>
            </p:grpSpPr>
            <p:sp>
              <p:nvSpPr>
                <p:cNvPr id="25" name="Flowchart: Connector 24"/>
                <p:cNvSpPr/>
                <p:nvPr/>
              </p:nvSpPr>
              <p:spPr>
                <a:xfrm>
                  <a:off x="6510420" y="2153820"/>
                  <a:ext cx="216000" cy="216000"/>
                </a:xfrm>
                <a:prstGeom prst="flowChartConnector">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Flowchart: Connector 25"/>
                <p:cNvSpPr/>
                <p:nvPr/>
              </p:nvSpPr>
              <p:spPr>
                <a:xfrm>
                  <a:off x="6871756" y="2279445"/>
                  <a:ext cx="216000" cy="216000"/>
                </a:xfrm>
                <a:prstGeom prst="flowChartConnector">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 name="Flowchart: Connector 26"/>
                <p:cNvSpPr/>
                <p:nvPr/>
              </p:nvSpPr>
              <p:spPr>
                <a:xfrm>
                  <a:off x="6763756" y="1893420"/>
                  <a:ext cx="216000" cy="216000"/>
                </a:xfrm>
                <a:prstGeom prst="flowChartConnector">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43" name="Straight Connector 42"/>
                <p:cNvCxnSpPr>
                  <a:stCxn id="25" idx="7"/>
                  <a:endCxn id="27" idx="3"/>
                </p:cNvCxnSpPr>
                <p:nvPr/>
              </p:nvCxnSpPr>
              <p:spPr>
                <a:xfrm flipV="1">
                  <a:off x="6694788" y="2077788"/>
                  <a:ext cx="100600" cy="107664"/>
                </a:xfrm>
                <a:prstGeom prst="line">
                  <a:avLst/>
                </a:prstGeom>
              </p:spPr>
              <p:style>
                <a:lnRef idx="2">
                  <a:schemeClr val="accent1"/>
                </a:lnRef>
                <a:fillRef idx="0">
                  <a:schemeClr val="accent1"/>
                </a:fillRef>
                <a:effectRef idx="1">
                  <a:schemeClr val="accent1"/>
                </a:effectRef>
                <a:fontRef idx="minor">
                  <a:schemeClr val="tx1"/>
                </a:fontRef>
              </p:style>
            </p:cxnSp>
            <p:cxnSp>
              <p:nvCxnSpPr>
                <p:cNvPr id="44" name="Straight Connector 43"/>
                <p:cNvCxnSpPr>
                  <a:stCxn id="25" idx="5"/>
                  <a:endCxn id="26" idx="2"/>
                </p:cNvCxnSpPr>
                <p:nvPr/>
              </p:nvCxnSpPr>
              <p:spPr>
                <a:xfrm>
                  <a:off x="6694788" y="2338188"/>
                  <a:ext cx="176968" cy="49257"/>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6" name="Group 65"/>
              <p:cNvGrpSpPr/>
              <p:nvPr/>
            </p:nvGrpSpPr>
            <p:grpSpPr>
              <a:xfrm>
                <a:off x="3531240" y="2049072"/>
                <a:ext cx="756000" cy="950256"/>
                <a:chOff x="5944216" y="1865582"/>
                <a:chExt cx="756000" cy="950256"/>
              </a:xfrm>
            </p:grpSpPr>
            <p:sp>
              <p:nvSpPr>
                <p:cNvPr id="48" name="Flowchart: Connector 47"/>
                <p:cNvSpPr/>
                <p:nvPr/>
              </p:nvSpPr>
              <p:spPr>
                <a:xfrm>
                  <a:off x="6160216" y="2254200"/>
                  <a:ext cx="216000" cy="216000"/>
                </a:xfrm>
                <a:prstGeom prst="flowChartConnector">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9" name="Flowchart: Connector 48"/>
                <p:cNvSpPr/>
                <p:nvPr/>
              </p:nvSpPr>
              <p:spPr>
                <a:xfrm>
                  <a:off x="5944216" y="2565653"/>
                  <a:ext cx="216000" cy="216000"/>
                </a:xfrm>
                <a:prstGeom prst="flowChartConnecto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0" name="Flowchart: Connector 49"/>
                <p:cNvSpPr/>
                <p:nvPr/>
              </p:nvSpPr>
              <p:spPr>
                <a:xfrm>
                  <a:off x="6352952" y="2599838"/>
                  <a:ext cx="216000" cy="216000"/>
                </a:xfrm>
                <a:prstGeom prst="flowChartConnecto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1" name="Flowchart: Connector 50"/>
                <p:cNvSpPr/>
                <p:nvPr/>
              </p:nvSpPr>
              <p:spPr>
                <a:xfrm>
                  <a:off x="6160216" y="1865582"/>
                  <a:ext cx="216000" cy="216000"/>
                </a:xfrm>
                <a:prstGeom prst="flowChartConnecto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2" name="Flowchart: Connector 51"/>
                <p:cNvSpPr/>
                <p:nvPr/>
              </p:nvSpPr>
              <p:spPr>
                <a:xfrm>
                  <a:off x="6484216" y="2207820"/>
                  <a:ext cx="216000" cy="216000"/>
                </a:xfrm>
                <a:prstGeom prst="flowChartConnecto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53" name="Straight Connector 52"/>
                <p:cNvCxnSpPr>
                  <a:endCxn id="49" idx="7"/>
                </p:cNvCxnSpPr>
                <p:nvPr/>
              </p:nvCxnSpPr>
              <p:spPr>
                <a:xfrm flipH="1">
                  <a:off x="6128584" y="2451871"/>
                  <a:ext cx="85749" cy="145414"/>
                </a:xfrm>
                <a:prstGeom prst="line">
                  <a:avLst/>
                </a:prstGeom>
              </p:spPr>
              <p:style>
                <a:lnRef idx="2">
                  <a:schemeClr val="accent1"/>
                </a:lnRef>
                <a:fillRef idx="0">
                  <a:schemeClr val="accent1"/>
                </a:fillRef>
                <a:effectRef idx="1">
                  <a:schemeClr val="accent1"/>
                </a:effectRef>
                <a:fontRef idx="minor">
                  <a:schemeClr val="tx1"/>
                </a:fontRef>
              </p:style>
            </p:cxnSp>
            <p:cxnSp>
              <p:nvCxnSpPr>
                <p:cNvPr id="55" name="Straight Connector 54"/>
                <p:cNvCxnSpPr>
                  <a:stCxn id="48" idx="5"/>
                  <a:endCxn id="50" idx="0"/>
                </p:cNvCxnSpPr>
                <p:nvPr/>
              </p:nvCxnSpPr>
              <p:spPr>
                <a:xfrm>
                  <a:off x="6344584" y="2438568"/>
                  <a:ext cx="116368" cy="161270"/>
                </a:xfrm>
                <a:prstGeom prst="line">
                  <a:avLst/>
                </a:prstGeom>
              </p:spPr>
              <p:style>
                <a:lnRef idx="2">
                  <a:schemeClr val="accent1"/>
                </a:lnRef>
                <a:fillRef idx="0">
                  <a:schemeClr val="accent1"/>
                </a:fillRef>
                <a:effectRef idx="1">
                  <a:schemeClr val="accent1"/>
                </a:effectRef>
                <a:fontRef idx="minor">
                  <a:schemeClr val="tx1"/>
                </a:fontRef>
              </p:style>
            </p:cxnSp>
            <p:cxnSp>
              <p:nvCxnSpPr>
                <p:cNvPr id="60" name="Straight Connector 59"/>
                <p:cNvCxnSpPr>
                  <a:stCxn id="48" idx="6"/>
                  <a:endCxn id="52" idx="2"/>
                </p:cNvCxnSpPr>
                <p:nvPr/>
              </p:nvCxnSpPr>
              <p:spPr>
                <a:xfrm flipV="1">
                  <a:off x="6376216" y="2315820"/>
                  <a:ext cx="108000" cy="46380"/>
                </a:xfrm>
                <a:prstGeom prst="line">
                  <a:avLst/>
                </a:prstGeom>
              </p:spPr>
              <p:style>
                <a:lnRef idx="2">
                  <a:schemeClr val="accent1"/>
                </a:lnRef>
                <a:fillRef idx="0">
                  <a:schemeClr val="accent1"/>
                </a:fillRef>
                <a:effectRef idx="1">
                  <a:schemeClr val="accent1"/>
                </a:effectRef>
                <a:fontRef idx="minor">
                  <a:schemeClr val="tx1"/>
                </a:fontRef>
              </p:style>
            </p:cxnSp>
            <p:cxnSp>
              <p:nvCxnSpPr>
                <p:cNvPr id="63" name="Straight Connector 62"/>
                <p:cNvCxnSpPr>
                  <a:stCxn id="51" idx="4"/>
                  <a:endCxn id="48" idx="0"/>
                </p:cNvCxnSpPr>
                <p:nvPr/>
              </p:nvCxnSpPr>
              <p:spPr>
                <a:xfrm>
                  <a:off x="6268216" y="2081582"/>
                  <a:ext cx="0" cy="172618"/>
                </a:xfrm>
                <a:prstGeom prst="line">
                  <a:avLst/>
                </a:prstGeom>
              </p:spPr>
              <p:style>
                <a:lnRef idx="2">
                  <a:schemeClr val="accent1"/>
                </a:lnRef>
                <a:fillRef idx="0">
                  <a:schemeClr val="accent1"/>
                </a:fillRef>
                <a:effectRef idx="1">
                  <a:schemeClr val="accent1"/>
                </a:effectRef>
                <a:fontRef idx="minor">
                  <a:schemeClr val="tx1"/>
                </a:fontRef>
              </p:style>
            </p:cxnSp>
          </p:grpSp>
          <p:sp>
            <p:nvSpPr>
              <p:cNvPr id="67" name="Flowchart: Connector 66"/>
              <p:cNvSpPr/>
              <p:nvPr/>
            </p:nvSpPr>
            <p:spPr>
              <a:xfrm>
                <a:off x="1045440" y="2916528"/>
                <a:ext cx="216000" cy="216000"/>
              </a:xfrm>
              <a:prstGeom prst="flowChartConnector">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72" name="Straight Connector 71"/>
              <p:cNvCxnSpPr>
                <a:stCxn id="67" idx="6"/>
              </p:cNvCxnSpPr>
              <p:nvPr/>
            </p:nvCxnSpPr>
            <p:spPr>
              <a:xfrm>
                <a:off x="1261440" y="3024528"/>
                <a:ext cx="94920" cy="0"/>
              </a:xfrm>
              <a:prstGeom prst="line">
                <a:avLst/>
              </a:prstGeom>
            </p:spPr>
            <p:style>
              <a:lnRef idx="2">
                <a:schemeClr val="accent1"/>
              </a:lnRef>
              <a:fillRef idx="0">
                <a:schemeClr val="accent1"/>
              </a:fillRef>
              <a:effectRef idx="1">
                <a:schemeClr val="accent1"/>
              </a:effectRef>
              <a:fontRef idx="minor">
                <a:schemeClr val="tx1"/>
              </a:fontRef>
            </p:style>
          </p:cxnSp>
          <p:sp>
            <p:nvSpPr>
              <p:cNvPr id="75" name="Flowchart: Connector 74"/>
              <p:cNvSpPr/>
              <p:nvPr/>
            </p:nvSpPr>
            <p:spPr>
              <a:xfrm>
                <a:off x="1370097" y="2916528"/>
                <a:ext cx="216000" cy="216000"/>
              </a:xfrm>
              <a:prstGeom prst="flowChartConnecto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6" name="Double Bracket 75"/>
              <p:cNvSpPr/>
              <p:nvPr/>
            </p:nvSpPr>
            <p:spPr>
              <a:xfrm>
                <a:off x="999630" y="2850231"/>
                <a:ext cx="623340" cy="316692"/>
              </a:xfrm>
              <a:prstGeom prst="bracketPair">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77" name="TextBox 76"/>
              <p:cNvSpPr txBox="1"/>
              <p:nvPr/>
            </p:nvSpPr>
            <p:spPr>
              <a:xfrm>
                <a:off x="1576854" y="3008577"/>
                <a:ext cx="772713" cy="307777"/>
              </a:xfrm>
              <a:prstGeom prst="rect">
                <a:avLst/>
              </a:prstGeom>
              <a:noFill/>
            </p:spPr>
            <p:txBody>
              <a:bodyPr wrap="square" rtlCol="0">
                <a:spAutoFit/>
              </a:bodyPr>
              <a:lstStyle/>
              <a:p>
                <a:r>
                  <a:rPr lang="fr-CH" sz="1400" dirty="0" smtClean="0"/>
                  <a:t>C</a:t>
                </a:r>
                <a:r>
                  <a:rPr lang="fr-CH" sz="1400" baseline="-25000" dirty="0" smtClean="0"/>
                  <a:t>n</a:t>
                </a:r>
                <a:r>
                  <a:rPr lang="fr-CH" sz="1400" dirty="0" smtClean="0"/>
                  <a:t>H</a:t>
                </a:r>
                <a:r>
                  <a:rPr lang="fr-CH" sz="1400" baseline="-25000" dirty="0" smtClean="0"/>
                  <a:t>n+2</a:t>
                </a:r>
                <a:endParaRPr lang="en-GB" sz="1400" baseline="-25000" dirty="0"/>
              </a:p>
            </p:txBody>
          </p:sp>
        </p:grpSp>
        <p:sp>
          <p:nvSpPr>
            <p:cNvPr id="79" name="Flowchart: Connector 78"/>
            <p:cNvSpPr/>
            <p:nvPr/>
          </p:nvSpPr>
          <p:spPr>
            <a:xfrm>
              <a:off x="2524005" y="2853192"/>
              <a:ext cx="216000" cy="216000"/>
            </a:xfrm>
            <a:prstGeom prst="flowChartConnector">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1" name="Flowchart: Connector 80"/>
            <p:cNvSpPr/>
            <p:nvPr/>
          </p:nvSpPr>
          <p:spPr>
            <a:xfrm>
              <a:off x="2717412" y="2606428"/>
              <a:ext cx="216000" cy="216000"/>
            </a:xfrm>
            <a:prstGeom prst="flowChartConnector">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82" name="Straight Connector 81"/>
            <p:cNvCxnSpPr/>
            <p:nvPr/>
          </p:nvCxnSpPr>
          <p:spPr>
            <a:xfrm flipH="1">
              <a:off x="2686005" y="2774279"/>
              <a:ext cx="108000" cy="94786"/>
            </a:xfrm>
            <a:prstGeom prst="line">
              <a:avLst/>
            </a:prstGeom>
          </p:spPr>
          <p:style>
            <a:lnRef idx="2">
              <a:schemeClr val="accent1"/>
            </a:lnRef>
            <a:fillRef idx="0">
              <a:schemeClr val="accent1"/>
            </a:fillRef>
            <a:effectRef idx="1">
              <a:schemeClr val="accent1"/>
            </a:effectRef>
            <a:fontRef idx="minor">
              <a:schemeClr val="tx1"/>
            </a:fontRef>
          </p:style>
        </p:cxnSp>
        <p:grpSp>
          <p:nvGrpSpPr>
            <p:cNvPr id="91" name="Group 90"/>
            <p:cNvGrpSpPr/>
            <p:nvPr/>
          </p:nvGrpSpPr>
          <p:grpSpPr>
            <a:xfrm>
              <a:off x="988821" y="1792380"/>
              <a:ext cx="564016" cy="505236"/>
              <a:chOff x="5187405" y="2148875"/>
              <a:chExt cx="564016" cy="505236"/>
            </a:xfrm>
          </p:grpSpPr>
          <p:sp>
            <p:nvSpPr>
              <p:cNvPr id="84" name="Flowchart: Connector 83"/>
              <p:cNvSpPr/>
              <p:nvPr/>
            </p:nvSpPr>
            <p:spPr>
              <a:xfrm>
                <a:off x="5187405" y="2438111"/>
                <a:ext cx="216000" cy="216000"/>
              </a:xfrm>
              <a:prstGeom prst="flowChartConnecto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5" name="Flowchart: Connector 84"/>
              <p:cNvSpPr/>
              <p:nvPr/>
            </p:nvSpPr>
            <p:spPr>
              <a:xfrm>
                <a:off x="5535421" y="2435454"/>
                <a:ext cx="216000" cy="216000"/>
              </a:xfrm>
              <a:prstGeom prst="flowChartConnecto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6" name="Flowchart: Connector 85"/>
              <p:cNvSpPr/>
              <p:nvPr/>
            </p:nvSpPr>
            <p:spPr>
              <a:xfrm>
                <a:off x="5333323" y="2148875"/>
                <a:ext cx="216000" cy="216000"/>
              </a:xfrm>
              <a:prstGeom prst="flowChartConnector">
                <a:avLst/>
              </a:prstGeom>
              <a:solidFill>
                <a:schemeClr val="tx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87" name="Straight Connector 86"/>
              <p:cNvCxnSpPr/>
              <p:nvPr/>
            </p:nvCxnSpPr>
            <p:spPr>
              <a:xfrm flipV="1">
                <a:off x="5305910" y="2346333"/>
                <a:ext cx="100600" cy="107664"/>
              </a:xfrm>
              <a:prstGeom prst="line">
                <a:avLst/>
              </a:prstGeom>
            </p:spPr>
            <p:style>
              <a:lnRef idx="2">
                <a:schemeClr val="accent1"/>
              </a:lnRef>
              <a:fillRef idx="0">
                <a:schemeClr val="accent1"/>
              </a:fillRef>
              <a:effectRef idx="1">
                <a:schemeClr val="accent1"/>
              </a:effectRef>
              <a:fontRef idx="minor">
                <a:schemeClr val="tx1"/>
              </a:fontRef>
            </p:style>
          </p:cxnSp>
          <p:cxnSp>
            <p:nvCxnSpPr>
              <p:cNvPr id="88" name="Straight Connector 87"/>
              <p:cNvCxnSpPr>
                <a:stCxn id="86" idx="5"/>
                <a:endCxn id="85" idx="0"/>
              </p:cNvCxnSpPr>
              <p:nvPr/>
            </p:nvCxnSpPr>
            <p:spPr>
              <a:xfrm>
                <a:off x="5517691" y="2333243"/>
                <a:ext cx="125730" cy="102211"/>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93" name="Group 92"/>
          <p:cNvGrpSpPr/>
          <p:nvPr/>
        </p:nvGrpSpPr>
        <p:grpSpPr>
          <a:xfrm>
            <a:off x="4753966" y="1393298"/>
            <a:ext cx="3558540" cy="1322883"/>
            <a:chOff x="331980" y="1788043"/>
            <a:chExt cx="3558540" cy="1322883"/>
          </a:xfrm>
        </p:grpSpPr>
        <p:grpSp>
          <p:nvGrpSpPr>
            <p:cNvPr id="94" name="Group 93"/>
            <p:cNvGrpSpPr/>
            <p:nvPr/>
          </p:nvGrpSpPr>
          <p:grpSpPr>
            <a:xfrm>
              <a:off x="331980" y="1788043"/>
              <a:ext cx="3558540" cy="1322883"/>
              <a:chOff x="853440" y="1844040"/>
              <a:chExt cx="3558540" cy="1322883"/>
            </a:xfrm>
          </p:grpSpPr>
          <p:cxnSp>
            <p:nvCxnSpPr>
              <p:cNvPr id="104" name="Straight Connector 103"/>
              <p:cNvCxnSpPr/>
              <p:nvPr/>
            </p:nvCxnSpPr>
            <p:spPr>
              <a:xfrm>
                <a:off x="906780" y="2476500"/>
                <a:ext cx="3505200" cy="0"/>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105" name="Straight Connector 104"/>
              <p:cNvCxnSpPr/>
              <p:nvPr/>
            </p:nvCxnSpPr>
            <p:spPr>
              <a:xfrm flipV="1">
                <a:off x="853440" y="1844040"/>
                <a:ext cx="3505200" cy="762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6" name="Straight Connector 105"/>
              <p:cNvCxnSpPr/>
              <p:nvPr/>
            </p:nvCxnSpPr>
            <p:spPr>
              <a:xfrm flipV="1">
                <a:off x="906780" y="3124200"/>
                <a:ext cx="3505200" cy="7620"/>
              </a:xfrm>
              <a:prstGeom prst="line">
                <a:avLst/>
              </a:prstGeom>
            </p:spPr>
            <p:style>
              <a:lnRef idx="2">
                <a:schemeClr val="accent1"/>
              </a:lnRef>
              <a:fillRef idx="0">
                <a:schemeClr val="accent1"/>
              </a:fillRef>
              <a:effectRef idx="1">
                <a:schemeClr val="accent1"/>
              </a:effectRef>
              <a:fontRef idx="minor">
                <a:schemeClr val="tx1"/>
              </a:fontRef>
            </p:style>
          </p:cxnSp>
          <p:grpSp>
            <p:nvGrpSpPr>
              <p:cNvPr id="107" name="Group 106"/>
              <p:cNvGrpSpPr/>
              <p:nvPr/>
            </p:nvGrpSpPr>
            <p:grpSpPr>
              <a:xfrm>
                <a:off x="1996319" y="2217284"/>
                <a:ext cx="844824" cy="430324"/>
                <a:chOff x="1996319" y="2056604"/>
                <a:chExt cx="844824" cy="430324"/>
              </a:xfrm>
            </p:grpSpPr>
            <p:sp>
              <p:nvSpPr>
                <p:cNvPr id="137" name="Flowchart: Connector 136"/>
                <p:cNvSpPr/>
                <p:nvPr/>
              </p:nvSpPr>
              <p:spPr>
                <a:xfrm>
                  <a:off x="1996319" y="2219250"/>
                  <a:ext cx="108000" cy="108000"/>
                </a:xfrm>
                <a:prstGeom prst="flowChartConnector">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8" name="Flowchart: Connector 137"/>
                <p:cNvSpPr/>
                <p:nvPr/>
              </p:nvSpPr>
              <p:spPr>
                <a:xfrm>
                  <a:off x="2293568" y="2200579"/>
                  <a:ext cx="108000" cy="108000"/>
                </a:xfrm>
                <a:prstGeom prst="flowChartConnector">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9" name="Flowchart: Connector 138"/>
                <p:cNvSpPr/>
                <p:nvPr/>
              </p:nvSpPr>
              <p:spPr>
                <a:xfrm>
                  <a:off x="2429179" y="2056604"/>
                  <a:ext cx="108000" cy="108000"/>
                </a:xfrm>
                <a:prstGeom prst="flowChartConnector">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0" name="Flowchart: Connector 139"/>
                <p:cNvSpPr/>
                <p:nvPr/>
              </p:nvSpPr>
              <p:spPr>
                <a:xfrm>
                  <a:off x="2300540" y="2322525"/>
                  <a:ext cx="108000" cy="108000"/>
                </a:xfrm>
                <a:prstGeom prst="flowChartConnector">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1" name="Flowchart: Connector 140"/>
                <p:cNvSpPr/>
                <p:nvPr/>
              </p:nvSpPr>
              <p:spPr>
                <a:xfrm>
                  <a:off x="2436015" y="2209915"/>
                  <a:ext cx="108000" cy="108000"/>
                </a:xfrm>
                <a:prstGeom prst="flowChartConnector">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2" name="Flowchart: Connector 141"/>
                <p:cNvSpPr/>
                <p:nvPr/>
              </p:nvSpPr>
              <p:spPr>
                <a:xfrm>
                  <a:off x="2435540" y="2378928"/>
                  <a:ext cx="108000" cy="108000"/>
                </a:xfrm>
                <a:prstGeom prst="flowChartConnector">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3" name="Flowchart: Connector 142"/>
                <p:cNvSpPr/>
                <p:nvPr/>
              </p:nvSpPr>
              <p:spPr>
                <a:xfrm>
                  <a:off x="2599049" y="2108353"/>
                  <a:ext cx="108000" cy="108000"/>
                </a:xfrm>
                <a:prstGeom prst="flowChartConnector">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4" name="Flowchart: Connector 143"/>
                <p:cNvSpPr/>
                <p:nvPr/>
              </p:nvSpPr>
              <p:spPr>
                <a:xfrm>
                  <a:off x="2597540" y="2328079"/>
                  <a:ext cx="108000" cy="108000"/>
                </a:xfrm>
                <a:prstGeom prst="flowChartConnector">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5" name="Flowchart: Connector 144"/>
                <p:cNvSpPr/>
                <p:nvPr/>
              </p:nvSpPr>
              <p:spPr>
                <a:xfrm>
                  <a:off x="2733143" y="2239499"/>
                  <a:ext cx="108000" cy="108000"/>
                </a:xfrm>
                <a:prstGeom prst="flowChartConnector">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08" name="Group 107"/>
              <p:cNvGrpSpPr/>
              <p:nvPr/>
            </p:nvGrpSpPr>
            <p:grpSpPr>
              <a:xfrm>
                <a:off x="2086970" y="2204872"/>
                <a:ext cx="227708" cy="581145"/>
                <a:chOff x="5064532" y="1959360"/>
                <a:chExt cx="227708" cy="581145"/>
              </a:xfrm>
            </p:grpSpPr>
            <p:sp>
              <p:nvSpPr>
                <p:cNvPr id="134" name="Flowchart: Connector 133"/>
                <p:cNvSpPr/>
                <p:nvPr/>
              </p:nvSpPr>
              <p:spPr>
                <a:xfrm>
                  <a:off x="5076240" y="1959360"/>
                  <a:ext cx="216000" cy="216000"/>
                </a:xfrm>
                <a:prstGeom prst="flowChartConnecto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5" name="Flowchart: Connector 134"/>
                <p:cNvSpPr/>
                <p:nvPr/>
              </p:nvSpPr>
              <p:spPr>
                <a:xfrm>
                  <a:off x="5064532" y="2324505"/>
                  <a:ext cx="216000" cy="216000"/>
                </a:xfrm>
                <a:prstGeom prst="flowChartConnecto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09" name="Group 108"/>
              <p:cNvGrpSpPr/>
              <p:nvPr/>
            </p:nvGrpSpPr>
            <p:grpSpPr>
              <a:xfrm>
                <a:off x="2543540" y="2554425"/>
                <a:ext cx="372208" cy="469529"/>
                <a:chOff x="6078420" y="2500425"/>
                <a:chExt cx="372208" cy="469529"/>
              </a:xfrm>
            </p:grpSpPr>
            <p:sp>
              <p:nvSpPr>
                <p:cNvPr id="131" name="Flowchart: Connector 130"/>
                <p:cNvSpPr/>
                <p:nvPr/>
              </p:nvSpPr>
              <p:spPr>
                <a:xfrm>
                  <a:off x="6078420" y="2500425"/>
                  <a:ext cx="216000" cy="216000"/>
                </a:xfrm>
                <a:prstGeom prst="flowChartConnector">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2" name="Flowchart: Connector 131"/>
                <p:cNvSpPr/>
                <p:nvPr/>
              </p:nvSpPr>
              <p:spPr>
                <a:xfrm>
                  <a:off x="6234628" y="2753954"/>
                  <a:ext cx="216000" cy="216000"/>
                </a:xfrm>
                <a:prstGeom prst="flowChartConnector">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33" name="Straight Connector 132"/>
                <p:cNvCxnSpPr>
                  <a:stCxn id="132" idx="1"/>
                </p:cNvCxnSpPr>
                <p:nvPr/>
              </p:nvCxnSpPr>
              <p:spPr>
                <a:xfrm flipH="1" flipV="1">
                  <a:off x="6217768" y="2645955"/>
                  <a:ext cx="48492" cy="139631"/>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10" name="Group 109"/>
              <p:cNvGrpSpPr/>
              <p:nvPr/>
            </p:nvGrpSpPr>
            <p:grpSpPr>
              <a:xfrm>
                <a:off x="2776936" y="1893420"/>
                <a:ext cx="577336" cy="602025"/>
                <a:chOff x="6510420" y="1893420"/>
                <a:chExt cx="577336" cy="602025"/>
              </a:xfrm>
            </p:grpSpPr>
            <p:sp>
              <p:nvSpPr>
                <p:cNvPr id="126" name="Flowchart: Connector 125"/>
                <p:cNvSpPr/>
                <p:nvPr/>
              </p:nvSpPr>
              <p:spPr>
                <a:xfrm>
                  <a:off x="6510420" y="2153820"/>
                  <a:ext cx="216000" cy="216000"/>
                </a:xfrm>
                <a:prstGeom prst="flowChartConnector">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7" name="Flowchart: Connector 126"/>
                <p:cNvSpPr/>
                <p:nvPr/>
              </p:nvSpPr>
              <p:spPr>
                <a:xfrm>
                  <a:off x="6871756" y="2279445"/>
                  <a:ext cx="216000" cy="216000"/>
                </a:xfrm>
                <a:prstGeom prst="flowChartConnector">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8" name="Flowchart: Connector 127"/>
                <p:cNvSpPr/>
                <p:nvPr/>
              </p:nvSpPr>
              <p:spPr>
                <a:xfrm>
                  <a:off x="6763756" y="1893420"/>
                  <a:ext cx="216000" cy="216000"/>
                </a:xfrm>
                <a:prstGeom prst="flowChartConnector">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29" name="Straight Connector 128"/>
                <p:cNvCxnSpPr>
                  <a:stCxn id="126" idx="7"/>
                  <a:endCxn id="128" idx="3"/>
                </p:cNvCxnSpPr>
                <p:nvPr/>
              </p:nvCxnSpPr>
              <p:spPr>
                <a:xfrm flipV="1">
                  <a:off x="6694788" y="2077788"/>
                  <a:ext cx="100600" cy="107664"/>
                </a:xfrm>
                <a:prstGeom prst="line">
                  <a:avLst/>
                </a:prstGeom>
              </p:spPr>
              <p:style>
                <a:lnRef idx="2">
                  <a:schemeClr val="accent1"/>
                </a:lnRef>
                <a:fillRef idx="0">
                  <a:schemeClr val="accent1"/>
                </a:fillRef>
                <a:effectRef idx="1">
                  <a:schemeClr val="accent1"/>
                </a:effectRef>
                <a:fontRef idx="minor">
                  <a:schemeClr val="tx1"/>
                </a:fontRef>
              </p:style>
            </p:cxnSp>
            <p:cxnSp>
              <p:nvCxnSpPr>
                <p:cNvPr id="130" name="Straight Connector 129"/>
                <p:cNvCxnSpPr>
                  <a:stCxn id="126" idx="5"/>
                  <a:endCxn id="127" idx="2"/>
                </p:cNvCxnSpPr>
                <p:nvPr/>
              </p:nvCxnSpPr>
              <p:spPr>
                <a:xfrm>
                  <a:off x="6694788" y="2338188"/>
                  <a:ext cx="176968" cy="49257"/>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11" name="Group 110"/>
              <p:cNvGrpSpPr/>
              <p:nvPr/>
            </p:nvGrpSpPr>
            <p:grpSpPr>
              <a:xfrm>
                <a:off x="3531240" y="2049072"/>
                <a:ext cx="756000" cy="950256"/>
                <a:chOff x="5944216" y="1865582"/>
                <a:chExt cx="756000" cy="950256"/>
              </a:xfrm>
            </p:grpSpPr>
            <p:sp>
              <p:nvSpPr>
                <p:cNvPr id="117" name="Flowchart: Connector 116"/>
                <p:cNvSpPr/>
                <p:nvPr/>
              </p:nvSpPr>
              <p:spPr>
                <a:xfrm>
                  <a:off x="6160216" y="2254200"/>
                  <a:ext cx="216000" cy="216000"/>
                </a:xfrm>
                <a:prstGeom prst="flowChartConnector">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8" name="Flowchart: Connector 117"/>
                <p:cNvSpPr/>
                <p:nvPr/>
              </p:nvSpPr>
              <p:spPr>
                <a:xfrm>
                  <a:off x="5944216" y="2565653"/>
                  <a:ext cx="216000" cy="216000"/>
                </a:xfrm>
                <a:prstGeom prst="flowChartConnecto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9" name="Flowchart: Connector 118"/>
                <p:cNvSpPr/>
                <p:nvPr/>
              </p:nvSpPr>
              <p:spPr>
                <a:xfrm>
                  <a:off x="6352952" y="2599838"/>
                  <a:ext cx="216000" cy="216000"/>
                </a:xfrm>
                <a:prstGeom prst="flowChartConnecto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0" name="Flowchart: Connector 119"/>
                <p:cNvSpPr/>
                <p:nvPr/>
              </p:nvSpPr>
              <p:spPr>
                <a:xfrm>
                  <a:off x="6160216" y="1865582"/>
                  <a:ext cx="216000" cy="216000"/>
                </a:xfrm>
                <a:prstGeom prst="flowChartConnecto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1" name="Flowchart: Connector 120"/>
                <p:cNvSpPr/>
                <p:nvPr/>
              </p:nvSpPr>
              <p:spPr>
                <a:xfrm>
                  <a:off x="6484216" y="2207820"/>
                  <a:ext cx="216000" cy="216000"/>
                </a:xfrm>
                <a:prstGeom prst="flowChartConnecto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22" name="Straight Connector 121"/>
                <p:cNvCxnSpPr>
                  <a:endCxn id="118" idx="7"/>
                </p:cNvCxnSpPr>
                <p:nvPr/>
              </p:nvCxnSpPr>
              <p:spPr>
                <a:xfrm flipH="1">
                  <a:off x="6128584" y="2451871"/>
                  <a:ext cx="85749" cy="145414"/>
                </a:xfrm>
                <a:prstGeom prst="line">
                  <a:avLst/>
                </a:prstGeom>
              </p:spPr>
              <p:style>
                <a:lnRef idx="2">
                  <a:schemeClr val="accent1"/>
                </a:lnRef>
                <a:fillRef idx="0">
                  <a:schemeClr val="accent1"/>
                </a:fillRef>
                <a:effectRef idx="1">
                  <a:schemeClr val="accent1"/>
                </a:effectRef>
                <a:fontRef idx="minor">
                  <a:schemeClr val="tx1"/>
                </a:fontRef>
              </p:style>
            </p:cxnSp>
            <p:cxnSp>
              <p:nvCxnSpPr>
                <p:cNvPr id="123" name="Straight Connector 122"/>
                <p:cNvCxnSpPr>
                  <a:stCxn id="117" idx="5"/>
                  <a:endCxn id="119" idx="0"/>
                </p:cNvCxnSpPr>
                <p:nvPr/>
              </p:nvCxnSpPr>
              <p:spPr>
                <a:xfrm>
                  <a:off x="6344584" y="2438568"/>
                  <a:ext cx="116368" cy="16127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4" name="Straight Connector 123"/>
                <p:cNvCxnSpPr>
                  <a:stCxn id="117" idx="6"/>
                  <a:endCxn id="121" idx="2"/>
                </p:cNvCxnSpPr>
                <p:nvPr/>
              </p:nvCxnSpPr>
              <p:spPr>
                <a:xfrm flipV="1">
                  <a:off x="6376216" y="2315820"/>
                  <a:ext cx="108000" cy="4638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5" name="Straight Connector 124"/>
                <p:cNvCxnSpPr>
                  <a:stCxn id="120" idx="4"/>
                  <a:endCxn id="117" idx="0"/>
                </p:cNvCxnSpPr>
                <p:nvPr/>
              </p:nvCxnSpPr>
              <p:spPr>
                <a:xfrm>
                  <a:off x="6268216" y="2081582"/>
                  <a:ext cx="0" cy="172618"/>
                </a:xfrm>
                <a:prstGeom prst="line">
                  <a:avLst/>
                </a:prstGeom>
              </p:spPr>
              <p:style>
                <a:lnRef idx="2">
                  <a:schemeClr val="accent1"/>
                </a:lnRef>
                <a:fillRef idx="0">
                  <a:schemeClr val="accent1"/>
                </a:fillRef>
                <a:effectRef idx="1">
                  <a:schemeClr val="accent1"/>
                </a:effectRef>
                <a:fontRef idx="minor">
                  <a:schemeClr val="tx1"/>
                </a:fontRef>
              </p:style>
            </p:cxnSp>
          </p:grpSp>
          <p:sp>
            <p:nvSpPr>
              <p:cNvPr id="112" name="Flowchart: Connector 111"/>
              <p:cNvSpPr/>
              <p:nvPr/>
            </p:nvSpPr>
            <p:spPr>
              <a:xfrm>
                <a:off x="1045440" y="2916528"/>
                <a:ext cx="216000" cy="216000"/>
              </a:xfrm>
              <a:prstGeom prst="flowChartConnector">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13" name="Straight Connector 112"/>
              <p:cNvCxnSpPr>
                <a:stCxn id="112" idx="6"/>
              </p:cNvCxnSpPr>
              <p:nvPr/>
            </p:nvCxnSpPr>
            <p:spPr>
              <a:xfrm>
                <a:off x="1261440" y="3024528"/>
                <a:ext cx="94920" cy="0"/>
              </a:xfrm>
              <a:prstGeom prst="line">
                <a:avLst/>
              </a:prstGeom>
            </p:spPr>
            <p:style>
              <a:lnRef idx="2">
                <a:schemeClr val="accent1"/>
              </a:lnRef>
              <a:fillRef idx="0">
                <a:schemeClr val="accent1"/>
              </a:fillRef>
              <a:effectRef idx="1">
                <a:schemeClr val="accent1"/>
              </a:effectRef>
              <a:fontRef idx="minor">
                <a:schemeClr val="tx1"/>
              </a:fontRef>
            </p:style>
          </p:cxnSp>
          <p:sp>
            <p:nvSpPr>
              <p:cNvPr id="114" name="Flowchart: Connector 113"/>
              <p:cNvSpPr/>
              <p:nvPr/>
            </p:nvSpPr>
            <p:spPr>
              <a:xfrm>
                <a:off x="1370097" y="2916528"/>
                <a:ext cx="216000" cy="216000"/>
              </a:xfrm>
              <a:prstGeom prst="flowChartConnecto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5" name="Double Bracket 114"/>
              <p:cNvSpPr/>
              <p:nvPr/>
            </p:nvSpPr>
            <p:spPr>
              <a:xfrm>
                <a:off x="999630" y="2850231"/>
                <a:ext cx="623340" cy="316692"/>
              </a:xfrm>
              <a:prstGeom prst="bracketPair">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grpSp>
        <p:sp>
          <p:nvSpPr>
            <p:cNvPr id="95" name="Flowchart: Connector 94"/>
            <p:cNvSpPr/>
            <p:nvPr/>
          </p:nvSpPr>
          <p:spPr>
            <a:xfrm>
              <a:off x="2524005" y="2853192"/>
              <a:ext cx="216000" cy="216000"/>
            </a:xfrm>
            <a:prstGeom prst="flowChartConnector">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6" name="Flowchart: Connector 95"/>
            <p:cNvSpPr/>
            <p:nvPr/>
          </p:nvSpPr>
          <p:spPr>
            <a:xfrm>
              <a:off x="2717412" y="2606428"/>
              <a:ext cx="216000" cy="216000"/>
            </a:xfrm>
            <a:prstGeom prst="flowChartConnector">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97" name="Straight Connector 96"/>
            <p:cNvCxnSpPr/>
            <p:nvPr/>
          </p:nvCxnSpPr>
          <p:spPr>
            <a:xfrm flipH="1">
              <a:off x="2686005" y="2774279"/>
              <a:ext cx="108000" cy="94786"/>
            </a:xfrm>
            <a:prstGeom prst="line">
              <a:avLst/>
            </a:prstGeom>
          </p:spPr>
          <p:style>
            <a:lnRef idx="2">
              <a:schemeClr val="accent1"/>
            </a:lnRef>
            <a:fillRef idx="0">
              <a:schemeClr val="accent1"/>
            </a:fillRef>
            <a:effectRef idx="1">
              <a:schemeClr val="accent1"/>
            </a:effectRef>
            <a:fontRef idx="minor">
              <a:schemeClr val="tx1"/>
            </a:fontRef>
          </p:style>
        </p:cxnSp>
        <p:grpSp>
          <p:nvGrpSpPr>
            <p:cNvPr id="98" name="Group 97"/>
            <p:cNvGrpSpPr/>
            <p:nvPr/>
          </p:nvGrpSpPr>
          <p:grpSpPr>
            <a:xfrm>
              <a:off x="988821" y="1792380"/>
              <a:ext cx="564016" cy="505236"/>
              <a:chOff x="5187405" y="2148875"/>
              <a:chExt cx="564016" cy="505236"/>
            </a:xfrm>
          </p:grpSpPr>
          <p:sp>
            <p:nvSpPr>
              <p:cNvPr id="99" name="Flowchart: Connector 98"/>
              <p:cNvSpPr/>
              <p:nvPr/>
            </p:nvSpPr>
            <p:spPr>
              <a:xfrm>
                <a:off x="5187405" y="2438111"/>
                <a:ext cx="216000" cy="216000"/>
              </a:xfrm>
              <a:prstGeom prst="flowChartConnecto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0" name="Flowchart: Connector 99"/>
              <p:cNvSpPr/>
              <p:nvPr/>
            </p:nvSpPr>
            <p:spPr>
              <a:xfrm>
                <a:off x="5535421" y="2435454"/>
                <a:ext cx="216000" cy="216000"/>
              </a:xfrm>
              <a:prstGeom prst="flowChartConnecto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1" name="Flowchart: Connector 100"/>
              <p:cNvSpPr/>
              <p:nvPr/>
            </p:nvSpPr>
            <p:spPr>
              <a:xfrm>
                <a:off x="5333323" y="2148875"/>
                <a:ext cx="216000" cy="216000"/>
              </a:xfrm>
              <a:prstGeom prst="flowChartConnector">
                <a:avLst/>
              </a:prstGeom>
              <a:solidFill>
                <a:schemeClr val="tx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02" name="Straight Connector 101"/>
              <p:cNvCxnSpPr/>
              <p:nvPr/>
            </p:nvCxnSpPr>
            <p:spPr>
              <a:xfrm flipV="1">
                <a:off x="5305910" y="2346333"/>
                <a:ext cx="100600" cy="107664"/>
              </a:xfrm>
              <a:prstGeom prst="line">
                <a:avLst/>
              </a:prstGeom>
            </p:spPr>
            <p:style>
              <a:lnRef idx="2">
                <a:schemeClr val="accent1"/>
              </a:lnRef>
              <a:fillRef idx="0">
                <a:schemeClr val="accent1"/>
              </a:fillRef>
              <a:effectRef idx="1">
                <a:schemeClr val="accent1"/>
              </a:effectRef>
              <a:fontRef idx="minor">
                <a:schemeClr val="tx1"/>
              </a:fontRef>
            </p:style>
          </p:cxnSp>
          <p:cxnSp>
            <p:nvCxnSpPr>
              <p:cNvPr id="103" name="Straight Connector 102"/>
              <p:cNvCxnSpPr>
                <a:stCxn id="101" idx="5"/>
                <a:endCxn id="100" idx="0"/>
              </p:cNvCxnSpPr>
              <p:nvPr/>
            </p:nvCxnSpPr>
            <p:spPr>
              <a:xfrm>
                <a:off x="5517691" y="2333243"/>
                <a:ext cx="125730" cy="102211"/>
              </a:xfrm>
              <a:prstGeom prst="line">
                <a:avLst/>
              </a:prstGeom>
            </p:spPr>
            <p:style>
              <a:lnRef idx="2">
                <a:schemeClr val="accent1"/>
              </a:lnRef>
              <a:fillRef idx="0">
                <a:schemeClr val="accent1"/>
              </a:fillRef>
              <a:effectRef idx="1">
                <a:schemeClr val="accent1"/>
              </a:effectRef>
              <a:fontRef idx="minor">
                <a:schemeClr val="tx1"/>
              </a:fontRef>
            </p:style>
          </p:cxnSp>
        </p:grpSp>
      </p:grpSp>
      <p:sp>
        <p:nvSpPr>
          <p:cNvPr id="146" name="Plus 145"/>
          <p:cNvSpPr/>
          <p:nvPr/>
        </p:nvSpPr>
        <p:spPr>
          <a:xfrm>
            <a:off x="6147710" y="1658678"/>
            <a:ext cx="134987" cy="133536"/>
          </a:xfrm>
          <a:prstGeom prst="mathPlu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7" name="Plus 146"/>
          <p:cNvSpPr/>
          <p:nvPr/>
        </p:nvSpPr>
        <p:spPr>
          <a:xfrm>
            <a:off x="6186731" y="2277245"/>
            <a:ext cx="134987" cy="133536"/>
          </a:xfrm>
          <a:prstGeom prst="mathPlu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8" name="TextBox 147"/>
          <p:cNvSpPr txBox="1"/>
          <p:nvPr/>
        </p:nvSpPr>
        <p:spPr>
          <a:xfrm>
            <a:off x="5885607" y="2289652"/>
            <a:ext cx="571362" cy="307777"/>
          </a:xfrm>
          <a:prstGeom prst="rect">
            <a:avLst/>
          </a:prstGeom>
          <a:noFill/>
        </p:spPr>
        <p:txBody>
          <a:bodyPr wrap="square" rtlCol="0">
            <a:spAutoFit/>
          </a:bodyPr>
          <a:lstStyle/>
          <a:p>
            <a:r>
              <a:rPr lang="fr-CH" sz="1400" dirty="0" smtClean="0"/>
              <a:t>e -</a:t>
            </a:r>
            <a:endParaRPr lang="en-GB" sz="1400" dirty="0"/>
          </a:p>
        </p:txBody>
      </p:sp>
      <p:sp>
        <p:nvSpPr>
          <p:cNvPr id="149" name="TextBox 148"/>
          <p:cNvSpPr txBox="1"/>
          <p:nvPr/>
        </p:nvSpPr>
        <p:spPr>
          <a:xfrm>
            <a:off x="5908413" y="1450797"/>
            <a:ext cx="571362" cy="307777"/>
          </a:xfrm>
          <a:prstGeom prst="rect">
            <a:avLst/>
          </a:prstGeom>
          <a:noFill/>
        </p:spPr>
        <p:txBody>
          <a:bodyPr wrap="square" rtlCol="0">
            <a:spAutoFit/>
          </a:bodyPr>
          <a:lstStyle/>
          <a:p>
            <a:r>
              <a:rPr lang="fr-CH" sz="1400" dirty="0" smtClean="0"/>
              <a:t>e -</a:t>
            </a:r>
            <a:endParaRPr lang="en-GB" sz="1400" dirty="0"/>
          </a:p>
        </p:txBody>
      </p:sp>
      <p:sp>
        <p:nvSpPr>
          <p:cNvPr id="152" name="Freeform 151"/>
          <p:cNvSpPr/>
          <p:nvPr/>
        </p:nvSpPr>
        <p:spPr>
          <a:xfrm>
            <a:off x="6600018" y="1784575"/>
            <a:ext cx="68687" cy="68580"/>
          </a:xfrm>
          <a:custGeom>
            <a:avLst/>
            <a:gdLst>
              <a:gd name="connsiteX0" fmla="*/ 0 w 68687"/>
              <a:gd name="connsiteY0" fmla="*/ 68580 h 68580"/>
              <a:gd name="connsiteX1" fmla="*/ 38100 w 68687"/>
              <a:gd name="connsiteY1" fmla="*/ 45720 h 68580"/>
              <a:gd name="connsiteX2" fmla="*/ 60960 w 68687"/>
              <a:gd name="connsiteY2" fmla="*/ 38100 h 68580"/>
              <a:gd name="connsiteX3" fmla="*/ 68580 w 68687"/>
              <a:gd name="connsiteY3" fmla="*/ 0 h 68580"/>
            </a:gdLst>
            <a:ahLst/>
            <a:cxnLst>
              <a:cxn ang="0">
                <a:pos x="connsiteX0" y="connsiteY0"/>
              </a:cxn>
              <a:cxn ang="0">
                <a:pos x="connsiteX1" y="connsiteY1"/>
              </a:cxn>
              <a:cxn ang="0">
                <a:pos x="connsiteX2" y="connsiteY2"/>
              </a:cxn>
              <a:cxn ang="0">
                <a:pos x="connsiteX3" y="connsiteY3"/>
              </a:cxn>
            </a:cxnLst>
            <a:rect l="l" t="t" r="r" b="b"/>
            <a:pathLst>
              <a:path w="68687" h="68580">
                <a:moveTo>
                  <a:pt x="0" y="68580"/>
                </a:moveTo>
                <a:cubicBezTo>
                  <a:pt x="12700" y="60960"/>
                  <a:pt x="24853" y="52344"/>
                  <a:pt x="38100" y="45720"/>
                </a:cubicBezTo>
                <a:cubicBezTo>
                  <a:pt x="45284" y="42128"/>
                  <a:pt x="55280" y="43780"/>
                  <a:pt x="60960" y="38100"/>
                </a:cubicBezTo>
                <a:cubicBezTo>
                  <a:pt x="70186" y="28874"/>
                  <a:pt x="68580" y="11602"/>
                  <a:pt x="68580" y="0"/>
                </a:cubicBez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54" name="Curved Connector 153"/>
          <p:cNvCxnSpPr>
            <a:stCxn id="126" idx="0"/>
          </p:cNvCxnSpPr>
          <p:nvPr/>
        </p:nvCxnSpPr>
        <p:spPr>
          <a:xfrm rot="16200000" flipV="1">
            <a:off x="6487629" y="1405244"/>
            <a:ext cx="309780" cy="285887"/>
          </a:xfrm>
          <a:prstGeom prst="curvedConnector3">
            <a:avLst/>
          </a:prstGeom>
        </p:spPr>
        <p:style>
          <a:lnRef idx="2">
            <a:schemeClr val="accent1"/>
          </a:lnRef>
          <a:fillRef idx="0">
            <a:schemeClr val="accent1"/>
          </a:fillRef>
          <a:effectRef idx="1">
            <a:schemeClr val="accent1"/>
          </a:effectRef>
          <a:fontRef idx="minor">
            <a:schemeClr val="tx1"/>
          </a:fontRef>
        </p:style>
      </p:cxnSp>
      <p:sp>
        <p:nvSpPr>
          <p:cNvPr id="155" name="Flowchart: Connector 154"/>
          <p:cNvSpPr/>
          <p:nvPr/>
        </p:nvSpPr>
        <p:spPr>
          <a:xfrm>
            <a:off x="6301959" y="1270958"/>
            <a:ext cx="216000" cy="216000"/>
          </a:xfrm>
          <a:prstGeom prst="flowChartConnector">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57" name="Curved Connector 156"/>
          <p:cNvCxnSpPr>
            <a:stCxn id="142" idx="4"/>
          </p:cNvCxnSpPr>
          <p:nvPr/>
        </p:nvCxnSpPr>
        <p:spPr>
          <a:xfrm rot="16200000" flipH="1">
            <a:off x="6232770" y="2354162"/>
            <a:ext cx="476592" cy="162000"/>
          </a:xfrm>
          <a:prstGeom prst="curvedConnector3">
            <a:avLst/>
          </a:prstGeom>
          <a:ln>
            <a:tailEnd type="triangle"/>
          </a:ln>
        </p:spPr>
        <p:style>
          <a:lnRef idx="2">
            <a:schemeClr val="accent1"/>
          </a:lnRef>
          <a:fillRef idx="0">
            <a:schemeClr val="accent1"/>
          </a:fillRef>
          <a:effectRef idx="1">
            <a:schemeClr val="accent1"/>
          </a:effectRef>
          <a:fontRef idx="minor">
            <a:schemeClr val="tx1"/>
          </a:fontRef>
        </p:style>
      </p:cxnSp>
      <p:sp>
        <p:nvSpPr>
          <p:cNvPr id="158" name="TextBox 157"/>
          <p:cNvSpPr txBox="1"/>
          <p:nvPr/>
        </p:nvSpPr>
        <p:spPr>
          <a:xfrm>
            <a:off x="615018" y="3055620"/>
            <a:ext cx="8087022" cy="3139321"/>
          </a:xfrm>
          <a:prstGeom prst="rect">
            <a:avLst/>
          </a:prstGeom>
          <a:noFill/>
        </p:spPr>
        <p:txBody>
          <a:bodyPr wrap="square" rtlCol="0">
            <a:spAutoFit/>
          </a:bodyPr>
          <a:lstStyle/>
          <a:p>
            <a:r>
              <a:rPr lang="fr-CH" dirty="0" smtClean="0"/>
              <a:t>Types of interactions:</a:t>
            </a:r>
          </a:p>
          <a:p>
            <a:pPr marL="285750" indent="-285750">
              <a:buFontTx/>
              <a:buChar char="-"/>
            </a:pPr>
            <a:r>
              <a:rPr lang="fr-CH" dirty="0" err="1" smtClean="0"/>
              <a:t>Nuclear</a:t>
            </a:r>
            <a:r>
              <a:rPr lang="fr-CH" dirty="0" smtClean="0"/>
              <a:t> interactions </a:t>
            </a:r>
            <a:r>
              <a:rPr lang="fr-CH" dirty="0" smtClean="0">
                <a:sym typeface="Wingdings" panose="05000000000000000000" pitchFamily="2" charset="2"/>
              </a:rPr>
              <a:t> high </a:t>
            </a:r>
            <a:r>
              <a:rPr lang="fr-CH" dirty="0" err="1" smtClean="0">
                <a:sym typeface="Wingdings" panose="05000000000000000000" pitchFamily="2" charset="2"/>
              </a:rPr>
              <a:t>energy</a:t>
            </a:r>
            <a:r>
              <a:rPr lang="fr-CH" dirty="0" smtClean="0">
                <a:sym typeface="Wingdings" panose="05000000000000000000" pitchFamily="2" charset="2"/>
              </a:rPr>
              <a:t> </a:t>
            </a:r>
            <a:r>
              <a:rPr lang="fr-CH" dirty="0" err="1" smtClean="0">
                <a:sym typeface="Wingdings" panose="05000000000000000000" pitchFamily="2" charset="2"/>
              </a:rPr>
              <a:t>particles</a:t>
            </a:r>
            <a:r>
              <a:rPr lang="fr-CH" dirty="0" smtClean="0">
                <a:sym typeface="Wingdings" panose="05000000000000000000" pitchFamily="2" charset="2"/>
              </a:rPr>
              <a:t> (   )  </a:t>
            </a:r>
            <a:r>
              <a:rPr lang="fr-CH" dirty="0" err="1" smtClean="0">
                <a:sym typeface="Wingdings" panose="05000000000000000000" pitchFamily="2" charset="2"/>
              </a:rPr>
              <a:t>particle</a:t>
            </a:r>
            <a:r>
              <a:rPr lang="fr-CH" dirty="0" smtClean="0">
                <a:sym typeface="Wingdings" panose="05000000000000000000" pitchFamily="2" charset="2"/>
              </a:rPr>
              <a:t> </a:t>
            </a:r>
            <a:r>
              <a:rPr lang="fr-CH" dirty="0" err="1" smtClean="0">
                <a:sym typeface="Wingdings" panose="05000000000000000000" pitchFamily="2" charset="2"/>
              </a:rPr>
              <a:t>loss</a:t>
            </a:r>
            <a:r>
              <a:rPr lang="fr-CH" dirty="0" smtClean="0">
                <a:sym typeface="Wingdings" panose="05000000000000000000" pitchFamily="2" charset="2"/>
              </a:rPr>
              <a:t>, radiation to </a:t>
            </a:r>
            <a:r>
              <a:rPr lang="fr-CH" dirty="0" err="1" smtClean="0">
                <a:sym typeface="Wingdings" panose="05000000000000000000" pitchFamily="2" charset="2"/>
              </a:rPr>
              <a:t>equipment</a:t>
            </a:r>
            <a:r>
              <a:rPr lang="fr-CH" dirty="0" smtClean="0">
                <a:sym typeface="Wingdings" panose="05000000000000000000" pitchFamily="2" charset="2"/>
              </a:rPr>
              <a:t> and background to detectors;</a:t>
            </a:r>
          </a:p>
          <a:p>
            <a:pPr marL="285750" indent="-285750">
              <a:buFontTx/>
              <a:buChar char="-"/>
            </a:pPr>
            <a:r>
              <a:rPr lang="fr-CH" dirty="0" err="1" smtClean="0">
                <a:sym typeface="Wingdings" panose="05000000000000000000" pitchFamily="2" charset="2"/>
              </a:rPr>
              <a:t>Electromagnetic</a:t>
            </a:r>
            <a:r>
              <a:rPr lang="fr-CH" dirty="0" smtClean="0">
                <a:sym typeface="Wingdings" panose="05000000000000000000" pitchFamily="2" charset="2"/>
              </a:rPr>
              <a:t> interactions  </a:t>
            </a:r>
            <a:r>
              <a:rPr lang="fr-CH" dirty="0" err="1" smtClean="0">
                <a:sym typeface="Wingdings" panose="05000000000000000000" pitchFamily="2" charset="2"/>
              </a:rPr>
              <a:t>elastic</a:t>
            </a:r>
            <a:r>
              <a:rPr lang="fr-CH" dirty="0" smtClean="0">
                <a:sym typeface="Wingdings" panose="05000000000000000000" pitchFamily="2" charset="2"/>
              </a:rPr>
              <a:t> </a:t>
            </a:r>
            <a:r>
              <a:rPr lang="fr-CH" dirty="0" err="1" smtClean="0">
                <a:sym typeface="Wingdings" panose="05000000000000000000" pitchFamily="2" charset="2"/>
              </a:rPr>
              <a:t>scattering</a:t>
            </a:r>
            <a:r>
              <a:rPr lang="fr-CH" dirty="0">
                <a:sym typeface="Wingdings" panose="05000000000000000000" pitchFamily="2" charset="2"/>
              </a:rPr>
              <a:t> </a:t>
            </a:r>
            <a:r>
              <a:rPr lang="fr-CH" dirty="0" smtClean="0">
                <a:sym typeface="Wingdings" panose="05000000000000000000" pitchFamily="2" charset="2"/>
              </a:rPr>
              <a:t> </a:t>
            </a:r>
            <a:r>
              <a:rPr lang="fr-CH" dirty="0" err="1" smtClean="0">
                <a:sym typeface="Wingdings" panose="05000000000000000000" pitchFamily="2" charset="2"/>
              </a:rPr>
              <a:t>emittance</a:t>
            </a:r>
            <a:r>
              <a:rPr lang="fr-CH" dirty="0" smtClean="0">
                <a:sym typeface="Wingdings" panose="05000000000000000000" pitchFamily="2" charset="2"/>
              </a:rPr>
              <a:t> </a:t>
            </a:r>
            <a:r>
              <a:rPr lang="fr-CH" dirty="0" err="1" smtClean="0">
                <a:sym typeface="Wingdings" panose="05000000000000000000" pitchFamily="2" charset="2"/>
              </a:rPr>
              <a:t>growth</a:t>
            </a:r>
            <a:r>
              <a:rPr lang="fr-CH" dirty="0" smtClean="0">
                <a:sym typeface="Wingdings" panose="05000000000000000000" pitchFamily="2" charset="2"/>
              </a:rPr>
              <a:t>;</a:t>
            </a:r>
          </a:p>
          <a:p>
            <a:pPr lvl="1"/>
            <a:r>
              <a:rPr lang="fr-CH" dirty="0" smtClean="0">
                <a:sym typeface="Wingdings" panose="05000000000000000000" pitchFamily="2" charset="2"/>
              </a:rPr>
              <a:t>                                            </a:t>
            </a:r>
            <a:r>
              <a:rPr lang="fr-CH" dirty="0" err="1" smtClean="0">
                <a:sym typeface="Wingdings" panose="05000000000000000000" pitchFamily="2" charset="2"/>
              </a:rPr>
              <a:t>inelastic</a:t>
            </a:r>
            <a:r>
              <a:rPr lang="fr-CH" dirty="0" smtClean="0">
                <a:sym typeface="Wingdings" panose="05000000000000000000" pitchFamily="2" charset="2"/>
              </a:rPr>
              <a:t> </a:t>
            </a:r>
            <a:r>
              <a:rPr lang="fr-CH" dirty="0" err="1" smtClean="0">
                <a:sym typeface="Wingdings" panose="05000000000000000000" pitchFamily="2" charset="2"/>
              </a:rPr>
              <a:t>scattering</a:t>
            </a:r>
            <a:r>
              <a:rPr lang="fr-CH" dirty="0" smtClean="0">
                <a:sym typeface="Wingdings" panose="05000000000000000000" pitchFamily="2" charset="2"/>
              </a:rPr>
              <a:t>  </a:t>
            </a:r>
            <a:r>
              <a:rPr lang="fr-CH" dirty="0" err="1" smtClean="0">
                <a:sym typeface="Wingdings" panose="05000000000000000000" pitchFamily="2" charset="2"/>
              </a:rPr>
              <a:t>energy</a:t>
            </a:r>
            <a:r>
              <a:rPr lang="fr-CH" dirty="0" smtClean="0">
                <a:sym typeface="Wingdings" panose="05000000000000000000" pitchFamily="2" charset="2"/>
              </a:rPr>
              <a:t> spread;</a:t>
            </a:r>
          </a:p>
          <a:p>
            <a:pPr marL="285750" indent="-285750">
              <a:buFontTx/>
              <a:buChar char="-"/>
            </a:pPr>
            <a:r>
              <a:rPr lang="fr-CH" dirty="0" smtClean="0">
                <a:sym typeface="Wingdings" panose="05000000000000000000" pitchFamily="2" charset="2"/>
              </a:rPr>
              <a:t>Ionisation of </a:t>
            </a:r>
            <a:r>
              <a:rPr lang="fr-CH" dirty="0" err="1" smtClean="0">
                <a:sym typeface="Wingdings" panose="05000000000000000000" pitchFamily="2" charset="2"/>
              </a:rPr>
              <a:t>residual</a:t>
            </a:r>
            <a:r>
              <a:rPr lang="fr-CH" dirty="0" smtClean="0">
                <a:sym typeface="Wingdings" panose="05000000000000000000" pitchFamily="2" charset="2"/>
              </a:rPr>
              <a:t> </a:t>
            </a:r>
            <a:r>
              <a:rPr lang="fr-CH" dirty="0" err="1" smtClean="0">
                <a:sym typeface="Wingdings" panose="05000000000000000000" pitchFamily="2" charset="2"/>
              </a:rPr>
              <a:t>gases</a:t>
            </a:r>
            <a:r>
              <a:rPr lang="fr-CH" dirty="0" smtClean="0">
                <a:sym typeface="Wingdings" panose="05000000000000000000" pitchFamily="2" charset="2"/>
              </a:rPr>
              <a:t>  Ion </a:t>
            </a:r>
            <a:r>
              <a:rPr lang="fr-CH" dirty="0" err="1" smtClean="0">
                <a:sym typeface="Wingdings" panose="05000000000000000000" pitchFamily="2" charset="2"/>
              </a:rPr>
              <a:t>induced</a:t>
            </a:r>
            <a:r>
              <a:rPr lang="fr-CH" dirty="0" smtClean="0">
                <a:sym typeface="Wingdings" panose="05000000000000000000" pitchFamily="2" charset="2"/>
              </a:rPr>
              <a:t> </a:t>
            </a:r>
            <a:r>
              <a:rPr lang="fr-CH" dirty="0" err="1" smtClean="0">
                <a:sym typeface="Wingdings" panose="05000000000000000000" pitchFamily="2" charset="2"/>
              </a:rPr>
              <a:t>desorption</a:t>
            </a:r>
            <a:r>
              <a:rPr lang="fr-CH" dirty="0" smtClean="0">
                <a:sym typeface="Wingdings" panose="05000000000000000000" pitchFamily="2" charset="2"/>
              </a:rPr>
              <a:t>;</a:t>
            </a:r>
          </a:p>
          <a:p>
            <a:r>
              <a:rPr lang="fr-CH" dirty="0" smtClean="0">
                <a:sym typeface="Wingdings" panose="05000000000000000000" pitchFamily="2" charset="2"/>
              </a:rPr>
              <a:t>                                                  e- cloud;</a:t>
            </a:r>
          </a:p>
          <a:p>
            <a:pPr marL="285750" indent="-285750">
              <a:buFontTx/>
              <a:buChar char="-"/>
            </a:pPr>
            <a:r>
              <a:rPr lang="fr-CH" dirty="0" smtClean="0">
                <a:sym typeface="Wingdings" panose="05000000000000000000" pitchFamily="2" charset="2"/>
              </a:rPr>
              <a:t>Synchrotron radiation  photon </a:t>
            </a:r>
            <a:r>
              <a:rPr lang="fr-CH" dirty="0" err="1" smtClean="0">
                <a:sym typeface="Wingdings" panose="05000000000000000000" pitchFamily="2" charset="2"/>
              </a:rPr>
              <a:t>induced</a:t>
            </a:r>
            <a:r>
              <a:rPr lang="fr-CH" dirty="0" smtClean="0">
                <a:sym typeface="Wingdings" panose="05000000000000000000" pitchFamily="2" charset="2"/>
              </a:rPr>
              <a:t> </a:t>
            </a:r>
            <a:r>
              <a:rPr lang="fr-CH" dirty="0" err="1" smtClean="0">
                <a:sym typeface="Wingdings" panose="05000000000000000000" pitchFamily="2" charset="2"/>
              </a:rPr>
              <a:t>desorption</a:t>
            </a:r>
            <a:r>
              <a:rPr lang="fr-CH" dirty="0" smtClean="0">
                <a:sym typeface="Wingdings" panose="05000000000000000000" pitchFamily="2" charset="2"/>
              </a:rPr>
              <a:t>;</a:t>
            </a:r>
          </a:p>
          <a:p>
            <a:r>
              <a:rPr lang="fr-CH" dirty="0">
                <a:sym typeface="Wingdings" panose="05000000000000000000" pitchFamily="2" charset="2"/>
              </a:rPr>
              <a:t> </a:t>
            </a:r>
            <a:r>
              <a:rPr lang="fr-CH" dirty="0" smtClean="0">
                <a:sym typeface="Wingdings" panose="05000000000000000000" pitchFamily="2" charset="2"/>
              </a:rPr>
              <a:t>                                        </a:t>
            </a:r>
            <a:r>
              <a:rPr lang="fr-CH" dirty="0">
                <a:sym typeface="Wingdings" panose="05000000000000000000" pitchFamily="2" charset="2"/>
              </a:rPr>
              <a:t>e- cloud;</a:t>
            </a:r>
          </a:p>
          <a:p>
            <a:pPr marL="285750" indent="-285750">
              <a:buFontTx/>
              <a:buChar char="-"/>
            </a:pPr>
            <a:endParaRPr lang="fr-CH" dirty="0" smtClean="0"/>
          </a:p>
          <a:p>
            <a:endParaRPr lang="en-GB" dirty="0"/>
          </a:p>
        </p:txBody>
      </p:sp>
      <p:sp>
        <p:nvSpPr>
          <p:cNvPr id="160" name="Flowchart: Connector 159"/>
          <p:cNvSpPr/>
          <p:nvPr/>
        </p:nvSpPr>
        <p:spPr>
          <a:xfrm>
            <a:off x="5587958" y="3412881"/>
            <a:ext cx="216000" cy="216000"/>
          </a:xfrm>
          <a:prstGeom prst="flowChartConnector">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3" name="TextBox 162"/>
          <p:cNvSpPr txBox="1"/>
          <p:nvPr/>
        </p:nvSpPr>
        <p:spPr>
          <a:xfrm>
            <a:off x="1247478" y="998738"/>
            <a:ext cx="716873" cy="369332"/>
          </a:xfrm>
          <a:prstGeom prst="rect">
            <a:avLst/>
          </a:prstGeom>
          <a:noFill/>
        </p:spPr>
        <p:txBody>
          <a:bodyPr wrap="square" rtlCol="0">
            <a:spAutoFit/>
          </a:bodyPr>
          <a:lstStyle/>
          <a:p>
            <a:r>
              <a:rPr lang="fr-CH" dirty="0" smtClean="0"/>
              <a:t>H</a:t>
            </a:r>
            <a:r>
              <a:rPr lang="fr-CH" baseline="-25000" dirty="0" smtClean="0"/>
              <a:t>2</a:t>
            </a:r>
            <a:r>
              <a:rPr lang="fr-CH" dirty="0" smtClean="0"/>
              <a:t>0</a:t>
            </a:r>
            <a:endParaRPr lang="en-GB" dirty="0"/>
          </a:p>
        </p:txBody>
      </p:sp>
      <p:sp>
        <p:nvSpPr>
          <p:cNvPr id="164" name="TextBox 163"/>
          <p:cNvSpPr txBox="1"/>
          <p:nvPr/>
        </p:nvSpPr>
        <p:spPr>
          <a:xfrm>
            <a:off x="1758007" y="2309991"/>
            <a:ext cx="716873" cy="369332"/>
          </a:xfrm>
          <a:prstGeom prst="rect">
            <a:avLst/>
          </a:prstGeom>
          <a:noFill/>
        </p:spPr>
        <p:txBody>
          <a:bodyPr wrap="square" rtlCol="0">
            <a:spAutoFit/>
          </a:bodyPr>
          <a:lstStyle/>
          <a:p>
            <a:r>
              <a:rPr lang="fr-CH" dirty="0" smtClean="0"/>
              <a:t>H</a:t>
            </a:r>
            <a:r>
              <a:rPr lang="fr-CH" baseline="-25000" dirty="0" smtClean="0"/>
              <a:t>2</a:t>
            </a:r>
            <a:endParaRPr lang="en-GB" dirty="0"/>
          </a:p>
        </p:txBody>
      </p:sp>
      <p:sp>
        <p:nvSpPr>
          <p:cNvPr id="165" name="TextBox 164"/>
          <p:cNvSpPr txBox="1"/>
          <p:nvPr/>
        </p:nvSpPr>
        <p:spPr>
          <a:xfrm>
            <a:off x="2116443" y="1784575"/>
            <a:ext cx="716873" cy="369332"/>
          </a:xfrm>
          <a:prstGeom prst="rect">
            <a:avLst/>
          </a:prstGeom>
          <a:noFill/>
        </p:spPr>
        <p:txBody>
          <a:bodyPr wrap="square" rtlCol="0">
            <a:spAutoFit/>
          </a:bodyPr>
          <a:lstStyle/>
          <a:p>
            <a:r>
              <a:rPr lang="fr-CH" dirty="0" smtClean="0"/>
              <a:t>CO</a:t>
            </a:r>
            <a:endParaRPr lang="en-GB" dirty="0"/>
          </a:p>
        </p:txBody>
      </p:sp>
      <p:sp>
        <p:nvSpPr>
          <p:cNvPr id="166" name="TextBox 165"/>
          <p:cNvSpPr txBox="1"/>
          <p:nvPr/>
        </p:nvSpPr>
        <p:spPr>
          <a:xfrm>
            <a:off x="2939547" y="1113842"/>
            <a:ext cx="716873" cy="369332"/>
          </a:xfrm>
          <a:prstGeom prst="rect">
            <a:avLst/>
          </a:prstGeom>
          <a:noFill/>
        </p:spPr>
        <p:txBody>
          <a:bodyPr wrap="square" rtlCol="0">
            <a:spAutoFit/>
          </a:bodyPr>
          <a:lstStyle/>
          <a:p>
            <a:r>
              <a:rPr lang="fr-CH" dirty="0" smtClean="0"/>
              <a:t>CO</a:t>
            </a:r>
            <a:r>
              <a:rPr lang="fr-CH" baseline="-25000" dirty="0" smtClean="0"/>
              <a:t>2</a:t>
            </a:r>
            <a:endParaRPr lang="en-GB" dirty="0"/>
          </a:p>
        </p:txBody>
      </p:sp>
      <p:sp>
        <p:nvSpPr>
          <p:cNvPr id="167" name="TextBox 166"/>
          <p:cNvSpPr txBox="1"/>
          <p:nvPr/>
        </p:nvSpPr>
        <p:spPr>
          <a:xfrm>
            <a:off x="3785331" y="1486958"/>
            <a:ext cx="716873" cy="369332"/>
          </a:xfrm>
          <a:prstGeom prst="rect">
            <a:avLst/>
          </a:prstGeom>
          <a:noFill/>
        </p:spPr>
        <p:txBody>
          <a:bodyPr wrap="square" rtlCol="0">
            <a:spAutoFit/>
          </a:bodyPr>
          <a:lstStyle/>
          <a:p>
            <a:r>
              <a:rPr lang="fr-CH" dirty="0" smtClean="0"/>
              <a:t>CH</a:t>
            </a:r>
            <a:r>
              <a:rPr lang="fr-CH" baseline="-25000" dirty="0"/>
              <a:t>4</a:t>
            </a:r>
            <a:endParaRPr lang="en-GB" dirty="0"/>
          </a:p>
        </p:txBody>
      </p:sp>
      <p:sp>
        <p:nvSpPr>
          <p:cNvPr id="168" name="TextBox 167"/>
          <p:cNvSpPr txBox="1"/>
          <p:nvPr/>
        </p:nvSpPr>
        <p:spPr>
          <a:xfrm>
            <a:off x="2952799" y="2629241"/>
            <a:ext cx="716873" cy="369332"/>
          </a:xfrm>
          <a:prstGeom prst="rect">
            <a:avLst/>
          </a:prstGeom>
          <a:noFill/>
        </p:spPr>
        <p:txBody>
          <a:bodyPr wrap="square" rtlCol="0">
            <a:spAutoFit/>
          </a:bodyPr>
          <a:lstStyle/>
          <a:p>
            <a:r>
              <a:rPr lang="fr-CH" dirty="0" smtClean="0"/>
              <a:t>N</a:t>
            </a:r>
            <a:r>
              <a:rPr lang="fr-CH" baseline="-25000" dirty="0"/>
              <a:t>2</a:t>
            </a:r>
            <a:endParaRPr lang="en-GB" dirty="0"/>
          </a:p>
        </p:txBody>
      </p:sp>
      <p:sp>
        <p:nvSpPr>
          <p:cNvPr id="169" name="Right Brace 168"/>
          <p:cNvSpPr/>
          <p:nvPr/>
        </p:nvSpPr>
        <p:spPr>
          <a:xfrm>
            <a:off x="7994958" y="3901548"/>
            <a:ext cx="192808" cy="1609668"/>
          </a:xfrm>
          <a:prstGeom prst="rightBrace">
            <a:avLst/>
          </a:prstGeom>
          <a:noFill/>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70" name="TextBox 169"/>
          <p:cNvSpPr txBox="1"/>
          <p:nvPr/>
        </p:nvSpPr>
        <p:spPr>
          <a:xfrm>
            <a:off x="6517959" y="5539740"/>
            <a:ext cx="2485576" cy="646331"/>
          </a:xfrm>
          <a:prstGeom prst="rect">
            <a:avLst/>
          </a:prstGeom>
          <a:noFill/>
          <a:ln>
            <a:solidFill>
              <a:schemeClr val="tx1"/>
            </a:solidFill>
          </a:ln>
        </p:spPr>
        <p:txBody>
          <a:bodyPr wrap="square" rtlCol="0">
            <a:spAutoFit/>
          </a:bodyPr>
          <a:lstStyle/>
          <a:p>
            <a:pPr algn="ctr"/>
            <a:r>
              <a:rPr lang="fr-CH" dirty="0" err="1" smtClean="0"/>
              <a:t>Beam</a:t>
            </a:r>
            <a:r>
              <a:rPr lang="fr-CH" dirty="0" smtClean="0"/>
              <a:t> </a:t>
            </a:r>
            <a:r>
              <a:rPr lang="fr-CH" dirty="0" err="1" smtClean="0"/>
              <a:t>instabilites</a:t>
            </a:r>
            <a:r>
              <a:rPr lang="fr-CH" dirty="0" smtClean="0"/>
              <a:t> and </a:t>
            </a:r>
            <a:r>
              <a:rPr lang="fr-CH" dirty="0" err="1" smtClean="0"/>
              <a:t>particles</a:t>
            </a:r>
            <a:r>
              <a:rPr lang="fr-CH" dirty="0" smtClean="0"/>
              <a:t> </a:t>
            </a:r>
            <a:r>
              <a:rPr lang="fr-CH" dirty="0" err="1" smtClean="0"/>
              <a:t>loss</a:t>
            </a:r>
            <a:endParaRPr lang="en-GB" dirty="0"/>
          </a:p>
        </p:txBody>
      </p:sp>
    </p:spTree>
    <p:extLst>
      <p:ext uri="{BB962C8B-B14F-4D97-AF65-F5344CB8AC3E}">
        <p14:creationId xmlns:p14="http://schemas.microsoft.com/office/powerpoint/2010/main" val="1384827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 grpId="0" animBg="1"/>
      <p:bldP spid="147" grpId="0" animBg="1"/>
      <p:bldP spid="148" grpId="0"/>
      <p:bldP spid="149" grpId="0"/>
      <p:bldP spid="152" grpId="0" animBg="1"/>
      <p:bldP spid="15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fr-CH" sz="3200" dirty="0" err="1" smtClean="0"/>
              <a:t>Beam</a:t>
            </a:r>
            <a:r>
              <a:rPr lang="fr-CH" sz="3200" dirty="0" smtClean="0"/>
              <a:t> and </a:t>
            </a:r>
            <a:r>
              <a:rPr lang="fr-CH" sz="3200" dirty="0" err="1" smtClean="0"/>
              <a:t>residual</a:t>
            </a:r>
            <a:r>
              <a:rPr lang="fr-CH" sz="3200" dirty="0" smtClean="0"/>
              <a:t> </a:t>
            </a:r>
            <a:r>
              <a:rPr lang="fr-CH" sz="3200" dirty="0" err="1" smtClean="0"/>
              <a:t>gas</a:t>
            </a:r>
            <a:r>
              <a:rPr lang="fr-CH" sz="3200" dirty="0" smtClean="0"/>
              <a:t> interactions</a:t>
            </a:r>
            <a:endParaRPr lang="en-GB" sz="3200" dirty="0"/>
          </a:p>
        </p:txBody>
      </p:sp>
      <p:sp>
        <p:nvSpPr>
          <p:cNvPr id="6" name="Content Placeholder 5"/>
          <p:cNvSpPr>
            <a:spLocks noGrp="1"/>
          </p:cNvSpPr>
          <p:nvPr>
            <p:ph idx="1"/>
          </p:nvPr>
        </p:nvSpPr>
        <p:spPr>
          <a:xfrm>
            <a:off x="457200" y="1325607"/>
            <a:ext cx="8226854" cy="1021354"/>
          </a:xfrm>
        </p:spPr>
        <p:txBody>
          <a:bodyPr>
            <a:normAutofit/>
          </a:bodyPr>
          <a:lstStyle/>
          <a:p>
            <a:pPr marL="36576" indent="0">
              <a:buNone/>
            </a:pPr>
            <a:r>
              <a:rPr lang="fr-CH" sz="2400" dirty="0" err="1" smtClean="0"/>
              <a:t>Particles</a:t>
            </a:r>
            <a:r>
              <a:rPr lang="fr-CH" sz="2400" dirty="0" smtClean="0"/>
              <a:t> </a:t>
            </a:r>
            <a:r>
              <a:rPr lang="fr-CH" sz="2400" dirty="0" err="1" smtClean="0"/>
              <a:t>loss</a:t>
            </a:r>
            <a:r>
              <a:rPr lang="fr-CH" sz="2400" dirty="0"/>
              <a:t> </a:t>
            </a:r>
            <a:r>
              <a:rPr lang="fr-CH" sz="2400" dirty="0" smtClean="0"/>
              <a:t>leads to a </a:t>
            </a:r>
            <a:r>
              <a:rPr lang="fr-CH" sz="2400" dirty="0" err="1" smtClean="0"/>
              <a:t>decrease</a:t>
            </a:r>
            <a:r>
              <a:rPr lang="fr-CH" sz="2400" dirty="0" smtClean="0"/>
              <a:t> of  </a:t>
            </a:r>
            <a:r>
              <a:rPr lang="fr-CH" sz="2400" dirty="0" err="1" smtClean="0"/>
              <a:t>bunch</a:t>
            </a:r>
            <a:r>
              <a:rPr lang="fr-CH" sz="2400" dirty="0" smtClean="0"/>
              <a:t> population: </a:t>
            </a:r>
            <a:endParaRPr lang="en-GB" sz="2400" dirty="0"/>
          </a:p>
        </p:txBody>
      </p:sp>
      <p:sp>
        <p:nvSpPr>
          <p:cNvPr id="3" name="Date Placeholder 2"/>
          <p:cNvSpPr>
            <a:spLocks noGrp="1"/>
          </p:cNvSpPr>
          <p:nvPr>
            <p:ph type="dt" sz="half" idx="2"/>
          </p:nvPr>
        </p:nvSpPr>
        <p:spPr/>
        <p:txBody>
          <a:bodyPr/>
          <a:lstStyle/>
          <a:p>
            <a:fld id="{D286D462-B48E-4F19-B14C-322C43C51EA1}" type="datetime3">
              <a:rPr lang="en-US" smtClean="0"/>
              <a:pPr/>
              <a:t>16 May 2019</a:t>
            </a:fld>
            <a:endParaRPr lang="en-US" dirty="0"/>
          </a:p>
        </p:txBody>
      </p:sp>
      <p:sp>
        <p:nvSpPr>
          <p:cNvPr id="4" name="Footer Placeholder 3"/>
          <p:cNvSpPr>
            <a:spLocks noGrp="1"/>
          </p:cNvSpPr>
          <p:nvPr>
            <p:ph type="ftr" sz="quarter" idx="3"/>
          </p:nvPr>
        </p:nvSpPr>
        <p:spPr/>
        <p:txBody>
          <a:bodyPr/>
          <a:lstStyle/>
          <a:p>
            <a:r>
              <a:rPr lang="en-US" dirty="0" smtClean="0"/>
              <a:t>Chiara Pasquino</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6</a:t>
            </a:fld>
            <a:endParaRPr lang="en-US" dirty="0"/>
          </a:p>
        </p:txBody>
      </p:sp>
      <mc:AlternateContent xmlns:mc="http://schemas.openxmlformats.org/markup-compatibility/2006" xmlns:a14="http://schemas.microsoft.com/office/drawing/2010/main">
        <mc:Choice Requires="a14">
          <p:sp>
            <p:nvSpPr>
              <p:cNvPr id="18" name="TextBox 17"/>
              <p:cNvSpPr txBox="1"/>
              <p:nvPr/>
            </p:nvSpPr>
            <p:spPr>
              <a:xfrm>
                <a:off x="2529840" y="2080908"/>
                <a:ext cx="3528060" cy="60215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fr-CH" sz="2800" b="0" i="1" smtClean="0">
                          <a:latin typeface="Cambria Math" panose="02040503050406030204" pitchFamily="18" charset="0"/>
                        </a:rPr>
                        <m:t>𝑁</m:t>
                      </m:r>
                      <m:d>
                        <m:dPr>
                          <m:ctrlPr>
                            <a:rPr lang="fr-CH" sz="2800" b="0" i="1" smtClean="0">
                              <a:latin typeface="Cambria Math" panose="02040503050406030204" pitchFamily="18" charset="0"/>
                            </a:rPr>
                          </m:ctrlPr>
                        </m:dPr>
                        <m:e>
                          <m:r>
                            <a:rPr lang="fr-CH" sz="2800" b="0" i="1" smtClean="0">
                              <a:latin typeface="Cambria Math" panose="02040503050406030204" pitchFamily="18" charset="0"/>
                            </a:rPr>
                            <m:t>𝑡</m:t>
                          </m:r>
                        </m:e>
                      </m:d>
                      <m:r>
                        <a:rPr lang="fr-CH" sz="2800" b="0" i="1" smtClean="0">
                          <a:latin typeface="Cambria Math" panose="02040503050406030204" pitchFamily="18" charset="0"/>
                        </a:rPr>
                        <m:t>=</m:t>
                      </m:r>
                      <m:sSub>
                        <m:sSubPr>
                          <m:ctrlPr>
                            <a:rPr lang="fr-CH" sz="2800" b="0" i="1" smtClean="0">
                              <a:latin typeface="Cambria Math" panose="02040503050406030204" pitchFamily="18" charset="0"/>
                            </a:rPr>
                          </m:ctrlPr>
                        </m:sSubPr>
                        <m:e>
                          <m:r>
                            <a:rPr lang="fr-CH" sz="2800" b="0" i="1" smtClean="0">
                              <a:latin typeface="Cambria Math" panose="02040503050406030204" pitchFamily="18" charset="0"/>
                            </a:rPr>
                            <m:t>𝑁</m:t>
                          </m:r>
                        </m:e>
                        <m:sub>
                          <m:r>
                            <a:rPr lang="fr-CH" sz="2800" b="0" i="1" smtClean="0">
                              <a:latin typeface="Cambria Math" panose="02040503050406030204" pitchFamily="18" charset="0"/>
                            </a:rPr>
                            <m:t>0</m:t>
                          </m:r>
                        </m:sub>
                      </m:sSub>
                      <m:r>
                        <a:rPr lang="fr-CH" sz="2800" b="0" i="1" smtClean="0">
                          <a:latin typeface="Cambria Math" panose="02040503050406030204" pitchFamily="18" charset="0"/>
                        </a:rPr>
                        <m:t>∗</m:t>
                      </m:r>
                      <m:sSup>
                        <m:sSupPr>
                          <m:ctrlPr>
                            <a:rPr lang="fr-CH" sz="2800" b="0" i="1" smtClean="0">
                              <a:latin typeface="Cambria Math" panose="02040503050406030204" pitchFamily="18" charset="0"/>
                            </a:rPr>
                          </m:ctrlPr>
                        </m:sSupPr>
                        <m:e>
                          <m:r>
                            <a:rPr lang="fr-CH" sz="2800" b="0" i="1" smtClean="0">
                              <a:latin typeface="Cambria Math" panose="02040503050406030204" pitchFamily="18" charset="0"/>
                            </a:rPr>
                            <m:t>𝑒</m:t>
                          </m:r>
                        </m:e>
                        <m:sup>
                          <m:r>
                            <a:rPr lang="fr-CH" sz="2800" b="0" i="1" smtClean="0">
                              <a:latin typeface="Cambria Math" panose="02040503050406030204" pitchFamily="18" charset="0"/>
                            </a:rPr>
                            <m:t>−</m:t>
                          </m:r>
                          <m:f>
                            <m:fPr>
                              <m:type m:val="skw"/>
                              <m:ctrlPr>
                                <a:rPr lang="fr-CH" sz="2800" b="0" i="1" smtClean="0">
                                  <a:latin typeface="Cambria Math" panose="02040503050406030204" pitchFamily="18" charset="0"/>
                                </a:rPr>
                              </m:ctrlPr>
                            </m:fPr>
                            <m:num>
                              <m:r>
                                <a:rPr lang="fr-CH" sz="2800" b="0" i="1" smtClean="0">
                                  <a:latin typeface="Cambria Math" panose="02040503050406030204" pitchFamily="18" charset="0"/>
                                </a:rPr>
                                <m:t>𝑡</m:t>
                              </m:r>
                            </m:num>
                            <m:den>
                              <m:r>
                                <a:rPr lang="fr-CH" sz="2800" b="0" i="1" smtClean="0">
                                  <a:latin typeface="Cambria Math" panose="02040503050406030204" pitchFamily="18" charset="0"/>
                                  <a:ea typeface="Cambria Math" panose="02040503050406030204" pitchFamily="18" charset="0"/>
                                </a:rPr>
                                <m:t>𝜏</m:t>
                              </m:r>
                            </m:den>
                          </m:f>
                        </m:sup>
                      </m:sSup>
                    </m:oMath>
                  </m:oMathPara>
                </a14:m>
                <a:endParaRPr lang="fr-CH" sz="2800" b="0" dirty="0" smtClean="0"/>
              </a:p>
            </p:txBody>
          </p:sp>
        </mc:Choice>
        <mc:Fallback xmlns="">
          <p:sp>
            <p:nvSpPr>
              <p:cNvPr id="18" name="TextBox 17"/>
              <p:cNvSpPr txBox="1">
                <a:spLocks noRot="1" noChangeAspect="1" noMove="1" noResize="1" noEditPoints="1" noAdjustHandles="1" noChangeArrowheads="1" noChangeShapeType="1" noTextEdit="1"/>
              </p:cNvSpPr>
              <p:nvPr/>
            </p:nvSpPr>
            <p:spPr>
              <a:xfrm>
                <a:off x="2529840" y="2080908"/>
                <a:ext cx="3528060" cy="602153"/>
              </a:xfrm>
              <a:prstGeom prst="rect">
                <a:avLst/>
              </a:prstGeom>
              <a:blipFill>
                <a:blip r:embed="rId2"/>
                <a:stretch>
                  <a:fillRect/>
                </a:stretch>
              </a:blipFill>
            </p:spPr>
            <p:txBody>
              <a:bodyPr/>
              <a:lstStyle/>
              <a:p>
                <a:r>
                  <a:rPr lang="en-GB">
                    <a:noFill/>
                  </a:rPr>
                  <a:t> </a:t>
                </a:r>
              </a:p>
            </p:txBody>
          </p:sp>
        </mc:Fallback>
      </mc:AlternateContent>
      <p:sp>
        <p:nvSpPr>
          <p:cNvPr id="28" name="TextBox 27"/>
          <p:cNvSpPr txBox="1"/>
          <p:nvPr/>
        </p:nvSpPr>
        <p:spPr>
          <a:xfrm>
            <a:off x="746760" y="2683061"/>
            <a:ext cx="1577340" cy="369332"/>
          </a:xfrm>
          <a:prstGeom prst="rect">
            <a:avLst/>
          </a:prstGeom>
          <a:noFill/>
        </p:spPr>
        <p:txBody>
          <a:bodyPr wrap="square" rtlCol="0">
            <a:spAutoFit/>
          </a:bodyPr>
          <a:lstStyle/>
          <a:p>
            <a:r>
              <a:rPr lang="fr-CH" dirty="0" err="1" smtClean="0"/>
              <a:t>where</a:t>
            </a:r>
            <a:endParaRPr lang="en-GB" dirty="0"/>
          </a:p>
        </p:txBody>
      </p:sp>
      <mc:AlternateContent xmlns:mc="http://schemas.openxmlformats.org/markup-compatibility/2006" xmlns:a14="http://schemas.microsoft.com/office/drawing/2010/main">
        <mc:Choice Requires="a14">
          <p:sp>
            <p:nvSpPr>
              <p:cNvPr id="136" name="TextBox 135"/>
              <p:cNvSpPr txBox="1"/>
              <p:nvPr/>
            </p:nvSpPr>
            <p:spPr>
              <a:xfrm>
                <a:off x="2529840" y="2980068"/>
                <a:ext cx="3528060" cy="58105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type m:val="skw"/>
                          <m:ctrlPr>
                            <a:rPr lang="fr-CH" sz="2800" b="0" i="1" smtClean="0">
                              <a:latin typeface="Cambria Math" panose="02040503050406030204" pitchFamily="18" charset="0"/>
                            </a:rPr>
                          </m:ctrlPr>
                        </m:fPr>
                        <m:num>
                          <m:r>
                            <a:rPr lang="fr-CH" sz="2800" b="0" i="1" smtClean="0">
                              <a:latin typeface="Cambria Math" panose="02040503050406030204" pitchFamily="18" charset="0"/>
                            </a:rPr>
                            <m:t>1</m:t>
                          </m:r>
                        </m:num>
                        <m:den>
                          <m:r>
                            <a:rPr lang="fr-CH" sz="2800" b="0" i="1" smtClean="0">
                              <a:latin typeface="Cambria Math" panose="02040503050406030204" pitchFamily="18" charset="0"/>
                              <a:ea typeface="Cambria Math" panose="02040503050406030204" pitchFamily="18" charset="0"/>
                            </a:rPr>
                            <m:t>𝜏</m:t>
                          </m:r>
                        </m:den>
                      </m:f>
                      <m:r>
                        <a:rPr lang="fr-CH" sz="2800" b="0" i="1" smtClean="0">
                          <a:latin typeface="Cambria Math" panose="02040503050406030204" pitchFamily="18" charset="0"/>
                        </a:rPr>
                        <m:t>=</m:t>
                      </m:r>
                      <m:r>
                        <a:rPr lang="fr-CH" sz="2800" b="0" i="1" smtClean="0">
                          <a:latin typeface="Cambria Math" panose="02040503050406030204" pitchFamily="18" charset="0"/>
                          <a:ea typeface="Cambria Math" panose="02040503050406030204" pitchFamily="18" charset="0"/>
                        </a:rPr>
                        <m:t>𝜎</m:t>
                      </m:r>
                      <m:r>
                        <a:rPr lang="fr-CH" sz="2800" b="0" i="1" smtClean="0">
                          <a:latin typeface="Cambria Math" panose="02040503050406030204" pitchFamily="18" charset="0"/>
                          <a:ea typeface="Cambria Math" panose="02040503050406030204" pitchFamily="18" charset="0"/>
                        </a:rPr>
                        <m:t>∗</m:t>
                      </m:r>
                      <m:r>
                        <a:rPr lang="fr-CH" sz="2800" b="0" i="1" smtClean="0">
                          <a:latin typeface="Cambria Math" panose="02040503050406030204" pitchFamily="18" charset="0"/>
                          <a:ea typeface="Cambria Math" panose="02040503050406030204" pitchFamily="18" charset="0"/>
                        </a:rPr>
                        <m:t>𝑓</m:t>
                      </m:r>
                      <m:r>
                        <a:rPr lang="fr-CH" sz="2800" b="0" i="1" smtClean="0">
                          <a:latin typeface="Cambria Math" panose="02040503050406030204" pitchFamily="18" charset="0"/>
                          <a:ea typeface="Cambria Math" panose="02040503050406030204" pitchFamily="18" charset="0"/>
                        </a:rPr>
                        <m:t>∗</m:t>
                      </m:r>
                      <m:r>
                        <a:rPr lang="fr-CH" sz="2800" b="0" i="1" smtClean="0">
                          <a:latin typeface="Cambria Math" panose="02040503050406030204" pitchFamily="18" charset="0"/>
                          <a:ea typeface="Cambria Math" panose="02040503050406030204" pitchFamily="18" charset="0"/>
                        </a:rPr>
                        <m:t>𝜃</m:t>
                      </m:r>
                    </m:oMath>
                  </m:oMathPara>
                </a14:m>
                <a:endParaRPr lang="fr-CH" sz="2800" b="0" dirty="0" smtClean="0"/>
              </a:p>
            </p:txBody>
          </p:sp>
        </mc:Choice>
        <mc:Fallback xmlns="">
          <p:sp>
            <p:nvSpPr>
              <p:cNvPr id="136" name="TextBox 135"/>
              <p:cNvSpPr txBox="1">
                <a:spLocks noRot="1" noChangeAspect="1" noMove="1" noResize="1" noEditPoints="1" noAdjustHandles="1" noChangeArrowheads="1" noChangeShapeType="1" noTextEdit="1"/>
              </p:cNvSpPr>
              <p:nvPr/>
            </p:nvSpPr>
            <p:spPr>
              <a:xfrm>
                <a:off x="2529840" y="2980068"/>
                <a:ext cx="3528060" cy="581057"/>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9" name="TextBox 28"/>
              <p:cNvSpPr txBox="1"/>
              <p:nvPr/>
            </p:nvSpPr>
            <p:spPr>
              <a:xfrm>
                <a:off x="6012115" y="2375176"/>
                <a:ext cx="2832574" cy="116955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fr-CH" sz="1400" i="1" smtClean="0">
                              <a:latin typeface="Cambria Math" panose="02040503050406030204" pitchFamily="18" charset="0"/>
                            </a:rPr>
                          </m:ctrlPr>
                        </m:sSubPr>
                        <m:e>
                          <m:r>
                            <a:rPr lang="fr-CH" sz="1400" b="0" i="1" smtClean="0">
                              <a:latin typeface="Cambria Math" panose="02040503050406030204" pitchFamily="18" charset="0"/>
                            </a:rPr>
                            <m:t>𝑁</m:t>
                          </m:r>
                        </m:e>
                        <m:sub>
                          <m:r>
                            <a:rPr lang="fr-CH" sz="1400" b="0" i="1" smtClean="0">
                              <a:latin typeface="Cambria Math" panose="02040503050406030204" pitchFamily="18" charset="0"/>
                            </a:rPr>
                            <m:t>0</m:t>
                          </m:r>
                        </m:sub>
                      </m:sSub>
                      <m:sSup>
                        <m:sSupPr>
                          <m:ctrlPr>
                            <a:rPr lang="fr-CH" sz="1400" b="0" i="1" smtClean="0">
                              <a:latin typeface="Cambria Math" panose="02040503050406030204" pitchFamily="18" charset="0"/>
                            </a:rPr>
                          </m:ctrlPr>
                        </m:sSupPr>
                        <m:e>
                          <m:r>
                            <a:rPr lang="fr-CH" sz="1400" b="0" i="1" smtClean="0">
                              <a:latin typeface="Cambria Math" panose="02040503050406030204" pitchFamily="18" charset="0"/>
                            </a:rPr>
                            <m:t>=</m:t>
                          </m:r>
                        </m:e>
                        <m:sup>
                          <m:r>
                            <a:rPr lang="fr-CH" sz="1400" b="0" i="1" smtClean="0">
                              <a:latin typeface="Cambria Math" panose="02040503050406030204" pitchFamily="18" charset="0"/>
                            </a:rPr>
                            <m:t>′</m:t>
                          </m:r>
                        </m:sup>
                      </m:sSup>
                      <m:r>
                        <a:rPr lang="fr-CH" sz="1400" b="0" i="1" smtClean="0">
                          <a:latin typeface="Cambria Math" panose="02040503050406030204" pitchFamily="18" charset="0"/>
                        </a:rPr>
                        <m:t>𝑛𝑜𝑚𝑖𝑛𝑎</m:t>
                      </m:r>
                      <m:sSup>
                        <m:sSupPr>
                          <m:ctrlPr>
                            <a:rPr lang="fr-CH" sz="1400" b="0" i="1" smtClean="0">
                              <a:latin typeface="Cambria Math" panose="02040503050406030204" pitchFamily="18" charset="0"/>
                            </a:rPr>
                          </m:ctrlPr>
                        </m:sSupPr>
                        <m:e>
                          <m:r>
                            <a:rPr lang="fr-CH" sz="1400" b="0" i="1" smtClean="0">
                              <a:latin typeface="Cambria Math" panose="02040503050406030204" pitchFamily="18" charset="0"/>
                            </a:rPr>
                            <m:t>𝑙</m:t>
                          </m:r>
                        </m:e>
                        <m:sup>
                          <m:r>
                            <a:rPr lang="fr-CH" sz="1400" b="0" i="1" smtClean="0">
                              <a:latin typeface="Cambria Math" panose="02040503050406030204" pitchFamily="18" charset="0"/>
                            </a:rPr>
                            <m:t>′</m:t>
                          </m:r>
                        </m:sup>
                      </m:sSup>
                      <m:r>
                        <a:rPr lang="fr-CH" sz="1400" b="0" i="1" smtClean="0">
                          <a:latin typeface="Cambria Math" panose="02040503050406030204" pitchFamily="18" charset="0"/>
                        </a:rPr>
                        <m:t>𝑏𝑢𝑛𝑐h</m:t>
                      </m:r>
                      <m:r>
                        <a:rPr lang="fr-CH" sz="1400" b="0" i="1" smtClean="0">
                          <a:latin typeface="Cambria Math" panose="02040503050406030204" pitchFamily="18" charset="0"/>
                        </a:rPr>
                        <m:t> </m:t>
                      </m:r>
                      <m:r>
                        <a:rPr lang="fr-CH" sz="1400" b="0" i="1" smtClean="0">
                          <a:latin typeface="Cambria Math" panose="02040503050406030204" pitchFamily="18" charset="0"/>
                        </a:rPr>
                        <m:t>𝑝𝑜𝑝𝑢𝑙𝑎𝑡𝑖𝑜𝑛</m:t>
                      </m:r>
                    </m:oMath>
                  </m:oMathPara>
                </a14:m>
                <a:endParaRPr lang="fr-CH" sz="1400" dirty="0" smtClean="0"/>
              </a:p>
              <a:p>
                <a:pPr/>
                <a14:m>
                  <m:oMathPara xmlns:m="http://schemas.openxmlformats.org/officeDocument/2006/math">
                    <m:oMathParaPr>
                      <m:jc m:val="centerGroup"/>
                    </m:oMathParaPr>
                    <m:oMath xmlns:m="http://schemas.openxmlformats.org/officeDocument/2006/math">
                      <m:r>
                        <a:rPr lang="fr-CH" sz="1400" i="1" smtClean="0">
                          <a:latin typeface="Cambria Math" panose="02040503050406030204" pitchFamily="18" charset="0"/>
                          <a:ea typeface="Cambria Math" panose="02040503050406030204" pitchFamily="18" charset="0"/>
                        </a:rPr>
                        <m:t>𝜏</m:t>
                      </m:r>
                      <m:r>
                        <a:rPr lang="fr-CH" sz="1400" b="0" i="1" smtClean="0">
                          <a:latin typeface="Cambria Math" panose="02040503050406030204" pitchFamily="18" charset="0"/>
                          <a:ea typeface="Cambria Math" panose="02040503050406030204" pitchFamily="18" charset="0"/>
                        </a:rPr>
                        <m:t>=</m:t>
                      </m:r>
                      <m:r>
                        <a:rPr lang="fr-CH" sz="1400" b="0" i="1" smtClean="0">
                          <a:latin typeface="Cambria Math" panose="02040503050406030204" pitchFamily="18" charset="0"/>
                          <a:ea typeface="Cambria Math" panose="02040503050406030204" pitchFamily="18" charset="0"/>
                        </a:rPr>
                        <m:t>𝑏𝑒𝑎𝑚</m:t>
                      </m:r>
                      <m:r>
                        <a:rPr lang="fr-CH" sz="1400" b="0" i="1" smtClean="0">
                          <a:latin typeface="Cambria Math" panose="02040503050406030204" pitchFamily="18" charset="0"/>
                          <a:ea typeface="Cambria Math" panose="02040503050406030204" pitchFamily="18" charset="0"/>
                        </a:rPr>
                        <m:t> </m:t>
                      </m:r>
                      <m:r>
                        <a:rPr lang="fr-CH" sz="1400" b="0" i="1" smtClean="0">
                          <a:latin typeface="Cambria Math" panose="02040503050406030204" pitchFamily="18" charset="0"/>
                          <a:ea typeface="Cambria Math" panose="02040503050406030204" pitchFamily="18" charset="0"/>
                        </a:rPr>
                        <m:t>𝑙𝑖𝑓𝑒𝑡𝑖𝑚𝑒</m:t>
                      </m:r>
                    </m:oMath>
                  </m:oMathPara>
                </a14:m>
                <a:endParaRPr lang="fr-CH" sz="1400" dirty="0" smtClean="0"/>
              </a:p>
              <a:p>
                <a:pPr/>
                <a14:m>
                  <m:oMathPara xmlns:m="http://schemas.openxmlformats.org/officeDocument/2006/math">
                    <m:oMathParaPr>
                      <m:jc m:val="centerGroup"/>
                    </m:oMathParaPr>
                    <m:oMath xmlns:m="http://schemas.openxmlformats.org/officeDocument/2006/math">
                      <m:r>
                        <a:rPr lang="fr-CH" sz="1400" i="1" smtClean="0">
                          <a:latin typeface="Cambria Math" panose="02040503050406030204" pitchFamily="18" charset="0"/>
                          <a:ea typeface="Cambria Math" panose="02040503050406030204" pitchFamily="18" charset="0"/>
                        </a:rPr>
                        <m:t>𝜎</m:t>
                      </m:r>
                      <m:r>
                        <a:rPr lang="fr-CH" sz="1400" i="1">
                          <a:latin typeface="Cambria Math" panose="02040503050406030204" pitchFamily="18" charset="0"/>
                          <a:ea typeface="Cambria Math" panose="02040503050406030204" pitchFamily="18" charset="0"/>
                        </a:rPr>
                        <m:t>=</m:t>
                      </m:r>
                      <m:r>
                        <a:rPr lang="fr-CH" sz="1400" b="0" i="1" smtClean="0">
                          <a:latin typeface="Cambria Math" panose="02040503050406030204" pitchFamily="18" charset="0"/>
                          <a:ea typeface="Cambria Math" panose="02040503050406030204" pitchFamily="18" charset="0"/>
                        </a:rPr>
                        <m:t>𝑖𝑛𝑡𝑒𝑟𝑎𝑐𝑡𝑖𝑜𝑛</m:t>
                      </m:r>
                      <m:r>
                        <a:rPr lang="fr-CH" sz="1400" b="0" i="1" smtClean="0">
                          <a:latin typeface="Cambria Math" panose="02040503050406030204" pitchFamily="18" charset="0"/>
                          <a:ea typeface="Cambria Math" panose="02040503050406030204" pitchFamily="18" charset="0"/>
                        </a:rPr>
                        <m:t> </m:t>
                      </m:r>
                      <m:r>
                        <a:rPr lang="fr-CH" sz="1400" b="0" i="1" smtClean="0">
                          <a:latin typeface="Cambria Math" panose="02040503050406030204" pitchFamily="18" charset="0"/>
                          <a:ea typeface="Cambria Math" panose="02040503050406030204" pitchFamily="18" charset="0"/>
                        </a:rPr>
                        <m:t>𝑐𝑟𝑜𝑠𝑠</m:t>
                      </m:r>
                      <m:r>
                        <a:rPr lang="fr-CH" sz="1400" b="0" i="1" smtClean="0">
                          <a:latin typeface="Cambria Math" panose="02040503050406030204" pitchFamily="18" charset="0"/>
                          <a:ea typeface="Cambria Math" panose="02040503050406030204" pitchFamily="18" charset="0"/>
                        </a:rPr>
                        <m:t> </m:t>
                      </m:r>
                      <m:r>
                        <a:rPr lang="fr-CH" sz="1400" b="0" i="1" smtClean="0">
                          <a:latin typeface="Cambria Math" panose="02040503050406030204" pitchFamily="18" charset="0"/>
                          <a:ea typeface="Cambria Math" panose="02040503050406030204" pitchFamily="18" charset="0"/>
                        </a:rPr>
                        <m:t>𝑠𝑒𝑐𝑡𝑖𝑜𝑛</m:t>
                      </m:r>
                    </m:oMath>
                  </m:oMathPara>
                </a14:m>
                <a:endParaRPr lang="fr-CH" sz="1400" b="0" dirty="0" smtClean="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fr-CH" sz="1400" b="0" i="1" smtClean="0">
                          <a:latin typeface="Cambria Math" panose="02040503050406030204" pitchFamily="18" charset="0"/>
                          <a:ea typeface="Cambria Math" panose="02040503050406030204" pitchFamily="18" charset="0"/>
                        </a:rPr>
                        <m:t>𝑓</m:t>
                      </m:r>
                      <m:r>
                        <a:rPr lang="fr-CH" sz="1400" i="1">
                          <a:latin typeface="Cambria Math" panose="02040503050406030204" pitchFamily="18" charset="0"/>
                          <a:ea typeface="Cambria Math" panose="02040503050406030204" pitchFamily="18" charset="0"/>
                        </a:rPr>
                        <m:t>=</m:t>
                      </m:r>
                      <m:r>
                        <a:rPr lang="fr-CH" sz="1400" b="0" i="1" smtClean="0">
                          <a:latin typeface="Cambria Math" panose="02040503050406030204" pitchFamily="18" charset="0"/>
                          <a:ea typeface="Cambria Math" panose="02040503050406030204" pitchFamily="18" charset="0"/>
                        </a:rPr>
                        <m:t>𝑓𝑟𝑒𝑞𝑢𝑒𝑛𝑐𝑦</m:t>
                      </m:r>
                      <m:r>
                        <a:rPr lang="fr-CH" sz="1400" b="0" i="1" smtClean="0">
                          <a:latin typeface="Cambria Math" panose="02040503050406030204" pitchFamily="18" charset="0"/>
                          <a:ea typeface="Cambria Math" panose="02040503050406030204" pitchFamily="18" charset="0"/>
                        </a:rPr>
                        <m:t> </m:t>
                      </m:r>
                      <m:r>
                        <a:rPr lang="fr-CH" sz="1400" b="0" i="1" smtClean="0">
                          <a:latin typeface="Cambria Math" panose="02040503050406030204" pitchFamily="18" charset="0"/>
                          <a:ea typeface="Cambria Math" panose="02040503050406030204" pitchFamily="18" charset="0"/>
                        </a:rPr>
                        <m:t>𝑜𝑓</m:t>
                      </m:r>
                      <m:r>
                        <a:rPr lang="fr-CH" sz="1400" b="0" i="1" smtClean="0">
                          <a:latin typeface="Cambria Math" panose="02040503050406030204" pitchFamily="18" charset="0"/>
                          <a:ea typeface="Cambria Math" panose="02040503050406030204" pitchFamily="18" charset="0"/>
                        </a:rPr>
                        <m:t> </m:t>
                      </m:r>
                      <m:r>
                        <a:rPr lang="fr-CH" sz="1400" b="0" i="1" smtClean="0">
                          <a:latin typeface="Cambria Math" panose="02040503050406030204" pitchFamily="18" charset="0"/>
                          <a:ea typeface="Cambria Math" panose="02040503050406030204" pitchFamily="18" charset="0"/>
                        </a:rPr>
                        <m:t>𝑖𝑛𝑡𝑒𝑟𝑎𝑐𝑡𝑖𝑜𝑛</m:t>
                      </m:r>
                    </m:oMath>
                  </m:oMathPara>
                </a14:m>
                <a:endParaRPr lang="fr-CH" sz="1400" b="0" dirty="0" smtClean="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fr-CH" sz="1400" i="1" smtClean="0">
                          <a:latin typeface="Cambria Math" panose="02040503050406030204" pitchFamily="18" charset="0"/>
                          <a:ea typeface="Cambria Math" panose="02040503050406030204" pitchFamily="18" charset="0"/>
                        </a:rPr>
                        <m:t>𝜃</m:t>
                      </m:r>
                      <m:r>
                        <a:rPr lang="fr-CH" sz="1400" i="1">
                          <a:latin typeface="Cambria Math" panose="02040503050406030204" pitchFamily="18" charset="0"/>
                          <a:ea typeface="Cambria Math" panose="02040503050406030204" pitchFamily="18" charset="0"/>
                        </a:rPr>
                        <m:t>=</m:t>
                      </m:r>
                      <m:r>
                        <a:rPr lang="fr-CH" sz="1400" b="0" i="1" smtClean="0">
                          <a:latin typeface="Cambria Math" panose="02040503050406030204" pitchFamily="18" charset="0"/>
                          <a:ea typeface="Cambria Math" panose="02040503050406030204" pitchFamily="18" charset="0"/>
                        </a:rPr>
                        <m:t>𝑔𝑎𝑠</m:t>
                      </m:r>
                      <m:r>
                        <a:rPr lang="fr-CH" sz="1400" b="0" i="1" smtClean="0">
                          <a:latin typeface="Cambria Math" panose="02040503050406030204" pitchFamily="18" charset="0"/>
                          <a:ea typeface="Cambria Math" panose="02040503050406030204" pitchFamily="18" charset="0"/>
                        </a:rPr>
                        <m:t> </m:t>
                      </m:r>
                      <m:r>
                        <a:rPr lang="fr-CH" sz="1400" b="0" i="1" smtClean="0">
                          <a:latin typeface="Cambria Math" panose="02040503050406030204" pitchFamily="18" charset="0"/>
                          <a:ea typeface="Cambria Math" panose="02040503050406030204" pitchFamily="18" charset="0"/>
                        </a:rPr>
                        <m:t>𝑑𝑒𝑛𝑠𝑖𝑡𝑦</m:t>
                      </m:r>
                    </m:oMath>
                  </m:oMathPara>
                </a14:m>
                <a:endParaRPr lang="fr-CH" sz="1400" dirty="0">
                  <a:ea typeface="Cambria Math" panose="02040503050406030204" pitchFamily="18" charset="0"/>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6012115" y="2375176"/>
                <a:ext cx="2832574" cy="1169551"/>
              </a:xfrm>
              <a:prstGeom prst="rect">
                <a:avLst/>
              </a:prstGeom>
              <a:blipFill>
                <a:blip r:embed="rId4"/>
                <a:stretch>
                  <a:fillRect b="-2094"/>
                </a:stretch>
              </a:blipFill>
            </p:spPr>
            <p:txBody>
              <a:bodyPr/>
              <a:lstStyle/>
              <a:p>
                <a:r>
                  <a:rPr lang="en-GB">
                    <a:noFill/>
                  </a:rPr>
                  <a:t> </a:t>
                </a:r>
              </a:p>
            </p:txBody>
          </p:sp>
        </mc:Fallback>
      </mc:AlternateContent>
      <p:sp>
        <p:nvSpPr>
          <p:cNvPr id="30" name="Oval 29"/>
          <p:cNvSpPr/>
          <p:nvPr/>
        </p:nvSpPr>
        <p:spPr>
          <a:xfrm>
            <a:off x="4021811" y="3131229"/>
            <a:ext cx="402956" cy="419038"/>
          </a:xfrm>
          <a:prstGeom prst="ellipse">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32" name="Straight Arrow Connector 31"/>
          <p:cNvCxnSpPr>
            <a:stCxn id="30" idx="4"/>
          </p:cNvCxnSpPr>
          <p:nvPr/>
        </p:nvCxnSpPr>
        <p:spPr>
          <a:xfrm>
            <a:off x="4223289" y="3550267"/>
            <a:ext cx="0" cy="46379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2575625" y="4047437"/>
            <a:ext cx="3436490" cy="1200329"/>
          </a:xfrm>
          <a:prstGeom prst="rect">
            <a:avLst/>
          </a:prstGeom>
          <a:noFill/>
          <a:ln>
            <a:solidFill>
              <a:srgbClr val="FF0000"/>
            </a:solidFill>
          </a:ln>
        </p:spPr>
        <p:txBody>
          <a:bodyPr wrap="square" rtlCol="0">
            <a:spAutoFit/>
          </a:bodyPr>
          <a:lstStyle/>
          <a:p>
            <a:pPr algn="ctr"/>
            <a:r>
              <a:rPr lang="fr-CH" dirty="0" smtClean="0"/>
              <a:t>The </a:t>
            </a:r>
            <a:r>
              <a:rPr lang="fr-CH" dirty="0" err="1" smtClean="0"/>
              <a:t>probability</a:t>
            </a:r>
            <a:r>
              <a:rPr lang="fr-CH" dirty="0" smtClean="0"/>
              <a:t> of a certain interaction </a:t>
            </a:r>
            <a:r>
              <a:rPr lang="fr-CH" dirty="0" err="1" smtClean="0"/>
              <a:t>depends</a:t>
            </a:r>
            <a:r>
              <a:rPr lang="fr-CH" dirty="0" smtClean="0"/>
              <a:t> on the </a:t>
            </a:r>
            <a:r>
              <a:rPr lang="fr-CH" b="1" dirty="0" smtClean="0"/>
              <a:t>mass </a:t>
            </a:r>
            <a:r>
              <a:rPr lang="fr-CH" dirty="0" smtClean="0"/>
              <a:t>of the </a:t>
            </a:r>
            <a:r>
              <a:rPr lang="fr-CH" dirty="0" err="1" smtClean="0"/>
              <a:t>molecule</a:t>
            </a:r>
            <a:r>
              <a:rPr lang="fr-CH" dirty="0" smtClean="0"/>
              <a:t> (Z) and </a:t>
            </a:r>
            <a:r>
              <a:rPr lang="fr-CH" b="1" dirty="0" err="1" smtClean="0"/>
              <a:t>energy</a:t>
            </a:r>
            <a:r>
              <a:rPr lang="fr-CH" b="1" dirty="0" smtClean="0"/>
              <a:t> </a:t>
            </a:r>
            <a:r>
              <a:rPr lang="fr-CH" dirty="0" smtClean="0"/>
              <a:t>of the </a:t>
            </a:r>
            <a:r>
              <a:rPr lang="fr-CH" dirty="0" err="1" smtClean="0"/>
              <a:t>particles</a:t>
            </a:r>
            <a:r>
              <a:rPr lang="fr-CH" dirty="0" smtClean="0"/>
              <a:t>. </a:t>
            </a:r>
            <a:endParaRPr lang="en-GB" dirty="0"/>
          </a:p>
        </p:txBody>
      </p:sp>
      <p:sp>
        <p:nvSpPr>
          <p:cNvPr id="150" name="Oval 149"/>
          <p:cNvSpPr/>
          <p:nvPr/>
        </p:nvSpPr>
        <p:spPr>
          <a:xfrm>
            <a:off x="5104109" y="3110885"/>
            <a:ext cx="402956" cy="419038"/>
          </a:xfrm>
          <a:prstGeom prst="ellipse">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51" name="Picture 150"/>
          <p:cNvPicPr>
            <a:picLocks noChangeAspect="1"/>
          </p:cNvPicPr>
          <p:nvPr/>
        </p:nvPicPr>
        <p:blipFill rotWithShape="1">
          <a:blip r:embed="rId5"/>
          <a:srcRect r="33076"/>
          <a:stretch/>
        </p:blipFill>
        <p:spPr>
          <a:xfrm>
            <a:off x="6151679" y="4683976"/>
            <a:ext cx="2953408" cy="1339771"/>
          </a:xfrm>
          <a:prstGeom prst="rect">
            <a:avLst/>
          </a:prstGeom>
        </p:spPr>
      </p:pic>
      <p:sp>
        <p:nvSpPr>
          <p:cNvPr id="34" name="TextBox 33"/>
          <p:cNvSpPr txBox="1"/>
          <p:nvPr/>
        </p:nvSpPr>
        <p:spPr>
          <a:xfrm>
            <a:off x="6586779" y="5947239"/>
            <a:ext cx="2557221" cy="276999"/>
          </a:xfrm>
          <a:prstGeom prst="rect">
            <a:avLst/>
          </a:prstGeom>
          <a:noFill/>
        </p:spPr>
        <p:txBody>
          <a:bodyPr wrap="square" rtlCol="0">
            <a:spAutoFit/>
          </a:bodyPr>
          <a:lstStyle/>
          <a:p>
            <a:r>
              <a:rPr lang="fr-CH" sz="1200" i="1" dirty="0" smtClean="0"/>
              <a:t>LHC vacuum system, </a:t>
            </a:r>
            <a:r>
              <a:rPr lang="fr-CH" sz="1200" i="1" dirty="0" err="1" smtClean="0"/>
              <a:t>O.Grobner</a:t>
            </a:r>
            <a:endParaRPr lang="en-GB" sz="1200" i="1" dirty="0"/>
          </a:p>
        </p:txBody>
      </p:sp>
      <p:sp>
        <p:nvSpPr>
          <p:cNvPr id="35" name="TextBox 34"/>
          <p:cNvSpPr txBox="1"/>
          <p:nvPr/>
        </p:nvSpPr>
        <p:spPr>
          <a:xfrm>
            <a:off x="6151679" y="4287483"/>
            <a:ext cx="2693010" cy="369332"/>
          </a:xfrm>
          <a:prstGeom prst="rect">
            <a:avLst/>
          </a:prstGeom>
          <a:noFill/>
        </p:spPr>
        <p:txBody>
          <a:bodyPr wrap="square" rtlCol="0">
            <a:spAutoFit/>
          </a:bodyPr>
          <a:lstStyle/>
          <a:p>
            <a:r>
              <a:rPr lang="fr-CH" dirty="0" smtClean="0"/>
              <a:t>Ex. LHC</a:t>
            </a:r>
            <a:endParaRPr lang="en-GB" dirty="0"/>
          </a:p>
        </p:txBody>
      </p:sp>
    </p:spTree>
    <p:extLst>
      <p:ext uri="{BB962C8B-B14F-4D97-AF65-F5344CB8AC3E}">
        <p14:creationId xmlns:p14="http://schemas.microsoft.com/office/powerpoint/2010/main" val="31066838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fr-CH" sz="3600" dirty="0" err="1"/>
              <a:t>Particle</a:t>
            </a:r>
            <a:r>
              <a:rPr lang="fr-CH" sz="3600" dirty="0"/>
              <a:t> </a:t>
            </a:r>
            <a:r>
              <a:rPr lang="fr-CH" sz="3600" dirty="0" err="1"/>
              <a:t>accelerator</a:t>
            </a:r>
            <a:r>
              <a:rPr lang="fr-CH" sz="3600" dirty="0"/>
              <a:t> vacuum </a:t>
            </a:r>
            <a:r>
              <a:rPr lang="fr-CH" sz="3600" dirty="0" err="1"/>
              <a:t>requirements</a:t>
            </a:r>
            <a:endParaRPr lang="en-GB" sz="3600" dirty="0"/>
          </a:p>
        </p:txBody>
      </p:sp>
      <p:sp>
        <p:nvSpPr>
          <p:cNvPr id="3" name="Content Placeholder 2"/>
          <p:cNvSpPr>
            <a:spLocks noGrp="1"/>
          </p:cNvSpPr>
          <p:nvPr>
            <p:ph idx="1"/>
          </p:nvPr>
        </p:nvSpPr>
        <p:spPr/>
        <p:txBody>
          <a:bodyPr/>
          <a:lstStyle/>
          <a:p>
            <a:pPr marL="36576" indent="0">
              <a:buNone/>
            </a:pPr>
            <a:r>
              <a:rPr lang="fr-CH" dirty="0" err="1" smtClean="0"/>
              <a:t>Beam</a:t>
            </a:r>
            <a:r>
              <a:rPr lang="fr-CH" dirty="0"/>
              <a:t> </a:t>
            </a:r>
            <a:r>
              <a:rPr lang="fr-CH" dirty="0" err="1" smtClean="0"/>
              <a:t>lifetime</a:t>
            </a:r>
            <a:r>
              <a:rPr lang="fr-CH" dirty="0" smtClean="0"/>
              <a:t> </a:t>
            </a:r>
            <a:r>
              <a:rPr lang="fr-CH" dirty="0" err="1" smtClean="0"/>
              <a:t>is</a:t>
            </a:r>
            <a:r>
              <a:rPr lang="fr-CH" dirty="0" smtClean="0"/>
              <a:t> crucial, but </a:t>
            </a:r>
            <a:r>
              <a:rPr lang="fr-CH" dirty="0" err="1" smtClean="0"/>
              <a:t>is</a:t>
            </a:r>
            <a:r>
              <a:rPr lang="fr-CH" dirty="0" smtClean="0"/>
              <a:t> </a:t>
            </a:r>
            <a:r>
              <a:rPr lang="fr-CH" dirty="0" err="1" smtClean="0"/>
              <a:t>only</a:t>
            </a:r>
            <a:r>
              <a:rPr lang="fr-CH" dirty="0" smtClean="0"/>
              <a:t> a part of the full </a:t>
            </a:r>
            <a:r>
              <a:rPr lang="fr-CH" dirty="0" err="1" smtClean="0"/>
              <a:t>picture</a:t>
            </a:r>
            <a:r>
              <a:rPr lang="fr-CH" dirty="0" smtClean="0"/>
              <a:t>:</a:t>
            </a:r>
          </a:p>
          <a:p>
            <a:r>
              <a:rPr lang="fr-CH" dirty="0" smtClean="0">
                <a:sym typeface="Wingdings" panose="05000000000000000000" pitchFamily="2" charset="2"/>
              </a:rPr>
              <a:t>EQUIPMENT REQUIREMENTS:</a:t>
            </a:r>
          </a:p>
          <a:p>
            <a:pPr lvl="1"/>
            <a:r>
              <a:rPr lang="fr-CH" dirty="0" smtClean="0">
                <a:sym typeface="Wingdings" panose="05000000000000000000" pitchFamily="2" charset="2"/>
              </a:rPr>
              <a:t>UHV </a:t>
            </a:r>
            <a:r>
              <a:rPr lang="en-US" dirty="0" smtClean="0">
                <a:sym typeface="Wingdings" panose="05000000000000000000" pitchFamily="2" charset="2"/>
              </a:rPr>
              <a:t>i</a:t>
            </a:r>
            <a:r>
              <a:rPr lang="en-US" dirty="0" smtClean="0"/>
              <a:t>nsulating </a:t>
            </a:r>
            <a:r>
              <a:rPr lang="en-US" dirty="0"/>
              <a:t>conditions for high voltage component (septa, kickers</a:t>
            </a:r>
            <a:r>
              <a:rPr lang="en-US" dirty="0" smtClean="0"/>
              <a:t>); </a:t>
            </a:r>
          </a:p>
          <a:p>
            <a:pPr lvl="1"/>
            <a:r>
              <a:rPr lang="en-US" dirty="0" smtClean="0"/>
              <a:t>MACHINE </a:t>
            </a:r>
            <a:r>
              <a:rPr lang="en-US" dirty="0" smtClean="0"/>
              <a:t>OPERATION:</a:t>
            </a:r>
          </a:p>
          <a:p>
            <a:pPr lvl="1"/>
            <a:r>
              <a:rPr lang="en-US" dirty="0"/>
              <a:t>Beam downtime: operation should be resumed ASAP!</a:t>
            </a:r>
          </a:p>
          <a:p>
            <a:pPr lvl="1"/>
            <a:endParaRPr lang="en-US" dirty="0" smtClean="0"/>
          </a:p>
          <a:p>
            <a:endParaRPr lang="en-US" dirty="0"/>
          </a:p>
          <a:p>
            <a:pPr lvl="1"/>
            <a:endParaRPr lang="fr-CH" dirty="0" smtClean="0">
              <a:sym typeface="Wingdings" panose="05000000000000000000" pitchFamily="2" charset="2"/>
            </a:endParaRPr>
          </a:p>
          <a:p>
            <a:pPr lvl="1"/>
            <a:endParaRPr lang="fr-CH" dirty="0" smtClean="0"/>
          </a:p>
        </p:txBody>
      </p:sp>
      <p:sp>
        <p:nvSpPr>
          <p:cNvPr id="4" name="Date Placeholder 3"/>
          <p:cNvSpPr>
            <a:spLocks noGrp="1"/>
          </p:cNvSpPr>
          <p:nvPr>
            <p:ph type="dt" sz="half" idx="2"/>
          </p:nvPr>
        </p:nvSpPr>
        <p:spPr/>
        <p:txBody>
          <a:bodyPr/>
          <a:lstStyle/>
          <a:p>
            <a:fld id="{AC9FC52E-F1E6-421F-B831-1CFFB1E1E989}" type="datetime3">
              <a:rPr lang="en-US" smtClean="0"/>
              <a:t>16 May 2019</a:t>
            </a:fld>
            <a:endParaRPr lang="en-US" dirty="0"/>
          </a:p>
        </p:txBody>
      </p:sp>
      <p:sp>
        <p:nvSpPr>
          <p:cNvPr id="5" name="Footer Placeholder 4"/>
          <p:cNvSpPr>
            <a:spLocks noGrp="1"/>
          </p:cNvSpPr>
          <p:nvPr>
            <p:ph type="ftr" sz="quarter" idx="3"/>
          </p:nvPr>
        </p:nvSpPr>
        <p:spPr/>
        <p:txBody>
          <a:bodyPr/>
          <a:lstStyle/>
          <a:p>
            <a:r>
              <a:rPr lang="en-US" smtClean="0"/>
              <a:t>author(s)</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7</a:t>
            </a:fld>
            <a:endParaRPr lang="en-US" dirty="0"/>
          </a:p>
        </p:txBody>
      </p:sp>
    </p:spTree>
    <p:extLst>
      <p:ext uri="{BB962C8B-B14F-4D97-AF65-F5344CB8AC3E}">
        <p14:creationId xmlns:p14="http://schemas.microsoft.com/office/powerpoint/2010/main" val="6859564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8958" y="91443"/>
            <a:ext cx="7470648" cy="1143000"/>
          </a:xfrm>
        </p:spPr>
        <p:txBody>
          <a:bodyPr>
            <a:normAutofit/>
          </a:bodyPr>
          <a:lstStyle/>
          <a:p>
            <a:pPr algn="ctr"/>
            <a:r>
              <a:rPr lang="fr-CH" sz="2400" dirty="0" smtClean="0"/>
              <a:t>Operating pressure </a:t>
            </a:r>
            <a:r>
              <a:rPr lang="fr-CH" sz="2400" dirty="0" err="1" smtClean="0"/>
              <a:t>levels</a:t>
            </a:r>
            <a:r>
              <a:rPr lang="fr-CH" sz="2400" dirty="0" smtClean="0"/>
              <a:t> for CERN </a:t>
            </a:r>
            <a:r>
              <a:rPr lang="fr-CH" sz="2400" dirty="0" err="1" smtClean="0"/>
              <a:t>accelerator</a:t>
            </a:r>
            <a:r>
              <a:rPr lang="fr-CH" sz="2400" dirty="0" smtClean="0"/>
              <a:t> </a:t>
            </a:r>
            <a:r>
              <a:rPr lang="fr-CH" sz="2400" dirty="0" err="1" smtClean="0"/>
              <a:t>complex</a:t>
            </a:r>
            <a:endParaRPr lang="en-GB" sz="2400" dirty="0"/>
          </a:p>
        </p:txBody>
      </p:sp>
      <p:sp>
        <p:nvSpPr>
          <p:cNvPr id="3" name="Date Placeholder 2"/>
          <p:cNvSpPr>
            <a:spLocks noGrp="1"/>
          </p:cNvSpPr>
          <p:nvPr>
            <p:ph type="dt" sz="half" idx="2"/>
          </p:nvPr>
        </p:nvSpPr>
        <p:spPr/>
        <p:txBody>
          <a:bodyPr/>
          <a:lstStyle/>
          <a:p>
            <a:fld id="{D286D462-B48E-4F19-B14C-322C43C51EA1}" type="datetime3">
              <a:rPr lang="en-US" smtClean="0"/>
              <a:pPr/>
              <a:t>16 May 2019</a:t>
            </a:fld>
            <a:endParaRPr lang="en-US" dirty="0"/>
          </a:p>
        </p:txBody>
      </p:sp>
      <p:sp>
        <p:nvSpPr>
          <p:cNvPr id="4" name="Footer Placeholder 3"/>
          <p:cNvSpPr>
            <a:spLocks noGrp="1"/>
          </p:cNvSpPr>
          <p:nvPr>
            <p:ph type="ftr" sz="quarter" idx="3"/>
          </p:nvPr>
        </p:nvSpPr>
        <p:spPr/>
        <p:txBody>
          <a:bodyPr/>
          <a:lstStyle/>
          <a:p>
            <a:r>
              <a:rPr lang="en-US" dirty="0" smtClean="0"/>
              <a:t>Chiara Pasquino</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8</a:t>
            </a:fld>
            <a:endParaRPr lang="en-US" dirty="0"/>
          </a:p>
        </p:txBody>
      </p:sp>
      <p:sp>
        <p:nvSpPr>
          <p:cNvPr id="6" name="TextBox 5"/>
          <p:cNvSpPr txBox="1"/>
          <p:nvPr/>
        </p:nvSpPr>
        <p:spPr>
          <a:xfrm>
            <a:off x="4168140" y="5707380"/>
            <a:ext cx="4861560" cy="369332"/>
          </a:xfrm>
          <a:prstGeom prst="rect">
            <a:avLst/>
          </a:prstGeom>
          <a:noFill/>
          <a:ln>
            <a:solidFill>
              <a:schemeClr val="tx1"/>
            </a:solidFill>
          </a:ln>
        </p:spPr>
        <p:txBody>
          <a:bodyPr wrap="square" rtlCol="0">
            <a:spAutoFit/>
          </a:bodyPr>
          <a:lstStyle/>
          <a:p>
            <a:r>
              <a:rPr lang="fr-CH" dirty="0" smtClean="0"/>
              <a:t>Pressure </a:t>
            </a:r>
            <a:r>
              <a:rPr lang="fr-CH" dirty="0" err="1" smtClean="0"/>
              <a:t>spans</a:t>
            </a:r>
            <a:r>
              <a:rPr lang="fr-CH" dirty="0" smtClean="0"/>
              <a:t> over </a:t>
            </a:r>
            <a:r>
              <a:rPr lang="fr-CH" dirty="0" err="1" smtClean="0"/>
              <a:t>orders</a:t>
            </a:r>
            <a:r>
              <a:rPr lang="fr-CH" dirty="0" smtClean="0"/>
              <a:t> of magnitudes!</a:t>
            </a:r>
            <a:endParaRPr lang="en-GB" dirty="0"/>
          </a:p>
        </p:txBody>
      </p:sp>
      <p:pic>
        <p:nvPicPr>
          <p:cNvPr id="10" name="Picture 9"/>
          <p:cNvPicPr>
            <a:picLocks noChangeAspect="1"/>
          </p:cNvPicPr>
          <p:nvPr/>
        </p:nvPicPr>
        <p:blipFill rotWithShape="1">
          <a:blip r:embed="rId2">
            <a:extLst>
              <a:ext uri="{28A0092B-C50C-407E-A947-70E740481C1C}">
                <a14:useLocalDpi xmlns:a14="http://schemas.microsoft.com/office/drawing/2010/main" val="0"/>
              </a:ext>
            </a:extLst>
          </a:blip>
          <a:srcRect b="16595"/>
          <a:stretch/>
        </p:blipFill>
        <p:spPr>
          <a:xfrm>
            <a:off x="706762" y="1142882"/>
            <a:ext cx="7515218" cy="4434957"/>
          </a:xfrm>
          <a:prstGeom prst="rect">
            <a:avLst/>
          </a:prstGeom>
        </p:spPr>
      </p:pic>
    </p:spTree>
    <p:extLst>
      <p:ext uri="{BB962C8B-B14F-4D97-AF65-F5344CB8AC3E}">
        <p14:creationId xmlns:p14="http://schemas.microsoft.com/office/powerpoint/2010/main" val="12215597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5354" y="168552"/>
            <a:ext cx="7470648" cy="1143000"/>
          </a:xfrm>
        </p:spPr>
        <p:txBody>
          <a:bodyPr>
            <a:normAutofit fontScale="90000"/>
          </a:bodyPr>
          <a:lstStyle/>
          <a:p>
            <a:pPr algn="ctr"/>
            <a:r>
              <a:rPr lang="fr-CH" dirty="0"/>
              <a:t>Operating pressure </a:t>
            </a:r>
            <a:r>
              <a:rPr lang="fr-CH" dirty="0" err="1"/>
              <a:t>levels</a:t>
            </a:r>
            <a:r>
              <a:rPr lang="fr-CH" dirty="0"/>
              <a:t> for CERN </a:t>
            </a:r>
            <a:r>
              <a:rPr lang="fr-CH" dirty="0" err="1"/>
              <a:t>accelerator</a:t>
            </a:r>
            <a:r>
              <a:rPr lang="fr-CH" dirty="0"/>
              <a:t> </a:t>
            </a:r>
            <a:r>
              <a:rPr lang="fr-CH" dirty="0" err="1"/>
              <a:t>complex</a:t>
            </a:r>
            <a:endParaRPr lang="en-GB" dirty="0"/>
          </a:p>
        </p:txBody>
      </p:sp>
      <p:sp>
        <p:nvSpPr>
          <p:cNvPr id="3" name="Date Placeholder 2"/>
          <p:cNvSpPr>
            <a:spLocks noGrp="1"/>
          </p:cNvSpPr>
          <p:nvPr>
            <p:ph type="dt" sz="half" idx="2"/>
          </p:nvPr>
        </p:nvSpPr>
        <p:spPr/>
        <p:txBody>
          <a:bodyPr/>
          <a:lstStyle/>
          <a:p>
            <a:fld id="{D286D462-B48E-4F19-B14C-322C43C51EA1}" type="datetime3">
              <a:rPr lang="en-US" smtClean="0"/>
              <a:pPr/>
              <a:t>16 May 2019</a:t>
            </a:fld>
            <a:endParaRPr lang="en-US" dirty="0"/>
          </a:p>
        </p:txBody>
      </p:sp>
      <p:sp>
        <p:nvSpPr>
          <p:cNvPr id="4" name="Footer Placeholder 3"/>
          <p:cNvSpPr>
            <a:spLocks noGrp="1"/>
          </p:cNvSpPr>
          <p:nvPr>
            <p:ph type="ftr" sz="quarter" idx="3"/>
          </p:nvPr>
        </p:nvSpPr>
        <p:spPr/>
        <p:txBody>
          <a:bodyPr/>
          <a:lstStyle/>
          <a:p>
            <a:r>
              <a:rPr lang="en-US" dirty="0" smtClean="0"/>
              <a:t>Chiara Pasquino</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9</a:t>
            </a:fld>
            <a:endParaRPr lang="en-US" dirty="0"/>
          </a:p>
        </p:txBody>
      </p:sp>
      <p:grpSp>
        <p:nvGrpSpPr>
          <p:cNvPr id="51" name="Group 50"/>
          <p:cNvGrpSpPr/>
          <p:nvPr/>
        </p:nvGrpSpPr>
        <p:grpSpPr>
          <a:xfrm>
            <a:off x="16956" y="1677136"/>
            <a:ext cx="9035407" cy="4289785"/>
            <a:chOff x="0" y="1151467"/>
            <a:chExt cx="12152734" cy="5625454"/>
          </a:xfrm>
        </p:grpSpPr>
        <p:pic>
          <p:nvPicPr>
            <p:cNvPr id="8" name="Picture 7"/>
            <p:cNvPicPr>
              <a:picLocks noChangeAspect="1"/>
            </p:cNvPicPr>
            <p:nvPr/>
          </p:nvPicPr>
          <p:blipFill rotWithShape="1">
            <a:blip r:embed="rId2"/>
            <a:srcRect l="35008" t="24226" r="9165" b="23328"/>
            <a:stretch/>
          </p:blipFill>
          <p:spPr>
            <a:xfrm>
              <a:off x="668866" y="3614387"/>
              <a:ext cx="3572934" cy="2139308"/>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08013" y="3623702"/>
              <a:ext cx="3327208" cy="2138496"/>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46115" y="1249448"/>
              <a:ext cx="3182329" cy="2162653"/>
            </a:xfrm>
            <a:prstGeom prst="rect">
              <a:avLst/>
            </a:prstGeom>
          </p:spPr>
        </p:pic>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67199" y="3615198"/>
              <a:ext cx="3210212" cy="2138496"/>
            </a:xfrm>
            <a:prstGeom prst="rect">
              <a:avLst/>
            </a:prstGeom>
          </p:spPr>
        </p:pic>
        <p:pic>
          <p:nvPicPr>
            <p:cNvPr id="12" name="Picture 11"/>
            <p:cNvPicPr>
              <a:picLocks noChangeAspect="1"/>
            </p:cNvPicPr>
            <p:nvPr/>
          </p:nvPicPr>
          <p:blipFill rotWithShape="1">
            <a:blip r:embed="rId6" cstate="print">
              <a:extLst>
                <a:ext uri="{28A0092B-C50C-407E-A947-70E740481C1C}">
                  <a14:useLocalDpi xmlns:a14="http://schemas.microsoft.com/office/drawing/2010/main" val="0"/>
                </a:ext>
              </a:extLst>
            </a:blip>
            <a:srcRect l="12813"/>
            <a:stretch/>
          </p:blipFill>
          <p:spPr>
            <a:xfrm>
              <a:off x="6318240" y="1240944"/>
              <a:ext cx="2861732" cy="2179660"/>
            </a:xfrm>
            <a:prstGeom prst="rect">
              <a:avLst/>
            </a:prstGeom>
          </p:spPr>
        </p:pic>
        <p:pic>
          <p:nvPicPr>
            <p:cNvPr id="14" name="Picture 13"/>
            <p:cNvPicPr>
              <a:picLocks noChangeAspect="1"/>
            </p:cNvPicPr>
            <p:nvPr/>
          </p:nvPicPr>
          <p:blipFill rotWithShape="1">
            <a:blip r:embed="rId7" cstate="print">
              <a:extLst>
                <a:ext uri="{28A0092B-C50C-407E-A947-70E740481C1C}">
                  <a14:useLocalDpi xmlns:a14="http://schemas.microsoft.com/office/drawing/2010/main" val="0"/>
                </a:ext>
              </a:extLst>
            </a:blip>
            <a:srcRect l="6249" b="-884"/>
            <a:stretch/>
          </p:blipFill>
          <p:spPr>
            <a:xfrm>
              <a:off x="9337504" y="1260649"/>
              <a:ext cx="2813061" cy="2159954"/>
            </a:xfrm>
            <a:prstGeom prst="rect">
              <a:avLst/>
            </a:prstGeom>
          </p:spPr>
        </p:pic>
        <p:sp>
          <p:nvSpPr>
            <p:cNvPr id="15" name="TextBox 14"/>
            <p:cNvSpPr txBox="1"/>
            <p:nvPr/>
          </p:nvSpPr>
          <p:spPr>
            <a:xfrm>
              <a:off x="5536944" y="5382710"/>
              <a:ext cx="2297222" cy="363246"/>
            </a:xfrm>
            <a:prstGeom prst="rect">
              <a:avLst/>
            </a:prstGeom>
            <a:solidFill>
              <a:schemeClr val="bg1"/>
            </a:solidFill>
          </p:spPr>
          <p:txBody>
            <a:bodyPr wrap="square" rtlCol="0">
              <a:spAutoFit/>
            </a:bodyPr>
            <a:lstStyle/>
            <a:p>
              <a:r>
                <a:rPr lang="en-GB" sz="1200" dirty="0" smtClean="0"/>
                <a:t>LHC arcs &lt;10</a:t>
              </a:r>
              <a:r>
                <a:rPr lang="en-GB" sz="1200" baseline="30000" dirty="0" smtClean="0"/>
                <a:t>-8</a:t>
              </a:r>
              <a:r>
                <a:rPr lang="en-GB" sz="1200" dirty="0" smtClean="0"/>
                <a:t> mbar</a:t>
              </a:r>
              <a:endParaRPr lang="en-GB" sz="1200" dirty="0"/>
            </a:p>
          </p:txBody>
        </p:sp>
        <p:sp>
          <p:nvSpPr>
            <p:cNvPr id="16" name="TextBox 15"/>
            <p:cNvSpPr txBox="1"/>
            <p:nvPr/>
          </p:nvSpPr>
          <p:spPr>
            <a:xfrm>
              <a:off x="10666776" y="3046483"/>
              <a:ext cx="1483789" cy="369332"/>
            </a:xfrm>
            <a:prstGeom prst="rect">
              <a:avLst/>
            </a:prstGeom>
            <a:solidFill>
              <a:schemeClr val="bg1"/>
            </a:solidFill>
          </p:spPr>
          <p:txBody>
            <a:bodyPr wrap="square" rtlCol="0">
              <a:spAutoFit/>
            </a:bodyPr>
            <a:lstStyle/>
            <a:p>
              <a:r>
                <a:rPr lang="en-GB" sz="1200" dirty="0" smtClean="0"/>
                <a:t>&lt;10</a:t>
              </a:r>
              <a:r>
                <a:rPr lang="en-GB" sz="1200" baseline="30000" dirty="0" smtClean="0"/>
                <a:t>-12</a:t>
              </a:r>
              <a:r>
                <a:rPr lang="en-GB" sz="1200" dirty="0" smtClean="0"/>
                <a:t> mbar</a:t>
              </a:r>
              <a:endParaRPr lang="en-GB" sz="1200" dirty="0"/>
            </a:p>
          </p:txBody>
        </p:sp>
        <p:sp>
          <p:nvSpPr>
            <p:cNvPr id="17" name="TextBox 16"/>
            <p:cNvSpPr txBox="1"/>
            <p:nvPr/>
          </p:nvSpPr>
          <p:spPr>
            <a:xfrm>
              <a:off x="9522555" y="3042769"/>
              <a:ext cx="1208847" cy="369332"/>
            </a:xfrm>
            <a:prstGeom prst="rect">
              <a:avLst/>
            </a:prstGeom>
            <a:solidFill>
              <a:schemeClr val="bg1"/>
            </a:solidFill>
          </p:spPr>
          <p:txBody>
            <a:bodyPr wrap="square" rtlCol="0">
              <a:spAutoFit/>
            </a:bodyPr>
            <a:lstStyle/>
            <a:p>
              <a:r>
                <a:rPr lang="en-GB" sz="1200" dirty="0" smtClean="0"/>
                <a:t>LEIR</a:t>
              </a:r>
              <a:endParaRPr lang="en-GB" sz="1200" dirty="0"/>
            </a:p>
          </p:txBody>
        </p:sp>
        <p:sp>
          <p:nvSpPr>
            <p:cNvPr id="19" name="TextBox 18"/>
            <p:cNvSpPr txBox="1"/>
            <p:nvPr/>
          </p:nvSpPr>
          <p:spPr>
            <a:xfrm>
              <a:off x="9040399" y="5398953"/>
              <a:ext cx="2283321" cy="363246"/>
            </a:xfrm>
            <a:prstGeom prst="rect">
              <a:avLst/>
            </a:prstGeom>
            <a:solidFill>
              <a:schemeClr val="bg1"/>
            </a:solidFill>
          </p:spPr>
          <p:txBody>
            <a:bodyPr wrap="square" rtlCol="0">
              <a:spAutoFit/>
            </a:bodyPr>
            <a:lstStyle/>
            <a:p>
              <a:r>
                <a:rPr lang="en-GB" sz="1200" dirty="0" smtClean="0"/>
                <a:t>LHC LSS&lt;10</a:t>
              </a:r>
              <a:r>
                <a:rPr lang="en-GB" sz="1200" baseline="30000" dirty="0" smtClean="0"/>
                <a:t>-10</a:t>
              </a:r>
              <a:r>
                <a:rPr lang="en-GB" sz="1200" dirty="0" smtClean="0"/>
                <a:t> mbar</a:t>
              </a:r>
              <a:endParaRPr lang="en-GB" sz="1200" dirty="0"/>
            </a:p>
          </p:txBody>
        </p:sp>
        <p:cxnSp>
          <p:nvCxnSpPr>
            <p:cNvPr id="20" name="Straight Connector 19"/>
            <p:cNvCxnSpPr/>
            <p:nvPr/>
          </p:nvCxnSpPr>
          <p:spPr>
            <a:xfrm flipV="1">
              <a:off x="0" y="1151467"/>
              <a:ext cx="9176947" cy="8466"/>
            </a:xfrm>
            <a:prstGeom prst="line">
              <a:avLst/>
            </a:prstGeom>
            <a:ln w="28575">
              <a:solidFill>
                <a:srgbClr val="EF03C2"/>
              </a:solidFill>
              <a:prstDash val="sysDash"/>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4398181" y="3493788"/>
              <a:ext cx="4783208" cy="0"/>
            </a:xfrm>
            <a:prstGeom prst="line">
              <a:avLst/>
            </a:prstGeom>
            <a:ln w="28575">
              <a:solidFill>
                <a:srgbClr val="EF03C2"/>
              </a:solidFill>
              <a:prstDash val="sysDash"/>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482600" y="5796718"/>
              <a:ext cx="3915581" cy="0"/>
            </a:xfrm>
            <a:prstGeom prst="line">
              <a:avLst/>
            </a:prstGeom>
            <a:ln w="28575">
              <a:solidFill>
                <a:srgbClr val="EF03C2"/>
              </a:solidFill>
              <a:prstDash val="sysDash"/>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482600" y="3556000"/>
              <a:ext cx="0" cy="2240718"/>
            </a:xfrm>
            <a:prstGeom prst="line">
              <a:avLst/>
            </a:prstGeom>
            <a:ln w="28575">
              <a:solidFill>
                <a:srgbClr val="EF03C2"/>
              </a:solidFill>
              <a:prstDash val="sysDash"/>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a:off x="0" y="3539066"/>
              <a:ext cx="482600" cy="0"/>
            </a:xfrm>
            <a:prstGeom prst="line">
              <a:avLst/>
            </a:prstGeom>
            <a:ln w="28575">
              <a:solidFill>
                <a:srgbClr val="EF03C2"/>
              </a:solidFill>
              <a:prstDash val="sysDash"/>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16933" y="1180780"/>
              <a:ext cx="0" cy="2333855"/>
            </a:xfrm>
            <a:prstGeom prst="line">
              <a:avLst/>
            </a:prstGeom>
            <a:ln w="28575">
              <a:solidFill>
                <a:srgbClr val="EF03C2"/>
              </a:solidFill>
              <a:prstDash val="sysDash"/>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4398181" y="3493788"/>
              <a:ext cx="4003" cy="2327104"/>
            </a:xfrm>
            <a:prstGeom prst="line">
              <a:avLst/>
            </a:prstGeom>
            <a:ln w="28575">
              <a:solidFill>
                <a:srgbClr val="EF03C2"/>
              </a:solidFill>
              <a:prstDash val="sysDash"/>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9197862" y="1159933"/>
              <a:ext cx="0" cy="2333855"/>
            </a:xfrm>
            <a:prstGeom prst="line">
              <a:avLst/>
            </a:prstGeom>
            <a:ln w="28575">
              <a:solidFill>
                <a:srgbClr val="EF03C2"/>
              </a:solidFill>
              <a:prstDash val="sysDash"/>
            </a:ln>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a:off x="482598" y="5929348"/>
              <a:ext cx="3915581" cy="847573"/>
            </a:xfrm>
            <a:prstGeom prst="rect">
              <a:avLst/>
            </a:prstGeom>
            <a:solidFill>
              <a:schemeClr val="bg1"/>
            </a:solidFill>
            <a:ln w="28575">
              <a:solidFill>
                <a:srgbClr val="EF03C2"/>
              </a:solidFill>
              <a:prstDash val="sysDash"/>
            </a:ln>
          </p:spPr>
          <p:txBody>
            <a:bodyPr wrap="square" rtlCol="0">
              <a:spAutoFit/>
            </a:bodyPr>
            <a:lstStyle/>
            <a:p>
              <a:r>
                <a:rPr lang="en-GB" sz="1200" dirty="0" smtClean="0"/>
                <a:t>UNBAKED SYSTEMS (SEPTA..):</a:t>
              </a:r>
            </a:p>
            <a:p>
              <a:pPr marL="285750" indent="-285750">
                <a:buFontTx/>
                <a:buChar char="-"/>
              </a:pPr>
              <a:r>
                <a:rPr lang="en-GB" sz="1200" dirty="0" smtClean="0"/>
                <a:t>TMP, ION PUMPS;</a:t>
              </a:r>
            </a:p>
            <a:p>
              <a:pPr marL="285750" indent="-285750">
                <a:buFontTx/>
                <a:buChar char="-"/>
              </a:pPr>
              <a:r>
                <a:rPr lang="en-GB" sz="1200" dirty="0" smtClean="0"/>
                <a:t>SUBLIMATORS;</a:t>
              </a:r>
              <a:endParaRPr lang="en-GB" sz="1200" dirty="0"/>
            </a:p>
          </p:txBody>
        </p:sp>
        <p:cxnSp>
          <p:nvCxnSpPr>
            <p:cNvPr id="29" name="Straight Connector 28"/>
            <p:cNvCxnSpPr/>
            <p:nvPr/>
          </p:nvCxnSpPr>
          <p:spPr>
            <a:xfrm>
              <a:off x="9316394" y="1159933"/>
              <a:ext cx="0" cy="2410056"/>
            </a:xfrm>
            <a:prstGeom prst="line">
              <a:avLst/>
            </a:prstGeom>
            <a:ln w="28575">
              <a:solidFill>
                <a:schemeClr val="accent5">
                  <a:lumMod val="60000"/>
                  <a:lumOff val="40000"/>
                </a:schemeClr>
              </a:solidFill>
              <a:prstDash val="sysDash"/>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12152734" y="1180780"/>
              <a:ext cx="0" cy="2380736"/>
            </a:xfrm>
            <a:prstGeom prst="line">
              <a:avLst/>
            </a:prstGeom>
            <a:ln w="28575">
              <a:solidFill>
                <a:schemeClr val="accent5">
                  <a:lumMod val="60000"/>
                  <a:lumOff val="40000"/>
                </a:schemeClr>
              </a:solidFill>
              <a:prstDash val="sysDash"/>
            </a:ln>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11373798" y="3598332"/>
              <a:ext cx="0" cy="2189926"/>
            </a:xfrm>
            <a:prstGeom prst="line">
              <a:avLst/>
            </a:prstGeom>
            <a:ln w="28575">
              <a:solidFill>
                <a:schemeClr val="accent5">
                  <a:lumMod val="60000"/>
                  <a:lumOff val="40000"/>
                </a:schemeClr>
              </a:solidFill>
              <a:prstDash val="sysDash"/>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7815788" y="3606798"/>
              <a:ext cx="0" cy="2181460"/>
            </a:xfrm>
            <a:prstGeom prst="line">
              <a:avLst/>
            </a:prstGeom>
            <a:ln w="28575">
              <a:solidFill>
                <a:schemeClr val="tx2">
                  <a:lumMod val="60000"/>
                  <a:lumOff val="40000"/>
                </a:schemeClr>
              </a:solidFill>
              <a:prstDash val="sysDash"/>
            </a:ln>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8046390" y="3578452"/>
              <a:ext cx="1270004" cy="2946"/>
            </a:xfrm>
            <a:prstGeom prst="line">
              <a:avLst/>
            </a:prstGeom>
            <a:ln w="28575">
              <a:solidFill>
                <a:schemeClr val="accent5">
                  <a:lumMod val="60000"/>
                  <a:lumOff val="40000"/>
                </a:schemeClr>
              </a:solidFill>
              <a:prstDash val="sysDash"/>
            </a:ln>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11373798" y="3561521"/>
              <a:ext cx="776767" cy="0"/>
            </a:xfrm>
            <a:prstGeom prst="line">
              <a:avLst/>
            </a:prstGeom>
            <a:ln w="28575">
              <a:solidFill>
                <a:schemeClr val="accent5">
                  <a:lumMod val="60000"/>
                  <a:lumOff val="40000"/>
                </a:schemeClr>
              </a:solidFill>
              <a:prstDash val="sysDash"/>
            </a:ln>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9332868" y="1163074"/>
              <a:ext cx="2817697" cy="0"/>
            </a:xfrm>
            <a:prstGeom prst="line">
              <a:avLst/>
            </a:prstGeom>
            <a:ln w="28575">
              <a:solidFill>
                <a:schemeClr val="accent5">
                  <a:lumMod val="60000"/>
                  <a:lumOff val="40000"/>
                </a:schemeClr>
              </a:solidFill>
              <a:prstDash val="sysDash"/>
            </a:ln>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a:off x="8056510" y="6055915"/>
              <a:ext cx="3278709" cy="0"/>
            </a:xfrm>
            <a:prstGeom prst="line">
              <a:avLst/>
            </a:prstGeom>
            <a:ln w="28575">
              <a:solidFill>
                <a:schemeClr val="accent5">
                  <a:lumMod val="60000"/>
                  <a:lumOff val="40000"/>
                </a:schemeClr>
              </a:solidFill>
              <a:prstDash val="sysDash"/>
            </a:ln>
          </p:spPr>
          <p:style>
            <a:lnRef idx="2">
              <a:schemeClr val="accent1"/>
            </a:lnRef>
            <a:fillRef idx="0">
              <a:schemeClr val="accent1"/>
            </a:fillRef>
            <a:effectRef idx="1">
              <a:schemeClr val="accent1"/>
            </a:effectRef>
            <a:fontRef idx="minor">
              <a:schemeClr val="tx1"/>
            </a:fontRef>
          </p:style>
        </p:cxnSp>
        <p:sp>
          <p:nvSpPr>
            <p:cNvPr id="37" name="TextBox 36"/>
            <p:cNvSpPr txBox="1"/>
            <p:nvPr/>
          </p:nvSpPr>
          <p:spPr>
            <a:xfrm>
              <a:off x="7869255" y="5873634"/>
              <a:ext cx="4153571" cy="865622"/>
            </a:xfrm>
            <a:prstGeom prst="rect">
              <a:avLst/>
            </a:prstGeom>
            <a:solidFill>
              <a:schemeClr val="bg1"/>
            </a:solidFill>
            <a:ln w="28575">
              <a:solidFill>
                <a:schemeClr val="accent5">
                  <a:lumMod val="60000"/>
                  <a:lumOff val="40000"/>
                </a:schemeClr>
              </a:solidFill>
              <a:prstDash val="sysDash"/>
            </a:ln>
          </p:spPr>
          <p:txBody>
            <a:bodyPr wrap="square" rtlCol="0">
              <a:spAutoFit/>
            </a:bodyPr>
            <a:lstStyle/>
            <a:p>
              <a:r>
                <a:rPr lang="en-GB" sz="1200" dirty="0" smtClean="0"/>
                <a:t>BAKED SYSTEMS:</a:t>
              </a:r>
            </a:p>
            <a:p>
              <a:pPr marL="285750" indent="-285750">
                <a:buFontTx/>
                <a:buChar char="-"/>
              </a:pPr>
              <a:r>
                <a:rPr lang="en-GB" sz="1200" dirty="0" smtClean="0"/>
                <a:t>ION PUMPS;</a:t>
              </a:r>
            </a:p>
            <a:p>
              <a:pPr marL="285750" indent="-285750">
                <a:buFontTx/>
                <a:buChar char="-"/>
              </a:pPr>
              <a:r>
                <a:rPr lang="en-GB" sz="1200" dirty="0" smtClean="0"/>
                <a:t>Non Evaporable Getter (</a:t>
              </a:r>
              <a:r>
                <a:rPr lang="en-GB" sz="1200" dirty="0" err="1" smtClean="0"/>
                <a:t>TiZrV</a:t>
              </a:r>
              <a:r>
                <a:rPr lang="en-GB" sz="1200" dirty="0" smtClean="0"/>
                <a:t>) coating</a:t>
              </a:r>
              <a:endParaRPr lang="en-GB" sz="1200" dirty="0"/>
            </a:p>
          </p:txBody>
        </p:sp>
        <p:cxnSp>
          <p:nvCxnSpPr>
            <p:cNvPr id="38" name="Straight Connector 37"/>
            <p:cNvCxnSpPr/>
            <p:nvPr/>
          </p:nvCxnSpPr>
          <p:spPr>
            <a:xfrm>
              <a:off x="4485594" y="3569887"/>
              <a:ext cx="3330193" cy="0"/>
            </a:xfrm>
            <a:prstGeom prst="line">
              <a:avLst/>
            </a:prstGeom>
            <a:ln w="28575">
              <a:solidFill>
                <a:schemeClr val="tx2">
                  <a:lumMod val="60000"/>
                  <a:lumOff val="40000"/>
                </a:schemeClr>
              </a:solidFill>
              <a:prstDash val="sysDash"/>
            </a:ln>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a:off x="4485594" y="5796718"/>
              <a:ext cx="3330193" cy="0"/>
            </a:xfrm>
            <a:prstGeom prst="line">
              <a:avLst/>
            </a:prstGeom>
            <a:ln w="28575">
              <a:solidFill>
                <a:schemeClr val="tx2">
                  <a:lumMod val="60000"/>
                  <a:lumOff val="40000"/>
                </a:schemeClr>
              </a:solidFill>
              <a:prstDash val="sysDash"/>
            </a:ln>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a:off x="4485594" y="3581395"/>
              <a:ext cx="0" cy="2189926"/>
            </a:xfrm>
            <a:prstGeom prst="line">
              <a:avLst/>
            </a:prstGeom>
            <a:ln w="28575">
              <a:solidFill>
                <a:schemeClr val="tx2">
                  <a:lumMod val="60000"/>
                  <a:lumOff val="40000"/>
                </a:schemeClr>
              </a:solidFill>
              <a:prstDash val="sysDash"/>
            </a:ln>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4465916" y="5987015"/>
              <a:ext cx="3335604" cy="605409"/>
            </a:xfrm>
            <a:prstGeom prst="rect">
              <a:avLst/>
            </a:prstGeom>
            <a:solidFill>
              <a:schemeClr val="bg1"/>
            </a:solidFill>
            <a:ln w="28575">
              <a:solidFill>
                <a:schemeClr val="tx1">
                  <a:lumMod val="60000"/>
                  <a:lumOff val="40000"/>
                </a:schemeClr>
              </a:solidFill>
              <a:prstDash val="sysDash"/>
            </a:ln>
          </p:spPr>
          <p:txBody>
            <a:bodyPr wrap="square" rtlCol="0">
              <a:spAutoFit/>
            </a:bodyPr>
            <a:lstStyle/>
            <a:p>
              <a:r>
                <a:rPr lang="en-GB" sz="1200" dirty="0" smtClean="0"/>
                <a:t>CRYO SYSTEMS:</a:t>
              </a:r>
            </a:p>
            <a:p>
              <a:pPr marL="285750" indent="-285750">
                <a:buFontTx/>
                <a:buChar char="-"/>
              </a:pPr>
              <a:r>
                <a:rPr lang="en-GB" sz="1200" dirty="0" smtClean="0"/>
                <a:t>CRYOPUMPING;</a:t>
              </a:r>
            </a:p>
          </p:txBody>
        </p:sp>
        <p:pic>
          <p:nvPicPr>
            <p:cNvPr id="42" name="Picture 41"/>
            <p:cNvPicPr>
              <a:picLocks noChangeAspect="1"/>
            </p:cNvPicPr>
            <p:nvPr/>
          </p:nvPicPr>
          <p:blipFill rotWithShape="1">
            <a:blip r:embed="rId8">
              <a:extLst>
                <a:ext uri="{28A0092B-C50C-407E-A947-70E740481C1C}">
                  <a14:useLocalDpi xmlns:a14="http://schemas.microsoft.com/office/drawing/2010/main" val="0"/>
                </a:ext>
              </a:extLst>
            </a:blip>
            <a:srcRect l="2165" r="6876"/>
            <a:stretch/>
          </p:blipFill>
          <p:spPr>
            <a:xfrm>
              <a:off x="9376012" y="1247944"/>
              <a:ext cx="2756848" cy="2157984"/>
            </a:xfrm>
            <a:prstGeom prst="rect">
              <a:avLst/>
            </a:prstGeom>
          </p:spPr>
        </p:pic>
        <p:sp>
          <p:nvSpPr>
            <p:cNvPr id="43" name="TextBox 42"/>
            <p:cNvSpPr txBox="1"/>
            <p:nvPr/>
          </p:nvSpPr>
          <p:spPr>
            <a:xfrm>
              <a:off x="9501786" y="3046482"/>
              <a:ext cx="2630429" cy="369332"/>
            </a:xfrm>
            <a:prstGeom prst="rect">
              <a:avLst/>
            </a:prstGeom>
            <a:solidFill>
              <a:schemeClr val="bg1"/>
            </a:solidFill>
          </p:spPr>
          <p:txBody>
            <a:bodyPr wrap="square" rtlCol="0">
              <a:spAutoFit/>
            </a:bodyPr>
            <a:lstStyle/>
            <a:p>
              <a:r>
                <a:rPr lang="en-GB" sz="1200" dirty="0" smtClean="0"/>
                <a:t>ELENA ring&lt;4*10</a:t>
              </a:r>
              <a:r>
                <a:rPr lang="en-GB" sz="1200" baseline="30000" dirty="0" smtClean="0"/>
                <a:t>-12</a:t>
              </a:r>
              <a:r>
                <a:rPr lang="en-GB" sz="1200" dirty="0" smtClean="0"/>
                <a:t> mbar</a:t>
              </a:r>
              <a:endParaRPr lang="en-GB" sz="1200" dirty="0"/>
            </a:p>
          </p:txBody>
        </p:sp>
        <p:sp>
          <p:nvSpPr>
            <p:cNvPr id="45" name="TextBox 44"/>
            <p:cNvSpPr txBox="1"/>
            <p:nvPr/>
          </p:nvSpPr>
          <p:spPr>
            <a:xfrm>
              <a:off x="673691" y="3057100"/>
              <a:ext cx="2274101" cy="363246"/>
            </a:xfrm>
            <a:prstGeom prst="rect">
              <a:avLst/>
            </a:prstGeom>
            <a:solidFill>
              <a:schemeClr val="bg1"/>
            </a:solidFill>
          </p:spPr>
          <p:txBody>
            <a:bodyPr wrap="square" rtlCol="0">
              <a:spAutoFit/>
            </a:bodyPr>
            <a:lstStyle/>
            <a:p>
              <a:r>
                <a:rPr lang="en-GB" sz="1200" dirty="0" err="1" smtClean="0"/>
                <a:t>Linac</a:t>
              </a:r>
              <a:r>
                <a:rPr lang="en-GB" sz="1200" dirty="0" smtClean="0"/>
                <a:t> 4 &lt;2*10</a:t>
              </a:r>
              <a:r>
                <a:rPr lang="en-GB" sz="1200" baseline="30000" dirty="0" smtClean="0"/>
                <a:t>-6</a:t>
              </a:r>
              <a:r>
                <a:rPr lang="en-GB" sz="1200" dirty="0" smtClean="0"/>
                <a:t> mbar*</a:t>
              </a:r>
              <a:endParaRPr lang="en-GB" sz="1200" dirty="0"/>
            </a:p>
          </p:txBody>
        </p:sp>
        <p:sp>
          <p:nvSpPr>
            <p:cNvPr id="47" name="TextBox 46"/>
            <p:cNvSpPr txBox="1"/>
            <p:nvPr/>
          </p:nvSpPr>
          <p:spPr>
            <a:xfrm>
              <a:off x="4238556" y="3076313"/>
              <a:ext cx="1989888" cy="363246"/>
            </a:xfrm>
            <a:prstGeom prst="rect">
              <a:avLst/>
            </a:prstGeom>
            <a:solidFill>
              <a:schemeClr val="bg1"/>
            </a:solidFill>
          </p:spPr>
          <p:txBody>
            <a:bodyPr wrap="square" rtlCol="0">
              <a:spAutoFit/>
            </a:bodyPr>
            <a:lstStyle/>
            <a:p>
              <a:r>
                <a:rPr lang="en-GB" sz="1200" dirty="0" smtClean="0"/>
                <a:t>PSB &lt;5*10</a:t>
              </a:r>
              <a:r>
                <a:rPr lang="en-GB" sz="1200" baseline="30000" dirty="0" smtClean="0"/>
                <a:t>-8</a:t>
              </a:r>
              <a:r>
                <a:rPr lang="en-GB" sz="1200" dirty="0" smtClean="0"/>
                <a:t> mbar*</a:t>
              </a:r>
              <a:endParaRPr lang="en-GB" sz="1200" dirty="0"/>
            </a:p>
          </p:txBody>
        </p:sp>
        <p:sp>
          <p:nvSpPr>
            <p:cNvPr id="49" name="TextBox 48"/>
            <p:cNvSpPr txBox="1"/>
            <p:nvPr/>
          </p:nvSpPr>
          <p:spPr>
            <a:xfrm>
              <a:off x="7288895" y="3055114"/>
              <a:ext cx="1875137" cy="363246"/>
            </a:xfrm>
            <a:prstGeom prst="rect">
              <a:avLst/>
            </a:prstGeom>
            <a:solidFill>
              <a:schemeClr val="bg1"/>
            </a:solidFill>
          </p:spPr>
          <p:txBody>
            <a:bodyPr wrap="square" rtlCol="0">
              <a:spAutoFit/>
            </a:bodyPr>
            <a:lstStyle/>
            <a:p>
              <a:r>
                <a:rPr lang="en-GB" sz="1200" dirty="0" smtClean="0"/>
                <a:t>PS&lt;2*10</a:t>
              </a:r>
              <a:r>
                <a:rPr lang="en-GB" sz="1200" baseline="30000" dirty="0" smtClean="0"/>
                <a:t>-8</a:t>
              </a:r>
              <a:r>
                <a:rPr lang="en-GB" sz="1200" dirty="0" smtClean="0"/>
                <a:t> mbar*</a:t>
              </a:r>
              <a:endParaRPr lang="en-GB" sz="1200" dirty="0"/>
            </a:p>
          </p:txBody>
        </p:sp>
        <p:sp>
          <p:nvSpPr>
            <p:cNvPr id="50" name="TextBox 49"/>
            <p:cNvSpPr txBox="1"/>
            <p:nvPr/>
          </p:nvSpPr>
          <p:spPr>
            <a:xfrm>
              <a:off x="1818611" y="5385016"/>
              <a:ext cx="2419945" cy="363246"/>
            </a:xfrm>
            <a:prstGeom prst="rect">
              <a:avLst/>
            </a:prstGeom>
            <a:solidFill>
              <a:schemeClr val="bg1"/>
            </a:solidFill>
          </p:spPr>
          <p:txBody>
            <a:bodyPr wrap="square" rtlCol="0">
              <a:spAutoFit/>
            </a:bodyPr>
            <a:lstStyle/>
            <a:p>
              <a:r>
                <a:rPr lang="en-GB" sz="1200" dirty="0"/>
                <a:t>SPS LSS </a:t>
              </a:r>
              <a:r>
                <a:rPr lang="en-GB" sz="1200" dirty="0" smtClean="0"/>
                <a:t>&lt;10</a:t>
              </a:r>
              <a:r>
                <a:rPr lang="en-GB" sz="1200" baseline="30000" dirty="0" smtClean="0"/>
                <a:t>-7</a:t>
              </a:r>
              <a:r>
                <a:rPr lang="en-GB" sz="1200" dirty="0" smtClean="0"/>
                <a:t> </a:t>
              </a:r>
              <a:r>
                <a:rPr lang="en-GB" sz="1200" dirty="0"/>
                <a:t>mbar*</a:t>
              </a:r>
            </a:p>
          </p:txBody>
        </p:sp>
      </p:grpSp>
      <p:pic>
        <p:nvPicPr>
          <p:cNvPr id="52" name="Picture 5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4734" y="1763848"/>
            <a:ext cx="2019874" cy="1347985"/>
          </a:xfrm>
          <a:prstGeom prst="rect">
            <a:avLst/>
          </a:prstGeom>
        </p:spPr>
      </p:pic>
      <p:sp>
        <p:nvSpPr>
          <p:cNvPr id="53" name="TextBox 52"/>
          <p:cNvSpPr txBox="1"/>
          <p:nvPr/>
        </p:nvSpPr>
        <p:spPr>
          <a:xfrm>
            <a:off x="7096858" y="6177542"/>
            <a:ext cx="2005866" cy="369332"/>
          </a:xfrm>
          <a:prstGeom prst="rect">
            <a:avLst/>
          </a:prstGeom>
          <a:noFill/>
        </p:spPr>
        <p:txBody>
          <a:bodyPr wrap="square" rtlCol="0">
            <a:spAutoFit/>
          </a:bodyPr>
          <a:lstStyle/>
          <a:p>
            <a:r>
              <a:rPr lang="fr-CH" dirty="0" smtClean="0">
                <a:solidFill>
                  <a:schemeClr val="bg1"/>
                </a:solidFill>
              </a:rPr>
              <a:t>* 24h </a:t>
            </a:r>
            <a:r>
              <a:rPr lang="fr-CH" dirty="0" err="1" smtClean="0">
                <a:solidFill>
                  <a:schemeClr val="bg1"/>
                </a:solidFill>
              </a:rPr>
              <a:t>pumpdown</a:t>
            </a:r>
            <a:endParaRPr lang="en-GB" dirty="0">
              <a:solidFill>
                <a:schemeClr val="bg1"/>
              </a:solidFill>
            </a:endParaRPr>
          </a:p>
        </p:txBody>
      </p:sp>
    </p:spTree>
    <p:extLst>
      <p:ext uri="{BB962C8B-B14F-4D97-AF65-F5344CB8AC3E}">
        <p14:creationId xmlns:p14="http://schemas.microsoft.com/office/powerpoint/2010/main" val="3179561889"/>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CERN(4-3).thmx</Template>
  <TotalTime>10585</TotalTime>
  <Words>2420</Words>
  <Application>Microsoft Office PowerPoint</Application>
  <PresentationFormat>On-screen Show (4:3)</PresentationFormat>
  <Paragraphs>462</Paragraphs>
  <Slides>39</Slides>
  <Notes>2</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3</vt:i4>
      </vt:variant>
      <vt:variant>
        <vt:lpstr>Slide Titles</vt:lpstr>
      </vt:variant>
      <vt:variant>
        <vt:i4>39</vt:i4>
      </vt:variant>
    </vt:vector>
  </HeadingPairs>
  <TitlesOfParts>
    <vt:vector size="50" baseType="lpstr">
      <vt:lpstr>Arial</vt:lpstr>
      <vt:lpstr>Calibri</vt:lpstr>
      <vt:lpstr>Cambria Math</vt:lpstr>
      <vt:lpstr>Courier New</vt:lpstr>
      <vt:lpstr>Times New Roman</vt:lpstr>
      <vt:lpstr>Verdana</vt:lpstr>
      <vt:lpstr>Wingdings</vt:lpstr>
      <vt:lpstr>CERN(4-3)</vt:lpstr>
      <vt:lpstr>Graph</vt:lpstr>
      <vt:lpstr>Origin Graph</vt:lpstr>
      <vt:lpstr>Visio</vt:lpstr>
      <vt:lpstr>VACUUM ACCEPTANCE TESTS FOR PARTICLE ACCELERATOR COMPONENTS AT CERN</vt:lpstr>
      <vt:lpstr>OUTLINE</vt:lpstr>
      <vt:lpstr>What is a vacuum acceptance test of a component of a particle accelerator?</vt:lpstr>
      <vt:lpstr>Why is it needed?</vt:lpstr>
      <vt:lpstr>Beam and residual gas interactions</vt:lpstr>
      <vt:lpstr>Beam and residual gas interactions</vt:lpstr>
      <vt:lpstr>Particle accelerator vacuum requirements</vt:lpstr>
      <vt:lpstr>Operating pressure levels for CERN accelerator complex</vt:lpstr>
      <vt:lpstr>Operating pressure levels for CERN accelerator complex</vt:lpstr>
      <vt:lpstr>Pressure requirements for LHC and ELENA</vt:lpstr>
      <vt:lpstr>Pressure requirements for the LHC Injectors</vt:lpstr>
      <vt:lpstr>What about contaminations?</vt:lpstr>
      <vt:lpstr>Contamination acceptance levels for unbaked components</vt:lpstr>
      <vt:lpstr>Contamination acceptance levels for baked components</vt:lpstr>
      <vt:lpstr>What about leak tightness?</vt:lpstr>
      <vt:lpstr>Finally, a vacuum component is accepted for installation if…</vt:lpstr>
      <vt:lpstr>How is a vacuum acceptance test performed?</vt:lpstr>
      <vt:lpstr>How is an acceptance test performed?</vt:lpstr>
      <vt:lpstr>Which physical quantities and information are we interested in? Pumpdown curve  </vt:lpstr>
      <vt:lpstr>Which physical quantities and information are we interested in? Residual Gas Analisys  </vt:lpstr>
      <vt:lpstr>Which physical quantities and information are we interested in? Internal leak </vt:lpstr>
      <vt:lpstr>Which physical quantities and information are we interested in? NEG coated components </vt:lpstr>
      <vt:lpstr>Which physical quantities and information are we interested in? NEG coated components </vt:lpstr>
      <vt:lpstr>Which physical quantities and information are we interested in? NEG coated components </vt:lpstr>
      <vt:lpstr>How do we use these results?</vt:lpstr>
      <vt:lpstr>How do we use these results?</vt:lpstr>
      <vt:lpstr>Few examples: PS &amp; SPS FWS</vt:lpstr>
      <vt:lpstr>Few examples: PS &amp; SPS FWS</vt:lpstr>
      <vt:lpstr>Few examples: SPS MKDV </vt:lpstr>
      <vt:lpstr>Few examples: SPS MKDV </vt:lpstr>
      <vt:lpstr>Few examples: TCDI, TI2-TI8 collimators</vt:lpstr>
      <vt:lpstr>Few examples: TCDI, TI2-TI8 collimators</vt:lpstr>
      <vt:lpstr>Few examples: TCDI, TI2-TI8 collimators</vt:lpstr>
      <vt:lpstr>Non conformities: why?</vt:lpstr>
      <vt:lpstr>What happens in case of non conformity?</vt:lpstr>
      <vt:lpstr>What happens in case of non conformity?</vt:lpstr>
      <vt:lpstr>A bit of statistics..</vt:lpstr>
      <vt:lpstr>A bit of statistics..</vt:lpstr>
      <vt:lpstr>Conclusions </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Chiara Pasquino</cp:lastModifiedBy>
  <cp:revision>503</cp:revision>
  <dcterms:created xsi:type="dcterms:W3CDTF">2012-11-30T11:04:26Z</dcterms:created>
  <dcterms:modified xsi:type="dcterms:W3CDTF">2019-05-16T15:21:24Z</dcterms:modified>
</cp:coreProperties>
</file>