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7" r:id="rId2"/>
    <p:sldId id="352" r:id="rId3"/>
    <p:sldId id="353" r:id="rId4"/>
    <p:sldId id="260" r:id="rId5"/>
    <p:sldId id="313" r:id="rId6"/>
    <p:sldId id="354" r:id="rId7"/>
    <p:sldId id="356" r:id="rId8"/>
    <p:sldId id="299" r:id="rId9"/>
    <p:sldId id="342" r:id="rId10"/>
    <p:sldId id="317" r:id="rId11"/>
    <p:sldId id="318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32" r:id="rId22"/>
    <p:sldId id="329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F1F1F1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79093" autoAdjust="0"/>
  </p:normalViewPr>
  <p:slideViewPr>
    <p:cSldViewPr snapToGrid="0" snapToObjects="1">
      <p:cViewPr varScale="1">
        <p:scale>
          <a:sx n="100" d="100"/>
          <a:sy n="100" d="100"/>
        </p:scale>
        <p:origin x="181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>
                <a:effectLst/>
              </a:rPr>
              <a:t>Cyprus @ CERN 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B7-4C10-B067-DA5FEAE280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B7-4C10-B067-DA5FEAE2809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B7-4C10-B067-DA5FEAE2809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B7-4C10-B067-DA5FEAE2809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B7-4C10-B067-DA5FEAE2809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5B7-4C10-B067-DA5FEAE28094}"/>
              </c:ext>
            </c:extLst>
          </c:dPt>
          <c:dLbls>
            <c:dLbl>
              <c:idx val="1"/>
              <c:layout>
                <c:manualLayout>
                  <c:x val="-9.3242437615651298E-3"/>
                  <c:y val="6.9575154780293609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5B7-4C10-B067-DA5FEAE28094}"/>
                </c:ext>
              </c:extLst>
            </c:dLbl>
            <c:dLbl>
              <c:idx val="3"/>
              <c:layout>
                <c:manualLayout>
                  <c:x val="8.9522991042048951E-3"/>
                  <c:y val="4.468949754486430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5B7-4C10-B067-DA5FEAE28094}"/>
                </c:ext>
              </c:extLst>
            </c:dLbl>
            <c:dLbl>
              <c:idx val="4"/>
              <c:layout>
                <c:manualLayout>
                  <c:x val="-6.5394133425629511E-2"/>
                  <c:y val="-0.1169191677127315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5B7-4C10-B067-DA5FEAE280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'summary and graph'!$D$8:$D$13</c:f>
              <c:strCache>
                <c:ptCount val="6"/>
                <c:pt idx="0">
                  <c:v>DOCT</c:v>
                </c:pt>
                <c:pt idx="1">
                  <c:v>FELL</c:v>
                </c:pt>
                <c:pt idx="2">
                  <c:v>PJAS</c:v>
                </c:pt>
                <c:pt idx="3">
                  <c:v>STAF</c:v>
                </c:pt>
                <c:pt idx="4">
                  <c:v>USER</c:v>
                </c:pt>
                <c:pt idx="5">
                  <c:v>VISC</c:v>
                </c:pt>
              </c:strCache>
            </c:strRef>
          </c:cat>
          <c:val>
            <c:numRef>
              <c:f>'summary and graph'!$E$8:$E$13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24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5B7-4C10-B067-DA5FEAE2809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[doct-benchmark-jobs.xlsx]Sheet1!PivotTable1</c:name>
    <c:fmtId val="1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Doctoral Students</a:t>
            </a:r>
          </a:p>
        </c:rich>
      </c:tx>
      <c:layout>
        <c:manualLayout>
          <c:xMode val="edge"/>
          <c:yMode val="edge"/>
          <c:x val="0.3177627145444072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dLbl>
          <c:idx val="0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</c:pivotFmt>
      <c:pivotFmt>
        <c:idx val="10"/>
      </c:pivotFmt>
      <c:pivotFmt>
        <c:idx val="11"/>
        <c:spPr>
          <a:solidFill>
            <a:schemeClr val="accent3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"/>
              <c:y val="-0.233864844343204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4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0.11214955105020422"/>
              <c:y val="-2.1260440394836749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.11422639458817108"/>
              <c:y val="-3.948367501898253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6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7"/>
        <c:spPr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8"/>
        <c:spPr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9"/>
        <c:spPr>
          <a:solidFill>
            <a:schemeClr val="accent6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0"/>
        <c:spPr>
          <a:solidFill>
            <a:schemeClr val="accent1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1"/>
        <c:spPr>
          <a:solidFill>
            <a:schemeClr val="accent2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.11422639458817108"/>
              <c:y val="-3.948367501898253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"/>
              <c:y val="-0.233864844343204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0.11214955105020422"/>
              <c:y val="-2.1260440394836749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.11422639458817108"/>
              <c:y val="-3.9483675018982534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0"/>
              <c:y val="-0.233864844343204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0.11214955105020422"/>
              <c:y val="-2.1260440394836749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103-40FB-A63D-B58A7FB421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103-40FB-A63D-B58A7FB421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103-40FB-A63D-B58A7FB421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8103-40FB-A63D-B58A7FB4218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8103-40FB-A63D-B58A7FB4218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8103-40FB-A63D-B58A7FB4218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8103-40FB-A63D-B58A7FB4218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8103-40FB-A63D-B58A7FB4218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8103-40FB-A63D-B58A7FB42183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8103-40FB-A63D-B58A7FB4218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103-40FB-A63D-B58A7FB42183}"/>
                </c:ext>
              </c:extLst>
            </c:dLbl>
            <c:dLbl>
              <c:idx val="1"/>
              <c:layout>
                <c:manualLayout>
                  <c:x val="0.11422639458817108"/>
                  <c:y val="-3.948367501898253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03-40FB-A63D-B58A7FB42183}"/>
                </c:ext>
              </c:extLst>
            </c:dLbl>
            <c:dLbl>
              <c:idx val="2"/>
              <c:layout>
                <c:manualLayout>
                  <c:x val="-7.6499975529043265E-2"/>
                  <c:y val="-6.612725226427261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03-40FB-A63D-B58A7FB42183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103-40FB-A63D-B58A7FB42183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103-40FB-A63D-B58A7FB42183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8103-40FB-A63D-B58A7FB42183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8103-40FB-A63D-B58A7FB42183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8103-40FB-A63D-B58A7FB42183}"/>
                </c:ext>
              </c:extLst>
            </c:dLbl>
            <c:dLbl>
              <c:idx val="8"/>
              <c:layout>
                <c:manualLayout>
                  <c:x val="7.8890599764325858E-2"/>
                  <c:y val="-0.306604732680582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103-40FB-A63D-B58A7FB42183}"/>
                </c:ext>
              </c:extLst>
            </c:dLbl>
            <c:dLbl>
              <c:idx val="9"/>
              <c:layout>
                <c:manualLayout>
                  <c:x val="-0.12649338719453657"/>
                  <c:y val="1.18031938421469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103-40FB-A63D-B58A7FB421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Sheet1!$A$4:$A$14</c:f>
              <c:strCache>
                <c:ptCount val="10"/>
                <c:pt idx="0">
                  <c:v>General Eng.</c:v>
                </c:pt>
                <c:pt idx="1">
                  <c:v>Civil Eng.</c:v>
                </c:pt>
                <c:pt idx="2">
                  <c:v>Computing Eng.</c:v>
                </c:pt>
                <c:pt idx="3">
                  <c:v>Electrical Eng.</c:v>
                </c:pt>
                <c:pt idx="4">
                  <c:v>Electronics Eng.</c:v>
                </c:pt>
                <c:pt idx="5">
                  <c:v>Material Science/Chemical Eng.</c:v>
                </c:pt>
                <c:pt idx="6">
                  <c:v>Mechanical Eng.</c:v>
                </c:pt>
                <c:pt idx="7">
                  <c:v>Radiation Protection</c:v>
                </c:pt>
                <c:pt idx="8">
                  <c:v>Applied Physics</c:v>
                </c:pt>
                <c:pt idx="9">
                  <c:v>Knowledge Transfer </c:v>
                </c:pt>
              </c:strCache>
            </c:strRef>
          </c:cat>
          <c:val>
            <c:numRef>
              <c:f>Sheet1!$B$4:$B$14</c:f>
              <c:numCache>
                <c:formatCode>General</c:formatCode>
                <c:ptCount val="10"/>
                <c:pt idx="0">
                  <c:v>7</c:v>
                </c:pt>
                <c:pt idx="1">
                  <c:v>2</c:v>
                </c:pt>
                <c:pt idx="2">
                  <c:v>30</c:v>
                </c:pt>
                <c:pt idx="3">
                  <c:v>16</c:v>
                </c:pt>
                <c:pt idx="4">
                  <c:v>21</c:v>
                </c:pt>
                <c:pt idx="5">
                  <c:v>7</c:v>
                </c:pt>
                <c:pt idx="6">
                  <c:v>16</c:v>
                </c:pt>
                <c:pt idx="7">
                  <c:v>2</c:v>
                </c:pt>
                <c:pt idx="8">
                  <c:v>102</c:v>
                </c:pt>
                <c:pt idx="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103-40FB-A63D-B58A7FB4218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[tech-benchmark-jobs.xlsx]Sheet1!PivotTable2</c:name>
    <c:fmtId val="10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Technical Students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dLbl>
          <c:idx val="0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dLbl>
          <c:idx val="0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dLbl>
          <c:idx val="0"/>
          <c:layout>
            <c:manualLayout>
              <c:x val="-4.2578356002365467E-2"/>
              <c:y val="9.5544726289426458E-3"/>
            </c:manualLayout>
          </c:layout>
          <c:tx>
            <c:rich>
              <a:bodyPr/>
              <a:lstStyle/>
              <a:p>
                <a:fld id="{6F5B5E54-01C9-453D-BB57-ADD6E5DA1619}" type="CATEGORYNAME">
                  <a:rPr lang="en-US"/>
                  <a:pPr/>
                  <a:t>[CATEGORY NAME]</a:t>
                </a:fld>
                <a:r>
                  <a:rPr lang="en-US"/>
                  <a:t> &lt;1%</a:t>
                </a:r>
                <a:r>
                  <a:rPr lang="en-US" baseline="0"/>
                  <a:t>
</a:t>
                </a:r>
              </a:p>
            </c:rich>
          </c:tx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0.17681845062093435"/>
                  <c:h val="0.12104433395901873"/>
                </c:manualLayout>
              </c15:layout>
              <c15:dlblFieldTable/>
              <c15:showDataLabelsRange val="0"/>
            </c:ext>
          </c:extLst>
        </c:dLbl>
      </c:pivotFmt>
      <c:pivotFmt>
        <c:idx val="11"/>
        <c:spPr>
          <a:solidFill>
            <a:schemeClr val="accent2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7.0963926670609107E-2"/>
              <c:y val="1.4504055471325346E-17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6F5B5E54-01C9-453D-BB57-ADD6E5DA1619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[CATEGORY NAME]</a:t>
                </a:fld>
                <a:r>
                  <a:rPr lang="en-US"/>
                  <a:t> &lt;1%
</a:t>
                </a: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7.0963926670609107E-2"/>
              <c:y val="-2.9008110942650692E-17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5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6"/>
        <c:spPr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7"/>
        <c:spPr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8"/>
        <c:spPr>
          <a:solidFill>
            <a:schemeClr val="accent6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9"/>
        <c:spPr>
          <a:solidFill>
            <a:schemeClr val="accent1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7.0963926670609107E-2"/>
              <c:y val="-2.9008110942650692E-17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7.0963926670609107E-2"/>
              <c:y val="1.4504055471325346E-17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6F5B5E54-01C9-453D-BB57-ADD6E5DA1619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[CATEGORY NAME]</a:t>
                </a:fld>
                <a:r>
                  <a:rPr lang="en-US"/>
                  <a:t> &lt;1%
</a:t>
                </a: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7.0963926670609107E-2"/>
              <c:y val="-2.9008110942650692E-17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7.0963926670609107E-2"/>
              <c:y val="1.4504055471325346E-17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6F5B5E54-01C9-453D-BB57-ADD6E5DA1619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[CATEGORY NAME]</a:t>
                </a:fld>
                <a:r>
                  <a:rPr lang="en-US"/>
                  <a:t> &lt;1%
</a:t>
                </a: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1650-435C-9672-C35B38F5D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1650-435C-9672-C35B38F5D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1650-435C-9672-C35B38F5D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1650-435C-9672-C35B38F5DA2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1650-435C-9672-C35B38F5DA2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1650-435C-9672-C35B38F5DA2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1650-435C-9672-C35B38F5DA2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1650-435C-9672-C35B38F5DA22}"/>
              </c:ext>
            </c:extLst>
          </c:dPt>
          <c:dLbls>
            <c:dLbl>
              <c:idx val="0"/>
              <c:layout>
                <c:manualLayout>
                  <c:x val="7.0963926670609107E-2"/>
                  <c:y val="-2.9008110942650692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50-435C-9672-C35B38F5DA22}"/>
                </c:ext>
              </c:extLst>
            </c:dLbl>
            <c:dLbl>
              <c:idx val="1"/>
              <c:layout>
                <c:manualLayout>
                  <c:x val="-9.1335188674514359E-2"/>
                  <c:y val="-0.1250254412235047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50-435C-9672-C35B38F5DA22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650-435C-9672-C35B38F5DA22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1650-435C-9672-C35B38F5DA22}"/>
                </c:ext>
              </c:extLst>
            </c:dLbl>
            <c:dLbl>
              <c:idx val="4"/>
              <c:layout>
                <c:manualLayout>
                  <c:x val="0"/>
                  <c:y val="-5.815136801093245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650-435C-9672-C35B38F5DA22}"/>
                </c:ext>
              </c:extLst>
            </c:dLbl>
            <c:dLbl>
              <c:idx val="5"/>
              <c:layout>
                <c:manualLayout>
                  <c:x val="2.3654642223536371E-3"/>
                  <c:y val="-0.2088608115371302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650-435C-9672-C35B38F5DA22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1650-435C-9672-C35B38F5DA22}"/>
                </c:ext>
              </c:extLst>
            </c:dLbl>
            <c:dLbl>
              <c:idx val="7"/>
              <c:layout>
                <c:manualLayout>
                  <c:x val="-7.0963926670609107E-2"/>
                  <c:y val="1.4504055471325346E-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5B5E54-01C9-453D-BB57-ADD6E5DA1619}" type="CATEGORYNAME">
                      <a:rPr lang="en-US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/>
                      <a:t> &lt;1%
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1650-435C-9672-C35B38F5DA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Sheet1!$A$4:$A$12</c:f>
              <c:strCache>
                <c:ptCount val="8"/>
                <c:pt idx="0">
                  <c:v>General Eng.</c:v>
                </c:pt>
                <c:pt idx="1">
                  <c:v>Computing Eng.</c:v>
                </c:pt>
                <c:pt idx="2">
                  <c:v>Electrical Eng.</c:v>
                </c:pt>
                <c:pt idx="3">
                  <c:v>Electronics Eng.</c:v>
                </c:pt>
                <c:pt idx="4">
                  <c:v>Material Science / Chemical Eng.</c:v>
                </c:pt>
                <c:pt idx="5">
                  <c:v>Mechanical Eng.</c:v>
                </c:pt>
                <c:pt idx="6">
                  <c:v>Applied Physicist</c:v>
                </c:pt>
                <c:pt idx="7">
                  <c:v>Radiation Protection</c:v>
                </c:pt>
              </c:strCache>
            </c:strRef>
          </c:cat>
          <c:val>
            <c:numRef>
              <c:f>Sheet1!$B$4:$B$12</c:f>
              <c:numCache>
                <c:formatCode>General</c:formatCode>
                <c:ptCount val="8"/>
                <c:pt idx="0">
                  <c:v>3</c:v>
                </c:pt>
                <c:pt idx="1">
                  <c:v>71</c:v>
                </c:pt>
                <c:pt idx="2">
                  <c:v>20</c:v>
                </c:pt>
                <c:pt idx="3">
                  <c:v>19</c:v>
                </c:pt>
                <c:pt idx="4">
                  <c:v>7</c:v>
                </c:pt>
                <c:pt idx="5">
                  <c:v>29</c:v>
                </c:pt>
                <c:pt idx="6">
                  <c:v>32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650-435C-9672-C35B38F5DA22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000B18-8B6F-412D-80CF-6146EAE2A181}" type="doc">
      <dgm:prSet loTypeId="urn:microsoft.com/office/officeart/2005/8/layout/hierarchy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259A1947-5CEA-4783-8268-5BC988674D7B}">
      <dgm:prSet phldrT="[Text]"/>
      <dgm:spPr/>
      <dgm:t>
        <a:bodyPr/>
        <a:lstStyle/>
        <a:p>
          <a:r>
            <a:rPr lang="en-GB" smtClean="0"/>
            <a:t>Employed</a:t>
          </a:r>
        </a:p>
        <a:p>
          <a:r>
            <a:rPr lang="fr-CH" smtClean="0"/>
            <a:t>(MPE)</a:t>
          </a:r>
          <a:endParaRPr lang="en-GB" dirty="0"/>
        </a:p>
      </dgm:t>
    </dgm:pt>
    <dgm:pt modelId="{63AD5C98-99B4-4271-85A3-474421A9E91C}" type="parTrans" cxnId="{6F533129-0E30-4CDC-B8DC-93AE03477A73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82FD1BDE-4A65-4492-9114-2AA6AE63615B}" type="sibTrans" cxnId="{6F533129-0E30-4CDC-B8DC-93AE03477A73}">
      <dgm:prSet/>
      <dgm:spPr/>
      <dgm:t>
        <a:bodyPr/>
        <a:lstStyle/>
        <a:p>
          <a:endParaRPr lang="en-GB"/>
        </a:p>
      </dgm:t>
    </dgm:pt>
    <dgm:pt modelId="{78DB3763-29E3-4235-8E01-E750520B9747}">
      <dgm:prSet phldrT="[Text]"/>
      <dgm:spPr/>
      <dgm:t>
        <a:bodyPr/>
        <a:lstStyle/>
        <a:p>
          <a:r>
            <a:rPr lang="en-GB" smtClean="0"/>
            <a:t>Staff members</a:t>
          </a:r>
          <a:endParaRPr lang="en-GB" dirty="0"/>
        </a:p>
      </dgm:t>
    </dgm:pt>
    <dgm:pt modelId="{684ACDA9-06BD-4B61-A71E-472FDF1A20DD}" type="parTrans" cxnId="{5252A3DF-028D-4DD9-A12D-1F60AD657D17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9D2F4909-08AF-44FB-9B72-58E3940E9A8E}" type="sibTrans" cxnId="{5252A3DF-028D-4DD9-A12D-1F60AD657D17}">
      <dgm:prSet/>
      <dgm:spPr/>
      <dgm:t>
        <a:bodyPr/>
        <a:lstStyle/>
        <a:p>
          <a:endParaRPr lang="en-GB"/>
        </a:p>
      </dgm:t>
    </dgm:pt>
    <dgm:pt modelId="{FAF03016-2182-43E0-824C-46634705BB52}">
      <dgm:prSet phldrT="[Text]"/>
      <dgm:spPr/>
      <dgm:t>
        <a:bodyPr/>
        <a:lstStyle/>
        <a:p>
          <a:r>
            <a:rPr lang="en-GB" smtClean="0"/>
            <a:t>Fellows</a:t>
          </a:r>
          <a:endParaRPr lang="en-GB" dirty="0"/>
        </a:p>
      </dgm:t>
    </dgm:pt>
    <dgm:pt modelId="{A81BEA58-CEEE-4501-BA21-D389FA643DA2}" type="parTrans" cxnId="{6974676C-F04A-45A6-AE65-582E27EA56F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07D5B86A-7CA1-49FA-AE12-E3D6F9505CA4}" type="sibTrans" cxnId="{6974676C-F04A-45A6-AE65-582E27EA56FF}">
      <dgm:prSet/>
      <dgm:spPr/>
      <dgm:t>
        <a:bodyPr/>
        <a:lstStyle/>
        <a:p>
          <a:endParaRPr lang="en-GB"/>
        </a:p>
      </dgm:t>
    </dgm:pt>
    <dgm:pt modelId="{3D30BF68-E615-4235-9088-76E3D5CEF3B7}">
      <dgm:prSet phldrT="[Text]"/>
      <dgm:spPr/>
      <dgm:t>
        <a:bodyPr/>
        <a:lstStyle/>
        <a:p>
          <a:r>
            <a:rPr lang="en-GB" smtClean="0"/>
            <a:t>Associated</a:t>
          </a:r>
        </a:p>
        <a:p>
          <a:r>
            <a:rPr lang="fr-CH" smtClean="0"/>
            <a:t>(MPA)</a:t>
          </a:r>
          <a:endParaRPr lang="en-GB" smtClean="0"/>
        </a:p>
        <a:p>
          <a:r>
            <a:rPr lang="en-US" b="1" smtClean="0"/>
            <a:t>Associates for the purpose of:</a:t>
          </a:r>
          <a:endParaRPr lang="en-GB" b="1" dirty="0"/>
        </a:p>
      </dgm:t>
    </dgm:pt>
    <dgm:pt modelId="{638A700B-599D-434E-9CD7-955D96AEBB08}" type="parTrans" cxnId="{00DAE353-0043-474C-9A39-33E0528889F1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5E313650-1C84-47A8-B6E9-FF4F18441D00}" type="sibTrans" cxnId="{00DAE353-0043-474C-9A39-33E0528889F1}">
      <dgm:prSet/>
      <dgm:spPr/>
      <dgm:t>
        <a:bodyPr/>
        <a:lstStyle/>
        <a:p>
          <a:endParaRPr lang="en-GB"/>
        </a:p>
      </dgm:t>
    </dgm:pt>
    <dgm:pt modelId="{2979A224-7C74-44AC-A93B-389572391F80}">
      <dgm:prSet phldrT="[Text]"/>
      <dgm:spPr/>
      <dgm:t>
        <a:bodyPr/>
        <a:lstStyle/>
        <a:p>
          <a:r>
            <a:rPr lang="en-GB" b="1" dirty="0" smtClean="0"/>
            <a:t>International collaboration (</a:t>
          </a:r>
          <a:r>
            <a:rPr lang="en-GB" b="1" dirty="0" err="1" smtClean="0"/>
            <a:t>MPAc</a:t>
          </a:r>
          <a:r>
            <a:rPr lang="en-GB" b="1" dirty="0" smtClean="0"/>
            <a:t>)</a:t>
          </a:r>
        </a:p>
        <a:p>
          <a:r>
            <a:rPr lang="fr-CH" b="0" dirty="0" smtClean="0"/>
            <a:t>Users and </a:t>
          </a:r>
          <a:r>
            <a:rPr lang="fr-CH" b="0" dirty="0" err="1" smtClean="0"/>
            <a:t>other</a:t>
          </a:r>
          <a:r>
            <a:rPr lang="fr-CH" b="0" dirty="0" smtClean="0"/>
            <a:t> </a:t>
          </a:r>
          <a:r>
            <a:rPr lang="fr-CH" b="0" dirty="0" err="1" smtClean="0"/>
            <a:t>associates</a:t>
          </a:r>
          <a:endParaRPr lang="fr-CH" b="1" dirty="0" smtClean="0"/>
        </a:p>
      </dgm:t>
    </dgm:pt>
    <dgm:pt modelId="{00C31FD6-2082-49A5-933D-8A761CAB3B6A}" type="parTrans" cxnId="{F3FC76E0-0948-4FB6-BBE3-0E09DA8F686D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22D9EDEE-5601-4DAD-BE13-848DFBA3AE72}" type="sibTrans" cxnId="{F3FC76E0-0948-4FB6-BBE3-0E09DA8F686D}">
      <dgm:prSet/>
      <dgm:spPr/>
      <dgm:t>
        <a:bodyPr/>
        <a:lstStyle/>
        <a:p>
          <a:endParaRPr lang="en-GB"/>
        </a:p>
      </dgm:t>
    </dgm:pt>
    <dgm:pt modelId="{0E2B6AAC-BB68-4458-9D5D-EF4306666FC9}">
      <dgm:prSet phldrT="[Text]"/>
      <dgm:spPr/>
      <dgm:t>
        <a:bodyPr/>
        <a:lstStyle/>
        <a:p>
          <a:r>
            <a:rPr lang="en-GB" dirty="0" smtClean="0"/>
            <a:t>Personnel</a:t>
          </a:r>
          <a:endParaRPr lang="en-GB" dirty="0"/>
        </a:p>
      </dgm:t>
    </dgm:pt>
    <dgm:pt modelId="{B16A3CE7-F00C-4A0E-9668-0722E0B65852}" type="sibTrans" cxnId="{E14F3DEF-FF45-40E4-BF65-1AF8A49AD62B}">
      <dgm:prSet/>
      <dgm:spPr/>
      <dgm:t>
        <a:bodyPr/>
        <a:lstStyle/>
        <a:p>
          <a:endParaRPr lang="en-GB"/>
        </a:p>
      </dgm:t>
    </dgm:pt>
    <dgm:pt modelId="{AB208924-3A99-486F-A71E-964315A69E4C}" type="parTrans" cxnId="{E14F3DEF-FF45-40E4-BF65-1AF8A49AD62B}">
      <dgm:prSet/>
      <dgm:spPr/>
      <dgm:t>
        <a:bodyPr/>
        <a:lstStyle/>
        <a:p>
          <a:endParaRPr lang="en-GB"/>
        </a:p>
      </dgm:t>
    </dgm:pt>
    <dgm:pt modelId="{40984731-B90C-4BC8-B5F4-944EEB0E2345}">
      <dgm:prSet phldrT="[Text]"/>
      <dgm:spPr/>
      <dgm:t>
        <a:bodyPr/>
        <a:lstStyle/>
        <a:p>
          <a:r>
            <a:rPr lang="en-GB" b="1" dirty="0" smtClean="0"/>
            <a:t>Training (</a:t>
          </a:r>
          <a:r>
            <a:rPr lang="en-GB" b="1" dirty="0" err="1" smtClean="0"/>
            <a:t>MPAt</a:t>
          </a:r>
          <a:r>
            <a:rPr lang="en-GB" b="1" dirty="0" smtClean="0"/>
            <a:t>)</a:t>
          </a:r>
          <a:br>
            <a:rPr lang="en-GB" b="1" dirty="0" smtClean="0"/>
          </a:br>
          <a:r>
            <a:rPr lang="en-GB" b="1" dirty="0" smtClean="0"/>
            <a:t/>
          </a:r>
          <a:br>
            <a:rPr lang="en-GB" b="1" dirty="0" smtClean="0"/>
          </a:br>
          <a:r>
            <a:rPr lang="en-GB" b="0" dirty="0" smtClean="0"/>
            <a:t>-Students</a:t>
          </a:r>
          <a:br>
            <a:rPr lang="en-GB" b="0" dirty="0" smtClean="0"/>
          </a:br>
          <a:r>
            <a:rPr lang="en-GB" b="0" dirty="0" smtClean="0"/>
            <a:t>-Trainees</a:t>
          </a:r>
          <a:br>
            <a:rPr lang="en-GB" b="0" dirty="0" smtClean="0"/>
          </a:br>
          <a:r>
            <a:rPr lang="en-GB" b="0" dirty="0" smtClean="0"/>
            <a:t>- Apprentices</a:t>
          </a:r>
        </a:p>
      </dgm:t>
    </dgm:pt>
    <dgm:pt modelId="{B8E1C636-4D93-415E-B52E-58098B56B1BA}" type="sibTrans" cxnId="{FB4335C2-2FA7-4716-9007-3CC1D19DFBBF}">
      <dgm:prSet/>
      <dgm:spPr/>
      <dgm:t>
        <a:bodyPr/>
        <a:lstStyle/>
        <a:p>
          <a:endParaRPr lang="en-GB"/>
        </a:p>
      </dgm:t>
    </dgm:pt>
    <dgm:pt modelId="{90290E32-D2E8-4995-B7DC-56B9E714D8F0}" type="parTrans" cxnId="{FB4335C2-2FA7-4716-9007-3CC1D19DFBBF}">
      <dgm:prSet/>
      <dgm:spPr/>
      <dgm:t>
        <a:bodyPr/>
        <a:lstStyle/>
        <a:p>
          <a:endParaRPr lang="en-GB">
            <a:solidFill>
              <a:schemeClr val="tx1">
                <a:lumMod val="10000"/>
              </a:schemeClr>
            </a:solidFill>
          </a:endParaRPr>
        </a:p>
      </dgm:t>
    </dgm:pt>
    <dgm:pt modelId="{1B7AABAB-4887-40F4-8581-40031B2EDBD4}">
      <dgm:prSet phldrT="[Text]"/>
      <dgm:spPr/>
      <dgm:t>
        <a:bodyPr/>
        <a:lstStyle/>
        <a:p>
          <a:r>
            <a:rPr lang="en-GB" b="1" dirty="0" smtClean="0"/>
            <a:t>Exchange of scientists (</a:t>
          </a:r>
          <a:r>
            <a:rPr lang="en-GB" b="1" dirty="0" err="1" smtClean="0"/>
            <a:t>MPAx</a:t>
          </a:r>
          <a:r>
            <a:rPr lang="en-GB" b="1" dirty="0" smtClean="0"/>
            <a:t>)</a:t>
          </a:r>
        </a:p>
        <a:p>
          <a:r>
            <a:rPr lang="en-GB" b="0" dirty="0" smtClean="0"/>
            <a:t>e.g. Scientific/Corresponding Associates </a:t>
          </a:r>
          <a:endParaRPr lang="fr-CH" b="1" dirty="0" smtClean="0"/>
        </a:p>
      </dgm:t>
    </dgm:pt>
    <dgm:pt modelId="{868F5D4F-58A0-47D0-BAB4-F25C746D8CBC}" type="parTrans" cxnId="{111E6AF3-B7F3-40F9-A478-9DD620B25A4A}">
      <dgm:prSet/>
      <dgm:spPr/>
      <dgm:t>
        <a:bodyPr/>
        <a:lstStyle/>
        <a:p>
          <a:endParaRPr lang="en-US"/>
        </a:p>
      </dgm:t>
    </dgm:pt>
    <dgm:pt modelId="{351AB467-03CA-4C0A-8E5F-696F188EBB5E}" type="sibTrans" cxnId="{111E6AF3-B7F3-40F9-A478-9DD620B25A4A}">
      <dgm:prSet/>
      <dgm:spPr/>
      <dgm:t>
        <a:bodyPr/>
        <a:lstStyle/>
        <a:p>
          <a:endParaRPr lang="en-US"/>
        </a:p>
      </dgm:t>
    </dgm:pt>
    <dgm:pt modelId="{93865EA0-AAF4-45CA-8C87-FF257CDFABFE}" type="pres">
      <dgm:prSet presAssocID="{3D000B18-8B6F-412D-80CF-6146EAE2A1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4984215-13F5-40B8-8339-B838AEC94064}" type="pres">
      <dgm:prSet presAssocID="{0E2B6AAC-BB68-4458-9D5D-EF4306666FC9}" presName="hierRoot1" presStyleCnt="0"/>
      <dgm:spPr/>
      <dgm:t>
        <a:bodyPr/>
        <a:lstStyle/>
        <a:p>
          <a:endParaRPr lang="fr-FR"/>
        </a:p>
      </dgm:t>
    </dgm:pt>
    <dgm:pt modelId="{34A5151E-F56A-4ED0-B1ED-7E11F47F278B}" type="pres">
      <dgm:prSet presAssocID="{0E2B6AAC-BB68-4458-9D5D-EF4306666FC9}" presName="composite" presStyleCnt="0"/>
      <dgm:spPr/>
      <dgm:t>
        <a:bodyPr/>
        <a:lstStyle/>
        <a:p>
          <a:endParaRPr lang="fr-FR"/>
        </a:p>
      </dgm:t>
    </dgm:pt>
    <dgm:pt modelId="{C85E2B32-7436-4455-8CD3-4C0955A427BA}" type="pres">
      <dgm:prSet presAssocID="{0E2B6AAC-BB68-4458-9D5D-EF4306666FC9}" presName="background" presStyleLbl="node0" presStyleIdx="0" presStyleCnt="1"/>
      <dgm:spPr/>
      <dgm:t>
        <a:bodyPr/>
        <a:lstStyle/>
        <a:p>
          <a:endParaRPr lang="fr-FR"/>
        </a:p>
      </dgm:t>
    </dgm:pt>
    <dgm:pt modelId="{C6185779-65DA-4404-89DB-725003DF67F1}" type="pres">
      <dgm:prSet presAssocID="{0E2B6AAC-BB68-4458-9D5D-EF4306666FC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61D530-73BC-4228-948E-88B9E5FDCCDB}" type="pres">
      <dgm:prSet presAssocID="{0E2B6AAC-BB68-4458-9D5D-EF4306666FC9}" presName="hierChild2" presStyleCnt="0"/>
      <dgm:spPr/>
      <dgm:t>
        <a:bodyPr/>
        <a:lstStyle/>
        <a:p>
          <a:endParaRPr lang="fr-FR"/>
        </a:p>
      </dgm:t>
    </dgm:pt>
    <dgm:pt modelId="{960667A7-D8AB-408B-9436-7C95E55313E1}" type="pres">
      <dgm:prSet presAssocID="{63AD5C98-99B4-4271-85A3-474421A9E91C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7525B89-992C-43C9-93F2-4B833A29E613}" type="pres">
      <dgm:prSet presAssocID="{259A1947-5CEA-4783-8268-5BC988674D7B}" presName="hierRoot2" presStyleCnt="0"/>
      <dgm:spPr/>
      <dgm:t>
        <a:bodyPr/>
        <a:lstStyle/>
        <a:p>
          <a:endParaRPr lang="fr-FR"/>
        </a:p>
      </dgm:t>
    </dgm:pt>
    <dgm:pt modelId="{34AAB92A-A882-4FF7-AB63-4484DBF09CE1}" type="pres">
      <dgm:prSet presAssocID="{259A1947-5CEA-4783-8268-5BC988674D7B}" presName="composite2" presStyleCnt="0"/>
      <dgm:spPr/>
      <dgm:t>
        <a:bodyPr/>
        <a:lstStyle/>
        <a:p>
          <a:endParaRPr lang="fr-FR"/>
        </a:p>
      </dgm:t>
    </dgm:pt>
    <dgm:pt modelId="{8C833803-9D50-4D0E-B932-1335A5386060}" type="pres">
      <dgm:prSet presAssocID="{259A1947-5CEA-4783-8268-5BC988674D7B}" presName="background2" presStyleLbl="node2" presStyleIdx="0" presStyleCnt="2"/>
      <dgm:spPr/>
      <dgm:t>
        <a:bodyPr/>
        <a:lstStyle/>
        <a:p>
          <a:endParaRPr lang="fr-FR"/>
        </a:p>
      </dgm:t>
    </dgm:pt>
    <dgm:pt modelId="{21B1D460-51F2-455A-A001-EB8828A23DC7}" type="pres">
      <dgm:prSet presAssocID="{259A1947-5CEA-4783-8268-5BC988674D7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6EE070-589B-4A33-8908-7F7B4356FC42}" type="pres">
      <dgm:prSet presAssocID="{259A1947-5CEA-4783-8268-5BC988674D7B}" presName="hierChild3" presStyleCnt="0"/>
      <dgm:spPr/>
      <dgm:t>
        <a:bodyPr/>
        <a:lstStyle/>
        <a:p>
          <a:endParaRPr lang="fr-FR"/>
        </a:p>
      </dgm:t>
    </dgm:pt>
    <dgm:pt modelId="{B7984E89-92C9-4D11-8927-F3A20B46CB1B}" type="pres">
      <dgm:prSet presAssocID="{684ACDA9-06BD-4B61-A71E-472FDF1A20DD}" presName="Name17" presStyleLbl="parChTrans1D3" presStyleIdx="0" presStyleCnt="5"/>
      <dgm:spPr/>
      <dgm:t>
        <a:bodyPr/>
        <a:lstStyle/>
        <a:p>
          <a:endParaRPr lang="en-GB"/>
        </a:p>
      </dgm:t>
    </dgm:pt>
    <dgm:pt modelId="{34F25B2A-1D9D-4C73-B046-CB40399D5F42}" type="pres">
      <dgm:prSet presAssocID="{78DB3763-29E3-4235-8E01-E750520B9747}" presName="hierRoot3" presStyleCnt="0"/>
      <dgm:spPr/>
      <dgm:t>
        <a:bodyPr/>
        <a:lstStyle/>
        <a:p>
          <a:endParaRPr lang="fr-FR"/>
        </a:p>
      </dgm:t>
    </dgm:pt>
    <dgm:pt modelId="{15BD67A1-21E3-4986-AC87-5EF024B658F3}" type="pres">
      <dgm:prSet presAssocID="{78DB3763-29E3-4235-8E01-E750520B9747}" presName="composite3" presStyleCnt="0"/>
      <dgm:spPr/>
      <dgm:t>
        <a:bodyPr/>
        <a:lstStyle/>
        <a:p>
          <a:endParaRPr lang="fr-FR"/>
        </a:p>
      </dgm:t>
    </dgm:pt>
    <dgm:pt modelId="{8E1CA32B-E98F-423A-A7C8-31016BEA9F07}" type="pres">
      <dgm:prSet presAssocID="{78DB3763-29E3-4235-8E01-E750520B9747}" presName="background3" presStyleLbl="node3" presStyleIdx="0" presStyleCnt="5"/>
      <dgm:spPr/>
      <dgm:t>
        <a:bodyPr/>
        <a:lstStyle/>
        <a:p>
          <a:endParaRPr lang="fr-FR"/>
        </a:p>
      </dgm:t>
    </dgm:pt>
    <dgm:pt modelId="{369DFEF1-6B78-42BE-A5A4-934D51352D0A}" type="pres">
      <dgm:prSet presAssocID="{78DB3763-29E3-4235-8E01-E750520B9747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F3CE7ED-2CBC-46C3-8AE8-9B3C4041F7B6}" type="pres">
      <dgm:prSet presAssocID="{78DB3763-29E3-4235-8E01-E750520B9747}" presName="hierChild4" presStyleCnt="0"/>
      <dgm:spPr/>
      <dgm:t>
        <a:bodyPr/>
        <a:lstStyle/>
        <a:p>
          <a:endParaRPr lang="fr-FR"/>
        </a:p>
      </dgm:t>
    </dgm:pt>
    <dgm:pt modelId="{B1729EB6-0505-40AC-9007-DDBBA24951D6}" type="pres">
      <dgm:prSet presAssocID="{A81BEA58-CEEE-4501-BA21-D389FA643DA2}" presName="Name17" presStyleLbl="parChTrans1D3" presStyleIdx="1" presStyleCnt="5"/>
      <dgm:spPr/>
      <dgm:t>
        <a:bodyPr/>
        <a:lstStyle/>
        <a:p>
          <a:endParaRPr lang="en-GB"/>
        </a:p>
      </dgm:t>
    </dgm:pt>
    <dgm:pt modelId="{9AE008F4-17C5-41F7-A3D2-B75D9BC2FA82}" type="pres">
      <dgm:prSet presAssocID="{FAF03016-2182-43E0-824C-46634705BB52}" presName="hierRoot3" presStyleCnt="0"/>
      <dgm:spPr/>
      <dgm:t>
        <a:bodyPr/>
        <a:lstStyle/>
        <a:p>
          <a:endParaRPr lang="fr-FR"/>
        </a:p>
      </dgm:t>
    </dgm:pt>
    <dgm:pt modelId="{7030EFC9-47AF-4398-8F2C-68BD6359C998}" type="pres">
      <dgm:prSet presAssocID="{FAF03016-2182-43E0-824C-46634705BB52}" presName="composite3" presStyleCnt="0"/>
      <dgm:spPr/>
      <dgm:t>
        <a:bodyPr/>
        <a:lstStyle/>
        <a:p>
          <a:endParaRPr lang="fr-FR"/>
        </a:p>
      </dgm:t>
    </dgm:pt>
    <dgm:pt modelId="{06EF4514-4CC0-4645-9111-8E9E719C8351}" type="pres">
      <dgm:prSet presAssocID="{FAF03016-2182-43E0-824C-46634705BB52}" presName="background3" presStyleLbl="node3" presStyleIdx="1" presStyleCnt="5"/>
      <dgm:spPr/>
      <dgm:t>
        <a:bodyPr/>
        <a:lstStyle/>
        <a:p>
          <a:endParaRPr lang="fr-FR"/>
        </a:p>
      </dgm:t>
    </dgm:pt>
    <dgm:pt modelId="{497443B0-8C57-4425-BDF8-7311D65F0F70}" type="pres">
      <dgm:prSet presAssocID="{FAF03016-2182-43E0-824C-46634705BB52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5B68DC-D81D-4F86-BBB7-B70C74319193}" type="pres">
      <dgm:prSet presAssocID="{FAF03016-2182-43E0-824C-46634705BB52}" presName="hierChild4" presStyleCnt="0"/>
      <dgm:spPr/>
      <dgm:t>
        <a:bodyPr/>
        <a:lstStyle/>
        <a:p>
          <a:endParaRPr lang="fr-FR"/>
        </a:p>
      </dgm:t>
    </dgm:pt>
    <dgm:pt modelId="{FEA6A9E0-6B1A-42C0-885A-653718035E46}" type="pres">
      <dgm:prSet presAssocID="{638A700B-599D-434E-9CD7-955D96AEBB08}" presName="Name10" presStyleLbl="parChTrans1D2" presStyleIdx="1" presStyleCnt="2"/>
      <dgm:spPr/>
      <dgm:t>
        <a:bodyPr/>
        <a:lstStyle/>
        <a:p>
          <a:endParaRPr lang="en-GB"/>
        </a:p>
      </dgm:t>
    </dgm:pt>
    <dgm:pt modelId="{7A44D170-C6C6-423B-8342-BD66E72FF4CA}" type="pres">
      <dgm:prSet presAssocID="{3D30BF68-E615-4235-9088-76E3D5CEF3B7}" presName="hierRoot2" presStyleCnt="0"/>
      <dgm:spPr/>
      <dgm:t>
        <a:bodyPr/>
        <a:lstStyle/>
        <a:p>
          <a:endParaRPr lang="fr-FR"/>
        </a:p>
      </dgm:t>
    </dgm:pt>
    <dgm:pt modelId="{CF331819-4B45-4EB6-8880-8D28E4F7F92D}" type="pres">
      <dgm:prSet presAssocID="{3D30BF68-E615-4235-9088-76E3D5CEF3B7}" presName="composite2" presStyleCnt="0"/>
      <dgm:spPr/>
      <dgm:t>
        <a:bodyPr/>
        <a:lstStyle/>
        <a:p>
          <a:endParaRPr lang="fr-FR"/>
        </a:p>
      </dgm:t>
    </dgm:pt>
    <dgm:pt modelId="{394F68AD-B1ED-4CE1-A475-345B82C32E2C}" type="pres">
      <dgm:prSet presAssocID="{3D30BF68-E615-4235-9088-76E3D5CEF3B7}" presName="background2" presStyleLbl="node2" presStyleIdx="1" presStyleCnt="2"/>
      <dgm:spPr/>
      <dgm:t>
        <a:bodyPr/>
        <a:lstStyle/>
        <a:p>
          <a:endParaRPr lang="fr-FR"/>
        </a:p>
      </dgm:t>
    </dgm:pt>
    <dgm:pt modelId="{46DB5CD8-9F80-4471-8BED-4792ED37FF87}" type="pres">
      <dgm:prSet presAssocID="{3D30BF68-E615-4235-9088-76E3D5CEF3B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35A111A-EB29-4731-A66D-7B7034C0CD76}" type="pres">
      <dgm:prSet presAssocID="{3D30BF68-E615-4235-9088-76E3D5CEF3B7}" presName="hierChild3" presStyleCnt="0"/>
      <dgm:spPr/>
      <dgm:t>
        <a:bodyPr/>
        <a:lstStyle/>
        <a:p>
          <a:endParaRPr lang="fr-FR"/>
        </a:p>
      </dgm:t>
    </dgm:pt>
    <dgm:pt modelId="{403673D2-256E-4297-86E2-BA8795CB5216}" type="pres">
      <dgm:prSet presAssocID="{00C31FD6-2082-49A5-933D-8A761CAB3B6A}" presName="Name17" presStyleLbl="parChTrans1D3" presStyleIdx="2" presStyleCnt="5"/>
      <dgm:spPr/>
      <dgm:t>
        <a:bodyPr/>
        <a:lstStyle/>
        <a:p>
          <a:endParaRPr lang="en-GB"/>
        </a:p>
      </dgm:t>
    </dgm:pt>
    <dgm:pt modelId="{C88FDF85-6B6F-4BE8-A1D3-69B7490FB6E9}" type="pres">
      <dgm:prSet presAssocID="{2979A224-7C74-44AC-A93B-389572391F80}" presName="hierRoot3" presStyleCnt="0"/>
      <dgm:spPr/>
      <dgm:t>
        <a:bodyPr/>
        <a:lstStyle/>
        <a:p>
          <a:endParaRPr lang="fr-FR"/>
        </a:p>
      </dgm:t>
    </dgm:pt>
    <dgm:pt modelId="{E5E25350-8534-4C6B-8B60-AB37ED120F24}" type="pres">
      <dgm:prSet presAssocID="{2979A224-7C74-44AC-A93B-389572391F80}" presName="composite3" presStyleCnt="0"/>
      <dgm:spPr/>
      <dgm:t>
        <a:bodyPr/>
        <a:lstStyle/>
        <a:p>
          <a:endParaRPr lang="fr-FR"/>
        </a:p>
      </dgm:t>
    </dgm:pt>
    <dgm:pt modelId="{971FF5CF-4244-400B-B5AA-8B2956E177C8}" type="pres">
      <dgm:prSet presAssocID="{2979A224-7C74-44AC-A93B-389572391F80}" presName="background3" presStyleLbl="node3" presStyleIdx="2" presStyleCnt="5"/>
      <dgm:spPr/>
      <dgm:t>
        <a:bodyPr/>
        <a:lstStyle/>
        <a:p>
          <a:endParaRPr lang="fr-FR"/>
        </a:p>
      </dgm:t>
    </dgm:pt>
    <dgm:pt modelId="{AA3E3C0D-54B6-44AD-990E-BC270AE1F7A2}" type="pres">
      <dgm:prSet presAssocID="{2979A224-7C74-44AC-A93B-389572391F80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2DE671-7274-4C6F-9CB3-0D0B5D785F8A}" type="pres">
      <dgm:prSet presAssocID="{2979A224-7C74-44AC-A93B-389572391F80}" presName="hierChild4" presStyleCnt="0"/>
      <dgm:spPr/>
      <dgm:t>
        <a:bodyPr/>
        <a:lstStyle/>
        <a:p>
          <a:endParaRPr lang="fr-FR"/>
        </a:p>
      </dgm:t>
    </dgm:pt>
    <dgm:pt modelId="{FA2177D7-C1CE-4027-BB29-8C3CE2B57B0A}" type="pres">
      <dgm:prSet presAssocID="{868F5D4F-58A0-47D0-BAB4-F25C746D8CBC}" presName="Name17" presStyleLbl="parChTrans1D3" presStyleIdx="3" presStyleCnt="5"/>
      <dgm:spPr/>
      <dgm:t>
        <a:bodyPr/>
        <a:lstStyle/>
        <a:p>
          <a:endParaRPr lang="en-US"/>
        </a:p>
      </dgm:t>
    </dgm:pt>
    <dgm:pt modelId="{07F923F5-B045-4619-8508-16F9F5DC1358}" type="pres">
      <dgm:prSet presAssocID="{1B7AABAB-4887-40F4-8581-40031B2EDBD4}" presName="hierRoot3" presStyleCnt="0"/>
      <dgm:spPr/>
    </dgm:pt>
    <dgm:pt modelId="{0E14DEEF-9432-4C89-8231-79D462574F3F}" type="pres">
      <dgm:prSet presAssocID="{1B7AABAB-4887-40F4-8581-40031B2EDBD4}" presName="composite3" presStyleCnt="0"/>
      <dgm:spPr/>
    </dgm:pt>
    <dgm:pt modelId="{82FB2361-C199-41AB-825F-0E4EAAD0C5FB}" type="pres">
      <dgm:prSet presAssocID="{1B7AABAB-4887-40F4-8581-40031B2EDBD4}" presName="background3" presStyleLbl="node3" presStyleIdx="3" presStyleCnt="5"/>
      <dgm:spPr/>
    </dgm:pt>
    <dgm:pt modelId="{B5CA7F61-4F80-4B71-9D24-FD322EE470BB}" type="pres">
      <dgm:prSet presAssocID="{1B7AABAB-4887-40F4-8581-40031B2EDBD4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90DBF5-7B7E-4B5B-B371-F6F9907A00D9}" type="pres">
      <dgm:prSet presAssocID="{1B7AABAB-4887-40F4-8581-40031B2EDBD4}" presName="hierChild4" presStyleCnt="0"/>
      <dgm:spPr/>
    </dgm:pt>
    <dgm:pt modelId="{2402299F-197D-4511-A9A2-F07D0B43AA72}" type="pres">
      <dgm:prSet presAssocID="{90290E32-D2E8-4995-B7DC-56B9E714D8F0}" presName="Name17" presStyleLbl="parChTrans1D3" presStyleIdx="4" presStyleCnt="5"/>
      <dgm:spPr/>
      <dgm:t>
        <a:bodyPr/>
        <a:lstStyle/>
        <a:p>
          <a:endParaRPr lang="en-GB"/>
        </a:p>
      </dgm:t>
    </dgm:pt>
    <dgm:pt modelId="{3B0B4C73-06F8-4878-A360-E0034943B61A}" type="pres">
      <dgm:prSet presAssocID="{40984731-B90C-4BC8-B5F4-944EEB0E2345}" presName="hierRoot3" presStyleCnt="0"/>
      <dgm:spPr/>
      <dgm:t>
        <a:bodyPr/>
        <a:lstStyle/>
        <a:p>
          <a:endParaRPr lang="fr-FR"/>
        </a:p>
      </dgm:t>
    </dgm:pt>
    <dgm:pt modelId="{386E1827-8A2F-40C6-84CB-D735F41D3A67}" type="pres">
      <dgm:prSet presAssocID="{40984731-B90C-4BC8-B5F4-944EEB0E2345}" presName="composite3" presStyleCnt="0"/>
      <dgm:spPr/>
      <dgm:t>
        <a:bodyPr/>
        <a:lstStyle/>
        <a:p>
          <a:endParaRPr lang="fr-FR"/>
        </a:p>
      </dgm:t>
    </dgm:pt>
    <dgm:pt modelId="{FECCBDA0-A76F-4FD2-97A8-01ABA81F5942}" type="pres">
      <dgm:prSet presAssocID="{40984731-B90C-4BC8-B5F4-944EEB0E2345}" presName="background3" presStyleLbl="node3" presStyleIdx="4" presStyleCnt="5"/>
      <dgm:spPr/>
      <dgm:t>
        <a:bodyPr/>
        <a:lstStyle/>
        <a:p>
          <a:endParaRPr lang="fr-FR"/>
        </a:p>
      </dgm:t>
    </dgm:pt>
    <dgm:pt modelId="{C6F1566C-E50F-4F49-9226-3BC195619170}" type="pres">
      <dgm:prSet presAssocID="{40984731-B90C-4BC8-B5F4-944EEB0E234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EDF3D9-155D-4C7D-9AB8-88630C7FE3D0}" type="pres">
      <dgm:prSet presAssocID="{40984731-B90C-4BC8-B5F4-944EEB0E2345}" presName="hierChild4" presStyleCnt="0"/>
      <dgm:spPr/>
      <dgm:t>
        <a:bodyPr/>
        <a:lstStyle/>
        <a:p>
          <a:endParaRPr lang="fr-FR"/>
        </a:p>
      </dgm:t>
    </dgm:pt>
  </dgm:ptLst>
  <dgm:cxnLst>
    <dgm:cxn modelId="{8046C7D7-3D8F-468E-8ABA-68A75D0FF6C0}" type="presOf" srcId="{868F5D4F-58A0-47D0-BAB4-F25C746D8CBC}" destId="{FA2177D7-C1CE-4027-BB29-8C3CE2B57B0A}" srcOrd="0" destOrd="0" presId="urn:microsoft.com/office/officeart/2005/8/layout/hierarchy1"/>
    <dgm:cxn modelId="{E7273843-DA06-4956-9FCB-786E4C144F44}" type="presOf" srcId="{40984731-B90C-4BC8-B5F4-944EEB0E2345}" destId="{C6F1566C-E50F-4F49-9226-3BC195619170}" srcOrd="0" destOrd="0" presId="urn:microsoft.com/office/officeart/2005/8/layout/hierarchy1"/>
    <dgm:cxn modelId="{5252A3DF-028D-4DD9-A12D-1F60AD657D17}" srcId="{259A1947-5CEA-4783-8268-5BC988674D7B}" destId="{78DB3763-29E3-4235-8E01-E750520B9747}" srcOrd="0" destOrd="0" parTransId="{684ACDA9-06BD-4B61-A71E-472FDF1A20DD}" sibTransId="{9D2F4909-08AF-44FB-9B72-58E3940E9A8E}"/>
    <dgm:cxn modelId="{5C087BA6-F498-468B-8C9A-6C4B2B2D44F9}" type="presOf" srcId="{FAF03016-2182-43E0-824C-46634705BB52}" destId="{497443B0-8C57-4425-BDF8-7311D65F0F70}" srcOrd="0" destOrd="0" presId="urn:microsoft.com/office/officeart/2005/8/layout/hierarchy1"/>
    <dgm:cxn modelId="{10657A08-D863-4B44-9051-FCB85588B8F9}" type="presOf" srcId="{00C31FD6-2082-49A5-933D-8A761CAB3B6A}" destId="{403673D2-256E-4297-86E2-BA8795CB5216}" srcOrd="0" destOrd="0" presId="urn:microsoft.com/office/officeart/2005/8/layout/hierarchy1"/>
    <dgm:cxn modelId="{828938F5-C581-421F-8703-37DFF876BDEA}" type="presOf" srcId="{638A700B-599D-434E-9CD7-955D96AEBB08}" destId="{FEA6A9E0-6B1A-42C0-885A-653718035E46}" srcOrd="0" destOrd="0" presId="urn:microsoft.com/office/officeart/2005/8/layout/hierarchy1"/>
    <dgm:cxn modelId="{6F533129-0E30-4CDC-B8DC-93AE03477A73}" srcId="{0E2B6AAC-BB68-4458-9D5D-EF4306666FC9}" destId="{259A1947-5CEA-4783-8268-5BC988674D7B}" srcOrd="0" destOrd="0" parTransId="{63AD5C98-99B4-4271-85A3-474421A9E91C}" sibTransId="{82FD1BDE-4A65-4492-9114-2AA6AE63615B}"/>
    <dgm:cxn modelId="{E14F3DEF-FF45-40E4-BF65-1AF8A49AD62B}" srcId="{3D000B18-8B6F-412D-80CF-6146EAE2A181}" destId="{0E2B6AAC-BB68-4458-9D5D-EF4306666FC9}" srcOrd="0" destOrd="0" parTransId="{AB208924-3A99-486F-A71E-964315A69E4C}" sibTransId="{B16A3CE7-F00C-4A0E-9668-0722E0B65852}"/>
    <dgm:cxn modelId="{BC635C4A-7CC3-40B7-BCE4-5417CC48706B}" type="presOf" srcId="{684ACDA9-06BD-4B61-A71E-472FDF1A20DD}" destId="{B7984E89-92C9-4D11-8927-F3A20B46CB1B}" srcOrd="0" destOrd="0" presId="urn:microsoft.com/office/officeart/2005/8/layout/hierarchy1"/>
    <dgm:cxn modelId="{C7DA2B7C-FC36-4DF6-9D26-134955C61879}" type="presOf" srcId="{3D30BF68-E615-4235-9088-76E3D5CEF3B7}" destId="{46DB5CD8-9F80-4471-8BED-4792ED37FF87}" srcOrd="0" destOrd="0" presId="urn:microsoft.com/office/officeart/2005/8/layout/hierarchy1"/>
    <dgm:cxn modelId="{6974676C-F04A-45A6-AE65-582E27EA56FF}" srcId="{259A1947-5CEA-4783-8268-5BC988674D7B}" destId="{FAF03016-2182-43E0-824C-46634705BB52}" srcOrd="1" destOrd="0" parTransId="{A81BEA58-CEEE-4501-BA21-D389FA643DA2}" sibTransId="{07D5B86A-7CA1-49FA-AE12-E3D6F9505CA4}"/>
    <dgm:cxn modelId="{F2B71C58-28AA-46CF-BF01-CBA609AF2013}" type="presOf" srcId="{3D000B18-8B6F-412D-80CF-6146EAE2A181}" destId="{93865EA0-AAF4-45CA-8C87-FF257CDFABFE}" srcOrd="0" destOrd="0" presId="urn:microsoft.com/office/officeart/2005/8/layout/hierarchy1"/>
    <dgm:cxn modelId="{1AA4EE19-BB9B-4219-BC13-5C7EE1F37643}" type="presOf" srcId="{90290E32-D2E8-4995-B7DC-56B9E714D8F0}" destId="{2402299F-197D-4511-A9A2-F07D0B43AA72}" srcOrd="0" destOrd="0" presId="urn:microsoft.com/office/officeart/2005/8/layout/hierarchy1"/>
    <dgm:cxn modelId="{1AE95242-CF24-4163-9AEE-C7C9C657288B}" type="presOf" srcId="{A81BEA58-CEEE-4501-BA21-D389FA643DA2}" destId="{B1729EB6-0505-40AC-9007-DDBBA24951D6}" srcOrd="0" destOrd="0" presId="urn:microsoft.com/office/officeart/2005/8/layout/hierarchy1"/>
    <dgm:cxn modelId="{FB4335C2-2FA7-4716-9007-3CC1D19DFBBF}" srcId="{3D30BF68-E615-4235-9088-76E3D5CEF3B7}" destId="{40984731-B90C-4BC8-B5F4-944EEB0E2345}" srcOrd="2" destOrd="0" parTransId="{90290E32-D2E8-4995-B7DC-56B9E714D8F0}" sibTransId="{B8E1C636-4D93-415E-B52E-58098B56B1BA}"/>
    <dgm:cxn modelId="{A447D2B8-CFBF-41D1-958B-9C2D7EC8C034}" type="presOf" srcId="{78DB3763-29E3-4235-8E01-E750520B9747}" destId="{369DFEF1-6B78-42BE-A5A4-934D51352D0A}" srcOrd="0" destOrd="0" presId="urn:microsoft.com/office/officeart/2005/8/layout/hierarchy1"/>
    <dgm:cxn modelId="{111E6AF3-B7F3-40F9-A478-9DD620B25A4A}" srcId="{3D30BF68-E615-4235-9088-76E3D5CEF3B7}" destId="{1B7AABAB-4887-40F4-8581-40031B2EDBD4}" srcOrd="1" destOrd="0" parTransId="{868F5D4F-58A0-47D0-BAB4-F25C746D8CBC}" sibTransId="{351AB467-03CA-4C0A-8E5F-696F188EBB5E}"/>
    <dgm:cxn modelId="{F3FC76E0-0948-4FB6-BBE3-0E09DA8F686D}" srcId="{3D30BF68-E615-4235-9088-76E3D5CEF3B7}" destId="{2979A224-7C74-44AC-A93B-389572391F80}" srcOrd="0" destOrd="0" parTransId="{00C31FD6-2082-49A5-933D-8A761CAB3B6A}" sibTransId="{22D9EDEE-5601-4DAD-BE13-848DFBA3AE72}"/>
    <dgm:cxn modelId="{C513D314-5089-4A4B-A692-0DEB4B51E83C}" type="presOf" srcId="{2979A224-7C74-44AC-A93B-389572391F80}" destId="{AA3E3C0D-54B6-44AD-990E-BC270AE1F7A2}" srcOrd="0" destOrd="0" presId="urn:microsoft.com/office/officeart/2005/8/layout/hierarchy1"/>
    <dgm:cxn modelId="{00DAE353-0043-474C-9A39-33E0528889F1}" srcId="{0E2B6AAC-BB68-4458-9D5D-EF4306666FC9}" destId="{3D30BF68-E615-4235-9088-76E3D5CEF3B7}" srcOrd="1" destOrd="0" parTransId="{638A700B-599D-434E-9CD7-955D96AEBB08}" sibTransId="{5E313650-1C84-47A8-B6E9-FF4F18441D00}"/>
    <dgm:cxn modelId="{FC2C0317-FD46-4FFF-AFD4-919477155DE9}" type="presOf" srcId="{0E2B6AAC-BB68-4458-9D5D-EF4306666FC9}" destId="{C6185779-65DA-4404-89DB-725003DF67F1}" srcOrd="0" destOrd="0" presId="urn:microsoft.com/office/officeart/2005/8/layout/hierarchy1"/>
    <dgm:cxn modelId="{CD7F0284-B209-4613-A920-F25A20A9CBB4}" type="presOf" srcId="{1B7AABAB-4887-40F4-8581-40031B2EDBD4}" destId="{B5CA7F61-4F80-4B71-9D24-FD322EE470BB}" srcOrd="0" destOrd="0" presId="urn:microsoft.com/office/officeart/2005/8/layout/hierarchy1"/>
    <dgm:cxn modelId="{4EC95FE1-8B3F-429F-842D-683151415427}" type="presOf" srcId="{259A1947-5CEA-4783-8268-5BC988674D7B}" destId="{21B1D460-51F2-455A-A001-EB8828A23DC7}" srcOrd="0" destOrd="0" presId="urn:microsoft.com/office/officeart/2005/8/layout/hierarchy1"/>
    <dgm:cxn modelId="{7F061F0F-225B-4D41-B123-83E949FEE52A}" type="presOf" srcId="{63AD5C98-99B4-4271-85A3-474421A9E91C}" destId="{960667A7-D8AB-408B-9436-7C95E55313E1}" srcOrd="0" destOrd="0" presId="urn:microsoft.com/office/officeart/2005/8/layout/hierarchy1"/>
    <dgm:cxn modelId="{12444F1C-9D63-4C5A-81A1-8DBAFE341282}" type="presParOf" srcId="{93865EA0-AAF4-45CA-8C87-FF257CDFABFE}" destId="{54984215-13F5-40B8-8339-B838AEC94064}" srcOrd="0" destOrd="0" presId="urn:microsoft.com/office/officeart/2005/8/layout/hierarchy1"/>
    <dgm:cxn modelId="{924D65FF-2DD1-4A9B-9161-EA09F3FA2059}" type="presParOf" srcId="{54984215-13F5-40B8-8339-B838AEC94064}" destId="{34A5151E-F56A-4ED0-B1ED-7E11F47F278B}" srcOrd="0" destOrd="0" presId="urn:microsoft.com/office/officeart/2005/8/layout/hierarchy1"/>
    <dgm:cxn modelId="{48829916-6CBF-4E18-8C7D-6C932497F381}" type="presParOf" srcId="{34A5151E-F56A-4ED0-B1ED-7E11F47F278B}" destId="{C85E2B32-7436-4455-8CD3-4C0955A427BA}" srcOrd="0" destOrd="0" presId="urn:microsoft.com/office/officeart/2005/8/layout/hierarchy1"/>
    <dgm:cxn modelId="{F0D5ADD0-476E-49B2-B700-B93A13825A21}" type="presParOf" srcId="{34A5151E-F56A-4ED0-B1ED-7E11F47F278B}" destId="{C6185779-65DA-4404-89DB-725003DF67F1}" srcOrd="1" destOrd="0" presId="urn:microsoft.com/office/officeart/2005/8/layout/hierarchy1"/>
    <dgm:cxn modelId="{4D6F983D-6493-40FF-AB4F-2E016EBE862A}" type="presParOf" srcId="{54984215-13F5-40B8-8339-B838AEC94064}" destId="{2061D530-73BC-4228-948E-88B9E5FDCCDB}" srcOrd="1" destOrd="0" presId="urn:microsoft.com/office/officeart/2005/8/layout/hierarchy1"/>
    <dgm:cxn modelId="{D1D5AB26-6768-4308-8934-D5E2182658EC}" type="presParOf" srcId="{2061D530-73BC-4228-948E-88B9E5FDCCDB}" destId="{960667A7-D8AB-408B-9436-7C95E55313E1}" srcOrd="0" destOrd="0" presId="urn:microsoft.com/office/officeart/2005/8/layout/hierarchy1"/>
    <dgm:cxn modelId="{B23EC53C-F943-4D58-BB14-974481551816}" type="presParOf" srcId="{2061D530-73BC-4228-948E-88B9E5FDCCDB}" destId="{77525B89-992C-43C9-93F2-4B833A29E613}" srcOrd="1" destOrd="0" presId="urn:microsoft.com/office/officeart/2005/8/layout/hierarchy1"/>
    <dgm:cxn modelId="{C2C1B632-0D3C-4405-BB6C-F4E90DD48A08}" type="presParOf" srcId="{77525B89-992C-43C9-93F2-4B833A29E613}" destId="{34AAB92A-A882-4FF7-AB63-4484DBF09CE1}" srcOrd="0" destOrd="0" presId="urn:microsoft.com/office/officeart/2005/8/layout/hierarchy1"/>
    <dgm:cxn modelId="{CD6B11A1-A23F-4238-9847-17EC88937AF9}" type="presParOf" srcId="{34AAB92A-A882-4FF7-AB63-4484DBF09CE1}" destId="{8C833803-9D50-4D0E-B932-1335A5386060}" srcOrd="0" destOrd="0" presId="urn:microsoft.com/office/officeart/2005/8/layout/hierarchy1"/>
    <dgm:cxn modelId="{18BF192C-1DCE-4311-A200-D1AA1914D046}" type="presParOf" srcId="{34AAB92A-A882-4FF7-AB63-4484DBF09CE1}" destId="{21B1D460-51F2-455A-A001-EB8828A23DC7}" srcOrd="1" destOrd="0" presId="urn:microsoft.com/office/officeart/2005/8/layout/hierarchy1"/>
    <dgm:cxn modelId="{E7BA1B79-4EF1-4874-8F39-844B059AB9F2}" type="presParOf" srcId="{77525B89-992C-43C9-93F2-4B833A29E613}" destId="{A76EE070-589B-4A33-8908-7F7B4356FC42}" srcOrd="1" destOrd="0" presId="urn:microsoft.com/office/officeart/2005/8/layout/hierarchy1"/>
    <dgm:cxn modelId="{0E950C3D-03AE-4DD0-BAD0-126A5036DA5D}" type="presParOf" srcId="{A76EE070-589B-4A33-8908-7F7B4356FC42}" destId="{B7984E89-92C9-4D11-8927-F3A20B46CB1B}" srcOrd="0" destOrd="0" presId="urn:microsoft.com/office/officeart/2005/8/layout/hierarchy1"/>
    <dgm:cxn modelId="{F25BFBED-1140-4B0C-87C1-47D2B918B763}" type="presParOf" srcId="{A76EE070-589B-4A33-8908-7F7B4356FC42}" destId="{34F25B2A-1D9D-4C73-B046-CB40399D5F42}" srcOrd="1" destOrd="0" presId="urn:microsoft.com/office/officeart/2005/8/layout/hierarchy1"/>
    <dgm:cxn modelId="{1F9AF4F0-512B-4DB4-BA74-DE5C1BDD1CFC}" type="presParOf" srcId="{34F25B2A-1D9D-4C73-B046-CB40399D5F42}" destId="{15BD67A1-21E3-4986-AC87-5EF024B658F3}" srcOrd="0" destOrd="0" presId="urn:microsoft.com/office/officeart/2005/8/layout/hierarchy1"/>
    <dgm:cxn modelId="{D8C371A0-0055-413F-A241-93CA5F4D6F9F}" type="presParOf" srcId="{15BD67A1-21E3-4986-AC87-5EF024B658F3}" destId="{8E1CA32B-E98F-423A-A7C8-31016BEA9F07}" srcOrd="0" destOrd="0" presId="urn:microsoft.com/office/officeart/2005/8/layout/hierarchy1"/>
    <dgm:cxn modelId="{65A6105B-30AA-407E-80F1-88EDC3881CFA}" type="presParOf" srcId="{15BD67A1-21E3-4986-AC87-5EF024B658F3}" destId="{369DFEF1-6B78-42BE-A5A4-934D51352D0A}" srcOrd="1" destOrd="0" presId="urn:microsoft.com/office/officeart/2005/8/layout/hierarchy1"/>
    <dgm:cxn modelId="{A9FBD2A0-9450-4F0B-A57B-3D8C624B0C16}" type="presParOf" srcId="{34F25B2A-1D9D-4C73-B046-CB40399D5F42}" destId="{9F3CE7ED-2CBC-46C3-8AE8-9B3C4041F7B6}" srcOrd="1" destOrd="0" presId="urn:microsoft.com/office/officeart/2005/8/layout/hierarchy1"/>
    <dgm:cxn modelId="{B231B63E-54C6-497C-8035-F013740A538A}" type="presParOf" srcId="{A76EE070-589B-4A33-8908-7F7B4356FC42}" destId="{B1729EB6-0505-40AC-9007-DDBBA24951D6}" srcOrd="2" destOrd="0" presId="urn:microsoft.com/office/officeart/2005/8/layout/hierarchy1"/>
    <dgm:cxn modelId="{D1469D65-8650-4CF2-8BF6-1427A13B8A1F}" type="presParOf" srcId="{A76EE070-589B-4A33-8908-7F7B4356FC42}" destId="{9AE008F4-17C5-41F7-A3D2-B75D9BC2FA82}" srcOrd="3" destOrd="0" presId="urn:microsoft.com/office/officeart/2005/8/layout/hierarchy1"/>
    <dgm:cxn modelId="{6347EA4E-051C-460C-8B18-00D5734BEF01}" type="presParOf" srcId="{9AE008F4-17C5-41F7-A3D2-B75D9BC2FA82}" destId="{7030EFC9-47AF-4398-8F2C-68BD6359C998}" srcOrd="0" destOrd="0" presId="urn:microsoft.com/office/officeart/2005/8/layout/hierarchy1"/>
    <dgm:cxn modelId="{93E5D726-F15E-48DF-9E23-3F17826092D4}" type="presParOf" srcId="{7030EFC9-47AF-4398-8F2C-68BD6359C998}" destId="{06EF4514-4CC0-4645-9111-8E9E719C8351}" srcOrd="0" destOrd="0" presId="urn:microsoft.com/office/officeart/2005/8/layout/hierarchy1"/>
    <dgm:cxn modelId="{ECDD7199-DA30-41E5-A874-11B7266B3092}" type="presParOf" srcId="{7030EFC9-47AF-4398-8F2C-68BD6359C998}" destId="{497443B0-8C57-4425-BDF8-7311D65F0F70}" srcOrd="1" destOrd="0" presId="urn:microsoft.com/office/officeart/2005/8/layout/hierarchy1"/>
    <dgm:cxn modelId="{4AB7A363-CC48-4DE6-8C19-B6FD8B885C50}" type="presParOf" srcId="{9AE008F4-17C5-41F7-A3D2-B75D9BC2FA82}" destId="{1E5B68DC-D81D-4F86-BBB7-B70C74319193}" srcOrd="1" destOrd="0" presId="urn:microsoft.com/office/officeart/2005/8/layout/hierarchy1"/>
    <dgm:cxn modelId="{5F8829FB-CC1B-4815-AD00-350910EFF21A}" type="presParOf" srcId="{2061D530-73BC-4228-948E-88B9E5FDCCDB}" destId="{FEA6A9E0-6B1A-42C0-885A-653718035E46}" srcOrd="2" destOrd="0" presId="urn:microsoft.com/office/officeart/2005/8/layout/hierarchy1"/>
    <dgm:cxn modelId="{D0A9B0EA-61F2-4225-856C-59D7FD60220A}" type="presParOf" srcId="{2061D530-73BC-4228-948E-88B9E5FDCCDB}" destId="{7A44D170-C6C6-423B-8342-BD66E72FF4CA}" srcOrd="3" destOrd="0" presId="urn:microsoft.com/office/officeart/2005/8/layout/hierarchy1"/>
    <dgm:cxn modelId="{E7338568-1D06-4BA6-9C92-E5C34DFD2723}" type="presParOf" srcId="{7A44D170-C6C6-423B-8342-BD66E72FF4CA}" destId="{CF331819-4B45-4EB6-8880-8D28E4F7F92D}" srcOrd="0" destOrd="0" presId="urn:microsoft.com/office/officeart/2005/8/layout/hierarchy1"/>
    <dgm:cxn modelId="{191D4EA6-C336-47B2-879A-E24061F3E429}" type="presParOf" srcId="{CF331819-4B45-4EB6-8880-8D28E4F7F92D}" destId="{394F68AD-B1ED-4CE1-A475-345B82C32E2C}" srcOrd="0" destOrd="0" presId="urn:microsoft.com/office/officeart/2005/8/layout/hierarchy1"/>
    <dgm:cxn modelId="{C284CA4F-0FFA-4DDB-9D70-3C414E03F8A1}" type="presParOf" srcId="{CF331819-4B45-4EB6-8880-8D28E4F7F92D}" destId="{46DB5CD8-9F80-4471-8BED-4792ED37FF87}" srcOrd="1" destOrd="0" presId="urn:microsoft.com/office/officeart/2005/8/layout/hierarchy1"/>
    <dgm:cxn modelId="{F74A8F8B-1E65-453D-95D1-3675C010CA8E}" type="presParOf" srcId="{7A44D170-C6C6-423B-8342-BD66E72FF4CA}" destId="{035A111A-EB29-4731-A66D-7B7034C0CD76}" srcOrd="1" destOrd="0" presId="urn:microsoft.com/office/officeart/2005/8/layout/hierarchy1"/>
    <dgm:cxn modelId="{7AED8EA5-53B3-494C-A1C7-9DE28C2813DE}" type="presParOf" srcId="{035A111A-EB29-4731-A66D-7B7034C0CD76}" destId="{403673D2-256E-4297-86E2-BA8795CB5216}" srcOrd="0" destOrd="0" presId="urn:microsoft.com/office/officeart/2005/8/layout/hierarchy1"/>
    <dgm:cxn modelId="{32549E66-C5A1-402E-A898-F2E8FFA84756}" type="presParOf" srcId="{035A111A-EB29-4731-A66D-7B7034C0CD76}" destId="{C88FDF85-6B6F-4BE8-A1D3-69B7490FB6E9}" srcOrd="1" destOrd="0" presId="urn:microsoft.com/office/officeart/2005/8/layout/hierarchy1"/>
    <dgm:cxn modelId="{D582C34A-80B2-4AF6-BC5F-4FE47A8342CE}" type="presParOf" srcId="{C88FDF85-6B6F-4BE8-A1D3-69B7490FB6E9}" destId="{E5E25350-8534-4C6B-8B60-AB37ED120F24}" srcOrd="0" destOrd="0" presId="urn:microsoft.com/office/officeart/2005/8/layout/hierarchy1"/>
    <dgm:cxn modelId="{00D5C6E5-3636-46BE-B2A5-967F61BA7831}" type="presParOf" srcId="{E5E25350-8534-4C6B-8B60-AB37ED120F24}" destId="{971FF5CF-4244-400B-B5AA-8B2956E177C8}" srcOrd="0" destOrd="0" presId="urn:microsoft.com/office/officeart/2005/8/layout/hierarchy1"/>
    <dgm:cxn modelId="{CD0CB482-78AD-4FC1-9FDA-456ADA448669}" type="presParOf" srcId="{E5E25350-8534-4C6B-8B60-AB37ED120F24}" destId="{AA3E3C0D-54B6-44AD-990E-BC270AE1F7A2}" srcOrd="1" destOrd="0" presId="urn:microsoft.com/office/officeart/2005/8/layout/hierarchy1"/>
    <dgm:cxn modelId="{B0E11AC4-7C14-4B1A-B82E-2ABEDC8F4531}" type="presParOf" srcId="{C88FDF85-6B6F-4BE8-A1D3-69B7490FB6E9}" destId="{832DE671-7274-4C6F-9CB3-0D0B5D785F8A}" srcOrd="1" destOrd="0" presId="urn:microsoft.com/office/officeart/2005/8/layout/hierarchy1"/>
    <dgm:cxn modelId="{EAB25A60-14BD-46F6-A7B4-E319DA6C65D0}" type="presParOf" srcId="{035A111A-EB29-4731-A66D-7B7034C0CD76}" destId="{FA2177D7-C1CE-4027-BB29-8C3CE2B57B0A}" srcOrd="2" destOrd="0" presId="urn:microsoft.com/office/officeart/2005/8/layout/hierarchy1"/>
    <dgm:cxn modelId="{3E2A5CAE-D9AD-40AB-B24E-A94DFD77585D}" type="presParOf" srcId="{035A111A-EB29-4731-A66D-7B7034C0CD76}" destId="{07F923F5-B045-4619-8508-16F9F5DC1358}" srcOrd="3" destOrd="0" presId="urn:microsoft.com/office/officeart/2005/8/layout/hierarchy1"/>
    <dgm:cxn modelId="{AE58D0E4-1D94-45D1-A50E-70FEAE38933E}" type="presParOf" srcId="{07F923F5-B045-4619-8508-16F9F5DC1358}" destId="{0E14DEEF-9432-4C89-8231-79D462574F3F}" srcOrd="0" destOrd="0" presId="urn:microsoft.com/office/officeart/2005/8/layout/hierarchy1"/>
    <dgm:cxn modelId="{4ADDBDA0-425F-4F3E-A255-BB9A812391AA}" type="presParOf" srcId="{0E14DEEF-9432-4C89-8231-79D462574F3F}" destId="{82FB2361-C199-41AB-825F-0E4EAAD0C5FB}" srcOrd="0" destOrd="0" presId="urn:microsoft.com/office/officeart/2005/8/layout/hierarchy1"/>
    <dgm:cxn modelId="{FD397FA2-C1D5-407F-B20D-ED1B75E3CD23}" type="presParOf" srcId="{0E14DEEF-9432-4C89-8231-79D462574F3F}" destId="{B5CA7F61-4F80-4B71-9D24-FD322EE470BB}" srcOrd="1" destOrd="0" presId="urn:microsoft.com/office/officeart/2005/8/layout/hierarchy1"/>
    <dgm:cxn modelId="{FA297248-C2CF-424F-B17E-B7C9BAF26278}" type="presParOf" srcId="{07F923F5-B045-4619-8508-16F9F5DC1358}" destId="{D590DBF5-7B7E-4B5B-B371-F6F9907A00D9}" srcOrd="1" destOrd="0" presId="urn:microsoft.com/office/officeart/2005/8/layout/hierarchy1"/>
    <dgm:cxn modelId="{02D11441-95B4-4FA7-B283-5699D8FFBD1A}" type="presParOf" srcId="{035A111A-EB29-4731-A66D-7B7034C0CD76}" destId="{2402299F-197D-4511-A9A2-F07D0B43AA72}" srcOrd="4" destOrd="0" presId="urn:microsoft.com/office/officeart/2005/8/layout/hierarchy1"/>
    <dgm:cxn modelId="{F6E51626-E3B9-4EA0-B867-7DE9E1A56FCA}" type="presParOf" srcId="{035A111A-EB29-4731-A66D-7B7034C0CD76}" destId="{3B0B4C73-06F8-4878-A360-E0034943B61A}" srcOrd="5" destOrd="0" presId="urn:microsoft.com/office/officeart/2005/8/layout/hierarchy1"/>
    <dgm:cxn modelId="{06456B47-5653-4DFF-8F36-5B327F90AC5D}" type="presParOf" srcId="{3B0B4C73-06F8-4878-A360-E0034943B61A}" destId="{386E1827-8A2F-40C6-84CB-D735F41D3A67}" srcOrd="0" destOrd="0" presId="urn:microsoft.com/office/officeart/2005/8/layout/hierarchy1"/>
    <dgm:cxn modelId="{B2D0D923-4E33-4BA2-9D34-4C706730A60F}" type="presParOf" srcId="{386E1827-8A2F-40C6-84CB-D735F41D3A67}" destId="{FECCBDA0-A76F-4FD2-97A8-01ABA81F5942}" srcOrd="0" destOrd="0" presId="urn:microsoft.com/office/officeart/2005/8/layout/hierarchy1"/>
    <dgm:cxn modelId="{3DB109BE-30D5-4963-926F-1C8D73D45EDC}" type="presParOf" srcId="{386E1827-8A2F-40C6-84CB-D735F41D3A67}" destId="{C6F1566C-E50F-4F49-9226-3BC195619170}" srcOrd="1" destOrd="0" presId="urn:microsoft.com/office/officeart/2005/8/layout/hierarchy1"/>
    <dgm:cxn modelId="{6AAFDEFF-56B4-4216-8FEF-9DD758100B57}" type="presParOf" srcId="{3B0B4C73-06F8-4878-A360-E0034943B61A}" destId="{8EEDF3D9-155D-4C7D-9AB8-88630C7FE3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661332-C53F-4E0F-B75B-715BBCB0B9E4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F7CF00B2-30FA-41D6-8FCD-2F2085F18A8A}">
      <dgm:prSet phldrT="[Text]"/>
      <dgm:spPr/>
      <dgm:t>
        <a:bodyPr/>
        <a:lstStyle/>
        <a:p>
          <a:r>
            <a:rPr lang="en-GB" dirty="0" smtClean="0"/>
            <a:t>Director General</a:t>
          </a:r>
          <a:endParaRPr lang="en-GB" dirty="0"/>
        </a:p>
      </dgm:t>
    </dgm:pt>
    <dgm:pt modelId="{77497FE6-3025-4F1E-A4CA-38C5D0104DD6}" type="parTrans" cxnId="{E6A534B0-69EA-4225-BC02-E546160156DF}">
      <dgm:prSet/>
      <dgm:spPr/>
      <dgm:t>
        <a:bodyPr/>
        <a:lstStyle/>
        <a:p>
          <a:endParaRPr lang="en-GB"/>
        </a:p>
      </dgm:t>
    </dgm:pt>
    <dgm:pt modelId="{5C5FA4E1-2369-4971-9EC9-D050F782F6D1}" type="sibTrans" cxnId="{E6A534B0-69EA-4225-BC02-E546160156DF}">
      <dgm:prSet/>
      <dgm:spPr/>
      <dgm:t>
        <a:bodyPr/>
        <a:lstStyle/>
        <a:p>
          <a:endParaRPr lang="en-GB"/>
        </a:p>
      </dgm:t>
    </dgm:pt>
    <dgm:pt modelId="{8DA46898-F058-4A82-911D-B2B4BAB9CCBF}">
      <dgm:prSet phldrT="[Text]"/>
      <dgm:spPr/>
      <dgm:t>
        <a:bodyPr/>
        <a:lstStyle/>
        <a:p>
          <a:r>
            <a:rPr lang="en-GB" dirty="0" smtClean="0"/>
            <a:t>HSE</a:t>
          </a:r>
          <a:endParaRPr lang="en-GB" dirty="0"/>
        </a:p>
      </dgm:t>
    </dgm:pt>
    <dgm:pt modelId="{9FCC630F-2674-4574-8623-2106C0D0C3A9}" type="parTrans" cxnId="{D151A6F6-55BD-4A48-A8B5-8CF828D4D133}">
      <dgm:prSet/>
      <dgm:spPr/>
      <dgm:t>
        <a:bodyPr/>
        <a:lstStyle/>
        <a:p>
          <a:endParaRPr lang="en-GB"/>
        </a:p>
      </dgm:t>
    </dgm:pt>
    <dgm:pt modelId="{38C910CF-5B27-4722-B1A9-EF573C81FB70}" type="sibTrans" cxnId="{D151A6F6-55BD-4A48-A8B5-8CF828D4D133}">
      <dgm:prSet/>
      <dgm:spPr/>
      <dgm:t>
        <a:bodyPr/>
        <a:lstStyle/>
        <a:p>
          <a:endParaRPr lang="en-GB"/>
        </a:p>
      </dgm:t>
    </dgm:pt>
    <dgm:pt modelId="{85CB504E-600C-4492-883B-DBA36C47D681}">
      <dgm:prSet phldrT="[Text]"/>
      <dgm:spPr/>
      <dgm:t>
        <a:bodyPr/>
        <a:lstStyle/>
        <a:p>
          <a:r>
            <a:rPr lang="en-GB" dirty="0" smtClean="0"/>
            <a:t>BE</a:t>
          </a:r>
          <a:endParaRPr lang="en-GB" dirty="0"/>
        </a:p>
      </dgm:t>
    </dgm:pt>
    <dgm:pt modelId="{646BD0A6-20ED-420E-AEBB-E7C9B0AA4E31}" type="parTrans" cxnId="{6D9E8E02-E85A-4ACD-B145-F9CEC3A758B1}">
      <dgm:prSet/>
      <dgm:spPr/>
      <dgm:t>
        <a:bodyPr/>
        <a:lstStyle/>
        <a:p>
          <a:endParaRPr lang="en-GB"/>
        </a:p>
      </dgm:t>
    </dgm:pt>
    <dgm:pt modelId="{8701D2C8-A749-4EA5-B383-3CAA900CD6A9}" type="sibTrans" cxnId="{6D9E8E02-E85A-4ACD-B145-F9CEC3A758B1}">
      <dgm:prSet/>
      <dgm:spPr/>
      <dgm:t>
        <a:bodyPr/>
        <a:lstStyle/>
        <a:p>
          <a:endParaRPr lang="en-GB"/>
        </a:p>
      </dgm:t>
    </dgm:pt>
    <dgm:pt modelId="{593B3BBF-78DB-4492-895F-BF2F817725AA}">
      <dgm:prSet phldrT="[Text]"/>
      <dgm:spPr/>
      <dgm:t>
        <a:bodyPr/>
        <a:lstStyle/>
        <a:p>
          <a:r>
            <a:rPr lang="en-GB" dirty="0" smtClean="0"/>
            <a:t>TE</a:t>
          </a:r>
          <a:endParaRPr lang="en-GB" dirty="0"/>
        </a:p>
      </dgm:t>
    </dgm:pt>
    <dgm:pt modelId="{C147BBF5-8AA1-4698-B1DA-B1F1576DAE39}" type="parTrans" cxnId="{29916ACB-2486-42D8-86EA-8D3ADA1FFAAE}">
      <dgm:prSet/>
      <dgm:spPr/>
      <dgm:t>
        <a:bodyPr/>
        <a:lstStyle/>
        <a:p>
          <a:endParaRPr lang="en-GB"/>
        </a:p>
      </dgm:t>
    </dgm:pt>
    <dgm:pt modelId="{3A9CAB4A-259F-4B3F-97E2-1C5B5BA5A22C}" type="sibTrans" cxnId="{29916ACB-2486-42D8-86EA-8D3ADA1FFAAE}">
      <dgm:prSet/>
      <dgm:spPr/>
      <dgm:t>
        <a:bodyPr/>
        <a:lstStyle/>
        <a:p>
          <a:endParaRPr lang="en-GB"/>
        </a:p>
      </dgm:t>
    </dgm:pt>
    <dgm:pt modelId="{74F4E05A-6A79-4B17-90C1-F6F7A582CB82}">
      <dgm:prSet phldrT="[Text]"/>
      <dgm:spPr/>
      <dgm:t>
        <a:bodyPr/>
        <a:lstStyle/>
        <a:p>
          <a:r>
            <a:rPr lang="en-GB" dirty="0" smtClean="0"/>
            <a:t>Finance and Human Resources </a:t>
          </a:r>
          <a:endParaRPr lang="en-GB" dirty="0"/>
        </a:p>
      </dgm:t>
    </dgm:pt>
    <dgm:pt modelId="{BF8052D3-3C34-4AEA-8A21-A2CB0BE8BB2E}" type="parTrans" cxnId="{6F05C690-C832-4BEC-98F8-7F721D86076D}">
      <dgm:prSet/>
      <dgm:spPr/>
      <dgm:t>
        <a:bodyPr/>
        <a:lstStyle/>
        <a:p>
          <a:endParaRPr lang="en-GB"/>
        </a:p>
      </dgm:t>
    </dgm:pt>
    <dgm:pt modelId="{BBA7C682-0575-40E9-A2ED-D42EB1AD2025}" type="sibTrans" cxnId="{6F05C690-C832-4BEC-98F8-7F721D86076D}">
      <dgm:prSet/>
      <dgm:spPr/>
      <dgm:t>
        <a:bodyPr/>
        <a:lstStyle/>
        <a:p>
          <a:endParaRPr lang="en-GB"/>
        </a:p>
      </dgm:t>
    </dgm:pt>
    <dgm:pt modelId="{981B795F-453B-42FB-9F8F-D05DA45363B8}">
      <dgm:prSet phldrT="[Text]"/>
      <dgm:spPr/>
      <dgm:t>
        <a:bodyPr/>
        <a:lstStyle/>
        <a:p>
          <a:r>
            <a:rPr lang="en-GB" dirty="0" smtClean="0"/>
            <a:t>EP</a:t>
          </a:r>
          <a:endParaRPr lang="en-GB" dirty="0"/>
        </a:p>
      </dgm:t>
    </dgm:pt>
    <dgm:pt modelId="{FF41CEF6-DB25-44BB-B3F8-40526DECD0AB}" type="parTrans" cxnId="{6D5AC1AB-48A6-4B0A-97AE-E8409E02D956}">
      <dgm:prSet/>
      <dgm:spPr/>
      <dgm:t>
        <a:bodyPr/>
        <a:lstStyle/>
        <a:p>
          <a:endParaRPr lang="en-GB"/>
        </a:p>
      </dgm:t>
    </dgm:pt>
    <dgm:pt modelId="{15B0DCD5-2E02-4BF2-BE67-B1E02C853525}" type="sibTrans" cxnId="{6D5AC1AB-48A6-4B0A-97AE-E8409E02D956}">
      <dgm:prSet/>
      <dgm:spPr/>
      <dgm:t>
        <a:bodyPr/>
        <a:lstStyle/>
        <a:p>
          <a:endParaRPr lang="en-GB"/>
        </a:p>
      </dgm:t>
    </dgm:pt>
    <dgm:pt modelId="{D0B92400-1E70-4CDE-98ED-64575A768A9C}">
      <dgm:prSet phldrT="[Text]"/>
      <dgm:spPr/>
      <dgm:t>
        <a:bodyPr/>
        <a:lstStyle/>
        <a:p>
          <a:r>
            <a:rPr lang="en-GB" dirty="0" smtClean="0"/>
            <a:t>EN</a:t>
          </a:r>
          <a:endParaRPr lang="en-GB" dirty="0"/>
        </a:p>
      </dgm:t>
    </dgm:pt>
    <dgm:pt modelId="{3CFB6465-5335-4961-BF7C-F61664D4599C}" type="parTrans" cxnId="{1E3E08B0-9CD0-4553-AEC6-50289C4F7FCB}">
      <dgm:prSet/>
      <dgm:spPr/>
      <dgm:t>
        <a:bodyPr/>
        <a:lstStyle/>
        <a:p>
          <a:endParaRPr lang="en-GB"/>
        </a:p>
      </dgm:t>
    </dgm:pt>
    <dgm:pt modelId="{AF01ADB5-CB9B-421E-85B6-866906212DE9}" type="sibTrans" cxnId="{1E3E08B0-9CD0-4553-AEC6-50289C4F7FCB}">
      <dgm:prSet/>
      <dgm:spPr/>
      <dgm:t>
        <a:bodyPr/>
        <a:lstStyle/>
        <a:p>
          <a:endParaRPr lang="en-GB"/>
        </a:p>
      </dgm:t>
    </dgm:pt>
    <dgm:pt modelId="{3014D0EF-4A82-482B-83E0-0284A6F6FA40}">
      <dgm:prSet phldrT="[Text]"/>
      <dgm:spPr/>
      <dgm:t>
        <a:bodyPr/>
        <a:lstStyle/>
        <a:p>
          <a:r>
            <a:rPr lang="en-GB" dirty="0" smtClean="0"/>
            <a:t>FAP</a:t>
          </a:r>
          <a:endParaRPr lang="en-GB" dirty="0"/>
        </a:p>
      </dgm:t>
    </dgm:pt>
    <dgm:pt modelId="{C8388CF1-DDF3-4752-A4C7-37AACA3636F6}" type="parTrans" cxnId="{7A506027-4090-40BD-B46D-9EA6B77147C4}">
      <dgm:prSet/>
      <dgm:spPr/>
      <dgm:t>
        <a:bodyPr/>
        <a:lstStyle/>
        <a:p>
          <a:endParaRPr lang="en-GB"/>
        </a:p>
      </dgm:t>
    </dgm:pt>
    <dgm:pt modelId="{58DE0A05-120D-46A7-8FD2-1F9B0A6AD94F}" type="sibTrans" cxnId="{7A506027-4090-40BD-B46D-9EA6B77147C4}">
      <dgm:prSet/>
      <dgm:spPr/>
      <dgm:t>
        <a:bodyPr/>
        <a:lstStyle/>
        <a:p>
          <a:endParaRPr lang="en-GB"/>
        </a:p>
      </dgm:t>
    </dgm:pt>
    <dgm:pt modelId="{F82312A6-45FD-4A96-A78C-F5FB49C65DDB}">
      <dgm:prSet phldrT="[Text]"/>
      <dgm:spPr/>
      <dgm:t>
        <a:bodyPr/>
        <a:lstStyle/>
        <a:p>
          <a:r>
            <a:rPr lang="en-GB" dirty="0" smtClean="0"/>
            <a:t>HR</a:t>
          </a:r>
          <a:endParaRPr lang="en-GB" dirty="0"/>
        </a:p>
      </dgm:t>
    </dgm:pt>
    <dgm:pt modelId="{CC8D8C52-D80D-4DDF-990C-970D21A2C2E8}" type="parTrans" cxnId="{776C7A01-7703-404C-BE86-C8BE8A075CF4}">
      <dgm:prSet/>
      <dgm:spPr/>
      <dgm:t>
        <a:bodyPr/>
        <a:lstStyle/>
        <a:p>
          <a:endParaRPr lang="en-GB"/>
        </a:p>
      </dgm:t>
    </dgm:pt>
    <dgm:pt modelId="{9E1B9DCB-B7F1-4176-AAC8-CEC98EE1F3D0}" type="sibTrans" cxnId="{776C7A01-7703-404C-BE86-C8BE8A075CF4}">
      <dgm:prSet/>
      <dgm:spPr/>
      <dgm:t>
        <a:bodyPr/>
        <a:lstStyle/>
        <a:p>
          <a:endParaRPr lang="en-GB"/>
        </a:p>
      </dgm:t>
    </dgm:pt>
    <dgm:pt modelId="{8D7F331C-2E69-4199-A9E8-ECA4AD07E9CB}">
      <dgm:prSet phldrT="[Text]"/>
      <dgm:spPr/>
      <dgm:t>
        <a:bodyPr/>
        <a:lstStyle/>
        <a:p>
          <a:r>
            <a:rPr lang="en-GB" dirty="0" smtClean="0"/>
            <a:t>SMB</a:t>
          </a:r>
          <a:endParaRPr lang="en-GB" dirty="0"/>
        </a:p>
      </dgm:t>
    </dgm:pt>
    <dgm:pt modelId="{742CE7D0-B8AB-49F8-930A-6B173D8247EA}" type="parTrans" cxnId="{C064862F-D197-43A1-8A38-2A6847B6936D}">
      <dgm:prSet/>
      <dgm:spPr/>
      <dgm:t>
        <a:bodyPr/>
        <a:lstStyle/>
        <a:p>
          <a:endParaRPr lang="en-GB"/>
        </a:p>
      </dgm:t>
    </dgm:pt>
    <dgm:pt modelId="{B0293A76-824B-406B-827D-CFEA5216CCF6}" type="sibTrans" cxnId="{C064862F-D197-43A1-8A38-2A6847B6936D}">
      <dgm:prSet/>
      <dgm:spPr/>
      <dgm:t>
        <a:bodyPr/>
        <a:lstStyle/>
        <a:p>
          <a:endParaRPr lang="en-GB"/>
        </a:p>
      </dgm:t>
    </dgm:pt>
    <dgm:pt modelId="{5E13184D-7C86-422B-A6A8-8BDDA2F4F2F3}">
      <dgm:prSet phldrT="[Text]"/>
      <dgm:spPr/>
      <dgm:t>
        <a:bodyPr/>
        <a:lstStyle/>
        <a:p>
          <a:r>
            <a:rPr lang="en-GB" dirty="0" smtClean="0"/>
            <a:t>IT</a:t>
          </a:r>
          <a:endParaRPr lang="en-GB" dirty="0"/>
        </a:p>
      </dgm:t>
    </dgm:pt>
    <dgm:pt modelId="{024C9051-F736-45C0-A6CB-ACE9697E7E83}" type="parTrans" cxnId="{9C9629FA-F364-4F40-8238-9CC4928A522B}">
      <dgm:prSet/>
      <dgm:spPr/>
      <dgm:t>
        <a:bodyPr/>
        <a:lstStyle/>
        <a:p>
          <a:endParaRPr lang="en-GB"/>
        </a:p>
      </dgm:t>
    </dgm:pt>
    <dgm:pt modelId="{36422D00-1A41-4585-9B5C-96E1CFA47885}" type="sibTrans" cxnId="{9C9629FA-F364-4F40-8238-9CC4928A522B}">
      <dgm:prSet/>
      <dgm:spPr/>
      <dgm:t>
        <a:bodyPr/>
        <a:lstStyle/>
        <a:p>
          <a:endParaRPr lang="en-GB"/>
        </a:p>
      </dgm:t>
    </dgm:pt>
    <dgm:pt modelId="{009F2B8C-4719-491E-9794-4FFFC3CA3F8C}">
      <dgm:prSet phldrT="[Text]"/>
      <dgm:spPr/>
      <dgm:t>
        <a:bodyPr/>
        <a:lstStyle/>
        <a:p>
          <a:r>
            <a:rPr lang="en-GB" smtClean="0"/>
            <a:t>IPT</a:t>
          </a:r>
          <a:endParaRPr lang="en-GB" dirty="0"/>
        </a:p>
      </dgm:t>
    </dgm:pt>
    <dgm:pt modelId="{50C25025-2A27-40D2-AD03-9CC53F5BED07}" type="parTrans" cxnId="{9F024004-7979-48D3-A5FE-E1E46355EDD0}">
      <dgm:prSet/>
      <dgm:spPr/>
      <dgm:t>
        <a:bodyPr/>
        <a:lstStyle/>
        <a:p>
          <a:endParaRPr lang="en-GB"/>
        </a:p>
      </dgm:t>
    </dgm:pt>
    <dgm:pt modelId="{679B972D-984A-41D9-A91C-4B62DCFB9FF3}" type="sibTrans" cxnId="{9F024004-7979-48D3-A5FE-E1E46355EDD0}">
      <dgm:prSet/>
      <dgm:spPr/>
      <dgm:t>
        <a:bodyPr/>
        <a:lstStyle/>
        <a:p>
          <a:endParaRPr lang="en-GB"/>
        </a:p>
      </dgm:t>
    </dgm:pt>
    <dgm:pt modelId="{98689B84-28CF-4810-A44B-527EACF1E2F6}">
      <dgm:prSet phldrT="[Text]"/>
      <dgm:spPr/>
      <dgm:t>
        <a:bodyPr/>
        <a:lstStyle/>
        <a:p>
          <a:r>
            <a:rPr lang="en-GB" dirty="0" smtClean="0"/>
            <a:t>TH</a:t>
          </a:r>
          <a:endParaRPr lang="en-GB" dirty="0"/>
        </a:p>
      </dgm:t>
    </dgm:pt>
    <dgm:pt modelId="{029143A3-CEA0-4F57-8B89-581BF643C982}" type="parTrans" cxnId="{103039F3-A691-4D8C-8AC0-0D319EB6F894}">
      <dgm:prSet/>
      <dgm:spPr/>
      <dgm:t>
        <a:bodyPr/>
        <a:lstStyle/>
        <a:p>
          <a:endParaRPr lang="en-GB"/>
        </a:p>
      </dgm:t>
    </dgm:pt>
    <dgm:pt modelId="{15C3AA0D-0A14-4A5C-98E0-F88DD74E2C9C}" type="sibTrans" cxnId="{103039F3-A691-4D8C-8AC0-0D319EB6F894}">
      <dgm:prSet/>
      <dgm:spPr/>
      <dgm:t>
        <a:bodyPr/>
        <a:lstStyle/>
        <a:p>
          <a:endParaRPr lang="en-GB"/>
        </a:p>
      </dgm:t>
    </dgm:pt>
    <dgm:pt modelId="{8DCBA3E6-64C9-4C20-9899-32C43A069C5D}">
      <dgm:prSet phldrT="[Text]"/>
      <dgm:spPr/>
      <dgm:t>
        <a:bodyPr/>
        <a:lstStyle/>
        <a:p>
          <a:r>
            <a:rPr lang="en-GB" dirty="0" smtClean="0"/>
            <a:t>Research and Computing</a:t>
          </a:r>
          <a:endParaRPr lang="en-GB" dirty="0"/>
        </a:p>
      </dgm:t>
    </dgm:pt>
    <dgm:pt modelId="{2DA1D93A-28FF-4AB9-A145-04A975CBF318}" type="sibTrans" cxnId="{ED0A66D5-BDBC-4C0E-B6F0-6CB2C124E4B5}">
      <dgm:prSet/>
      <dgm:spPr/>
      <dgm:t>
        <a:bodyPr/>
        <a:lstStyle/>
        <a:p>
          <a:endParaRPr lang="en-GB"/>
        </a:p>
      </dgm:t>
    </dgm:pt>
    <dgm:pt modelId="{410138C8-E554-4353-86DD-B53C29B9D6C8}" type="parTrans" cxnId="{ED0A66D5-BDBC-4C0E-B6F0-6CB2C124E4B5}">
      <dgm:prSet/>
      <dgm:spPr/>
      <dgm:t>
        <a:bodyPr/>
        <a:lstStyle/>
        <a:p>
          <a:endParaRPr lang="en-GB"/>
        </a:p>
      </dgm:t>
    </dgm:pt>
    <dgm:pt modelId="{EBBD77A5-DDF1-4D04-873C-C22135A43AD3}">
      <dgm:prSet phldrT="[Text]"/>
      <dgm:spPr/>
      <dgm:t>
        <a:bodyPr/>
        <a:lstStyle/>
        <a:p>
          <a:r>
            <a:rPr lang="en-GB" smtClean="0"/>
            <a:t>International </a:t>
          </a:r>
          <a:r>
            <a:rPr lang="en-GB" dirty="0" smtClean="0"/>
            <a:t>Relations</a:t>
          </a:r>
          <a:endParaRPr lang="en-GB" dirty="0"/>
        </a:p>
      </dgm:t>
    </dgm:pt>
    <dgm:pt modelId="{595BAD54-B915-47F9-B840-009EECDC4FD4}" type="parTrans" cxnId="{63FD412E-27C0-43F0-A267-EA3E89EFBABF}">
      <dgm:prSet/>
      <dgm:spPr/>
      <dgm:t>
        <a:bodyPr/>
        <a:lstStyle/>
        <a:p>
          <a:endParaRPr lang="en-GB"/>
        </a:p>
      </dgm:t>
    </dgm:pt>
    <dgm:pt modelId="{AF840875-72EA-4361-8F58-F4A2A8B2DEF3}" type="sibTrans" cxnId="{63FD412E-27C0-43F0-A267-EA3E89EFBABF}">
      <dgm:prSet/>
      <dgm:spPr/>
      <dgm:t>
        <a:bodyPr/>
        <a:lstStyle/>
        <a:p>
          <a:endParaRPr lang="en-GB"/>
        </a:p>
      </dgm:t>
    </dgm:pt>
    <dgm:pt modelId="{3307301A-DC79-4AF0-9D4F-B468717089B9}">
      <dgm:prSet phldrT="[Text]"/>
      <dgm:spPr/>
      <dgm:t>
        <a:bodyPr/>
        <a:lstStyle/>
        <a:p>
          <a:r>
            <a:rPr lang="en-GB" dirty="0" smtClean="0"/>
            <a:t>DG Units </a:t>
          </a:r>
          <a:endParaRPr lang="en-GB" dirty="0"/>
        </a:p>
      </dgm:t>
    </dgm:pt>
    <dgm:pt modelId="{52173DAE-D251-4F67-B17A-67BA1E02BD17}" type="parTrans" cxnId="{751B32E6-744F-4FDB-9A09-6BD044FA735C}">
      <dgm:prSet/>
      <dgm:spPr/>
      <dgm:t>
        <a:bodyPr/>
        <a:lstStyle/>
        <a:p>
          <a:endParaRPr lang="en-GB"/>
        </a:p>
      </dgm:t>
    </dgm:pt>
    <dgm:pt modelId="{4590066C-27E7-40EF-B5E8-CF595867F4FC}" type="sibTrans" cxnId="{751B32E6-744F-4FDB-9A09-6BD044FA735C}">
      <dgm:prSet/>
      <dgm:spPr/>
      <dgm:t>
        <a:bodyPr/>
        <a:lstStyle/>
        <a:p>
          <a:endParaRPr lang="en-GB"/>
        </a:p>
      </dgm:t>
    </dgm:pt>
    <dgm:pt modelId="{CD22033A-DB7A-461A-951E-57C2DD927397}">
      <dgm:prSet phldrT="[Text]"/>
      <dgm:spPr/>
      <dgm:t>
        <a:bodyPr/>
        <a:lstStyle/>
        <a:p>
          <a:r>
            <a:rPr lang="en-GB" smtClean="0"/>
            <a:t>Accelerators </a:t>
          </a:r>
          <a:r>
            <a:rPr lang="en-GB" dirty="0" smtClean="0"/>
            <a:t>and Technology</a:t>
          </a:r>
          <a:endParaRPr lang="en-GB"/>
        </a:p>
      </dgm:t>
    </dgm:pt>
    <dgm:pt modelId="{3E2B6FE8-F74A-4022-A969-F80A4A8A9BFE}" type="parTrans" cxnId="{B09089C0-3334-4728-BF7A-BAF7E61EAE44}">
      <dgm:prSet/>
      <dgm:spPr/>
      <dgm:t>
        <a:bodyPr/>
        <a:lstStyle/>
        <a:p>
          <a:endParaRPr lang="en-GB"/>
        </a:p>
      </dgm:t>
    </dgm:pt>
    <dgm:pt modelId="{C17CD3CC-04BF-4FAB-85C7-CCC8554FA320}" type="sibTrans" cxnId="{B09089C0-3334-4728-BF7A-BAF7E61EAE44}">
      <dgm:prSet/>
      <dgm:spPr/>
      <dgm:t>
        <a:bodyPr/>
        <a:lstStyle/>
        <a:p>
          <a:endParaRPr lang="en-GB"/>
        </a:p>
      </dgm:t>
    </dgm:pt>
    <dgm:pt modelId="{8A4D9FA3-9D90-4CCC-9628-55C82D248896}" type="pres">
      <dgm:prSet presAssocID="{59661332-C53F-4E0F-B75B-715BBCB0B9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1903252-13B7-45F1-B7E4-2D0BB656A91E}" type="pres">
      <dgm:prSet presAssocID="{F7CF00B2-30FA-41D6-8FCD-2F2085F18A8A}" presName="hierRoot1" presStyleCnt="0">
        <dgm:presLayoutVars>
          <dgm:hierBranch val="init"/>
        </dgm:presLayoutVars>
      </dgm:prSet>
      <dgm:spPr/>
    </dgm:pt>
    <dgm:pt modelId="{9DD7E520-4878-4D6A-8B7B-D953E8D6CE11}" type="pres">
      <dgm:prSet presAssocID="{F7CF00B2-30FA-41D6-8FCD-2F2085F18A8A}" presName="rootComposite1" presStyleCnt="0"/>
      <dgm:spPr/>
    </dgm:pt>
    <dgm:pt modelId="{10FE1676-977A-4E35-9AA2-BC12EAEB9122}" type="pres">
      <dgm:prSet presAssocID="{F7CF00B2-30FA-41D6-8FCD-2F2085F18A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FDC1B7E-DBA2-448B-BED4-C46160928226}" type="pres">
      <dgm:prSet presAssocID="{F7CF00B2-30FA-41D6-8FCD-2F2085F18A8A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8352AD6-2AF7-4C2C-BEDD-C74008017F3D}" type="pres">
      <dgm:prSet presAssocID="{F7CF00B2-30FA-41D6-8FCD-2F2085F18A8A}" presName="hierChild2" presStyleCnt="0"/>
      <dgm:spPr/>
    </dgm:pt>
    <dgm:pt modelId="{DDA3ACC9-854A-4200-877C-1696D252B2FB}" type="pres">
      <dgm:prSet presAssocID="{9FCC630F-2674-4574-8623-2106C0D0C3A9}" presName="Name64" presStyleLbl="parChTrans1D2" presStyleIdx="0" presStyleCnt="6"/>
      <dgm:spPr/>
      <dgm:t>
        <a:bodyPr/>
        <a:lstStyle/>
        <a:p>
          <a:endParaRPr lang="en-GB"/>
        </a:p>
      </dgm:t>
    </dgm:pt>
    <dgm:pt modelId="{91683834-75D7-43D6-ADB4-10A56B8A1FBD}" type="pres">
      <dgm:prSet presAssocID="{8DA46898-F058-4A82-911D-B2B4BAB9CCBF}" presName="hierRoot2" presStyleCnt="0">
        <dgm:presLayoutVars>
          <dgm:hierBranch val="init"/>
        </dgm:presLayoutVars>
      </dgm:prSet>
      <dgm:spPr/>
    </dgm:pt>
    <dgm:pt modelId="{F7ED35F6-BC25-4D97-ACA1-BEB48BBB1796}" type="pres">
      <dgm:prSet presAssocID="{8DA46898-F058-4A82-911D-B2B4BAB9CCBF}" presName="rootComposite" presStyleCnt="0"/>
      <dgm:spPr/>
    </dgm:pt>
    <dgm:pt modelId="{44B03362-ACF8-45BB-8887-D703B8733C16}" type="pres">
      <dgm:prSet presAssocID="{8DA46898-F058-4A82-911D-B2B4BAB9CCBF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E9B762-BCCA-45C8-8294-4289C2A217F5}" type="pres">
      <dgm:prSet presAssocID="{8DA46898-F058-4A82-911D-B2B4BAB9CCBF}" presName="rootConnector" presStyleLbl="node2" presStyleIdx="0" presStyleCnt="6"/>
      <dgm:spPr/>
      <dgm:t>
        <a:bodyPr/>
        <a:lstStyle/>
        <a:p>
          <a:endParaRPr lang="en-GB"/>
        </a:p>
      </dgm:t>
    </dgm:pt>
    <dgm:pt modelId="{5D97725F-8171-49A0-8440-DD351B4224FF}" type="pres">
      <dgm:prSet presAssocID="{8DA46898-F058-4A82-911D-B2B4BAB9CCBF}" presName="hierChild4" presStyleCnt="0"/>
      <dgm:spPr/>
    </dgm:pt>
    <dgm:pt modelId="{9FD4C6D3-FF0F-4A3F-B5A9-E2B20BF7B12D}" type="pres">
      <dgm:prSet presAssocID="{8DA46898-F058-4A82-911D-B2B4BAB9CCBF}" presName="hierChild5" presStyleCnt="0"/>
      <dgm:spPr/>
    </dgm:pt>
    <dgm:pt modelId="{5F63C7A3-9852-40B8-B152-5124308CC8D8}" type="pres">
      <dgm:prSet presAssocID="{52173DAE-D251-4F67-B17A-67BA1E02BD17}" presName="Name64" presStyleLbl="parChTrans1D2" presStyleIdx="1" presStyleCnt="6"/>
      <dgm:spPr/>
      <dgm:t>
        <a:bodyPr/>
        <a:lstStyle/>
        <a:p>
          <a:endParaRPr lang="en-GB"/>
        </a:p>
      </dgm:t>
    </dgm:pt>
    <dgm:pt modelId="{4947357B-157A-4841-B530-3E492A4F46F2}" type="pres">
      <dgm:prSet presAssocID="{3307301A-DC79-4AF0-9D4F-B468717089B9}" presName="hierRoot2" presStyleCnt="0">
        <dgm:presLayoutVars>
          <dgm:hierBranch val="init"/>
        </dgm:presLayoutVars>
      </dgm:prSet>
      <dgm:spPr/>
    </dgm:pt>
    <dgm:pt modelId="{AE84749F-6D4C-47F9-8CAB-DCA066958572}" type="pres">
      <dgm:prSet presAssocID="{3307301A-DC79-4AF0-9D4F-B468717089B9}" presName="rootComposite" presStyleCnt="0"/>
      <dgm:spPr/>
    </dgm:pt>
    <dgm:pt modelId="{484B9374-9C11-4493-B7BA-C48506021C47}" type="pres">
      <dgm:prSet presAssocID="{3307301A-DC79-4AF0-9D4F-B468717089B9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7212EA-9CD9-4F53-A8D4-5C384B9F1AAB}" type="pres">
      <dgm:prSet presAssocID="{3307301A-DC79-4AF0-9D4F-B468717089B9}" presName="rootConnector" presStyleLbl="node2" presStyleIdx="1" presStyleCnt="6"/>
      <dgm:spPr/>
      <dgm:t>
        <a:bodyPr/>
        <a:lstStyle/>
        <a:p>
          <a:endParaRPr lang="en-GB"/>
        </a:p>
      </dgm:t>
    </dgm:pt>
    <dgm:pt modelId="{36AED230-4311-410E-8A45-235B01F313FA}" type="pres">
      <dgm:prSet presAssocID="{3307301A-DC79-4AF0-9D4F-B468717089B9}" presName="hierChild4" presStyleCnt="0"/>
      <dgm:spPr/>
    </dgm:pt>
    <dgm:pt modelId="{96472635-C423-478C-AFB3-FD549E6CD4A4}" type="pres">
      <dgm:prSet presAssocID="{3307301A-DC79-4AF0-9D4F-B468717089B9}" presName="hierChild5" presStyleCnt="0"/>
      <dgm:spPr/>
    </dgm:pt>
    <dgm:pt modelId="{1ECE0F5E-0015-4DEC-9884-83258585A641}" type="pres">
      <dgm:prSet presAssocID="{3E2B6FE8-F74A-4022-A969-F80A4A8A9BFE}" presName="Name64" presStyleLbl="parChTrans1D2" presStyleIdx="2" presStyleCnt="6"/>
      <dgm:spPr/>
      <dgm:t>
        <a:bodyPr/>
        <a:lstStyle/>
        <a:p>
          <a:endParaRPr lang="en-GB"/>
        </a:p>
      </dgm:t>
    </dgm:pt>
    <dgm:pt modelId="{51572A24-15E8-40EB-B23E-B82072D4976A}" type="pres">
      <dgm:prSet presAssocID="{CD22033A-DB7A-461A-951E-57C2DD927397}" presName="hierRoot2" presStyleCnt="0">
        <dgm:presLayoutVars>
          <dgm:hierBranch val="init"/>
        </dgm:presLayoutVars>
      </dgm:prSet>
      <dgm:spPr/>
    </dgm:pt>
    <dgm:pt modelId="{DB67D8F5-A586-43A9-B8F5-7DAC7D54039A}" type="pres">
      <dgm:prSet presAssocID="{CD22033A-DB7A-461A-951E-57C2DD927397}" presName="rootComposite" presStyleCnt="0"/>
      <dgm:spPr/>
    </dgm:pt>
    <dgm:pt modelId="{6CEDF473-C856-4174-A525-0378745104C6}" type="pres">
      <dgm:prSet presAssocID="{CD22033A-DB7A-461A-951E-57C2DD92739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66A5BA-6494-41AC-ACC0-1583740D2FF8}" type="pres">
      <dgm:prSet presAssocID="{CD22033A-DB7A-461A-951E-57C2DD927397}" presName="rootConnector" presStyleLbl="node2" presStyleIdx="2" presStyleCnt="6"/>
      <dgm:spPr/>
      <dgm:t>
        <a:bodyPr/>
        <a:lstStyle/>
        <a:p>
          <a:endParaRPr lang="en-GB"/>
        </a:p>
      </dgm:t>
    </dgm:pt>
    <dgm:pt modelId="{D57B70CA-53D2-425F-9048-AEEC539F5202}" type="pres">
      <dgm:prSet presAssocID="{CD22033A-DB7A-461A-951E-57C2DD927397}" presName="hierChild4" presStyleCnt="0"/>
      <dgm:spPr/>
    </dgm:pt>
    <dgm:pt modelId="{55103907-1569-49CC-8686-D5FE9C2E298B}" type="pres">
      <dgm:prSet presAssocID="{646BD0A6-20ED-420E-AEBB-E7C9B0AA4E31}" presName="Name64" presStyleLbl="parChTrans1D3" presStyleIdx="0" presStyleCnt="10"/>
      <dgm:spPr/>
      <dgm:t>
        <a:bodyPr/>
        <a:lstStyle/>
        <a:p>
          <a:endParaRPr lang="en-GB"/>
        </a:p>
      </dgm:t>
    </dgm:pt>
    <dgm:pt modelId="{34AEF1E1-6196-4A49-9D6F-9F0551262BD5}" type="pres">
      <dgm:prSet presAssocID="{85CB504E-600C-4492-883B-DBA36C47D681}" presName="hierRoot2" presStyleCnt="0">
        <dgm:presLayoutVars>
          <dgm:hierBranch val="init"/>
        </dgm:presLayoutVars>
      </dgm:prSet>
      <dgm:spPr/>
    </dgm:pt>
    <dgm:pt modelId="{089214A5-B6B9-462F-8E4E-9FC2799FD0C8}" type="pres">
      <dgm:prSet presAssocID="{85CB504E-600C-4492-883B-DBA36C47D681}" presName="rootComposite" presStyleCnt="0"/>
      <dgm:spPr/>
    </dgm:pt>
    <dgm:pt modelId="{2FEDE243-D173-41C0-ACD8-769B94FA17CA}" type="pres">
      <dgm:prSet presAssocID="{85CB504E-600C-4492-883B-DBA36C47D681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845A3-2519-458F-8728-0AAD2CF6C6B1}" type="pres">
      <dgm:prSet presAssocID="{85CB504E-600C-4492-883B-DBA36C47D681}" presName="rootConnector" presStyleLbl="node3" presStyleIdx="0" presStyleCnt="10"/>
      <dgm:spPr/>
      <dgm:t>
        <a:bodyPr/>
        <a:lstStyle/>
        <a:p>
          <a:endParaRPr lang="en-GB"/>
        </a:p>
      </dgm:t>
    </dgm:pt>
    <dgm:pt modelId="{B224C2EC-9D96-44D0-AC2D-F6F37664150E}" type="pres">
      <dgm:prSet presAssocID="{85CB504E-600C-4492-883B-DBA36C47D681}" presName="hierChild4" presStyleCnt="0"/>
      <dgm:spPr/>
    </dgm:pt>
    <dgm:pt modelId="{E8E07B53-996C-4C14-ACE9-979EE0A61A9D}" type="pres">
      <dgm:prSet presAssocID="{85CB504E-600C-4492-883B-DBA36C47D681}" presName="hierChild5" presStyleCnt="0"/>
      <dgm:spPr/>
    </dgm:pt>
    <dgm:pt modelId="{A8480214-45F5-48EC-940E-E9A7141D4B56}" type="pres">
      <dgm:prSet presAssocID="{3CFB6465-5335-4961-BF7C-F61664D4599C}" presName="Name64" presStyleLbl="parChTrans1D3" presStyleIdx="1" presStyleCnt="10"/>
      <dgm:spPr/>
      <dgm:t>
        <a:bodyPr/>
        <a:lstStyle/>
        <a:p>
          <a:endParaRPr lang="en-GB"/>
        </a:p>
      </dgm:t>
    </dgm:pt>
    <dgm:pt modelId="{38561C6B-3943-48F9-B516-CCEB15DCDB40}" type="pres">
      <dgm:prSet presAssocID="{D0B92400-1E70-4CDE-98ED-64575A768A9C}" presName="hierRoot2" presStyleCnt="0">
        <dgm:presLayoutVars>
          <dgm:hierBranch val="init"/>
        </dgm:presLayoutVars>
      </dgm:prSet>
      <dgm:spPr/>
    </dgm:pt>
    <dgm:pt modelId="{E42B99C1-4000-4EC9-A4E3-00C44ECC8A30}" type="pres">
      <dgm:prSet presAssocID="{D0B92400-1E70-4CDE-98ED-64575A768A9C}" presName="rootComposite" presStyleCnt="0"/>
      <dgm:spPr/>
    </dgm:pt>
    <dgm:pt modelId="{9CB206D8-E058-4E79-B3FA-06025D971703}" type="pres">
      <dgm:prSet presAssocID="{D0B92400-1E70-4CDE-98ED-64575A768A9C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35EF08-B34B-41A3-9BA9-92541FA8B6E7}" type="pres">
      <dgm:prSet presAssocID="{D0B92400-1E70-4CDE-98ED-64575A768A9C}" presName="rootConnector" presStyleLbl="node3" presStyleIdx="1" presStyleCnt="10"/>
      <dgm:spPr/>
      <dgm:t>
        <a:bodyPr/>
        <a:lstStyle/>
        <a:p>
          <a:endParaRPr lang="en-GB"/>
        </a:p>
      </dgm:t>
    </dgm:pt>
    <dgm:pt modelId="{FF6C4117-F49C-459F-9D2A-0B82D7156BDD}" type="pres">
      <dgm:prSet presAssocID="{D0B92400-1E70-4CDE-98ED-64575A768A9C}" presName="hierChild4" presStyleCnt="0"/>
      <dgm:spPr/>
    </dgm:pt>
    <dgm:pt modelId="{C3C2DA67-7DB7-4D84-B7FF-D868A3AFB776}" type="pres">
      <dgm:prSet presAssocID="{D0B92400-1E70-4CDE-98ED-64575A768A9C}" presName="hierChild5" presStyleCnt="0"/>
      <dgm:spPr/>
    </dgm:pt>
    <dgm:pt modelId="{D42ABE51-8114-43A8-9818-866BEA64B5C1}" type="pres">
      <dgm:prSet presAssocID="{C147BBF5-8AA1-4698-B1DA-B1F1576DAE39}" presName="Name64" presStyleLbl="parChTrans1D3" presStyleIdx="2" presStyleCnt="10"/>
      <dgm:spPr/>
      <dgm:t>
        <a:bodyPr/>
        <a:lstStyle/>
        <a:p>
          <a:endParaRPr lang="en-GB"/>
        </a:p>
      </dgm:t>
    </dgm:pt>
    <dgm:pt modelId="{45DEF22C-9448-4DE8-8700-EF1D6702D1C9}" type="pres">
      <dgm:prSet presAssocID="{593B3BBF-78DB-4492-895F-BF2F817725AA}" presName="hierRoot2" presStyleCnt="0">
        <dgm:presLayoutVars>
          <dgm:hierBranch val="init"/>
        </dgm:presLayoutVars>
      </dgm:prSet>
      <dgm:spPr/>
    </dgm:pt>
    <dgm:pt modelId="{5FCCD7A7-634D-4C92-A809-38A6F27A43FD}" type="pres">
      <dgm:prSet presAssocID="{593B3BBF-78DB-4492-895F-BF2F817725AA}" presName="rootComposite" presStyleCnt="0"/>
      <dgm:spPr/>
    </dgm:pt>
    <dgm:pt modelId="{52B6FC77-ABFC-47A9-83AF-27B0C01A165A}" type="pres">
      <dgm:prSet presAssocID="{593B3BBF-78DB-4492-895F-BF2F817725AA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68B1D1-2BA3-4BBC-92B2-9427FE165E25}" type="pres">
      <dgm:prSet presAssocID="{593B3BBF-78DB-4492-895F-BF2F817725AA}" presName="rootConnector" presStyleLbl="node3" presStyleIdx="2" presStyleCnt="10"/>
      <dgm:spPr/>
      <dgm:t>
        <a:bodyPr/>
        <a:lstStyle/>
        <a:p>
          <a:endParaRPr lang="en-GB"/>
        </a:p>
      </dgm:t>
    </dgm:pt>
    <dgm:pt modelId="{2AD69BF6-72EA-4DAA-8B16-1E535F0733DE}" type="pres">
      <dgm:prSet presAssocID="{593B3BBF-78DB-4492-895F-BF2F817725AA}" presName="hierChild4" presStyleCnt="0"/>
      <dgm:spPr/>
    </dgm:pt>
    <dgm:pt modelId="{0CF07ACF-19F4-4EC3-BBC2-2864E4D241D7}" type="pres">
      <dgm:prSet presAssocID="{593B3BBF-78DB-4492-895F-BF2F817725AA}" presName="hierChild5" presStyleCnt="0"/>
      <dgm:spPr/>
    </dgm:pt>
    <dgm:pt modelId="{B2B79748-1DB1-4085-898E-07D8B2F430D2}" type="pres">
      <dgm:prSet presAssocID="{CD22033A-DB7A-461A-951E-57C2DD927397}" presName="hierChild5" presStyleCnt="0"/>
      <dgm:spPr/>
    </dgm:pt>
    <dgm:pt modelId="{9D307A3E-B83F-400E-A203-635FE51EFB2A}" type="pres">
      <dgm:prSet presAssocID="{BF8052D3-3C34-4AEA-8A21-A2CB0BE8BB2E}" presName="Name64" presStyleLbl="parChTrans1D2" presStyleIdx="3" presStyleCnt="6"/>
      <dgm:spPr/>
      <dgm:t>
        <a:bodyPr/>
        <a:lstStyle/>
        <a:p>
          <a:endParaRPr lang="en-GB"/>
        </a:p>
      </dgm:t>
    </dgm:pt>
    <dgm:pt modelId="{61BE1154-E213-4AC2-B91D-C85CD6FF3FA0}" type="pres">
      <dgm:prSet presAssocID="{74F4E05A-6A79-4B17-90C1-F6F7A582CB82}" presName="hierRoot2" presStyleCnt="0">
        <dgm:presLayoutVars>
          <dgm:hierBranch val="init"/>
        </dgm:presLayoutVars>
      </dgm:prSet>
      <dgm:spPr/>
    </dgm:pt>
    <dgm:pt modelId="{03E4B0B3-E081-4E2A-A9CF-551C16D45EF9}" type="pres">
      <dgm:prSet presAssocID="{74F4E05A-6A79-4B17-90C1-F6F7A582CB82}" presName="rootComposite" presStyleCnt="0"/>
      <dgm:spPr/>
    </dgm:pt>
    <dgm:pt modelId="{F1DEBE3B-4F93-4FB2-AF89-98705EADE664}" type="pres">
      <dgm:prSet presAssocID="{74F4E05A-6A79-4B17-90C1-F6F7A582CB82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82218B9-D7F9-4894-ADDC-263B5DDBFDEC}" type="pres">
      <dgm:prSet presAssocID="{74F4E05A-6A79-4B17-90C1-F6F7A582CB82}" presName="rootConnector" presStyleLbl="node2" presStyleIdx="3" presStyleCnt="6"/>
      <dgm:spPr/>
      <dgm:t>
        <a:bodyPr/>
        <a:lstStyle/>
        <a:p>
          <a:endParaRPr lang="en-GB"/>
        </a:p>
      </dgm:t>
    </dgm:pt>
    <dgm:pt modelId="{CC8D9761-798D-4FC2-93E4-39D31FA24C83}" type="pres">
      <dgm:prSet presAssocID="{74F4E05A-6A79-4B17-90C1-F6F7A582CB82}" presName="hierChild4" presStyleCnt="0"/>
      <dgm:spPr/>
    </dgm:pt>
    <dgm:pt modelId="{56095ECD-AB19-46DE-9170-11BA4D47644A}" type="pres">
      <dgm:prSet presAssocID="{C8388CF1-DDF3-4752-A4C7-37AACA3636F6}" presName="Name64" presStyleLbl="parChTrans1D3" presStyleIdx="3" presStyleCnt="10"/>
      <dgm:spPr/>
      <dgm:t>
        <a:bodyPr/>
        <a:lstStyle/>
        <a:p>
          <a:endParaRPr lang="en-GB"/>
        </a:p>
      </dgm:t>
    </dgm:pt>
    <dgm:pt modelId="{DBCBA6F0-0887-457D-AA2E-BB5E841E3275}" type="pres">
      <dgm:prSet presAssocID="{3014D0EF-4A82-482B-83E0-0284A6F6FA40}" presName="hierRoot2" presStyleCnt="0">
        <dgm:presLayoutVars>
          <dgm:hierBranch val="init"/>
        </dgm:presLayoutVars>
      </dgm:prSet>
      <dgm:spPr/>
    </dgm:pt>
    <dgm:pt modelId="{B5E1CCEA-D875-4892-BBDB-E9FB31DA7621}" type="pres">
      <dgm:prSet presAssocID="{3014D0EF-4A82-482B-83E0-0284A6F6FA40}" presName="rootComposite" presStyleCnt="0"/>
      <dgm:spPr/>
    </dgm:pt>
    <dgm:pt modelId="{75C9169E-5953-41DA-863B-E84AAE012590}" type="pres">
      <dgm:prSet presAssocID="{3014D0EF-4A82-482B-83E0-0284A6F6FA40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FEC56D-6BEF-45C3-B20B-8E77CEED34FB}" type="pres">
      <dgm:prSet presAssocID="{3014D0EF-4A82-482B-83E0-0284A6F6FA40}" presName="rootConnector" presStyleLbl="node3" presStyleIdx="3" presStyleCnt="10"/>
      <dgm:spPr/>
      <dgm:t>
        <a:bodyPr/>
        <a:lstStyle/>
        <a:p>
          <a:endParaRPr lang="en-GB"/>
        </a:p>
      </dgm:t>
    </dgm:pt>
    <dgm:pt modelId="{FB8BF7C5-ABCD-4C73-AE12-47F6133B49E6}" type="pres">
      <dgm:prSet presAssocID="{3014D0EF-4A82-482B-83E0-0284A6F6FA40}" presName="hierChild4" presStyleCnt="0"/>
      <dgm:spPr/>
    </dgm:pt>
    <dgm:pt modelId="{304A22F3-975C-4DE7-9082-029FF614BE3C}" type="pres">
      <dgm:prSet presAssocID="{3014D0EF-4A82-482B-83E0-0284A6F6FA40}" presName="hierChild5" presStyleCnt="0"/>
      <dgm:spPr/>
    </dgm:pt>
    <dgm:pt modelId="{ED8ECC75-0D19-4478-911F-8F0557A001F9}" type="pres">
      <dgm:prSet presAssocID="{CC8D8C52-D80D-4DDF-990C-970D21A2C2E8}" presName="Name64" presStyleLbl="parChTrans1D3" presStyleIdx="4" presStyleCnt="10"/>
      <dgm:spPr/>
      <dgm:t>
        <a:bodyPr/>
        <a:lstStyle/>
        <a:p>
          <a:endParaRPr lang="en-GB"/>
        </a:p>
      </dgm:t>
    </dgm:pt>
    <dgm:pt modelId="{AF764C40-B61A-4DE0-AB50-A7CFABEA21C9}" type="pres">
      <dgm:prSet presAssocID="{F82312A6-45FD-4A96-A78C-F5FB49C65DDB}" presName="hierRoot2" presStyleCnt="0">
        <dgm:presLayoutVars>
          <dgm:hierBranch val="init"/>
        </dgm:presLayoutVars>
      </dgm:prSet>
      <dgm:spPr/>
    </dgm:pt>
    <dgm:pt modelId="{84440B0B-7933-441D-9668-A64A8C707C65}" type="pres">
      <dgm:prSet presAssocID="{F82312A6-45FD-4A96-A78C-F5FB49C65DDB}" presName="rootComposite" presStyleCnt="0"/>
      <dgm:spPr/>
    </dgm:pt>
    <dgm:pt modelId="{B6167359-2B22-4AE6-95BB-7B2D66387545}" type="pres">
      <dgm:prSet presAssocID="{F82312A6-45FD-4A96-A78C-F5FB49C65DDB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1354432-C891-4FCF-AD4A-520C568AC4B8}" type="pres">
      <dgm:prSet presAssocID="{F82312A6-45FD-4A96-A78C-F5FB49C65DDB}" presName="rootConnector" presStyleLbl="node3" presStyleIdx="4" presStyleCnt="10"/>
      <dgm:spPr/>
      <dgm:t>
        <a:bodyPr/>
        <a:lstStyle/>
        <a:p>
          <a:endParaRPr lang="en-GB"/>
        </a:p>
      </dgm:t>
    </dgm:pt>
    <dgm:pt modelId="{29860A82-703D-4341-ACB7-154A76B24029}" type="pres">
      <dgm:prSet presAssocID="{F82312A6-45FD-4A96-A78C-F5FB49C65DDB}" presName="hierChild4" presStyleCnt="0"/>
      <dgm:spPr/>
    </dgm:pt>
    <dgm:pt modelId="{23FF9EF7-5C05-4710-B9F3-FFC83B25FC87}" type="pres">
      <dgm:prSet presAssocID="{F82312A6-45FD-4A96-A78C-F5FB49C65DDB}" presName="hierChild5" presStyleCnt="0"/>
      <dgm:spPr/>
    </dgm:pt>
    <dgm:pt modelId="{A702C190-9EB1-486C-9E65-A8186C4AFD1A}" type="pres">
      <dgm:prSet presAssocID="{50C25025-2A27-40D2-AD03-9CC53F5BED07}" presName="Name64" presStyleLbl="parChTrans1D3" presStyleIdx="5" presStyleCnt="10"/>
      <dgm:spPr/>
      <dgm:t>
        <a:bodyPr/>
        <a:lstStyle/>
        <a:p>
          <a:endParaRPr lang="en-GB"/>
        </a:p>
      </dgm:t>
    </dgm:pt>
    <dgm:pt modelId="{364C676B-B24A-4022-A8C0-CA3A0579A43D}" type="pres">
      <dgm:prSet presAssocID="{009F2B8C-4719-491E-9794-4FFFC3CA3F8C}" presName="hierRoot2" presStyleCnt="0">
        <dgm:presLayoutVars>
          <dgm:hierBranch val="init"/>
        </dgm:presLayoutVars>
      </dgm:prSet>
      <dgm:spPr/>
    </dgm:pt>
    <dgm:pt modelId="{C28BF558-8187-4AE2-81E1-1A0C11CE5351}" type="pres">
      <dgm:prSet presAssocID="{009F2B8C-4719-491E-9794-4FFFC3CA3F8C}" presName="rootComposite" presStyleCnt="0"/>
      <dgm:spPr/>
    </dgm:pt>
    <dgm:pt modelId="{1A8AFA7F-90B8-4DE6-9E8A-76ED9D1B0421}" type="pres">
      <dgm:prSet presAssocID="{009F2B8C-4719-491E-9794-4FFFC3CA3F8C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C482D8B-D1FA-46BE-9068-F9CF2B735D5A}" type="pres">
      <dgm:prSet presAssocID="{009F2B8C-4719-491E-9794-4FFFC3CA3F8C}" presName="rootConnector" presStyleLbl="node3" presStyleIdx="5" presStyleCnt="10"/>
      <dgm:spPr/>
      <dgm:t>
        <a:bodyPr/>
        <a:lstStyle/>
        <a:p>
          <a:endParaRPr lang="en-GB"/>
        </a:p>
      </dgm:t>
    </dgm:pt>
    <dgm:pt modelId="{C9CE771B-9637-4AC3-9B1A-8E492A5DED63}" type="pres">
      <dgm:prSet presAssocID="{009F2B8C-4719-491E-9794-4FFFC3CA3F8C}" presName="hierChild4" presStyleCnt="0"/>
      <dgm:spPr/>
    </dgm:pt>
    <dgm:pt modelId="{F66399D0-4C57-4CBC-B468-FE205DAD4247}" type="pres">
      <dgm:prSet presAssocID="{009F2B8C-4719-491E-9794-4FFFC3CA3F8C}" presName="hierChild5" presStyleCnt="0"/>
      <dgm:spPr/>
    </dgm:pt>
    <dgm:pt modelId="{E4081C1E-1B93-42BD-A984-6BDCC4AA3276}" type="pres">
      <dgm:prSet presAssocID="{742CE7D0-B8AB-49F8-930A-6B173D8247EA}" presName="Name64" presStyleLbl="parChTrans1D3" presStyleIdx="6" presStyleCnt="10"/>
      <dgm:spPr/>
      <dgm:t>
        <a:bodyPr/>
        <a:lstStyle/>
        <a:p>
          <a:endParaRPr lang="en-GB"/>
        </a:p>
      </dgm:t>
    </dgm:pt>
    <dgm:pt modelId="{20A72BB0-A7EE-4B1E-9C2F-A52FC1D3A6B1}" type="pres">
      <dgm:prSet presAssocID="{8D7F331C-2E69-4199-A9E8-ECA4AD07E9CB}" presName="hierRoot2" presStyleCnt="0">
        <dgm:presLayoutVars>
          <dgm:hierBranch val="init"/>
        </dgm:presLayoutVars>
      </dgm:prSet>
      <dgm:spPr/>
    </dgm:pt>
    <dgm:pt modelId="{601398E6-6B53-4B16-BC1F-B8AD62785A5D}" type="pres">
      <dgm:prSet presAssocID="{8D7F331C-2E69-4199-A9E8-ECA4AD07E9CB}" presName="rootComposite" presStyleCnt="0"/>
      <dgm:spPr/>
    </dgm:pt>
    <dgm:pt modelId="{41527828-2C4B-463D-8B95-B52A4369F5C3}" type="pres">
      <dgm:prSet presAssocID="{8D7F331C-2E69-4199-A9E8-ECA4AD07E9CB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6C12E4-1973-4D1B-BAD9-D654A0CA3619}" type="pres">
      <dgm:prSet presAssocID="{8D7F331C-2E69-4199-A9E8-ECA4AD07E9CB}" presName="rootConnector" presStyleLbl="node3" presStyleIdx="6" presStyleCnt="10"/>
      <dgm:spPr/>
      <dgm:t>
        <a:bodyPr/>
        <a:lstStyle/>
        <a:p>
          <a:endParaRPr lang="en-GB"/>
        </a:p>
      </dgm:t>
    </dgm:pt>
    <dgm:pt modelId="{6AA69AAA-6E84-427C-A2AA-78C2EE8EF748}" type="pres">
      <dgm:prSet presAssocID="{8D7F331C-2E69-4199-A9E8-ECA4AD07E9CB}" presName="hierChild4" presStyleCnt="0"/>
      <dgm:spPr/>
    </dgm:pt>
    <dgm:pt modelId="{51D42E81-B558-4CBE-81CD-ED71EB9766C0}" type="pres">
      <dgm:prSet presAssocID="{8D7F331C-2E69-4199-A9E8-ECA4AD07E9CB}" presName="hierChild5" presStyleCnt="0"/>
      <dgm:spPr/>
    </dgm:pt>
    <dgm:pt modelId="{83D61FDD-15CF-4040-9EB0-E3453CCE1BFF}" type="pres">
      <dgm:prSet presAssocID="{74F4E05A-6A79-4B17-90C1-F6F7A582CB82}" presName="hierChild5" presStyleCnt="0"/>
      <dgm:spPr/>
    </dgm:pt>
    <dgm:pt modelId="{EE85C185-96AB-427E-9FC0-5D67EC399AB1}" type="pres">
      <dgm:prSet presAssocID="{595BAD54-B915-47F9-B840-009EECDC4FD4}" presName="Name64" presStyleLbl="parChTrans1D2" presStyleIdx="4" presStyleCnt="6"/>
      <dgm:spPr/>
      <dgm:t>
        <a:bodyPr/>
        <a:lstStyle/>
        <a:p>
          <a:endParaRPr lang="en-GB"/>
        </a:p>
      </dgm:t>
    </dgm:pt>
    <dgm:pt modelId="{C634BD9D-A299-4DD0-AA32-D3798776C8E5}" type="pres">
      <dgm:prSet presAssocID="{EBBD77A5-DDF1-4D04-873C-C22135A43AD3}" presName="hierRoot2" presStyleCnt="0">
        <dgm:presLayoutVars>
          <dgm:hierBranch val="init"/>
        </dgm:presLayoutVars>
      </dgm:prSet>
      <dgm:spPr/>
    </dgm:pt>
    <dgm:pt modelId="{1BFFD58F-0776-4520-B1D0-970FD17DCFE2}" type="pres">
      <dgm:prSet presAssocID="{EBBD77A5-DDF1-4D04-873C-C22135A43AD3}" presName="rootComposite" presStyleCnt="0"/>
      <dgm:spPr/>
    </dgm:pt>
    <dgm:pt modelId="{8CD76DE1-CA9C-4B77-8F35-EEAE73299419}" type="pres">
      <dgm:prSet presAssocID="{EBBD77A5-DDF1-4D04-873C-C22135A43AD3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62C861-E7FF-4E8B-AD16-1B824AF705F3}" type="pres">
      <dgm:prSet presAssocID="{EBBD77A5-DDF1-4D04-873C-C22135A43AD3}" presName="rootConnector" presStyleLbl="node2" presStyleIdx="4" presStyleCnt="6"/>
      <dgm:spPr/>
      <dgm:t>
        <a:bodyPr/>
        <a:lstStyle/>
        <a:p>
          <a:endParaRPr lang="en-GB"/>
        </a:p>
      </dgm:t>
    </dgm:pt>
    <dgm:pt modelId="{18A4DE38-E014-48F5-9CA8-78B544A45CC3}" type="pres">
      <dgm:prSet presAssocID="{EBBD77A5-DDF1-4D04-873C-C22135A43AD3}" presName="hierChild4" presStyleCnt="0"/>
      <dgm:spPr/>
    </dgm:pt>
    <dgm:pt modelId="{3F180628-E1B6-429B-A2D4-034513BF3196}" type="pres">
      <dgm:prSet presAssocID="{EBBD77A5-DDF1-4D04-873C-C22135A43AD3}" presName="hierChild5" presStyleCnt="0"/>
      <dgm:spPr/>
    </dgm:pt>
    <dgm:pt modelId="{4E67F190-054A-4BC0-8EC4-BECFCF1A31C2}" type="pres">
      <dgm:prSet presAssocID="{410138C8-E554-4353-86DD-B53C29B9D6C8}" presName="Name64" presStyleLbl="parChTrans1D2" presStyleIdx="5" presStyleCnt="6"/>
      <dgm:spPr/>
      <dgm:t>
        <a:bodyPr/>
        <a:lstStyle/>
        <a:p>
          <a:endParaRPr lang="en-GB"/>
        </a:p>
      </dgm:t>
    </dgm:pt>
    <dgm:pt modelId="{413EF6EC-A282-418E-98AE-542D025E0DDD}" type="pres">
      <dgm:prSet presAssocID="{8DCBA3E6-64C9-4C20-9899-32C43A069C5D}" presName="hierRoot2" presStyleCnt="0">
        <dgm:presLayoutVars>
          <dgm:hierBranch val="init"/>
        </dgm:presLayoutVars>
      </dgm:prSet>
      <dgm:spPr/>
    </dgm:pt>
    <dgm:pt modelId="{5C70E441-7B35-410B-8AEA-DCBE93DBD1F7}" type="pres">
      <dgm:prSet presAssocID="{8DCBA3E6-64C9-4C20-9899-32C43A069C5D}" presName="rootComposite" presStyleCnt="0"/>
      <dgm:spPr/>
    </dgm:pt>
    <dgm:pt modelId="{7C092F4E-C5ED-4EDB-BB8D-27C230E440DD}" type="pres">
      <dgm:prSet presAssocID="{8DCBA3E6-64C9-4C20-9899-32C43A069C5D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AA4DC0-B846-4A5F-A94A-1DEA984A161F}" type="pres">
      <dgm:prSet presAssocID="{8DCBA3E6-64C9-4C20-9899-32C43A069C5D}" presName="rootConnector" presStyleLbl="node2" presStyleIdx="5" presStyleCnt="6"/>
      <dgm:spPr/>
      <dgm:t>
        <a:bodyPr/>
        <a:lstStyle/>
        <a:p>
          <a:endParaRPr lang="en-GB"/>
        </a:p>
      </dgm:t>
    </dgm:pt>
    <dgm:pt modelId="{1D736E97-FD69-4E5E-B83C-C8DF57905871}" type="pres">
      <dgm:prSet presAssocID="{8DCBA3E6-64C9-4C20-9899-32C43A069C5D}" presName="hierChild4" presStyleCnt="0"/>
      <dgm:spPr/>
    </dgm:pt>
    <dgm:pt modelId="{C49A91BE-ADFA-40D1-B8BB-A5B68C0697DB}" type="pres">
      <dgm:prSet presAssocID="{FF41CEF6-DB25-44BB-B3F8-40526DECD0AB}" presName="Name64" presStyleLbl="parChTrans1D3" presStyleIdx="7" presStyleCnt="10"/>
      <dgm:spPr/>
      <dgm:t>
        <a:bodyPr/>
        <a:lstStyle/>
        <a:p>
          <a:endParaRPr lang="en-GB"/>
        </a:p>
      </dgm:t>
    </dgm:pt>
    <dgm:pt modelId="{BAF1A872-18BD-4281-A22C-39A7D309B406}" type="pres">
      <dgm:prSet presAssocID="{981B795F-453B-42FB-9F8F-D05DA45363B8}" presName="hierRoot2" presStyleCnt="0">
        <dgm:presLayoutVars>
          <dgm:hierBranch val="init"/>
        </dgm:presLayoutVars>
      </dgm:prSet>
      <dgm:spPr/>
    </dgm:pt>
    <dgm:pt modelId="{1E3A4D17-F225-4067-AA2B-980A64C0EF2A}" type="pres">
      <dgm:prSet presAssocID="{981B795F-453B-42FB-9F8F-D05DA45363B8}" presName="rootComposite" presStyleCnt="0"/>
      <dgm:spPr/>
    </dgm:pt>
    <dgm:pt modelId="{069337B5-2036-49A1-9661-0CC3D3DD143D}" type="pres">
      <dgm:prSet presAssocID="{981B795F-453B-42FB-9F8F-D05DA45363B8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E46F8EF-F633-4474-9830-702D611745A3}" type="pres">
      <dgm:prSet presAssocID="{981B795F-453B-42FB-9F8F-D05DA45363B8}" presName="rootConnector" presStyleLbl="node3" presStyleIdx="7" presStyleCnt="10"/>
      <dgm:spPr/>
      <dgm:t>
        <a:bodyPr/>
        <a:lstStyle/>
        <a:p>
          <a:endParaRPr lang="en-GB"/>
        </a:p>
      </dgm:t>
    </dgm:pt>
    <dgm:pt modelId="{6532A1EA-CFA3-411D-81DF-BFA97E326CDE}" type="pres">
      <dgm:prSet presAssocID="{981B795F-453B-42FB-9F8F-D05DA45363B8}" presName="hierChild4" presStyleCnt="0"/>
      <dgm:spPr/>
    </dgm:pt>
    <dgm:pt modelId="{9A7D003E-AC1A-4909-8BDE-142411C84C01}" type="pres">
      <dgm:prSet presAssocID="{981B795F-453B-42FB-9F8F-D05DA45363B8}" presName="hierChild5" presStyleCnt="0"/>
      <dgm:spPr/>
    </dgm:pt>
    <dgm:pt modelId="{C3DD417B-B2F3-4518-9FD5-A84E189A3DEF}" type="pres">
      <dgm:prSet presAssocID="{024C9051-F736-45C0-A6CB-ACE9697E7E83}" presName="Name64" presStyleLbl="parChTrans1D3" presStyleIdx="8" presStyleCnt="10"/>
      <dgm:spPr/>
      <dgm:t>
        <a:bodyPr/>
        <a:lstStyle/>
        <a:p>
          <a:endParaRPr lang="en-GB"/>
        </a:p>
      </dgm:t>
    </dgm:pt>
    <dgm:pt modelId="{ABD2E639-E7B8-47D0-A61C-3EFD298A4B7D}" type="pres">
      <dgm:prSet presAssocID="{5E13184D-7C86-422B-A6A8-8BDDA2F4F2F3}" presName="hierRoot2" presStyleCnt="0">
        <dgm:presLayoutVars>
          <dgm:hierBranch val="init"/>
        </dgm:presLayoutVars>
      </dgm:prSet>
      <dgm:spPr/>
    </dgm:pt>
    <dgm:pt modelId="{BEA01784-5F69-455F-A701-770CF365F1C0}" type="pres">
      <dgm:prSet presAssocID="{5E13184D-7C86-422B-A6A8-8BDDA2F4F2F3}" presName="rootComposite" presStyleCnt="0"/>
      <dgm:spPr/>
    </dgm:pt>
    <dgm:pt modelId="{24D09FAC-A0A6-47B4-A8BA-1B88A4F12C75}" type="pres">
      <dgm:prSet presAssocID="{5E13184D-7C86-422B-A6A8-8BDDA2F4F2F3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42BE25-7274-4530-BE87-DA6CB5A12A02}" type="pres">
      <dgm:prSet presAssocID="{5E13184D-7C86-422B-A6A8-8BDDA2F4F2F3}" presName="rootConnector" presStyleLbl="node3" presStyleIdx="8" presStyleCnt="10"/>
      <dgm:spPr/>
      <dgm:t>
        <a:bodyPr/>
        <a:lstStyle/>
        <a:p>
          <a:endParaRPr lang="en-GB"/>
        </a:p>
      </dgm:t>
    </dgm:pt>
    <dgm:pt modelId="{AC7BC9B3-D4BA-4BAF-8CF3-AD9DF40F74B2}" type="pres">
      <dgm:prSet presAssocID="{5E13184D-7C86-422B-A6A8-8BDDA2F4F2F3}" presName="hierChild4" presStyleCnt="0"/>
      <dgm:spPr/>
    </dgm:pt>
    <dgm:pt modelId="{44657A72-9B4B-428E-95D8-F3FBEF088BFA}" type="pres">
      <dgm:prSet presAssocID="{5E13184D-7C86-422B-A6A8-8BDDA2F4F2F3}" presName="hierChild5" presStyleCnt="0"/>
      <dgm:spPr/>
    </dgm:pt>
    <dgm:pt modelId="{14425A0D-6D2C-482F-A49F-DB6D3099DFCF}" type="pres">
      <dgm:prSet presAssocID="{029143A3-CEA0-4F57-8B89-581BF643C982}" presName="Name64" presStyleLbl="parChTrans1D3" presStyleIdx="9" presStyleCnt="10"/>
      <dgm:spPr/>
      <dgm:t>
        <a:bodyPr/>
        <a:lstStyle/>
        <a:p>
          <a:endParaRPr lang="en-GB"/>
        </a:p>
      </dgm:t>
    </dgm:pt>
    <dgm:pt modelId="{CFEF8C57-0C53-4665-9736-B6158F9051A9}" type="pres">
      <dgm:prSet presAssocID="{98689B84-28CF-4810-A44B-527EACF1E2F6}" presName="hierRoot2" presStyleCnt="0">
        <dgm:presLayoutVars>
          <dgm:hierBranch val="init"/>
        </dgm:presLayoutVars>
      </dgm:prSet>
      <dgm:spPr/>
    </dgm:pt>
    <dgm:pt modelId="{6A133C97-F30F-4CE4-8993-F2E7B9CAA03B}" type="pres">
      <dgm:prSet presAssocID="{98689B84-28CF-4810-A44B-527EACF1E2F6}" presName="rootComposite" presStyleCnt="0"/>
      <dgm:spPr/>
    </dgm:pt>
    <dgm:pt modelId="{002ECC83-EC90-4AFC-87C7-572F5803ABC8}" type="pres">
      <dgm:prSet presAssocID="{98689B84-28CF-4810-A44B-527EACF1E2F6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F7F6CE-BA2C-4D34-AC0E-C6E862E1F7F5}" type="pres">
      <dgm:prSet presAssocID="{98689B84-28CF-4810-A44B-527EACF1E2F6}" presName="rootConnector" presStyleLbl="node3" presStyleIdx="9" presStyleCnt="10"/>
      <dgm:spPr/>
      <dgm:t>
        <a:bodyPr/>
        <a:lstStyle/>
        <a:p>
          <a:endParaRPr lang="en-GB"/>
        </a:p>
      </dgm:t>
    </dgm:pt>
    <dgm:pt modelId="{9A7AFFE0-612D-4823-8339-C5A48E5DFD92}" type="pres">
      <dgm:prSet presAssocID="{98689B84-28CF-4810-A44B-527EACF1E2F6}" presName="hierChild4" presStyleCnt="0"/>
      <dgm:spPr/>
    </dgm:pt>
    <dgm:pt modelId="{FF498340-E5F4-477D-BBBA-0461C0B297E9}" type="pres">
      <dgm:prSet presAssocID="{98689B84-28CF-4810-A44B-527EACF1E2F6}" presName="hierChild5" presStyleCnt="0"/>
      <dgm:spPr/>
    </dgm:pt>
    <dgm:pt modelId="{104FC742-C7F2-4968-8631-682B33C06727}" type="pres">
      <dgm:prSet presAssocID="{8DCBA3E6-64C9-4C20-9899-32C43A069C5D}" presName="hierChild5" presStyleCnt="0"/>
      <dgm:spPr/>
    </dgm:pt>
    <dgm:pt modelId="{6AE66880-FB08-46FB-9032-222A63D62467}" type="pres">
      <dgm:prSet presAssocID="{F7CF00B2-30FA-41D6-8FCD-2F2085F18A8A}" presName="hierChild3" presStyleCnt="0"/>
      <dgm:spPr/>
    </dgm:pt>
  </dgm:ptLst>
  <dgm:cxnLst>
    <dgm:cxn modelId="{29916ACB-2486-42D8-86EA-8D3ADA1FFAAE}" srcId="{CD22033A-DB7A-461A-951E-57C2DD927397}" destId="{593B3BBF-78DB-4492-895F-BF2F817725AA}" srcOrd="2" destOrd="0" parTransId="{C147BBF5-8AA1-4698-B1DA-B1F1576DAE39}" sibTransId="{3A9CAB4A-259F-4B3F-97E2-1C5B5BA5A22C}"/>
    <dgm:cxn modelId="{E6A534B0-69EA-4225-BC02-E546160156DF}" srcId="{59661332-C53F-4E0F-B75B-715BBCB0B9E4}" destId="{F7CF00B2-30FA-41D6-8FCD-2F2085F18A8A}" srcOrd="0" destOrd="0" parTransId="{77497FE6-3025-4F1E-A4CA-38C5D0104DD6}" sibTransId="{5C5FA4E1-2369-4971-9EC9-D050F782F6D1}"/>
    <dgm:cxn modelId="{C064862F-D197-43A1-8A38-2A6847B6936D}" srcId="{74F4E05A-6A79-4B17-90C1-F6F7A582CB82}" destId="{8D7F331C-2E69-4199-A9E8-ECA4AD07E9CB}" srcOrd="3" destOrd="0" parTransId="{742CE7D0-B8AB-49F8-930A-6B173D8247EA}" sibTransId="{B0293A76-824B-406B-827D-CFEA5216CCF6}"/>
    <dgm:cxn modelId="{61542255-CDA6-4D9C-A59B-42412A411F50}" type="presOf" srcId="{8DCBA3E6-64C9-4C20-9899-32C43A069C5D}" destId="{7C092F4E-C5ED-4EDB-BB8D-27C230E440DD}" srcOrd="0" destOrd="0" presId="urn:microsoft.com/office/officeart/2009/3/layout/HorizontalOrganizationChart"/>
    <dgm:cxn modelId="{90E0E32F-E89A-4DFC-B244-523A75E7EC2F}" type="presOf" srcId="{F82312A6-45FD-4A96-A78C-F5FB49C65DDB}" destId="{21354432-C891-4FCF-AD4A-520C568AC4B8}" srcOrd="1" destOrd="0" presId="urn:microsoft.com/office/officeart/2009/3/layout/HorizontalOrganizationChart"/>
    <dgm:cxn modelId="{F9B0ABA0-B043-4E39-B375-2C51072F8962}" type="presOf" srcId="{595BAD54-B915-47F9-B840-009EECDC4FD4}" destId="{EE85C185-96AB-427E-9FC0-5D67EC399AB1}" srcOrd="0" destOrd="0" presId="urn:microsoft.com/office/officeart/2009/3/layout/HorizontalOrganizationChart"/>
    <dgm:cxn modelId="{153799F7-E89C-472F-8D70-8AE6A1EFA210}" type="presOf" srcId="{52173DAE-D251-4F67-B17A-67BA1E02BD17}" destId="{5F63C7A3-9852-40B8-B152-5124308CC8D8}" srcOrd="0" destOrd="0" presId="urn:microsoft.com/office/officeart/2009/3/layout/HorizontalOrganizationChart"/>
    <dgm:cxn modelId="{149C6CBA-52A3-4A2C-93B2-8686DF089C45}" type="presOf" srcId="{029143A3-CEA0-4F57-8B89-581BF643C982}" destId="{14425A0D-6D2C-482F-A49F-DB6D3099DFCF}" srcOrd="0" destOrd="0" presId="urn:microsoft.com/office/officeart/2009/3/layout/HorizontalOrganizationChart"/>
    <dgm:cxn modelId="{751B32E6-744F-4FDB-9A09-6BD044FA735C}" srcId="{F7CF00B2-30FA-41D6-8FCD-2F2085F18A8A}" destId="{3307301A-DC79-4AF0-9D4F-B468717089B9}" srcOrd="1" destOrd="0" parTransId="{52173DAE-D251-4F67-B17A-67BA1E02BD17}" sibTransId="{4590066C-27E7-40EF-B5E8-CF595867F4FC}"/>
    <dgm:cxn modelId="{AF4EC439-E0B5-4DB6-AF9D-BDD4A4A72EC3}" type="presOf" srcId="{981B795F-453B-42FB-9F8F-D05DA45363B8}" destId="{069337B5-2036-49A1-9661-0CC3D3DD143D}" srcOrd="0" destOrd="0" presId="urn:microsoft.com/office/officeart/2009/3/layout/HorizontalOrganizationChart"/>
    <dgm:cxn modelId="{7531587E-D69D-418C-BE5B-50108FC78426}" type="presOf" srcId="{593B3BBF-78DB-4492-895F-BF2F817725AA}" destId="{9B68B1D1-2BA3-4BBC-92B2-9427FE165E25}" srcOrd="1" destOrd="0" presId="urn:microsoft.com/office/officeart/2009/3/layout/HorizontalOrganizationChart"/>
    <dgm:cxn modelId="{9F024004-7979-48D3-A5FE-E1E46355EDD0}" srcId="{74F4E05A-6A79-4B17-90C1-F6F7A582CB82}" destId="{009F2B8C-4719-491E-9794-4FFFC3CA3F8C}" srcOrd="2" destOrd="0" parTransId="{50C25025-2A27-40D2-AD03-9CC53F5BED07}" sibTransId="{679B972D-984A-41D9-A91C-4B62DCFB9FF3}"/>
    <dgm:cxn modelId="{91C22D57-4FD5-4596-B537-67CB3D882AD8}" type="presOf" srcId="{9FCC630F-2674-4574-8623-2106C0D0C3A9}" destId="{DDA3ACC9-854A-4200-877C-1696D252B2FB}" srcOrd="0" destOrd="0" presId="urn:microsoft.com/office/officeart/2009/3/layout/HorizontalOrganizationChart"/>
    <dgm:cxn modelId="{7A506027-4090-40BD-B46D-9EA6B77147C4}" srcId="{74F4E05A-6A79-4B17-90C1-F6F7A582CB82}" destId="{3014D0EF-4A82-482B-83E0-0284A6F6FA40}" srcOrd="0" destOrd="0" parTransId="{C8388CF1-DDF3-4752-A4C7-37AACA3636F6}" sibTransId="{58DE0A05-120D-46A7-8FD2-1F9B0A6AD94F}"/>
    <dgm:cxn modelId="{97DCA3E2-81F0-48CA-8D15-5278AE513F2C}" type="presOf" srcId="{F7CF00B2-30FA-41D6-8FCD-2F2085F18A8A}" destId="{DFDC1B7E-DBA2-448B-BED4-C46160928226}" srcOrd="1" destOrd="0" presId="urn:microsoft.com/office/officeart/2009/3/layout/HorizontalOrganizationChart"/>
    <dgm:cxn modelId="{9A8464A7-D39F-4013-BC2F-E7C9E3BDB70B}" type="presOf" srcId="{74F4E05A-6A79-4B17-90C1-F6F7A582CB82}" destId="{F1DEBE3B-4F93-4FB2-AF89-98705EADE664}" srcOrd="0" destOrd="0" presId="urn:microsoft.com/office/officeart/2009/3/layout/HorizontalOrganizationChart"/>
    <dgm:cxn modelId="{58923D8C-EC79-4764-BB43-DCAB718A6AF8}" type="presOf" srcId="{981B795F-453B-42FB-9F8F-D05DA45363B8}" destId="{9E46F8EF-F633-4474-9830-702D611745A3}" srcOrd="1" destOrd="0" presId="urn:microsoft.com/office/officeart/2009/3/layout/HorizontalOrganizationChart"/>
    <dgm:cxn modelId="{654C9E9E-59B8-4FB4-ACD5-A221999614FC}" type="presOf" srcId="{024C9051-F736-45C0-A6CB-ACE9697E7E83}" destId="{C3DD417B-B2F3-4518-9FD5-A84E189A3DEF}" srcOrd="0" destOrd="0" presId="urn:microsoft.com/office/officeart/2009/3/layout/HorizontalOrganizationChart"/>
    <dgm:cxn modelId="{ED0A66D5-BDBC-4C0E-B6F0-6CB2C124E4B5}" srcId="{F7CF00B2-30FA-41D6-8FCD-2F2085F18A8A}" destId="{8DCBA3E6-64C9-4C20-9899-32C43A069C5D}" srcOrd="5" destOrd="0" parTransId="{410138C8-E554-4353-86DD-B53C29B9D6C8}" sibTransId="{2DA1D93A-28FF-4AB9-A145-04A975CBF318}"/>
    <dgm:cxn modelId="{F22484CF-A6E6-413D-8922-0DB4ED104F7D}" type="presOf" srcId="{F82312A6-45FD-4A96-A78C-F5FB49C65DDB}" destId="{B6167359-2B22-4AE6-95BB-7B2D66387545}" srcOrd="0" destOrd="0" presId="urn:microsoft.com/office/officeart/2009/3/layout/HorizontalOrganizationChart"/>
    <dgm:cxn modelId="{AC841DF7-E7D8-4432-BE45-87DA0420FB3A}" type="presOf" srcId="{D0B92400-1E70-4CDE-98ED-64575A768A9C}" destId="{9CB206D8-E058-4E79-B3FA-06025D971703}" srcOrd="0" destOrd="0" presId="urn:microsoft.com/office/officeart/2009/3/layout/HorizontalOrganizationChart"/>
    <dgm:cxn modelId="{D151A6F6-55BD-4A48-A8B5-8CF828D4D133}" srcId="{F7CF00B2-30FA-41D6-8FCD-2F2085F18A8A}" destId="{8DA46898-F058-4A82-911D-B2B4BAB9CCBF}" srcOrd="0" destOrd="0" parTransId="{9FCC630F-2674-4574-8623-2106C0D0C3A9}" sibTransId="{38C910CF-5B27-4722-B1A9-EF573C81FB70}"/>
    <dgm:cxn modelId="{626BC7F9-4AFA-4C89-88AD-4F0BB90B5DD4}" type="presOf" srcId="{59661332-C53F-4E0F-B75B-715BBCB0B9E4}" destId="{8A4D9FA3-9D90-4CCC-9628-55C82D248896}" srcOrd="0" destOrd="0" presId="urn:microsoft.com/office/officeart/2009/3/layout/HorizontalOrganizationChart"/>
    <dgm:cxn modelId="{3169CF26-D33F-4FB3-8BB6-443DD3DB304F}" type="presOf" srcId="{009F2B8C-4719-491E-9794-4FFFC3CA3F8C}" destId="{1A8AFA7F-90B8-4DE6-9E8A-76ED9D1B0421}" srcOrd="0" destOrd="0" presId="urn:microsoft.com/office/officeart/2009/3/layout/HorizontalOrganizationChart"/>
    <dgm:cxn modelId="{776C7A01-7703-404C-BE86-C8BE8A075CF4}" srcId="{74F4E05A-6A79-4B17-90C1-F6F7A582CB82}" destId="{F82312A6-45FD-4A96-A78C-F5FB49C65DDB}" srcOrd="1" destOrd="0" parTransId="{CC8D8C52-D80D-4DDF-990C-970D21A2C2E8}" sibTransId="{9E1B9DCB-B7F1-4176-AAC8-CEC98EE1F3D0}"/>
    <dgm:cxn modelId="{6D9E8E02-E85A-4ACD-B145-F9CEC3A758B1}" srcId="{CD22033A-DB7A-461A-951E-57C2DD927397}" destId="{85CB504E-600C-4492-883B-DBA36C47D681}" srcOrd="0" destOrd="0" parTransId="{646BD0A6-20ED-420E-AEBB-E7C9B0AA4E31}" sibTransId="{8701D2C8-A749-4EA5-B383-3CAA900CD6A9}"/>
    <dgm:cxn modelId="{63FD412E-27C0-43F0-A267-EA3E89EFBABF}" srcId="{F7CF00B2-30FA-41D6-8FCD-2F2085F18A8A}" destId="{EBBD77A5-DDF1-4D04-873C-C22135A43AD3}" srcOrd="4" destOrd="0" parTransId="{595BAD54-B915-47F9-B840-009EECDC4FD4}" sibTransId="{AF840875-72EA-4361-8F58-F4A2A8B2DEF3}"/>
    <dgm:cxn modelId="{930CFACF-6C22-45E3-8D26-657D66FF0A8C}" type="presOf" srcId="{BF8052D3-3C34-4AEA-8A21-A2CB0BE8BB2E}" destId="{9D307A3E-B83F-400E-A203-635FE51EFB2A}" srcOrd="0" destOrd="0" presId="urn:microsoft.com/office/officeart/2009/3/layout/HorizontalOrganizationChart"/>
    <dgm:cxn modelId="{0EBEACF5-0342-424C-A68A-03543A6CC125}" type="presOf" srcId="{85CB504E-600C-4492-883B-DBA36C47D681}" destId="{33D845A3-2519-458F-8728-0AAD2CF6C6B1}" srcOrd="1" destOrd="0" presId="urn:microsoft.com/office/officeart/2009/3/layout/HorizontalOrganizationChart"/>
    <dgm:cxn modelId="{76796FD5-940B-4253-961E-123555F33D81}" type="presOf" srcId="{C8388CF1-DDF3-4752-A4C7-37AACA3636F6}" destId="{56095ECD-AB19-46DE-9170-11BA4D47644A}" srcOrd="0" destOrd="0" presId="urn:microsoft.com/office/officeart/2009/3/layout/HorizontalOrganizationChart"/>
    <dgm:cxn modelId="{6F05C690-C832-4BEC-98F8-7F721D86076D}" srcId="{F7CF00B2-30FA-41D6-8FCD-2F2085F18A8A}" destId="{74F4E05A-6A79-4B17-90C1-F6F7A582CB82}" srcOrd="3" destOrd="0" parTransId="{BF8052D3-3C34-4AEA-8A21-A2CB0BE8BB2E}" sibTransId="{BBA7C682-0575-40E9-A2ED-D42EB1AD2025}"/>
    <dgm:cxn modelId="{F85C7EAC-6D1C-4F08-9B16-25C5D63738F4}" type="presOf" srcId="{3014D0EF-4A82-482B-83E0-0284A6F6FA40}" destId="{42FEC56D-6BEF-45C3-B20B-8E77CEED34FB}" srcOrd="1" destOrd="0" presId="urn:microsoft.com/office/officeart/2009/3/layout/HorizontalOrganizationChart"/>
    <dgm:cxn modelId="{E715A802-5B43-4F9B-91C7-DA5B81536699}" type="presOf" srcId="{74F4E05A-6A79-4B17-90C1-F6F7A582CB82}" destId="{E82218B9-D7F9-4894-ADDC-263B5DDBFDEC}" srcOrd="1" destOrd="0" presId="urn:microsoft.com/office/officeart/2009/3/layout/HorizontalOrganizationChart"/>
    <dgm:cxn modelId="{EFFFAEB6-D619-4601-84BB-B6466B2955C2}" type="presOf" srcId="{410138C8-E554-4353-86DD-B53C29B9D6C8}" destId="{4E67F190-054A-4BC0-8EC4-BECFCF1A31C2}" srcOrd="0" destOrd="0" presId="urn:microsoft.com/office/officeart/2009/3/layout/HorizontalOrganizationChart"/>
    <dgm:cxn modelId="{8F6B2E63-2E4C-4FD4-B2BE-45B01B7E6D16}" type="presOf" srcId="{646BD0A6-20ED-420E-AEBB-E7C9B0AA4E31}" destId="{55103907-1569-49CC-8686-D5FE9C2E298B}" srcOrd="0" destOrd="0" presId="urn:microsoft.com/office/officeart/2009/3/layout/HorizontalOrganizationChart"/>
    <dgm:cxn modelId="{47968EB0-4F92-4228-8D8E-29455FE432F1}" type="presOf" srcId="{8DA46898-F058-4A82-911D-B2B4BAB9CCBF}" destId="{44B03362-ACF8-45BB-8887-D703B8733C16}" srcOrd="0" destOrd="0" presId="urn:microsoft.com/office/officeart/2009/3/layout/HorizontalOrganizationChart"/>
    <dgm:cxn modelId="{058FFF82-6075-4872-BFF9-E8834E11ED93}" type="presOf" srcId="{009F2B8C-4719-491E-9794-4FFFC3CA3F8C}" destId="{2C482D8B-D1FA-46BE-9068-F9CF2B735D5A}" srcOrd="1" destOrd="0" presId="urn:microsoft.com/office/officeart/2009/3/layout/HorizontalOrganizationChart"/>
    <dgm:cxn modelId="{7209FBC6-DC1B-413F-B1F2-3A256CCD810B}" type="presOf" srcId="{CD22033A-DB7A-461A-951E-57C2DD927397}" destId="{6766A5BA-6494-41AC-ACC0-1583740D2FF8}" srcOrd="1" destOrd="0" presId="urn:microsoft.com/office/officeart/2009/3/layout/HorizontalOrganizationChart"/>
    <dgm:cxn modelId="{DC32D5D4-2E20-4061-8E2C-C5C9FB8D9D0F}" type="presOf" srcId="{8DA46898-F058-4A82-911D-B2B4BAB9CCBF}" destId="{10E9B762-BCCA-45C8-8294-4289C2A217F5}" srcOrd="1" destOrd="0" presId="urn:microsoft.com/office/officeart/2009/3/layout/HorizontalOrganizationChart"/>
    <dgm:cxn modelId="{1E3E08B0-9CD0-4553-AEC6-50289C4F7FCB}" srcId="{CD22033A-DB7A-461A-951E-57C2DD927397}" destId="{D0B92400-1E70-4CDE-98ED-64575A768A9C}" srcOrd="1" destOrd="0" parTransId="{3CFB6465-5335-4961-BF7C-F61664D4599C}" sibTransId="{AF01ADB5-CB9B-421E-85B6-866906212DE9}"/>
    <dgm:cxn modelId="{26D41EF0-C3EC-430A-BB73-1CC5305C4B23}" type="presOf" srcId="{3307301A-DC79-4AF0-9D4F-B468717089B9}" destId="{484B9374-9C11-4493-B7BA-C48506021C47}" srcOrd="0" destOrd="0" presId="urn:microsoft.com/office/officeart/2009/3/layout/HorizontalOrganizationChart"/>
    <dgm:cxn modelId="{75EDFA50-A549-4C63-A899-51B890AACEBB}" type="presOf" srcId="{98689B84-28CF-4810-A44B-527EACF1E2F6}" destId="{33F7F6CE-BA2C-4D34-AC0E-C6E862E1F7F5}" srcOrd="1" destOrd="0" presId="urn:microsoft.com/office/officeart/2009/3/layout/HorizontalOrganizationChart"/>
    <dgm:cxn modelId="{C1983DCD-373D-491F-AA86-71AE2A319B58}" type="presOf" srcId="{3307301A-DC79-4AF0-9D4F-B468717089B9}" destId="{637212EA-9CD9-4F53-A8D4-5C384B9F1AAB}" srcOrd="1" destOrd="0" presId="urn:microsoft.com/office/officeart/2009/3/layout/HorizontalOrganizationChart"/>
    <dgm:cxn modelId="{65761C8C-805D-4E0F-B6B7-B438A5828DA2}" type="presOf" srcId="{98689B84-28CF-4810-A44B-527EACF1E2F6}" destId="{002ECC83-EC90-4AFC-87C7-572F5803ABC8}" srcOrd="0" destOrd="0" presId="urn:microsoft.com/office/officeart/2009/3/layout/HorizontalOrganizationChart"/>
    <dgm:cxn modelId="{AF8F3F6A-8361-4086-9D3D-765B38E56E7D}" type="presOf" srcId="{EBBD77A5-DDF1-4D04-873C-C22135A43AD3}" destId="{7B62C861-E7FF-4E8B-AD16-1B824AF705F3}" srcOrd="1" destOrd="0" presId="urn:microsoft.com/office/officeart/2009/3/layout/HorizontalOrganizationChart"/>
    <dgm:cxn modelId="{56DF359F-DCF2-4FB8-8DB2-F7A16CD88773}" type="presOf" srcId="{FF41CEF6-DB25-44BB-B3F8-40526DECD0AB}" destId="{C49A91BE-ADFA-40D1-B8BB-A5B68C0697DB}" srcOrd="0" destOrd="0" presId="urn:microsoft.com/office/officeart/2009/3/layout/HorizontalOrganizationChart"/>
    <dgm:cxn modelId="{7F1665CB-7517-4738-950C-9489677989FE}" type="presOf" srcId="{5E13184D-7C86-422B-A6A8-8BDDA2F4F2F3}" destId="{6A42BE25-7274-4530-BE87-DA6CB5A12A02}" srcOrd="1" destOrd="0" presId="urn:microsoft.com/office/officeart/2009/3/layout/HorizontalOrganizationChart"/>
    <dgm:cxn modelId="{E2D877D9-CE02-432C-9901-AA8E487F4E86}" type="presOf" srcId="{8D7F331C-2E69-4199-A9E8-ECA4AD07E9CB}" destId="{EF6C12E4-1973-4D1B-BAD9-D654A0CA3619}" srcOrd="1" destOrd="0" presId="urn:microsoft.com/office/officeart/2009/3/layout/HorizontalOrganizationChart"/>
    <dgm:cxn modelId="{F39B89C2-3B0F-4FED-82E0-8937763FFDC2}" type="presOf" srcId="{5E13184D-7C86-422B-A6A8-8BDDA2F4F2F3}" destId="{24D09FAC-A0A6-47B4-A8BA-1B88A4F12C75}" srcOrd="0" destOrd="0" presId="urn:microsoft.com/office/officeart/2009/3/layout/HorizontalOrganizationChart"/>
    <dgm:cxn modelId="{F9267D04-7D04-4588-AFBF-757160AF6413}" type="presOf" srcId="{F7CF00B2-30FA-41D6-8FCD-2F2085F18A8A}" destId="{10FE1676-977A-4E35-9AA2-BC12EAEB9122}" srcOrd="0" destOrd="0" presId="urn:microsoft.com/office/officeart/2009/3/layout/HorizontalOrganizationChart"/>
    <dgm:cxn modelId="{2DC64010-26B4-416F-B907-EEDEE5DBFF4E}" type="presOf" srcId="{593B3BBF-78DB-4492-895F-BF2F817725AA}" destId="{52B6FC77-ABFC-47A9-83AF-27B0C01A165A}" srcOrd="0" destOrd="0" presId="urn:microsoft.com/office/officeart/2009/3/layout/HorizontalOrganizationChart"/>
    <dgm:cxn modelId="{6D5AC1AB-48A6-4B0A-97AE-E8409E02D956}" srcId="{8DCBA3E6-64C9-4C20-9899-32C43A069C5D}" destId="{981B795F-453B-42FB-9F8F-D05DA45363B8}" srcOrd="0" destOrd="0" parTransId="{FF41CEF6-DB25-44BB-B3F8-40526DECD0AB}" sibTransId="{15B0DCD5-2E02-4BF2-BE67-B1E02C853525}"/>
    <dgm:cxn modelId="{1C3E4F65-BE26-4A81-AA6E-B74DD0AB9613}" type="presOf" srcId="{EBBD77A5-DDF1-4D04-873C-C22135A43AD3}" destId="{8CD76DE1-CA9C-4B77-8F35-EEAE73299419}" srcOrd="0" destOrd="0" presId="urn:microsoft.com/office/officeart/2009/3/layout/HorizontalOrganizationChart"/>
    <dgm:cxn modelId="{B862D2D1-0A24-4BB6-B958-B222A4ACD406}" type="presOf" srcId="{85CB504E-600C-4492-883B-DBA36C47D681}" destId="{2FEDE243-D173-41C0-ACD8-769B94FA17CA}" srcOrd="0" destOrd="0" presId="urn:microsoft.com/office/officeart/2009/3/layout/HorizontalOrganizationChart"/>
    <dgm:cxn modelId="{103039F3-A691-4D8C-8AC0-0D319EB6F894}" srcId="{8DCBA3E6-64C9-4C20-9899-32C43A069C5D}" destId="{98689B84-28CF-4810-A44B-527EACF1E2F6}" srcOrd="2" destOrd="0" parTransId="{029143A3-CEA0-4F57-8B89-581BF643C982}" sibTransId="{15C3AA0D-0A14-4A5C-98E0-F88DD74E2C9C}"/>
    <dgm:cxn modelId="{6E2E97CB-9343-4B59-8CBF-8E6C8645C474}" type="presOf" srcId="{CD22033A-DB7A-461A-951E-57C2DD927397}" destId="{6CEDF473-C856-4174-A525-0378745104C6}" srcOrd="0" destOrd="0" presId="urn:microsoft.com/office/officeart/2009/3/layout/HorizontalOrganizationChart"/>
    <dgm:cxn modelId="{DD5971C2-CAB5-4230-ABEF-33A82E1BEACE}" type="presOf" srcId="{50C25025-2A27-40D2-AD03-9CC53F5BED07}" destId="{A702C190-9EB1-486C-9E65-A8186C4AFD1A}" srcOrd="0" destOrd="0" presId="urn:microsoft.com/office/officeart/2009/3/layout/HorizontalOrganizationChart"/>
    <dgm:cxn modelId="{A772190F-AF82-4596-B6A8-260D99F47F35}" type="presOf" srcId="{D0B92400-1E70-4CDE-98ED-64575A768A9C}" destId="{A535EF08-B34B-41A3-9BA9-92541FA8B6E7}" srcOrd="1" destOrd="0" presId="urn:microsoft.com/office/officeart/2009/3/layout/HorizontalOrganizationChart"/>
    <dgm:cxn modelId="{A248A7B8-17F7-4ABB-A5F4-0F1AF6A0E1EA}" type="presOf" srcId="{3CFB6465-5335-4961-BF7C-F61664D4599C}" destId="{A8480214-45F5-48EC-940E-E9A7141D4B56}" srcOrd="0" destOrd="0" presId="urn:microsoft.com/office/officeart/2009/3/layout/HorizontalOrganizationChart"/>
    <dgm:cxn modelId="{D547E7CE-905E-423D-92E9-7B96D1F792BF}" type="presOf" srcId="{742CE7D0-B8AB-49F8-930A-6B173D8247EA}" destId="{E4081C1E-1B93-42BD-A984-6BDCC4AA3276}" srcOrd="0" destOrd="0" presId="urn:microsoft.com/office/officeart/2009/3/layout/HorizontalOrganizationChart"/>
    <dgm:cxn modelId="{9C9629FA-F364-4F40-8238-9CC4928A522B}" srcId="{8DCBA3E6-64C9-4C20-9899-32C43A069C5D}" destId="{5E13184D-7C86-422B-A6A8-8BDDA2F4F2F3}" srcOrd="1" destOrd="0" parTransId="{024C9051-F736-45C0-A6CB-ACE9697E7E83}" sibTransId="{36422D00-1A41-4585-9B5C-96E1CFA47885}"/>
    <dgm:cxn modelId="{B09089C0-3334-4728-BF7A-BAF7E61EAE44}" srcId="{F7CF00B2-30FA-41D6-8FCD-2F2085F18A8A}" destId="{CD22033A-DB7A-461A-951E-57C2DD927397}" srcOrd="2" destOrd="0" parTransId="{3E2B6FE8-F74A-4022-A969-F80A4A8A9BFE}" sibTransId="{C17CD3CC-04BF-4FAB-85C7-CCC8554FA320}"/>
    <dgm:cxn modelId="{BB30111E-2B9D-4933-8A90-16BC42EAEAE9}" type="presOf" srcId="{8DCBA3E6-64C9-4C20-9899-32C43A069C5D}" destId="{AAAA4DC0-B846-4A5F-A94A-1DEA984A161F}" srcOrd="1" destOrd="0" presId="urn:microsoft.com/office/officeart/2009/3/layout/HorizontalOrganizationChart"/>
    <dgm:cxn modelId="{2B22E3EB-1124-4A84-BC23-CAE6319CDA39}" type="presOf" srcId="{3014D0EF-4A82-482B-83E0-0284A6F6FA40}" destId="{75C9169E-5953-41DA-863B-E84AAE012590}" srcOrd="0" destOrd="0" presId="urn:microsoft.com/office/officeart/2009/3/layout/HorizontalOrganizationChart"/>
    <dgm:cxn modelId="{4A8A865D-49CC-4CAF-A41B-5D9967059DEE}" type="presOf" srcId="{8D7F331C-2E69-4199-A9E8-ECA4AD07E9CB}" destId="{41527828-2C4B-463D-8B95-B52A4369F5C3}" srcOrd="0" destOrd="0" presId="urn:microsoft.com/office/officeart/2009/3/layout/HorizontalOrganizationChart"/>
    <dgm:cxn modelId="{A55E29BC-1248-4040-857E-5B0CB3190D1B}" type="presOf" srcId="{3E2B6FE8-F74A-4022-A969-F80A4A8A9BFE}" destId="{1ECE0F5E-0015-4DEC-9884-83258585A641}" srcOrd="0" destOrd="0" presId="urn:microsoft.com/office/officeart/2009/3/layout/HorizontalOrganizationChart"/>
    <dgm:cxn modelId="{3ACAA374-0A0C-4B9A-9153-71386ACDE306}" type="presOf" srcId="{CC8D8C52-D80D-4DDF-990C-970D21A2C2E8}" destId="{ED8ECC75-0D19-4478-911F-8F0557A001F9}" srcOrd="0" destOrd="0" presId="urn:microsoft.com/office/officeart/2009/3/layout/HorizontalOrganizationChart"/>
    <dgm:cxn modelId="{56AF4DD9-601C-49E6-A809-543EB57EB201}" type="presOf" srcId="{C147BBF5-8AA1-4698-B1DA-B1F1576DAE39}" destId="{D42ABE51-8114-43A8-9818-866BEA64B5C1}" srcOrd="0" destOrd="0" presId="urn:microsoft.com/office/officeart/2009/3/layout/HorizontalOrganizationChart"/>
    <dgm:cxn modelId="{5E13C3CC-51CE-4C27-9848-729B93C603EF}" type="presParOf" srcId="{8A4D9FA3-9D90-4CCC-9628-55C82D248896}" destId="{81903252-13B7-45F1-B7E4-2D0BB656A91E}" srcOrd="0" destOrd="0" presId="urn:microsoft.com/office/officeart/2009/3/layout/HorizontalOrganizationChart"/>
    <dgm:cxn modelId="{45B18D23-CBDD-4A95-BAC1-15F2409888BE}" type="presParOf" srcId="{81903252-13B7-45F1-B7E4-2D0BB656A91E}" destId="{9DD7E520-4878-4D6A-8B7B-D953E8D6CE11}" srcOrd="0" destOrd="0" presId="urn:microsoft.com/office/officeart/2009/3/layout/HorizontalOrganizationChart"/>
    <dgm:cxn modelId="{96B55F16-D016-4C88-A128-9C7142C0592B}" type="presParOf" srcId="{9DD7E520-4878-4D6A-8B7B-D953E8D6CE11}" destId="{10FE1676-977A-4E35-9AA2-BC12EAEB9122}" srcOrd="0" destOrd="0" presId="urn:microsoft.com/office/officeart/2009/3/layout/HorizontalOrganizationChart"/>
    <dgm:cxn modelId="{E7AEC1E1-38C5-46B2-A3E7-CC2E4ECE8EEF}" type="presParOf" srcId="{9DD7E520-4878-4D6A-8B7B-D953E8D6CE11}" destId="{DFDC1B7E-DBA2-448B-BED4-C46160928226}" srcOrd="1" destOrd="0" presId="urn:microsoft.com/office/officeart/2009/3/layout/HorizontalOrganizationChart"/>
    <dgm:cxn modelId="{DFC633E4-FF23-477C-9BC1-53A60DC55B9C}" type="presParOf" srcId="{81903252-13B7-45F1-B7E4-2D0BB656A91E}" destId="{D8352AD6-2AF7-4C2C-BEDD-C74008017F3D}" srcOrd="1" destOrd="0" presId="urn:microsoft.com/office/officeart/2009/3/layout/HorizontalOrganizationChart"/>
    <dgm:cxn modelId="{1DD8694E-E044-4F3D-87FF-4E379B6617B9}" type="presParOf" srcId="{D8352AD6-2AF7-4C2C-BEDD-C74008017F3D}" destId="{DDA3ACC9-854A-4200-877C-1696D252B2FB}" srcOrd="0" destOrd="0" presId="urn:microsoft.com/office/officeart/2009/3/layout/HorizontalOrganizationChart"/>
    <dgm:cxn modelId="{8346FFBF-9418-48E0-88C5-0FAD36FEA6B5}" type="presParOf" srcId="{D8352AD6-2AF7-4C2C-BEDD-C74008017F3D}" destId="{91683834-75D7-43D6-ADB4-10A56B8A1FBD}" srcOrd="1" destOrd="0" presId="urn:microsoft.com/office/officeart/2009/3/layout/HorizontalOrganizationChart"/>
    <dgm:cxn modelId="{A0DCBFD5-CC8C-41B9-8C1B-41B3DB0ED5D9}" type="presParOf" srcId="{91683834-75D7-43D6-ADB4-10A56B8A1FBD}" destId="{F7ED35F6-BC25-4D97-ACA1-BEB48BBB1796}" srcOrd="0" destOrd="0" presId="urn:microsoft.com/office/officeart/2009/3/layout/HorizontalOrganizationChart"/>
    <dgm:cxn modelId="{09B3CC84-3073-48E2-B254-C3D5941F04F9}" type="presParOf" srcId="{F7ED35F6-BC25-4D97-ACA1-BEB48BBB1796}" destId="{44B03362-ACF8-45BB-8887-D703B8733C16}" srcOrd="0" destOrd="0" presId="urn:microsoft.com/office/officeart/2009/3/layout/HorizontalOrganizationChart"/>
    <dgm:cxn modelId="{28EAA7D8-54E0-40A5-A6FF-ADA0CA0A85E3}" type="presParOf" srcId="{F7ED35F6-BC25-4D97-ACA1-BEB48BBB1796}" destId="{10E9B762-BCCA-45C8-8294-4289C2A217F5}" srcOrd="1" destOrd="0" presId="urn:microsoft.com/office/officeart/2009/3/layout/HorizontalOrganizationChart"/>
    <dgm:cxn modelId="{ABCDDF28-EFA1-41F6-BBF0-2AB30B239DA8}" type="presParOf" srcId="{91683834-75D7-43D6-ADB4-10A56B8A1FBD}" destId="{5D97725F-8171-49A0-8440-DD351B4224FF}" srcOrd="1" destOrd="0" presId="urn:microsoft.com/office/officeart/2009/3/layout/HorizontalOrganizationChart"/>
    <dgm:cxn modelId="{DFE3BC4D-751D-45AC-A611-11E2D95DEAB6}" type="presParOf" srcId="{91683834-75D7-43D6-ADB4-10A56B8A1FBD}" destId="{9FD4C6D3-FF0F-4A3F-B5A9-E2B20BF7B12D}" srcOrd="2" destOrd="0" presId="urn:microsoft.com/office/officeart/2009/3/layout/HorizontalOrganizationChart"/>
    <dgm:cxn modelId="{2F1E2FE5-F564-4D0B-AC39-0F1506B4CB63}" type="presParOf" srcId="{D8352AD6-2AF7-4C2C-BEDD-C74008017F3D}" destId="{5F63C7A3-9852-40B8-B152-5124308CC8D8}" srcOrd="2" destOrd="0" presId="urn:microsoft.com/office/officeart/2009/3/layout/HorizontalOrganizationChart"/>
    <dgm:cxn modelId="{A3814A2A-AE4D-41F0-8CAF-7A2CD44BCA40}" type="presParOf" srcId="{D8352AD6-2AF7-4C2C-BEDD-C74008017F3D}" destId="{4947357B-157A-4841-B530-3E492A4F46F2}" srcOrd="3" destOrd="0" presId="urn:microsoft.com/office/officeart/2009/3/layout/HorizontalOrganizationChart"/>
    <dgm:cxn modelId="{3283E0DB-9EAB-4585-82A8-95411173E8A0}" type="presParOf" srcId="{4947357B-157A-4841-B530-3E492A4F46F2}" destId="{AE84749F-6D4C-47F9-8CAB-DCA066958572}" srcOrd="0" destOrd="0" presId="urn:microsoft.com/office/officeart/2009/3/layout/HorizontalOrganizationChart"/>
    <dgm:cxn modelId="{3971AEA9-783E-4BCD-9562-6411C7E7B423}" type="presParOf" srcId="{AE84749F-6D4C-47F9-8CAB-DCA066958572}" destId="{484B9374-9C11-4493-B7BA-C48506021C47}" srcOrd="0" destOrd="0" presId="urn:microsoft.com/office/officeart/2009/3/layout/HorizontalOrganizationChart"/>
    <dgm:cxn modelId="{F51012D3-F64F-44BD-90E5-35C2FA595608}" type="presParOf" srcId="{AE84749F-6D4C-47F9-8CAB-DCA066958572}" destId="{637212EA-9CD9-4F53-A8D4-5C384B9F1AAB}" srcOrd="1" destOrd="0" presId="urn:microsoft.com/office/officeart/2009/3/layout/HorizontalOrganizationChart"/>
    <dgm:cxn modelId="{008A976A-E5F0-4D64-A05F-545C25216816}" type="presParOf" srcId="{4947357B-157A-4841-B530-3E492A4F46F2}" destId="{36AED230-4311-410E-8A45-235B01F313FA}" srcOrd="1" destOrd="0" presId="urn:microsoft.com/office/officeart/2009/3/layout/HorizontalOrganizationChart"/>
    <dgm:cxn modelId="{57FFD373-10B5-43FC-A6BD-F4FFEDE3B8B4}" type="presParOf" srcId="{4947357B-157A-4841-B530-3E492A4F46F2}" destId="{96472635-C423-478C-AFB3-FD549E6CD4A4}" srcOrd="2" destOrd="0" presId="urn:microsoft.com/office/officeart/2009/3/layout/HorizontalOrganizationChart"/>
    <dgm:cxn modelId="{AF05BA26-8B25-49F7-8401-309F94F0C483}" type="presParOf" srcId="{D8352AD6-2AF7-4C2C-BEDD-C74008017F3D}" destId="{1ECE0F5E-0015-4DEC-9884-83258585A641}" srcOrd="4" destOrd="0" presId="urn:microsoft.com/office/officeart/2009/3/layout/HorizontalOrganizationChart"/>
    <dgm:cxn modelId="{FF8307C4-2B9F-43D2-8AA7-14D93C310653}" type="presParOf" srcId="{D8352AD6-2AF7-4C2C-BEDD-C74008017F3D}" destId="{51572A24-15E8-40EB-B23E-B82072D4976A}" srcOrd="5" destOrd="0" presId="urn:microsoft.com/office/officeart/2009/3/layout/HorizontalOrganizationChart"/>
    <dgm:cxn modelId="{41C0C13C-91DB-4F9F-BFEC-39188315A6C6}" type="presParOf" srcId="{51572A24-15E8-40EB-B23E-B82072D4976A}" destId="{DB67D8F5-A586-43A9-B8F5-7DAC7D54039A}" srcOrd="0" destOrd="0" presId="urn:microsoft.com/office/officeart/2009/3/layout/HorizontalOrganizationChart"/>
    <dgm:cxn modelId="{C0AAABDC-08F9-4F9E-92EB-44A59417489B}" type="presParOf" srcId="{DB67D8F5-A586-43A9-B8F5-7DAC7D54039A}" destId="{6CEDF473-C856-4174-A525-0378745104C6}" srcOrd="0" destOrd="0" presId="urn:microsoft.com/office/officeart/2009/3/layout/HorizontalOrganizationChart"/>
    <dgm:cxn modelId="{29EE012C-ED51-4258-89B8-3CE07461336C}" type="presParOf" srcId="{DB67D8F5-A586-43A9-B8F5-7DAC7D54039A}" destId="{6766A5BA-6494-41AC-ACC0-1583740D2FF8}" srcOrd="1" destOrd="0" presId="urn:microsoft.com/office/officeart/2009/3/layout/HorizontalOrganizationChart"/>
    <dgm:cxn modelId="{2630AC87-AA38-4527-BB35-01B6A7CD5103}" type="presParOf" srcId="{51572A24-15E8-40EB-B23E-B82072D4976A}" destId="{D57B70CA-53D2-425F-9048-AEEC539F5202}" srcOrd="1" destOrd="0" presId="urn:microsoft.com/office/officeart/2009/3/layout/HorizontalOrganizationChart"/>
    <dgm:cxn modelId="{CD9AACBD-BAB4-4611-B705-8DF679950917}" type="presParOf" srcId="{D57B70CA-53D2-425F-9048-AEEC539F5202}" destId="{55103907-1569-49CC-8686-D5FE9C2E298B}" srcOrd="0" destOrd="0" presId="urn:microsoft.com/office/officeart/2009/3/layout/HorizontalOrganizationChart"/>
    <dgm:cxn modelId="{94F1EF5F-146C-4361-9C7E-E1345D8F38DA}" type="presParOf" srcId="{D57B70CA-53D2-425F-9048-AEEC539F5202}" destId="{34AEF1E1-6196-4A49-9D6F-9F0551262BD5}" srcOrd="1" destOrd="0" presId="urn:microsoft.com/office/officeart/2009/3/layout/HorizontalOrganizationChart"/>
    <dgm:cxn modelId="{FCED610B-EF0D-44AD-9A6A-B5B612B8A7AA}" type="presParOf" srcId="{34AEF1E1-6196-4A49-9D6F-9F0551262BD5}" destId="{089214A5-B6B9-462F-8E4E-9FC2799FD0C8}" srcOrd="0" destOrd="0" presId="urn:microsoft.com/office/officeart/2009/3/layout/HorizontalOrganizationChart"/>
    <dgm:cxn modelId="{AE5D50B5-447C-45B3-A088-BFE1FFCF4FC1}" type="presParOf" srcId="{089214A5-B6B9-462F-8E4E-9FC2799FD0C8}" destId="{2FEDE243-D173-41C0-ACD8-769B94FA17CA}" srcOrd="0" destOrd="0" presId="urn:microsoft.com/office/officeart/2009/3/layout/HorizontalOrganizationChart"/>
    <dgm:cxn modelId="{0347A765-44ED-4ABF-921E-455E67D75D12}" type="presParOf" srcId="{089214A5-B6B9-462F-8E4E-9FC2799FD0C8}" destId="{33D845A3-2519-458F-8728-0AAD2CF6C6B1}" srcOrd="1" destOrd="0" presId="urn:microsoft.com/office/officeart/2009/3/layout/HorizontalOrganizationChart"/>
    <dgm:cxn modelId="{7676D37A-763E-457D-95D5-3971AF059F8D}" type="presParOf" srcId="{34AEF1E1-6196-4A49-9D6F-9F0551262BD5}" destId="{B224C2EC-9D96-44D0-AC2D-F6F37664150E}" srcOrd="1" destOrd="0" presId="urn:microsoft.com/office/officeart/2009/3/layout/HorizontalOrganizationChart"/>
    <dgm:cxn modelId="{DB97A8C9-CEFD-4ED2-A8B0-0C504647C5E2}" type="presParOf" srcId="{34AEF1E1-6196-4A49-9D6F-9F0551262BD5}" destId="{E8E07B53-996C-4C14-ACE9-979EE0A61A9D}" srcOrd="2" destOrd="0" presId="urn:microsoft.com/office/officeart/2009/3/layout/HorizontalOrganizationChart"/>
    <dgm:cxn modelId="{8B93422E-3226-4C12-83A8-5F4F67CB09D6}" type="presParOf" srcId="{D57B70CA-53D2-425F-9048-AEEC539F5202}" destId="{A8480214-45F5-48EC-940E-E9A7141D4B56}" srcOrd="2" destOrd="0" presId="urn:microsoft.com/office/officeart/2009/3/layout/HorizontalOrganizationChart"/>
    <dgm:cxn modelId="{96F6750D-68F8-403B-A1FC-04AEF0B72A24}" type="presParOf" srcId="{D57B70CA-53D2-425F-9048-AEEC539F5202}" destId="{38561C6B-3943-48F9-B516-CCEB15DCDB40}" srcOrd="3" destOrd="0" presId="urn:microsoft.com/office/officeart/2009/3/layout/HorizontalOrganizationChart"/>
    <dgm:cxn modelId="{3283DD7E-9962-4D0D-A0ED-E8A07B94652C}" type="presParOf" srcId="{38561C6B-3943-48F9-B516-CCEB15DCDB40}" destId="{E42B99C1-4000-4EC9-A4E3-00C44ECC8A30}" srcOrd="0" destOrd="0" presId="urn:microsoft.com/office/officeart/2009/3/layout/HorizontalOrganizationChart"/>
    <dgm:cxn modelId="{6101B7B1-7AE8-43AC-83F2-4E435BB44A86}" type="presParOf" srcId="{E42B99C1-4000-4EC9-A4E3-00C44ECC8A30}" destId="{9CB206D8-E058-4E79-B3FA-06025D971703}" srcOrd="0" destOrd="0" presId="urn:microsoft.com/office/officeart/2009/3/layout/HorizontalOrganizationChart"/>
    <dgm:cxn modelId="{C44232FD-E51E-45C4-B156-4A3E86D103AD}" type="presParOf" srcId="{E42B99C1-4000-4EC9-A4E3-00C44ECC8A30}" destId="{A535EF08-B34B-41A3-9BA9-92541FA8B6E7}" srcOrd="1" destOrd="0" presId="urn:microsoft.com/office/officeart/2009/3/layout/HorizontalOrganizationChart"/>
    <dgm:cxn modelId="{6E4DAA65-8444-4BB7-B290-3BAEB344F2B7}" type="presParOf" srcId="{38561C6B-3943-48F9-B516-CCEB15DCDB40}" destId="{FF6C4117-F49C-459F-9D2A-0B82D7156BDD}" srcOrd="1" destOrd="0" presId="urn:microsoft.com/office/officeart/2009/3/layout/HorizontalOrganizationChart"/>
    <dgm:cxn modelId="{C66482A1-BB59-457D-B655-592A3CC88A85}" type="presParOf" srcId="{38561C6B-3943-48F9-B516-CCEB15DCDB40}" destId="{C3C2DA67-7DB7-4D84-B7FF-D868A3AFB776}" srcOrd="2" destOrd="0" presId="urn:microsoft.com/office/officeart/2009/3/layout/HorizontalOrganizationChart"/>
    <dgm:cxn modelId="{6C7AF375-A200-4BCA-93EF-4BA901445CD7}" type="presParOf" srcId="{D57B70CA-53D2-425F-9048-AEEC539F5202}" destId="{D42ABE51-8114-43A8-9818-866BEA64B5C1}" srcOrd="4" destOrd="0" presId="urn:microsoft.com/office/officeart/2009/3/layout/HorizontalOrganizationChart"/>
    <dgm:cxn modelId="{3E82316F-A3B4-4892-8593-4526763139DE}" type="presParOf" srcId="{D57B70CA-53D2-425F-9048-AEEC539F5202}" destId="{45DEF22C-9448-4DE8-8700-EF1D6702D1C9}" srcOrd="5" destOrd="0" presId="urn:microsoft.com/office/officeart/2009/3/layout/HorizontalOrganizationChart"/>
    <dgm:cxn modelId="{E7EB0B84-31B8-447B-A366-43DD743CC2E9}" type="presParOf" srcId="{45DEF22C-9448-4DE8-8700-EF1D6702D1C9}" destId="{5FCCD7A7-634D-4C92-A809-38A6F27A43FD}" srcOrd="0" destOrd="0" presId="urn:microsoft.com/office/officeart/2009/3/layout/HorizontalOrganizationChart"/>
    <dgm:cxn modelId="{F01C7B7D-ABE4-47CA-B5FC-F9FEB0BAE39C}" type="presParOf" srcId="{5FCCD7A7-634D-4C92-A809-38A6F27A43FD}" destId="{52B6FC77-ABFC-47A9-83AF-27B0C01A165A}" srcOrd="0" destOrd="0" presId="urn:microsoft.com/office/officeart/2009/3/layout/HorizontalOrganizationChart"/>
    <dgm:cxn modelId="{88CFDBA7-4F6A-4274-8A0E-4026D7501C16}" type="presParOf" srcId="{5FCCD7A7-634D-4C92-A809-38A6F27A43FD}" destId="{9B68B1D1-2BA3-4BBC-92B2-9427FE165E25}" srcOrd="1" destOrd="0" presId="urn:microsoft.com/office/officeart/2009/3/layout/HorizontalOrganizationChart"/>
    <dgm:cxn modelId="{BEC9AA44-A66D-4D16-BAF4-C1193EDFCA6B}" type="presParOf" srcId="{45DEF22C-9448-4DE8-8700-EF1D6702D1C9}" destId="{2AD69BF6-72EA-4DAA-8B16-1E535F0733DE}" srcOrd="1" destOrd="0" presId="urn:microsoft.com/office/officeart/2009/3/layout/HorizontalOrganizationChart"/>
    <dgm:cxn modelId="{68B7D845-9F89-4535-84A6-E4511DD750A7}" type="presParOf" srcId="{45DEF22C-9448-4DE8-8700-EF1D6702D1C9}" destId="{0CF07ACF-19F4-4EC3-BBC2-2864E4D241D7}" srcOrd="2" destOrd="0" presId="urn:microsoft.com/office/officeart/2009/3/layout/HorizontalOrganizationChart"/>
    <dgm:cxn modelId="{B6E38F82-4DE2-4697-9B20-D519621E0539}" type="presParOf" srcId="{51572A24-15E8-40EB-B23E-B82072D4976A}" destId="{B2B79748-1DB1-4085-898E-07D8B2F430D2}" srcOrd="2" destOrd="0" presId="urn:microsoft.com/office/officeart/2009/3/layout/HorizontalOrganizationChart"/>
    <dgm:cxn modelId="{7B08ED0C-5923-46FB-841C-4289B51CE5B3}" type="presParOf" srcId="{D8352AD6-2AF7-4C2C-BEDD-C74008017F3D}" destId="{9D307A3E-B83F-400E-A203-635FE51EFB2A}" srcOrd="6" destOrd="0" presId="urn:microsoft.com/office/officeart/2009/3/layout/HorizontalOrganizationChart"/>
    <dgm:cxn modelId="{08873901-B7F5-4E3B-975E-0DA6FCA64FCA}" type="presParOf" srcId="{D8352AD6-2AF7-4C2C-BEDD-C74008017F3D}" destId="{61BE1154-E213-4AC2-B91D-C85CD6FF3FA0}" srcOrd="7" destOrd="0" presId="urn:microsoft.com/office/officeart/2009/3/layout/HorizontalOrganizationChart"/>
    <dgm:cxn modelId="{E40EB120-B6F1-4481-B52B-2F050DF28AEE}" type="presParOf" srcId="{61BE1154-E213-4AC2-B91D-C85CD6FF3FA0}" destId="{03E4B0B3-E081-4E2A-A9CF-551C16D45EF9}" srcOrd="0" destOrd="0" presId="urn:microsoft.com/office/officeart/2009/3/layout/HorizontalOrganizationChart"/>
    <dgm:cxn modelId="{AEADABA2-4A9F-4BFA-9746-B1D07D3EB1ED}" type="presParOf" srcId="{03E4B0B3-E081-4E2A-A9CF-551C16D45EF9}" destId="{F1DEBE3B-4F93-4FB2-AF89-98705EADE664}" srcOrd="0" destOrd="0" presId="urn:microsoft.com/office/officeart/2009/3/layout/HorizontalOrganizationChart"/>
    <dgm:cxn modelId="{EAA9AF7F-6D50-47B1-88C5-E6214211E1A5}" type="presParOf" srcId="{03E4B0B3-E081-4E2A-A9CF-551C16D45EF9}" destId="{E82218B9-D7F9-4894-ADDC-263B5DDBFDEC}" srcOrd="1" destOrd="0" presId="urn:microsoft.com/office/officeart/2009/3/layout/HorizontalOrganizationChart"/>
    <dgm:cxn modelId="{3977697E-5285-4A3D-9A85-DAE509E5C214}" type="presParOf" srcId="{61BE1154-E213-4AC2-B91D-C85CD6FF3FA0}" destId="{CC8D9761-798D-4FC2-93E4-39D31FA24C83}" srcOrd="1" destOrd="0" presId="urn:microsoft.com/office/officeart/2009/3/layout/HorizontalOrganizationChart"/>
    <dgm:cxn modelId="{C83F45F6-7F4A-4650-AC38-51AB8FEF7444}" type="presParOf" srcId="{CC8D9761-798D-4FC2-93E4-39D31FA24C83}" destId="{56095ECD-AB19-46DE-9170-11BA4D47644A}" srcOrd="0" destOrd="0" presId="urn:microsoft.com/office/officeart/2009/3/layout/HorizontalOrganizationChart"/>
    <dgm:cxn modelId="{4052A2CD-039F-482A-9C70-63D936CAFBD9}" type="presParOf" srcId="{CC8D9761-798D-4FC2-93E4-39D31FA24C83}" destId="{DBCBA6F0-0887-457D-AA2E-BB5E841E3275}" srcOrd="1" destOrd="0" presId="urn:microsoft.com/office/officeart/2009/3/layout/HorizontalOrganizationChart"/>
    <dgm:cxn modelId="{EA714326-C8E8-4327-8A2B-92A16E60F9C4}" type="presParOf" srcId="{DBCBA6F0-0887-457D-AA2E-BB5E841E3275}" destId="{B5E1CCEA-D875-4892-BBDB-E9FB31DA7621}" srcOrd="0" destOrd="0" presId="urn:microsoft.com/office/officeart/2009/3/layout/HorizontalOrganizationChart"/>
    <dgm:cxn modelId="{1F93E6A9-8039-48A7-AD78-7BDA93850273}" type="presParOf" srcId="{B5E1CCEA-D875-4892-BBDB-E9FB31DA7621}" destId="{75C9169E-5953-41DA-863B-E84AAE012590}" srcOrd="0" destOrd="0" presId="urn:microsoft.com/office/officeart/2009/3/layout/HorizontalOrganizationChart"/>
    <dgm:cxn modelId="{AFB96641-C1FF-4FEE-9A0D-9A8FBC385144}" type="presParOf" srcId="{B5E1CCEA-D875-4892-BBDB-E9FB31DA7621}" destId="{42FEC56D-6BEF-45C3-B20B-8E77CEED34FB}" srcOrd="1" destOrd="0" presId="urn:microsoft.com/office/officeart/2009/3/layout/HorizontalOrganizationChart"/>
    <dgm:cxn modelId="{DFD423F7-2917-4DFE-BBF8-5A9D6D673881}" type="presParOf" srcId="{DBCBA6F0-0887-457D-AA2E-BB5E841E3275}" destId="{FB8BF7C5-ABCD-4C73-AE12-47F6133B49E6}" srcOrd="1" destOrd="0" presId="urn:microsoft.com/office/officeart/2009/3/layout/HorizontalOrganizationChart"/>
    <dgm:cxn modelId="{C429A7D3-E458-489D-A12B-53A909BC8732}" type="presParOf" srcId="{DBCBA6F0-0887-457D-AA2E-BB5E841E3275}" destId="{304A22F3-975C-4DE7-9082-029FF614BE3C}" srcOrd="2" destOrd="0" presId="urn:microsoft.com/office/officeart/2009/3/layout/HorizontalOrganizationChart"/>
    <dgm:cxn modelId="{2936E879-55C3-495C-AC27-E00D5BD91DE6}" type="presParOf" srcId="{CC8D9761-798D-4FC2-93E4-39D31FA24C83}" destId="{ED8ECC75-0D19-4478-911F-8F0557A001F9}" srcOrd="2" destOrd="0" presId="urn:microsoft.com/office/officeart/2009/3/layout/HorizontalOrganizationChart"/>
    <dgm:cxn modelId="{683015BE-E10E-4250-BBCD-355A46B46AB2}" type="presParOf" srcId="{CC8D9761-798D-4FC2-93E4-39D31FA24C83}" destId="{AF764C40-B61A-4DE0-AB50-A7CFABEA21C9}" srcOrd="3" destOrd="0" presId="urn:microsoft.com/office/officeart/2009/3/layout/HorizontalOrganizationChart"/>
    <dgm:cxn modelId="{068C1F59-1F9E-44B6-A635-77213DB642F2}" type="presParOf" srcId="{AF764C40-B61A-4DE0-AB50-A7CFABEA21C9}" destId="{84440B0B-7933-441D-9668-A64A8C707C65}" srcOrd="0" destOrd="0" presId="urn:microsoft.com/office/officeart/2009/3/layout/HorizontalOrganizationChart"/>
    <dgm:cxn modelId="{035E9AC5-8EA6-40D5-A11C-8023A81A70DE}" type="presParOf" srcId="{84440B0B-7933-441D-9668-A64A8C707C65}" destId="{B6167359-2B22-4AE6-95BB-7B2D66387545}" srcOrd="0" destOrd="0" presId="urn:microsoft.com/office/officeart/2009/3/layout/HorizontalOrganizationChart"/>
    <dgm:cxn modelId="{2E167E5A-AC0F-483C-B232-1487A9AD3EBD}" type="presParOf" srcId="{84440B0B-7933-441D-9668-A64A8C707C65}" destId="{21354432-C891-4FCF-AD4A-520C568AC4B8}" srcOrd="1" destOrd="0" presId="urn:microsoft.com/office/officeart/2009/3/layout/HorizontalOrganizationChart"/>
    <dgm:cxn modelId="{0C435101-DD31-4B27-975C-38D3BED21696}" type="presParOf" srcId="{AF764C40-B61A-4DE0-AB50-A7CFABEA21C9}" destId="{29860A82-703D-4341-ACB7-154A76B24029}" srcOrd="1" destOrd="0" presId="urn:microsoft.com/office/officeart/2009/3/layout/HorizontalOrganizationChart"/>
    <dgm:cxn modelId="{48F3C632-940A-4025-8D31-6C1317BC2C8E}" type="presParOf" srcId="{AF764C40-B61A-4DE0-AB50-A7CFABEA21C9}" destId="{23FF9EF7-5C05-4710-B9F3-FFC83B25FC87}" srcOrd="2" destOrd="0" presId="urn:microsoft.com/office/officeart/2009/3/layout/HorizontalOrganizationChart"/>
    <dgm:cxn modelId="{891785BC-028A-466A-944D-CB9FD376D7E8}" type="presParOf" srcId="{CC8D9761-798D-4FC2-93E4-39D31FA24C83}" destId="{A702C190-9EB1-486C-9E65-A8186C4AFD1A}" srcOrd="4" destOrd="0" presId="urn:microsoft.com/office/officeart/2009/3/layout/HorizontalOrganizationChart"/>
    <dgm:cxn modelId="{A77BB01D-C1E7-4056-A333-B5A8AE88A495}" type="presParOf" srcId="{CC8D9761-798D-4FC2-93E4-39D31FA24C83}" destId="{364C676B-B24A-4022-A8C0-CA3A0579A43D}" srcOrd="5" destOrd="0" presId="urn:microsoft.com/office/officeart/2009/3/layout/HorizontalOrganizationChart"/>
    <dgm:cxn modelId="{6FB18416-6BF5-454E-AD81-040625A644A2}" type="presParOf" srcId="{364C676B-B24A-4022-A8C0-CA3A0579A43D}" destId="{C28BF558-8187-4AE2-81E1-1A0C11CE5351}" srcOrd="0" destOrd="0" presId="urn:microsoft.com/office/officeart/2009/3/layout/HorizontalOrganizationChart"/>
    <dgm:cxn modelId="{5C3EFA4A-1F00-4A25-99C5-B30486BD386A}" type="presParOf" srcId="{C28BF558-8187-4AE2-81E1-1A0C11CE5351}" destId="{1A8AFA7F-90B8-4DE6-9E8A-76ED9D1B0421}" srcOrd="0" destOrd="0" presId="urn:microsoft.com/office/officeart/2009/3/layout/HorizontalOrganizationChart"/>
    <dgm:cxn modelId="{238EF1D6-4F6A-4B9E-BC36-0DE1642B0424}" type="presParOf" srcId="{C28BF558-8187-4AE2-81E1-1A0C11CE5351}" destId="{2C482D8B-D1FA-46BE-9068-F9CF2B735D5A}" srcOrd="1" destOrd="0" presId="urn:microsoft.com/office/officeart/2009/3/layout/HorizontalOrganizationChart"/>
    <dgm:cxn modelId="{1EE11791-0A33-4BF1-8A57-120F6662AD9E}" type="presParOf" srcId="{364C676B-B24A-4022-A8C0-CA3A0579A43D}" destId="{C9CE771B-9637-4AC3-9B1A-8E492A5DED63}" srcOrd="1" destOrd="0" presId="urn:microsoft.com/office/officeart/2009/3/layout/HorizontalOrganizationChart"/>
    <dgm:cxn modelId="{2EC245A9-1ADA-45B4-8290-EAEB18065E5A}" type="presParOf" srcId="{364C676B-B24A-4022-A8C0-CA3A0579A43D}" destId="{F66399D0-4C57-4CBC-B468-FE205DAD4247}" srcOrd="2" destOrd="0" presId="urn:microsoft.com/office/officeart/2009/3/layout/HorizontalOrganizationChart"/>
    <dgm:cxn modelId="{F640842A-DF0F-4561-9FC3-2D259B68DB60}" type="presParOf" srcId="{CC8D9761-798D-4FC2-93E4-39D31FA24C83}" destId="{E4081C1E-1B93-42BD-A984-6BDCC4AA3276}" srcOrd="6" destOrd="0" presId="urn:microsoft.com/office/officeart/2009/3/layout/HorizontalOrganizationChart"/>
    <dgm:cxn modelId="{39B20E17-F14A-47D2-8515-04455D96EB1F}" type="presParOf" srcId="{CC8D9761-798D-4FC2-93E4-39D31FA24C83}" destId="{20A72BB0-A7EE-4B1E-9C2F-A52FC1D3A6B1}" srcOrd="7" destOrd="0" presId="urn:microsoft.com/office/officeart/2009/3/layout/HorizontalOrganizationChart"/>
    <dgm:cxn modelId="{20CB657B-F7FB-4E13-BA68-46D16F797FEA}" type="presParOf" srcId="{20A72BB0-A7EE-4B1E-9C2F-A52FC1D3A6B1}" destId="{601398E6-6B53-4B16-BC1F-B8AD62785A5D}" srcOrd="0" destOrd="0" presId="urn:microsoft.com/office/officeart/2009/3/layout/HorizontalOrganizationChart"/>
    <dgm:cxn modelId="{07B8C229-F3D6-43B8-81E5-1CEA39E9A41D}" type="presParOf" srcId="{601398E6-6B53-4B16-BC1F-B8AD62785A5D}" destId="{41527828-2C4B-463D-8B95-B52A4369F5C3}" srcOrd="0" destOrd="0" presId="urn:microsoft.com/office/officeart/2009/3/layout/HorizontalOrganizationChart"/>
    <dgm:cxn modelId="{45204833-375D-4A33-A172-69C3DBD50634}" type="presParOf" srcId="{601398E6-6B53-4B16-BC1F-B8AD62785A5D}" destId="{EF6C12E4-1973-4D1B-BAD9-D654A0CA3619}" srcOrd="1" destOrd="0" presId="urn:microsoft.com/office/officeart/2009/3/layout/HorizontalOrganizationChart"/>
    <dgm:cxn modelId="{2B8146A6-D8F1-4A9B-93BF-53D4BBE71206}" type="presParOf" srcId="{20A72BB0-A7EE-4B1E-9C2F-A52FC1D3A6B1}" destId="{6AA69AAA-6E84-427C-A2AA-78C2EE8EF748}" srcOrd="1" destOrd="0" presId="urn:microsoft.com/office/officeart/2009/3/layout/HorizontalOrganizationChart"/>
    <dgm:cxn modelId="{C90792FB-A82D-494D-BC82-9895DEC6E51E}" type="presParOf" srcId="{20A72BB0-A7EE-4B1E-9C2F-A52FC1D3A6B1}" destId="{51D42E81-B558-4CBE-81CD-ED71EB9766C0}" srcOrd="2" destOrd="0" presId="urn:microsoft.com/office/officeart/2009/3/layout/HorizontalOrganizationChart"/>
    <dgm:cxn modelId="{0E453740-FBB5-41C3-880A-7A81BB059084}" type="presParOf" srcId="{61BE1154-E213-4AC2-B91D-C85CD6FF3FA0}" destId="{83D61FDD-15CF-4040-9EB0-E3453CCE1BFF}" srcOrd="2" destOrd="0" presId="urn:microsoft.com/office/officeart/2009/3/layout/HorizontalOrganizationChart"/>
    <dgm:cxn modelId="{7ADC4440-C89B-4F92-8E1F-9D11371415C9}" type="presParOf" srcId="{D8352AD6-2AF7-4C2C-BEDD-C74008017F3D}" destId="{EE85C185-96AB-427E-9FC0-5D67EC399AB1}" srcOrd="8" destOrd="0" presId="urn:microsoft.com/office/officeart/2009/3/layout/HorizontalOrganizationChart"/>
    <dgm:cxn modelId="{FEB2FB6C-FE83-4661-8942-A89B9CC51DBE}" type="presParOf" srcId="{D8352AD6-2AF7-4C2C-BEDD-C74008017F3D}" destId="{C634BD9D-A299-4DD0-AA32-D3798776C8E5}" srcOrd="9" destOrd="0" presId="urn:microsoft.com/office/officeart/2009/3/layout/HorizontalOrganizationChart"/>
    <dgm:cxn modelId="{166B6B91-489C-4CBC-AB32-E70282077B66}" type="presParOf" srcId="{C634BD9D-A299-4DD0-AA32-D3798776C8E5}" destId="{1BFFD58F-0776-4520-B1D0-970FD17DCFE2}" srcOrd="0" destOrd="0" presId="urn:microsoft.com/office/officeart/2009/3/layout/HorizontalOrganizationChart"/>
    <dgm:cxn modelId="{7DDF334C-FB48-45C5-A075-FE89BD6B29D3}" type="presParOf" srcId="{1BFFD58F-0776-4520-B1D0-970FD17DCFE2}" destId="{8CD76DE1-CA9C-4B77-8F35-EEAE73299419}" srcOrd="0" destOrd="0" presId="urn:microsoft.com/office/officeart/2009/3/layout/HorizontalOrganizationChart"/>
    <dgm:cxn modelId="{14105A53-CC00-41B5-8769-4FF087869ACF}" type="presParOf" srcId="{1BFFD58F-0776-4520-B1D0-970FD17DCFE2}" destId="{7B62C861-E7FF-4E8B-AD16-1B824AF705F3}" srcOrd="1" destOrd="0" presId="urn:microsoft.com/office/officeart/2009/3/layout/HorizontalOrganizationChart"/>
    <dgm:cxn modelId="{6F4FB13B-F150-4222-BDC3-719207A99E9A}" type="presParOf" srcId="{C634BD9D-A299-4DD0-AA32-D3798776C8E5}" destId="{18A4DE38-E014-48F5-9CA8-78B544A45CC3}" srcOrd="1" destOrd="0" presId="urn:microsoft.com/office/officeart/2009/3/layout/HorizontalOrganizationChart"/>
    <dgm:cxn modelId="{255E66E2-A303-4153-BDA2-D2695BF9B95B}" type="presParOf" srcId="{C634BD9D-A299-4DD0-AA32-D3798776C8E5}" destId="{3F180628-E1B6-429B-A2D4-034513BF3196}" srcOrd="2" destOrd="0" presId="urn:microsoft.com/office/officeart/2009/3/layout/HorizontalOrganizationChart"/>
    <dgm:cxn modelId="{2CACEC67-25AE-4EFC-8FB1-ED803D18840B}" type="presParOf" srcId="{D8352AD6-2AF7-4C2C-BEDD-C74008017F3D}" destId="{4E67F190-054A-4BC0-8EC4-BECFCF1A31C2}" srcOrd="10" destOrd="0" presId="urn:microsoft.com/office/officeart/2009/3/layout/HorizontalOrganizationChart"/>
    <dgm:cxn modelId="{D6493A69-1B54-403F-97A9-3E6ABFAC0F5C}" type="presParOf" srcId="{D8352AD6-2AF7-4C2C-BEDD-C74008017F3D}" destId="{413EF6EC-A282-418E-98AE-542D025E0DDD}" srcOrd="11" destOrd="0" presId="urn:microsoft.com/office/officeart/2009/3/layout/HorizontalOrganizationChart"/>
    <dgm:cxn modelId="{A4BA0A3C-E54F-4EE4-BAA1-8045225D41A7}" type="presParOf" srcId="{413EF6EC-A282-418E-98AE-542D025E0DDD}" destId="{5C70E441-7B35-410B-8AEA-DCBE93DBD1F7}" srcOrd="0" destOrd="0" presId="urn:microsoft.com/office/officeart/2009/3/layout/HorizontalOrganizationChart"/>
    <dgm:cxn modelId="{980B0886-3ABD-4A74-B204-3ED6BD9DAFFF}" type="presParOf" srcId="{5C70E441-7B35-410B-8AEA-DCBE93DBD1F7}" destId="{7C092F4E-C5ED-4EDB-BB8D-27C230E440DD}" srcOrd="0" destOrd="0" presId="urn:microsoft.com/office/officeart/2009/3/layout/HorizontalOrganizationChart"/>
    <dgm:cxn modelId="{21B2FAC0-B126-472D-8537-92191168CDC6}" type="presParOf" srcId="{5C70E441-7B35-410B-8AEA-DCBE93DBD1F7}" destId="{AAAA4DC0-B846-4A5F-A94A-1DEA984A161F}" srcOrd="1" destOrd="0" presId="urn:microsoft.com/office/officeart/2009/3/layout/HorizontalOrganizationChart"/>
    <dgm:cxn modelId="{22A5663B-2726-4335-91A8-7D4EC841EEF7}" type="presParOf" srcId="{413EF6EC-A282-418E-98AE-542D025E0DDD}" destId="{1D736E97-FD69-4E5E-B83C-C8DF57905871}" srcOrd="1" destOrd="0" presId="urn:microsoft.com/office/officeart/2009/3/layout/HorizontalOrganizationChart"/>
    <dgm:cxn modelId="{32E4B136-9919-45F7-9976-FFA69DB39D28}" type="presParOf" srcId="{1D736E97-FD69-4E5E-B83C-C8DF57905871}" destId="{C49A91BE-ADFA-40D1-B8BB-A5B68C0697DB}" srcOrd="0" destOrd="0" presId="urn:microsoft.com/office/officeart/2009/3/layout/HorizontalOrganizationChart"/>
    <dgm:cxn modelId="{BA17546F-3D35-44B0-9C76-E7477A46163B}" type="presParOf" srcId="{1D736E97-FD69-4E5E-B83C-C8DF57905871}" destId="{BAF1A872-18BD-4281-A22C-39A7D309B406}" srcOrd="1" destOrd="0" presId="urn:microsoft.com/office/officeart/2009/3/layout/HorizontalOrganizationChart"/>
    <dgm:cxn modelId="{E288374A-067C-4B02-875D-6FD33E05B8BC}" type="presParOf" srcId="{BAF1A872-18BD-4281-A22C-39A7D309B406}" destId="{1E3A4D17-F225-4067-AA2B-980A64C0EF2A}" srcOrd="0" destOrd="0" presId="urn:microsoft.com/office/officeart/2009/3/layout/HorizontalOrganizationChart"/>
    <dgm:cxn modelId="{3CAF987F-247E-4086-B393-4B1DC56B176D}" type="presParOf" srcId="{1E3A4D17-F225-4067-AA2B-980A64C0EF2A}" destId="{069337B5-2036-49A1-9661-0CC3D3DD143D}" srcOrd="0" destOrd="0" presId="urn:microsoft.com/office/officeart/2009/3/layout/HorizontalOrganizationChart"/>
    <dgm:cxn modelId="{9FAE13A5-B395-4892-92A5-A83010A95C02}" type="presParOf" srcId="{1E3A4D17-F225-4067-AA2B-980A64C0EF2A}" destId="{9E46F8EF-F633-4474-9830-702D611745A3}" srcOrd="1" destOrd="0" presId="urn:microsoft.com/office/officeart/2009/3/layout/HorizontalOrganizationChart"/>
    <dgm:cxn modelId="{18B42C65-E121-45B5-B260-FF51C4BBC26B}" type="presParOf" srcId="{BAF1A872-18BD-4281-A22C-39A7D309B406}" destId="{6532A1EA-CFA3-411D-81DF-BFA97E326CDE}" srcOrd="1" destOrd="0" presId="urn:microsoft.com/office/officeart/2009/3/layout/HorizontalOrganizationChart"/>
    <dgm:cxn modelId="{9160D2E4-99E9-455D-A5CB-ED88AE85C5EE}" type="presParOf" srcId="{BAF1A872-18BD-4281-A22C-39A7D309B406}" destId="{9A7D003E-AC1A-4909-8BDE-142411C84C01}" srcOrd="2" destOrd="0" presId="urn:microsoft.com/office/officeart/2009/3/layout/HorizontalOrganizationChart"/>
    <dgm:cxn modelId="{C6E16715-AAB5-4178-9AB4-5781366FB2C0}" type="presParOf" srcId="{1D736E97-FD69-4E5E-B83C-C8DF57905871}" destId="{C3DD417B-B2F3-4518-9FD5-A84E189A3DEF}" srcOrd="2" destOrd="0" presId="urn:microsoft.com/office/officeart/2009/3/layout/HorizontalOrganizationChart"/>
    <dgm:cxn modelId="{99C03945-F25D-4DC4-902D-5FB7C8B48FD3}" type="presParOf" srcId="{1D736E97-FD69-4E5E-B83C-C8DF57905871}" destId="{ABD2E639-E7B8-47D0-A61C-3EFD298A4B7D}" srcOrd="3" destOrd="0" presId="urn:microsoft.com/office/officeart/2009/3/layout/HorizontalOrganizationChart"/>
    <dgm:cxn modelId="{43294AFA-A63C-40BC-AE08-9E2416761B53}" type="presParOf" srcId="{ABD2E639-E7B8-47D0-A61C-3EFD298A4B7D}" destId="{BEA01784-5F69-455F-A701-770CF365F1C0}" srcOrd="0" destOrd="0" presId="urn:microsoft.com/office/officeart/2009/3/layout/HorizontalOrganizationChart"/>
    <dgm:cxn modelId="{063C06E1-1809-4A0F-A3A1-A7FC9D861C8B}" type="presParOf" srcId="{BEA01784-5F69-455F-A701-770CF365F1C0}" destId="{24D09FAC-A0A6-47B4-A8BA-1B88A4F12C75}" srcOrd="0" destOrd="0" presId="urn:microsoft.com/office/officeart/2009/3/layout/HorizontalOrganizationChart"/>
    <dgm:cxn modelId="{0B6DA461-3099-47E0-8657-CA965DB6B528}" type="presParOf" srcId="{BEA01784-5F69-455F-A701-770CF365F1C0}" destId="{6A42BE25-7274-4530-BE87-DA6CB5A12A02}" srcOrd="1" destOrd="0" presId="urn:microsoft.com/office/officeart/2009/3/layout/HorizontalOrganizationChart"/>
    <dgm:cxn modelId="{5E9273EB-9A5F-468C-AE5B-319A6FDB0AD3}" type="presParOf" srcId="{ABD2E639-E7B8-47D0-A61C-3EFD298A4B7D}" destId="{AC7BC9B3-D4BA-4BAF-8CF3-AD9DF40F74B2}" srcOrd="1" destOrd="0" presId="urn:microsoft.com/office/officeart/2009/3/layout/HorizontalOrganizationChart"/>
    <dgm:cxn modelId="{15F365B1-F922-4BFD-9D8E-C9233ACF92C1}" type="presParOf" srcId="{ABD2E639-E7B8-47D0-A61C-3EFD298A4B7D}" destId="{44657A72-9B4B-428E-95D8-F3FBEF088BFA}" srcOrd="2" destOrd="0" presId="urn:microsoft.com/office/officeart/2009/3/layout/HorizontalOrganizationChart"/>
    <dgm:cxn modelId="{9EB0FE6E-4257-4159-A07A-17D9438FD9CD}" type="presParOf" srcId="{1D736E97-FD69-4E5E-B83C-C8DF57905871}" destId="{14425A0D-6D2C-482F-A49F-DB6D3099DFCF}" srcOrd="4" destOrd="0" presId="urn:microsoft.com/office/officeart/2009/3/layout/HorizontalOrganizationChart"/>
    <dgm:cxn modelId="{EB11E007-C293-45D0-BA69-4F47F811E34C}" type="presParOf" srcId="{1D736E97-FD69-4E5E-B83C-C8DF57905871}" destId="{CFEF8C57-0C53-4665-9736-B6158F9051A9}" srcOrd="5" destOrd="0" presId="urn:microsoft.com/office/officeart/2009/3/layout/HorizontalOrganizationChart"/>
    <dgm:cxn modelId="{BB6B0B99-8004-4509-BB21-7A1A88202EE1}" type="presParOf" srcId="{CFEF8C57-0C53-4665-9736-B6158F9051A9}" destId="{6A133C97-F30F-4CE4-8993-F2E7B9CAA03B}" srcOrd="0" destOrd="0" presId="urn:microsoft.com/office/officeart/2009/3/layout/HorizontalOrganizationChart"/>
    <dgm:cxn modelId="{8D684751-984C-4251-AE0B-067553770E31}" type="presParOf" srcId="{6A133C97-F30F-4CE4-8993-F2E7B9CAA03B}" destId="{002ECC83-EC90-4AFC-87C7-572F5803ABC8}" srcOrd="0" destOrd="0" presId="urn:microsoft.com/office/officeart/2009/3/layout/HorizontalOrganizationChart"/>
    <dgm:cxn modelId="{BCAB8E13-F9CD-4A39-B15F-105546A5E95D}" type="presParOf" srcId="{6A133C97-F30F-4CE4-8993-F2E7B9CAA03B}" destId="{33F7F6CE-BA2C-4D34-AC0E-C6E862E1F7F5}" srcOrd="1" destOrd="0" presId="urn:microsoft.com/office/officeart/2009/3/layout/HorizontalOrganizationChart"/>
    <dgm:cxn modelId="{51547F85-6179-4396-97F9-DED92958F50F}" type="presParOf" srcId="{CFEF8C57-0C53-4665-9736-B6158F9051A9}" destId="{9A7AFFE0-612D-4823-8339-C5A48E5DFD92}" srcOrd="1" destOrd="0" presId="urn:microsoft.com/office/officeart/2009/3/layout/HorizontalOrganizationChart"/>
    <dgm:cxn modelId="{0B51BAFE-3F2F-4C63-A6E2-2BA42942E41B}" type="presParOf" srcId="{CFEF8C57-0C53-4665-9736-B6158F9051A9}" destId="{FF498340-E5F4-477D-BBBA-0461C0B297E9}" srcOrd="2" destOrd="0" presId="urn:microsoft.com/office/officeart/2009/3/layout/HorizontalOrganizationChart"/>
    <dgm:cxn modelId="{6A0EAE60-A123-4407-8E15-D5EE4F75ECEA}" type="presParOf" srcId="{413EF6EC-A282-418E-98AE-542D025E0DDD}" destId="{104FC742-C7F2-4968-8631-682B33C06727}" srcOrd="2" destOrd="0" presId="urn:microsoft.com/office/officeart/2009/3/layout/HorizontalOrganizationChart"/>
    <dgm:cxn modelId="{6F46C5AB-E53F-47C9-8F52-A3890FB2E2B6}" type="presParOf" srcId="{81903252-13B7-45F1-B7E4-2D0BB656A91E}" destId="{6AE66880-FB08-46FB-9032-222A63D6246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2299F-197D-4511-A9A2-F07D0B43AA72}">
      <dsp:nvSpPr>
        <dsp:cNvPr id="0" name=""/>
        <dsp:cNvSpPr/>
      </dsp:nvSpPr>
      <dsp:spPr>
        <a:xfrm>
          <a:off x="5649546" y="2879037"/>
          <a:ext cx="1656384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1656384" y="268597"/>
              </a:lnTo>
              <a:lnTo>
                <a:pt x="1656384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177D7-C1CE-4027-BB29-8C3CE2B57B0A}">
      <dsp:nvSpPr>
        <dsp:cNvPr id="0" name=""/>
        <dsp:cNvSpPr/>
      </dsp:nvSpPr>
      <dsp:spPr>
        <a:xfrm>
          <a:off x="5603826" y="2879037"/>
          <a:ext cx="91440" cy="3941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673D2-256E-4297-86E2-BA8795CB5216}">
      <dsp:nvSpPr>
        <dsp:cNvPr id="0" name=""/>
        <dsp:cNvSpPr/>
      </dsp:nvSpPr>
      <dsp:spPr>
        <a:xfrm>
          <a:off x="3993161" y="2879037"/>
          <a:ext cx="1656384" cy="394144"/>
        </a:xfrm>
        <a:custGeom>
          <a:avLst/>
          <a:gdLst/>
          <a:ahLst/>
          <a:cxnLst/>
          <a:rect l="0" t="0" r="0" b="0"/>
          <a:pathLst>
            <a:path>
              <a:moveTo>
                <a:pt x="1656384" y="0"/>
              </a:moveTo>
              <a:lnTo>
                <a:pt x="1656384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6A9E0-6B1A-42C0-885A-653718035E46}">
      <dsp:nvSpPr>
        <dsp:cNvPr id="0" name=""/>
        <dsp:cNvSpPr/>
      </dsp:nvSpPr>
      <dsp:spPr>
        <a:xfrm>
          <a:off x="3579065" y="1624326"/>
          <a:ext cx="2070480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2070480" y="268597"/>
              </a:lnTo>
              <a:lnTo>
                <a:pt x="2070480" y="39414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729EB6-0505-40AC-9007-DDBBA24951D6}">
      <dsp:nvSpPr>
        <dsp:cNvPr id="0" name=""/>
        <dsp:cNvSpPr/>
      </dsp:nvSpPr>
      <dsp:spPr>
        <a:xfrm>
          <a:off x="1508585" y="2879037"/>
          <a:ext cx="828192" cy="394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97"/>
              </a:lnTo>
              <a:lnTo>
                <a:pt x="828192" y="268597"/>
              </a:lnTo>
              <a:lnTo>
                <a:pt x="828192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984E89-92C9-4D11-8927-F3A20B46CB1B}">
      <dsp:nvSpPr>
        <dsp:cNvPr id="0" name=""/>
        <dsp:cNvSpPr/>
      </dsp:nvSpPr>
      <dsp:spPr>
        <a:xfrm>
          <a:off x="680392" y="2879037"/>
          <a:ext cx="828192" cy="394144"/>
        </a:xfrm>
        <a:custGeom>
          <a:avLst/>
          <a:gdLst/>
          <a:ahLst/>
          <a:cxnLst/>
          <a:rect l="0" t="0" r="0" b="0"/>
          <a:pathLst>
            <a:path>
              <a:moveTo>
                <a:pt x="828192" y="0"/>
              </a:moveTo>
              <a:lnTo>
                <a:pt x="828192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667A7-D8AB-408B-9436-7C95E55313E1}">
      <dsp:nvSpPr>
        <dsp:cNvPr id="0" name=""/>
        <dsp:cNvSpPr/>
      </dsp:nvSpPr>
      <dsp:spPr>
        <a:xfrm>
          <a:off x="1508585" y="1624326"/>
          <a:ext cx="2070480" cy="394144"/>
        </a:xfrm>
        <a:custGeom>
          <a:avLst/>
          <a:gdLst/>
          <a:ahLst/>
          <a:cxnLst/>
          <a:rect l="0" t="0" r="0" b="0"/>
          <a:pathLst>
            <a:path>
              <a:moveTo>
                <a:pt x="2070480" y="0"/>
              </a:moveTo>
              <a:lnTo>
                <a:pt x="2070480" y="268597"/>
              </a:lnTo>
              <a:lnTo>
                <a:pt x="0" y="268597"/>
              </a:lnTo>
              <a:lnTo>
                <a:pt x="0" y="39414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E2B32-7436-4455-8CD3-4C0955A427BA}">
      <dsp:nvSpPr>
        <dsp:cNvPr id="0" name=""/>
        <dsp:cNvSpPr/>
      </dsp:nvSpPr>
      <dsp:spPr>
        <a:xfrm>
          <a:off x="2901453" y="763759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185779-65DA-4404-89DB-725003DF67F1}">
      <dsp:nvSpPr>
        <dsp:cNvPr id="0" name=""/>
        <dsp:cNvSpPr/>
      </dsp:nvSpPr>
      <dsp:spPr>
        <a:xfrm>
          <a:off x="3052034" y="906811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Personnel</a:t>
          </a:r>
          <a:endParaRPr lang="en-GB" sz="800" kern="1200" dirty="0"/>
        </a:p>
      </dsp:txBody>
      <dsp:txXfrm>
        <a:off x="3077239" y="932016"/>
        <a:ext cx="1304813" cy="810156"/>
      </dsp:txXfrm>
    </dsp:sp>
    <dsp:sp modelId="{8C833803-9D50-4D0E-B932-1335A5386060}">
      <dsp:nvSpPr>
        <dsp:cNvPr id="0" name=""/>
        <dsp:cNvSpPr/>
      </dsp:nvSpPr>
      <dsp:spPr>
        <a:xfrm>
          <a:off x="830973" y="2018470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B1D460-51F2-455A-A001-EB8828A23DC7}">
      <dsp:nvSpPr>
        <dsp:cNvPr id="0" name=""/>
        <dsp:cNvSpPr/>
      </dsp:nvSpPr>
      <dsp:spPr>
        <a:xfrm>
          <a:off x="981553" y="2161522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Employed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smtClean="0"/>
            <a:t>(MPE)</a:t>
          </a:r>
          <a:endParaRPr lang="en-GB" sz="800" kern="1200" dirty="0"/>
        </a:p>
      </dsp:txBody>
      <dsp:txXfrm>
        <a:off x="1006758" y="2186727"/>
        <a:ext cx="1304813" cy="810156"/>
      </dsp:txXfrm>
    </dsp:sp>
    <dsp:sp modelId="{8E1CA32B-E98F-423A-A7C8-31016BEA9F07}">
      <dsp:nvSpPr>
        <dsp:cNvPr id="0" name=""/>
        <dsp:cNvSpPr/>
      </dsp:nvSpPr>
      <dsp:spPr>
        <a:xfrm>
          <a:off x="2781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9DFEF1-6B78-42BE-A5A4-934D51352D0A}">
      <dsp:nvSpPr>
        <dsp:cNvPr id="0" name=""/>
        <dsp:cNvSpPr/>
      </dsp:nvSpPr>
      <dsp:spPr>
        <a:xfrm>
          <a:off x="153361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Staff members</a:t>
          </a:r>
          <a:endParaRPr lang="en-GB" sz="800" kern="1200" dirty="0"/>
        </a:p>
      </dsp:txBody>
      <dsp:txXfrm>
        <a:off x="178566" y="3441438"/>
        <a:ext cx="1304813" cy="810156"/>
      </dsp:txXfrm>
    </dsp:sp>
    <dsp:sp modelId="{06EF4514-4CC0-4645-9111-8E9E719C8351}">
      <dsp:nvSpPr>
        <dsp:cNvPr id="0" name=""/>
        <dsp:cNvSpPr/>
      </dsp:nvSpPr>
      <dsp:spPr>
        <a:xfrm>
          <a:off x="1659165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7443B0-8C57-4425-BDF8-7311D65F0F70}">
      <dsp:nvSpPr>
        <dsp:cNvPr id="0" name=""/>
        <dsp:cNvSpPr/>
      </dsp:nvSpPr>
      <dsp:spPr>
        <a:xfrm>
          <a:off x="1809745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Fellows</a:t>
          </a:r>
          <a:endParaRPr lang="en-GB" sz="800" kern="1200" dirty="0"/>
        </a:p>
      </dsp:txBody>
      <dsp:txXfrm>
        <a:off x="1834950" y="3441438"/>
        <a:ext cx="1304813" cy="810156"/>
      </dsp:txXfrm>
    </dsp:sp>
    <dsp:sp modelId="{394F68AD-B1ED-4CE1-A475-345B82C32E2C}">
      <dsp:nvSpPr>
        <dsp:cNvPr id="0" name=""/>
        <dsp:cNvSpPr/>
      </dsp:nvSpPr>
      <dsp:spPr>
        <a:xfrm>
          <a:off x="4971934" y="2018470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DB5CD8-9F80-4471-8BED-4792ED37FF87}">
      <dsp:nvSpPr>
        <dsp:cNvPr id="0" name=""/>
        <dsp:cNvSpPr/>
      </dsp:nvSpPr>
      <dsp:spPr>
        <a:xfrm>
          <a:off x="5122514" y="2161522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smtClean="0"/>
            <a:t>Associated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smtClean="0"/>
            <a:t>(MPA)</a:t>
          </a:r>
          <a:endParaRPr lang="en-GB" sz="800" kern="120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smtClean="0"/>
            <a:t>Associates for the purpose of:</a:t>
          </a:r>
          <a:endParaRPr lang="en-GB" sz="800" b="1" kern="1200" dirty="0"/>
        </a:p>
      </dsp:txBody>
      <dsp:txXfrm>
        <a:off x="5147719" y="2186727"/>
        <a:ext cx="1304813" cy="810156"/>
      </dsp:txXfrm>
    </dsp:sp>
    <dsp:sp modelId="{971FF5CF-4244-400B-B5AA-8B2956E177C8}">
      <dsp:nvSpPr>
        <dsp:cNvPr id="0" name=""/>
        <dsp:cNvSpPr/>
      </dsp:nvSpPr>
      <dsp:spPr>
        <a:xfrm>
          <a:off x="3315549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3E3C0D-54B6-44AD-990E-BC270AE1F7A2}">
      <dsp:nvSpPr>
        <dsp:cNvPr id="0" name=""/>
        <dsp:cNvSpPr/>
      </dsp:nvSpPr>
      <dsp:spPr>
        <a:xfrm>
          <a:off x="3466130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International collaboration (</a:t>
          </a:r>
          <a:r>
            <a:rPr lang="en-GB" sz="800" b="1" kern="1200" dirty="0" err="1" smtClean="0"/>
            <a:t>MPAc</a:t>
          </a:r>
          <a:r>
            <a:rPr lang="en-GB" sz="800" b="1" kern="1200" dirty="0" smtClean="0"/>
            <a:t>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b="0" kern="1200" dirty="0" smtClean="0"/>
            <a:t>Users and </a:t>
          </a:r>
          <a:r>
            <a:rPr lang="fr-CH" sz="800" b="0" kern="1200" dirty="0" err="1" smtClean="0"/>
            <a:t>other</a:t>
          </a:r>
          <a:r>
            <a:rPr lang="fr-CH" sz="800" b="0" kern="1200" dirty="0" smtClean="0"/>
            <a:t> </a:t>
          </a:r>
          <a:r>
            <a:rPr lang="fr-CH" sz="800" b="0" kern="1200" dirty="0" err="1" smtClean="0"/>
            <a:t>associates</a:t>
          </a:r>
          <a:endParaRPr lang="fr-CH" sz="800" b="1" kern="1200" dirty="0" smtClean="0"/>
        </a:p>
      </dsp:txBody>
      <dsp:txXfrm>
        <a:off x="3491335" y="3441438"/>
        <a:ext cx="1304813" cy="810156"/>
      </dsp:txXfrm>
    </dsp:sp>
    <dsp:sp modelId="{82FB2361-C199-41AB-825F-0E4EAAD0C5FB}">
      <dsp:nvSpPr>
        <dsp:cNvPr id="0" name=""/>
        <dsp:cNvSpPr/>
      </dsp:nvSpPr>
      <dsp:spPr>
        <a:xfrm>
          <a:off x="4971934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CA7F61-4F80-4B71-9D24-FD322EE470BB}">
      <dsp:nvSpPr>
        <dsp:cNvPr id="0" name=""/>
        <dsp:cNvSpPr/>
      </dsp:nvSpPr>
      <dsp:spPr>
        <a:xfrm>
          <a:off x="5122514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Exchange of scientists (</a:t>
          </a:r>
          <a:r>
            <a:rPr lang="en-GB" sz="800" b="1" kern="1200" dirty="0" err="1" smtClean="0"/>
            <a:t>MPAx</a:t>
          </a:r>
          <a:r>
            <a:rPr lang="en-GB" sz="800" b="1" kern="1200" dirty="0" smtClean="0"/>
            <a:t>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0" kern="1200" dirty="0" smtClean="0"/>
            <a:t>e.g. Scientific/Corresponding Associates </a:t>
          </a:r>
          <a:endParaRPr lang="fr-CH" sz="800" b="1" kern="1200" dirty="0" smtClean="0"/>
        </a:p>
      </dsp:txBody>
      <dsp:txXfrm>
        <a:off x="5147719" y="3441438"/>
        <a:ext cx="1304813" cy="810156"/>
      </dsp:txXfrm>
    </dsp:sp>
    <dsp:sp modelId="{FECCBDA0-A76F-4FD2-97A8-01ABA81F5942}">
      <dsp:nvSpPr>
        <dsp:cNvPr id="0" name=""/>
        <dsp:cNvSpPr/>
      </dsp:nvSpPr>
      <dsp:spPr>
        <a:xfrm>
          <a:off x="6628318" y="3273182"/>
          <a:ext cx="1355223" cy="860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F1566C-E50F-4F49-9226-3BC195619170}">
      <dsp:nvSpPr>
        <dsp:cNvPr id="0" name=""/>
        <dsp:cNvSpPr/>
      </dsp:nvSpPr>
      <dsp:spPr>
        <a:xfrm>
          <a:off x="6778899" y="3416233"/>
          <a:ext cx="1355223" cy="86056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Training (</a:t>
          </a:r>
          <a:r>
            <a:rPr lang="en-GB" sz="800" b="1" kern="1200" dirty="0" err="1" smtClean="0"/>
            <a:t>MPAt</a:t>
          </a:r>
          <a:r>
            <a:rPr lang="en-GB" sz="800" b="1" kern="1200" dirty="0" smtClean="0"/>
            <a:t>)</a:t>
          </a:r>
          <a:br>
            <a:rPr lang="en-GB" sz="800" b="1" kern="1200" dirty="0" smtClean="0"/>
          </a:br>
          <a:r>
            <a:rPr lang="en-GB" sz="800" b="1" kern="1200" dirty="0" smtClean="0"/>
            <a:t/>
          </a:r>
          <a:br>
            <a:rPr lang="en-GB" sz="800" b="1" kern="1200" dirty="0" smtClean="0"/>
          </a:br>
          <a:r>
            <a:rPr lang="en-GB" sz="800" b="0" kern="1200" dirty="0" smtClean="0"/>
            <a:t>-Students</a:t>
          </a:r>
          <a:br>
            <a:rPr lang="en-GB" sz="800" b="0" kern="1200" dirty="0" smtClean="0"/>
          </a:br>
          <a:r>
            <a:rPr lang="en-GB" sz="800" b="0" kern="1200" dirty="0" smtClean="0"/>
            <a:t>-Trainees</a:t>
          </a:r>
          <a:br>
            <a:rPr lang="en-GB" sz="800" b="0" kern="1200" dirty="0" smtClean="0"/>
          </a:br>
          <a:r>
            <a:rPr lang="en-GB" sz="800" b="0" kern="1200" dirty="0" smtClean="0"/>
            <a:t>- Apprentices</a:t>
          </a:r>
        </a:p>
      </dsp:txBody>
      <dsp:txXfrm>
        <a:off x="6804104" y="3441438"/>
        <a:ext cx="1304813" cy="8101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425A0D-6D2C-482F-A49F-DB6D3099DFCF}">
      <dsp:nvSpPr>
        <dsp:cNvPr id="0" name=""/>
        <dsp:cNvSpPr/>
      </dsp:nvSpPr>
      <dsp:spPr>
        <a:xfrm>
          <a:off x="4576080" y="4184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D417B-B2F3-4518-9FD5-A84E189A3DEF}">
      <dsp:nvSpPr>
        <dsp:cNvPr id="0" name=""/>
        <dsp:cNvSpPr/>
      </dsp:nvSpPr>
      <dsp:spPr>
        <a:xfrm>
          <a:off x="4576080" y="4139279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A91BE-ADFA-40D1-B8BB-A5B68C0697DB}">
      <dsp:nvSpPr>
        <dsp:cNvPr id="0" name=""/>
        <dsp:cNvSpPr/>
      </dsp:nvSpPr>
      <dsp:spPr>
        <a:xfrm>
          <a:off x="4576080" y="3737888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7F190-054A-4BC0-8EC4-BECFCF1A31C2}">
      <dsp:nvSpPr>
        <dsp:cNvPr id="0" name=""/>
        <dsp:cNvSpPr/>
      </dsp:nvSpPr>
      <dsp:spPr>
        <a:xfrm>
          <a:off x="3328328" y="2172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011999"/>
              </a:lnTo>
              <a:lnTo>
                <a:pt x="207958" y="2011999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5C185-96AB-427E-9FC0-5D67EC399AB1}">
      <dsp:nvSpPr>
        <dsp:cNvPr id="0" name=""/>
        <dsp:cNvSpPr/>
      </dsp:nvSpPr>
      <dsp:spPr>
        <a:xfrm>
          <a:off x="3328328" y="2172999"/>
          <a:ext cx="207958" cy="894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894222"/>
              </a:lnTo>
              <a:lnTo>
                <a:pt x="207958" y="894222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81C1E-1B93-42BD-A984-6BDCC4AA3276}">
      <dsp:nvSpPr>
        <dsp:cNvPr id="0" name=""/>
        <dsp:cNvSpPr/>
      </dsp:nvSpPr>
      <dsp:spPr>
        <a:xfrm>
          <a:off x="4576080" y="2620111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670666"/>
              </a:lnTo>
              <a:lnTo>
                <a:pt x="207958" y="670666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2C190-9EB1-486C-9E65-A8186C4AFD1A}">
      <dsp:nvSpPr>
        <dsp:cNvPr id="0" name=""/>
        <dsp:cNvSpPr/>
      </dsp:nvSpPr>
      <dsp:spPr>
        <a:xfrm>
          <a:off x="4576080" y="2620111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223555"/>
              </a:lnTo>
              <a:lnTo>
                <a:pt x="207958" y="223555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C75-0D19-4478-911F-8F0557A001F9}">
      <dsp:nvSpPr>
        <dsp:cNvPr id="0" name=""/>
        <dsp:cNvSpPr/>
      </dsp:nvSpPr>
      <dsp:spPr>
        <a:xfrm>
          <a:off x="4576080" y="2396555"/>
          <a:ext cx="207958" cy="223555"/>
        </a:xfrm>
        <a:custGeom>
          <a:avLst/>
          <a:gdLst/>
          <a:ahLst/>
          <a:cxnLst/>
          <a:rect l="0" t="0" r="0" b="0"/>
          <a:pathLst>
            <a:path>
              <a:moveTo>
                <a:pt x="0" y="223555"/>
              </a:moveTo>
              <a:lnTo>
                <a:pt x="103979" y="223555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95ECD-AB19-46DE-9170-11BA4D47644A}">
      <dsp:nvSpPr>
        <dsp:cNvPr id="0" name=""/>
        <dsp:cNvSpPr/>
      </dsp:nvSpPr>
      <dsp:spPr>
        <a:xfrm>
          <a:off x="4576080" y="1949444"/>
          <a:ext cx="207958" cy="670666"/>
        </a:xfrm>
        <a:custGeom>
          <a:avLst/>
          <a:gdLst/>
          <a:ahLst/>
          <a:cxnLst/>
          <a:rect l="0" t="0" r="0" b="0"/>
          <a:pathLst>
            <a:path>
              <a:moveTo>
                <a:pt x="0" y="670666"/>
              </a:moveTo>
              <a:lnTo>
                <a:pt x="103979" y="670666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07A3E-B83F-400E-A203-635FE51EFB2A}">
      <dsp:nvSpPr>
        <dsp:cNvPr id="0" name=""/>
        <dsp:cNvSpPr/>
      </dsp:nvSpPr>
      <dsp:spPr>
        <a:xfrm>
          <a:off x="3328328" y="2172999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ABE51-8114-43A8-9818-866BEA64B5C1}">
      <dsp:nvSpPr>
        <dsp:cNvPr id="0" name=""/>
        <dsp:cNvSpPr/>
      </dsp:nvSpPr>
      <dsp:spPr>
        <a:xfrm>
          <a:off x="4576080" y="1055222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79" y="0"/>
              </a:lnTo>
              <a:lnTo>
                <a:pt x="103979" y="447111"/>
              </a:lnTo>
              <a:lnTo>
                <a:pt x="207958" y="447111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80214-45F5-48EC-940E-E9A7141D4B56}">
      <dsp:nvSpPr>
        <dsp:cNvPr id="0" name=""/>
        <dsp:cNvSpPr/>
      </dsp:nvSpPr>
      <dsp:spPr>
        <a:xfrm>
          <a:off x="4576080" y="1009502"/>
          <a:ext cx="2079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7958" y="4572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03907-1569-49CC-8686-D5FE9C2E298B}">
      <dsp:nvSpPr>
        <dsp:cNvPr id="0" name=""/>
        <dsp:cNvSpPr/>
      </dsp:nvSpPr>
      <dsp:spPr>
        <a:xfrm>
          <a:off x="4576080" y="608111"/>
          <a:ext cx="207958" cy="447111"/>
        </a:xfrm>
        <a:custGeom>
          <a:avLst/>
          <a:gdLst/>
          <a:ahLst/>
          <a:cxnLst/>
          <a:rect l="0" t="0" r="0" b="0"/>
          <a:pathLst>
            <a:path>
              <a:moveTo>
                <a:pt x="0" y="447111"/>
              </a:moveTo>
              <a:lnTo>
                <a:pt x="103979" y="447111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E0F5E-0015-4DEC-9884-83258585A641}">
      <dsp:nvSpPr>
        <dsp:cNvPr id="0" name=""/>
        <dsp:cNvSpPr/>
      </dsp:nvSpPr>
      <dsp:spPr>
        <a:xfrm>
          <a:off x="3328328" y="1055222"/>
          <a:ext cx="207958" cy="1117777"/>
        </a:xfrm>
        <a:custGeom>
          <a:avLst/>
          <a:gdLst/>
          <a:ahLst/>
          <a:cxnLst/>
          <a:rect l="0" t="0" r="0" b="0"/>
          <a:pathLst>
            <a:path>
              <a:moveTo>
                <a:pt x="0" y="1117777"/>
              </a:moveTo>
              <a:lnTo>
                <a:pt x="103979" y="1117777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3C7A3-9852-40B8-B152-5124308CC8D8}">
      <dsp:nvSpPr>
        <dsp:cNvPr id="0" name=""/>
        <dsp:cNvSpPr/>
      </dsp:nvSpPr>
      <dsp:spPr>
        <a:xfrm>
          <a:off x="3328328" y="608111"/>
          <a:ext cx="207958" cy="1564888"/>
        </a:xfrm>
        <a:custGeom>
          <a:avLst/>
          <a:gdLst/>
          <a:ahLst/>
          <a:cxnLst/>
          <a:rect l="0" t="0" r="0" b="0"/>
          <a:pathLst>
            <a:path>
              <a:moveTo>
                <a:pt x="0" y="1564888"/>
              </a:moveTo>
              <a:lnTo>
                <a:pt x="103979" y="1564888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3ACC9-854A-4200-877C-1696D252B2FB}">
      <dsp:nvSpPr>
        <dsp:cNvPr id="0" name=""/>
        <dsp:cNvSpPr/>
      </dsp:nvSpPr>
      <dsp:spPr>
        <a:xfrm>
          <a:off x="3328328" y="160999"/>
          <a:ext cx="207958" cy="2011999"/>
        </a:xfrm>
        <a:custGeom>
          <a:avLst/>
          <a:gdLst/>
          <a:ahLst/>
          <a:cxnLst/>
          <a:rect l="0" t="0" r="0" b="0"/>
          <a:pathLst>
            <a:path>
              <a:moveTo>
                <a:pt x="0" y="2011999"/>
              </a:moveTo>
              <a:lnTo>
                <a:pt x="103979" y="2011999"/>
              </a:lnTo>
              <a:lnTo>
                <a:pt x="103979" y="0"/>
              </a:lnTo>
              <a:lnTo>
                <a:pt x="207958" y="0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E1676-977A-4E35-9AA2-BC12EAEB9122}">
      <dsp:nvSpPr>
        <dsp:cNvPr id="0" name=""/>
        <dsp:cNvSpPr/>
      </dsp:nvSpPr>
      <dsp:spPr>
        <a:xfrm>
          <a:off x="2288535" y="2014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Director General</a:t>
          </a:r>
          <a:endParaRPr lang="en-GB" sz="900" kern="1200" dirty="0"/>
        </a:p>
      </dsp:txBody>
      <dsp:txXfrm>
        <a:off x="2288535" y="2014431"/>
        <a:ext cx="1039793" cy="317136"/>
      </dsp:txXfrm>
    </dsp:sp>
    <dsp:sp modelId="{44B03362-ACF8-45BB-8887-D703B8733C16}">
      <dsp:nvSpPr>
        <dsp:cNvPr id="0" name=""/>
        <dsp:cNvSpPr/>
      </dsp:nvSpPr>
      <dsp:spPr>
        <a:xfrm>
          <a:off x="3536287" y="2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HSE</a:t>
          </a:r>
          <a:endParaRPr lang="en-GB" sz="900" kern="1200" dirty="0"/>
        </a:p>
      </dsp:txBody>
      <dsp:txXfrm>
        <a:off x="3536287" y="2431"/>
        <a:ext cx="1039793" cy="317136"/>
      </dsp:txXfrm>
    </dsp:sp>
    <dsp:sp modelId="{484B9374-9C11-4493-B7BA-C48506021C47}">
      <dsp:nvSpPr>
        <dsp:cNvPr id="0" name=""/>
        <dsp:cNvSpPr/>
      </dsp:nvSpPr>
      <dsp:spPr>
        <a:xfrm>
          <a:off x="3536287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DG Units </a:t>
          </a:r>
          <a:endParaRPr lang="en-GB" sz="900" kern="1200" dirty="0"/>
        </a:p>
      </dsp:txBody>
      <dsp:txXfrm>
        <a:off x="3536287" y="449542"/>
        <a:ext cx="1039793" cy="317136"/>
      </dsp:txXfrm>
    </dsp:sp>
    <dsp:sp modelId="{6CEDF473-C856-4174-A525-0378745104C6}">
      <dsp:nvSpPr>
        <dsp:cNvPr id="0" name=""/>
        <dsp:cNvSpPr/>
      </dsp:nvSpPr>
      <dsp:spPr>
        <a:xfrm>
          <a:off x="3536287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Accelerators </a:t>
          </a:r>
          <a:r>
            <a:rPr lang="en-GB" sz="900" kern="1200" dirty="0" smtClean="0"/>
            <a:t>and Technology</a:t>
          </a:r>
          <a:endParaRPr lang="en-GB" sz="900" kern="1200"/>
        </a:p>
      </dsp:txBody>
      <dsp:txXfrm>
        <a:off x="3536287" y="896653"/>
        <a:ext cx="1039793" cy="317136"/>
      </dsp:txXfrm>
    </dsp:sp>
    <dsp:sp modelId="{2FEDE243-D173-41C0-ACD8-769B94FA17CA}">
      <dsp:nvSpPr>
        <dsp:cNvPr id="0" name=""/>
        <dsp:cNvSpPr/>
      </dsp:nvSpPr>
      <dsp:spPr>
        <a:xfrm>
          <a:off x="4784039" y="449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BE</a:t>
          </a:r>
          <a:endParaRPr lang="en-GB" sz="900" kern="1200" dirty="0"/>
        </a:p>
      </dsp:txBody>
      <dsp:txXfrm>
        <a:off x="4784039" y="449542"/>
        <a:ext cx="1039793" cy="317136"/>
      </dsp:txXfrm>
    </dsp:sp>
    <dsp:sp modelId="{9CB206D8-E058-4E79-B3FA-06025D971703}">
      <dsp:nvSpPr>
        <dsp:cNvPr id="0" name=""/>
        <dsp:cNvSpPr/>
      </dsp:nvSpPr>
      <dsp:spPr>
        <a:xfrm>
          <a:off x="4784039" y="896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EN</a:t>
          </a:r>
          <a:endParaRPr lang="en-GB" sz="900" kern="1200" dirty="0"/>
        </a:p>
      </dsp:txBody>
      <dsp:txXfrm>
        <a:off x="4784039" y="896653"/>
        <a:ext cx="1039793" cy="317136"/>
      </dsp:txXfrm>
    </dsp:sp>
    <dsp:sp modelId="{52B6FC77-ABFC-47A9-83AF-27B0C01A165A}">
      <dsp:nvSpPr>
        <dsp:cNvPr id="0" name=""/>
        <dsp:cNvSpPr/>
      </dsp:nvSpPr>
      <dsp:spPr>
        <a:xfrm>
          <a:off x="4784039" y="1343764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TE</a:t>
          </a:r>
          <a:endParaRPr lang="en-GB" sz="900" kern="1200" dirty="0"/>
        </a:p>
      </dsp:txBody>
      <dsp:txXfrm>
        <a:off x="4784039" y="1343764"/>
        <a:ext cx="1039793" cy="317136"/>
      </dsp:txXfrm>
    </dsp:sp>
    <dsp:sp modelId="{F1DEBE3B-4F93-4FB2-AF89-98705EADE664}">
      <dsp:nvSpPr>
        <dsp:cNvPr id="0" name=""/>
        <dsp:cNvSpPr/>
      </dsp:nvSpPr>
      <dsp:spPr>
        <a:xfrm>
          <a:off x="3536287" y="2461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Finance and Human Resources </a:t>
          </a:r>
          <a:endParaRPr lang="en-GB" sz="900" kern="1200" dirty="0"/>
        </a:p>
      </dsp:txBody>
      <dsp:txXfrm>
        <a:off x="3536287" y="2461542"/>
        <a:ext cx="1039793" cy="317136"/>
      </dsp:txXfrm>
    </dsp:sp>
    <dsp:sp modelId="{75C9169E-5953-41DA-863B-E84AAE012590}">
      <dsp:nvSpPr>
        <dsp:cNvPr id="0" name=""/>
        <dsp:cNvSpPr/>
      </dsp:nvSpPr>
      <dsp:spPr>
        <a:xfrm>
          <a:off x="4784039" y="1790875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FAP</a:t>
          </a:r>
          <a:endParaRPr lang="en-GB" sz="900" kern="1200" dirty="0"/>
        </a:p>
      </dsp:txBody>
      <dsp:txXfrm>
        <a:off x="4784039" y="1790875"/>
        <a:ext cx="1039793" cy="317136"/>
      </dsp:txXfrm>
    </dsp:sp>
    <dsp:sp modelId="{B6167359-2B22-4AE6-95BB-7B2D66387545}">
      <dsp:nvSpPr>
        <dsp:cNvPr id="0" name=""/>
        <dsp:cNvSpPr/>
      </dsp:nvSpPr>
      <dsp:spPr>
        <a:xfrm>
          <a:off x="4784039" y="2237987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HR</a:t>
          </a:r>
          <a:endParaRPr lang="en-GB" sz="900" kern="1200" dirty="0"/>
        </a:p>
      </dsp:txBody>
      <dsp:txXfrm>
        <a:off x="4784039" y="2237987"/>
        <a:ext cx="1039793" cy="317136"/>
      </dsp:txXfrm>
    </dsp:sp>
    <dsp:sp modelId="{1A8AFA7F-90B8-4DE6-9E8A-76ED9D1B0421}">
      <dsp:nvSpPr>
        <dsp:cNvPr id="0" name=""/>
        <dsp:cNvSpPr/>
      </dsp:nvSpPr>
      <dsp:spPr>
        <a:xfrm>
          <a:off x="4784039" y="2685098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IPT</a:t>
          </a:r>
          <a:endParaRPr lang="en-GB" sz="900" kern="1200" dirty="0"/>
        </a:p>
      </dsp:txBody>
      <dsp:txXfrm>
        <a:off x="4784039" y="2685098"/>
        <a:ext cx="1039793" cy="317136"/>
      </dsp:txXfrm>
    </dsp:sp>
    <dsp:sp modelId="{41527828-2C4B-463D-8B95-B52A4369F5C3}">
      <dsp:nvSpPr>
        <dsp:cNvPr id="0" name=""/>
        <dsp:cNvSpPr/>
      </dsp:nvSpPr>
      <dsp:spPr>
        <a:xfrm>
          <a:off x="4784039" y="3132209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SMB</a:t>
          </a:r>
          <a:endParaRPr lang="en-GB" sz="900" kern="1200" dirty="0"/>
        </a:p>
      </dsp:txBody>
      <dsp:txXfrm>
        <a:off x="4784039" y="3132209"/>
        <a:ext cx="1039793" cy="317136"/>
      </dsp:txXfrm>
    </dsp:sp>
    <dsp:sp modelId="{8CD76DE1-CA9C-4B77-8F35-EEAE73299419}">
      <dsp:nvSpPr>
        <dsp:cNvPr id="0" name=""/>
        <dsp:cNvSpPr/>
      </dsp:nvSpPr>
      <dsp:spPr>
        <a:xfrm>
          <a:off x="3536287" y="2908653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smtClean="0"/>
            <a:t>International </a:t>
          </a:r>
          <a:r>
            <a:rPr lang="en-GB" sz="900" kern="1200" dirty="0" smtClean="0"/>
            <a:t>Relations</a:t>
          </a:r>
          <a:endParaRPr lang="en-GB" sz="900" kern="1200" dirty="0"/>
        </a:p>
      </dsp:txBody>
      <dsp:txXfrm>
        <a:off x="3536287" y="2908653"/>
        <a:ext cx="1039793" cy="317136"/>
      </dsp:txXfrm>
    </dsp:sp>
    <dsp:sp modelId="{7C092F4E-C5ED-4EDB-BB8D-27C230E440DD}">
      <dsp:nvSpPr>
        <dsp:cNvPr id="0" name=""/>
        <dsp:cNvSpPr/>
      </dsp:nvSpPr>
      <dsp:spPr>
        <a:xfrm>
          <a:off x="3536287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Research and Computing</a:t>
          </a:r>
          <a:endParaRPr lang="en-GB" sz="900" kern="1200" dirty="0"/>
        </a:p>
      </dsp:txBody>
      <dsp:txXfrm>
        <a:off x="3536287" y="4026431"/>
        <a:ext cx="1039793" cy="317136"/>
      </dsp:txXfrm>
    </dsp:sp>
    <dsp:sp modelId="{069337B5-2036-49A1-9661-0CC3D3DD143D}">
      <dsp:nvSpPr>
        <dsp:cNvPr id="0" name=""/>
        <dsp:cNvSpPr/>
      </dsp:nvSpPr>
      <dsp:spPr>
        <a:xfrm>
          <a:off x="4784039" y="3579320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EP</a:t>
          </a:r>
          <a:endParaRPr lang="en-GB" sz="900" kern="1200" dirty="0"/>
        </a:p>
      </dsp:txBody>
      <dsp:txXfrm>
        <a:off x="4784039" y="3579320"/>
        <a:ext cx="1039793" cy="317136"/>
      </dsp:txXfrm>
    </dsp:sp>
    <dsp:sp modelId="{24D09FAC-A0A6-47B4-A8BA-1B88A4F12C75}">
      <dsp:nvSpPr>
        <dsp:cNvPr id="0" name=""/>
        <dsp:cNvSpPr/>
      </dsp:nvSpPr>
      <dsp:spPr>
        <a:xfrm>
          <a:off x="4784039" y="4026431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IT</a:t>
          </a:r>
          <a:endParaRPr lang="en-GB" sz="900" kern="1200" dirty="0"/>
        </a:p>
      </dsp:txBody>
      <dsp:txXfrm>
        <a:off x="4784039" y="4026431"/>
        <a:ext cx="1039793" cy="317136"/>
      </dsp:txXfrm>
    </dsp:sp>
    <dsp:sp modelId="{002ECC83-EC90-4AFC-87C7-572F5803ABC8}">
      <dsp:nvSpPr>
        <dsp:cNvPr id="0" name=""/>
        <dsp:cNvSpPr/>
      </dsp:nvSpPr>
      <dsp:spPr>
        <a:xfrm>
          <a:off x="4784039" y="4473542"/>
          <a:ext cx="1039793" cy="317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TH</a:t>
          </a:r>
          <a:endParaRPr lang="en-GB" sz="900" kern="1200" dirty="0"/>
        </a:p>
      </dsp:txBody>
      <dsp:txXfrm>
        <a:off x="4784039" y="4473542"/>
        <a:ext cx="1039793" cy="317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13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13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176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dirty="0" smtClean="0">
                <a:solidFill>
                  <a:srgbClr val="3861AA"/>
                </a:solidFill>
                <a:latin typeface="Trebuchet MS" pitchFamily="34" charset="0"/>
              </a:rPr>
              <a:t>Fellows are normally nationals of the Member States of CERN. Some</a:t>
            </a:r>
            <a:r>
              <a:rPr lang="en-US" sz="1200" u="none" baseline="0" dirty="0" smtClean="0">
                <a:solidFill>
                  <a:srgbClr val="3861AA"/>
                </a:solidFill>
                <a:latin typeface="Trebuchet MS" pitchFamily="34" charset="0"/>
              </a:rPr>
              <a:t> opportunities arise for </a:t>
            </a:r>
            <a:r>
              <a:rPr lang="en-US" sz="1200" u="none" dirty="0" smtClean="0">
                <a:solidFill>
                  <a:srgbClr val="3861AA"/>
                </a:solidFill>
                <a:latin typeface="Trebuchet MS" pitchFamily="34" charset="0"/>
              </a:rPr>
              <a:t>Fellows from non-Member States</a:t>
            </a:r>
            <a:r>
              <a:rPr lang="en-US" sz="1200" u="none" baseline="0" dirty="0" smtClean="0">
                <a:solidFill>
                  <a:srgbClr val="3861AA"/>
                </a:solidFill>
                <a:latin typeface="Trebuchet MS" pitchFamily="34" charset="0"/>
              </a:rPr>
              <a:t> (none earmarked, no guarantee)</a:t>
            </a:r>
            <a:endParaRPr lang="en-US" sz="12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Post career break fellowship to mention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Some opportunities in the context of the Marie </a:t>
            </a:r>
            <a:r>
              <a:rPr lang="en-US" dirty="0" err="1" smtClean="0"/>
              <a:t>Sklodowska</a:t>
            </a:r>
            <a:r>
              <a:rPr lang="en-US" dirty="0" smtClean="0"/>
              <a:t> Curie framework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9540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use if you feel comfortable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418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071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611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417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</a:t>
            </a:r>
            <a:r>
              <a:rPr lang="en-US" baseline="0" dirty="0" smtClean="0"/>
              <a:t> on first nationality (no GR included – else add)</a:t>
            </a:r>
            <a:endParaRPr lang="en-US" dirty="0" smtClean="0"/>
          </a:p>
          <a:p>
            <a:r>
              <a:rPr lang="en-US" dirty="0" smtClean="0"/>
              <a:t>1 DOCT  in BE-ABP – here until</a:t>
            </a:r>
            <a:r>
              <a:rPr lang="en-US" baseline="0" dirty="0" smtClean="0"/>
              <a:t> end </a:t>
            </a:r>
            <a:r>
              <a:rPr lang="en-US" baseline="0" dirty="0" err="1" smtClean="0"/>
              <a:t>aug</a:t>
            </a:r>
            <a:endParaRPr lang="en-US" baseline="0" dirty="0" smtClean="0"/>
          </a:p>
          <a:p>
            <a:r>
              <a:rPr lang="en-US" baseline="0" dirty="0" smtClean="0"/>
              <a:t>3 FELL – 2 ladies! – TH, HSE, EP (neutrinos) (all until 2020)</a:t>
            </a:r>
          </a:p>
          <a:p>
            <a:r>
              <a:rPr lang="en-US" baseline="0" dirty="0" smtClean="0"/>
              <a:t>Paris </a:t>
            </a:r>
            <a:r>
              <a:rPr lang="en-US" baseline="0" dirty="0" err="1" smtClean="0"/>
              <a:t>Sphicas</a:t>
            </a:r>
            <a:r>
              <a:rPr lang="en-US" baseline="0" dirty="0" smtClean="0"/>
              <a:t> – EP-CMS, </a:t>
            </a:r>
            <a:r>
              <a:rPr lang="en-US" baseline="0" dirty="0" err="1" smtClean="0"/>
              <a:t>indef</a:t>
            </a:r>
            <a:endParaRPr lang="en-US" baseline="0" dirty="0" smtClean="0"/>
          </a:p>
          <a:p>
            <a:r>
              <a:rPr lang="en-US" baseline="0" dirty="0" smtClean="0"/>
              <a:t>1 STAFF BE-ABP – until 2022</a:t>
            </a:r>
          </a:p>
          <a:p>
            <a:r>
              <a:rPr lang="en-US" baseline="0" dirty="0" smtClean="0"/>
              <a:t>1 PJAS </a:t>
            </a:r>
            <a:r>
              <a:rPr lang="en-US" baseline="0" dirty="0" err="1" smtClean="0"/>
              <a:t>abp</a:t>
            </a:r>
            <a:endParaRPr lang="en-US" baseline="0" dirty="0" smtClean="0"/>
          </a:p>
          <a:p>
            <a:r>
              <a:rPr lang="en-US" baseline="0" dirty="0" smtClean="0"/>
              <a:t>If we add GR: add 1 admin (EN), 2 staff (in EN and 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2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2 Staff </a:t>
            </a:r>
            <a:r>
              <a:rPr lang="fr-CH" dirty="0" err="1" smtClean="0"/>
              <a:t>members</a:t>
            </a:r>
            <a:r>
              <a:rPr lang="fr-CH" dirty="0" smtClean="0"/>
              <a:t> dual </a:t>
            </a:r>
            <a:r>
              <a:rPr lang="fr-CH" dirty="0" err="1" smtClean="0"/>
              <a:t>nationality</a:t>
            </a:r>
            <a:r>
              <a:rPr lang="fr-CH" baseline="0" dirty="0" smtClean="0"/>
              <a:t> GR/CY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smtClean="0"/>
              <a:t>1 Admin </a:t>
            </a:r>
            <a:r>
              <a:rPr lang="fr-CH" baseline="0" dirty="0" smtClean="0"/>
              <a:t>dual </a:t>
            </a:r>
            <a:r>
              <a:rPr lang="fr-CH" dirty="0" err="1" smtClean="0"/>
              <a:t>nationality</a:t>
            </a:r>
            <a:r>
              <a:rPr lang="fr-CH" baseline="0" dirty="0" smtClean="0"/>
              <a:t> GR/CY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573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07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741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Twitter fb </a:t>
            </a:r>
            <a:r>
              <a:rPr lang="en-GB" dirty="0" err="1" smtClean="0"/>
              <a:t>glassdoor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linkedin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3DFFB-E80A-4BC5-8188-6E431238ACA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756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NOTES: NMS 8 weeks maximum!!</a:t>
            </a:r>
          </a:p>
          <a:p>
            <a:r>
              <a:rPr lang="en-US" dirty="0" err="1" smtClean="0"/>
              <a:t>Openlab</a:t>
            </a:r>
            <a:r>
              <a:rPr lang="en-US" dirty="0" smtClean="0"/>
              <a:t> to be mentioned explicitly as an additional IT-focused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0FC4B-508F-471A-A16E-47CC971FE3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914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farm1.static.flickr.com/166/418896819_9d6c104218.jpg?v=0&amp;imgrefurl=http://flickr.com/photos/66435023@N00/418896819&amp;usg=__epMGkZ7eMXzI424Ktfxit0zhZyQ=&amp;h=333&amp;w=500&amp;sz=101&amp;hl=en&amp;start=1&amp;um=1&amp;tbnid=R1BGOdGJd6OmUM:&amp;tbnh=87&amp;tbnw=130&amp;prev=/images?q=cern+flag&amp;um=1&amp;hl=en&amp;rls=com.microsoft:*&amp;rlz=1I7GGLD_en-G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Relationship Id="rId5" Type="http://schemas.microsoft.com/office/2007/relationships/hdphoto" Target="../media/hdphoto1.wdp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chart" Target="../charts/chart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9418"/>
            <a:ext cx="8226854" cy="1805839"/>
          </a:xfrm>
        </p:spPr>
        <p:txBody>
          <a:bodyPr>
            <a:normAutofit/>
          </a:bodyPr>
          <a:lstStyle/>
          <a:p>
            <a:pPr algn="ctr"/>
            <a:r>
              <a:rPr lang="fr-CH" b="1" dirty="0" smtClean="0"/>
              <a:t>CERN – </a:t>
            </a:r>
            <a:r>
              <a:rPr lang="fr-CH" b="1" dirty="0" err="1" smtClean="0"/>
              <a:t>Cyprus</a:t>
            </a:r>
            <a:r>
              <a:rPr lang="fr-CH" b="1" dirty="0" smtClean="0"/>
              <a:t> Personnel </a:t>
            </a:r>
            <a:r>
              <a:rPr lang="fr-CH" b="1" dirty="0" err="1" smtClean="0"/>
              <a:t>status</a:t>
            </a:r>
            <a:endParaRPr lang="en-GB" sz="2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661469"/>
            <a:ext cx="5682343" cy="1231165"/>
          </a:xfrm>
        </p:spPr>
        <p:txBody>
          <a:bodyPr>
            <a:normAutofit/>
          </a:bodyPr>
          <a:lstStyle/>
          <a:p>
            <a:r>
              <a:rPr lang="fr-CH" sz="1800" dirty="0" smtClean="0"/>
              <a:t>From HR-Talent Acquisition group, </a:t>
            </a:r>
          </a:p>
          <a:p>
            <a:r>
              <a:rPr lang="fr-CH" sz="1800" dirty="0" smtClean="0"/>
              <a:t>CERN HR Department</a:t>
            </a:r>
          </a:p>
          <a:p>
            <a:r>
              <a:rPr lang="fr-CH" sz="1800" dirty="0" err="1" smtClean="0"/>
              <a:t>June</a:t>
            </a:r>
            <a:r>
              <a:rPr lang="fr-CH" sz="1800" dirty="0" smtClean="0"/>
              <a:t> 2019</a:t>
            </a:r>
          </a:p>
          <a:p>
            <a:endParaRPr lang="en-GB" dirty="0"/>
          </a:p>
        </p:txBody>
      </p:sp>
      <p:pic>
        <p:nvPicPr>
          <p:cNvPr id="7" name="Picture 2" descr="http://tbn2.google.com/images?q=tbn:R1BGOdGJd6OmUM:http://farm1.static.flickr.com/166/418896819_9d6c104218.jpg%3Fv%3D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r="17633" b="7692"/>
          <a:stretch>
            <a:fillRect/>
          </a:stretch>
        </p:blipFill>
        <p:spPr bwMode="auto">
          <a:xfrm>
            <a:off x="5599643" y="4604054"/>
            <a:ext cx="1497843" cy="9760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3420" y="4175551"/>
            <a:ext cx="2556223" cy="169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54239" y="4913248"/>
            <a:ext cx="4837439" cy="1168539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800" b="1" i="1" dirty="0" err="1">
                <a:solidFill>
                  <a:srgbClr val="3861AA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4800" b="1" i="1" dirty="0" err="1" smtClean="0">
                <a:solidFill>
                  <a:srgbClr val="3861AA"/>
                </a:solidFill>
                <a:latin typeface="Calibri" pitchFamily="34" charset="0"/>
                <a:cs typeface="Calibri" pitchFamily="34" charset="0"/>
              </a:rPr>
              <a:t>areers.cern</a:t>
            </a:r>
            <a:endParaRPr lang="en-US" sz="4800" i="1" u="none" dirty="0">
              <a:solidFill>
                <a:srgbClr val="3861AA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26003" y="21635"/>
            <a:ext cx="7467600" cy="1143000"/>
          </a:xfrm>
        </p:spPr>
        <p:txBody>
          <a:bodyPr/>
          <a:lstStyle/>
          <a:p>
            <a:r>
              <a:rPr lang="en-GB" dirty="0" smtClean="0"/>
              <a:t>Take part!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335" y="1007958"/>
            <a:ext cx="6938170" cy="372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9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270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67944" y="1478974"/>
            <a:ext cx="4465637" cy="285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200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4 to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14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months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18 months of technical undergraduate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studies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technical project with a CERN supervisor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living allowance, incl. health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insurance</a:t>
            </a: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7152" y="332656"/>
            <a:ext cx="765721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Technical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384376" cy="3073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5118283"/>
            <a:ext cx="3899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“It’s a great place to start a career,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it’s a great place to learn new skills, make new friends…”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44008" y="5041338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207294"/>
            <a:ext cx="1106733" cy="154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2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11960" y="1342992"/>
            <a:ext cx="4465637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3861AA"/>
                </a:solidFill>
                <a:latin typeface="Trebuchet MS" pitchFamily="34" charset="0"/>
              </a:rPr>
              <a:t>~ </a:t>
            </a: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30 </a:t>
            </a:r>
            <a:r>
              <a:rPr lang="en-US" sz="2800" b="1" u="none" dirty="0" smtClean="0">
                <a:solidFill>
                  <a:srgbClr val="3861AA"/>
                </a:solidFill>
              </a:rPr>
              <a:t>positions/year</a:t>
            </a:r>
            <a:endParaRPr lang="en-US" sz="2800" b="1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Translation, human resources, business administration, law, finance, librarianship, science communication, audiovisual, communication and public relations…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2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to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14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months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18 months of undergraduate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studies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n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administrative project with a CERN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supervisor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A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living allowance, incl. health insurance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4487" y="332656"/>
            <a:ext cx="752787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Admin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487" y="4356655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“My Admin Studentship was a great experience – I had exposure to more activities than I could have imagined”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00510" y="5157192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87" y="1439936"/>
            <a:ext cx="3656541" cy="2637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2446" y="231872"/>
            <a:ext cx="1173183" cy="16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2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69806" y="1213366"/>
            <a:ext cx="4608513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~60</a:t>
            </a:r>
            <a:r>
              <a:rPr lang="en-US" sz="2800" b="1" u="none" dirty="0" smtClean="0">
                <a:solidFill>
                  <a:srgbClr val="3861AA"/>
                </a:solidFill>
              </a:rPr>
              <a:t> </a:t>
            </a:r>
            <a:r>
              <a:rPr lang="en-US" sz="2800" b="1" u="none" dirty="0">
                <a:solidFill>
                  <a:srgbClr val="3861AA"/>
                </a:solidFill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applied 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 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6 months -3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Enrolled 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in a doctoral </a:t>
            </a:r>
            <a:r>
              <a:rPr lang="en-US" sz="1100" u="none" dirty="0" err="1" smtClean="0">
                <a:solidFill>
                  <a:srgbClr val="3861AA"/>
                </a:solidFill>
                <a:latin typeface="Trebuchet MS" pitchFamily="34" charset="0"/>
              </a:rPr>
              <a:t>programme</a:t>
            </a: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technical project, leading to a PhD thesis </a:t>
            </a:r>
            <a:b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</a:b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co-supervised by the university thesis advisor  and a CERN staff member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living allowance incl. Health insurance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746748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Doctoral Student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764" y="1268760"/>
            <a:ext cx="3955788" cy="2837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79511" y="4941168"/>
            <a:ext cx="4290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“Gave me the opportunity to meet important people, especially in the research fields”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88024" y="5048889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December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175052"/>
            <a:ext cx="1100578" cy="150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2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/>
          <p:cNvGraphicFramePr>
            <a:graphicFrameLocks/>
          </p:cNvGraphicFramePr>
          <p:nvPr>
            <p:extLst/>
          </p:nvPr>
        </p:nvGraphicFramePr>
        <p:xfrm>
          <a:off x="-450163" y="2355468"/>
          <a:ext cx="5312420" cy="3841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/>
          </p:nvPr>
        </p:nvGraphicFramePr>
        <p:xfrm>
          <a:off x="4423022" y="171512"/>
          <a:ext cx="5144786" cy="4367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44624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/>
              <a:t>Students by Discipline</a:t>
            </a:r>
            <a:endParaRPr lang="en-GB" sz="3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56699" y="3299283"/>
            <a:ext cx="2587315" cy="2587315"/>
            <a:chOff x="163172" y="2027401"/>
            <a:chExt cx="2587315" cy="2587315"/>
          </a:xfrm>
        </p:grpSpPr>
        <p:pic>
          <p:nvPicPr>
            <p:cNvPr id="12" name="Picture 2" descr="C:\Users\skrige\AppData\Local\Microsoft\Windows\Temporary Internet Files\Content.IE5\4SFN98C9\MC900431608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8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172" y="2027401"/>
              <a:ext cx="2587315" cy="2587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18838" y="2557354"/>
              <a:ext cx="12473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err="1" smtClean="0"/>
                <a:t>Applied</a:t>
              </a:r>
              <a:r>
                <a:rPr lang="fr-CH" sz="1600" dirty="0"/>
                <a:t> </a:t>
              </a:r>
              <a:r>
                <a:rPr lang="fr-CH" sz="1600" dirty="0" err="1" smtClean="0"/>
                <a:t>Physics</a:t>
              </a:r>
              <a:endParaRPr lang="fr-CH" sz="1600" dirty="0" smtClean="0"/>
            </a:p>
            <a:p>
              <a:pPr algn="ctr"/>
              <a:r>
                <a:rPr lang="fr-CH" sz="1600" dirty="0" smtClean="0"/>
                <a:t>50% </a:t>
              </a:r>
              <a:endParaRPr lang="en-GB" sz="16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287702" y="1200916"/>
            <a:ext cx="2512720" cy="2309104"/>
            <a:chOff x="893820" y="4761148"/>
            <a:chExt cx="2520280" cy="2520280"/>
          </a:xfrm>
        </p:grpSpPr>
        <p:pic>
          <p:nvPicPr>
            <p:cNvPr id="15" name="Picture 2" descr="C:\Users\skrige\AppData\Local\Microsoft\Windows\Temporary Internet Files\Content.IE5\4SFN98C9\MC900431608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8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93820" y="4761148"/>
              <a:ext cx="2520280" cy="252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844877" y="5440159"/>
              <a:ext cx="1296144" cy="63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smtClean="0"/>
                <a:t>Computing</a:t>
              </a:r>
            </a:p>
            <a:p>
              <a:pPr algn="ctr"/>
              <a:r>
                <a:rPr lang="fr-CH" sz="1600" dirty="0" smtClean="0"/>
                <a:t>39% 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7728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788024" y="1189916"/>
            <a:ext cx="372732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~300</a:t>
            </a:r>
            <a:r>
              <a:rPr lang="en-US" sz="2800" b="1" u="none" dirty="0" smtClean="0">
                <a:solidFill>
                  <a:srgbClr val="3861AA"/>
                </a:solidFill>
              </a:rPr>
              <a:t> positions/</a:t>
            </a:r>
            <a:r>
              <a:rPr lang="en-US" sz="2800" b="1" u="none" dirty="0" err="1" smtClean="0">
                <a:solidFill>
                  <a:srgbClr val="3861AA"/>
                </a:solidFill>
              </a:rPr>
              <a:t>yr</a:t>
            </a:r>
            <a:r>
              <a:rPr lang="en-US" sz="2800" b="1" u="none" dirty="0" smtClean="0">
                <a:solidFill>
                  <a:srgbClr val="3861AA"/>
                </a:solidFill>
              </a:rPr>
              <a:t> </a:t>
            </a:r>
            <a:endParaRPr lang="en-US" sz="2800" b="1" u="none" dirty="0">
              <a:solidFill>
                <a:srgbClr val="3861AA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	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 smtClean="0">
                <a:solidFill>
                  <a:srgbClr val="3861AA"/>
                </a:solidFill>
                <a:latin typeface="Trebuchet MS" pitchFamily="34" charset="0"/>
              </a:rPr>
              <a:t>LENGTH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:	8 to 13 weeks, during the summer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3 years of full-time studies at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university level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High-quality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lecture </a:t>
            </a:r>
            <a:r>
              <a:rPr lang="en-US" sz="1100" u="none" dirty="0" err="1" smtClean="0">
                <a:solidFill>
                  <a:srgbClr val="3861AA"/>
                </a:solidFill>
                <a:latin typeface="Trebuchet MS" pitchFamily="34" charset="0"/>
              </a:rPr>
              <a:t>programmes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- lecturers leaders in their field/ world-wide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Visits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and workshops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Living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allowance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Accommodation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in CERN hostel</a:t>
            </a:r>
            <a:r>
              <a:rPr lang="en-US" sz="10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610" y="333207"/>
            <a:ext cx="762273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>
                <a:latin typeface="+mj-lt"/>
                <a:ea typeface="+mj-ea"/>
                <a:cs typeface="+mj-cs"/>
              </a:rPr>
              <a:t>Summer Students </a:t>
            </a:r>
            <a:r>
              <a:rPr lang="en-US" sz="4100" dirty="0" err="1">
                <a:latin typeface="+mj-lt"/>
                <a:ea typeface="+mj-ea"/>
                <a:cs typeface="+mj-cs"/>
              </a:rPr>
              <a:t>programme</a:t>
            </a:r>
            <a:r>
              <a:rPr lang="en-US" sz="4100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124" y="1196752"/>
            <a:ext cx="4229379" cy="3160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-306796" y="5631942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sz="1600" b="1" i="1" dirty="0">
                <a:latin typeface="Trebuchet MS" pitchFamily="34" charset="0"/>
              </a:rPr>
              <a:t>Over 6000 young </a:t>
            </a:r>
            <a:r>
              <a:rPr lang="en-US" sz="1600" b="1" i="1" dirty="0" smtClean="0">
                <a:latin typeface="Trebuchet MS" pitchFamily="34" charset="0"/>
              </a:rPr>
              <a:t>scientists have </a:t>
            </a:r>
            <a:r>
              <a:rPr lang="en-US" sz="1600" b="1" i="1" dirty="0">
                <a:latin typeface="Trebuchet MS" pitchFamily="34" charset="0"/>
              </a:rPr>
              <a:t>benefitted to date…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71671" y="5083013"/>
            <a:ext cx="4972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Selection </a:t>
            </a:r>
            <a:r>
              <a:rPr lang="en-US" b="1" dirty="0">
                <a:solidFill>
                  <a:srgbClr val="C00000"/>
                </a:solidFill>
                <a:latin typeface="Trebuchet MS" pitchFamily="34" charset="0"/>
              </a:rPr>
              <a:t>M</a:t>
            </a:r>
            <a:r>
              <a:rPr lang="en-US" b="1" dirty="0" smtClean="0">
                <a:solidFill>
                  <a:srgbClr val="C00000"/>
                </a:solidFill>
                <a:latin typeface="Trebuchet MS" pitchFamily="34" charset="0"/>
              </a:rPr>
              <a:t>arch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524" y="4870752"/>
            <a:ext cx="3985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“Can’t imagine a better way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to spend my summer”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331" y="131185"/>
            <a:ext cx="1045898" cy="140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4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82089" y="1524454"/>
            <a:ext cx="5061911" cy="34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3861AA"/>
                </a:solidFill>
                <a:latin typeface="Trebuchet MS" pitchFamily="34" charset="0"/>
              </a:rPr>
              <a:t>~250 </a:t>
            </a:r>
            <a:r>
              <a:rPr lang="en-US" sz="2800" b="1" u="none" dirty="0">
                <a:solidFill>
                  <a:srgbClr val="3861AA"/>
                </a:solidFill>
                <a:latin typeface="Trebuchet MS" pitchFamily="34" charset="0"/>
              </a:rPr>
              <a:t>positions/year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: 	Physics, engineering, computing – from junio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r engineers to post-doc research physicists</a:t>
            </a:r>
            <a:endParaRPr lang="en-US" sz="11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LENGTH:	2-3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:	BSc, MSc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	No more than 10 years relevant post-MSc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 	Employment contract		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Attractive salary incl. social benefits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Training and networking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504" y="150021"/>
            <a:ext cx="864096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100" dirty="0" smtClean="0">
                <a:latin typeface="+mj-lt"/>
                <a:ea typeface="+mj-ea"/>
                <a:cs typeface="+mj-cs"/>
              </a:rPr>
              <a:t>Fellows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81" y="1700808"/>
            <a:ext cx="320937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0" y="4868656"/>
            <a:ext cx="4115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“An ideal place to follow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the most recent ideas in physics </a:t>
            </a:r>
            <a:br>
              <a:rPr lang="en-GB" sz="1600" i="1" dirty="0" smtClean="0">
                <a:solidFill>
                  <a:srgbClr val="00B050"/>
                </a:solidFill>
              </a:rPr>
            </a:br>
            <a:r>
              <a:rPr lang="en-GB" sz="1600" i="1" dirty="0" smtClean="0">
                <a:solidFill>
                  <a:srgbClr val="00B050"/>
                </a:solidFill>
              </a:rPr>
              <a:t>and start new collaborations”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078517" y="5514987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Committees in May and November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8240" y="218700"/>
            <a:ext cx="1268193" cy="170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62338" y="1793180"/>
            <a:ext cx="4502150" cy="357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For university graduates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FIELDS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 	physics, engineering, computing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DURATION: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up to 3 years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ELIGIBILITY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err="1">
                <a:solidFill>
                  <a:srgbClr val="3861AA"/>
                </a:solidFill>
                <a:latin typeface="Trebuchet MS" pitchFamily="34" charset="0"/>
              </a:rPr>
              <a:t>MSc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or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	≤5 years post-degree experience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FEATURES 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funded by the European Commission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employment contract with CERN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specific Marie-Curie vacancies published on CERN web pages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an attractive salary, social benefits, allowances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international network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169" y="332656"/>
            <a:ext cx="655272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Marie </a:t>
            </a:r>
            <a:r>
              <a:rPr lang="en-US" sz="4100" dirty="0" err="1" smtClean="0">
                <a:latin typeface="+mj-lt"/>
                <a:ea typeface="+mj-ea"/>
                <a:cs typeface="+mj-cs"/>
              </a:rPr>
              <a:t>Sklodowska</a:t>
            </a:r>
            <a:r>
              <a:rPr lang="en-US" sz="4100" dirty="0" smtClean="0">
                <a:latin typeface="+mj-lt"/>
                <a:ea typeface="+mj-ea"/>
                <a:cs typeface="+mj-cs"/>
              </a:rPr>
              <a:t>-Curie 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276872"/>
            <a:ext cx="4035350" cy="95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4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E6EAA-11F0-4CDB-9ABE-215DFEB3DCE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47306" y="1525359"/>
            <a:ext cx="522128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none" dirty="0" smtClean="0">
                <a:solidFill>
                  <a:srgbClr val="3861AA"/>
                </a:solidFill>
                <a:latin typeface="Trebuchet MS" pitchFamily="34" charset="0"/>
              </a:rPr>
              <a:t>~30-50 positions/year</a:t>
            </a:r>
            <a:endParaRPr lang="en-US" sz="28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>
                <a:solidFill>
                  <a:srgbClr val="3861AA"/>
                </a:solidFill>
                <a:latin typeface="Trebuchet MS" pitchFamily="34" charset="0"/>
              </a:rPr>
              <a:t>FIELDS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 : 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Mechanics, electronics,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electricity, etc.</a:t>
            </a:r>
            <a:endParaRPr lang="en-US" sz="1100" b="1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LENGTH: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	Typically 2 years</a:t>
            </a:r>
            <a:endParaRPr 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ELIGIBILITY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Technical diploma </a:t>
            </a:r>
            <a:endParaRPr 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no more than 4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years’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relevant experience </a:t>
            </a:r>
            <a:endParaRPr lang="en-US" sz="1100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FEATURES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An initial contract of one year renewable for a second year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endParaRPr lang="en-US" sz="1100" u="none" dirty="0" smtClean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	Project with CERN supervisor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</a:p>
          <a:p>
            <a:pPr marL="1895475" lvl="1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Training and networking (on the job, formal, languages)</a:t>
            </a:r>
          </a:p>
          <a:p>
            <a:pPr marL="1895475" lvl="1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Employment contract with attractive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salary incl. 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social</a:t>
            </a:r>
          </a:p>
          <a:p>
            <a:pPr marL="1895475" lvl="1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benefits</a:t>
            </a: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endParaRPr lang="en-US" sz="1000" u="none" dirty="0">
              <a:solidFill>
                <a:srgbClr val="3861AA"/>
              </a:solidFill>
              <a:latin typeface="Trebuchet MS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9512" y="332656"/>
            <a:ext cx="756084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Technician Training Experience </a:t>
            </a:r>
          </a:p>
        </p:txBody>
      </p:sp>
      <p:pic>
        <p:nvPicPr>
          <p:cNvPr id="7" name="Picture 2" descr="image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9086"/>
            <a:ext cx="3250041" cy="249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4487" y="5157192"/>
            <a:ext cx="3744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“I never imagined the possibilities CERN would offer me.”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44008" y="5449579"/>
            <a:ext cx="4105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38275" indent="-1438275" algn="ctr">
              <a:spcAft>
                <a:spcPts val="900"/>
              </a:spcAft>
              <a:tabLst>
                <a:tab pos="1438275" algn="l"/>
              </a:tabLst>
            </a:pPr>
            <a:r>
              <a:rPr lang="en-US" b="1" u="none" dirty="0" smtClean="0">
                <a:solidFill>
                  <a:srgbClr val="C00000"/>
                </a:solidFill>
                <a:latin typeface="Trebuchet MS" pitchFamily="34" charset="0"/>
              </a:rPr>
              <a:t>Several committees per year</a:t>
            </a:r>
            <a:endParaRPr lang="en-US" b="1" dirty="0">
              <a:solidFill>
                <a:srgbClr val="C00000"/>
              </a:solidFill>
              <a:latin typeface="Trebuchet MS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52" y="177250"/>
            <a:ext cx="1313822" cy="175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1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75749" y="133410"/>
            <a:ext cx="868680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CERN’s People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611560" y="1340768"/>
          <a:ext cx="813690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2048" y="1243927"/>
            <a:ext cx="2157411" cy="1677287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646252" y="2257037"/>
            <a:ext cx="1433748" cy="912883"/>
          </a:xfrm>
          <a:prstGeom prst="roundRect">
            <a:avLst>
              <a:gd name="adj" fmla="val 10000"/>
            </a:avLst>
          </a:prstGeom>
          <a:blipFill rotWithShape="0">
            <a:blip r:embed="rId9"/>
            <a:stretch>
              <a:fillRect/>
            </a:stretch>
          </a:blipFill>
        </p:spPr>
        <p:style>
          <a:lnRef idx="1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49" y="1000621"/>
            <a:ext cx="2880889" cy="192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5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C85E2B32-7436-4455-8CD3-4C0955A427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C6185779-65DA-4404-89DB-725003DF67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960667A7-D8AB-408B-9436-7C95E5531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8C833803-9D50-4D0E-B932-1335A53860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21B1D460-51F2-455A-A001-EB8828A23D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FEA6A9E0-6B1A-42C0-885A-653718035E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394F68AD-B1ED-4CE1-A475-345B82C32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dgm id="{46DB5CD8-9F80-4471-8BED-4792ED37FF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B7984E89-92C9-4D11-8927-F3A20B46CB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graphicEl>
                                              <a:dgm id="{8E1CA32B-E98F-423A-A7C8-31016BEA9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graphicEl>
                                              <a:dgm id="{369DFEF1-6B78-42BE-A5A4-934D51352D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B1729EB6-0505-40AC-9007-DDBBA2495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06EF4514-4CC0-4645-9111-8E9E719C8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497443B0-8C57-4425-BDF8-7311D65F0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403673D2-256E-4297-86E2-BA8795CB5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graphicEl>
                                              <a:dgm id="{971FF5CF-4244-400B-B5AA-8B2956E177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dgm id="{AA3E3C0D-54B6-44AD-990E-BC270AE1F7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2177D7-C1CE-4027-BB29-8C3CE2B57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dgm id="{FA2177D7-C1CE-4027-BB29-8C3CE2B57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FB2361-C199-41AB-825F-0E4EAAD0C5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dgm id="{82FB2361-C199-41AB-825F-0E4EAAD0C5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CA7F61-4F80-4B71-9D24-FD322EE470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graphicEl>
                                              <a:dgm id="{B5CA7F61-4F80-4B71-9D24-FD322EE470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graphicEl>
                                              <a:dgm id="{2402299F-197D-4511-A9A2-F07D0B43A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graphicEl>
                                              <a:dgm id="{FECCBDA0-A76F-4FD2-97A8-01ABA81F5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dgm id="{C6F1566C-E50F-4F49-9226-3BC195619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4AB29C-E07A-46CF-A19B-83E09010F6CA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23929" y="1124744"/>
            <a:ext cx="496855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u="none" dirty="0">
                <a:solidFill>
                  <a:srgbClr val="3861AA"/>
                </a:solidFill>
              </a:rPr>
              <a:t>~ </a:t>
            </a:r>
            <a:r>
              <a:rPr lang="en-US" sz="2800" b="1" u="none" dirty="0" smtClean="0">
                <a:solidFill>
                  <a:srgbClr val="3861AA"/>
                </a:solidFill>
              </a:rPr>
              <a:t>150 positions/year</a:t>
            </a:r>
          </a:p>
          <a:p>
            <a:pPr>
              <a:defRPr/>
            </a:pPr>
            <a:endParaRPr lang="en-US" sz="1000" u="none" dirty="0">
              <a:solidFill>
                <a:srgbClr val="000099"/>
              </a:solidFill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000099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FIELDS : 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Physics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, engineering, 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computing, technicians, administrative staff</a:t>
            </a:r>
            <a:endParaRPr lang="en-US" sz="1100" b="1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b="1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dirty="0">
                <a:solidFill>
                  <a:srgbClr val="3861AA"/>
                </a:solidFill>
                <a:latin typeface="Trebuchet MS" pitchFamily="34" charset="0"/>
              </a:rPr>
              <a:t>ELIGIBILITY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: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F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rom 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apprenticeship to PhD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endParaRPr 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b="1" u="none" dirty="0" smtClean="0">
                <a:solidFill>
                  <a:srgbClr val="3861AA"/>
                </a:solidFill>
                <a:latin typeface="Trebuchet MS" pitchFamily="34" charset="0"/>
              </a:rPr>
              <a:t>FEATURES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: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 smtClean="0">
                <a:solidFill>
                  <a:srgbClr val="3861AA"/>
                </a:solidFill>
                <a:latin typeface="Trebuchet MS" pitchFamily="34" charset="0"/>
              </a:rPr>
              <a:t>U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p to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5 </a:t>
            </a:r>
            <a:r>
              <a:rPr lang="en-US" altLang="en-US" sz="1100" u="none" dirty="0">
                <a:solidFill>
                  <a:srgbClr val="3861AA"/>
                </a:solidFill>
                <a:latin typeface="Trebuchet MS" pitchFamily="34" charset="0"/>
              </a:rPr>
              <a:t>year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initial limited duration contract </a:t>
            </a: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Competitive </a:t>
            </a:r>
            <a:r>
              <a:rPr lang="en-US" altLang="en-US" sz="1100" u="none" dirty="0">
                <a:solidFill>
                  <a:srgbClr val="3861AA"/>
                </a:solidFill>
                <a:latin typeface="Trebuchet MS" pitchFamily="34" charset="0"/>
              </a:rPr>
              <a:t>salaries incl. social 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benefits </a:t>
            </a:r>
            <a:endParaRPr lang="en-US" altLang="en-US" sz="1100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altLang="en-US" sz="1100" dirty="0">
                <a:solidFill>
                  <a:srgbClr val="3861AA"/>
                </a:solidFill>
                <a:latin typeface="Trebuchet MS" pitchFamily="34" charset="0"/>
              </a:rPr>
              <a:t>R</a:t>
            </a:r>
            <a:r>
              <a:rPr lang="en-US" alt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elocation expenses</a:t>
            </a:r>
            <a:endParaRPr lang="en-US" altLang="en-US" sz="1100" u="none" dirty="0">
              <a:solidFill>
                <a:srgbClr val="3861AA"/>
              </a:solidFill>
              <a:latin typeface="Trebuchet MS" pitchFamily="34" charset="0"/>
            </a:endParaRPr>
          </a:p>
          <a:p>
            <a:pPr marL="1438275" indent="-1438275">
              <a:spcAft>
                <a:spcPts val="900"/>
              </a:spcAft>
              <a:tabLst>
                <a:tab pos="1438275" algn="l"/>
              </a:tabLst>
              <a:defRPr/>
            </a:pP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	</a:t>
            </a:r>
            <a:r>
              <a:rPr lang="en-US" sz="1100" dirty="0">
                <a:solidFill>
                  <a:srgbClr val="3861AA"/>
                </a:solidFill>
                <a:latin typeface="Trebuchet MS" pitchFamily="34" charset="0"/>
              </a:rPr>
              <a:t>T</a:t>
            </a:r>
            <a:r>
              <a:rPr lang="en-US" sz="1100" u="none" dirty="0" smtClean="0">
                <a:solidFill>
                  <a:srgbClr val="3861AA"/>
                </a:solidFill>
                <a:latin typeface="Trebuchet MS" pitchFamily="34" charset="0"/>
              </a:rPr>
              <a:t>raining (</a:t>
            </a:r>
            <a:r>
              <a:rPr lang="en-US" sz="1100" u="none" dirty="0">
                <a:solidFill>
                  <a:srgbClr val="3861AA"/>
                </a:solidFill>
                <a:latin typeface="Trebuchet MS" pitchFamily="34" charset="0"/>
              </a:rPr>
              <a:t>language courses, technical training)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0863" y="165875"/>
            <a:ext cx="674740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100" dirty="0">
                <a:latin typeface="+mj-lt"/>
                <a:ea typeface="+mj-ea"/>
                <a:cs typeface="+mj-cs"/>
              </a:rPr>
              <a:t>Staff positions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10026" b="14376"/>
          <a:stretch/>
        </p:blipFill>
        <p:spPr bwMode="auto">
          <a:xfrm>
            <a:off x="108000" y="1268760"/>
            <a:ext cx="3600400" cy="2841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4361" y="4349284"/>
            <a:ext cx="326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600" i="1" dirty="0" smtClean="0">
                <a:solidFill>
                  <a:srgbClr val="00B050"/>
                </a:solidFill>
              </a:rPr>
              <a:t>“</a:t>
            </a:r>
            <a:r>
              <a:rPr lang="en-US" sz="1600" i="1" dirty="0">
                <a:solidFill>
                  <a:srgbClr val="00B050"/>
                </a:solidFill>
              </a:rPr>
              <a:t>It’s the chance to focus on </a:t>
            </a:r>
            <a:r>
              <a:rPr lang="en-US" sz="1600" i="1" dirty="0" smtClean="0">
                <a:solidFill>
                  <a:srgbClr val="00B050"/>
                </a:solidFill>
              </a:rPr>
              <a:t>being the </a:t>
            </a:r>
            <a:r>
              <a:rPr lang="en-US" sz="1600" i="1" dirty="0">
                <a:solidFill>
                  <a:srgbClr val="00B050"/>
                </a:solidFill>
              </a:rPr>
              <a:t>very best at </a:t>
            </a:r>
            <a:r>
              <a:rPr lang="en-US" sz="1600" i="1" dirty="0" smtClean="0">
                <a:solidFill>
                  <a:srgbClr val="00B050"/>
                </a:solidFill>
              </a:rPr>
              <a:t>what you </a:t>
            </a:r>
            <a:r>
              <a:rPr lang="en-US" sz="1600" i="1" dirty="0">
                <a:solidFill>
                  <a:srgbClr val="00B050"/>
                </a:solidFill>
              </a:rPr>
              <a:t>do.</a:t>
            </a:r>
            <a:r>
              <a:rPr lang="en-GB" sz="1600" i="1" dirty="0" smtClean="0">
                <a:solidFill>
                  <a:srgbClr val="00B050"/>
                </a:solidFill>
              </a:rPr>
              <a:t>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395" y="114192"/>
            <a:ext cx="1271917" cy="178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7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0762" y="104757"/>
            <a:ext cx="8226854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smtClean="0"/>
              <a:t>Associates</a:t>
            </a:r>
            <a:endParaRPr lang="en-GB" sz="41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11960" y="1268760"/>
            <a:ext cx="4680520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Scientific Associates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Experienced individuals on leave of absence 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mainly in physics</a:t>
            </a:r>
          </a:p>
          <a:p>
            <a:pPr marL="36576" indent="0"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Normally 12 months (24 months max)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US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/>
              <a:t>Cooperation associates / Users</a:t>
            </a:r>
            <a:endParaRPr lang="en-GB" sz="1400" dirty="0" smtClean="0"/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/>
              <a:t>Scientists (including PhD students in physics)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600" b="1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Corresponding Associates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Experienced individuals from smaller Member States on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leave of absence mainly in physics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6 months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2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600" b="1" dirty="0" smtClean="0">
                <a:latin typeface="+mj-lt"/>
              </a:rPr>
              <a:t>Project Associates</a:t>
            </a:r>
            <a:endParaRPr lang="en-GB" sz="14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Physicists, engineers and technicians invited by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Departments (according to agreements)</a:t>
            </a:r>
            <a:endParaRPr lang="en-GB" sz="600" dirty="0" smtClean="0">
              <a:latin typeface="+mj-lt"/>
            </a:endParaRPr>
          </a:p>
          <a:p>
            <a:pPr>
              <a:buFont typeface="Arial"/>
              <a:buNone/>
              <a:tabLst>
                <a:tab pos="1257300" algn="l"/>
              </a:tabLst>
            </a:pPr>
            <a:r>
              <a:rPr lang="en-GB" sz="1400" dirty="0" smtClean="0">
                <a:latin typeface="+mj-lt"/>
              </a:rPr>
              <a:t>Up to 3 years</a:t>
            </a:r>
          </a:p>
          <a:p>
            <a:pPr>
              <a:buFont typeface="Arial"/>
              <a:buNone/>
              <a:tabLst>
                <a:tab pos="1257300" algn="l"/>
              </a:tabLst>
            </a:pPr>
            <a:endParaRPr lang="en-GB" sz="1400" dirty="0" smtClean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62" y="1223970"/>
            <a:ext cx="3779182" cy="240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44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Working at CERN is…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Being </a:t>
            </a:r>
            <a:r>
              <a:rPr lang="en-GB" dirty="0"/>
              <a:t>at the forefront of technology and physics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Collaborating </a:t>
            </a:r>
            <a:r>
              <a:rPr lang="en-GB" dirty="0">
                <a:solidFill>
                  <a:srgbClr val="00B050"/>
                </a:solidFill>
              </a:rPr>
              <a:t>with multicultural and multidisciplinary teams, without  political or religious barriers </a:t>
            </a:r>
          </a:p>
          <a:p>
            <a:r>
              <a:rPr lang="en-GB" dirty="0" smtClean="0"/>
              <a:t>Following experts </a:t>
            </a:r>
            <a:r>
              <a:rPr lang="en-GB" dirty="0"/>
              <a:t>in their technical domain</a:t>
            </a:r>
          </a:p>
          <a:p>
            <a:r>
              <a:rPr lang="en-GB" sz="3100" dirty="0">
                <a:solidFill>
                  <a:srgbClr val="00B050"/>
                </a:solidFill>
              </a:rPr>
              <a:t>Being part of a dynamic environment with training opportunities</a:t>
            </a:r>
          </a:p>
          <a:p>
            <a:r>
              <a:rPr lang="en-GB" dirty="0" smtClean="0"/>
              <a:t>Making </a:t>
            </a:r>
            <a:r>
              <a:rPr lang="en-GB" dirty="0"/>
              <a:t>valuable and long-lasting contacts from all over Europe</a:t>
            </a:r>
          </a:p>
          <a:p>
            <a:r>
              <a:rPr lang="en-GB" sz="3100" dirty="0">
                <a:solidFill>
                  <a:srgbClr val="00B050"/>
                </a:solidFill>
              </a:rPr>
              <a:t>Learning languages: CERN is a bi-lingual organization (English and French)</a:t>
            </a:r>
          </a:p>
          <a:p>
            <a:r>
              <a:rPr lang="en-GB" dirty="0" smtClean="0"/>
              <a:t>An attractive </a:t>
            </a:r>
            <a:r>
              <a:rPr lang="en-GB" dirty="0"/>
              <a:t>remuneration </a:t>
            </a:r>
            <a:r>
              <a:rPr lang="en-GB" dirty="0" smtClean="0"/>
              <a:t>package</a:t>
            </a:r>
          </a:p>
          <a:p>
            <a:r>
              <a:rPr lang="en-GB" sz="3100" dirty="0">
                <a:solidFill>
                  <a:srgbClr val="00B050"/>
                </a:solidFill>
              </a:rPr>
              <a:t>A unique experience!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CERN-Finland Roadshow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4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CERN’s Structure</a:t>
            </a:r>
            <a:endParaRPr lang="en-GB" dirty="0"/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457201" y="1173935"/>
          <a:ext cx="8112368" cy="4793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795405" y="2007195"/>
            <a:ext cx="1358939" cy="4099689"/>
            <a:chOff x="3744686" y="1141277"/>
            <a:chExt cx="1491344" cy="4965608"/>
          </a:xfrm>
        </p:grpSpPr>
        <p:sp>
          <p:nvSpPr>
            <p:cNvPr id="12" name="Rectangle 11"/>
            <p:cNvSpPr/>
            <p:nvPr/>
          </p:nvSpPr>
          <p:spPr>
            <a:xfrm>
              <a:off x="3744686" y="1141277"/>
              <a:ext cx="1491344" cy="496560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77091" y="5639476"/>
              <a:ext cx="1299053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SECTORS</a:t>
              </a:r>
              <a:endParaRPr lang="en-GB" sz="1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4260" y="1119505"/>
            <a:ext cx="1159144" cy="5009148"/>
            <a:chOff x="5214260" y="1119505"/>
            <a:chExt cx="1219198" cy="4987380"/>
          </a:xfrm>
        </p:grpSpPr>
        <p:sp>
          <p:nvSpPr>
            <p:cNvPr id="15" name="Rectangle 14"/>
            <p:cNvSpPr/>
            <p:nvPr/>
          </p:nvSpPr>
          <p:spPr>
            <a:xfrm>
              <a:off x="5214260" y="1119505"/>
              <a:ext cx="1219198" cy="498738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43311" y="1170077"/>
              <a:ext cx="1175657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DEPTS</a:t>
              </a:r>
              <a:endParaRPr lang="en-GB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87889" y="1119505"/>
            <a:ext cx="461665" cy="4998266"/>
            <a:chOff x="6487889" y="1119505"/>
            <a:chExt cx="461665" cy="4998266"/>
          </a:xfrm>
        </p:grpSpPr>
        <p:sp>
          <p:nvSpPr>
            <p:cNvPr id="19" name="Rectangle 18"/>
            <p:cNvSpPr/>
            <p:nvPr/>
          </p:nvSpPr>
          <p:spPr>
            <a:xfrm>
              <a:off x="6487889" y="1119505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130497" y="3259386"/>
              <a:ext cx="1175657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GROUPS</a:t>
              </a:r>
              <a:endParaRPr lang="en-GB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043060" y="1119505"/>
            <a:ext cx="461665" cy="4990098"/>
            <a:chOff x="7043060" y="1130387"/>
            <a:chExt cx="461665" cy="4998266"/>
          </a:xfrm>
        </p:grpSpPr>
        <p:sp>
          <p:nvSpPr>
            <p:cNvPr id="22" name="Rectangle 21"/>
            <p:cNvSpPr/>
            <p:nvPr/>
          </p:nvSpPr>
          <p:spPr>
            <a:xfrm>
              <a:off x="7043060" y="1130387"/>
              <a:ext cx="461665" cy="499826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6611204" y="3259399"/>
              <a:ext cx="1284489" cy="3827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SECTIONS</a:t>
              </a:r>
              <a:endParaRPr lang="en-GB" sz="1600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743" y="2558572"/>
            <a:ext cx="1813223" cy="17843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981870" y="117029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8888" lvl="1">
              <a:buClr>
                <a:schemeClr val="tx2"/>
              </a:buClr>
            </a:pPr>
            <a:r>
              <a:rPr lang="en-US" sz="1600" dirty="0"/>
              <a:t>The </a:t>
            </a:r>
            <a:r>
              <a:rPr lang="en-US" sz="1600" dirty="0" smtClean="0"/>
              <a:t>DG is appointed by Council &amp; </a:t>
            </a:r>
            <a:r>
              <a:rPr lang="en-US" sz="1600" dirty="0"/>
              <a:t>acts as CEO and legal representative of the Organization (appointed for 5 years)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915276" y="1119504"/>
            <a:ext cx="597144" cy="4998267"/>
            <a:chOff x="7043061" y="1130387"/>
            <a:chExt cx="461665" cy="4998266"/>
          </a:xfrm>
        </p:grpSpPr>
        <p:sp>
          <p:nvSpPr>
            <p:cNvPr id="26" name="Rectangle 25"/>
            <p:cNvSpPr/>
            <p:nvPr/>
          </p:nvSpPr>
          <p:spPr>
            <a:xfrm>
              <a:off x="7043061" y="1130387"/>
              <a:ext cx="461665" cy="499826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6329763" y="3267854"/>
              <a:ext cx="1885472" cy="3827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EXPERIMENTS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562487" y="1119505"/>
            <a:ext cx="424195" cy="5009148"/>
            <a:chOff x="7043060" y="1130387"/>
            <a:chExt cx="461665" cy="4998266"/>
          </a:xfrm>
        </p:grpSpPr>
        <p:sp>
          <p:nvSpPr>
            <p:cNvPr id="29" name="Rectangle 28"/>
            <p:cNvSpPr/>
            <p:nvPr/>
          </p:nvSpPr>
          <p:spPr>
            <a:xfrm>
              <a:off x="7043060" y="1130387"/>
              <a:ext cx="461665" cy="4998266"/>
            </a:xfrm>
            <a:prstGeom prst="rect">
              <a:avLst/>
            </a:prstGeom>
            <a:noFill/>
            <a:ln w="28575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16200000">
              <a:off x="6329763" y="3267854"/>
              <a:ext cx="1885472" cy="382722"/>
            </a:xfrm>
            <a:prstGeom prst="rect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TEAMS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89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10FE1676-977A-4E35-9AA2-BC12EAEB9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DDA3ACC9-854A-4200-877C-1696D252B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44B03362-ACF8-45BB-8887-D703B8733C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5F63C7A3-9852-40B8-B152-5124308CC8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484B9374-9C11-4493-B7BA-C48506021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graphicEl>
                                              <a:dgm id="{1ECE0F5E-0015-4DEC-9884-83258585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dgm id="{6CEDF473-C856-4174-A525-0378745104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9D307A3E-B83F-400E-A203-635FE51EFB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graphicEl>
                                              <a:dgm id="{F1DEBE3B-4F93-4FB2-AF89-98705EADE6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graphicEl>
                                              <a:dgm id="{EE85C185-96AB-427E-9FC0-5D67EC399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8CD76DE1-CA9C-4B77-8F35-EEAE732994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4E67F190-054A-4BC0-8EC4-BECFCF1A31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graphicEl>
                                              <a:dgm id="{7C092F4E-C5ED-4EDB-BB8D-27C230E440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55103907-1569-49CC-8686-D5FE9C2E29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graphicEl>
                                              <a:dgm id="{2FEDE243-D173-41C0-ACD8-769B94FA1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graphicEl>
                                              <a:dgm id="{A8480214-45F5-48EC-940E-E9A7141D4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>
                                            <p:graphicEl>
                                              <a:dgm id="{9CB206D8-E058-4E79-B3FA-06025D9717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graphicEl>
                                              <a:dgm id="{D42ABE51-8114-43A8-9818-866BEA64B5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>
                                            <p:graphicEl>
                                              <a:dgm id="{52B6FC77-ABFC-47A9-83AF-27B0C01A16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>
                                            <p:graphicEl>
                                              <a:dgm id="{56095ECD-AB19-46DE-9170-11BA4D476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>
                                            <p:graphicEl>
                                              <a:dgm id="{75C9169E-5953-41DA-863B-E84AAE0125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>
                                            <p:graphicEl>
                                              <a:dgm id="{ED8ECC75-0D19-4478-911F-8F0557A001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>
                                            <p:graphicEl>
                                              <a:dgm id="{B6167359-2B22-4AE6-95BB-7B2D66387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">
                                            <p:graphicEl>
                                              <a:dgm id="{A702C190-9EB1-486C-9E65-A8186C4AF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>
                                            <p:graphicEl>
                                              <a:dgm id="{1A8AFA7F-90B8-4DE6-9E8A-76ED9D1B0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>
                                            <p:graphicEl>
                                              <a:dgm id="{E4081C1E-1B93-42BD-A984-6BDCC4AA32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>
                                            <p:graphicEl>
                                              <a:dgm id="{41527828-2C4B-463D-8B95-B52A4369F5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">
                                            <p:graphicEl>
                                              <a:dgm id="{C49A91BE-ADFA-40D1-B8BB-A5B68C0697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">
                                            <p:graphicEl>
                                              <a:dgm id="{069337B5-2036-49A1-9661-0CC3D3DD14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">
                                            <p:graphicEl>
                                              <a:dgm id="{C3DD417B-B2F3-4518-9FD5-A84E189A3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">
                                            <p:graphicEl>
                                              <a:dgm id="{24D09FAC-A0A6-47B4-A8BA-1B88A4F12C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">
                                            <p:graphicEl>
                                              <a:dgm id="{14425A0D-6D2C-482F-A49F-DB6D3099DF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">
                                            <p:graphicEl>
                                              <a:dgm id="{002ECC83-EC90-4AFC-87C7-572F5803A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38" y="1080216"/>
            <a:ext cx="4009782" cy="48625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54171" y="1426016"/>
            <a:ext cx="37482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June 2019, for a contribution of 0.09%: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Staff (grade 6 and 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Fellows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dirty="0" smtClean="0"/>
              <a:t> Doctoral student </a:t>
            </a:r>
          </a:p>
          <a:p>
            <a:r>
              <a:rPr lang="en-US" b="1" dirty="0" smtClean="0"/>
              <a:t>Note recent selection of 1 Technical student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53752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Cyprus </a:t>
            </a:r>
            <a:r>
              <a:rPr lang="fr-CH" dirty="0" smtClean="0"/>
              <a:t>@</a:t>
            </a:r>
            <a:r>
              <a:rPr lang="en-GB" dirty="0" smtClean="0"/>
              <a:t> CERN overview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790950" y="1196752"/>
            <a:ext cx="544158" cy="2292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88530" y="2198282"/>
            <a:ext cx="3905689" cy="2507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782021" y="3771830"/>
            <a:ext cx="3419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Good return!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Positive evolution in 2 years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651" y="4673601"/>
            <a:ext cx="3893199" cy="134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51519" y="53752"/>
            <a:ext cx="8520691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Cyprus </a:t>
            </a:r>
            <a:r>
              <a:rPr lang="fr-CH" dirty="0" smtClean="0"/>
              <a:t>@</a:t>
            </a:r>
            <a:r>
              <a:rPr lang="en-GB" dirty="0" smtClean="0"/>
              <a:t> CERN – a closer look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85054" y="5529860"/>
            <a:ext cx="600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7</a:t>
            </a:r>
            <a:r>
              <a:rPr lang="en-US" baseline="30000" dirty="0" smtClean="0"/>
              <a:t>th</a:t>
            </a:r>
            <a:r>
              <a:rPr lang="en-US" dirty="0" smtClean="0"/>
              <a:t> June 2019 (CY first nationality)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576972" y="2939518"/>
            <a:ext cx="24872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DOCT: Doctoral Student</a:t>
            </a:r>
          </a:p>
          <a:p>
            <a:r>
              <a:rPr lang="en-US" sz="1100" dirty="0"/>
              <a:t>FELL: Fellow</a:t>
            </a:r>
          </a:p>
          <a:p>
            <a:r>
              <a:rPr lang="en-US" sz="1100" dirty="0" smtClean="0"/>
              <a:t>PJAS</a:t>
            </a:r>
            <a:r>
              <a:rPr lang="en-US" sz="1100" dirty="0"/>
              <a:t>: Project Associate</a:t>
            </a:r>
          </a:p>
          <a:p>
            <a:r>
              <a:rPr lang="en-US" sz="1100" dirty="0"/>
              <a:t>STAF: Staff member</a:t>
            </a:r>
          </a:p>
          <a:p>
            <a:r>
              <a:rPr lang="en-US" sz="1100" dirty="0" smtClean="0"/>
              <a:t>VISC</a:t>
            </a:r>
            <a:r>
              <a:rPr lang="en-US" sz="1100" dirty="0"/>
              <a:t>: Visiting Scientist</a:t>
            </a:r>
          </a:p>
          <a:p>
            <a:r>
              <a:rPr lang="en-US" sz="1100" dirty="0" smtClean="0"/>
              <a:t>USER</a:t>
            </a:r>
            <a:endParaRPr lang="en-US" sz="1100" dirty="0"/>
          </a:p>
          <a:p>
            <a:endParaRPr lang="en-GB" sz="11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126221"/>
              </p:ext>
            </p:extLst>
          </p:nvPr>
        </p:nvGraphicFramePr>
        <p:xfrm>
          <a:off x="-1" y="1314451"/>
          <a:ext cx="6962775" cy="4282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65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51519" y="362510"/>
            <a:ext cx="8520691" cy="1143000"/>
          </a:xfrm>
          <a:prstGeom prst="rect">
            <a:avLst/>
          </a:prstGeom>
        </p:spPr>
        <p:txBody>
          <a:bodyPr vert="horz" lIns="45720" rIns="45720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Cyprus </a:t>
            </a:r>
            <a:r>
              <a:rPr lang="fr-CH" dirty="0" smtClean="0"/>
              <a:t>@</a:t>
            </a:r>
            <a:r>
              <a:rPr lang="en-GB" dirty="0" smtClean="0"/>
              <a:t> CERN –Staff application evolution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65" y="1926431"/>
            <a:ext cx="8340835" cy="203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3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Cyprus </a:t>
            </a:r>
            <a:r>
              <a:rPr lang="fr-CH" dirty="0"/>
              <a:t>@</a:t>
            </a:r>
            <a:r>
              <a:rPr lang="en-GB" dirty="0"/>
              <a:t> </a:t>
            </a:r>
            <a:r>
              <a:rPr lang="en-GB" dirty="0" smtClean="0"/>
              <a:t>CERN -</a:t>
            </a:r>
            <a:r>
              <a:rPr lang="fr-CH" dirty="0" smtClean="0"/>
              <a:t> Programme application </a:t>
            </a:r>
            <a:r>
              <a:rPr lang="fr-CH" dirty="0" err="1" smtClean="0"/>
              <a:t>evolution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83394"/>
            <a:ext cx="8545651" cy="407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4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00863" y="165875"/>
            <a:ext cx="8763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400" dirty="0" smtClean="0"/>
              <a:t>Next application deadlines</a:t>
            </a:r>
            <a:endParaRPr lang="en-US" sz="4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4910907" y="0"/>
          <a:ext cx="4233093" cy="2769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08512" y="872061"/>
            <a:ext cx="7776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Fellowship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Last committee on 21 May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Applications until 2 September; committee 19 November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cern.ch/fell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Technical/Doctoral/Administrative student </a:t>
            </a:r>
            <a:r>
              <a:rPr lang="en-US" dirty="0" err="1" smtClean="0"/>
              <a:t>programme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Last committee 9 May 2019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Applications until 21 October; committee 3 December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cern.ch/tech, cern.ch/admin</a:t>
            </a:r>
          </a:p>
          <a:p>
            <a:pPr lvl="1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Technician Training Experience (open all year round with 3 selection committees per year):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Last committee 12 June (Next: 15 Oct)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Continuously open for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cern.ch/</a:t>
            </a:r>
            <a:r>
              <a:rPr lang="en-US" dirty="0" err="1"/>
              <a:t>tte</a:t>
            </a:r>
            <a:endParaRPr lang="en-US" dirty="0"/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Summer student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Closed – re-opens in Autumn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ern.ch/</a:t>
            </a:r>
            <a:r>
              <a:rPr lang="en-US" dirty="0" err="1" smtClean="0"/>
              <a:t>summies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704" y="1859328"/>
            <a:ext cx="956641" cy="13090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177" y="2116650"/>
            <a:ext cx="1010381" cy="141940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2854" y="3279649"/>
            <a:ext cx="1051512" cy="146820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981" y="4747850"/>
            <a:ext cx="1045898" cy="14055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1316" y="3951200"/>
            <a:ext cx="991476" cy="132619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1153" y="287323"/>
            <a:ext cx="1015853" cy="136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22953" y="242197"/>
            <a:ext cx="6175662" cy="956618"/>
          </a:xfrm>
          <a:prstGeom prst="rect">
            <a:avLst/>
          </a:prstGeom>
        </p:spPr>
        <p:txBody>
          <a:bodyPr vert="horz" lIns="34290" rIns="3429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en-US" sz="3450" dirty="0" smtClean="0">
                <a:solidFill>
                  <a:srgbClr val="0055A0"/>
                </a:solidFill>
              </a:rPr>
              <a:t>Follow us! “</a:t>
            </a:r>
            <a:r>
              <a:rPr lang="en-US" sz="3450" dirty="0" err="1" smtClean="0">
                <a:solidFill>
                  <a:srgbClr val="0055A0"/>
                </a:solidFill>
              </a:rPr>
              <a:t>CERNJobs</a:t>
            </a:r>
            <a:r>
              <a:rPr lang="en-US" sz="3450" dirty="0" smtClean="0">
                <a:solidFill>
                  <a:srgbClr val="0055A0"/>
                </a:solidFill>
              </a:rPr>
              <a:t>”</a:t>
            </a:r>
            <a:endParaRPr lang="en-US" sz="3450" dirty="0">
              <a:solidFill>
                <a:srgbClr val="0055A0"/>
              </a:solidFill>
            </a:endParaRPr>
          </a:p>
        </p:txBody>
      </p:sp>
      <p:pic>
        <p:nvPicPr>
          <p:cNvPr id="43010" name="Picture 2" descr="http://www.admissiblesicn.com/uploaded/facebook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416" y="1364001"/>
            <a:ext cx="957688" cy="957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14" name="Picture 6" descr="http://www.jelia.fr/linkedi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7388" y="3675541"/>
            <a:ext cx="918102" cy="918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16" name="Picture 8" descr="http://img.over-blog.com/512x512/3/75/88/58/youtube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4902" y="1507789"/>
            <a:ext cx="972108" cy="972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403129"/>
            <a:ext cx="769151" cy="7691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267" y="4230706"/>
            <a:ext cx="2195065" cy="1718574"/>
          </a:xfrm>
          <a:prstGeom prst="rect">
            <a:avLst/>
          </a:prstGeom>
        </p:spPr>
      </p:pic>
      <p:pic>
        <p:nvPicPr>
          <p:cNvPr id="43012" name="Picture 4" descr="http://www.lesitedelevenementiel.com/wp-content/uploads/twitter-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34" y="3096032"/>
            <a:ext cx="860394" cy="860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630" y="925992"/>
            <a:ext cx="2426702" cy="186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89038" y="4593972"/>
            <a:ext cx="3800687" cy="19626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3337" y="3884467"/>
            <a:ext cx="2979222" cy="14190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43308" y="1249759"/>
            <a:ext cx="2653663" cy="17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4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2681</TotalTime>
  <Words>849</Words>
  <Application>Microsoft Office PowerPoint</Application>
  <PresentationFormat>On-screen Show (4:3)</PresentationFormat>
  <Paragraphs>288</Paragraphs>
  <Slides>22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Optima</vt:lpstr>
      <vt:lpstr>Trebuchet MS</vt:lpstr>
      <vt:lpstr>CERNCorporate4-3</vt:lpstr>
      <vt:lpstr>CERN – Cyprus Personnel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Cyprus @ CERN - Programme application evolution</vt:lpstr>
      <vt:lpstr>PowerPoint Presentation</vt:lpstr>
      <vt:lpstr>PowerPoint Presentation</vt:lpstr>
      <vt:lpstr>Take part!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Working at CERN is…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Anna Cook</cp:lastModifiedBy>
  <cp:revision>133</cp:revision>
  <cp:lastPrinted>2016-11-25T11:30:37Z</cp:lastPrinted>
  <dcterms:created xsi:type="dcterms:W3CDTF">2012-11-30T11:04:26Z</dcterms:created>
  <dcterms:modified xsi:type="dcterms:W3CDTF">2019-06-12T13:58:52Z</dcterms:modified>
</cp:coreProperties>
</file>