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a543e7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a543e7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a543e777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a543e777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a543e777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a543e777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a543e777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a543e777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4-minute presentation on GPU Clustering Speed-ups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Benjamin Kilian, 20/05/2019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GPU Memory Management takes considerable time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Each iteration of our clustering algorithm makes 5 calls to GPU functions, allocating, copying, and freeing memory each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With 104 layers in HGCal this is a total of 520 kernel calls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Data is represented as an array of structures (more memory to copy)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337" y="2689841"/>
            <a:ext cx="7489324" cy="245365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6122975" y="4071200"/>
            <a:ext cx="1222800" cy="497700"/>
          </a:xfrm>
          <a:prstGeom prst="flowChartConnector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4" name="Google Shape;64;p14"/>
          <p:cNvCxnSpPr>
            <a:stCxn id="63" idx="2"/>
          </p:cNvCxnSpPr>
          <p:nvPr/>
        </p:nvCxnSpPr>
        <p:spPr>
          <a:xfrm flipH="1">
            <a:off x="2213975" y="4320050"/>
            <a:ext cx="3909000" cy="128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 structure changed to Structure of Arrays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Can now select which attributes to pass to GPU and copy over</a:t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37259"/>
            <a:ext cx="4259750" cy="3606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9750" y="1911400"/>
            <a:ext cx="4884251" cy="323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By passing all data at once, the computation time will theoretically be the same.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We can eliminate a majority of  the memory management time if all kernel calls are made at the same time.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 have written pseudo-code that I am will implement once we have a working version of the code.</a:t>
            </a:r>
            <a:endParaRPr/>
          </a:p>
        </p:txBody>
      </p:sp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plan: Switch to 5 kernel calls instead of 520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Added a Layer attribute to our data structure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allows the kernel to keep track of which recHits are in which layer and will prevent comparisons of recHits in different layers.</a:t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5328" y="2101000"/>
            <a:ext cx="3808675" cy="3042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/>
          <p:nvPr/>
        </p:nvSpPr>
        <p:spPr>
          <a:xfrm>
            <a:off x="5532350" y="2937975"/>
            <a:ext cx="1938900" cy="35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