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embeddedFontLst>
    <p:embeddedFont>
      <p:font typeface="Proxima Nova" panose="020B060402020202020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4AEF3A8-A864-4BF2-B633-92C37FC2648A}">
  <a:tblStyle styleId="{E4AEF3A8-A864-4BF2-B633-92C37FC2648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502e327f1c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502e327f1c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I’m sure you guys remember what I’ve been up to.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setup has mostly just been for practice -- the important part is learning how to work with the Zynq SoC.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a4eeeccd3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a4eeeccd3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71a21c160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71a21c160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a4eeeccd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5a4eeeccd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5" name="Google Shape;85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2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CMS HGCal:</a:t>
            </a: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Research Update</a:t>
            </a:r>
            <a:endParaRPr sz="3600"/>
          </a:p>
        </p:txBody>
      </p:sp>
      <p:sp>
        <p:nvSpPr>
          <p:cNvPr id="105" name="Google Shape;105;p25"/>
          <p:cNvSpPr txBox="1">
            <a:spLocks noGrp="1"/>
          </p:cNvSpPr>
          <p:nvPr>
            <p:ph type="subTitle" idx="1"/>
          </p:nvPr>
        </p:nvSpPr>
        <p:spPr>
          <a:xfrm>
            <a:off x="311700" y="336990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Gwen Gardner</a:t>
            </a: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May 20th, 2019</a:t>
            </a:r>
            <a:endParaRPr sz="2400"/>
          </a:p>
        </p:txBody>
      </p:sp>
      <p:pic>
        <p:nvPicPr>
          <p:cNvPr id="106" name="Google Shape;10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92325"/>
            <a:ext cx="1310950" cy="131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1348" y="293413"/>
            <a:ext cx="1310949" cy="13087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6"/>
          <p:cNvSpPr txBox="1">
            <a:spLocks noGrp="1"/>
          </p:cNvSpPr>
          <p:nvPr>
            <p:ph type="title"/>
          </p:nvPr>
        </p:nvSpPr>
        <p:spPr>
          <a:xfrm>
            <a:off x="464100" y="504900"/>
            <a:ext cx="3752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Review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3" name="Google Shape;113;p26"/>
          <p:cNvSpPr txBox="1">
            <a:spLocks noGrp="1"/>
          </p:cNvSpPr>
          <p:nvPr>
            <p:ph type="body" idx="1"/>
          </p:nvPr>
        </p:nvSpPr>
        <p:spPr>
          <a:xfrm>
            <a:off x="311700" y="1200575"/>
            <a:ext cx="3226800" cy="35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➔"/>
            </a:pPr>
            <a:r>
              <a:rPr lang="en" sz="1600">
                <a:solidFill>
                  <a:schemeClr val="dk1"/>
                </a:solidFill>
              </a:rPr>
              <a:t>PetaLinux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➔"/>
            </a:pPr>
            <a:r>
              <a:rPr lang="en" sz="1600">
                <a:solidFill>
                  <a:schemeClr val="dk1"/>
                </a:solidFill>
              </a:rPr>
              <a:t>Zynq/Zedboard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➔"/>
            </a:pPr>
            <a:r>
              <a:rPr lang="en" sz="1600">
                <a:solidFill>
                  <a:schemeClr val="dk1"/>
                </a:solidFill>
              </a:rPr>
              <a:t>GBTSCA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Last time: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Using scp’d scripts + on-Zynq development to communicate with GBTSCA 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4825" y="236125"/>
            <a:ext cx="4808000" cy="3080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6"/>
          <p:cNvSpPr/>
          <p:nvPr/>
        </p:nvSpPr>
        <p:spPr>
          <a:xfrm rot="6650737">
            <a:off x="7761327" y="723852"/>
            <a:ext cx="951802" cy="16113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6" name="Google Shape;116;p26"/>
          <p:cNvPicPr preferRelativeResize="0"/>
          <p:nvPr/>
        </p:nvPicPr>
        <p:blipFill rotWithShape="1">
          <a:blip r:embed="rId4">
            <a:alphaModFix/>
          </a:blip>
          <a:srcRect l="18085" t="36179" r="923"/>
          <a:stretch/>
        </p:blipFill>
        <p:spPr>
          <a:xfrm>
            <a:off x="3730200" y="3524250"/>
            <a:ext cx="5221325" cy="122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6"/>
          <p:cNvSpPr/>
          <p:nvPr/>
        </p:nvSpPr>
        <p:spPr>
          <a:xfrm>
            <a:off x="7995050" y="3524250"/>
            <a:ext cx="857400" cy="1178700"/>
          </a:xfrm>
          <a:prstGeom prst="rect">
            <a:avLst/>
          </a:prstGeom>
          <a:solidFill>
            <a:srgbClr val="00B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FF00"/>
              </a:highlight>
            </a:endParaRPr>
          </a:p>
        </p:txBody>
      </p:sp>
      <p:sp>
        <p:nvSpPr>
          <p:cNvPr id="118" name="Google Shape;118;p26"/>
          <p:cNvSpPr/>
          <p:nvPr/>
        </p:nvSpPr>
        <p:spPr>
          <a:xfrm>
            <a:off x="7662875" y="3910025"/>
            <a:ext cx="332100" cy="439200"/>
          </a:xfrm>
          <a:prstGeom prst="rect">
            <a:avLst/>
          </a:prstGeom>
          <a:solidFill>
            <a:srgbClr val="00B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FF00"/>
              </a:highlight>
            </a:endParaRPr>
          </a:p>
        </p:txBody>
      </p:sp>
      <p:sp>
        <p:nvSpPr>
          <p:cNvPr id="119" name="Google Shape;119;p26"/>
          <p:cNvSpPr txBox="1"/>
          <p:nvPr/>
        </p:nvSpPr>
        <p:spPr>
          <a:xfrm>
            <a:off x="8077200" y="3700400"/>
            <a:ext cx="775200" cy="9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91425" rIns="457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scp’d scripts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Further I2C Progress</a:t>
            </a:r>
            <a:endParaRPr/>
          </a:p>
        </p:txBody>
      </p:sp>
      <p:sp>
        <p:nvSpPr>
          <p:cNvPr id="125" name="Google Shape;125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077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Can write and read successfully, and scripts return read values</a:t>
            </a:r>
            <a:endParaRPr sz="1600">
              <a:solidFill>
                <a:schemeClr val="dk1"/>
              </a:solidFill>
            </a:endParaRPr>
          </a:p>
          <a:p>
            <a:pPr marL="914400" lvl="1" indent="-3302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Requires two directions of communication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Tested running commands in immediate succession</a:t>
            </a:r>
            <a:endParaRPr sz="1600">
              <a:solidFill>
                <a:schemeClr val="dk1"/>
              </a:solidFill>
            </a:endParaRPr>
          </a:p>
          <a:p>
            <a:pPr marL="914400" lvl="1" indent="-33020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</a:rPr>
              <a:t>Some issues with EEPROM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26" name="Google Shape;126;p27"/>
          <p:cNvSpPr/>
          <p:nvPr/>
        </p:nvSpPr>
        <p:spPr>
          <a:xfrm>
            <a:off x="4710750" y="1649725"/>
            <a:ext cx="4013100" cy="3071100"/>
          </a:xfrm>
          <a:prstGeom prst="rect">
            <a:avLst/>
          </a:prstGeom>
          <a:solidFill>
            <a:srgbClr val="63D297"/>
          </a:solidFill>
          <a:ln w="9525" cap="flat" cmpd="sng">
            <a:solidFill>
              <a:srgbClr val="4BA1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7"/>
          <p:cNvSpPr/>
          <p:nvPr/>
        </p:nvSpPr>
        <p:spPr>
          <a:xfrm>
            <a:off x="6097050" y="1847553"/>
            <a:ext cx="1240500" cy="6258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GBT-SCA</a:t>
            </a:r>
            <a:endParaRPr sz="1800"/>
          </a:p>
        </p:txBody>
      </p:sp>
      <p:sp>
        <p:nvSpPr>
          <p:cNvPr id="128" name="Google Shape;128;p27"/>
          <p:cNvSpPr/>
          <p:nvPr/>
        </p:nvSpPr>
        <p:spPr>
          <a:xfrm>
            <a:off x="4889966" y="3264779"/>
            <a:ext cx="793200" cy="5553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I/O Expander</a:t>
            </a:r>
            <a:endParaRPr sz="1100"/>
          </a:p>
        </p:txBody>
      </p:sp>
      <p:sp>
        <p:nvSpPr>
          <p:cNvPr id="129" name="Google Shape;129;p27"/>
          <p:cNvSpPr/>
          <p:nvPr/>
        </p:nvSpPr>
        <p:spPr>
          <a:xfrm>
            <a:off x="8069204" y="3264779"/>
            <a:ext cx="504300" cy="5553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ADC</a:t>
            </a:r>
            <a:endParaRPr sz="1100"/>
          </a:p>
        </p:txBody>
      </p:sp>
      <p:sp>
        <p:nvSpPr>
          <p:cNvPr id="130" name="Google Shape;130;p27"/>
          <p:cNvSpPr/>
          <p:nvPr/>
        </p:nvSpPr>
        <p:spPr>
          <a:xfrm>
            <a:off x="6890984" y="3264784"/>
            <a:ext cx="926116" cy="5553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Tem</a:t>
            </a:r>
            <a:r>
              <a:rPr lang="en-US" sz="1100" dirty="0"/>
              <a:t>p</a:t>
            </a:r>
            <a:r>
              <a:rPr lang="en" sz="1100" dirty="0"/>
              <a:t> Sensor</a:t>
            </a:r>
            <a:endParaRPr sz="1100" dirty="0"/>
          </a:p>
        </p:txBody>
      </p:sp>
      <p:sp>
        <p:nvSpPr>
          <p:cNvPr id="131" name="Google Shape;131;p27"/>
          <p:cNvSpPr/>
          <p:nvPr/>
        </p:nvSpPr>
        <p:spPr>
          <a:xfrm>
            <a:off x="5890470" y="3264779"/>
            <a:ext cx="793200" cy="555300"/>
          </a:xfrm>
          <a:prstGeom prst="rect">
            <a:avLst/>
          </a:prstGeom>
          <a:solidFill>
            <a:srgbClr val="9FC5E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EEPROM</a:t>
            </a:r>
            <a:endParaRPr sz="1100"/>
          </a:p>
        </p:txBody>
      </p:sp>
      <p:cxnSp>
        <p:nvCxnSpPr>
          <p:cNvPr id="132" name="Google Shape;132;p27"/>
          <p:cNvCxnSpPr>
            <a:stCxn id="127" idx="2"/>
            <a:endCxn id="128" idx="0"/>
          </p:cNvCxnSpPr>
          <p:nvPr/>
        </p:nvCxnSpPr>
        <p:spPr>
          <a:xfrm rot="5400000">
            <a:off x="5606250" y="2153703"/>
            <a:ext cx="791400" cy="1430700"/>
          </a:xfrm>
          <a:prstGeom prst="bentConnector3">
            <a:avLst>
              <a:gd name="adj1" fmla="val 50002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" name="Google Shape;133;p27"/>
          <p:cNvCxnSpPr>
            <a:stCxn id="127" idx="2"/>
            <a:endCxn id="129" idx="0"/>
          </p:cNvCxnSpPr>
          <p:nvPr/>
        </p:nvCxnSpPr>
        <p:spPr>
          <a:xfrm rot="-5400000" flipH="1">
            <a:off x="7123650" y="2067003"/>
            <a:ext cx="791400" cy="1604100"/>
          </a:xfrm>
          <a:prstGeom prst="bentConnector3">
            <a:avLst>
              <a:gd name="adj1" fmla="val 50002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4" name="Google Shape;134;p27"/>
          <p:cNvCxnSpPr>
            <a:stCxn id="131" idx="0"/>
            <a:endCxn id="127" idx="2"/>
          </p:cNvCxnSpPr>
          <p:nvPr/>
        </p:nvCxnSpPr>
        <p:spPr>
          <a:xfrm rot="-5400000">
            <a:off x="6106470" y="2653979"/>
            <a:ext cx="791400" cy="430200"/>
          </a:xfrm>
          <a:prstGeom prst="bentConnector3">
            <a:avLst>
              <a:gd name="adj1" fmla="val 50002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5" name="Google Shape;135;p27"/>
          <p:cNvCxnSpPr>
            <a:cxnSpLocks/>
            <a:stCxn id="127" idx="2"/>
            <a:endCxn id="130" idx="0"/>
          </p:cNvCxnSpPr>
          <p:nvPr/>
        </p:nvCxnSpPr>
        <p:spPr>
          <a:xfrm rot="16200000" flipH="1">
            <a:off x="6639956" y="2550697"/>
            <a:ext cx="791431" cy="63674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6" name="Google Shape;136;p27"/>
          <p:cNvSpPr txBox="1"/>
          <p:nvPr/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202729"/>
                </a:solidFill>
                <a:latin typeface="Proxima Nova"/>
                <a:ea typeface="Proxima Nova"/>
                <a:cs typeface="Proxima Nova"/>
                <a:sym typeface="Proxima Nova"/>
              </a:rPr>
              <a:t>3</a:t>
            </a:fld>
            <a:endParaRPr sz="1000">
              <a:solidFill>
                <a:srgbClr val="202729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7" name="Google Shape;137;p27"/>
          <p:cNvSpPr/>
          <p:nvPr/>
        </p:nvSpPr>
        <p:spPr>
          <a:xfrm>
            <a:off x="5048916" y="4365308"/>
            <a:ext cx="153300" cy="1503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4BA1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7"/>
          <p:cNvSpPr/>
          <p:nvPr/>
        </p:nvSpPr>
        <p:spPr>
          <a:xfrm>
            <a:off x="5279966" y="4365308"/>
            <a:ext cx="153300" cy="1503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4BA1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7"/>
          <p:cNvSpPr/>
          <p:nvPr/>
        </p:nvSpPr>
        <p:spPr>
          <a:xfrm>
            <a:off x="5511016" y="4365308"/>
            <a:ext cx="153300" cy="1503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4BA1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7"/>
          <p:cNvSpPr/>
          <p:nvPr/>
        </p:nvSpPr>
        <p:spPr>
          <a:xfrm>
            <a:off x="5742067" y="4365308"/>
            <a:ext cx="153300" cy="1503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4BA1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7"/>
          <p:cNvSpPr/>
          <p:nvPr/>
        </p:nvSpPr>
        <p:spPr>
          <a:xfrm>
            <a:off x="4931668" y="4042060"/>
            <a:ext cx="1086600" cy="555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LEDs</a:t>
            </a:r>
            <a:endParaRPr/>
          </a:p>
        </p:txBody>
      </p:sp>
      <p:cxnSp>
        <p:nvCxnSpPr>
          <p:cNvPr id="142" name="Google Shape;142;p27"/>
          <p:cNvCxnSpPr>
            <a:endCxn id="141" idx="0"/>
          </p:cNvCxnSpPr>
          <p:nvPr/>
        </p:nvCxnSpPr>
        <p:spPr>
          <a:xfrm rot="-5400000" flipH="1">
            <a:off x="5277418" y="3844510"/>
            <a:ext cx="218400" cy="1767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3" name="Google Shape;143;p27"/>
          <p:cNvSpPr txBox="1"/>
          <p:nvPr/>
        </p:nvSpPr>
        <p:spPr>
          <a:xfrm>
            <a:off x="6330744" y="2551629"/>
            <a:ext cx="430200" cy="2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Proxima Nova"/>
                <a:ea typeface="Proxima Nova"/>
                <a:cs typeface="Proxima Nova"/>
                <a:sym typeface="Proxima Nova"/>
              </a:rPr>
              <a:t>I2C</a:t>
            </a:r>
            <a:endParaRPr sz="1200"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4" name="Google Shape;144;p27"/>
          <p:cNvSpPr/>
          <p:nvPr/>
        </p:nvSpPr>
        <p:spPr>
          <a:xfrm>
            <a:off x="4710750" y="0"/>
            <a:ext cx="4013100" cy="1056000"/>
          </a:xfrm>
          <a:prstGeom prst="rect">
            <a:avLst/>
          </a:prstGeom>
          <a:solidFill>
            <a:srgbClr val="4BA173"/>
          </a:solidFill>
          <a:ln w="9525" cap="flat" cmpd="sng">
            <a:solidFill>
              <a:srgbClr val="3E865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7"/>
          <p:cNvSpPr/>
          <p:nvPr/>
        </p:nvSpPr>
        <p:spPr>
          <a:xfrm>
            <a:off x="6097050" y="250350"/>
            <a:ext cx="1240500" cy="555300"/>
          </a:xfrm>
          <a:prstGeom prst="rect">
            <a:avLst/>
          </a:prstGeom>
          <a:solidFill>
            <a:srgbClr val="70EEAB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Zynq</a:t>
            </a:r>
            <a:endParaRPr sz="1800"/>
          </a:p>
        </p:txBody>
      </p:sp>
      <p:sp>
        <p:nvSpPr>
          <p:cNvPr id="146" name="Google Shape;146;p27"/>
          <p:cNvSpPr txBox="1"/>
          <p:nvPr/>
        </p:nvSpPr>
        <p:spPr>
          <a:xfrm>
            <a:off x="4719100" y="570000"/>
            <a:ext cx="1240500" cy="4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Zedboard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7" name="Google Shape;147;p27"/>
          <p:cNvSpPr txBox="1"/>
          <p:nvPr/>
        </p:nvSpPr>
        <p:spPr>
          <a:xfrm>
            <a:off x="4735475" y="1649725"/>
            <a:ext cx="1159800" cy="7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GBT-SCA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Proxima Nova"/>
                <a:ea typeface="Proxima Nova"/>
                <a:cs typeface="Proxima Nova"/>
                <a:sym typeface="Proxima Nova"/>
              </a:rPr>
              <a:t>FMC</a:t>
            </a:r>
            <a:endParaRPr sz="18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48" name="Google Shape;148;p27"/>
          <p:cNvCxnSpPr>
            <a:stCxn id="145" idx="2"/>
            <a:endCxn id="127" idx="0"/>
          </p:cNvCxnSpPr>
          <p:nvPr/>
        </p:nvCxnSpPr>
        <p:spPr>
          <a:xfrm>
            <a:off x="6717300" y="805650"/>
            <a:ext cx="0" cy="10419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9" name="Google Shape;149;p27"/>
          <p:cNvSpPr txBox="1"/>
          <p:nvPr/>
        </p:nvSpPr>
        <p:spPr>
          <a:xfrm>
            <a:off x="6100775" y="1208275"/>
            <a:ext cx="659100" cy="2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Proxima Nova"/>
                <a:ea typeface="Proxima Nova"/>
                <a:cs typeface="Proxima Nova"/>
                <a:sym typeface="Proxima Nova"/>
              </a:rPr>
              <a:t>HDLC</a:t>
            </a:r>
            <a:endParaRPr sz="1200"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>
            <a:spLocks noGrp="1"/>
          </p:cNvSpPr>
          <p:nvPr>
            <p:ph type="title"/>
          </p:nvPr>
        </p:nvSpPr>
        <p:spPr>
          <a:xfrm>
            <a:off x="580950" y="597425"/>
            <a:ext cx="2850900" cy="122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kind of root filesystem!</a:t>
            </a:r>
            <a:endParaRPr/>
          </a:p>
        </p:txBody>
      </p:sp>
      <p:sp>
        <p:nvSpPr>
          <p:cNvPr id="155" name="Google Shape;155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156" name="Google Shape;156;p28"/>
          <p:cNvPicPr preferRelativeResize="0"/>
          <p:nvPr/>
        </p:nvPicPr>
        <p:blipFill rotWithShape="1">
          <a:blip r:embed="rId3">
            <a:alphaModFix/>
          </a:blip>
          <a:srcRect l="18085" t="36179" r="923"/>
          <a:stretch/>
        </p:blipFill>
        <p:spPr>
          <a:xfrm>
            <a:off x="3730200" y="476250"/>
            <a:ext cx="5221325" cy="122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8"/>
          <p:cNvSpPr/>
          <p:nvPr/>
        </p:nvSpPr>
        <p:spPr>
          <a:xfrm>
            <a:off x="7995050" y="476250"/>
            <a:ext cx="857400" cy="1178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8"/>
          <p:cNvSpPr/>
          <p:nvPr/>
        </p:nvSpPr>
        <p:spPr>
          <a:xfrm>
            <a:off x="7662875" y="862025"/>
            <a:ext cx="332100" cy="439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8"/>
          <p:cNvSpPr txBox="1"/>
          <p:nvPr/>
        </p:nvSpPr>
        <p:spPr>
          <a:xfrm>
            <a:off x="7662875" y="785825"/>
            <a:ext cx="1189500" cy="7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91425" rIns="45700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Proxima Nova"/>
                <a:ea typeface="Proxima Nova"/>
                <a:cs typeface="Proxima Nova"/>
                <a:sym typeface="Proxima Nova"/>
              </a:rPr>
              <a:t>“Stationary” rootfs</a:t>
            </a:r>
            <a:endParaRPr sz="16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160" name="Google Shape;160;p28"/>
          <p:cNvGraphicFramePr/>
          <p:nvPr/>
        </p:nvGraphicFramePr>
        <p:xfrm>
          <a:off x="657150" y="2266950"/>
          <a:ext cx="8058850" cy="2240220"/>
        </p:xfrm>
        <a:graphic>
          <a:graphicData uri="http://schemas.openxmlformats.org/drawingml/2006/table">
            <a:tbl>
              <a:tblPr>
                <a:noFill/>
                <a:tableStyleId>{E4AEF3A8-A864-4BF2-B633-92C37FC2648A}</a:tableStyleId>
              </a:tblPr>
              <a:tblGrid>
                <a:gridCol w="4029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Before: “INITRAMFS”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Now: SD card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➔"/>
                      </a:pPr>
                      <a:r>
                        <a:rPr lang="en"/>
                        <a:t>Linux kernel contains a “zipped” version of the rootfs</a:t>
                      </a:r>
                      <a:endParaRPr/>
                    </a:p>
                    <a:p>
                      <a:pPr marL="457200" lvl="0" indent="-31750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SzPts val="1400"/>
                        <a:buChar char="➔"/>
                      </a:pPr>
                      <a:r>
                        <a:rPr lang="en"/>
                        <a:t>Rootfs is “unzipped” at boot</a:t>
                      </a:r>
                      <a:endParaRPr/>
                    </a:p>
                    <a:p>
                      <a:pPr marL="457200" lvl="0" indent="-31750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SzPts val="1400"/>
                        <a:buChar char="➔"/>
                      </a:pPr>
                      <a:r>
                        <a:rPr lang="en"/>
                        <a:t>On-Zynq development does not survive reboot</a:t>
                      </a:r>
                      <a:endParaRPr/>
                    </a:p>
                    <a:p>
                      <a:pPr marL="457200" lvl="0" indent="-317500" algn="l" rtl="0">
                        <a:spcBef>
                          <a:spcPts val="1000"/>
                        </a:spcBef>
                        <a:spcAft>
                          <a:spcPts val="1000"/>
                        </a:spcAft>
                        <a:buSzPts val="1400"/>
                        <a:buChar char="➔"/>
                      </a:pPr>
                      <a:r>
                        <a:rPr lang="en"/>
                        <a:t>Limited size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➔"/>
                      </a:pPr>
                      <a:r>
                        <a:rPr lang="en"/>
                        <a:t>Partitioned SD card</a:t>
                      </a:r>
                      <a:endParaRPr/>
                    </a:p>
                    <a:p>
                      <a:pPr marL="914400" lvl="1" indent="-31750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SzPts val="1400"/>
                        <a:buChar char="◆"/>
                      </a:pPr>
                      <a:r>
                        <a:rPr lang="en"/>
                        <a:t>BOOT, rootfs</a:t>
                      </a:r>
                      <a:endParaRPr/>
                    </a:p>
                    <a:p>
                      <a:pPr marL="457200" lvl="0" indent="-31750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SzPts val="1400"/>
                        <a:buChar char="➔"/>
                      </a:pPr>
                      <a:r>
                        <a:rPr lang="en"/>
                        <a:t>Kernel directly mounts rootfs partition</a:t>
                      </a:r>
                      <a:endParaRPr/>
                    </a:p>
                    <a:p>
                      <a:pPr marL="457200" lvl="0" indent="-31750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SzPts val="1400"/>
                        <a:buChar char="➔"/>
                      </a:pPr>
                      <a:r>
                        <a:rPr lang="en"/>
                        <a:t>On-Zynq development survives reboot</a:t>
                      </a:r>
                      <a:endParaRPr/>
                    </a:p>
                    <a:p>
                      <a:pPr marL="457200" lvl="0" indent="-317500" algn="l" rtl="0">
                        <a:spcBef>
                          <a:spcPts val="1000"/>
                        </a:spcBef>
                        <a:spcAft>
                          <a:spcPts val="1000"/>
                        </a:spcAft>
                        <a:buSzPts val="1400"/>
                        <a:buChar char="➔"/>
                      </a:pPr>
                      <a:r>
                        <a:rPr lang="en"/>
                        <a:t>Size only limited by SD card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Automating the build process</a:t>
            </a:r>
            <a:endParaRPr/>
          </a:p>
        </p:txBody>
      </p:sp>
      <p:sp>
        <p:nvSpPr>
          <p:cNvPr id="166" name="Google Shape;166;p2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Some challenges: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➔"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Bypassing the PetaLinux configuration “menu”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➔"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Incorporating someone else’s code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➔"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fragile nature of PetaLinux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2245" y="0"/>
            <a:ext cx="533175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On-screen Show (16:9)</PresentationFormat>
  <Paragraphs>51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Proxima Nova</vt:lpstr>
      <vt:lpstr>Simple Light</vt:lpstr>
      <vt:lpstr>Spearmint</vt:lpstr>
      <vt:lpstr>CMS HGCal: Research Update</vt:lpstr>
      <vt:lpstr>Review</vt:lpstr>
      <vt:lpstr>Further I2C Progress</vt:lpstr>
      <vt:lpstr>New kind of root filesystem!</vt:lpstr>
      <vt:lpstr>Automating the build process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HGCal: Research Update</dc:title>
  <cp:lastModifiedBy>Gwen Gardner</cp:lastModifiedBy>
  <cp:revision>1</cp:revision>
  <dcterms:modified xsi:type="dcterms:W3CDTF">2019-05-20T13:44:16Z</dcterms:modified>
</cp:coreProperties>
</file>