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napToObjects="1">
      <p:cViewPr varScale="1">
        <p:scale>
          <a:sx n="136" d="100"/>
          <a:sy n="136" d="100"/>
        </p:scale>
        <p:origin x="756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80E8F-08E0-41C9-8D79-4ED69CCDA20F}" type="datetimeFigureOut">
              <a:rPr lang="en-GB" smtClean="0"/>
              <a:t>06/06/2019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462AA-1797-489C-97C7-E794CEEA20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618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WP1, FASER LS2 coordination meeting 06 June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WP1, FASER LS2 coordination meeting 06 June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WP1, FASER LS2 coordination meeting 06 June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WP1, FASER LS2 coordination meeting 06 June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GB" smtClean="0"/>
              <a:t>WP1, FASER LS2 coordination meeting 06 June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353313"/>
            <a:ext cx="8265984" cy="1441094"/>
          </a:xfrm>
        </p:spPr>
        <p:txBody>
          <a:bodyPr>
            <a:normAutofit/>
          </a:bodyPr>
          <a:lstStyle/>
          <a:p>
            <a:pPr algn="ctr"/>
            <a:r>
              <a:rPr lang="en-GB" sz="5400" dirty="0"/>
              <a:t>WP1: Status and Plans</a:t>
            </a:r>
            <a:endParaRPr lang="en-US" sz="5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3103932"/>
            <a:ext cx="8265984" cy="1066688"/>
          </a:xfrm>
        </p:spPr>
        <p:txBody>
          <a:bodyPr>
            <a:normAutofit/>
          </a:bodyPr>
          <a:lstStyle/>
          <a:p>
            <a:pPr algn="ctr"/>
            <a:r>
              <a:rPr lang="en-GB" sz="2400" dirty="0"/>
              <a:t>Francisco Sanchez Galan (EN-EA-PE) </a:t>
            </a:r>
          </a:p>
          <a:p>
            <a:pPr algn="ctr"/>
            <a:r>
              <a:rPr lang="en-GB" sz="2400" dirty="0"/>
              <a:t>Liam Dougherty (EN-ACE-INT)</a:t>
            </a:r>
          </a:p>
          <a:p>
            <a:pPr algn="ctr"/>
            <a:endParaRPr lang="en-US" sz="2400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31800" y="4243884"/>
            <a:ext cx="8265984" cy="1066688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kumimoji="0" sz="2800" b="0" i="0" kern="1200">
                <a:solidFill>
                  <a:schemeClr val="accent4"/>
                </a:solidFill>
                <a:effectLst/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None/>
              <a:defRPr kumimoji="0" sz="18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None/>
              <a:defRPr kumimoji="0" sz="16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None/>
              <a:defRPr kumimoji="0"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b="0" i="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dirty="0">
                <a:solidFill>
                  <a:srgbClr val="0070C0"/>
                </a:solidFill>
              </a:rPr>
              <a:t>06 June 2019</a:t>
            </a:r>
          </a:p>
          <a:p>
            <a:pPr algn="ctr"/>
            <a:r>
              <a:rPr lang="en-GB" sz="2000" dirty="0">
                <a:solidFill>
                  <a:srgbClr val="0070C0"/>
                </a:solidFill>
              </a:rPr>
              <a:t>FASER LS2 work coordination meeting</a:t>
            </a:r>
          </a:p>
          <a:p>
            <a:pPr algn="ctr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Work done from 17 May to 6 June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WP1, FASER LS2 coordination meeting 06 June 2019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457200" y="1141170"/>
            <a:ext cx="8226853" cy="4820717"/>
          </a:xfrm>
          <a:prstGeom prst="rect">
            <a:avLst/>
          </a:prstGeom>
        </p:spPr>
        <p:txBody>
          <a:bodyPr>
            <a:no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 smtClean="0">
                <a:solidFill>
                  <a:schemeClr val="accent3"/>
                </a:solidFill>
                <a:latin typeface="Calibri" panose="020F0502020204030204" pitchFamily="34" charset="0"/>
              </a:rPr>
              <a:t>The cable tray in UJ12 was successfully lowered </a:t>
            </a:r>
            <a:r>
              <a:rPr lang="en-GB" sz="1700" dirty="0" smtClean="0">
                <a:latin typeface="Calibri" panose="020F0502020204030204" pitchFamily="34" charset="0"/>
              </a:rPr>
              <a:t>(</a:t>
            </a:r>
            <a:r>
              <a:rPr lang="en-GB" sz="17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Great work from Maria and Yann      </a:t>
            </a:r>
            <a:r>
              <a:rPr lang="en-GB" sz="1700" dirty="0" smtClean="0">
                <a:solidFill>
                  <a:srgbClr val="00B0F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 THANKS!!!</a:t>
            </a:r>
            <a:r>
              <a:rPr lang="en-GB" sz="1700" dirty="0" smtClean="0">
                <a:latin typeface="Calibri" panose="020F0502020204030204" pitchFamily="34" charset="0"/>
                <a:sym typeface="Wingdings" panose="05000000000000000000" pitchFamily="2" charset="2"/>
              </a:rPr>
              <a:t>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 smtClean="0"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 smtClean="0">
                <a:latin typeface="Calibri" panose="020F0502020204030204" pitchFamily="34" charset="0"/>
                <a:sym typeface="Wingdings" panose="05000000000000000000" pitchFamily="2" charset="2"/>
              </a:rPr>
              <a:t>SAS contract signed (Aymeric)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 smtClean="0"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 smtClean="0">
                <a:latin typeface="Calibri" panose="020F0502020204030204" pitchFamily="34" charset="0"/>
              </a:rPr>
              <a:t>EN-EL-EIC investigation of HV cable in UJ12 and proposal for the lighting and power arrangement in TI12 (</a:t>
            </a:r>
            <a:r>
              <a:rPr lang="en-GB" sz="17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Yann and Cedric</a:t>
            </a:r>
            <a:r>
              <a:rPr lang="en-GB" sz="1700" dirty="0" smtClean="0">
                <a:latin typeface="Calibri" panose="020F0502020204030204" pitchFamily="34" charset="0"/>
              </a:rPr>
              <a:t>). Tbc by EN/HE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 smtClean="0">
              <a:latin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 smtClean="0">
                <a:latin typeface="Calibri" panose="020F0502020204030204" pitchFamily="34" charset="0"/>
              </a:rPr>
              <a:t>Gangway manufactured with HSE modifications, (Liam, Michel, Marco) planned to be installed on the 1</a:t>
            </a:r>
            <a:r>
              <a:rPr lang="en-GB" sz="1700" baseline="30000" dirty="0" smtClean="0">
                <a:latin typeface="Calibri" panose="020F0502020204030204" pitchFamily="34" charset="0"/>
              </a:rPr>
              <a:t>st</a:t>
            </a:r>
            <a:r>
              <a:rPr lang="en-GB" sz="1700" dirty="0" smtClean="0">
                <a:latin typeface="Calibri" panose="020F0502020204030204" pitchFamily="34" charset="0"/>
              </a:rPr>
              <a:t> of July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 smtClean="0">
              <a:latin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chemeClr val="accent3"/>
                </a:solidFill>
                <a:latin typeface="Calibri" panose="020F0502020204030204" pitchFamily="34" charset="0"/>
              </a:rPr>
              <a:t>Currently </a:t>
            </a:r>
            <a:r>
              <a:rPr lang="en-GB" sz="1700" b="1" dirty="0">
                <a:solidFill>
                  <a:schemeClr val="accent3"/>
                </a:solidFill>
                <a:latin typeface="Calibri" panose="020F0502020204030204" pitchFamily="34" charset="0"/>
              </a:rPr>
              <a:t>in the process of  updating the layout database with the new positions of the FIP boxes, to be completed by September </a:t>
            </a:r>
            <a:r>
              <a:rPr lang="en-GB" sz="1700" dirty="0" smtClean="0">
                <a:latin typeface="Calibri" panose="020F0502020204030204" pitchFamily="34" charset="0"/>
              </a:rPr>
              <a:t>(Liam, Anne-Laure)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 smtClean="0">
              <a:latin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 smtClean="0">
                <a:latin typeface="Calibri" panose="020F0502020204030204" pitchFamily="34" charset="0"/>
              </a:rPr>
              <a:t>EDMS structure created (Claudio)</a:t>
            </a:r>
            <a:endParaRPr lang="en-GB" sz="17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49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UJ12 Cable Tray</a:t>
            </a:r>
            <a:endParaRPr lang="en-US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/>
          <a:srcRect b="6497"/>
          <a:stretch/>
        </p:blipFill>
        <p:spPr>
          <a:xfrm>
            <a:off x="457200" y="1033535"/>
            <a:ext cx="4141486" cy="25894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63"/>
          <a:stretch/>
        </p:blipFill>
        <p:spPr>
          <a:xfrm>
            <a:off x="4852985" y="1033535"/>
            <a:ext cx="3831069" cy="25867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3707150"/>
            <a:ext cx="4141486" cy="25722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2985" y="3725357"/>
            <a:ext cx="3831069" cy="2554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70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Planning consolidation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WP1, FASER LS2 coordination meeting 06 June 2019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7764"/>
          <a:stretch/>
        </p:blipFill>
        <p:spPr>
          <a:xfrm>
            <a:off x="213351" y="949333"/>
            <a:ext cx="8703878" cy="333624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21940" y="4285578"/>
            <a:ext cx="7886700" cy="2413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400" dirty="0" smtClean="0"/>
              <a:t>BASELINE: avoid coactivity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400" dirty="0" smtClean="0"/>
              <a:t>SAS installation date</a:t>
            </a:r>
            <a:r>
              <a:rPr lang="en-GB" sz="1400" b="1" dirty="0" smtClean="0">
                <a:solidFill>
                  <a:srgbClr val="FF0000"/>
                </a:solidFill>
              </a:rPr>
              <a:t> advanced</a:t>
            </a:r>
          </a:p>
          <a:p>
            <a:pPr>
              <a:spcAft>
                <a:spcPts val="400"/>
              </a:spcAft>
            </a:pPr>
            <a:r>
              <a:rPr lang="en-GB" sz="1400" dirty="0" smtClean="0"/>
              <a:t>Proposal: Start EN-HE 8 </a:t>
            </a:r>
            <a:r>
              <a:rPr lang="en-GB" sz="1400" dirty="0" err="1" smtClean="0"/>
              <a:t>july</a:t>
            </a:r>
            <a:r>
              <a:rPr lang="en-GB" sz="1400" dirty="0" smtClean="0"/>
              <a:t> (agreed with Caterina). </a:t>
            </a:r>
            <a:r>
              <a:rPr lang="fr-FR" sz="1400" b="1" dirty="0"/>
              <a:t>8/7: occupation du tunnel pendant toute la journée en heures </a:t>
            </a:r>
            <a:r>
              <a:rPr lang="fr-FR" sz="1400" b="1" dirty="0" smtClean="0"/>
              <a:t>ouvrables  </a:t>
            </a:r>
            <a:r>
              <a:rPr lang="en-GB" sz="1400" dirty="0" smtClean="0">
                <a:solidFill>
                  <a:srgbClr val="FF0000"/>
                </a:solidFill>
              </a:rPr>
              <a:t>Clarified</a:t>
            </a:r>
            <a:r>
              <a:rPr lang="fr-FR" sz="1400" dirty="0" smtClean="0">
                <a:solidFill>
                  <a:srgbClr val="FF0000"/>
                </a:solidFill>
              </a:rPr>
              <a:t> (Marzia/Caterina): </a:t>
            </a:r>
            <a:r>
              <a:rPr lang="en-GB" sz="1400" dirty="0">
                <a:solidFill>
                  <a:srgbClr val="FF0000"/>
                </a:solidFill>
              </a:rPr>
              <a:t>the passage in UJ12 is not interrupted but </a:t>
            </a:r>
            <a:r>
              <a:rPr lang="en-GB" sz="1400" dirty="0" smtClean="0">
                <a:solidFill>
                  <a:srgbClr val="FF0000"/>
                </a:solidFill>
              </a:rPr>
              <a:t>perturbed. This </a:t>
            </a:r>
            <a:r>
              <a:rPr lang="en-GB" sz="1400" dirty="0">
                <a:solidFill>
                  <a:srgbClr val="FF0000"/>
                </a:solidFill>
              </a:rPr>
              <a:t>means that the evacuation must be possible at any moment; the activity will appear in any case as constraint</a:t>
            </a:r>
            <a:r>
              <a:rPr lang="en-GB" sz="1400" dirty="0" smtClean="0">
                <a:solidFill>
                  <a:srgbClr val="FF0000"/>
                </a:solidFill>
              </a:rPr>
              <a:t>.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400" b="1" dirty="0" smtClean="0"/>
              <a:t>Proposal </a:t>
            </a:r>
            <a:r>
              <a:rPr lang="en-GB" sz="1400" b="1" dirty="0" smtClean="0"/>
              <a:t>start CV work on the 15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or the 22</a:t>
            </a:r>
            <a:r>
              <a:rPr lang="en-GB" sz="1400" b="1" baseline="30000" dirty="0" smtClean="0"/>
              <a:t>nd</a:t>
            </a:r>
            <a:r>
              <a:rPr lang="en-GB" sz="1400" b="1" dirty="0" smtClean="0"/>
              <a:t> of July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FR" sz="1400" dirty="0" smtClean="0"/>
              <a:t>&gt;1 </a:t>
            </a:r>
            <a:r>
              <a:rPr lang="en-GB" sz="1400" dirty="0" smtClean="0"/>
              <a:t>month</a:t>
            </a:r>
            <a:r>
              <a:rPr lang="fr-FR" sz="1400" dirty="0" smtClean="0"/>
              <a:t> </a:t>
            </a:r>
            <a:r>
              <a:rPr lang="en-GB" sz="1400" dirty="0" smtClean="0"/>
              <a:t>contingency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213351" y="1689811"/>
            <a:ext cx="1419148" cy="18288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213351" y="2156764"/>
            <a:ext cx="1419148" cy="18288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199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mtClean="0"/>
              <a:t>Planning V1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WP1, FASER LS2 coordination meeting 06 June 2019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302" y="1218605"/>
            <a:ext cx="8790650" cy="381965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57200" y="5307531"/>
            <a:ext cx="33522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BASELINE: avoid </a:t>
            </a:r>
            <a:r>
              <a:rPr lang="en-GB" dirty="0" smtClean="0"/>
              <a:t>coactivity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Please, confirm </a:t>
            </a:r>
            <a:r>
              <a:rPr lang="en-GB" dirty="0" smtClean="0"/>
              <a:t>dates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97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To do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WP1, FASER LS2 coordination meeting 06 June 2019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Confirm if </a:t>
            </a:r>
            <a:r>
              <a:rPr lang="en-GB" dirty="0"/>
              <a:t>anchor bolts required for the middle support legs of the QRL protection ? (Ideally no drilling because of HV cable in the floor</a:t>
            </a:r>
            <a:r>
              <a:rPr lang="en-GB" dirty="0" smtClean="0"/>
              <a:t>)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ECR WP1- Dismantling activities in UJ12/TI12 for FASER</a:t>
            </a:r>
          </a:p>
          <a:p>
            <a:endParaRPr lang="en-GB" dirty="0"/>
          </a:p>
        </p:txBody>
      </p:sp>
      <p:pic>
        <p:nvPicPr>
          <p:cNvPr id="5" name="Picture 1" descr="image00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2" y="2269146"/>
            <a:ext cx="7886700" cy="2807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824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To do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WP1, FASER LS2 coordination meeting 06 June 2019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Integration FASER/ LS2 schedules (DISMAC ok</a:t>
            </a:r>
            <a:r>
              <a:rPr lang="en-GB" dirty="0" smtClean="0"/>
              <a:t>?)</a:t>
            </a:r>
          </a:p>
          <a:p>
            <a:endParaRPr lang="en-GB" dirty="0"/>
          </a:p>
          <a:p>
            <a:r>
              <a:rPr lang="en-GB" dirty="0"/>
              <a:t>Preparation VIC for EN/HE hoist installation (Jean-Pierre (?)). </a:t>
            </a:r>
            <a:endParaRPr lang="en-GB" dirty="0" smtClean="0"/>
          </a:p>
          <a:p>
            <a:endParaRPr lang="en-GB" dirty="0"/>
          </a:p>
          <a:p>
            <a:r>
              <a:rPr lang="en-GB" dirty="0"/>
              <a:t>Continue integration, work preparation, etc…</a:t>
            </a:r>
          </a:p>
        </p:txBody>
      </p:sp>
    </p:spTree>
    <p:extLst>
      <p:ext uri="{BB962C8B-B14F-4D97-AF65-F5344CB8AC3E}">
        <p14:creationId xmlns:p14="http://schemas.microsoft.com/office/powerpoint/2010/main" val="68724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39</TotalTime>
  <Words>345</Words>
  <Application>Microsoft Office PowerPoint</Application>
  <PresentationFormat>On-screen Show (4:3)</PresentationFormat>
  <Paragraphs>49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Ubuntu</vt:lpstr>
      <vt:lpstr>Ubuntu Light</vt:lpstr>
      <vt:lpstr>Wingdings</vt:lpstr>
      <vt:lpstr>CERN_ENdept_Presentation_ArialFont copy</vt:lpstr>
      <vt:lpstr>WP1: Status and Plans</vt:lpstr>
      <vt:lpstr>Work done from 17 May to 6 June</vt:lpstr>
      <vt:lpstr>UJ12 Cable Tray</vt:lpstr>
      <vt:lpstr>Planning consolidation</vt:lpstr>
      <vt:lpstr>Planning V1</vt:lpstr>
      <vt:lpstr>To do</vt:lpstr>
      <vt:lpstr>To do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WP1: Status and Plans</dc:title>
  <dc:creator>Liam Andrew Dougherty</dc:creator>
  <cp:lastModifiedBy>Liam Andrew Dougherty</cp:lastModifiedBy>
  <cp:revision>4</cp:revision>
  <dcterms:created xsi:type="dcterms:W3CDTF">2019-06-06T11:15:06Z</dcterms:created>
  <dcterms:modified xsi:type="dcterms:W3CDTF">2019-06-06T11:54:54Z</dcterms:modified>
</cp:coreProperties>
</file>