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425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28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48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968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324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466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485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182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631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8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84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79D74-CD8D-47C2-9DF9-322B2BD981DD}" type="datetimeFigureOut">
              <a:rPr lang="en-GB" smtClean="0"/>
              <a:t>09/11/2018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5A568-7ADE-41AA-86CA-7738D9F867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144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Picture 1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82" y="374082"/>
            <a:ext cx="3243187" cy="2593628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70588" y="1104900"/>
            <a:ext cx="11921412" cy="5766521"/>
            <a:chOff x="270588" y="942975"/>
            <a:chExt cx="11921412" cy="5766521"/>
          </a:xfrm>
        </p:grpSpPr>
        <p:grpSp>
          <p:nvGrpSpPr>
            <p:cNvPr id="6" name="Group 5"/>
            <p:cNvGrpSpPr/>
            <p:nvPr/>
          </p:nvGrpSpPr>
          <p:grpSpPr>
            <a:xfrm>
              <a:off x="1422400" y="2907992"/>
              <a:ext cx="10769600" cy="3326409"/>
              <a:chOff x="2391015" y="1266398"/>
              <a:chExt cx="18103403" cy="5591602"/>
            </a:xfrm>
          </p:grpSpPr>
          <p:pic>
            <p:nvPicPr>
              <p:cNvPr id="88" name="Picture 87"/>
              <p:cNvPicPr>
                <a:picLocks noChangeAspect="1"/>
              </p:cNvPicPr>
              <p:nvPr/>
            </p:nvPicPr>
            <p:blipFill rotWithShape="1">
              <a:blip r:embed="rId3"/>
              <a:srcRect l="19612"/>
              <a:stretch/>
            </p:blipFill>
            <p:spPr>
              <a:xfrm>
                <a:off x="2391015" y="1266398"/>
                <a:ext cx="9800985" cy="5591602"/>
              </a:xfrm>
              <a:prstGeom prst="rect">
                <a:avLst/>
              </a:prstGeom>
            </p:spPr>
          </p:pic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1747500" y="1929083"/>
                <a:ext cx="8746918" cy="4789217"/>
              </a:xfrm>
              <a:prstGeom prst="rect">
                <a:avLst/>
              </a:prstGeom>
            </p:spPr>
          </p:pic>
        </p:grpSp>
        <p:cxnSp>
          <p:nvCxnSpPr>
            <p:cNvPr id="8" name="Straight Arrow Connector 7"/>
            <p:cNvCxnSpPr/>
            <p:nvPr/>
          </p:nvCxnSpPr>
          <p:spPr>
            <a:xfrm flipH="1">
              <a:off x="2289210" y="5244676"/>
              <a:ext cx="19643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2289210" y="6083298"/>
              <a:ext cx="19643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/>
            <p:cNvGrpSpPr/>
            <p:nvPr/>
          </p:nvGrpSpPr>
          <p:grpSpPr>
            <a:xfrm>
              <a:off x="6543935" y="4986627"/>
              <a:ext cx="729599" cy="952166"/>
              <a:chOff x="6543935" y="5610225"/>
              <a:chExt cx="729599" cy="952166"/>
            </a:xfrm>
          </p:grpSpPr>
          <p:sp>
            <p:nvSpPr>
              <p:cNvPr id="85" name="Rectangle 84"/>
              <p:cNvSpPr/>
              <p:nvPr/>
            </p:nvSpPr>
            <p:spPr>
              <a:xfrm rot="1732868">
                <a:off x="6824049" y="5705455"/>
                <a:ext cx="167605" cy="792313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6801193" y="5610225"/>
                <a:ext cx="472341" cy="2247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7" name="Rectangle 86"/>
              <p:cNvSpPr/>
              <p:nvPr/>
            </p:nvSpPr>
            <p:spPr>
              <a:xfrm>
                <a:off x="6543935" y="6337648"/>
                <a:ext cx="472341" cy="22474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96518" y="6294791"/>
              <a:ext cx="6992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rgbClr val="0070C0"/>
                  </a:solidFill>
                </a:rPr>
                <a:t>Cryogenic</a:t>
              </a:r>
            </a:p>
            <a:p>
              <a:pPr algn="ctr"/>
              <a:r>
                <a:rPr lang="en-GB" sz="1000" dirty="0" err="1" smtClean="0">
                  <a:solidFill>
                    <a:srgbClr val="0070C0"/>
                  </a:solidFill>
                </a:rPr>
                <a:t>feedbox</a:t>
              </a:r>
              <a:endParaRPr lang="en-GB" sz="1000" dirty="0">
                <a:solidFill>
                  <a:srgbClr val="0070C0"/>
                </a:solidFill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1959769" y="5572415"/>
              <a:ext cx="1564481" cy="150018"/>
            </a:xfrm>
            <a:custGeom>
              <a:avLst/>
              <a:gdLst>
                <a:gd name="connsiteX0" fmla="*/ 907256 w 1564481"/>
                <a:gd name="connsiteY0" fmla="*/ 4762 h 150018"/>
                <a:gd name="connsiteX1" fmla="*/ 0 w 1564481"/>
                <a:gd name="connsiteY1" fmla="*/ 4762 h 150018"/>
                <a:gd name="connsiteX2" fmla="*/ 0 w 1564481"/>
                <a:gd name="connsiteY2" fmla="*/ 138112 h 150018"/>
                <a:gd name="connsiteX3" fmla="*/ 73819 w 1564481"/>
                <a:gd name="connsiteY3" fmla="*/ 138112 h 150018"/>
                <a:gd name="connsiteX4" fmla="*/ 97631 w 1564481"/>
                <a:gd name="connsiteY4" fmla="*/ 150018 h 150018"/>
                <a:gd name="connsiteX5" fmla="*/ 673894 w 1564481"/>
                <a:gd name="connsiteY5" fmla="*/ 150018 h 150018"/>
                <a:gd name="connsiteX6" fmla="*/ 673894 w 1564481"/>
                <a:gd name="connsiteY6" fmla="*/ 114300 h 150018"/>
                <a:gd name="connsiteX7" fmla="*/ 850106 w 1564481"/>
                <a:gd name="connsiteY7" fmla="*/ 114300 h 150018"/>
                <a:gd name="connsiteX8" fmla="*/ 912019 w 1564481"/>
                <a:gd name="connsiteY8" fmla="*/ 85725 h 150018"/>
                <a:gd name="connsiteX9" fmla="*/ 1271587 w 1564481"/>
                <a:gd name="connsiteY9" fmla="*/ 85725 h 150018"/>
                <a:gd name="connsiteX10" fmla="*/ 1333500 w 1564481"/>
                <a:gd name="connsiteY10" fmla="*/ 78581 h 150018"/>
                <a:gd name="connsiteX11" fmla="*/ 1395412 w 1564481"/>
                <a:gd name="connsiteY11" fmla="*/ 69056 h 150018"/>
                <a:gd name="connsiteX12" fmla="*/ 1466850 w 1564481"/>
                <a:gd name="connsiteY12" fmla="*/ 45243 h 150018"/>
                <a:gd name="connsiteX13" fmla="*/ 1507331 w 1564481"/>
                <a:gd name="connsiteY13" fmla="*/ 28575 h 150018"/>
                <a:gd name="connsiteX14" fmla="*/ 1564481 w 1564481"/>
                <a:gd name="connsiteY14" fmla="*/ 0 h 150018"/>
                <a:gd name="connsiteX15" fmla="*/ 1316831 w 1564481"/>
                <a:gd name="connsiteY15" fmla="*/ 0 h 150018"/>
                <a:gd name="connsiteX16" fmla="*/ 1231106 w 1564481"/>
                <a:gd name="connsiteY16" fmla="*/ 4762 h 150018"/>
                <a:gd name="connsiteX17" fmla="*/ 907256 w 1564481"/>
                <a:gd name="connsiteY17" fmla="*/ 4762 h 150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64481" h="150018">
                  <a:moveTo>
                    <a:pt x="907256" y="4762"/>
                  </a:moveTo>
                  <a:lnTo>
                    <a:pt x="0" y="4762"/>
                  </a:lnTo>
                  <a:lnTo>
                    <a:pt x="0" y="138112"/>
                  </a:lnTo>
                  <a:lnTo>
                    <a:pt x="73819" y="138112"/>
                  </a:lnTo>
                  <a:lnTo>
                    <a:pt x="97631" y="150018"/>
                  </a:lnTo>
                  <a:lnTo>
                    <a:pt x="673894" y="150018"/>
                  </a:lnTo>
                  <a:lnTo>
                    <a:pt x="673894" y="114300"/>
                  </a:lnTo>
                  <a:lnTo>
                    <a:pt x="850106" y="114300"/>
                  </a:lnTo>
                  <a:lnTo>
                    <a:pt x="912019" y="85725"/>
                  </a:lnTo>
                  <a:lnTo>
                    <a:pt x="1271587" y="85725"/>
                  </a:lnTo>
                  <a:lnTo>
                    <a:pt x="1333500" y="78581"/>
                  </a:lnTo>
                  <a:lnTo>
                    <a:pt x="1395412" y="69056"/>
                  </a:lnTo>
                  <a:lnTo>
                    <a:pt x="1466850" y="45243"/>
                  </a:lnTo>
                  <a:lnTo>
                    <a:pt x="1507331" y="28575"/>
                  </a:lnTo>
                  <a:lnTo>
                    <a:pt x="1564481" y="0"/>
                  </a:lnTo>
                  <a:lnTo>
                    <a:pt x="1316831" y="0"/>
                  </a:lnTo>
                  <a:lnTo>
                    <a:pt x="1231106" y="4762"/>
                  </a:lnTo>
                  <a:lnTo>
                    <a:pt x="907256" y="4762"/>
                  </a:lnTo>
                  <a:close/>
                </a:path>
              </a:pathLst>
            </a:custGeom>
            <a:solidFill>
              <a:srgbClr val="0070C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924050" y="5520027"/>
              <a:ext cx="54942" cy="178594"/>
            </a:xfrm>
            <a:prstGeom prst="rect">
              <a:avLst/>
            </a:prstGeom>
            <a:solidFill>
              <a:srgbClr val="E64AC8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981200" y="5515265"/>
              <a:ext cx="885825" cy="61912"/>
            </a:xfrm>
            <a:custGeom>
              <a:avLst/>
              <a:gdLst>
                <a:gd name="connsiteX0" fmla="*/ 885825 w 885825"/>
                <a:gd name="connsiteY0" fmla="*/ 59531 h 61912"/>
                <a:gd name="connsiteX1" fmla="*/ 831056 w 885825"/>
                <a:gd name="connsiteY1" fmla="*/ 33337 h 61912"/>
                <a:gd name="connsiteX2" fmla="*/ 647700 w 885825"/>
                <a:gd name="connsiteY2" fmla="*/ 33337 h 61912"/>
                <a:gd name="connsiteX3" fmla="*/ 647700 w 885825"/>
                <a:gd name="connsiteY3" fmla="*/ 0 h 61912"/>
                <a:gd name="connsiteX4" fmla="*/ 83344 w 885825"/>
                <a:gd name="connsiteY4" fmla="*/ 0 h 61912"/>
                <a:gd name="connsiteX5" fmla="*/ 52388 w 885825"/>
                <a:gd name="connsiteY5" fmla="*/ 11906 h 61912"/>
                <a:gd name="connsiteX6" fmla="*/ 0 w 885825"/>
                <a:gd name="connsiteY6" fmla="*/ 11906 h 61912"/>
                <a:gd name="connsiteX7" fmla="*/ 0 w 885825"/>
                <a:gd name="connsiteY7" fmla="*/ 61912 h 61912"/>
                <a:gd name="connsiteX8" fmla="*/ 885825 w 885825"/>
                <a:gd name="connsiteY8" fmla="*/ 59531 h 6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85825" h="61912">
                  <a:moveTo>
                    <a:pt x="885825" y="59531"/>
                  </a:moveTo>
                  <a:lnTo>
                    <a:pt x="831056" y="33337"/>
                  </a:lnTo>
                  <a:lnTo>
                    <a:pt x="647700" y="33337"/>
                  </a:lnTo>
                  <a:lnTo>
                    <a:pt x="647700" y="0"/>
                  </a:lnTo>
                  <a:lnTo>
                    <a:pt x="83344" y="0"/>
                  </a:lnTo>
                  <a:lnTo>
                    <a:pt x="52388" y="11906"/>
                  </a:lnTo>
                  <a:lnTo>
                    <a:pt x="0" y="11906"/>
                  </a:lnTo>
                  <a:lnTo>
                    <a:pt x="0" y="61912"/>
                  </a:lnTo>
                  <a:lnTo>
                    <a:pt x="885825" y="59531"/>
                  </a:lnTo>
                  <a:close/>
                </a:path>
              </a:pathLst>
            </a:custGeom>
            <a:solidFill>
              <a:srgbClr val="DEEBF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270588" y="6513801"/>
              <a:ext cx="114673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626962" y="6328302"/>
              <a:ext cx="9088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rgbClr val="C00000"/>
                  </a:solidFill>
                </a:rPr>
                <a:t>DDFX</a:t>
              </a:r>
              <a:r>
                <a:rPr lang="en-GB" sz="1000" dirty="0" smtClean="0">
                  <a:solidFill>
                    <a:srgbClr val="0070C0"/>
                  </a:solidFill>
                </a:rPr>
                <a:t>   </a:t>
              </a:r>
              <a:endParaRPr lang="en-GB" sz="8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1988194" y="6513801"/>
              <a:ext cx="2215127" cy="0"/>
            </a:xfrm>
            <a:prstGeom prst="straightConnector1">
              <a:avLst/>
            </a:prstGeom>
            <a:ln>
              <a:solidFill>
                <a:srgbClr val="C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975846" y="5938793"/>
              <a:ext cx="0" cy="6800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reeform 34"/>
            <p:cNvSpPr/>
            <p:nvPr/>
          </p:nvSpPr>
          <p:spPr>
            <a:xfrm>
              <a:off x="2546350" y="5384800"/>
              <a:ext cx="1377950" cy="127000"/>
            </a:xfrm>
            <a:custGeom>
              <a:avLst/>
              <a:gdLst>
                <a:gd name="connsiteX0" fmla="*/ 0 w 1377950"/>
                <a:gd name="connsiteY0" fmla="*/ 127000 h 127000"/>
                <a:gd name="connsiteX1" fmla="*/ 815975 w 1377950"/>
                <a:gd name="connsiteY1" fmla="*/ 127000 h 127000"/>
                <a:gd name="connsiteX2" fmla="*/ 1171575 w 1377950"/>
                <a:gd name="connsiteY2" fmla="*/ 0 h 127000"/>
                <a:gd name="connsiteX3" fmla="*/ 1377950 w 1377950"/>
                <a:gd name="connsiteY3" fmla="*/ 0 h 127000"/>
                <a:gd name="connsiteX4" fmla="*/ 1377950 w 1377950"/>
                <a:gd name="connsiteY4" fmla="*/ 66675 h 1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950" h="127000">
                  <a:moveTo>
                    <a:pt x="0" y="127000"/>
                  </a:moveTo>
                  <a:lnTo>
                    <a:pt x="815975" y="127000"/>
                  </a:lnTo>
                  <a:lnTo>
                    <a:pt x="1171575" y="0"/>
                  </a:lnTo>
                  <a:lnTo>
                    <a:pt x="1377950" y="0"/>
                  </a:lnTo>
                  <a:lnTo>
                    <a:pt x="1377950" y="66675"/>
                  </a:lnTo>
                </a:path>
              </a:pathLst>
            </a:custGeom>
            <a:noFill/>
            <a:ln w="19050">
              <a:solidFill>
                <a:srgbClr val="2FC9FF"/>
              </a:solidFill>
              <a:headEnd type="none" w="sm" len="med"/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419586" y="5938793"/>
              <a:ext cx="0" cy="6800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1417320" y="6513801"/>
              <a:ext cx="55852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1352616" y="6309386"/>
              <a:ext cx="715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rgbClr val="0070C0"/>
                  </a:solidFill>
                </a:rPr>
                <a:t>Splice CFB</a:t>
              </a:r>
            </a:p>
            <a:p>
              <a:pPr algn="ctr"/>
              <a:r>
                <a:rPr lang="en-GB" sz="1000" dirty="0" smtClean="0">
                  <a:solidFill>
                    <a:srgbClr val="0070C0"/>
                  </a:solidFill>
                </a:rPr>
                <a:t>module</a:t>
              </a:r>
              <a:endParaRPr lang="en-GB" sz="1000" dirty="0">
                <a:solidFill>
                  <a:srgbClr val="0070C0"/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372392" y="5203011"/>
              <a:ext cx="129881" cy="2045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Freeform 44"/>
            <p:cNvSpPr/>
            <p:nvPr/>
          </p:nvSpPr>
          <p:spPr>
            <a:xfrm>
              <a:off x="1287780" y="5577840"/>
              <a:ext cx="3025140" cy="251460"/>
            </a:xfrm>
            <a:custGeom>
              <a:avLst/>
              <a:gdLst>
                <a:gd name="connsiteX0" fmla="*/ 0 w 3025140"/>
                <a:gd name="connsiteY0" fmla="*/ 152400 h 251460"/>
                <a:gd name="connsiteX1" fmla="*/ 205740 w 3025140"/>
                <a:gd name="connsiteY1" fmla="*/ 152400 h 251460"/>
                <a:gd name="connsiteX2" fmla="*/ 205740 w 3025140"/>
                <a:gd name="connsiteY2" fmla="*/ 251460 h 251460"/>
                <a:gd name="connsiteX3" fmla="*/ 1181100 w 3025140"/>
                <a:gd name="connsiteY3" fmla="*/ 251460 h 251460"/>
                <a:gd name="connsiteX4" fmla="*/ 1181100 w 3025140"/>
                <a:gd name="connsiteY4" fmla="*/ 190500 h 251460"/>
                <a:gd name="connsiteX5" fmla="*/ 1905000 w 3025140"/>
                <a:gd name="connsiteY5" fmla="*/ 190500 h 251460"/>
                <a:gd name="connsiteX6" fmla="*/ 2263140 w 3025140"/>
                <a:gd name="connsiteY6" fmla="*/ 22860 h 251460"/>
                <a:gd name="connsiteX7" fmla="*/ 2461260 w 3025140"/>
                <a:gd name="connsiteY7" fmla="*/ 0 h 251460"/>
                <a:gd name="connsiteX8" fmla="*/ 3025140 w 3025140"/>
                <a:gd name="connsiteY8" fmla="*/ 0 h 25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25140" h="251460">
                  <a:moveTo>
                    <a:pt x="0" y="152400"/>
                  </a:moveTo>
                  <a:lnTo>
                    <a:pt x="205740" y="152400"/>
                  </a:lnTo>
                  <a:lnTo>
                    <a:pt x="205740" y="251460"/>
                  </a:lnTo>
                  <a:lnTo>
                    <a:pt x="1181100" y="251460"/>
                  </a:lnTo>
                  <a:lnTo>
                    <a:pt x="1181100" y="190500"/>
                  </a:lnTo>
                  <a:lnTo>
                    <a:pt x="1905000" y="190500"/>
                  </a:lnTo>
                  <a:lnTo>
                    <a:pt x="2263140" y="22860"/>
                  </a:lnTo>
                  <a:lnTo>
                    <a:pt x="2461260" y="0"/>
                  </a:lnTo>
                  <a:lnTo>
                    <a:pt x="3025140" y="0"/>
                  </a:lnTo>
                </a:path>
              </a:pathLst>
            </a:custGeom>
            <a:noFill/>
            <a:ln>
              <a:solidFill>
                <a:srgbClr val="FFC000"/>
              </a:solidFill>
              <a:headEnd type="triangle" w="sm" len="med"/>
              <a:tailEnd type="triangle" w="sm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1257300" y="5405772"/>
              <a:ext cx="830580" cy="141588"/>
            </a:xfrm>
            <a:custGeom>
              <a:avLst/>
              <a:gdLst>
                <a:gd name="connsiteX0" fmla="*/ 0 w 830580"/>
                <a:gd name="connsiteY0" fmla="*/ 99060 h 152400"/>
                <a:gd name="connsiteX1" fmla="*/ 266700 w 830580"/>
                <a:gd name="connsiteY1" fmla="*/ 99060 h 152400"/>
                <a:gd name="connsiteX2" fmla="*/ 266700 w 830580"/>
                <a:gd name="connsiteY2" fmla="*/ 0 h 152400"/>
                <a:gd name="connsiteX3" fmla="*/ 830580 w 830580"/>
                <a:gd name="connsiteY3" fmla="*/ 0 h 152400"/>
                <a:gd name="connsiteX4" fmla="*/ 830580 w 830580"/>
                <a:gd name="connsiteY4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0580" h="152400">
                  <a:moveTo>
                    <a:pt x="0" y="99060"/>
                  </a:moveTo>
                  <a:lnTo>
                    <a:pt x="266700" y="99060"/>
                  </a:lnTo>
                  <a:lnTo>
                    <a:pt x="266700" y="0"/>
                  </a:lnTo>
                  <a:lnTo>
                    <a:pt x="830580" y="0"/>
                  </a:lnTo>
                  <a:lnTo>
                    <a:pt x="830580" y="152400"/>
                  </a:lnTo>
                </a:path>
              </a:pathLst>
            </a:custGeom>
            <a:noFill/>
            <a:ln>
              <a:solidFill>
                <a:srgbClr val="FF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1917700" y="5232400"/>
              <a:ext cx="23030" cy="1272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1102344" y="5454650"/>
              <a:ext cx="8308356" cy="191600"/>
              <a:chOff x="1102344" y="5378450"/>
              <a:chExt cx="8308356" cy="191600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2235516" y="5515066"/>
                <a:ext cx="107387" cy="51951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1695700" y="5518099"/>
                <a:ext cx="107387" cy="51951"/>
              </a:xfrm>
              <a:prstGeom prst="rect">
                <a:avLst/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 flipH="1">
                <a:off x="1102344" y="5541041"/>
                <a:ext cx="593773" cy="0"/>
              </a:xfrm>
              <a:prstGeom prst="line">
                <a:avLst/>
              </a:prstGeom>
              <a:ln w="12700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stCxn id="62" idx="1"/>
                <a:endCxn id="63" idx="3"/>
              </p:cNvCxnSpPr>
              <p:nvPr/>
            </p:nvCxnSpPr>
            <p:spPr>
              <a:xfrm flipH="1">
                <a:off x="1803087" y="5541042"/>
                <a:ext cx="432429" cy="3033"/>
              </a:xfrm>
              <a:prstGeom prst="line">
                <a:avLst/>
              </a:prstGeom>
              <a:ln w="12700">
                <a:solidFill>
                  <a:srgbClr val="E64AC8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Freeform 65"/>
              <p:cNvSpPr/>
              <p:nvPr/>
            </p:nvSpPr>
            <p:spPr>
              <a:xfrm>
                <a:off x="2336800" y="5378450"/>
                <a:ext cx="7073900" cy="190500"/>
              </a:xfrm>
              <a:custGeom>
                <a:avLst/>
                <a:gdLst>
                  <a:gd name="connsiteX0" fmla="*/ 0 w 7073900"/>
                  <a:gd name="connsiteY0" fmla="*/ 165100 h 190500"/>
                  <a:gd name="connsiteX1" fmla="*/ 0 w 7073900"/>
                  <a:gd name="connsiteY1" fmla="*/ 165100 h 190500"/>
                  <a:gd name="connsiteX2" fmla="*/ 57150 w 7073900"/>
                  <a:gd name="connsiteY2" fmla="*/ 171450 h 190500"/>
                  <a:gd name="connsiteX3" fmla="*/ 82550 w 7073900"/>
                  <a:gd name="connsiteY3" fmla="*/ 177800 h 190500"/>
                  <a:gd name="connsiteX4" fmla="*/ 139700 w 7073900"/>
                  <a:gd name="connsiteY4" fmla="*/ 184150 h 190500"/>
                  <a:gd name="connsiteX5" fmla="*/ 158750 w 7073900"/>
                  <a:gd name="connsiteY5" fmla="*/ 190500 h 190500"/>
                  <a:gd name="connsiteX6" fmla="*/ 203200 w 7073900"/>
                  <a:gd name="connsiteY6" fmla="*/ 177800 h 190500"/>
                  <a:gd name="connsiteX7" fmla="*/ 336550 w 7073900"/>
                  <a:gd name="connsiteY7" fmla="*/ 171450 h 190500"/>
                  <a:gd name="connsiteX8" fmla="*/ 685800 w 7073900"/>
                  <a:gd name="connsiteY8" fmla="*/ 171450 h 190500"/>
                  <a:gd name="connsiteX9" fmla="*/ 704850 w 7073900"/>
                  <a:gd name="connsiteY9" fmla="*/ 165100 h 190500"/>
                  <a:gd name="connsiteX10" fmla="*/ 876300 w 7073900"/>
                  <a:gd name="connsiteY10" fmla="*/ 177800 h 190500"/>
                  <a:gd name="connsiteX11" fmla="*/ 895350 w 7073900"/>
                  <a:gd name="connsiteY11" fmla="*/ 184150 h 190500"/>
                  <a:gd name="connsiteX12" fmla="*/ 914400 w 7073900"/>
                  <a:gd name="connsiteY12" fmla="*/ 171450 h 190500"/>
                  <a:gd name="connsiteX13" fmla="*/ 895350 w 7073900"/>
                  <a:gd name="connsiteY13" fmla="*/ 165100 h 190500"/>
                  <a:gd name="connsiteX14" fmla="*/ 920750 w 7073900"/>
                  <a:gd name="connsiteY14" fmla="*/ 165100 h 190500"/>
                  <a:gd name="connsiteX15" fmla="*/ 1054100 w 7073900"/>
                  <a:gd name="connsiteY15" fmla="*/ 139700 h 190500"/>
                  <a:gd name="connsiteX16" fmla="*/ 1206500 w 7073900"/>
                  <a:gd name="connsiteY16" fmla="*/ 57150 h 190500"/>
                  <a:gd name="connsiteX17" fmla="*/ 1371600 w 7073900"/>
                  <a:gd name="connsiteY17" fmla="*/ 12700 h 190500"/>
                  <a:gd name="connsiteX18" fmla="*/ 1771650 w 7073900"/>
                  <a:gd name="connsiteY18" fmla="*/ 0 h 190500"/>
                  <a:gd name="connsiteX19" fmla="*/ 7073900 w 7073900"/>
                  <a:gd name="connsiteY19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073900" h="190500">
                    <a:moveTo>
                      <a:pt x="0" y="165100"/>
                    </a:moveTo>
                    <a:lnTo>
                      <a:pt x="0" y="165100"/>
                    </a:lnTo>
                    <a:cubicBezTo>
                      <a:pt x="19050" y="167217"/>
                      <a:pt x="38206" y="168535"/>
                      <a:pt x="57150" y="171450"/>
                    </a:cubicBezTo>
                    <a:cubicBezTo>
                      <a:pt x="65776" y="172777"/>
                      <a:pt x="73924" y="176473"/>
                      <a:pt x="82550" y="177800"/>
                    </a:cubicBezTo>
                    <a:cubicBezTo>
                      <a:pt x="101494" y="180715"/>
                      <a:pt x="120650" y="182033"/>
                      <a:pt x="139700" y="184150"/>
                    </a:cubicBezTo>
                    <a:cubicBezTo>
                      <a:pt x="146050" y="186267"/>
                      <a:pt x="152057" y="190500"/>
                      <a:pt x="158750" y="190500"/>
                    </a:cubicBezTo>
                    <a:cubicBezTo>
                      <a:pt x="201862" y="190500"/>
                      <a:pt x="167266" y="180794"/>
                      <a:pt x="203200" y="177800"/>
                    </a:cubicBezTo>
                    <a:cubicBezTo>
                      <a:pt x="247547" y="174104"/>
                      <a:pt x="292100" y="173567"/>
                      <a:pt x="336550" y="171450"/>
                    </a:cubicBezTo>
                    <a:cubicBezTo>
                      <a:pt x="459744" y="174455"/>
                      <a:pt x="567415" y="185378"/>
                      <a:pt x="685800" y="171450"/>
                    </a:cubicBezTo>
                    <a:cubicBezTo>
                      <a:pt x="692448" y="170668"/>
                      <a:pt x="698500" y="167217"/>
                      <a:pt x="704850" y="165100"/>
                    </a:cubicBezTo>
                    <a:cubicBezTo>
                      <a:pt x="753575" y="167536"/>
                      <a:pt x="822808" y="167102"/>
                      <a:pt x="876300" y="177800"/>
                    </a:cubicBezTo>
                    <a:cubicBezTo>
                      <a:pt x="882864" y="179113"/>
                      <a:pt x="889000" y="182033"/>
                      <a:pt x="895350" y="184150"/>
                    </a:cubicBezTo>
                    <a:cubicBezTo>
                      <a:pt x="901700" y="179917"/>
                      <a:pt x="914400" y="179082"/>
                      <a:pt x="914400" y="171450"/>
                    </a:cubicBezTo>
                    <a:cubicBezTo>
                      <a:pt x="914400" y="164757"/>
                      <a:pt x="890617" y="169833"/>
                      <a:pt x="895350" y="165100"/>
                    </a:cubicBezTo>
                    <a:cubicBezTo>
                      <a:pt x="901337" y="159113"/>
                      <a:pt x="912283" y="165100"/>
                      <a:pt x="920750" y="165100"/>
                    </a:cubicBezTo>
                    <a:lnTo>
                      <a:pt x="1054100" y="139700"/>
                    </a:lnTo>
                    <a:lnTo>
                      <a:pt x="1206500" y="57150"/>
                    </a:lnTo>
                    <a:lnTo>
                      <a:pt x="1371600" y="12700"/>
                    </a:lnTo>
                    <a:lnTo>
                      <a:pt x="1771650" y="0"/>
                    </a:lnTo>
                    <a:lnTo>
                      <a:pt x="7073900" y="0"/>
                    </a:lnTo>
                  </a:path>
                </a:pathLst>
              </a:custGeom>
              <a:ln w="12700">
                <a:solidFill>
                  <a:srgbClr val="E64AC8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519185" y="3021968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+        -</a:t>
              </a:r>
              <a:endParaRPr lang="en-GB" sz="1400" dirty="0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11310939" y="3926103"/>
              <a:ext cx="49212" cy="239497"/>
            </a:xfrm>
            <a:custGeom>
              <a:avLst/>
              <a:gdLst>
                <a:gd name="connsiteX0" fmla="*/ 0 w 93133"/>
                <a:gd name="connsiteY0" fmla="*/ 304800 h 321733"/>
                <a:gd name="connsiteX1" fmla="*/ 0 w 93133"/>
                <a:gd name="connsiteY1" fmla="*/ 0 h 321733"/>
                <a:gd name="connsiteX2" fmla="*/ 93133 w 93133"/>
                <a:gd name="connsiteY2" fmla="*/ 0 h 321733"/>
                <a:gd name="connsiteX3" fmla="*/ 93133 w 93133"/>
                <a:gd name="connsiteY3" fmla="*/ 321733 h 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33" h="321733">
                  <a:moveTo>
                    <a:pt x="0" y="304800"/>
                  </a:moveTo>
                  <a:lnTo>
                    <a:pt x="0" y="0"/>
                  </a:lnTo>
                  <a:lnTo>
                    <a:pt x="93133" y="0"/>
                  </a:lnTo>
                  <a:lnTo>
                    <a:pt x="93133" y="321733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024920" y="5277078"/>
              <a:ext cx="70884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solidFill>
                    <a:srgbClr val="FBE1F6"/>
                  </a:solidFill>
                </a:rPr>
                <a:t>MgB</a:t>
              </a:r>
              <a:r>
                <a:rPr lang="en-GB" sz="800" baseline="-25000" dirty="0" smtClean="0">
                  <a:solidFill>
                    <a:srgbClr val="FBE1F6"/>
                  </a:solidFill>
                </a:rPr>
                <a:t>2</a:t>
              </a:r>
              <a:r>
                <a:rPr lang="en-GB" sz="800" dirty="0" smtClean="0">
                  <a:solidFill>
                    <a:srgbClr val="FBE1F6"/>
                  </a:solidFill>
                </a:rPr>
                <a:t> Cables</a:t>
              </a:r>
              <a:endParaRPr lang="en-GB" sz="800" dirty="0">
                <a:solidFill>
                  <a:srgbClr val="FBE1F6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072288" y="5556437"/>
              <a:ext cx="6751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err="1" smtClean="0">
                  <a:solidFill>
                    <a:srgbClr val="FFFFA3"/>
                  </a:solidFill>
                </a:rPr>
                <a:t>NbTi</a:t>
              </a:r>
              <a:r>
                <a:rPr lang="en-GB" sz="800" dirty="0" smtClean="0">
                  <a:solidFill>
                    <a:srgbClr val="FFFFA3"/>
                  </a:solidFill>
                </a:rPr>
                <a:t> Cables</a:t>
              </a:r>
              <a:endParaRPr lang="en-GB" sz="800" dirty="0">
                <a:solidFill>
                  <a:srgbClr val="FFFFA3"/>
                </a:solidFill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289210" y="942975"/>
              <a:ext cx="0" cy="520832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Rectangle 89"/>
          <p:cNvSpPr/>
          <p:nvPr/>
        </p:nvSpPr>
        <p:spPr>
          <a:xfrm>
            <a:off x="10996654" y="3951798"/>
            <a:ext cx="787179" cy="19321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ight Arrow 90"/>
          <p:cNvSpPr/>
          <p:nvPr/>
        </p:nvSpPr>
        <p:spPr>
          <a:xfrm>
            <a:off x="11076167" y="5521529"/>
            <a:ext cx="357809" cy="160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10567159" y="5242483"/>
            <a:ext cx="14167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" i="1" dirty="0" smtClean="0">
                <a:solidFill>
                  <a:srgbClr val="5B9BD5"/>
                </a:solidFill>
              </a:rPr>
              <a:t>Return gas</a:t>
            </a:r>
            <a:endParaRPr lang="en-GB" sz="800" i="1" dirty="0">
              <a:solidFill>
                <a:srgbClr val="5B9BD5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2920719" y="5745596"/>
            <a:ext cx="107387" cy="51951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0" name="Picture 179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7453"/>
          <a:stretch/>
        </p:blipFill>
        <p:spPr>
          <a:xfrm>
            <a:off x="57505" y="3159183"/>
            <a:ext cx="1383412" cy="3147875"/>
          </a:xfrm>
          <a:prstGeom prst="rect">
            <a:avLst/>
          </a:prstGeom>
        </p:spPr>
      </p:pic>
      <p:pic>
        <p:nvPicPr>
          <p:cNvPr id="181" name="Picture 1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3677" y="497544"/>
            <a:ext cx="8174824" cy="3972965"/>
          </a:xfrm>
          <a:prstGeom prst="rect">
            <a:avLst/>
          </a:prstGeom>
        </p:spPr>
      </p:pic>
      <p:cxnSp>
        <p:nvCxnSpPr>
          <p:cNvPr id="183" name="Straight Connector 182"/>
          <p:cNvCxnSpPr/>
          <p:nvPr/>
        </p:nvCxnSpPr>
        <p:spPr>
          <a:xfrm flipH="1" flipV="1">
            <a:off x="1165261" y="542925"/>
            <a:ext cx="5378674" cy="1621745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 rot="1012887">
            <a:off x="1435451" y="671200"/>
            <a:ext cx="21203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70C0"/>
                </a:solidFill>
              </a:rPr>
              <a:t>Power dissipated by the heater</a:t>
            </a:r>
            <a:endParaRPr lang="en-GB" sz="1200" dirty="0">
              <a:solidFill>
                <a:srgbClr val="0070C0"/>
              </a:solidFill>
            </a:endParaRPr>
          </a:p>
        </p:txBody>
      </p:sp>
      <p:cxnSp>
        <p:nvCxnSpPr>
          <p:cNvPr id="187" name="Straight Connector 186"/>
          <p:cNvCxnSpPr/>
          <p:nvPr/>
        </p:nvCxnSpPr>
        <p:spPr>
          <a:xfrm flipH="1" flipV="1">
            <a:off x="2579966" y="2163308"/>
            <a:ext cx="2344887" cy="707017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/>
          <p:cNvSpPr txBox="1"/>
          <p:nvPr/>
        </p:nvSpPr>
        <p:spPr>
          <a:xfrm rot="1012887">
            <a:off x="4308342" y="2548583"/>
            <a:ext cx="886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Liquid level</a:t>
            </a:r>
            <a:endParaRPr lang="en-GB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90" name="Straight Connector 189"/>
          <p:cNvCxnSpPr/>
          <p:nvPr/>
        </p:nvCxnSpPr>
        <p:spPr>
          <a:xfrm flipH="1" flipV="1">
            <a:off x="10588487" y="3819365"/>
            <a:ext cx="298588" cy="1563425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10737781" y="4631356"/>
            <a:ext cx="820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accent2">
                    <a:lumMod val="75000"/>
                  </a:schemeClr>
                </a:solidFill>
              </a:rPr>
              <a:t>Mass flow</a:t>
            </a:r>
          </a:p>
          <a:p>
            <a:r>
              <a:rPr lang="en-GB" sz="1200" dirty="0" smtClean="0">
                <a:solidFill>
                  <a:schemeClr val="accent2">
                    <a:lumMod val="75000"/>
                  </a:schemeClr>
                </a:solidFill>
              </a:rPr>
              <a:t>  outlet</a:t>
            </a:r>
            <a:endParaRPr lang="en-GB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025" name="Straight Arrow Connector 1024"/>
          <p:cNvCxnSpPr/>
          <p:nvPr/>
        </p:nvCxnSpPr>
        <p:spPr>
          <a:xfrm>
            <a:off x="7273534" y="1104900"/>
            <a:ext cx="3048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Connector 1027"/>
          <p:cNvCxnSpPr/>
          <p:nvPr/>
        </p:nvCxnSpPr>
        <p:spPr>
          <a:xfrm flipV="1">
            <a:off x="7273534" y="1047750"/>
            <a:ext cx="0" cy="49530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 flipV="1">
            <a:off x="7578334" y="1047750"/>
            <a:ext cx="0" cy="72390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TextBox 1033"/>
          <p:cNvSpPr txBox="1"/>
          <p:nvPr/>
        </p:nvSpPr>
        <p:spPr>
          <a:xfrm>
            <a:off x="6713148" y="803385"/>
            <a:ext cx="13773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30 min for stabilisation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036" name="Straight Arrow Connector 1035"/>
          <p:cNvCxnSpPr/>
          <p:nvPr/>
        </p:nvCxnSpPr>
        <p:spPr>
          <a:xfrm flipH="1">
            <a:off x="8674100" y="975606"/>
            <a:ext cx="292100" cy="42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07"/>
          <p:cNvSpPr txBox="1"/>
          <p:nvPr/>
        </p:nvSpPr>
        <p:spPr>
          <a:xfrm>
            <a:off x="8901607" y="852495"/>
            <a:ext cx="495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70C0"/>
                </a:solidFill>
              </a:rPr>
              <a:t>150W</a:t>
            </a:r>
            <a:endParaRPr lang="en-GB" sz="1000" dirty="0">
              <a:solidFill>
                <a:srgbClr val="0070C0"/>
              </a:solidFill>
            </a:endParaRPr>
          </a:p>
        </p:txBody>
      </p:sp>
      <p:cxnSp>
        <p:nvCxnSpPr>
          <p:cNvPr id="209" name="Straight Arrow Connector 208"/>
          <p:cNvCxnSpPr/>
          <p:nvPr/>
        </p:nvCxnSpPr>
        <p:spPr>
          <a:xfrm>
            <a:off x="8029184" y="909645"/>
            <a:ext cx="3048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V="1">
            <a:off x="8029184" y="852495"/>
            <a:ext cx="0" cy="49530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 flipV="1">
            <a:off x="8333984" y="852495"/>
            <a:ext cx="0" cy="72390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extBox 1037"/>
          <p:cNvSpPr txBox="1"/>
          <p:nvPr/>
        </p:nvSpPr>
        <p:spPr>
          <a:xfrm>
            <a:off x="4126589" y="30827"/>
            <a:ext cx="197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DDFX test @ SM18</a:t>
            </a:r>
            <a:endParaRPr lang="en-GB" b="1" dirty="0"/>
          </a:p>
        </p:txBody>
      </p:sp>
      <p:cxnSp>
        <p:nvCxnSpPr>
          <p:cNvPr id="215" name="Straight Arrow Connector 214"/>
          <p:cNvCxnSpPr/>
          <p:nvPr/>
        </p:nvCxnSpPr>
        <p:spPr>
          <a:xfrm flipH="1">
            <a:off x="8667627" y="1419941"/>
            <a:ext cx="292100" cy="42894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8895134" y="1296830"/>
            <a:ext cx="5052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accent2">
                    <a:lumMod val="75000"/>
                  </a:schemeClr>
                </a:solidFill>
              </a:rPr>
              <a:t>10 g/s</a:t>
            </a:r>
            <a:endParaRPr lang="en-GB" sz="1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6916572" y="4360198"/>
            <a:ext cx="2073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Thursday 8 Nov. 5.00 am to 5.00 pm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091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04517" y="-79873"/>
            <a:ext cx="8585201" cy="6860633"/>
            <a:chOff x="192230" y="0"/>
            <a:chExt cx="8585201" cy="686063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rcRect r="13842"/>
            <a:stretch/>
          </p:blipFill>
          <p:spPr>
            <a:xfrm>
              <a:off x="192230" y="0"/>
              <a:ext cx="6640370" cy="6860633"/>
            </a:xfrm>
            <a:prstGeom prst="rect">
              <a:avLst/>
            </a:prstGeom>
          </p:spPr>
        </p:pic>
        <p:sp>
          <p:nvSpPr>
            <p:cNvPr id="4" name="Freeform 3"/>
            <p:cNvSpPr/>
            <p:nvPr/>
          </p:nvSpPr>
          <p:spPr>
            <a:xfrm>
              <a:off x="1333500" y="2424113"/>
              <a:ext cx="4662487" cy="1888331"/>
            </a:xfrm>
            <a:custGeom>
              <a:avLst/>
              <a:gdLst>
                <a:gd name="connsiteX0" fmla="*/ 4695825 w 4695825"/>
                <a:gd name="connsiteY0" fmla="*/ 1976437 h 1976437"/>
                <a:gd name="connsiteX1" fmla="*/ 4648200 w 4695825"/>
                <a:gd name="connsiteY1" fmla="*/ 1824037 h 1976437"/>
                <a:gd name="connsiteX2" fmla="*/ 4633913 w 4695825"/>
                <a:gd name="connsiteY2" fmla="*/ 1785937 h 1976437"/>
                <a:gd name="connsiteX3" fmla="*/ 4572000 w 4695825"/>
                <a:gd name="connsiteY3" fmla="*/ 1676400 h 1976437"/>
                <a:gd name="connsiteX4" fmla="*/ 4495800 w 4695825"/>
                <a:gd name="connsiteY4" fmla="*/ 1538287 h 1976437"/>
                <a:gd name="connsiteX5" fmla="*/ 4386263 w 4695825"/>
                <a:gd name="connsiteY5" fmla="*/ 1433512 h 1976437"/>
                <a:gd name="connsiteX6" fmla="*/ 4276725 w 4695825"/>
                <a:gd name="connsiteY6" fmla="*/ 1333500 h 1976437"/>
                <a:gd name="connsiteX7" fmla="*/ 4090988 w 4695825"/>
                <a:gd name="connsiteY7" fmla="*/ 1262062 h 1976437"/>
                <a:gd name="connsiteX8" fmla="*/ 4133850 w 4695825"/>
                <a:gd name="connsiteY8" fmla="*/ 1162050 h 1976437"/>
                <a:gd name="connsiteX9" fmla="*/ 4129088 w 4695825"/>
                <a:gd name="connsiteY9" fmla="*/ 1033462 h 1976437"/>
                <a:gd name="connsiteX10" fmla="*/ 4100513 w 4695825"/>
                <a:gd name="connsiteY10" fmla="*/ 904875 h 1976437"/>
                <a:gd name="connsiteX11" fmla="*/ 4043363 w 4695825"/>
                <a:gd name="connsiteY11" fmla="*/ 814387 h 1976437"/>
                <a:gd name="connsiteX12" fmla="*/ 3914775 w 4695825"/>
                <a:gd name="connsiteY12" fmla="*/ 747712 h 1976437"/>
                <a:gd name="connsiteX13" fmla="*/ 3786188 w 4695825"/>
                <a:gd name="connsiteY13" fmla="*/ 723900 h 1976437"/>
                <a:gd name="connsiteX14" fmla="*/ 3657600 w 4695825"/>
                <a:gd name="connsiteY14" fmla="*/ 762000 h 1976437"/>
                <a:gd name="connsiteX15" fmla="*/ 2886075 w 4695825"/>
                <a:gd name="connsiteY15" fmla="*/ 1171575 h 1976437"/>
                <a:gd name="connsiteX16" fmla="*/ 2767013 w 4695825"/>
                <a:gd name="connsiteY16" fmla="*/ 1257300 h 1976437"/>
                <a:gd name="connsiteX17" fmla="*/ 2671763 w 4695825"/>
                <a:gd name="connsiteY17" fmla="*/ 1333500 h 1976437"/>
                <a:gd name="connsiteX18" fmla="*/ 2566988 w 4695825"/>
                <a:gd name="connsiteY18" fmla="*/ 1457325 h 1976437"/>
                <a:gd name="connsiteX19" fmla="*/ 2438400 w 4695825"/>
                <a:gd name="connsiteY19" fmla="*/ 1547812 h 1976437"/>
                <a:gd name="connsiteX20" fmla="*/ 2290763 w 4695825"/>
                <a:gd name="connsiteY20" fmla="*/ 1604962 h 1976437"/>
                <a:gd name="connsiteX21" fmla="*/ 2114550 w 4695825"/>
                <a:gd name="connsiteY21" fmla="*/ 1614487 h 1976437"/>
                <a:gd name="connsiteX22" fmla="*/ 1747838 w 4695825"/>
                <a:gd name="connsiteY22" fmla="*/ 1514475 h 1976437"/>
                <a:gd name="connsiteX23" fmla="*/ 1614488 w 4695825"/>
                <a:gd name="connsiteY23" fmla="*/ 1504950 h 1976437"/>
                <a:gd name="connsiteX24" fmla="*/ 509588 w 4695825"/>
                <a:gd name="connsiteY24" fmla="*/ 1504950 h 1976437"/>
                <a:gd name="connsiteX25" fmla="*/ 509588 w 4695825"/>
                <a:gd name="connsiteY25" fmla="*/ 0 h 1976437"/>
                <a:gd name="connsiteX26" fmla="*/ 0 w 4695825"/>
                <a:gd name="connsiteY26" fmla="*/ 0 h 1976437"/>
                <a:gd name="connsiteX27" fmla="*/ 0 w 4695825"/>
                <a:gd name="connsiteY27" fmla="*/ 1976437 h 1976437"/>
                <a:gd name="connsiteX28" fmla="*/ 514350 w 4695825"/>
                <a:gd name="connsiteY28" fmla="*/ 1976437 h 1976437"/>
                <a:gd name="connsiteX29" fmla="*/ 514350 w 4695825"/>
                <a:gd name="connsiteY29" fmla="*/ 1700212 h 1976437"/>
                <a:gd name="connsiteX30" fmla="*/ 1652588 w 4695825"/>
                <a:gd name="connsiteY30" fmla="*/ 1700212 h 1976437"/>
                <a:gd name="connsiteX31" fmla="*/ 2024063 w 4695825"/>
                <a:gd name="connsiteY31" fmla="*/ 1800225 h 1976437"/>
                <a:gd name="connsiteX32" fmla="*/ 2219325 w 4695825"/>
                <a:gd name="connsiteY32" fmla="*/ 1824037 h 1976437"/>
                <a:gd name="connsiteX33" fmla="*/ 2466975 w 4695825"/>
                <a:gd name="connsiteY33" fmla="*/ 1762125 h 1976437"/>
                <a:gd name="connsiteX34" fmla="*/ 2509838 w 4695825"/>
                <a:gd name="connsiteY34" fmla="*/ 1762125 h 1976437"/>
                <a:gd name="connsiteX35" fmla="*/ 2643188 w 4695825"/>
                <a:gd name="connsiteY35" fmla="*/ 1666875 h 1976437"/>
                <a:gd name="connsiteX36" fmla="*/ 2928938 w 4695825"/>
                <a:gd name="connsiteY36" fmla="*/ 1390650 h 1976437"/>
                <a:gd name="connsiteX37" fmla="*/ 3009900 w 4695825"/>
                <a:gd name="connsiteY37" fmla="*/ 1343025 h 1976437"/>
                <a:gd name="connsiteX38" fmla="*/ 3743325 w 4695825"/>
                <a:gd name="connsiteY38" fmla="*/ 933450 h 1976437"/>
                <a:gd name="connsiteX39" fmla="*/ 3862388 w 4695825"/>
                <a:gd name="connsiteY39" fmla="*/ 933450 h 1976437"/>
                <a:gd name="connsiteX40" fmla="*/ 3938588 w 4695825"/>
                <a:gd name="connsiteY40" fmla="*/ 1023937 h 1976437"/>
                <a:gd name="connsiteX41" fmla="*/ 3933825 w 4695825"/>
                <a:gd name="connsiteY41" fmla="*/ 1100137 h 1976437"/>
                <a:gd name="connsiteX42" fmla="*/ 3900488 w 4695825"/>
                <a:gd name="connsiteY42" fmla="*/ 1214437 h 1976437"/>
                <a:gd name="connsiteX43" fmla="*/ 3790950 w 4695825"/>
                <a:gd name="connsiteY43" fmla="*/ 1200150 h 1976437"/>
                <a:gd name="connsiteX44" fmla="*/ 3676650 w 4695825"/>
                <a:gd name="connsiteY44" fmla="*/ 1200150 h 1976437"/>
                <a:gd name="connsiteX45" fmla="*/ 3581400 w 4695825"/>
                <a:gd name="connsiteY45" fmla="*/ 1204912 h 1976437"/>
                <a:gd name="connsiteX46" fmla="*/ 3448050 w 4695825"/>
                <a:gd name="connsiteY46" fmla="*/ 1233487 h 1976437"/>
                <a:gd name="connsiteX47" fmla="*/ 3290888 w 4695825"/>
                <a:gd name="connsiteY47" fmla="*/ 1285875 h 1976437"/>
                <a:gd name="connsiteX48" fmla="*/ 3157538 w 4695825"/>
                <a:gd name="connsiteY48" fmla="*/ 1362075 h 1976437"/>
                <a:gd name="connsiteX49" fmla="*/ 3028950 w 4695825"/>
                <a:gd name="connsiteY49" fmla="*/ 1462087 h 1976437"/>
                <a:gd name="connsiteX50" fmla="*/ 2928938 w 4695825"/>
                <a:gd name="connsiteY50" fmla="*/ 1571625 h 1976437"/>
                <a:gd name="connsiteX51" fmla="*/ 2857500 w 4695825"/>
                <a:gd name="connsiteY51" fmla="*/ 1685925 h 1976437"/>
                <a:gd name="connsiteX52" fmla="*/ 2786063 w 4695825"/>
                <a:gd name="connsiteY52" fmla="*/ 1809750 h 1976437"/>
                <a:gd name="connsiteX53" fmla="*/ 2747963 w 4695825"/>
                <a:gd name="connsiteY53" fmla="*/ 1976437 h 1976437"/>
                <a:gd name="connsiteX54" fmla="*/ 4695825 w 4695825"/>
                <a:gd name="connsiteY54" fmla="*/ 1976437 h 1976437"/>
                <a:gd name="connsiteX0" fmla="*/ 4695825 w 4695825"/>
                <a:gd name="connsiteY0" fmla="*/ 1976437 h 1976437"/>
                <a:gd name="connsiteX1" fmla="*/ 4648200 w 4695825"/>
                <a:gd name="connsiteY1" fmla="*/ 1824037 h 1976437"/>
                <a:gd name="connsiteX2" fmla="*/ 4633913 w 4695825"/>
                <a:gd name="connsiteY2" fmla="*/ 1785937 h 1976437"/>
                <a:gd name="connsiteX3" fmla="*/ 4572000 w 4695825"/>
                <a:gd name="connsiteY3" fmla="*/ 1676400 h 1976437"/>
                <a:gd name="connsiteX4" fmla="*/ 4495800 w 4695825"/>
                <a:gd name="connsiteY4" fmla="*/ 1538287 h 1976437"/>
                <a:gd name="connsiteX5" fmla="*/ 4386263 w 4695825"/>
                <a:gd name="connsiteY5" fmla="*/ 1433512 h 1976437"/>
                <a:gd name="connsiteX6" fmla="*/ 4276725 w 4695825"/>
                <a:gd name="connsiteY6" fmla="*/ 1333500 h 1976437"/>
                <a:gd name="connsiteX7" fmla="*/ 4090988 w 4695825"/>
                <a:gd name="connsiteY7" fmla="*/ 1262062 h 1976437"/>
                <a:gd name="connsiteX8" fmla="*/ 4133850 w 4695825"/>
                <a:gd name="connsiteY8" fmla="*/ 1162050 h 1976437"/>
                <a:gd name="connsiteX9" fmla="*/ 4129088 w 4695825"/>
                <a:gd name="connsiteY9" fmla="*/ 1033462 h 1976437"/>
                <a:gd name="connsiteX10" fmla="*/ 4100513 w 4695825"/>
                <a:gd name="connsiteY10" fmla="*/ 904875 h 1976437"/>
                <a:gd name="connsiteX11" fmla="*/ 4043363 w 4695825"/>
                <a:gd name="connsiteY11" fmla="*/ 814387 h 1976437"/>
                <a:gd name="connsiteX12" fmla="*/ 3914775 w 4695825"/>
                <a:gd name="connsiteY12" fmla="*/ 747712 h 1976437"/>
                <a:gd name="connsiteX13" fmla="*/ 3786188 w 4695825"/>
                <a:gd name="connsiteY13" fmla="*/ 723900 h 1976437"/>
                <a:gd name="connsiteX14" fmla="*/ 3657600 w 4695825"/>
                <a:gd name="connsiteY14" fmla="*/ 762000 h 1976437"/>
                <a:gd name="connsiteX15" fmla="*/ 2886075 w 4695825"/>
                <a:gd name="connsiteY15" fmla="*/ 1171575 h 1976437"/>
                <a:gd name="connsiteX16" fmla="*/ 2767013 w 4695825"/>
                <a:gd name="connsiteY16" fmla="*/ 1257300 h 1976437"/>
                <a:gd name="connsiteX17" fmla="*/ 2671763 w 4695825"/>
                <a:gd name="connsiteY17" fmla="*/ 1333500 h 1976437"/>
                <a:gd name="connsiteX18" fmla="*/ 2566988 w 4695825"/>
                <a:gd name="connsiteY18" fmla="*/ 1457325 h 1976437"/>
                <a:gd name="connsiteX19" fmla="*/ 2438400 w 4695825"/>
                <a:gd name="connsiteY19" fmla="*/ 1547812 h 1976437"/>
                <a:gd name="connsiteX20" fmla="*/ 2290763 w 4695825"/>
                <a:gd name="connsiteY20" fmla="*/ 1604962 h 1976437"/>
                <a:gd name="connsiteX21" fmla="*/ 2114550 w 4695825"/>
                <a:gd name="connsiteY21" fmla="*/ 1614487 h 1976437"/>
                <a:gd name="connsiteX22" fmla="*/ 1747838 w 4695825"/>
                <a:gd name="connsiteY22" fmla="*/ 1514475 h 1976437"/>
                <a:gd name="connsiteX23" fmla="*/ 1614488 w 4695825"/>
                <a:gd name="connsiteY23" fmla="*/ 1504950 h 1976437"/>
                <a:gd name="connsiteX24" fmla="*/ 509588 w 4695825"/>
                <a:gd name="connsiteY24" fmla="*/ 1504950 h 1976437"/>
                <a:gd name="connsiteX25" fmla="*/ 509588 w 4695825"/>
                <a:gd name="connsiteY25" fmla="*/ 0 h 1976437"/>
                <a:gd name="connsiteX26" fmla="*/ 0 w 4695825"/>
                <a:gd name="connsiteY26" fmla="*/ 0 h 1976437"/>
                <a:gd name="connsiteX27" fmla="*/ 0 w 4695825"/>
                <a:gd name="connsiteY27" fmla="*/ 1976437 h 1976437"/>
                <a:gd name="connsiteX28" fmla="*/ 514350 w 4695825"/>
                <a:gd name="connsiteY28" fmla="*/ 1976437 h 1976437"/>
                <a:gd name="connsiteX29" fmla="*/ 514350 w 4695825"/>
                <a:gd name="connsiteY29" fmla="*/ 1700212 h 1976437"/>
                <a:gd name="connsiteX30" fmla="*/ 1652588 w 4695825"/>
                <a:gd name="connsiteY30" fmla="*/ 1700212 h 1976437"/>
                <a:gd name="connsiteX31" fmla="*/ 2024063 w 4695825"/>
                <a:gd name="connsiteY31" fmla="*/ 1800225 h 1976437"/>
                <a:gd name="connsiteX32" fmla="*/ 2219325 w 4695825"/>
                <a:gd name="connsiteY32" fmla="*/ 1824037 h 1976437"/>
                <a:gd name="connsiteX33" fmla="*/ 2466975 w 4695825"/>
                <a:gd name="connsiteY33" fmla="*/ 1762125 h 1976437"/>
                <a:gd name="connsiteX34" fmla="*/ 2509838 w 4695825"/>
                <a:gd name="connsiteY34" fmla="*/ 1762125 h 1976437"/>
                <a:gd name="connsiteX35" fmla="*/ 2643188 w 4695825"/>
                <a:gd name="connsiteY35" fmla="*/ 1666875 h 1976437"/>
                <a:gd name="connsiteX36" fmla="*/ 2928938 w 4695825"/>
                <a:gd name="connsiteY36" fmla="*/ 1390650 h 1976437"/>
                <a:gd name="connsiteX37" fmla="*/ 3009900 w 4695825"/>
                <a:gd name="connsiteY37" fmla="*/ 1343025 h 1976437"/>
                <a:gd name="connsiteX38" fmla="*/ 3743325 w 4695825"/>
                <a:gd name="connsiteY38" fmla="*/ 933450 h 1976437"/>
                <a:gd name="connsiteX39" fmla="*/ 3862388 w 4695825"/>
                <a:gd name="connsiteY39" fmla="*/ 933450 h 1976437"/>
                <a:gd name="connsiteX40" fmla="*/ 3938588 w 4695825"/>
                <a:gd name="connsiteY40" fmla="*/ 1023937 h 1976437"/>
                <a:gd name="connsiteX41" fmla="*/ 3933825 w 4695825"/>
                <a:gd name="connsiteY41" fmla="*/ 1100137 h 1976437"/>
                <a:gd name="connsiteX42" fmla="*/ 3900488 w 4695825"/>
                <a:gd name="connsiteY42" fmla="*/ 1214437 h 1976437"/>
                <a:gd name="connsiteX43" fmla="*/ 3790950 w 4695825"/>
                <a:gd name="connsiteY43" fmla="*/ 1200150 h 1976437"/>
                <a:gd name="connsiteX44" fmla="*/ 3676650 w 4695825"/>
                <a:gd name="connsiteY44" fmla="*/ 1200150 h 1976437"/>
                <a:gd name="connsiteX45" fmla="*/ 3581400 w 4695825"/>
                <a:gd name="connsiteY45" fmla="*/ 1204912 h 1976437"/>
                <a:gd name="connsiteX46" fmla="*/ 3448050 w 4695825"/>
                <a:gd name="connsiteY46" fmla="*/ 1233487 h 1976437"/>
                <a:gd name="connsiteX47" fmla="*/ 3290888 w 4695825"/>
                <a:gd name="connsiteY47" fmla="*/ 1285875 h 1976437"/>
                <a:gd name="connsiteX48" fmla="*/ 3157538 w 4695825"/>
                <a:gd name="connsiteY48" fmla="*/ 1362075 h 1976437"/>
                <a:gd name="connsiteX49" fmla="*/ 3028950 w 4695825"/>
                <a:gd name="connsiteY49" fmla="*/ 1462087 h 1976437"/>
                <a:gd name="connsiteX50" fmla="*/ 2928938 w 4695825"/>
                <a:gd name="connsiteY50" fmla="*/ 1571625 h 1976437"/>
                <a:gd name="connsiteX51" fmla="*/ 2857500 w 4695825"/>
                <a:gd name="connsiteY51" fmla="*/ 1685925 h 1976437"/>
                <a:gd name="connsiteX52" fmla="*/ 2786063 w 4695825"/>
                <a:gd name="connsiteY52" fmla="*/ 1809750 h 1976437"/>
                <a:gd name="connsiteX53" fmla="*/ 2767013 w 4695825"/>
                <a:gd name="connsiteY53" fmla="*/ 1885949 h 1976437"/>
                <a:gd name="connsiteX54" fmla="*/ 4695825 w 4695825"/>
                <a:gd name="connsiteY54" fmla="*/ 1976437 h 1976437"/>
                <a:gd name="connsiteX0" fmla="*/ 4662487 w 4662487"/>
                <a:gd name="connsiteY0" fmla="*/ 1888331 h 1976437"/>
                <a:gd name="connsiteX1" fmla="*/ 4648200 w 4662487"/>
                <a:gd name="connsiteY1" fmla="*/ 1824037 h 1976437"/>
                <a:gd name="connsiteX2" fmla="*/ 4633913 w 4662487"/>
                <a:gd name="connsiteY2" fmla="*/ 1785937 h 1976437"/>
                <a:gd name="connsiteX3" fmla="*/ 4572000 w 4662487"/>
                <a:gd name="connsiteY3" fmla="*/ 1676400 h 1976437"/>
                <a:gd name="connsiteX4" fmla="*/ 4495800 w 4662487"/>
                <a:gd name="connsiteY4" fmla="*/ 1538287 h 1976437"/>
                <a:gd name="connsiteX5" fmla="*/ 4386263 w 4662487"/>
                <a:gd name="connsiteY5" fmla="*/ 1433512 h 1976437"/>
                <a:gd name="connsiteX6" fmla="*/ 4276725 w 4662487"/>
                <a:gd name="connsiteY6" fmla="*/ 1333500 h 1976437"/>
                <a:gd name="connsiteX7" fmla="*/ 4090988 w 4662487"/>
                <a:gd name="connsiteY7" fmla="*/ 1262062 h 1976437"/>
                <a:gd name="connsiteX8" fmla="*/ 4133850 w 4662487"/>
                <a:gd name="connsiteY8" fmla="*/ 1162050 h 1976437"/>
                <a:gd name="connsiteX9" fmla="*/ 4129088 w 4662487"/>
                <a:gd name="connsiteY9" fmla="*/ 1033462 h 1976437"/>
                <a:gd name="connsiteX10" fmla="*/ 4100513 w 4662487"/>
                <a:gd name="connsiteY10" fmla="*/ 904875 h 1976437"/>
                <a:gd name="connsiteX11" fmla="*/ 4043363 w 4662487"/>
                <a:gd name="connsiteY11" fmla="*/ 814387 h 1976437"/>
                <a:gd name="connsiteX12" fmla="*/ 3914775 w 4662487"/>
                <a:gd name="connsiteY12" fmla="*/ 747712 h 1976437"/>
                <a:gd name="connsiteX13" fmla="*/ 3786188 w 4662487"/>
                <a:gd name="connsiteY13" fmla="*/ 723900 h 1976437"/>
                <a:gd name="connsiteX14" fmla="*/ 3657600 w 4662487"/>
                <a:gd name="connsiteY14" fmla="*/ 762000 h 1976437"/>
                <a:gd name="connsiteX15" fmla="*/ 2886075 w 4662487"/>
                <a:gd name="connsiteY15" fmla="*/ 1171575 h 1976437"/>
                <a:gd name="connsiteX16" fmla="*/ 2767013 w 4662487"/>
                <a:gd name="connsiteY16" fmla="*/ 1257300 h 1976437"/>
                <a:gd name="connsiteX17" fmla="*/ 2671763 w 4662487"/>
                <a:gd name="connsiteY17" fmla="*/ 1333500 h 1976437"/>
                <a:gd name="connsiteX18" fmla="*/ 2566988 w 4662487"/>
                <a:gd name="connsiteY18" fmla="*/ 1457325 h 1976437"/>
                <a:gd name="connsiteX19" fmla="*/ 2438400 w 4662487"/>
                <a:gd name="connsiteY19" fmla="*/ 1547812 h 1976437"/>
                <a:gd name="connsiteX20" fmla="*/ 2290763 w 4662487"/>
                <a:gd name="connsiteY20" fmla="*/ 1604962 h 1976437"/>
                <a:gd name="connsiteX21" fmla="*/ 2114550 w 4662487"/>
                <a:gd name="connsiteY21" fmla="*/ 1614487 h 1976437"/>
                <a:gd name="connsiteX22" fmla="*/ 1747838 w 4662487"/>
                <a:gd name="connsiteY22" fmla="*/ 1514475 h 1976437"/>
                <a:gd name="connsiteX23" fmla="*/ 1614488 w 4662487"/>
                <a:gd name="connsiteY23" fmla="*/ 1504950 h 1976437"/>
                <a:gd name="connsiteX24" fmla="*/ 509588 w 4662487"/>
                <a:gd name="connsiteY24" fmla="*/ 1504950 h 1976437"/>
                <a:gd name="connsiteX25" fmla="*/ 509588 w 4662487"/>
                <a:gd name="connsiteY25" fmla="*/ 0 h 1976437"/>
                <a:gd name="connsiteX26" fmla="*/ 0 w 4662487"/>
                <a:gd name="connsiteY26" fmla="*/ 0 h 1976437"/>
                <a:gd name="connsiteX27" fmla="*/ 0 w 4662487"/>
                <a:gd name="connsiteY27" fmla="*/ 1976437 h 1976437"/>
                <a:gd name="connsiteX28" fmla="*/ 514350 w 4662487"/>
                <a:gd name="connsiteY28" fmla="*/ 1976437 h 1976437"/>
                <a:gd name="connsiteX29" fmla="*/ 514350 w 4662487"/>
                <a:gd name="connsiteY29" fmla="*/ 1700212 h 1976437"/>
                <a:gd name="connsiteX30" fmla="*/ 1652588 w 4662487"/>
                <a:gd name="connsiteY30" fmla="*/ 1700212 h 1976437"/>
                <a:gd name="connsiteX31" fmla="*/ 2024063 w 4662487"/>
                <a:gd name="connsiteY31" fmla="*/ 1800225 h 1976437"/>
                <a:gd name="connsiteX32" fmla="*/ 2219325 w 4662487"/>
                <a:gd name="connsiteY32" fmla="*/ 1824037 h 1976437"/>
                <a:gd name="connsiteX33" fmla="*/ 2466975 w 4662487"/>
                <a:gd name="connsiteY33" fmla="*/ 1762125 h 1976437"/>
                <a:gd name="connsiteX34" fmla="*/ 2509838 w 4662487"/>
                <a:gd name="connsiteY34" fmla="*/ 1762125 h 1976437"/>
                <a:gd name="connsiteX35" fmla="*/ 2643188 w 4662487"/>
                <a:gd name="connsiteY35" fmla="*/ 1666875 h 1976437"/>
                <a:gd name="connsiteX36" fmla="*/ 2928938 w 4662487"/>
                <a:gd name="connsiteY36" fmla="*/ 1390650 h 1976437"/>
                <a:gd name="connsiteX37" fmla="*/ 3009900 w 4662487"/>
                <a:gd name="connsiteY37" fmla="*/ 1343025 h 1976437"/>
                <a:gd name="connsiteX38" fmla="*/ 3743325 w 4662487"/>
                <a:gd name="connsiteY38" fmla="*/ 933450 h 1976437"/>
                <a:gd name="connsiteX39" fmla="*/ 3862388 w 4662487"/>
                <a:gd name="connsiteY39" fmla="*/ 933450 h 1976437"/>
                <a:gd name="connsiteX40" fmla="*/ 3938588 w 4662487"/>
                <a:gd name="connsiteY40" fmla="*/ 1023937 h 1976437"/>
                <a:gd name="connsiteX41" fmla="*/ 3933825 w 4662487"/>
                <a:gd name="connsiteY41" fmla="*/ 1100137 h 1976437"/>
                <a:gd name="connsiteX42" fmla="*/ 3900488 w 4662487"/>
                <a:gd name="connsiteY42" fmla="*/ 1214437 h 1976437"/>
                <a:gd name="connsiteX43" fmla="*/ 3790950 w 4662487"/>
                <a:gd name="connsiteY43" fmla="*/ 1200150 h 1976437"/>
                <a:gd name="connsiteX44" fmla="*/ 3676650 w 4662487"/>
                <a:gd name="connsiteY44" fmla="*/ 1200150 h 1976437"/>
                <a:gd name="connsiteX45" fmla="*/ 3581400 w 4662487"/>
                <a:gd name="connsiteY45" fmla="*/ 1204912 h 1976437"/>
                <a:gd name="connsiteX46" fmla="*/ 3448050 w 4662487"/>
                <a:gd name="connsiteY46" fmla="*/ 1233487 h 1976437"/>
                <a:gd name="connsiteX47" fmla="*/ 3290888 w 4662487"/>
                <a:gd name="connsiteY47" fmla="*/ 1285875 h 1976437"/>
                <a:gd name="connsiteX48" fmla="*/ 3157538 w 4662487"/>
                <a:gd name="connsiteY48" fmla="*/ 1362075 h 1976437"/>
                <a:gd name="connsiteX49" fmla="*/ 3028950 w 4662487"/>
                <a:gd name="connsiteY49" fmla="*/ 1462087 h 1976437"/>
                <a:gd name="connsiteX50" fmla="*/ 2928938 w 4662487"/>
                <a:gd name="connsiteY50" fmla="*/ 1571625 h 1976437"/>
                <a:gd name="connsiteX51" fmla="*/ 2857500 w 4662487"/>
                <a:gd name="connsiteY51" fmla="*/ 1685925 h 1976437"/>
                <a:gd name="connsiteX52" fmla="*/ 2786063 w 4662487"/>
                <a:gd name="connsiteY52" fmla="*/ 1809750 h 1976437"/>
                <a:gd name="connsiteX53" fmla="*/ 2767013 w 4662487"/>
                <a:gd name="connsiteY53" fmla="*/ 1885949 h 1976437"/>
                <a:gd name="connsiteX54" fmla="*/ 4662487 w 4662487"/>
                <a:gd name="connsiteY54" fmla="*/ 1888331 h 1976437"/>
                <a:gd name="connsiteX0" fmla="*/ 4662487 w 4662487"/>
                <a:gd name="connsiteY0" fmla="*/ 1888331 h 1976437"/>
                <a:gd name="connsiteX1" fmla="*/ 4648200 w 4662487"/>
                <a:gd name="connsiteY1" fmla="*/ 1824037 h 1976437"/>
                <a:gd name="connsiteX2" fmla="*/ 4633913 w 4662487"/>
                <a:gd name="connsiteY2" fmla="*/ 1785937 h 1976437"/>
                <a:gd name="connsiteX3" fmla="*/ 4572000 w 4662487"/>
                <a:gd name="connsiteY3" fmla="*/ 1676400 h 1976437"/>
                <a:gd name="connsiteX4" fmla="*/ 4495800 w 4662487"/>
                <a:gd name="connsiteY4" fmla="*/ 1538287 h 1976437"/>
                <a:gd name="connsiteX5" fmla="*/ 4386263 w 4662487"/>
                <a:gd name="connsiteY5" fmla="*/ 1433512 h 1976437"/>
                <a:gd name="connsiteX6" fmla="*/ 4276725 w 4662487"/>
                <a:gd name="connsiteY6" fmla="*/ 1333500 h 1976437"/>
                <a:gd name="connsiteX7" fmla="*/ 4090988 w 4662487"/>
                <a:gd name="connsiteY7" fmla="*/ 1262062 h 1976437"/>
                <a:gd name="connsiteX8" fmla="*/ 4133850 w 4662487"/>
                <a:gd name="connsiteY8" fmla="*/ 1162050 h 1976437"/>
                <a:gd name="connsiteX9" fmla="*/ 4129088 w 4662487"/>
                <a:gd name="connsiteY9" fmla="*/ 1033462 h 1976437"/>
                <a:gd name="connsiteX10" fmla="*/ 4100513 w 4662487"/>
                <a:gd name="connsiteY10" fmla="*/ 904875 h 1976437"/>
                <a:gd name="connsiteX11" fmla="*/ 4043363 w 4662487"/>
                <a:gd name="connsiteY11" fmla="*/ 814387 h 1976437"/>
                <a:gd name="connsiteX12" fmla="*/ 3914775 w 4662487"/>
                <a:gd name="connsiteY12" fmla="*/ 747712 h 1976437"/>
                <a:gd name="connsiteX13" fmla="*/ 3786188 w 4662487"/>
                <a:gd name="connsiteY13" fmla="*/ 723900 h 1976437"/>
                <a:gd name="connsiteX14" fmla="*/ 3657600 w 4662487"/>
                <a:gd name="connsiteY14" fmla="*/ 762000 h 1976437"/>
                <a:gd name="connsiteX15" fmla="*/ 2886075 w 4662487"/>
                <a:gd name="connsiteY15" fmla="*/ 1171575 h 1976437"/>
                <a:gd name="connsiteX16" fmla="*/ 2767013 w 4662487"/>
                <a:gd name="connsiteY16" fmla="*/ 1257300 h 1976437"/>
                <a:gd name="connsiteX17" fmla="*/ 2671763 w 4662487"/>
                <a:gd name="connsiteY17" fmla="*/ 1333500 h 1976437"/>
                <a:gd name="connsiteX18" fmla="*/ 2566988 w 4662487"/>
                <a:gd name="connsiteY18" fmla="*/ 1457325 h 1976437"/>
                <a:gd name="connsiteX19" fmla="*/ 2438400 w 4662487"/>
                <a:gd name="connsiteY19" fmla="*/ 1547812 h 1976437"/>
                <a:gd name="connsiteX20" fmla="*/ 2290763 w 4662487"/>
                <a:gd name="connsiteY20" fmla="*/ 1604962 h 1976437"/>
                <a:gd name="connsiteX21" fmla="*/ 2114550 w 4662487"/>
                <a:gd name="connsiteY21" fmla="*/ 1614487 h 1976437"/>
                <a:gd name="connsiteX22" fmla="*/ 1747838 w 4662487"/>
                <a:gd name="connsiteY22" fmla="*/ 1514475 h 1976437"/>
                <a:gd name="connsiteX23" fmla="*/ 1614488 w 4662487"/>
                <a:gd name="connsiteY23" fmla="*/ 1504950 h 1976437"/>
                <a:gd name="connsiteX24" fmla="*/ 509588 w 4662487"/>
                <a:gd name="connsiteY24" fmla="*/ 1504950 h 1976437"/>
                <a:gd name="connsiteX25" fmla="*/ 509588 w 4662487"/>
                <a:gd name="connsiteY25" fmla="*/ 0 h 1976437"/>
                <a:gd name="connsiteX26" fmla="*/ 0 w 4662487"/>
                <a:gd name="connsiteY26" fmla="*/ 0 h 1976437"/>
                <a:gd name="connsiteX27" fmla="*/ 3175 w 4662487"/>
                <a:gd name="connsiteY27" fmla="*/ 1884362 h 1976437"/>
                <a:gd name="connsiteX28" fmla="*/ 514350 w 4662487"/>
                <a:gd name="connsiteY28" fmla="*/ 1976437 h 1976437"/>
                <a:gd name="connsiteX29" fmla="*/ 514350 w 4662487"/>
                <a:gd name="connsiteY29" fmla="*/ 1700212 h 1976437"/>
                <a:gd name="connsiteX30" fmla="*/ 1652588 w 4662487"/>
                <a:gd name="connsiteY30" fmla="*/ 1700212 h 1976437"/>
                <a:gd name="connsiteX31" fmla="*/ 2024063 w 4662487"/>
                <a:gd name="connsiteY31" fmla="*/ 1800225 h 1976437"/>
                <a:gd name="connsiteX32" fmla="*/ 2219325 w 4662487"/>
                <a:gd name="connsiteY32" fmla="*/ 1824037 h 1976437"/>
                <a:gd name="connsiteX33" fmla="*/ 2466975 w 4662487"/>
                <a:gd name="connsiteY33" fmla="*/ 1762125 h 1976437"/>
                <a:gd name="connsiteX34" fmla="*/ 2509838 w 4662487"/>
                <a:gd name="connsiteY34" fmla="*/ 1762125 h 1976437"/>
                <a:gd name="connsiteX35" fmla="*/ 2643188 w 4662487"/>
                <a:gd name="connsiteY35" fmla="*/ 1666875 h 1976437"/>
                <a:gd name="connsiteX36" fmla="*/ 2928938 w 4662487"/>
                <a:gd name="connsiteY36" fmla="*/ 1390650 h 1976437"/>
                <a:gd name="connsiteX37" fmla="*/ 3009900 w 4662487"/>
                <a:gd name="connsiteY37" fmla="*/ 1343025 h 1976437"/>
                <a:gd name="connsiteX38" fmla="*/ 3743325 w 4662487"/>
                <a:gd name="connsiteY38" fmla="*/ 933450 h 1976437"/>
                <a:gd name="connsiteX39" fmla="*/ 3862388 w 4662487"/>
                <a:gd name="connsiteY39" fmla="*/ 933450 h 1976437"/>
                <a:gd name="connsiteX40" fmla="*/ 3938588 w 4662487"/>
                <a:gd name="connsiteY40" fmla="*/ 1023937 h 1976437"/>
                <a:gd name="connsiteX41" fmla="*/ 3933825 w 4662487"/>
                <a:gd name="connsiteY41" fmla="*/ 1100137 h 1976437"/>
                <a:gd name="connsiteX42" fmla="*/ 3900488 w 4662487"/>
                <a:gd name="connsiteY42" fmla="*/ 1214437 h 1976437"/>
                <a:gd name="connsiteX43" fmla="*/ 3790950 w 4662487"/>
                <a:gd name="connsiteY43" fmla="*/ 1200150 h 1976437"/>
                <a:gd name="connsiteX44" fmla="*/ 3676650 w 4662487"/>
                <a:gd name="connsiteY44" fmla="*/ 1200150 h 1976437"/>
                <a:gd name="connsiteX45" fmla="*/ 3581400 w 4662487"/>
                <a:gd name="connsiteY45" fmla="*/ 1204912 h 1976437"/>
                <a:gd name="connsiteX46" fmla="*/ 3448050 w 4662487"/>
                <a:gd name="connsiteY46" fmla="*/ 1233487 h 1976437"/>
                <a:gd name="connsiteX47" fmla="*/ 3290888 w 4662487"/>
                <a:gd name="connsiteY47" fmla="*/ 1285875 h 1976437"/>
                <a:gd name="connsiteX48" fmla="*/ 3157538 w 4662487"/>
                <a:gd name="connsiteY48" fmla="*/ 1362075 h 1976437"/>
                <a:gd name="connsiteX49" fmla="*/ 3028950 w 4662487"/>
                <a:gd name="connsiteY49" fmla="*/ 1462087 h 1976437"/>
                <a:gd name="connsiteX50" fmla="*/ 2928938 w 4662487"/>
                <a:gd name="connsiteY50" fmla="*/ 1571625 h 1976437"/>
                <a:gd name="connsiteX51" fmla="*/ 2857500 w 4662487"/>
                <a:gd name="connsiteY51" fmla="*/ 1685925 h 1976437"/>
                <a:gd name="connsiteX52" fmla="*/ 2786063 w 4662487"/>
                <a:gd name="connsiteY52" fmla="*/ 1809750 h 1976437"/>
                <a:gd name="connsiteX53" fmla="*/ 2767013 w 4662487"/>
                <a:gd name="connsiteY53" fmla="*/ 1885949 h 1976437"/>
                <a:gd name="connsiteX54" fmla="*/ 4662487 w 4662487"/>
                <a:gd name="connsiteY54" fmla="*/ 1888331 h 1976437"/>
                <a:gd name="connsiteX0" fmla="*/ 4662487 w 4662487"/>
                <a:gd name="connsiteY0" fmla="*/ 1888331 h 1888331"/>
                <a:gd name="connsiteX1" fmla="*/ 4648200 w 4662487"/>
                <a:gd name="connsiteY1" fmla="*/ 1824037 h 1888331"/>
                <a:gd name="connsiteX2" fmla="*/ 4633913 w 4662487"/>
                <a:gd name="connsiteY2" fmla="*/ 1785937 h 1888331"/>
                <a:gd name="connsiteX3" fmla="*/ 4572000 w 4662487"/>
                <a:gd name="connsiteY3" fmla="*/ 1676400 h 1888331"/>
                <a:gd name="connsiteX4" fmla="*/ 4495800 w 4662487"/>
                <a:gd name="connsiteY4" fmla="*/ 1538287 h 1888331"/>
                <a:gd name="connsiteX5" fmla="*/ 4386263 w 4662487"/>
                <a:gd name="connsiteY5" fmla="*/ 1433512 h 1888331"/>
                <a:gd name="connsiteX6" fmla="*/ 4276725 w 4662487"/>
                <a:gd name="connsiteY6" fmla="*/ 1333500 h 1888331"/>
                <a:gd name="connsiteX7" fmla="*/ 4090988 w 4662487"/>
                <a:gd name="connsiteY7" fmla="*/ 1262062 h 1888331"/>
                <a:gd name="connsiteX8" fmla="*/ 4133850 w 4662487"/>
                <a:gd name="connsiteY8" fmla="*/ 1162050 h 1888331"/>
                <a:gd name="connsiteX9" fmla="*/ 4129088 w 4662487"/>
                <a:gd name="connsiteY9" fmla="*/ 1033462 h 1888331"/>
                <a:gd name="connsiteX10" fmla="*/ 4100513 w 4662487"/>
                <a:gd name="connsiteY10" fmla="*/ 904875 h 1888331"/>
                <a:gd name="connsiteX11" fmla="*/ 4043363 w 4662487"/>
                <a:gd name="connsiteY11" fmla="*/ 814387 h 1888331"/>
                <a:gd name="connsiteX12" fmla="*/ 3914775 w 4662487"/>
                <a:gd name="connsiteY12" fmla="*/ 747712 h 1888331"/>
                <a:gd name="connsiteX13" fmla="*/ 3786188 w 4662487"/>
                <a:gd name="connsiteY13" fmla="*/ 723900 h 1888331"/>
                <a:gd name="connsiteX14" fmla="*/ 3657600 w 4662487"/>
                <a:gd name="connsiteY14" fmla="*/ 762000 h 1888331"/>
                <a:gd name="connsiteX15" fmla="*/ 2886075 w 4662487"/>
                <a:gd name="connsiteY15" fmla="*/ 1171575 h 1888331"/>
                <a:gd name="connsiteX16" fmla="*/ 2767013 w 4662487"/>
                <a:gd name="connsiteY16" fmla="*/ 1257300 h 1888331"/>
                <a:gd name="connsiteX17" fmla="*/ 2671763 w 4662487"/>
                <a:gd name="connsiteY17" fmla="*/ 1333500 h 1888331"/>
                <a:gd name="connsiteX18" fmla="*/ 2566988 w 4662487"/>
                <a:gd name="connsiteY18" fmla="*/ 1457325 h 1888331"/>
                <a:gd name="connsiteX19" fmla="*/ 2438400 w 4662487"/>
                <a:gd name="connsiteY19" fmla="*/ 1547812 h 1888331"/>
                <a:gd name="connsiteX20" fmla="*/ 2290763 w 4662487"/>
                <a:gd name="connsiteY20" fmla="*/ 1604962 h 1888331"/>
                <a:gd name="connsiteX21" fmla="*/ 2114550 w 4662487"/>
                <a:gd name="connsiteY21" fmla="*/ 1614487 h 1888331"/>
                <a:gd name="connsiteX22" fmla="*/ 1747838 w 4662487"/>
                <a:gd name="connsiteY22" fmla="*/ 1514475 h 1888331"/>
                <a:gd name="connsiteX23" fmla="*/ 1614488 w 4662487"/>
                <a:gd name="connsiteY23" fmla="*/ 1504950 h 1888331"/>
                <a:gd name="connsiteX24" fmla="*/ 509588 w 4662487"/>
                <a:gd name="connsiteY24" fmla="*/ 1504950 h 1888331"/>
                <a:gd name="connsiteX25" fmla="*/ 509588 w 4662487"/>
                <a:gd name="connsiteY25" fmla="*/ 0 h 1888331"/>
                <a:gd name="connsiteX26" fmla="*/ 0 w 4662487"/>
                <a:gd name="connsiteY26" fmla="*/ 0 h 1888331"/>
                <a:gd name="connsiteX27" fmla="*/ 3175 w 4662487"/>
                <a:gd name="connsiteY27" fmla="*/ 1884362 h 1888331"/>
                <a:gd name="connsiteX28" fmla="*/ 511175 w 4662487"/>
                <a:gd name="connsiteY28" fmla="*/ 1884362 h 1888331"/>
                <a:gd name="connsiteX29" fmla="*/ 514350 w 4662487"/>
                <a:gd name="connsiteY29" fmla="*/ 1700212 h 1888331"/>
                <a:gd name="connsiteX30" fmla="*/ 1652588 w 4662487"/>
                <a:gd name="connsiteY30" fmla="*/ 1700212 h 1888331"/>
                <a:gd name="connsiteX31" fmla="*/ 2024063 w 4662487"/>
                <a:gd name="connsiteY31" fmla="*/ 1800225 h 1888331"/>
                <a:gd name="connsiteX32" fmla="*/ 2219325 w 4662487"/>
                <a:gd name="connsiteY32" fmla="*/ 1824037 h 1888331"/>
                <a:gd name="connsiteX33" fmla="*/ 2466975 w 4662487"/>
                <a:gd name="connsiteY33" fmla="*/ 1762125 h 1888331"/>
                <a:gd name="connsiteX34" fmla="*/ 2509838 w 4662487"/>
                <a:gd name="connsiteY34" fmla="*/ 1762125 h 1888331"/>
                <a:gd name="connsiteX35" fmla="*/ 2643188 w 4662487"/>
                <a:gd name="connsiteY35" fmla="*/ 1666875 h 1888331"/>
                <a:gd name="connsiteX36" fmla="*/ 2928938 w 4662487"/>
                <a:gd name="connsiteY36" fmla="*/ 1390650 h 1888331"/>
                <a:gd name="connsiteX37" fmla="*/ 3009900 w 4662487"/>
                <a:gd name="connsiteY37" fmla="*/ 1343025 h 1888331"/>
                <a:gd name="connsiteX38" fmla="*/ 3743325 w 4662487"/>
                <a:gd name="connsiteY38" fmla="*/ 933450 h 1888331"/>
                <a:gd name="connsiteX39" fmla="*/ 3862388 w 4662487"/>
                <a:gd name="connsiteY39" fmla="*/ 933450 h 1888331"/>
                <a:gd name="connsiteX40" fmla="*/ 3938588 w 4662487"/>
                <a:gd name="connsiteY40" fmla="*/ 1023937 h 1888331"/>
                <a:gd name="connsiteX41" fmla="*/ 3933825 w 4662487"/>
                <a:gd name="connsiteY41" fmla="*/ 1100137 h 1888331"/>
                <a:gd name="connsiteX42" fmla="*/ 3900488 w 4662487"/>
                <a:gd name="connsiteY42" fmla="*/ 1214437 h 1888331"/>
                <a:gd name="connsiteX43" fmla="*/ 3790950 w 4662487"/>
                <a:gd name="connsiteY43" fmla="*/ 1200150 h 1888331"/>
                <a:gd name="connsiteX44" fmla="*/ 3676650 w 4662487"/>
                <a:gd name="connsiteY44" fmla="*/ 1200150 h 1888331"/>
                <a:gd name="connsiteX45" fmla="*/ 3581400 w 4662487"/>
                <a:gd name="connsiteY45" fmla="*/ 1204912 h 1888331"/>
                <a:gd name="connsiteX46" fmla="*/ 3448050 w 4662487"/>
                <a:gd name="connsiteY46" fmla="*/ 1233487 h 1888331"/>
                <a:gd name="connsiteX47" fmla="*/ 3290888 w 4662487"/>
                <a:gd name="connsiteY47" fmla="*/ 1285875 h 1888331"/>
                <a:gd name="connsiteX48" fmla="*/ 3157538 w 4662487"/>
                <a:gd name="connsiteY48" fmla="*/ 1362075 h 1888331"/>
                <a:gd name="connsiteX49" fmla="*/ 3028950 w 4662487"/>
                <a:gd name="connsiteY49" fmla="*/ 1462087 h 1888331"/>
                <a:gd name="connsiteX50" fmla="*/ 2928938 w 4662487"/>
                <a:gd name="connsiteY50" fmla="*/ 1571625 h 1888331"/>
                <a:gd name="connsiteX51" fmla="*/ 2857500 w 4662487"/>
                <a:gd name="connsiteY51" fmla="*/ 1685925 h 1888331"/>
                <a:gd name="connsiteX52" fmla="*/ 2786063 w 4662487"/>
                <a:gd name="connsiteY52" fmla="*/ 1809750 h 1888331"/>
                <a:gd name="connsiteX53" fmla="*/ 2767013 w 4662487"/>
                <a:gd name="connsiteY53" fmla="*/ 1885949 h 1888331"/>
                <a:gd name="connsiteX54" fmla="*/ 4662487 w 4662487"/>
                <a:gd name="connsiteY54" fmla="*/ 1888331 h 1888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662487" h="1888331">
                  <a:moveTo>
                    <a:pt x="4662487" y="1888331"/>
                  </a:moveTo>
                  <a:lnTo>
                    <a:pt x="4648200" y="1824037"/>
                  </a:lnTo>
                  <a:lnTo>
                    <a:pt x="4633913" y="1785937"/>
                  </a:lnTo>
                  <a:lnTo>
                    <a:pt x="4572000" y="1676400"/>
                  </a:lnTo>
                  <a:lnTo>
                    <a:pt x="4495800" y="1538287"/>
                  </a:lnTo>
                  <a:lnTo>
                    <a:pt x="4386263" y="1433512"/>
                  </a:lnTo>
                  <a:lnTo>
                    <a:pt x="4276725" y="1333500"/>
                  </a:lnTo>
                  <a:lnTo>
                    <a:pt x="4090988" y="1262062"/>
                  </a:lnTo>
                  <a:lnTo>
                    <a:pt x="4133850" y="1162050"/>
                  </a:lnTo>
                  <a:lnTo>
                    <a:pt x="4129088" y="1033462"/>
                  </a:lnTo>
                  <a:lnTo>
                    <a:pt x="4100513" y="904875"/>
                  </a:lnTo>
                  <a:lnTo>
                    <a:pt x="4043363" y="814387"/>
                  </a:lnTo>
                  <a:lnTo>
                    <a:pt x="3914775" y="747712"/>
                  </a:lnTo>
                  <a:lnTo>
                    <a:pt x="3786188" y="723900"/>
                  </a:lnTo>
                  <a:lnTo>
                    <a:pt x="3657600" y="762000"/>
                  </a:lnTo>
                  <a:lnTo>
                    <a:pt x="2886075" y="1171575"/>
                  </a:lnTo>
                  <a:lnTo>
                    <a:pt x="2767013" y="1257300"/>
                  </a:lnTo>
                  <a:lnTo>
                    <a:pt x="2671763" y="1333500"/>
                  </a:lnTo>
                  <a:lnTo>
                    <a:pt x="2566988" y="1457325"/>
                  </a:lnTo>
                  <a:lnTo>
                    <a:pt x="2438400" y="1547812"/>
                  </a:lnTo>
                  <a:lnTo>
                    <a:pt x="2290763" y="1604962"/>
                  </a:lnTo>
                  <a:lnTo>
                    <a:pt x="2114550" y="1614487"/>
                  </a:lnTo>
                  <a:lnTo>
                    <a:pt x="1747838" y="1514475"/>
                  </a:lnTo>
                  <a:lnTo>
                    <a:pt x="1614488" y="1504950"/>
                  </a:lnTo>
                  <a:lnTo>
                    <a:pt x="509588" y="1504950"/>
                  </a:lnTo>
                  <a:lnTo>
                    <a:pt x="509588" y="0"/>
                  </a:lnTo>
                  <a:lnTo>
                    <a:pt x="0" y="0"/>
                  </a:lnTo>
                  <a:cubicBezTo>
                    <a:pt x="1058" y="628121"/>
                    <a:pt x="2117" y="1256241"/>
                    <a:pt x="3175" y="1884362"/>
                  </a:cubicBezTo>
                  <a:lnTo>
                    <a:pt x="511175" y="1884362"/>
                  </a:lnTo>
                  <a:cubicBezTo>
                    <a:pt x="512233" y="1822979"/>
                    <a:pt x="513292" y="1761595"/>
                    <a:pt x="514350" y="1700212"/>
                  </a:cubicBezTo>
                  <a:lnTo>
                    <a:pt x="1652588" y="1700212"/>
                  </a:lnTo>
                  <a:lnTo>
                    <a:pt x="2024063" y="1800225"/>
                  </a:lnTo>
                  <a:lnTo>
                    <a:pt x="2219325" y="1824037"/>
                  </a:lnTo>
                  <a:lnTo>
                    <a:pt x="2466975" y="1762125"/>
                  </a:lnTo>
                  <a:lnTo>
                    <a:pt x="2509838" y="1762125"/>
                  </a:lnTo>
                  <a:lnTo>
                    <a:pt x="2643188" y="1666875"/>
                  </a:lnTo>
                  <a:lnTo>
                    <a:pt x="2928938" y="1390650"/>
                  </a:lnTo>
                  <a:lnTo>
                    <a:pt x="3009900" y="1343025"/>
                  </a:lnTo>
                  <a:lnTo>
                    <a:pt x="3743325" y="933450"/>
                  </a:lnTo>
                  <a:lnTo>
                    <a:pt x="3862388" y="933450"/>
                  </a:lnTo>
                  <a:lnTo>
                    <a:pt x="3938588" y="1023937"/>
                  </a:lnTo>
                  <a:lnTo>
                    <a:pt x="3933825" y="1100137"/>
                  </a:lnTo>
                  <a:lnTo>
                    <a:pt x="3900488" y="1214437"/>
                  </a:lnTo>
                  <a:lnTo>
                    <a:pt x="3790950" y="1200150"/>
                  </a:lnTo>
                  <a:lnTo>
                    <a:pt x="3676650" y="1200150"/>
                  </a:lnTo>
                  <a:lnTo>
                    <a:pt x="3581400" y="1204912"/>
                  </a:lnTo>
                  <a:lnTo>
                    <a:pt x="3448050" y="1233487"/>
                  </a:lnTo>
                  <a:lnTo>
                    <a:pt x="3290888" y="1285875"/>
                  </a:lnTo>
                  <a:lnTo>
                    <a:pt x="3157538" y="1362075"/>
                  </a:lnTo>
                  <a:lnTo>
                    <a:pt x="3028950" y="1462087"/>
                  </a:lnTo>
                  <a:lnTo>
                    <a:pt x="2928938" y="1571625"/>
                  </a:lnTo>
                  <a:lnTo>
                    <a:pt x="2857500" y="1685925"/>
                  </a:lnTo>
                  <a:lnTo>
                    <a:pt x="2786063" y="1809750"/>
                  </a:lnTo>
                  <a:lnTo>
                    <a:pt x="2767013" y="1885949"/>
                  </a:lnTo>
                  <a:lnTo>
                    <a:pt x="4662487" y="188833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Freeform 4"/>
            <p:cNvSpPr/>
            <p:nvPr/>
          </p:nvSpPr>
          <p:spPr>
            <a:xfrm>
              <a:off x="1328738" y="4310062"/>
              <a:ext cx="4729162" cy="1905000"/>
            </a:xfrm>
            <a:custGeom>
              <a:avLst/>
              <a:gdLst>
                <a:gd name="connsiteX0" fmla="*/ 4705350 w 4729162"/>
                <a:gd name="connsiteY0" fmla="*/ 4762 h 1809750"/>
                <a:gd name="connsiteX1" fmla="*/ 4719637 w 4729162"/>
                <a:gd name="connsiteY1" fmla="*/ 95250 h 1809750"/>
                <a:gd name="connsiteX2" fmla="*/ 4729162 w 4729162"/>
                <a:gd name="connsiteY2" fmla="*/ 185737 h 1809750"/>
                <a:gd name="connsiteX3" fmla="*/ 4729162 w 4729162"/>
                <a:gd name="connsiteY3" fmla="*/ 295275 h 1809750"/>
                <a:gd name="connsiteX4" fmla="*/ 4710112 w 4729162"/>
                <a:gd name="connsiteY4" fmla="*/ 414337 h 1809750"/>
                <a:gd name="connsiteX5" fmla="*/ 4676775 w 4729162"/>
                <a:gd name="connsiteY5" fmla="*/ 547687 h 1809750"/>
                <a:gd name="connsiteX6" fmla="*/ 4638675 w 4729162"/>
                <a:gd name="connsiteY6" fmla="*/ 642937 h 1809750"/>
                <a:gd name="connsiteX7" fmla="*/ 4591050 w 4729162"/>
                <a:gd name="connsiteY7" fmla="*/ 747712 h 1809750"/>
                <a:gd name="connsiteX8" fmla="*/ 4552950 w 4729162"/>
                <a:gd name="connsiteY8" fmla="*/ 800100 h 1809750"/>
                <a:gd name="connsiteX9" fmla="*/ 4510087 w 4729162"/>
                <a:gd name="connsiteY9" fmla="*/ 852487 h 1809750"/>
                <a:gd name="connsiteX10" fmla="*/ 4476750 w 4729162"/>
                <a:gd name="connsiteY10" fmla="*/ 900112 h 1809750"/>
                <a:gd name="connsiteX11" fmla="*/ 4381500 w 4729162"/>
                <a:gd name="connsiteY11" fmla="*/ 966787 h 1809750"/>
                <a:gd name="connsiteX12" fmla="*/ 4305300 w 4729162"/>
                <a:gd name="connsiteY12" fmla="*/ 1019175 h 1809750"/>
                <a:gd name="connsiteX13" fmla="*/ 4205287 w 4729162"/>
                <a:gd name="connsiteY13" fmla="*/ 1090612 h 1809750"/>
                <a:gd name="connsiteX14" fmla="*/ 4033837 w 4729162"/>
                <a:gd name="connsiteY14" fmla="*/ 1171575 h 1809750"/>
                <a:gd name="connsiteX15" fmla="*/ 3824287 w 4729162"/>
                <a:gd name="connsiteY15" fmla="*/ 1219200 h 1809750"/>
                <a:gd name="connsiteX16" fmla="*/ 3605212 w 4729162"/>
                <a:gd name="connsiteY16" fmla="*/ 1219200 h 1809750"/>
                <a:gd name="connsiteX17" fmla="*/ 3362325 w 4729162"/>
                <a:gd name="connsiteY17" fmla="*/ 1152525 h 1809750"/>
                <a:gd name="connsiteX18" fmla="*/ 3200400 w 4729162"/>
                <a:gd name="connsiteY18" fmla="*/ 1076325 h 1809750"/>
                <a:gd name="connsiteX19" fmla="*/ 3033712 w 4729162"/>
                <a:gd name="connsiteY19" fmla="*/ 947737 h 1809750"/>
                <a:gd name="connsiteX20" fmla="*/ 2895600 w 4729162"/>
                <a:gd name="connsiteY20" fmla="*/ 776287 h 1809750"/>
                <a:gd name="connsiteX21" fmla="*/ 2819400 w 4729162"/>
                <a:gd name="connsiteY21" fmla="*/ 652462 h 1809750"/>
                <a:gd name="connsiteX22" fmla="*/ 2743200 w 4729162"/>
                <a:gd name="connsiteY22" fmla="*/ 438150 h 1809750"/>
                <a:gd name="connsiteX23" fmla="*/ 2714625 w 4729162"/>
                <a:gd name="connsiteY23" fmla="*/ 280987 h 1809750"/>
                <a:gd name="connsiteX24" fmla="*/ 2200275 w 4729162"/>
                <a:gd name="connsiteY24" fmla="*/ 280987 h 1809750"/>
                <a:gd name="connsiteX25" fmla="*/ 2014537 w 4729162"/>
                <a:gd name="connsiteY25" fmla="*/ 266700 h 1809750"/>
                <a:gd name="connsiteX26" fmla="*/ 1824037 w 4729162"/>
                <a:gd name="connsiteY26" fmla="*/ 290512 h 1809750"/>
                <a:gd name="connsiteX27" fmla="*/ 1709737 w 4729162"/>
                <a:gd name="connsiteY27" fmla="*/ 323850 h 1809750"/>
                <a:gd name="connsiteX28" fmla="*/ 1538287 w 4729162"/>
                <a:gd name="connsiteY28" fmla="*/ 352425 h 1809750"/>
                <a:gd name="connsiteX29" fmla="*/ 1433512 w 4729162"/>
                <a:gd name="connsiteY29" fmla="*/ 357187 h 1809750"/>
                <a:gd name="connsiteX30" fmla="*/ 1252537 w 4729162"/>
                <a:gd name="connsiteY30" fmla="*/ 366712 h 1809750"/>
                <a:gd name="connsiteX31" fmla="*/ 1109662 w 4729162"/>
                <a:gd name="connsiteY31" fmla="*/ 366712 h 1809750"/>
                <a:gd name="connsiteX32" fmla="*/ 819150 w 4729162"/>
                <a:gd name="connsiteY32" fmla="*/ 366712 h 1809750"/>
                <a:gd name="connsiteX33" fmla="*/ 742950 w 4729162"/>
                <a:gd name="connsiteY33" fmla="*/ 385762 h 1809750"/>
                <a:gd name="connsiteX34" fmla="*/ 704850 w 4729162"/>
                <a:gd name="connsiteY34" fmla="*/ 442912 h 1809750"/>
                <a:gd name="connsiteX35" fmla="*/ 704850 w 4729162"/>
                <a:gd name="connsiteY35" fmla="*/ 1490662 h 1809750"/>
                <a:gd name="connsiteX36" fmla="*/ 695325 w 4729162"/>
                <a:gd name="connsiteY36" fmla="*/ 1590675 h 1809750"/>
                <a:gd name="connsiteX37" fmla="*/ 638175 w 4729162"/>
                <a:gd name="connsiteY37" fmla="*/ 1681162 h 1809750"/>
                <a:gd name="connsiteX38" fmla="*/ 581025 w 4729162"/>
                <a:gd name="connsiteY38" fmla="*/ 1747837 h 1809750"/>
                <a:gd name="connsiteX39" fmla="*/ 447675 w 4729162"/>
                <a:gd name="connsiteY39" fmla="*/ 1795462 h 1809750"/>
                <a:gd name="connsiteX40" fmla="*/ 361950 w 4729162"/>
                <a:gd name="connsiteY40" fmla="*/ 1809750 h 1809750"/>
                <a:gd name="connsiteX41" fmla="*/ 276225 w 4729162"/>
                <a:gd name="connsiteY41" fmla="*/ 1790700 h 1809750"/>
                <a:gd name="connsiteX42" fmla="*/ 142875 w 4729162"/>
                <a:gd name="connsiteY42" fmla="*/ 1704975 h 1809750"/>
                <a:gd name="connsiteX43" fmla="*/ 71437 w 4729162"/>
                <a:gd name="connsiteY43" fmla="*/ 1576387 h 1809750"/>
                <a:gd name="connsiteX44" fmla="*/ 52387 w 4729162"/>
                <a:gd name="connsiteY44" fmla="*/ 1457325 h 1809750"/>
                <a:gd name="connsiteX45" fmla="*/ 52387 w 4729162"/>
                <a:gd name="connsiteY45" fmla="*/ 1333500 h 1809750"/>
                <a:gd name="connsiteX46" fmla="*/ 0 w 4729162"/>
                <a:gd name="connsiteY46" fmla="*/ 1333500 h 1809750"/>
                <a:gd name="connsiteX47" fmla="*/ 0 w 4729162"/>
                <a:gd name="connsiteY47" fmla="*/ 0 h 1809750"/>
                <a:gd name="connsiteX48" fmla="*/ 519112 w 4729162"/>
                <a:gd name="connsiteY48" fmla="*/ 0 h 1809750"/>
                <a:gd name="connsiteX49" fmla="*/ 519112 w 4729162"/>
                <a:gd name="connsiteY49" fmla="*/ 1333500 h 1809750"/>
                <a:gd name="connsiteX50" fmla="*/ 214312 w 4729162"/>
                <a:gd name="connsiteY50" fmla="*/ 1333500 h 1809750"/>
                <a:gd name="connsiteX51" fmla="*/ 214312 w 4729162"/>
                <a:gd name="connsiteY51" fmla="*/ 1509712 h 1809750"/>
                <a:gd name="connsiteX52" fmla="*/ 242887 w 4729162"/>
                <a:gd name="connsiteY52" fmla="*/ 1581150 h 1809750"/>
                <a:gd name="connsiteX53" fmla="*/ 271462 w 4729162"/>
                <a:gd name="connsiteY53" fmla="*/ 1614487 h 1809750"/>
                <a:gd name="connsiteX54" fmla="*/ 333375 w 4729162"/>
                <a:gd name="connsiteY54" fmla="*/ 1643062 h 1809750"/>
                <a:gd name="connsiteX55" fmla="*/ 390525 w 4729162"/>
                <a:gd name="connsiteY55" fmla="*/ 1652587 h 1809750"/>
                <a:gd name="connsiteX56" fmla="*/ 471487 w 4729162"/>
                <a:gd name="connsiteY56" fmla="*/ 1633537 h 1809750"/>
                <a:gd name="connsiteX57" fmla="*/ 542925 w 4729162"/>
                <a:gd name="connsiteY57" fmla="*/ 1552575 h 1809750"/>
                <a:gd name="connsiteX58" fmla="*/ 557212 w 4729162"/>
                <a:gd name="connsiteY58" fmla="*/ 1481137 h 1809750"/>
                <a:gd name="connsiteX59" fmla="*/ 557212 w 4729162"/>
                <a:gd name="connsiteY59" fmla="*/ 476250 h 1809750"/>
                <a:gd name="connsiteX60" fmla="*/ 576262 w 4729162"/>
                <a:gd name="connsiteY60" fmla="*/ 390525 h 1809750"/>
                <a:gd name="connsiteX61" fmla="*/ 614362 w 4729162"/>
                <a:gd name="connsiteY61" fmla="*/ 319087 h 1809750"/>
                <a:gd name="connsiteX62" fmla="*/ 685800 w 4729162"/>
                <a:gd name="connsiteY62" fmla="*/ 257175 h 1809750"/>
                <a:gd name="connsiteX63" fmla="*/ 771525 w 4729162"/>
                <a:gd name="connsiteY63" fmla="*/ 219075 h 1809750"/>
                <a:gd name="connsiteX64" fmla="*/ 842962 w 4729162"/>
                <a:gd name="connsiteY64" fmla="*/ 204787 h 1809750"/>
                <a:gd name="connsiteX65" fmla="*/ 1247775 w 4729162"/>
                <a:gd name="connsiteY65" fmla="*/ 204787 h 1809750"/>
                <a:gd name="connsiteX66" fmla="*/ 1366837 w 4729162"/>
                <a:gd name="connsiteY66" fmla="*/ 219075 h 1809750"/>
                <a:gd name="connsiteX67" fmla="*/ 1528762 w 4729162"/>
                <a:gd name="connsiteY67" fmla="*/ 195262 h 1809750"/>
                <a:gd name="connsiteX68" fmla="*/ 1681162 w 4729162"/>
                <a:gd name="connsiteY68" fmla="*/ 171450 h 1809750"/>
                <a:gd name="connsiteX69" fmla="*/ 1852612 w 4729162"/>
                <a:gd name="connsiteY69" fmla="*/ 147637 h 1809750"/>
                <a:gd name="connsiteX70" fmla="*/ 2014537 w 4729162"/>
                <a:gd name="connsiteY70" fmla="*/ 128587 h 1809750"/>
                <a:gd name="connsiteX71" fmla="*/ 2133600 w 4729162"/>
                <a:gd name="connsiteY71" fmla="*/ 138112 h 1809750"/>
                <a:gd name="connsiteX72" fmla="*/ 2728912 w 4729162"/>
                <a:gd name="connsiteY72" fmla="*/ 138112 h 1809750"/>
                <a:gd name="connsiteX73" fmla="*/ 2728912 w 4729162"/>
                <a:gd name="connsiteY73" fmla="*/ 71437 h 1809750"/>
                <a:gd name="connsiteX74" fmla="*/ 2747962 w 4729162"/>
                <a:gd name="connsiteY74" fmla="*/ 0 h 1809750"/>
                <a:gd name="connsiteX75" fmla="*/ 4705350 w 4729162"/>
                <a:gd name="connsiteY75" fmla="*/ 4762 h 1809750"/>
                <a:gd name="connsiteX0" fmla="*/ 4705350 w 4729162"/>
                <a:gd name="connsiteY0" fmla="*/ 97630 h 1902618"/>
                <a:gd name="connsiteX1" fmla="*/ 4719637 w 4729162"/>
                <a:gd name="connsiteY1" fmla="*/ 188118 h 1902618"/>
                <a:gd name="connsiteX2" fmla="*/ 4729162 w 4729162"/>
                <a:gd name="connsiteY2" fmla="*/ 278605 h 1902618"/>
                <a:gd name="connsiteX3" fmla="*/ 4729162 w 4729162"/>
                <a:gd name="connsiteY3" fmla="*/ 388143 h 1902618"/>
                <a:gd name="connsiteX4" fmla="*/ 4710112 w 4729162"/>
                <a:gd name="connsiteY4" fmla="*/ 507205 h 1902618"/>
                <a:gd name="connsiteX5" fmla="*/ 4676775 w 4729162"/>
                <a:gd name="connsiteY5" fmla="*/ 640555 h 1902618"/>
                <a:gd name="connsiteX6" fmla="*/ 4638675 w 4729162"/>
                <a:gd name="connsiteY6" fmla="*/ 735805 h 1902618"/>
                <a:gd name="connsiteX7" fmla="*/ 4591050 w 4729162"/>
                <a:gd name="connsiteY7" fmla="*/ 840580 h 1902618"/>
                <a:gd name="connsiteX8" fmla="*/ 4552950 w 4729162"/>
                <a:gd name="connsiteY8" fmla="*/ 892968 h 1902618"/>
                <a:gd name="connsiteX9" fmla="*/ 4510087 w 4729162"/>
                <a:gd name="connsiteY9" fmla="*/ 945355 h 1902618"/>
                <a:gd name="connsiteX10" fmla="*/ 4476750 w 4729162"/>
                <a:gd name="connsiteY10" fmla="*/ 992980 h 1902618"/>
                <a:gd name="connsiteX11" fmla="*/ 4381500 w 4729162"/>
                <a:gd name="connsiteY11" fmla="*/ 1059655 h 1902618"/>
                <a:gd name="connsiteX12" fmla="*/ 4305300 w 4729162"/>
                <a:gd name="connsiteY12" fmla="*/ 1112043 h 1902618"/>
                <a:gd name="connsiteX13" fmla="*/ 4205287 w 4729162"/>
                <a:gd name="connsiteY13" fmla="*/ 1183480 h 1902618"/>
                <a:gd name="connsiteX14" fmla="*/ 4033837 w 4729162"/>
                <a:gd name="connsiteY14" fmla="*/ 1264443 h 1902618"/>
                <a:gd name="connsiteX15" fmla="*/ 3824287 w 4729162"/>
                <a:gd name="connsiteY15" fmla="*/ 1312068 h 1902618"/>
                <a:gd name="connsiteX16" fmla="*/ 3605212 w 4729162"/>
                <a:gd name="connsiteY16" fmla="*/ 1312068 h 1902618"/>
                <a:gd name="connsiteX17" fmla="*/ 3362325 w 4729162"/>
                <a:gd name="connsiteY17" fmla="*/ 1245393 h 1902618"/>
                <a:gd name="connsiteX18" fmla="*/ 3200400 w 4729162"/>
                <a:gd name="connsiteY18" fmla="*/ 1169193 h 1902618"/>
                <a:gd name="connsiteX19" fmla="*/ 3033712 w 4729162"/>
                <a:gd name="connsiteY19" fmla="*/ 1040605 h 1902618"/>
                <a:gd name="connsiteX20" fmla="*/ 2895600 w 4729162"/>
                <a:gd name="connsiteY20" fmla="*/ 869155 h 1902618"/>
                <a:gd name="connsiteX21" fmla="*/ 2819400 w 4729162"/>
                <a:gd name="connsiteY21" fmla="*/ 745330 h 1902618"/>
                <a:gd name="connsiteX22" fmla="*/ 2743200 w 4729162"/>
                <a:gd name="connsiteY22" fmla="*/ 531018 h 1902618"/>
                <a:gd name="connsiteX23" fmla="*/ 2714625 w 4729162"/>
                <a:gd name="connsiteY23" fmla="*/ 373855 h 1902618"/>
                <a:gd name="connsiteX24" fmla="*/ 2200275 w 4729162"/>
                <a:gd name="connsiteY24" fmla="*/ 373855 h 1902618"/>
                <a:gd name="connsiteX25" fmla="*/ 2014537 w 4729162"/>
                <a:gd name="connsiteY25" fmla="*/ 359568 h 1902618"/>
                <a:gd name="connsiteX26" fmla="*/ 1824037 w 4729162"/>
                <a:gd name="connsiteY26" fmla="*/ 383380 h 1902618"/>
                <a:gd name="connsiteX27" fmla="*/ 1709737 w 4729162"/>
                <a:gd name="connsiteY27" fmla="*/ 416718 h 1902618"/>
                <a:gd name="connsiteX28" fmla="*/ 1538287 w 4729162"/>
                <a:gd name="connsiteY28" fmla="*/ 445293 h 1902618"/>
                <a:gd name="connsiteX29" fmla="*/ 1433512 w 4729162"/>
                <a:gd name="connsiteY29" fmla="*/ 450055 h 1902618"/>
                <a:gd name="connsiteX30" fmla="*/ 1252537 w 4729162"/>
                <a:gd name="connsiteY30" fmla="*/ 459580 h 1902618"/>
                <a:gd name="connsiteX31" fmla="*/ 1109662 w 4729162"/>
                <a:gd name="connsiteY31" fmla="*/ 459580 h 1902618"/>
                <a:gd name="connsiteX32" fmla="*/ 819150 w 4729162"/>
                <a:gd name="connsiteY32" fmla="*/ 459580 h 1902618"/>
                <a:gd name="connsiteX33" fmla="*/ 742950 w 4729162"/>
                <a:gd name="connsiteY33" fmla="*/ 478630 h 1902618"/>
                <a:gd name="connsiteX34" fmla="*/ 704850 w 4729162"/>
                <a:gd name="connsiteY34" fmla="*/ 535780 h 1902618"/>
                <a:gd name="connsiteX35" fmla="*/ 704850 w 4729162"/>
                <a:gd name="connsiteY35" fmla="*/ 1583530 h 1902618"/>
                <a:gd name="connsiteX36" fmla="*/ 695325 w 4729162"/>
                <a:gd name="connsiteY36" fmla="*/ 1683543 h 1902618"/>
                <a:gd name="connsiteX37" fmla="*/ 638175 w 4729162"/>
                <a:gd name="connsiteY37" fmla="*/ 1774030 h 1902618"/>
                <a:gd name="connsiteX38" fmla="*/ 581025 w 4729162"/>
                <a:gd name="connsiteY38" fmla="*/ 1840705 h 1902618"/>
                <a:gd name="connsiteX39" fmla="*/ 447675 w 4729162"/>
                <a:gd name="connsiteY39" fmla="*/ 1888330 h 1902618"/>
                <a:gd name="connsiteX40" fmla="*/ 361950 w 4729162"/>
                <a:gd name="connsiteY40" fmla="*/ 1902618 h 1902618"/>
                <a:gd name="connsiteX41" fmla="*/ 276225 w 4729162"/>
                <a:gd name="connsiteY41" fmla="*/ 1883568 h 1902618"/>
                <a:gd name="connsiteX42" fmla="*/ 142875 w 4729162"/>
                <a:gd name="connsiteY42" fmla="*/ 1797843 h 1902618"/>
                <a:gd name="connsiteX43" fmla="*/ 71437 w 4729162"/>
                <a:gd name="connsiteY43" fmla="*/ 1669255 h 1902618"/>
                <a:gd name="connsiteX44" fmla="*/ 52387 w 4729162"/>
                <a:gd name="connsiteY44" fmla="*/ 1550193 h 1902618"/>
                <a:gd name="connsiteX45" fmla="*/ 52387 w 4729162"/>
                <a:gd name="connsiteY45" fmla="*/ 1426368 h 1902618"/>
                <a:gd name="connsiteX46" fmla="*/ 0 w 4729162"/>
                <a:gd name="connsiteY46" fmla="*/ 1426368 h 1902618"/>
                <a:gd name="connsiteX47" fmla="*/ 0 w 4729162"/>
                <a:gd name="connsiteY47" fmla="*/ 92868 h 1902618"/>
                <a:gd name="connsiteX48" fmla="*/ 519112 w 4729162"/>
                <a:gd name="connsiteY48" fmla="*/ 92868 h 1902618"/>
                <a:gd name="connsiteX49" fmla="*/ 519112 w 4729162"/>
                <a:gd name="connsiteY49" fmla="*/ 1426368 h 1902618"/>
                <a:gd name="connsiteX50" fmla="*/ 214312 w 4729162"/>
                <a:gd name="connsiteY50" fmla="*/ 1426368 h 1902618"/>
                <a:gd name="connsiteX51" fmla="*/ 214312 w 4729162"/>
                <a:gd name="connsiteY51" fmla="*/ 1602580 h 1902618"/>
                <a:gd name="connsiteX52" fmla="*/ 242887 w 4729162"/>
                <a:gd name="connsiteY52" fmla="*/ 1674018 h 1902618"/>
                <a:gd name="connsiteX53" fmla="*/ 271462 w 4729162"/>
                <a:gd name="connsiteY53" fmla="*/ 1707355 h 1902618"/>
                <a:gd name="connsiteX54" fmla="*/ 333375 w 4729162"/>
                <a:gd name="connsiteY54" fmla="*/ 1735930 h 1902618"/>
                <a:gd name="connsiteX55" fmla="*/ 390525 w 4729162"/>
                <a:gd name="connsiteY55" fmla="*/ 1745455 h 1902618"/>
                <a:gd name="connsiteX56" fmla="*/ 471487 w 4729162"/>
                <a:gd name="connsiteY56" fmla="*/ 1726405 h 1902618"/>
                <a:gd name="connsiteX57" fmla="*/ 542925 w 4729162"/>
                <a:gd name="connsiteY57" fmla="*/ 1645443 h 1902618"/>
                <a:gd name="connsiteX58" fmla="*/ 557212 w 4729162"/>
                <a:gd name="connsiteY58" fmla="*/ 1574005 h 1902618"/>
                <a:gd name="connsiteX59" fmla="*/ 557212 w 4729162"/>
                <a:gd name="connsiteY59" fmla="*/ 569118 h 1902618"/>
                <a:gd name="connsiteX60" fmla="*/ 576262 w 4729162"/>
                <a:gd name="connsiteY60" fmla="*/ 483393 h 1902618"/>
                <a:gd name="connsiteX61" fmla="*/ 614362 w 4729162"/>
                <a:gd name="connsiteY61" fmla="*/ 411955 h 1902618"/>
                <a:gd name="connsiteX62" fmla="*/ 685800 w 4729162"/>
                <a:gd name="connsiteY62" fmla="*/ 350043 h 1902618"/>
                <a:gd name="connsiteX63" fmla="*/ 771525 w 4729162"/>
                <a:gd name="connsiteY63" fmla="*/ 311943 h 1902618"/>
                <a:gd name="connsiteX64" fmla="*/ 842962 w 4729162"/>
                <a:gd name="connsiteY64" fmla="*/ 297655 h 1902618"/>
                <a:gd name="connsiteX65" fmla="*/ 1247775 w 4729162"/>
                <a:gd name="connsiteY65" fmla="*/ 297655 h 1902618"/>
                <a:gd name="connsiteX66" fmla="*/ 1366837 w 4729162"/>
                <a:gd name="connsiteY66" fmla="*/ 311943 h 1902618"/>
                <a:gd name="connsiteX67" fmla="*/ 1528762 w 4729162"/>
                <a:gd name="connsiteY67" fmla="*/ 288130 h 1902618"/>
                <a:gd name="connsiteX68" fmla="*/ 1681162 w 4729162"/>
                <a:gd name="connsiteY68" fmla="*/ 264318 h 1902618"/>
                <a:gd name="connsiteX69" fmla="*/ 1852612 w 4729162"/>
                <a:gd name="connsiteY69" fmla="*/ 240505 h 1902618"/>
                <a:gd name="connsiteX70" fmla="*/ 2014537 w 4729162"/>
                <a:gd name="connsiteY70" fmla="*/ 221455 h 1902618"/>
                <a:gd name="connsiteX71" fmla="*/ 2133600 w 4729162"/>
                <a:gd name="connsiteY71" fmla="*/ 230980 h 1902618"/>
                <a:gd name="connsiteX72" fmla="*/ 2728912 w 4729162"/>
                <a:gd name="connsiteY72" fmla="*/ 230980 h 1902618"/>
                <a:gd name="connsiteX73" fmla="*/ 2728912 w 4729162"/>
                <a:gd name="connsiteY73" fmla="*/ 164305 h 1902618"/>
                <a:gd name="connsiteX74" fmla="*/ 2762249 w 4729162"/>
                <a:gd name="connsiteY74" fmla="*/ 0 h 1902618"/>
                <a:gd name="connsiteX75" fmla="*/ 4705350 w 4729162"/>
                <a:gd name="connsiteY75" fmla="*/ 97630 h 1902618"/>
                <a:gd name="connsiteX0" fmla="*/ 4679156 w 4729162"/>
                <a:gd name="connsiteY0" fmla="*/ 0 h 1902619"/>
                <a:gd name="connsiteX1" fmla="*/ 4719637 w 4729162"/>
                <a:gd name="connsiteY1" fmla="*/ 188119 h 1902619"/>
                <a:gd name="connsiteX2" fmla="*/ 4729162 w 4729162"/>
                <a:gd name="connsiteY2" fmla="*/ 278606 h 1902619"/>
                <a:gd name="connsiteX3" fmla="*/ 4729162 w 4729162"/>
                <a:gd name="connsiteY3" fmla="*/ 388144 h 1902619"/>
                <a:gd name="connsiteX4" fmla="*/ 4710112 w 4729162"/>
                <a:gd name="connsiteY4" fmla="*/ 507206 h 1902619"/>
                <a:gd name="connsiteX5" fmla="*/ 4676775 w 4729162"/>
                <a:gd name="connsiteY5" fmla="*/ 640556 h 1902619"/>
                <a:gd name="connsiteX6" fmla="*/ 4638675 w 4729162"/>
                <a:gd name="connsiteY6" fmla="*/ 735806 h 1902619"/>
                <a:gd name="connsiteX7" fmla="*/ 4591050 w 4729162"/>
                <a:gd name="connsiteY7" fmla="*/ 840581 h 1902619"/>
                <a:gd name="connsiteX8" fmla="*/ 4552950 w 4729162"/>
                <a:gd name="connsiteY8" fmla="*/ 892969 h 1902619"/>
                <a:gd name="connsiteX9" fmla="*/ 4510087 w 4729162"/>
                <a:gd name="connsiteY9" fmla="*/ 945356 h 1902619"/>
                <a:gd name="connsiteX10" fmla="*/ 4476750 w 4729162"/>
                <a:gd name="connsiteY10" fmla="*/ 992981 h 1902619"/>
                <a:gd name="connsiteX11" fmla="*/ 4381500 w 4729162"/>
                <a:gd name="connsiteY11" fmla="*/ 1059656 h 1902619"/>
                <a:gd name="connsiteX12" fmla="*/ 4305300 w 4729162"/>
                <a:gd name="connsiteY12" fmla="*/ 1112044 h 1902619"/>
                <a:gd name="connsiteX13" fmla="*/ 4205287 w 4729162"/>
                <a:gd name="connsiteY13" fmla="*/ 1183481 h 1902619"/>
                <a:gd name="connsiteX14" fmla="*/ 4033837 w 4729162"/>
                <a:gd name="connsiteY14" fmla="*/ 1264444 h 1902619"/>
                <a:gd name="connsiteX15" fmla="*/ 3824287 w 4729162"/>
                <a:gd name="connsiteY15" fmla="*/ 1312069 h 1902619"/>
                <a:gd name="connsiteX16" fmla="*/ 3605212 w 4729162"/>
                <a:gd name="connsiteY16" fmla="*/ 1312069 h 1902619"/>
                <a:gd name="connsiteX17" fmla="*/ 3362325 w 4729162"/>
                <a:gd name="connsiteY17" fmla="*/ 1245394 h 1902619"/>
                <a:gd name="connsiteX18" fmla="*/ 3200400 w 4729162"/>
                <a:gd name="connsiteY18" fmla="*/ 1169194 h 1902619"/>
                <a:gd name="connsiteX19" fmla="*/ 3033712 w 4729162"/>
                <a:gd name="connsiteY19" fmla="*/ 1040606 h 1902619"/>
                <a:gd name="connsiteX20" fmla="*/ 2895600 w 4729162"/>
                <a:gd name="connsiteY20" fmla="*/ 869156 h 1902619"/>
                <a:gd name="connsiteX21" fmla="*/ 2819400 w 4729162"/>
                <a:gd name="connsiteY21" fmla="*/ 745331 h 1902619"/>
                <a:gd name="connsiteX22" fmla="*/ 2743200 w 4729162"/>
                <a:gd name="connsiteY22" fmla="*/ 531019 h 1902619"/>
                <a:gd name="connsiteX23" fmla="*/ 2714625 w 4729162"/>
                <a:gd name="connsiteY23" fmla="*/ 373856 h 1902619"/>
                <a:gd name="connsiteX24" fmla="*/ 2200275 w 4729162"/>
                <a:gd name="connsiteY24" fmla="*/ 373856 h 1902619"/>
                <a:gd name="connsiteX25" fmla="*/ 2014537 w 4729162"/>
                <a:gd name="connsiteY25" fmla="*/ 359569 h 1902619"/>
                <a:gd name="connsiteX26" fmla="*/ 1824037 w 4729162"/>
                <a:gd name="connsiteY26" fmla="*/ 383381 h 1902619"/>
                <a:gd name="connsiteX27" fmla="*/ 1709737 w 4729162"/>
                <a:gd name="connsiteY27" fmla="*/ 416719 h 1902619"/>
                <a:gd name="connsiteX28" fmla="*/ 1538287 w 4729162"/>
                <a:gd name="connsiteY28" fmla="*/ 445294 h 1902619"/>
                <a:gd name="connsiteX29" fmla="*/ 1433512 w 4729162"/>
                <a:gd name="connsiteY29" fmla="*/ 450056 h 1902619"/>
                <a:gd name="connsiteX30" fmla="*/ 1252537 w 4729162"/>
                <a:gd name="connsiteY30" fmla="*/ 459581 h 1902619"/>
                <a:gd name="connsiteX31" fmla="*/ 1109662 w 4729162"/>
                <a:gd name="connsiteY31" fmla="*/ 459581 h 1902619"/>
                <a:gd name="connsiteX32" fmla="*/ 819150 w 4729162"/>
                <a:gd name="connsiteY32" fmla="*/ 459581 h 1902619"/>
                <a:gd name="connsiteX33" fmla="*/ 742950 w 4729162"/>
                <a:gd name="connsiteY33" fmla="*/ 478631 h 1902619"/>
                <a:gd name="connsiteX34" fmla="*/ 704850 w 4729162"/>
                <a:gd name="connsiteY34" fmla="*/ 535781 h 1902619"/>
                <a:gd name="connsiteX35" fmla="*/ 704850 w 4729162"/>
                <a:gd name="connsiteY35" fmla="*/ 1583531 h 1902619"/>
                <a:gd name="connsiteX36" fmla="*/ 695325 w 4729162"/>
                <a:gd name="connsiteY36" fmla="*/ 1683544 h 1902619"/>
                <a:gd name="connsiteX37" fmla="*/ 638175 w 4729162"/>
                <a:gd name="connsiteY37" fmla="*/ 1774031 h 1902619"/>
                <a:gd name="connsiteX38" fmla="*/ 581025 w 4729162"/>
                <a:gd name="connsiteY38" fmla="*/ 1840706 h 1902619"/>
                <a:gd name="connsiteX39" fmla="*/ 447675 w 4729162"/>
                <a:gd name="connsiteY39" fmla="*/ 1888331 h 1902619"/>
                <a:gd name="connsiteX40" fmla="*/ 361950 w 4729162"/>
                <a:gd name="connsiteY40" fmla="*/ 1902619 h 1902619"/>
                <a:gd name="connsiteX41" fmla="*/ 276225 w 4729162"/>
                <a:gd name="connsiteY41" fmla="*/ 1883569 h 1902619"/>
                <a:gd name="connsiteX42" fmla="*/ 142875 w 4729162"/>
                <a:gd name="connsiteY42" fmla="*/ 1797844 h 1902619"/>
                <a:gd name="connsiteX43" fmla="*/ 71437 w 4729162"/>
                <a:gd name="connsiteY43" fmla="*/ 1669256 h 1902619"/>
                <a:gd name="connsiteX44" fmla="*/ 52387 w 4729162"/>
                <a:gd name="connsiteY44" fmla="*/ 1550194 h 1902619"/>
                <a:gd name="connsiteX45" fmla="*/ 52387 w 4729162"/>
                <a:gd name="connsiteY45" fmla="*/ 1426369 h 1902619"/>
                <a:gd name="connsiteX46" fmla="*/ 0 w 4729162"/>
                <a:gd name="connsiteY46" fmla="*/ 1426369 h 1902619"/>
                <a:gd name="connsiteX47" fmla="*/ 0 w 4729162"/>
                <a:gd name="connsiteY47" fmla="*/ 92869 h 1902619"/>
                <a:gd name="connsiteX48" fmla="*/ 519112 w 4729162"/>
                <a:gd name="connsiteY48" fmla="*/ 92869 h 1902619"/>
                <a:gd name="connsiteX49" fmla="*/ 519112 w 4729162"/>
                <a:gd name="connsiteY49" fmla="*/ 1426369 h 1902619"/>
                <a:gd name="connsiteX50" fmla="*/ 214312 w 4729162"/>
                <a:gd name="connsiteY50" fmla="*/ 1426369 h 1902619"/>
                <a:gd name="connsiteX51" fmla="*/ 214312 w 4729162"/>
                <a:gd name="connsiteY51" fmla="*/ 1602581 h 1902619"/>
                <a:gd name="connsiteX52" fmla="*/ 242887 w 4729162"/>
                <a:gd name="connsiteY52" fmla="*/ 1674019 h 1902619"/>
                <a:gd name="connsiteX53" fmla="*/ 271462 w 4729162"/>
                <a:gd name="connsiteY53" fmla="*/ 1707356 h 1902619"/>
                <a:gd name="connsiteX54" fmla="*/ 333375 w 4729162"/>
                <a:gd name="connsiteY54" fmla="*/ 1735931 h 1902619"/>
                <a:gd name="connsiteX55" fmla="*/ 390525 w 4729162"/>
                <a:gd name="connsiteY55" fmla="*/ 1745456 h 1902619"/>
                <a:gd name="connsiteX56" fmla="*/ 471487 w 4729162"/>
                <a:gd name="connsiteY56" fmla="*/ 1726406 h 1902619"/>
                <a:gd name="connsiteX57" fmla="*/ 542925 w 4729162"/>
                <a:gd name="connsiteY57" fmla="*/ 1645444 h 1902619"/>
                <a:gd name="connsiteX58" fmla="*/ 557212 w 4729162"/>
                <a:gd name="connsiteY58" fmla="*/ 1574006 h 1902619"/>
                <a:gd name="connsiteX59" fmla="*/ 557212 w 4729162"/>
                <a:gd name="connsiteY59" fmla="*/ 569119 h 1902619"/>
                <a:gd name="connsiteX60" fmla="*/ 576262 w 4729162"/>
                <a:gd name="connsiteY60" fmla="*/ 483394 h 1902619"/>
                <a:gd name="connsiteX61" fmla="*/ 614362 w 4729162"/>
                <a:gd name="connsiteY61" fmla="*/ 411956 h 1902619"/>
                <a:gd name="connsiteX62" fmla="*/ 685800 w 4729162"/>
                <a:gd name="connsiteY62" fmla="*/ 350044 h 1902619"/>
                <a:gd name="connsiteX63" fmla="*/ 771525 w 4729162"/>
                <a:gd name="connsiteY63" fmla="*/ 311944 h 1902619"/>
                <a:gd name="connsiteX64" fmla="*/ 842962 w 4729162"/>
                <a:gd name="connsiteY64" fmla="*/ 297656 h 1902619"/>
                <a:gd name="connsiteX65" fmla="*/ 1247775 w 4729162"/>
                <a:gd name="connsiteY65" fmla="*/ 297656 h 1902619"/>
                <a:gd name="connsiteX66" fmla="*/ 1366837 w 4729162"/>
                <a:gd name="connsiteY66" fmla="*/ 311944 h 1902619"/>
                <a:gd name="connsiteX67" fmla="*/ 1528762 w 4729162"/>
                <a:gd name="connsiteY67" fmla="*/ 288131 h 1902619"/>
                <a:gd name="connsiteX68" fmla="*/ 1681162 w 4729162"/>
                <a:gd name="connsiteY68" fmla="*/ 264319 h 1902619"/>
                <a:gd name="connsiteX69" fmla="*/ 1852612 w 4729162"/>
                <a:gd name="connsiteY69" fmla="*/ 240506 h 1902619"/>
                <a:gd name="connsiteX70" fmla="*/ 2014537 w 4729162"/>
                <a:gd name="connsiteY70" fmla="*/ 221456 h 1902619"/>
                <a:gd name="connsiteX71" fmla="*/ 2133600 w 4729162"/>
                <a:gd name="connsiteY71" fmla="*/ 230981 h 1902619"/>
                <a:gd name="connsiteX72" fmla="*/ 2728912 w 4729162"/>
                <a:gd name="connsiteY72" fmla="*/ 230981 h 1902619"/>
                <a:gd name="connsiteX73" fmla="*/ 2728912 w 4729162"/>
                <a:gd name="connsiteY73" fmla="*/ 164306 h 1902619"/>
                <a:gd name="connsiteX74" fmla="*/ 2762249 w 4729162"/>
                <a:gd name="connsiteY74" fmla="*/ 1 h 1902619"/>
                <a:gd name="connsiteX75" fmla="*/ 4679156 w 4729162"/>
                <a:gd name="connsiteY75" fmla="*/ 0 h 1902619"/>
                <a:gd name="connsiteX0" fmla="*/ 4679156 w 4729162"/>
                <a:gd name="connsiteY0" fmla="*/ 0 h 1902619"/>
                <a:gd name="connsiteX1" fmla="*/ 4719637 w 4729162"/>
                <a:gd name="connsiteY1" fmla="*/ 188119 h 1902619"/>
                <a:gd name="connsiteX2" fmla="*/ 4729162 w 4729162"/>
                <a:gd name="connsiteY2" fmla="*/ 278606 h 1902619"/>
                <a:gd name="connsiteX3" fmla="*/ 4729162 w 4729162"/>
                <a:gd name="connsiteY3" fmla="*/ 388144 h 1902619"/>
                <a:gd name="connsiteX4" fmla="*/ 4710112 w 4729162"/>
                <a:gd name="connsiteY4" fmla="*/ 507206 h 1902619"/>
                <a:gd name="connsiteX5" fmla="*/ 4676775 w 4729162"/>
                <a:gd name="connsiteY5" fmla="*/ 640556 h 1902619"/>
                <a:gd name="connsiteX6" fmla="*/ 4638675 w 4729162"/>
                <a:gd name="connsiteY6" fmla="*/ 735806 h 1902619"/>
                <a:gd name="connsiteX7" fmla="*/ 4591050 w 4729162"/>
                <a:gd name="connsiteY7" fmla="*/ 840581 h 1902619"/>
                <a:gd name="connsiteX8" fmla="*/ 4552950 w 4729162"/>
                <a:gd name="connsiteY8" fmla="*/ 892969 h 1902619"/>
                <a:gd name="connsiteX9" fmla="*/ 4510087 w 4729162"/>
                <a:gd name="connsiteY9" fmla="*/ 945356 h 1902619"/>
                <a:gd name="connsiteX10" fmla="*/ 4476750 w 4729162"/>
                <a:gd name="connsiteY10" fmla="*/ 992981 h 1902619"/>
                <a:gd name="connsiteX11" fmla="*/ 4381500 w 4729162"/>
                <a:gd name="connsiteY11" fmla="*/ 1059656 h 1902619"/>
                <a:gd name="connsiteX12" fmla="*/ 4305300 w 4729162"/>
                <a:gd name="connsiteY12" fmla="*/ 1112044 h 1902619"/>
                <a:gd name="connsiteX13" fmla="*/ 4205287 w 4729162"/>
                <a:gd name="connsiteY13" fmla="*/ 1183481 h 1902619"/>
                <a:gd name="connsiteX14" fmla="*/ 4033837 w 4729162"/>
                <a:gd name="connsiteY14" fmla="*/ 1264444 h 1902619"/>
                <a:gd name="connsiteX15" fmla="*/ 3824287 w 4729162"/>
                <a:gd name="connsiteY15" fmla="*/ 1312069 h 1902619"/>
                <a:gd name="connsiteX16" fmla="*/ 3605212 w 4729162"/>
                <a:gd name="connsiteY16" fmla="*/ 1312069 h 1902619"/>
                <a:gd name="connsiteX17" fmla="*/ 3362325 w 4729162"/>
                <a:gd name="connsiteY17" fmla="*/ 1245394 h 1902619"/>
                <a:gd name="connsiteX18" fmla="*/ 3200400 w 4729162"/>
                <a:gd name="connsiteY18" fmla="*/ 1169194 h 1902619"/>
                <a:gd name="connsiteX19" fmla="*/ 3033712 w 4729162"/>
                <a:gd name="connsiteY19" fmla="*/ 1040606 h 1902619"/>
                <a:gd name="connsiteX20" fmla="*/ 2895600 w 4729162"/>
                <a:gd name="connsiteY20" fmla="*/ 869156 h 1902619"/>
                <a:gd name="connsiteX21" fmla="*/ 2819400 w 4729162"/>
                <a:gd name="connsiteY21" fmla="*/ 745331 h 1902619"/>
                <a:gd name="connsiteX22" fmla="*/ 2743200 w 4729162"/>
                <a:gd name="connsiteY22" fmla="*/ 531019 h 1902619"/>
                <a:gd name="connsiteX23" fmla="*/ 2714625 w 4729162"/>
                <a:gd name="connsiteY23" fmla="*/ 373856 h 1902619"/>
                <a:gd name="connsiteX24" fmla="*/ 2200275 w 4729162"/>
                <a:gd name="connsiteY24" fmla="*/ 373856 h 1902619"/>
                <a:gd name="connsiteX25" fmla="*/ 2014537 w 4729162"/>
                <a:gd name="connsiteY25" fmla="*/ 359569 h 1902619"/>
                <a:gd name="connsiteX26" fmla="*/ 1824037 w 4729162"/>
                <a:gd name="connsiteY26" fmla="*/ 383381 h 1902619"/>
                <a:gd name="connsiteX27" fmla="*/ 1709737 w 4729162"/>
                <a:gd name="connsiteY27" fmla="*/ 416719 h 1902619"/>
                <a:gd name="connsiteX28" fmla="*/ 1538287 w 4729162"/>
                <a:gd name="connsiteY28" fmla="*/ 445294 h 1902619"/>
                <a:gd name="connsiteX29" fmla="*/ 1433512 w 4729162"/>
                <a:gd name="connsiteY29" fmla="*/ 450056 h 1902619"/>
                <a:gd name="connsiteX30" fmla="*/ 1252537 w 4729162"/>
                <a:gd name="connsiteY30" fmla="*/ 459581 h 1902619"/>
                <a:gd name="connsiteX31" fmla="*/ 1109662 w 4729162"/>
                <a:gd name="connsiteY31" fmla="*/ 459581 h 1902619"/>
                <a:gd name="connsiteX32" fmla="*/ 819150 w 4729162"/>
                <a:gd name="connsiteY32" fmla="*/ 459581 h 1902619"/>
                <a:gd name="connsiteX33" fmla="*/ 742950 w 4729162"/>
                <a:gd name="connsiteY33" fmla="*/ 478631 h 1902619"/>
                <a:gd name="connsiteX34" fmla="*/ 704850 w 4729162"/>
                <a:gd name="connsiteY34" fmla="*/ 535781 h 1902619"/>
                <a:gd name="connsiteX35" fmla="*/ 704850 w 4729162"/>
                <a:gd name="connsiteY35" fmla="*/ 1583531 h 1902619"/>
                <a:gd name="connsiteX36" fmla="*/ 695325 w 4729162"/>
                <a:gd name="connsiteY36" fmla="*/ 1683544 h 1902619"/>
                <a:gd name="connsiteX37" fmla="*/ 638175 w 4729162"/>
                <a:gd name="connsiteY37" fmla="*/ 1774031 h 1902619"/>
                <a:gd name="connsiteX38" fmla="*/ 581025 w 4729162"/>
                <a:gd name="connsiteY38" fmla="*/ 1840706 h 1902619"/>
                <a:gd name="connsiteX39" fmla="*/ 447675 w 4729162"/>
                <a:gd name="connsiteY39" fmla="*/ 1888331 h 1902619"/>
                <a:gd name="connsiteX40" fmla="*/ 361950 w 4729162"/>
                <a:gd name="connsiteY40" fmla="*/ 1902619 h 1902619"/>
                <a:gd name="connsiteX41" fmla="*/ 276225 w 4729162"/>
                <a:gd name="connsiteY41" fmla="*/ 1883569 h 1902619"/>
                <a:gd name="connsiteX42" fmla="*/ 142875 w 4729162"/>
                <a:gd name="connsiteY42" fmla="*/ 1797844 h 1902619"/>
                <a:gd name="connsiteX43" fmla="*/ 71437 w 4729162"/>
                <a:gd name="connsiteY43" fmla="*/ 1669256 h 1902619"/>
                <a:gd name="connsiteX44" fmla="*/ 52387 w 4729162"/>
                <a:gd name="connsiteY44" fmla="*/ 1550194 h 1902619"/>
                <a:gd name="connsiteX45" fmla="*/ 52387 w 4729162"/>
                <a:gd name="connsiteY45" fmla="*/ 1426369 h 1902619"/>
                <a:gd name="connsiteX46" fmla="*/ 0 w 4729162"/>
                <a:gd name="connsiteY46" fmla="*/ 1426369 h 1902619"/>
                <a:gd name="connsiteX47" fmla="*/ 0 w 4729162"/>
                <a:gd name="connsiteY47" fmla="*/ 92869 h 1902619"/>
                <a:gd name="connsiteX48" fmla="*/ 519112 w 4729162"/>
                <a:gd name="connsiteY48" fmla="*/ 92869 h 1902619"/>
                <a:gd name="connsiteX49" fmla="*/ 519112 w 4729162"/>
                <a:gd name="connsiteY49" fmla="*/ 1426369 h 1902619"/>
                <a:gd name="connsiteX50" fmla="*/ 214312 w 4729162"/>
                <a:gd name="connsiteY50" fmla="*/ 1426369 h 1902619"/>
                <a:gd name="connsiteX51" fmla="*/ 214312 w 4729162"/>
                <a:gd name="connsiteY51" fmla="*/ 1602581 h 1902619"/>
                <a:gd name="connsiteX52" fmla="*/ 242887 w 4729162"/>
                <a:gd name="connsiteY52" fmla="*/ 1674019 h 1902619"/>
                <a:gd name="connsiteX53" fmla="*/ 271462 w 4729162"/>
                <a:gd name="connsiteY53" fmla="*/ 1707356 h 1902619"/>
                <a:gd name="connsiteX54" fmla="*/ 333375 w 4729162"/>
                <a:gd name="connsiteY54" fmla="*/ 1735931 h 1902619"/>
                <a:gd name="connsiteX55" fmla="*/ 390525 w 4729162"/>
                <a:gd name="connsiteY55" fmla="*/ 1745456 h 1902619"/>
                <a:gd name="connsiteX56" fmla="*/ 471487 w 4729162"/>
                <a:gd name="connsiteY56" fmla="*/ 1726406 h 1902619"/>
                <a:gd name="connsiteX57" fmla="*/ 542925 w 4729162"/>
                <a:gd name="connsiteY57" fmla="*/ 1645444 h 1902619"/>
                <a:gd name="connsiteX58" fmla="*/ 557212 w 4729162"/>
                <a:gd name="connsiteY58" fmla="*/ 1574006 h 1902619"/>
                <a:gd name="connsiteX59" fmla="*/ 557212 w 4729162"/>
                <a:gd name="connsiteY59" fmla="*/ 569119 h 1902619"/>
                <a:gd name="connsiteX60" fmla="*/ 576262 w 4729162"/>
                <a:gd name="connsiteY60" fmla="*/ 483394 h 1902619"/>
                <a:gd name="connsiteX61" fmla="*/ 614362 w 4729162"/>
                <a:gd name="connsiteY61" fmla="*/ 411956 h 1902619"/>
                <a:gd name="connsiteX62" fmla="*/ 685800 w 4729162"/>
                <a:gd name="connsiteY62" fmla="*/ 350044 h 1902619"/>
                <a:gd name="connsiteX63" fmla="*/ 771525 w 4729162"/>
                <a:gd name="connsiteY63" fmla="*/ 311944 h 1902619"/>
                <a:gd name="connsiteX64" fmla="*/ 842962 w 4729162"/>
                <a:gd name="connsiteY64" fmla="*/ 297656 h 1902619"/>
                <a:gd name="connsiteX65" fmla="*/ 1247775 w 4729162"/>
                <a:gd name="connsiteY65" fmla="*/ 297656 h 1902619"/>
                <a:gd name="connsiteX66" fmla="*/ 1366837 w 4729162"/>
                <a:gd name="connsiteY66" fmla="*/ 311944 h 1902619"/>
                <a:gd name="connsiteX67" fmla="*/ 1528762 w 4729162"/>
                <a:gd name="connsiteY67" fmla="*/ 288131 h 1902619"/>
                <a:gd name="connsiteX68" fmla="*/ 1681162 w 4729162"/>
                <a:gd name="connsiteY68" fmla="*/ 264319 h 1902619"/>
                <a:gd name="connsiteX69" fmla="*/ 1852612 w 4729162"/>
                <a:gd name="connsiteY69" fmla="*/ 240506 h 1902619"/>
                <a:gd name="connsiteX70" fmla="*/ 2014537 w 4729162"/>
                <a:gd name="connsiteY70" fmla="*/ 221456 h 1902619"/>
                <a:gd name="connsiteX71" fmla="*/ 2133600 w 4729162"/>
                <a:gd name="connsiteY71" fmla="*/ 230981 h 1902619"/>
                <a:gd name="connsiteX72" fmla="*/ 2728912 w 4729162"/>
                <a:gd name="connsiteY72" fmla="*/ 230981 h 1902619"/>
                <a:gd name="connsiteX73" fmla="*/ 2738437 w 4729162"/>
                <a:gd name="connsiteY73" fmla="*/ 110331 h 1902619"/>
                <a:gd name="connsiteX74" fmla="*/ 2762249 w 4729162"/>
                <a:gd name="connsiteY74" fmla="*/ 1 h 1902619"/>
                <a:gd name="connsiteX75" fmla="*/ 4679156 w 4729162"/>
                <a:gd name="connsiteY75" fmla="*/ 0 h 1902619"/>
                <a:gd name="connsiteX0" fmla="*/ 4679156 w 4729162"/>
                <a:gd name="connsiteY0" fmla="*/ 0 h 1902619"/>
                <a:gd name="connsiteX1" fmla="*/ 4719637 w 4729162"/>
                <a:gd name="connsiteY1" fmla="*/ 140494 h 1902619"/>
                <a:gd name="connsiteX2" fmla="*/ 4729162 w 4729162"/>
                <a:gd name="connsiteY2" fmla="*/ 278606 h 1902619"/>
                <a:gd name="connsiteX3" fmla="*/ 4729162 w 4729162"/>
                <a:gd name="connsiteY3" fmla="*/ 388144 h 1902619"/>
                <a:gd name="connsiteX4" fmla="*/ 4710112 w 4729162"/>
                <a:gd name="connsiteY4" fmla="*/ 507206 h 1902619"/>
                <a:gd name="connsiteX5" fmla="*/ 4676775 w 4729162"/>
                <a:gd name="connsiteY5" fmla="*/ 640556 h 1902619"/>
                <a:gd name="connsiteX6" fmla="*/ 4638675 w 4729162"/>
                <a:gd name="connsiteY6" fmla="*/ 735806 h 1902619"/>
                <a:gd name="connsiteX7" fmla="*/ 4591050 w 4729162"/>
                <a:gd name="connsiteY7" fmla="*/ 840581 h 1902619"/>
                <a:gd name="connsiteX8" fmla="*/ 4552950 w 4729162"/>
                <a:gd name="connsiteY8" fmla="*/ 892969 h 1902619"/>
                <a:gd name="connsiteX9" fmla="*/ 4510087 w 4729162"/>
                <a:gd name="connsiteY9" fmla="*/ 945356 h 1902619"/>
                <a:gd name="connsiteX10" fmla="*/ 4476750 w 4729162"/>
                <a:gd name="connsiteY10" fmla="*/ 992981 h 1902619"/>
                <a:gd name="connsiteX11" fmla="*/ 4381500 w 4729162"/>
                <a:gd name="connsiteY11" fmla="*/ 1059656 h 1902619"/>
                <a:gd name="connsiteX12" fmla="*/ 4305300 w 4729162"/>
                <a:gd name="connsiteY12" fmla="*/ 1112044 h 1902619"/>
                <a:gd name="connsiteX13" fmla="*/ 4205287 w 4729162"/>
                <a:gd name="connsiteY13" fmla="*/ 1183481 h 1902619"/>
                <a:gd name="connsiteX14" fmla="*/ 4033837 w 4729162"/>
                <a:gd name="connsiteY14" fmla="*/ 1264444 h 1902619"/>
                <a:gd name="connsiteX15" fmla="*/ 3824287 w 4729162"/>
                <a:gd name="connsiteY15" fmla="*/ 1312069 h 1902619"/>
                <a:gd name="connsiteX16" fmla="*/ 3605212 w 4729162"/>
                <a:gd name="connsiteY16" fmla="*/ 1312069 h 1902619"/>
                <a:gd name="connsiteX17" fmla="*/ 3362325 w 4729162"/>
                <a:gd name="connsiteY17" fmla="*/ 1245394 h 1902619"/>
                <a:gd name="connsiteX18" fmla="*/ 3200400 w 4729162"/>
                <a:gd name="connsiteY18" fmla="*/ 1169194 h 1902619"/>
                <a:gd name="connsiteX19" fmla="*/ 3033712 w 4729162"/>
                <a:gd name="connsiteY19" fmla="*/ 1040606 h 1902619"/>
                <a:gd name="connsiteX20" fmla="*/ 2895600 w 4729162"/>
                <a:gd name="connsiteY20" fmla="*/ 869156 h 1902619"/>
                <a:gd name="connsiteX21" fmla="*/ 2819400 w 4729162"/>
                <a:gd name="connsiteY21" fmla="*/ 745331 h 1902619"/>
                <a:gd name="connsiteX22" fmla="*/ 2743200 w 4729162"/>
                <a:gd name="connsiteY22" fmla="*/ 531019 h 1902619"/>
                <a:gd name="connsiteX23" fmla="*/ 2714625 w 4729162"/>
                <a:gd name="connsiteY23" fmla="*/ 373856 h 1902619"/>
                <a:gd name="connsiteX24" fmla="*/ 2200275 w 4729162"/>
                <a:gd name="connsiteY24" fmla="*/ 373856 h 1902619"/>
                <a:gd name="connsiteX25" fmla="*/ 2014537 w 4729162"/>
                <a:gd name="connsiteY25" fmla="*/ 359569 h 1902619"/>
                <a:gd name="connsiteX26" fmla="*/ 1824037 w 4729162"/>
                <a:gd name="connsiteY26" fmla="*/ 383381 h 1902619"/>
                <a:gd name="connsiteX27" fmla="*/ 1709737 w 4729162"/>
                <a:gd name="connsiteY27" fmla="*/ 416719 h 1902619"/>
                <a:gd name="connsiteX28" fmla="*/ 1538287 w 4729162"/>
                <a:gd name="connsiteY28" fmla="*/ 445294 h 1902619"/>
                <a:gd name="connsiteX29" fmla="*/ 1433512 w 4729162"/>
                <a:gd name="connsiteY29" fmla="*/ 450056 h 1902619"/>
                <a:gd name="connsiteX30" fmla="*/ 1252537 w 4729162"/>
                <a:gd name="connsiteY30" fmla="*/ 459581 h 1902619"/>
                <a:gd name="connsiteX31" fmla="*/ 1109662 w 4729162"/>
                <a:gd name="connsiteY31" fmla="*/ 459581 h 1902619"/>
                <a:gd name="connsiteX32" fmla="*/ 819150 w 4729162"/>
                <a:gd name="connsiteY32" fmla="*/ 459581 h 1902619"/>
                <a:gd name="connsiteX33" fmla="*/ 742950 w 4729162"/>
                <a:gd name="connsiteY33" fmla="*/ 478631 h 1902619"/>
                <a:gd name="connsiteX34" fmla="*/ 704850 w 4729162"/>
                <a:gd name="connsiteY34" fmla="*/ 535781 h 1902619"/>
                <a:gd name="connsiteX35" fmla="*/ 704850 w 4729162"/>
                <a:gd name="connsiteY35" fmla="*/ 1583531 h 1902619"/>
                <a:gd name="connsiteX36" fmla="*/ 695325 w 4729162"/>
                <a:gd name="connsiteY36" fmla="*/ 1683544 h 1902619"/>
                <a:gd name="connsiteX37" fmla="*/ 638175 w 4729162"/>
                <a:gd name="connsiteY37" fmla="*/ 1774031 h 1902619"/>
                <a:gd name="connsiteX38" fmla="*/ 581025 w 4729162"/>
                <a:gd name="connsiteY38" fmla="*/ 1840706 h 1902619"/>
                <a:gd name="connsiteX39" fmla="*/ 447675 w 4729162"/>
                <a:gd name="connsiteY39" fmla="*/ 1888331 h 1902619"/>
                <a:gd name="connsiteX40" fmla="*/ 361950 w 4729162"/>
                <a:gd name="connsiteY40" fmla="*/ 1902619 h 1902619"/>
                <a:gd name="connsiteX41" fmla="*/ 276225 w 4729162"/>
                <a:gd name="connsiteY41" fmla="*/ 1883569 h 1902619"/>
                <a:gd name="connsiteX42" fmla="*/ 142875 w 4729162"/>
                <a:gd name="connsiteY42" fmla="*/ 1797844 h 1902619"/>
                <a:gd name="connsiteX43" fmla="*/ 71437 w 4729162"/>
                <a:gd name="connsiteY43" fmla="*/ 1669256 h 1902619"/>
                <a:gd name="connsiteX44" fmla="*/ 52387 w 4729162"/>
                <a:gd name="connsiteY44" fmla="*/ 1550194 h 1902619"/>
                <a:gd name="connsiteX45" fmla="*/ 52387 w 4729162"/>
                <a:gd name="connsiteY45" fmla="*/ 1426369 h 1902619"/>
                <a:gd name="connsiteX46" fmla="*/ 0 w 4729162"/>
                <a:gd name="connsiteY46" fmla="*/ 1426369 h 1902619"/>
                <a:gd name="connsiteX47" fmla="*/ 0 w 4729162"/>
                <a:gd name="connsiteY47" fmla="*/ 92869 h 1902619"/>
                <a:gd name="connsiteX48" fmla="*/ 519112 w 4729162"/>
                <a:gd name="connsiteY48" fmla="*/ 92869 h 1902619"/>
                <a:gd name="connsiteX49" fmla="*/ 519112 w 4729162"/>
                <a:gd name="connsiteY49" fmla="*/ 1426369 h 1902619"/>
                <a:gd name="connsiteX50" fmla="*/ 214312 w 4729162"/>
                <a:gd name="connsiteY50" fmla="*/ 1426369 h 1902619"/>
                <a:gd name="connsiteX51" fmla="*/ 214312 w 4729162"/>
                <a:gd name="connsiteY51" fmla="*/ 1602581 h 1902619"/>
                <a:gd name="connsiteX52" fmla="*/ 242887 w 4729162"/>
                <a:gd name="connsiteY52" fmla="*/ 1674019 h 1902619"/>
                <a:gd name="connsiteX53" fmla="*/ 271462 w 4729162"/>
                <a:gd name="connsiteY53" fmla="*/ 1707356 h 1902619"/>
                <a:gd name="connsiteX54" fmla="*/ 333375 w 4729162"/>
                <a:gd name="connsiteY54" fmla="*/ 1735931 h 1902619"/>
                <a:gd name="connsiteX55" fmla="*/ 390525 w 4729162"/>
                <a:gd name="connsiteY55" fmla="*/ 1745456 h 1902619"/>
                <a:gd name="connsiteX56" fmla="*/ 471487 w 4729162"/>
                <a:gd name="connsiteY56" fmla="*/ 1726406 h 1902619"/>
                <a:gd name="connsiteX57" fmla="*/ 542925 w 4729162"/>
                <a:gd name="connsiteY57" fmla="*/ 1645444 h 1902619"/>
                <a:gd name="connsiteX58" fmla="*/ 557212 w 4729162"/>
                <a:gd name="connsiteY58" fmla="*/ 1574006 h 1902619"/>
                <a:gd name="connsiteX59" fmla="*/ 557212 w 4729162"/>
                <a:gd name="connsiteY59" fmla="*/ 569119 h 1902619"/>
                <a:gd name="connsiteX60" fmla="*/ 576262 w 4729162"/>
                <a:gd name="connsiteY60" fmla="*/ 483394 h 1902619"/>
                <a:gd name="connsiteX61" fmla="*/ 614362 w 4729162"/>
                <a:gd name="connsiteY61" fmla="*/ 411956 h 1902619"/>
                <a:gd name="connsiteX62" fmla="*/ 685800 w 4729162"/>
                <a:gd name="connsiteY62" fmla="*/ 350044 h 1902619"/>
                <a:gd name="connsiteX63" fmla="*/ 771525 w 4729162"/>
                <a:gd name="connsiteY63" fmla="*/ 311944 h 1902619"/>
                <a:gd name="connsiteX64" fmla="*/ 842962 w 4729162"/>
                <a:gd name="connsiteY64" fmla="*/ 297656 h 1902619"/>
                <a:gd name="connsiteX65" fmla="*/ 1247775 w 4729162"/>
                <a:gd name="connsiteY65" fmla="*/ 297656 h 1902619"/>
                <a:gd name="connsiteX66" fmla="*/ 1366837 w 4729162"/>
                <a:gd name="connsiteY66" fmla="*/ 311944 h 1902619"/>
                <a:gd name="connsiteX67" fmla="*/ 1528762 w 4729162"/>
                <a:gd name="connsiteY67" fmla="*/ 288131 h 1902619"/>
                <a:gd name="connsiteX68" fmla="*/ 1681162 w 4729162"/>
                <a:gd name="connsiteY68" fmla="*/ 264319 h 1902619"/>
                <a:gd name="connsiteX69" fmla="*/ 1852612 w 4729162"/>
                <a:gd name="connsiteY69" fmla="*/ 240506 h 1902619"/>
                <a:gd name="connsiteX70" fmla="*/ 2014537 w 4729162"/>
                <a:gd name="connsiteY70" fmla="*/ 221456 h 1902619"/>
                <a:gd name="connsiteX71" fmla="*/ 2133600 w 4729162"/>
                <a:gd name="connsiteY71" fmla="*/ 230981 h 1902619"/>
                <a:gd name="connsiteX72" fmla="*/ 2728912 w 4729162"/>
                <a:gd name="connsiteY72" fmla="*/ 230981 h 1902619"/>
                <a:gd name="connsiteX73" fmla="*/ 2738437 w 4729162"/>
                <a:gd name="connsiteY73" fmla="*/ 110331 h 1902619"/>
                <a:gd name="connsiteX74" fmla="*/ 2762249 w 4729162"/>
                <a:gd name="connsiteY74" fmla="*/ 1 h 1902619"/>
                <a:gd name="connsiteX75" fmla="*/ 4679156 w 4729162"/>
                <a:gd name="connsiteY75" fmla="*/ 0 h 1902619"/>
                <a:gd name="connsiteX0" fmla="*/ 4679156 w 4729162"/>
                <a:gd name="connsiteY0" fmla="*/ 2381 h 1905000"/>
                <a:gd name="connsiteX1" fmla="*/ 4719637 w 4729162"/>
                <a:gd name="connsiteY1" fmla="*/ 142875 h 1905000"/>
                <a:gd name="connsiteX2" fmla="*/ 4729162 w 4729162"/>
                <a:gd name="connsiteY2" fmla="*/ 280987 h 1905000"/>
                <a:gd name="connsiteX3" fmla="*/ 4729162 w 4729162"/>
                <a:gd name="connsiteY3" fmla="*/ 390525 h 1905000"/>
                <a:gd name="connsiteX4" fmla="*/ 4710112 w 4729162"/>
                <a:gd name="connsiteY4" fmla="*/ 509587 h 1905000"/>
                <a:gd name="connsiteX5" fmla="*/ 4676775 w 4729162"/>
                <a:gd name="connsiteY5" fmla="*/ 642937 h 1905000"/>
                <a:gd name="connsiteX6" fmla="*/ 4638675 w 4729162"/>
                <a:gd name="connsiteY6" fmla="*/ 738187 h 1905000"/>
                <a:gd name="connsiteX7" fmla="*/ 4591050 w 4729162"/>
                <a:gd name="connsiteY7" fmla="*/ 842962 h 1905000"/>
                <a:gd name="connsiteX8" fmla="*/ 4552950 w 4729162"/>
                <a:gd name="connsiteY8" fmla="*/ 895350 h 1905000"/>
                <a:gd name="connsiteX9" fmla="*/ 4510087 w 4729162"/>
                <a:gd name="connsiteY9" fmla="*/ 947737 h 1905000"/>
                <a:gd name="connsiteX10" fmla="*/ 4476750 w 4729162"/>
                <a:gd name="connsiteY10" fmla="*/ 995362 h 1905000"/>
                <a:gd name="connsiteX11" fmla="*/ 4381500 w 4729162"/>
                <a:gd name="connsiteY11" fmla="*/ 1062037 h 1905000"/>
                <a:gd name="connsiteX12" fmla="*/ 4305300 w 4729162"/>
                <a:gd name="connsiteY12" fmla="*/ 1114425 h 1905000"/>
                <a:gd name="connsiteX13" fmla="*/ 4205287 w 4729162"/>
                <a:gd name="connsiteY13" fmla="*/ 1185862 h 1905000"/>
                <a:gd name="connsiteX14" fmla="*/ 4033837 w 4729162"/>
                <a:gd name="connsiteY14" fmla="*/ 1266825 h 1905000"/>
                <a:gd name="connsiteX15" fmla="*/ 3824287 w 4729162"/>
                <a:gd name="connsiteY15" fmla="*/ 1314450 h 1905000"/>
                <a:gd name="connsiteX16" fmla="*/ 3605212 w 4729162"/>
                <a:gd name="connsiteY16" fmla="*/ 1314450 h 1905000"/>
                <a:gd name="connsiteX17" fmla="*/ 3362325 w 4729162"/>
                <a:gd name="connsiteY17" fmla="*/ 1247775 h 1905000"/>
                <a:gd name="connsiteX18" fmla="*/ 3200400 w 4729162"/>
                <a:gd name="connsiteY18" fmla="*/ 1171575 h 1905000"/>
                <a:gd name="connsiteX19" fmla="*/ 3033712 w 4729162"/>
                <a:gd name="connsiteY19" fmla="*/ 1042987 h 1905000"/>
                <a:gd name="connsiteX20" fmla="*/ 2895600 w 4729162"/>
                <a:gd name="connsiteY20" fmla="*/ 871537 h 1905000"/>
                <a:gd name="connsiteX21" fmla="*/ 2819400 w 4729162"/>
                <a:gd name="connsiteY21" fmla="*/ 747712 h 1905000"/>
                <a:gd name="connsiteX22" fmla="*/ 2743200 w 4729162"/>
                <a:gd name="connsiteY22" fmla="*/ 533400 h 1905000"/>
                <a:gd name="connsiteX23" fmla="*/ 2714625 w 4729162"/>
                <a:gd name="connsiteY23" fmla="*/ 376237 h 1905000"/>
                <a:gd name="connsiteX24" fmla="*/ 2200275 w 4729162"/>
                <a:gd name="connsiteY24" fmla="*/ 376237 h 1905000"/>
                <a:gd name="connsiteX25" fmla="*/ 2014537 w 4729162"/>
                <a:gd name="connsiteY25" fmla="*/ 361950 h 1905000"/>
                <a:gd name="connsiteX26" fmla="*/ 1824037 w 4729162"/>
                <a:gd name="connsiteY26" fmla="*/ 385762 h 1905000"/>
                <a:gd name="connsiteX27" fmla="*/ 1709737 w 4729162"/>
                <a:gd name="connsiteY27" fmla="*/ 419100 h 1905000"/>
                <a:gd name="connsiteX28" fmla="*/ 1538287 w 4729162"/>
                <a:gd name="connsiteY28" fmla="*/ 447675 h 1905000"/>
                <a:gd name="connsiteX29" fmla="*/ 1433512 w 4729162"/>
                <a:gd name="connsiteY29" fmla="*/ 452437 h 1905000"/>
                <a:gd name="connsiteX30" fmla="*/ 1252537 w 4729162"/>
                <a:gd name="connsiteY30" fmla="*/ 461962 h 1905000"/>
                <a:gd name="connsiteX31" fmla="*/ 1109662 w 4729162"/>
                <a:gd name="connsiteY31" fmla="*/ 461962 h 1905000"/>
                <a:gd name="connsiteX32" fmla="*/ 819150 w 4729162"/>
                <a:gd name="connsiteY32" fmla="*/ 461962 h 1905000"/>
                <a:gd name="connsiteX33" fmla="*/ 742950 w 4729162"/>
                <a:gd name="connsiteY33" fmla="*/ 481012 h 1905000"/>
                <a:gd name="connsiteX34" fmla="*/ 704850 w 4729162"/>
                <a:gd name="connsiteY34" fmla="*/ 538162 h 1905000"/>
                <a:gd name="connsiteX35" fmla="*/ 704850 w 4729162"/>
                <a:gd name="connsiteY35" fmla="*/ 1585912 h 1905000"/>
                <a:gd name="connsiteX36" fmla="*/ 695325 w 4729162"/>
                <a:gd name="connsiteY36" fmla="*/ 1685925 h 1905000"/>
                <a:gd name="connsiteX37" fmla="*/ 638175 w 4729162"/>
                <a:gd name="connsiteY37" fmla="*/ 1776412 h 1905000"/>
                <a:gd name="connsiteX38" fmla="*/ 581025 w 4729162"/>
                <a:gd name="connsiteY38" fmla="*/ 1843087 h 1905000"/>
                <a:gd name="connsiteX39" fmla="*/ 447675 w 4729162"/>
                <a:gd name="connsiteY39" fmla="*/ 1890712 h 1905000"/>
                <a:gd name="connsiteX40" fmla="*/ 361950 w 4729162"/>
                <a:gd name="connsiteY40" fmla="*/ 1905000 h 1905000"/>
                <a:gd name="connsiteX41" fmla="*/ 276225 w 4729162"/>
                <a:gd name="connsiteY41" fmla="*/ 1885950 h 1905000"/>
                <a:gd name="connsiteX42" fmla="*/ 142875 w 4729162"/>
                <a:gd name="connsiteY42" fmla="*/ 1800225 h 1905000"/>
                <a:gd name="connsiteX43" fmla="*/ 71437 w 4729162"/>
                <a:gd name="connsiteY43" fmla="*/ 1671637 h 1905000"/>
                <a:gd name="connsiteX44" fmla="*/ 52387 w 4729162"/>
                <a:gd name="connsiteY44" fmla="*/ 1552575 h 1905000"/>
                <a:gd name="connsiteX45" fmla="*/ 52387 w 4729162"/>
                <a:gd name="connsiteY45" fmla="*/ 1428750 h 1905000"/>
                <a:gd name="connsiteX46" fmla="*/ 0 w 4729162"/>
                <a:gd name="connsiteY46" fmla="*/ 1428750 h 1905000"/>
                <a:gd name="connsiteX47" fmla="*/ 0 w 4729162"/>
                <a:gd name="connsiteY47" fmla="*/ 95250 h 1905000"/>
                <a:gd name="connsiteX48" fmla="*/ 515937 w 4729162"/>
                <a:gd name="connsiteY48" fmla="*/ 0 h 1905000"/>
                <a:gd name="connsiteX49" fmla="*/ 519112 w 4729162"/>
                <a:gd name="connsiteY49" fmla="*/ 1428750 h 1905000"/>
                <a:gd name="connsiteX50" fmla="*/ 214312 w 4729162"/>
                <a:gd name="connsiteY50" fmla="*/ 1428750 h 1905000"/>
                <a:gd name="connsiteX51" fmla="*/ 214312 w 4729162"/>
                <a:gd name="connsiteY51" fmla="*/ 1604962 h 1905000"/>
                <a:gd name="connsiteX52" fmla="*/ 242887 w 4729162"/>
                <a:gd name="connsiteY52" fmla="*/ 1676400 h 1905000"/>
                <a:gd name="connsiteX53" fmla="*/ 271462 w 4729162"/>
                <a:gd name="connsiteY53" fmla="*/ 1709737 h 1905000"/>
                <a:gd name="connsiteX54" fmla="*/ 333375 w 4729162"/>
                <a:gd name="connsiteY54" fmla="*/ 1738312 h 1905000"/>
                <a:gd name="connsiteX55" fmla="*/ 390525 w 4729162"/>
                <a:gd name="connsiteY55" fmla="*/ 1747837 h 1905000"/>
                <a:gd name="connsiteX56" fmla="*/ 471487 w 4729162"/>
                <a:gd name="connsiteY56" fmla="*/ 1728787 h 1905000"/>
                <a:gd name="connsiteX57" fmla="*/ 542925 w 4729162"/>
                <a:gd name="connsiteY57" fmla="*/ 1647825 h 1905000"/>
                <a:gd name="connsiteX58" fmla="*/ 557212 w 4729162"/>
                <a:gd name="connsiteY58" fmla="*/ 1576387 h 1905000"/>
                <a:gd name="connsiteX59" fmla="*/ 557212 w 4729162"/>
                <a:gd name="connsiteY59" fmla="*/ 571500 h 1905000"/>
                <a:gd name="connsiteX60" fmla="*/ 576262 w 4729162"/>
                <a:gd name="connsiteY60" fmla="*/ 485775 h 1905000"/>
                <a:gd name="connsiteX61" fmla="*/ 614362 w 4729162"/>
                <a:gd name="connsiteY61" fmla="*/ 414337 h 1905000"/>
                <a:gd name="connsiteX62" fmla="*/ 685800 w 4729162"/>
                <a:gd name="connsiteY62" fmla="*/ 352425 h 1905000"/>
                <a:gd name="connsiteX63" fmla="*/ 771525 w 4729162"/>
                <a:gd name="connsiteY63" fmla="*/ 314325 h 1905000"/>
                <a:gd name="connsiteX64" fmla="*/ 842962 w 4729162"/>
                <a:gd name="connsiteY64" fmla="*/ 300037 h 1905000"/>
                <a:gd name="connsiteX65" fmla="*/ 1247775 w 4729162"/>
                <a:gd name="connsiteY65" fmla="*/ 300037 h 1905000"/>
                <a:gd name="connsiteX66" fmla="*/ 1366837 w 4729162"/>
                <a:gd name="connsiteY66" fmla="*/ 314325 h 1905000"/>
                <a:gd name="connsiteX67" fmla="*/ 1528762 w 4729162"/>
                <a:gd name="connsiteY67" fmla="*/ 290512 h 1905000"/>
                <a:gd name="connsiteX68" fmla="*/ 1681162 w 4729162"/>
                <a:gd name="connsiteY68" fmla="*/ 266700 h 1905000"/>
                <a:gd name="connsiteX69" fmla="*/ 1852612 w 4729162"/>
                <a:gd name="connsiteY69" fmla="*/ 242887 h 1905000"/>
                <a:gd name="connsiteX70" fmla="*/ 2014537 w 4729162"/>
                <a:gd name="connsiteY70" fmla="*/ 223837 h 1905000"/>
                <a:gd name="connsiteX71" fmla="*/ 2133600 w 4729162"/>
                <a:gd name="connsiteY71" fmla="*/ 233362 h 1905000"/>
                <a:gd name="connsiteX72" fmla="*/ 2728912 w 4729162"/>
                <a:gd name="connsiteY72" fmla="*/ 233362 h 1905000"/>
                <a:gd name="connsiteX73" fmla="*/ 2738437 w 4729162"/>
                <a:gd name="connsiteY73" fmla="*/ 112712 h 1905000"/>
                <a:gd name="connsiteX74" fmla="*/ 2762249 w 4729162"/>
                <a:gd name="connsiteY74" fmla="*/ 2382 h 1905000"/>
                <a:gd name="connsiteX75" fmla="*/ 4679156 w 4729162"/>
                <a:gd name="connsiteY75" fmla="*/ 2381 h 1905000"/>
                <a:gd name="connsiteX0" fmla="*/ 4679156 w 4729162"/>
                <a:gd name="connsiteY0" fmla="*/ 2381 h 1905000"/>
                <a:gd name="connsiteX1" fmla="*/ 4719637 w 4729162"/>
                <a:gd name="connsiteY1" fmla="*/ 142875 h 1905000"/>
                <a:gd name="connsiteX2" fmla="*/ 4729162 w 4729162"/>
                <a:gd name="connsiteY2" fmla="*/ 280987 h 1905000"/>
                <a:gd name="connsiteX3" fmla="*/ 4729162 w 4729162"/>
                <a:gd name="connsiteY3" fmla="*/ 390525 h 1905000"/>
                <a:gd name="connsiteX4" fmla="*/ 4710112 w 4729162"/>
                <a:gd name="connsiteY4" fmla="*/ 509587 h 1905000"/>
                <a:gd name="connsiteX5" fmla="*/ 4676775 w 4729162"/>
                <a:gd name="connsiteY5" fmla="*/ 642937 h 1905000"/>
                <a:gd name="connsiteX6" fmla="*/ 4638675 w 4729162"/>
                <a:gd name="connsiteY6" fmla="*/ 738187 h 1905000"/>
                <a:gd name="connsiteX7" fmla="*/ 4591050 w 4729162"/>
                <a:gd name="connsiteY7" fmla="*/ 842962 h 1905000"/>
                <a:gd name="connsiteX8" fmla="*/ 4552950 w 4729162"/>
                <a:gd name="connsiteY8" fmla="*/ 895350 h 1905000"/>
                <a:gd name="connsiteX9" fmla="*/ 4510087 w 4729162"/>
                <a:gd name="connsiteY9" fmla="*/ 947737 h 1905000"/>
                <a:gd name="connsiteX10" fmla="*/ 4476750 w 4729162"/>
                <a:gd name="connsiteY10" fmla="*/ 995362 h 1905000"/>
                <a:gd name="connsiteX11" fmla="*/ 4381500 w 4729162"/>
                <a:gd name="connsiteY11" fmla="*/ 1062037 h 1905000"/>
                <a:gd name="connsiteX12" fmla="*/ 4305300 w 4729162"/>
                <a:gd name="connsiteY12" fmla="*/ 1114425 h 1905000"/>
                <a:gd name="connsiteX13" fmla="*/ 4205287 w 4729162"/>
                <a:gd name="connsiteY13" fmla="*/ 1185862 h 1905000"/>
                <a:gd name="connsiteX14" fmla="*/ 4033837 w 4729162"/>
                <a:gd name="connsiteY14" fmla="*/ 1266825 h 1905000"/>
                <a:gd name="connsiteX15" fmla="*/ 3824287 w 4729162"/>
                <a:gd name="connsiteY15" fmla="*/ 1314450 h 1905000"/>
                <a:gd name="connsiteX16" fmla="*/ 3605212 w 4729162"/>
                <a:gd name="connsiteY16" fmla="*/ 1314450 h 1905000"/>
                <a:gd name="connsiteX17" fmla="*/ 3362325 w 4729162"/>
                <a:gd name="connsiteY17" fmla="*/ 1247775 h 1905000"/>
                <a:gd name="connsiteX18" fmla="*/ 3200400 w 4729162"/>
                <a:gd name="connsiteY18" fmla="*/ 1171575 h 1905000"/>
                <a:gd name="connsiteX19" fmla="*/ 3033712 w 4729162"/>
                <a:gd name="connsiteY19" fmla="*/ 1042987 h 1905000"/>
                <a:gd name="connsiteX20" fmla="*/ 2895600 w 4729162"/>
                <a:gd name="connsiteY20" fmla="*/ 871537 h 1905000"/>
                <a:gd name="connsiteX21" fmla="*/ 2819400 w 4729162"/>
                <a:gd name="connsiteY21" fmla="*/ 747712 h 1905000"/>
                <a:gd name="connsiteX22" fmla="*/ 2743200 w 4729162"/>
                <a:gd name="connsiteY22" fmla="*/ 533400 h 1905000"/>
                <a:gd name="connsiteX23" fmla="*/ 2714625 w 4729162"/>
                <a:gd name="connsiteY23" fmla="*/ 376237 h 1905000"/>
                <a:gd name="connsiteX24" fmla="*/ 2200275 w 4729162"/>
                <a:gd name="connsiteY24" fmla="*/ 376237 h 1905000"/>
                <a:gd name="connsiteX25" fmla="*/ 2014537 w 4729162"/>
                <a:gd name="connsiteY25" fmla="*/ 361950 h 1905000"/>
                <a:gd name="connsiteX26" fmla="*/ 1824037 w 4729162"/>
                <a:gd name="connsiteY26" fmla="*/ 385762 h 1905000"/>
                <a:gd name="connsiteX27" fmla="*/ 1709737 w 4729162"/>
                <a:gd name="connsiteY27" fmla="*/ 419100 h 1905000"/>
                <a:gd name="connsiteX28" fmla="*/ 1538287 w 4729162"/>
                <a:gd name="connsiteY28" fmla="*/ 447675 h 1905000"/>
                <a:gd name="connsiteX29" fmla="*/ 1433512 w 4729162"/>
                <a:gd name="connsiteY29" fmla="*/ 452437 h 1905000"/>
                <a:gd name="connsiteX30" fmla="*/ 1252537 w 4729162"/>
                <a:gd name="connsiteY30" fmla="*/ 461962 h 1905000"/>
                <a:gd name="connsiteX31" fmla="*/ 1109662 w 4729162"/>
                <a:gd name="connsiteY31" fmla="*/ 461962 h 1905000"/>
                <a:gd name="connsiteX32" fmla="*/ 819150 w 4729162"/>
                <a:gd name="connsiteY32" fmla="*/ 461962 h 1905000"/>
                <a:gd name="connsiteX33" fmla="*/ 742950 w 4729162"/>
                <a:gd name="connsiteY33" fmla="*/ 481012 h 1905000"/>
                <a:gd name="connsiteX34" fmla="*/ 704850 w 4729162"/>
                <a:gd name="connsiteY34" fmla="*/ 538162 h 1905000"/>
                <a:gd name="connsiteX35" fmla="*/ 704850 w 4729162"/>
                <a:gd name="connsiteY35" fmla="*/ 1585912 h 1905000"/>
                <a:gd name="connsiteX36" fmla="*/ 695325 w 4729162"/>
                <a:gd name="connsiteY36" fmla="*/ 1685925 h 1905000"/>
                <a:gd name="connsiteX37" fmla="*/ 638175 w 4729162"/>
                <a:gd name="connsiteY37" fmla="*/ 1776412 h 1905000"/>
                <a:gd name="connsiteX38" fmla="*/ 581025 w 4729162"/>
                <a:gd name="connsiteY38" fmla="*/ 1843087 h 1905000"/>
                <a:gd name="connsiteX39" fmla="*/ 447675 w 4729162"/>
                <a:gd name="connsiteY39" fmla="*/ 1890712 h 1905000"/>
                <a:gd name="connsiteX40" fmla="*/ 361950 w 4729162"/>
                <a:gd name="connsiteY40" fmla="*/ 1905000 h 1905000"/>
                <a:gd name="connsiteX41" fmla="*/ 276225 w 4729162"/>
                <a:gd name="connsiteY41" fmla="*/ 1885950 h 1905000"/>
                <a:gd name="connsiteX42" fmla="*/ 142875 w 4729162"/>
                <a:gd name="connsiteY42" fmla="*/ 1800225 h 1905000"/>
                <a:gd name="connsiteX43" fmla="*/ 71437 w 4729162"/>
                <a:gd name="connsiteY43" fmla="*/ 1671637 h 1905000"/>
                <a:gd name="connsiteX44" fmla="*/ 52387 w 4729162"/>
                <a:gd name="connsiteY44" fmla="*/ 1552575 h 1905000"/>
                <a:gd name="connsiteX45" fmla="*/ 52387 w 4729162"/>
                <a:gd name="connsiteY45" fmla="*/ 1428750 h 1905000"/>
                <a:gd name="connsiteX46" fmla="*/ 0 w 4729162"/>
                <a:gd name="connsiteY46" fmla="*/ 1428750 h 1905000"/>
                <a:gd name="connsiteX47" fmla="*/ 6350 w 4729162"/>
                <a:gd name="connsiteY47" fmla="*/ 0 h 1905000"/>
                <a:gd name="connsiteX48" fmla="*/ 515937 w 4729162"/>
                <a:gd name="connsiteY48" fmla="*/ 0 h 1905000"/>
                <a:gd name="connsiteX49" fmla="*/ 519112 w 4729162"/>
                <a:gd name="connsiteY49" fmla="*/ 1428750 h 1905000"/>
                <a:gd name="connsiteX50" fmla="*/ 214312 w 4729162"/>
                <a:gd name="connsiteY50" fmla="*/ 1428750 h 1905000"/>
                <a:gd name="connsiteX51" fmla="*/ 214312 w 4729162"/>
                <a:gd name="connsiteY51" fmla="*/ 1604962 h 1905000"/>
                <a:gd name="connsiteX52" fmla="*/ 242887 w 4729162"/>
                <a:gd name="connsiteY52" fmla="*/ 1676400 h 1905000"/>
                <a:gd name="connsiteX53" fmla="*/ 271462 w 4729162"/>
                <a:gd name="connsiteY53" fmla="*/ 1709737 h 1905000"/>
                <a:gd name="connsiteX54" fmla="*/ 333375 w 4729162"/>
                <a:gd name="connsiteY54" fmla="*/ 1738312 h 1905000"/>
                <a:gd name="connsiteX55" fmla="*/ 390525 w 4729162"/>
                <a:gd name="connsiteY55" fmla="*/ 1747837 h 1905000"/>
                <a:gd name="connsiteX56" fmla="*/ 471487 w 4729162"/>
                <a:gd name="connsiteY56" fmla="*/ 1728787 h 1905000"/>
                <a:gd name="connsiteX57" fmla="*/ 542925 w 4729162"/>
                <a:gd name="connsiteY57" fmla="*/ 1647825 h 1905000"/>
                <a:gd name="connsiteX58" fmla="*/ 557212 w 4729162"/>
                <a:gd name="connsiteY58" fmla="*/ 1576387 h 1905000"/>
                <a:gd name="connsiteX59" fmla="*/ 557212 w 4729162"/>
                <a:gd name="connsiteY59" fmla="*/ 571500 h 1905000"/>
                <a:gd name="connsiteX60" fmla="*/ 576262 w 4729162"/>
                <a:gd name="connsiteY60" fmla="*/ 485775 h 1905000"/>
                <a:gd name="connsiteX61" fmla="*/ 614362 w 4729162"/>
                <a:gd name="connsiteY61" fmla="*/ 414337 h 1905000"/>
                <a:gd name="connsiteX62" fmla="*/ 685800 w 4729162"/>
                <a:gd name="connsiteY62" fmla="*/ 352425 h 1905000"/>
                <a:gd name="connsiteX63" fmla="*/ 771525 w 4729162"/>
                <a:gd name="connsiteY63" fmla="*/ 314325 h 1905000"/>
                <a:gd name="connsiteX64" fmla="*/ 842962 w 4729162"/>
                <a:gd name="connsiteY64" fmla="*/ 300037 h 1905000"/>
                <a:gd name="connsiteX65" fmla="*/ 1247775 w 4729162"/>
                <a:gd name="connsiteY65" fmla="*/ 300037 h 1905000"/>
                <a:gd name="connsiteX66" fmla="*/ 1366837 w 4729162"/>
                <a:gd name="connsiteY66" fmla="*/ 314325 h 1905000"/>
                <a:gd name="connsiteX67" fmla="*/ 1528762 w 4729162"/>
                <a:gd name="connsiteY67" fmla="*/ 290512 h 1905000"/>
                <a:gd name="connsiteX68" fmla="*/ 1681162 w 4729162"/>
                <a:gd name="connsiteY68" fmla="*/ 266700 h 1905000"/>
                <a:gd name="connsiteX69" fmla="*/ 1852612 w 4729162"/>
                <a:gd name="connsiteY69" fmla="*/ 242887 h 1905000"/>
                <a:gd name="connsiteX70" fmla="*/ 2014537 w 4729162"/>
                <a:gd name="connsiteY70" fmla="*/ 223837 h 1905000"/>
                <a:gd name="connsiteX71" fmla="*/ 2133600 w 4729162"/>
                <a:gd name="connsiteY71" fmla="*/ 233362 h 1905000"/>
                <a:gd name="connsiteX72" fmla="*/ 2728912 w 4729162"/>
                <a:gd name="connsiteY72" fmla="*/ 233362 h 1905000"/>
                <a:gd name="connsiteX73" fmla="*/ 2738437 w 4729162"/>
                <a:gd name="connsiteY73" fmla="*/ 112712 h 1905000"/>
                <a:gd name="connsiteX74" fmla="*/ 2762249 w 4729162"/>
                <a:gd name="connsiteY74" fmla="*/ 2382 h 1905000"/>
                <a:gd name="connsiteX75" fmla="*/ 4679156 w 4729162"/>
                <a:gd name="connsiteY75" fmla="*/ 2381 h 190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4729162" h="1905000">
                  <a:moveTo>
                    <a:pt x="4679156" y="2381"/>
                  </a:moveTo>
                  <a:lnTo>
                    <a:pt x="4719637" y="142875"/>
                  </a:lnTo>
                  <a:lnTo>
                    <a:pt x="4729162" y="280987"/>
                  </a:lnTo>
                  <a:lnTo>
                    <a:pt x="4729162" y="390525"/>
                  </a:lnTo>
                  <a:lnTo>
                    <a:pt x="4710112" y="509587"/>
                  </a:lnTo>
                  <a:lnTo>
                    <a:pt x="4676775" y="642937"/>
                  </a:lnTo>
                  <a:lnTo>
                    <a:pt x="4638675" y="738187"/>
                  </a:lnTo>
                  <a:lnTo>
                    <a:pt x="4591050" y="842962"/>
                  </a:lnTo>
                  <a:lnTo>
                    <a:pt x="4552950" y="895350"/>
                  </a:lnTo>
                  <a:lnTo>
                    <a:pt x="4510087" y="947737"/>
                  </a:lnTo>
                  <a:lnTo>
                    <a:pt x="4476750" y="995362"/>
                  </a:lnTo>
                  <a:lnTo>
                    <a:pt x="4381500" y="1062037"/>
                  </a:lnTo>
                  <a:lnTo>
                    <a:pt x="4305300" y="1114425"/>
                  </a:lnTo>
                  <a:lnTo>
                    <a:pt x="4205287" y="1185862"/>
                  </a:lnTo>
                  <a:lnTo>
                    <a:pt x="4033837" y="1266825"/>
                  </a:lnTo>
                  <a:lnTo>
                    <a:pt x="3824287" y="1314450"/>
                  </a:lnTo>
                  <a:lnTo>
                    <a:pt x="3605212" y="1314450"/>
                  </a:lnTo>
                  <a:lnTo>
                    <a:pt x="3362325" y="1247775"/>
                  </a:lnTo>
                  <a:lnTo>
                    <a:pt x="3200400" y="1171575"/>
                  </a:lnTo>
                  <a:lnTo>
                    <a:pt x="3033712" y="1042987"/>
                  </a:lnTo>
                  <a:lnTo>
                    <a:pt x="2895600" y="871537"/>
                  </a:lnTo>
                  <a:lnTo>
                    <a:pt x="2819400" y="747712"/>
                  </a:lnTo>
                  <a:lnTo>
                    <a:pt x="2743200" y="533400"/>
                  </a:lnTo>
                  <a:lnTo>
                    <a:pt x="2714625" y="376237"/>
                  </a:lnTo>
                  <a:lnTo>
                    <a:pt x="2200275" y="376237"/>
                  </a:lnTo>
                  <a:lnTo>
                    <a:pt x="2014537" y="361950"/>
                  </a:lnTo>
                  <a:lnTo>
                    <a:pt x="1824037" y="385762"/>
                  </a:lnTo>
                  <a:lnTo>
                    <a:pt x="1709737" y="419100"/>
                  </a:lnTo>
                  <a:lnTo>
                    <a:pt x="1538287" y="447675"/>
                  </a:lnTo>
                  <a:lnTo>
                    <a:pt x="1433512" y="452437"/>
                  </a:lnTo>
                  <a:lnTo>
                    <a:pt x="1252537" y="461962"/>
                  </a:lnTo>
                  <a:lnTo>
                    <a:pt x="1109662" y="461962"/>
                  </a:lnTo>
                  <a:lnTo>
                    <a:pt x="819150" y="461962"/>
                  </a:lnTo>
                  <a:lnTo>
                    <a:pt x="742950" y="481012"/>
                  </a:lnTo>
                  <a:lnTo>
                    <a:pt x="704850" y="538162"/>
                  </a:lnTo>
                  <a:lnTo>
                    <a:pt x="704850" y="1585912"/>
                  </a:lnTo>
                  <a:lnTo>
                    <a:pt x="695325" y="1685925"/>
                  </a:lnTo>
                  <a:lnTo>
                    <a:pt x="638175" y="1776412"/>
                  </a:lnTo>
                  <a:lnTo>
                    <a:pt x="581025" y="1843087"/>
                  </a:lnTo>
                  <a:lnTo>
                    <a:pt x="447675" y="1890712"/>
                  </a:lnTo>
                  <a:lnTo>
                    <a:pt x="361950" y="1905000"/>
                  </a:lnTo>
                  <a:lnTo>
                    <a:pt x="276225" y="1885950"/>
                  </a:lnTo>
                  <a:lnTo>
                    <a:pt x="142875" y="1800225"/>
                  </a:lnTo>
                  <a:lnTo>
                    <a:pt x="71437" y="1671637"/>
                  </a:lnTo>
                  <a:lnTo>
                    <a:pt x="52387" y="1552575"/>
                  </a:lnTo>
                  <a:lnTo>
                    <a:pt x="52387" y="1428750"/>
                  </a:lnTo>
                  <a:lnTo>
                    <a:pt x="0" y="1428750"/>
                  </a:lnTo>
                  <a:cubicBezTo>
                    <a:pt x="2117" y="952500"/>
                    <a:pt x="4233" y="476250"/>
                    <a:pt x="6350" y="0"/>
                  </a:cubicBezTo>
                  <a:lnTo>
                    <a:pt x="515937" y="0"/>
                  </a:lnTo>
                  <a:cubicBezTo>
                    <a:pt x="516995" y="476250"/>
                    <a:pt x="518054" y="952500"/>
                    <a:pt x="519112" y="1428750"/>
                  </a:cubicBezTo>
                  <a:lnTo>
                    <a:pt x="214312" y="1428750"/>
                  </a:lnTo>
                  <a:lnTo>
                    <a:pt x="214312" y="1604962"/>
                  </a:lnTo>
                  <a:lnTo>
                    <a:pt x="242887" y="1676400"/>
                  </a:lnTo>
                  <a:lnTo>
                    <a:pt x="271462" y="1709737"/>
                  </a:lnTo>
                  <a:lnTo>
                    <a:pt x="333375" y="1738312"/>
                  </a:lnTo>
                  <a:lnTo>
                    <a:pt x="390525" y="1747837"/>
                  </a:lnTo>
                  <a:lnTo>
                    <a:pt x="471487" y="1728787"/>
                  </a:lnTo>
                  <a:lnTo>
                    <a:pt x="542925" y="1647825"/>
                  </a:lnTo>
                  <a:lnTo>
                    <a:pt x="557212" y="1576387"/>
                  </a:lnTo>
                  <a:lnTo>
                    <a:pt x="557212" y="571500"/>
                  </a:lnTo>
                  <a:lnTo>
                    <a:pt x="576262" y="485775"/>
                  </a:lnTo>
                  <a:lnTo>
                    <a:pt x="614362" y="414337"/>
                  </a:lnTo>
                  <a:lnTo>
                    <a:pt x="685800" y="352425"/>
                  </a:lnTo>
                  <a:lnTo>
                    <a:pt x="771525" y="314325"/>
                  </a:lnTo>
                  <a:lnTo>
                    <a:pt x="842962" y="300037"/>
                  </a:lnTo>
                  <a:lnTo>
                    <a:pt x="1247775" y="300037"/>
                  </a:lnTo>
                  <a:lnTo>
                    <a:pt x="1366837" y="314325"/>
                  </a:lnTo>
                  <a:lnTo>
                    <a:pt x="1528762" y="290512"/>
                  </a:lnTo>
                  <a:lnTo>
                    <a:pt x="1681162" y="266700"/>
                  </a:lnTo>
                  <a:lnTo>
                    <a:pt x="1852612" y="242887"/>
                  </a:lnTo>
                  <a:lnTo>
                    <a:pt x="2014537" y="223837"/>
                  </a:lnTo>
                  <a:lnTo>
                    <a:pt x="2133600" y="233362"/>
                  </a:lnTo>
                  <a:lnTo>
                    <a:pt x="2728912" y="233362"/>
                  </a:lnTo>
                  <a:lnTo>
                    <a:pt x="2738437" y="112712"/>
                  </a:lnTo>
                  <a:lnTo>
                    <a:pt x="2762249" y="2382"/>
                  </a:lnTo>
                  <a:lnTo>
                    <a:pt x="4679156" y="2381"/>
                  </a:lnTo>
                  <a:close/>
                </a:path>
              </a:pathLst>
            </a:custGeom>
            <a:solidFill>
              <a:srgbClr val="00B0F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" name="Straight Connector 5"/>
            <p:cNvCxnSpPr>
              <a:stCxn id="50" idx="1"/>
            </p:cNvCxnSpPr>
            <p:nvPr/>
          </p:nvCxnSpPr>
          <p:spPr>
            <a:xfrm flipH="1">
              <a:off x="3673817" y="4608441"/>
              <a:ext cx="3217774" cy="1659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5344469" y="3919394"/>
              <a:ext cx="204931" cy="204931"/>
            </a:xfrm>
            <a:prstGeom prst="ellipse">
              <a:avLst/>
            </a:prstGeom>
            <a:noFill/>
            <a:ln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/>
            <p:cNvSpPr/>
            <p:nvPr/>
          </p:nvSpPr>
          <p:spPr>
            <a:xfrm>
              <a:off x="4637725" y="3919393"/>
              <a:ext cx="204931" cy="204931"/>
            </a:xfrm>
            <a:prstGeom prst="ellipse">
              <a:avLst/>
            </a:prstGeom>
            <a:noFill/>
            <a:ln>
              <a:solidFill>
                <a:srgbClr val="7030A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/>
            <p:cNvCxnSpPr>
              <a:stCxn id="52" idx="1"/>
            </p:cNvCxnSpPr>
            <p:nvPr/>
          </p:nvCxnSpPr>
          <p:spPr>
            <a:xfrm flipH="1">
              <a:off x="800101" y="4117963"/>
              <a:ext cx="6061337" cy="6362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5177913" y="4511278"/>
              <a:ext cx="197643" cy="197643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730427" y="4511278"/>
              <a:ext cx="197643" cy="197643"/>
            </a:xfrm>
            <a:prstGeom prst="rect">
              <a:avLst/>
            </a:prstGeom>
            <a:solidFill>
              <a:srgbClr val="FFFF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481919" y="3919393"/>
              <a:ext cx="1150620" cy="966931"/>
              <a:chOff x="6691719" y="3919393"/>
              <a:chExt cx="1150620" cy="1125047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6691719" y="3919393"/>
                <a:ext cx="1150620" cy="1125047"/>
                <a:chOff x="6745059" y="3919393"/>
                <a:chExt cx="1150620" cy="841955"/>
              </a:xfrm>
            </p:grpSpPr>
            <p:cxnSp>
              <p:nvCxnSpPr>
                <p:cNvPr id="57" name="Straight Connector 56"/>
                <p:cNvCxnSpPr/>
                <p:nvPr/>
              </p:nvCxnSpPr>
              <p:spPr>
                <a:xfrm>
                  <a:off x="6745059" y="3919393"/>
                  <a:ext cx="0" cy="841955"/>
                </a:xfrm>
                <a:prstGeom prst="line">
                  <a:avLst/>
                </a:prstGeom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7895679" y="3919393"/>
                  <a:ext cx="0" cy="841955"/>
                </a:xfrm>
                <a:prstGeom prst="line">
                  <a:avLst/>
                </a:prstGeom>
                <a:ln w="381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3"/>
              <p:cNvGrpSpPr/>
              <p:nvPr/>
            </p:nvGrpSpPr>
            <p:grpSpPr>
              <a:xfrm>
                <a:off x="6691719" y="4005118"/>
                <a:ext cx="1150620" cy="965781"/>
                <a:chOff x="6745059" y="3919393"/>
                <a:chExt cx="1150620" cy="841955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6745059" y="3919393"/>
                  <a:ext cx="0" cy="841955"/>
                </a:xfrm>
                <a:prstGeom prst="line">
                  <a:avLst/>
                </a:prstGeom>
                <a:ln w="38100">
                  <a:solidFill>
                    <a:srgbClr val="0DFF7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7895679" y="3919393"/>
                  <a:ext cx="0" cy="841955"/>
                </a:xfrm>
                <a:prstGeom prst="line">
                  <a:avLst/>
                </a:prstGeom>
                <a:ln w="38100">
                  <a:solidFill>
                    <a:srgbClr val="0DFF7A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" name="TextBox 12"/>
            <p:cNvSpPr txBox="1"/>
            <p:nvPr/>
          </p:nvSpPr>
          <p:spPr>
            <a:xfrm>
              <a:off x="4420479" y="4700033"/>
              <a:ext cx="3642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- 0%</a:t>
              </a:r>
              <a:endParaRPr lang="en-GB" sz="8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861761" y="4508617"/>
              <a:ext cx="507121" cy="1"/>
            </a:xfrm>
            <a:prstGeom prst="line">
              <a:avLst/>
            </a:prstGeom>
            <a:ln w="31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5278884" y="4706796"/>
              <a:ext cx="287709" cy="4247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800101" y="4304187"/>
              <a:ext cx="6153149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16200000">
              <a:off x="4819559" y="4293774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rgbClr val="FFFF00"/>
                  </a:solidFill>
                </a:rPr>
                <a:t>4</a:t>
              </a:r>
              <a:r>
                <a:rPr lang="en-GB" sz="800" b="1" dirty="0" smtClean="0">
                  <a:solidFill>
                    <a:srgbClr val="FFFF00"/>
                  </a:solidFill>
                </a:rPr>
                <a:t>0</a:t>
              </a:r>
              <a:endParaRPr lang="en-GB" sz="800" b="1" dirty="0">
                <a:solidFill>
                  <a:srgbClr val="FFFF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21878" y="4192069"/>
              <a:ext cx="4171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>
                  <a:solidFill>
                    <a:srgbClr val="FFFF00"/>
                  </a:solidFill>
                </a:rPr>
                <a:t>- 58%</a:t>
              </a:r>
              <a:endParaRPr lang="en-GB" sz="800" b="1" dirty="0">
                <a:solidFill>
                  <a:srgbClr val="FFFF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410006" y="4009286"/>
              <a:ext cx="41549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- 80%</a:t>
              </a:r>
              <a:endParaRPr lang="en-GB" sz="800" dirty="0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5829300" y="3919538"/>
              <a:ext cx="538163" cy="1257300"/>
            </a:xfrm>
            <a:custGeom>
              <a:avLst/>
              <a:gdLst>
                <a:gd name="connsiteX0" fmla="*/ 80963 w 538163"/>
                <a:gd name="connsiteY0" fmla="*/ 171450 h 1257300"/>
                <a:gd name="connsiteX1" fmla="*/ 119063 w 538163"/>
                <a:gd name="connsiteY1" fmla="*/ 133350 h 1257300"/>
                <a:gd name="connsiteX2" fmla="*/ 166688 w 538163"/>
                <a:gd name="connsiteY2" fmla="*/ 119062 h 1257300"/>
                <a:gd name="connsiteX3" fmla="*/ 209550 w 538163"/>
                <a:gd name="connsiteY3" fmla="*/ 142875 h 1257300"/>
                <a:gd name="connsiteX4" fmla="*/ 233363 w 538163"/>
                <a:gd name="connsiteY4" fmla="*/ 166687 h 1257300"/>
                <a:gd name="connsiteX5" fmla="*/ 414338 w 538163"/>
                <a:gd name="connsiteY5" fmla="*/ 404812 h 1257300"/>
                <a:gd name="connsiteX6" fmla="*/ 433388 w 538163"/>
                <a:gd name="connsiteY6" fmla="*/ 457200 h 1257300"/>
                <a:gd name="connsiteX7" fmla="*/ 357188 w 538163"/>
                <a:gd name="connsiteY7" fmla="*/ 838200 h 1257300"/>
                <a:gd name="connsiteX8" fmla="*/ 285750 w 538163"/>
                <a:gd name="connsiteY8" fmla="*/ 1181100 h 1257300"/>
                <a:gd name="connsiteX9" fmla="*/ 300038 w 538163"/>
                <a:gd name="connsiteY9" fmla="*/ 1252537 h 1257300"/>
                <a:gd name="connsiteX10" fmla="*/ 338138 w 538163"/>
                <a:gd name="connsiteY10" fmla="*/ 1257300 h 1257300"/>
                <a:gd name="connsiteX11" fmla="*/ 381000 w 538163"/>
                <a:gd name="connsiteY11" fmla="*/ 1200150 h 1257300"/>
                <a:gd name="connsiteX12" fmla="*/ 414338 w 538163"/>
                <a:gd name="connsiteY12" fmla="*/ 1128712 h 1257300"/>
                <a:gd name="connsiteX13" fmla="*/ 533400 w 538163"/>
                <a:gd name="connsiteY13" fmla="*/ 495300 h 1257300"/>
                <a:gd name="connsiteX14" fmla="*/ 538163 w 538163"/>
                <a:gd name="connsiteY14" fmla="*/ 419100 h 1257300"/>
                <a:gd name="connsiteX15" fmla="*/ 485775 w 538163"/>
                <a:gd name="connsiteY15" fmla="*/ 304800 h 1257300"/>
                <a:gd name="connsiteX16" fmla="*/ 338138 w 538163"/>
                <a:gd name="connsiteY16" fmla="*/ 95250 h 1257300"/>
                <a:gd name="connsiteX17" fmla="*/ 257175 w 538163"/>
                <a:gd name="connsiteY17" fmla="*/ 14287 h 1257300"/>
                <a:gd name="connsiteX18" fmla="*/ 166688 w 538163"/>
                <a:gd name="connsiteY18" fmla="*/ 0 h 1257300"/>
                <a:gd name="connsiteX19" fmla="*/ 85725 w 538163"/>
                <a:gd name="connsiteY19" fmla="*/ 0 h 1257300"/>
                <a:gd name="connsiteX20" fmla="*/ 0 w 538163"/>
                <a:gd name="connsiteY20" fmla="*/ 66675 h 1257300"/>
                <a:gd name="connsiteX21" fmla="*/ 80963 w 538163"/>
                <a:gd name="connsiteY21" fmla="*/ 171450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38163" h="1257300">
                  <a:moveTo>
                    <a:pt x="80963" y="171450"/>
                  </a:moveTo>
                  <a:lnTo>
                    <a:pt x="119063" y="133350"/>
                  </a:lnTo>
                  <a:lnTo>
                    <a:pt x="166688" y="119062"/>
                  </a:lnTo>
                  <a:lnTo>
                    <a:pt x="209550" y="142875"/>
                  </a:lnTo>
                  <a:lnTo>
                    <a:pt x="233363" y="166687"/>
                  </a:lnTo>
                  <a:lnTo>
                    <a:pt x="414338" y="404812"/>
                  </a:lnTo>
                  <a:lnTo>
                    <a:pt x="433388" y="457200"/>
                  </a:lnTo>
                  <a:lnTo>
                    <a:pt x="357188" y="838200"/>
                  </a:lnTo>
                  <a:lnTo>
                    <a:pt x="285750" y="1181100"/>
                  </a:lnTo>
                  <a:lnTo>
                    <a:pt x="300038" y="1252537"/>
                  </a:lnTo>
                  <a:lnTo>
                    <a:pt x="338138" y="1257300"/>
                  </a:lnTo>
                  <a:lnTo>
                    <a:pt x="381000" y="1200150"/>
                  </a:lnTo>
                  <a:lnTo>
                    <a:pt x="414338" y="1128712"/>
                  </a:lnTo>
                  <a:lnTo>
                    <a:pt x="533400" y="495300"/>
                  </a:lnTo>
                  <a:lnTo>
                    <a:pt x="538163" y="419100"/>
                  </a:lnTo>
                  <a:lnTo>
                    <a:pt x="485775" y="304800"/>
                  </a:lnTo>
                  <a:lnTo>
                    <a:pt x="338138" y="95250"/>
                  </a:lnTo>
                  <a:lnTo>
                    <a:pt x="257175" y="14287"/>
                  </a:lnTo>
                  <a:lnTo>
                    <a:pt x="166688" y="0"/>
                  </a:lnTo>
                  <a:lnTo>
                    <a:pt x="85725" y="0"/>
                  </a:lnTo>
                  <a:lnTo>
                    <a:pt x="0" y="66675"/>
                  </a:lnTo>
                  <a:lnTo>
                    <a:pt x="80963" y="171450"/>
                  </a:lnTo>
                  <a:close/>
                </a:path>
              </a:pathLst>
            </a:custGeom>
            <a:solidFill>
              <a:srgbClr val="00B0F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328737" y="1857376"/>
              <a:ext cx="519113" cy="570453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44600" y="1104900"/>
              <a:ext cx="692150" cy="752476"/>
            </a:xfrm>
            <a:prstGeom prst="rect">
              <a:avLst/>
            </a:prstGeom>
            <a:solidFill>
              <a:schemeClr val="accent4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508983" y="5263292"/>
              <a:ext cx="256058" cy="46570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 rot="2534652">
              <a:off x="4368838" y="5085473"/>
              <a:ext cx="83455" cy="24587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 rot="19065348" flipH="1">
              <a:off x="5647804" y="5060141"/>
              <a:ext cx="82344" cy="24587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1417320" y="4305300"/>
              <a:ext cx="350520" cy="655320"/>
            </a:xfrm>
            <a:custGeom>
              <a:avLst/>
              <a:gdLst>
                <a:gd name="connsiteX0" fmla="*/ 175260 w 350520"/>
                <a:gd name="connsiteY0" fmla="*/ 0 h 655320"/>
                <a:gd name="connsiteX1" fmla="*/ 0 w 350520"/>
                <a:gd name="connsiteY1" fmla="*/ 198120 h 655320"/>
                <a:gd name="connsiteX2" fmla="*/ 0 w 350520"/>
                <a:gd name="connsiteY2" fmla="*/ 617220 h 655320"/>
                <a:gd name="connsiteX3" fmla="*/ 45720 w 350520"/>
                <a:gd name="connsiteY3" fmla="*/ 655320 h 655320"/>
                <a:gd name="connsiteX4" fmla="*/ 114300 w 350520"/>
                <a:gd name="connsiteY4" fmla="*/ 624840 h 655320"/>
                <a:gd name="connsiteX5" fmla="*/ 114300 w 350520"/>
                <a:gd name="connsiteY5" fmla="*/ 312420 h 655320"/>
                <a:gd name="connsiteX6" fmla="*/ 114300 w 350520"/>
                <a:gd name="connsiteY6" fmla="*/ 251460 h 655320"/>
                <a:gd name="connsiteX7" fmla="*/ 152400 w 350520"/>
                <a:gd name="connsiteY7" fmla="*/ 213360 h 655320"/>
                <a:gd name="connsiteX8" fmla="*/ 152400 w 350520"/>
                <a:gd name="connsiteY8" fmla="*/ 213360 h 655320"/>
                <a:gd name="connsiteX9" fmla="*/ 220980 w 350520"/>
                <a:gd name="connsiteY9" fmla="*/ 259080 h 655320"/>
                <a:gd name="connsiteX10" fmla="*/ 228600 w 350520"/>
                <a:gd name="connsiteY10" fmla="*/ 304800 h 655320"/>
                <a:gd name="connsiteX11" fmla="*/ 228600 w 350520"/>
                <a:gd name="connsiteY11" fmla="*/ 617220 h 655320"/>
                <a:gd name="connsiteX12" fmla="*/ 228600 w 350520"/>
                <a:gd name="connsiteY12" fmla="*/ 617220 h 655320"/>
                <a:gd name="connsiteX13" fmla="*/ 320040 w 350520"/>
                <a:gd name="connsiteY13" fmla="*/ 655320 h 655320"/>
                <a:gd name="connsiteX14" fmla="*/ 350520 w 350520"/>
                <a:gd name="connsiteY14" fmla="*/ 609600 h 655320"/>
                <a:gd name="connsiteX15" fmla="*/ 350520 w 350520"/>
                <a:gd name="connsiteY15" fmla="*/ 205740 h 655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0520" h="655320">
                  <a:moveTo>
                    <a:pt x="175260" y="0"/>
                  </a:moveTo>
                  <a:lnTo>
                    <a:pt x="0" y="198120"/>
                  </a:lnTo>
                  <a:lnTo>
                    <a:pt x="0" y="617220"/>
                  </a:lnTo>
                  <a:lnTo>
                    <a:pt x="45720" y="655320"/>
                  </a:lnTo>
                  <a:lnTo>
                    <a:pt x="114300" y="624840"/>
                  </a:lnTo>
                  <a:lnTo>
                    <a:pt x="114300" y="312420"/>
                  </a:lnTo>
                  <a:lnTo>
                    <a:pt x="114300" y="251460"/>
                  </a:lnTo>
                  <a:lnTo>
                    <a:pt x="152400" y="213360"/>
                  </a:lnTo>
                  <a:lnTo>
                    <a:pt x="152400" y="213360"/>
                  </a:lnTo>
                  <a:lnTo>
                    <a:pt x="220980" y="259080"/>
                  </a:lnTo>
                  <a:lnTo>
                    <a:pt x="228600" y="304800"/>
                  </a:lnTo>
                  <a:lnTo>
                    <a:pt x="228600" y="617220"/>
                  </a:lnTo>
                  <a:lnTo>
                    <a:pt x="228600" y="617220"/>
                  </a:lnTo>
                  <a:lnTo>
                    <a:pt x="320040" y="655320"/>
                  </a:lnTo>
                  <a:lnTo>
                    <a:pt x="350520" y="609600"/>
                  </a:lnTo>
                  <a:lnTo>
                    <a:pt x="350520" y="205740"/>
                  </a:lnTo>
                </a:path>
              </a:pathLst>
            </a:custGeom>
            <a:noFill/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4232959" y="5095962"/>
              <a:ext cx="1281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104825" y="4856289"/>
              <a:ext cx="1281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073444" y="4491273"/>
              <a:ext cx="1281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201578" y="4494448"/>
              <a:ext cx="322527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6861436" y="4010241"/>
              <a:ext cx="1421883" cy="925244"/>
              <a:chOff x="6772206" y="4161686"/>
              <a:chExt cx="467118" cy="925244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6782679" y="4871486"/>
                <a:ext cx="37979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- 0% : min level reading</a:t>
                </a:r>
                <a:endParaRPr lang="en-GB" sz="8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782112" y="4652164"/>
                <a:ext cx="45721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- 25% : Middle plane / max </a:t>
                </a:r>
                <a:r>
                  <a:rPr lang="en-GB" sz="800" dirty="0" smtClean="0">
                    <a:latin typeface="Calibri" panose="020F0502020204030204" pitchFamily="34" charset="0"/>
                  </a:rPr>
                  <a:t>Ø</a:t>
                </a:r>
                <a:endParaRPr lang="en-GB" sz="8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774409" y="4344726"/>
                <a:ext cx="29080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/>
                  <a:t>- 58% </a:t>
                </a:r>
                <a:r>
                  <a:rPr lang="en-GB" sz="800" b="1" smtClean="0"/>
                  <a:t>: Nominal</a:t>
                </a:r>
                <a:endParaRPr lang="en-GB" sz="800" b="1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772206" y="4161686"/>
                <a:ext cx="39296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/>
                  <a:t>- 80% : limit for gas lines</a:t>
                </a:r>
                <a:endParaRPr lang="en-GB" sz="800" dirty="0"/>
              </a:p>
            </p:txBody>
          </p:sp>
        </p:grpSp>
        <p:cxnSp>
          <p:nvCxnSpPr>
            <p:cNvPr id="32" name="Straight Connector 31"/>
            <p:cNvCxnSpPr/>
            <p:nvPr/>
          </p:nvCxnSpPr>
          <p:spPr>
            <a:xfrm>
              <a:off x="4024915" y="4690445"/>
              <a:ext cx="457004" cy="0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3901667" y="4245767"/>
              <a:ext cx="37702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TT831</a:t>
              </a:r>
              <a:endParaRPr lang="en-GB" sz="6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23344" y="4831038"/>
              <a:ext cx="37702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TT832</a:t>
              </a:r>
              <a:endParaRPr lang="en-GB" sz="6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099621" y="4935485"/>
              <a:ext cx="37702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TT833</a:t>
              </a:r>
              <a:endParaRPr lang="en-GB" sz="6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360452" y="5187029"/>
              <a:ext cx="3850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EH831</a:t>
              </a:r>
              <a:endParaRPr lang="en-GB" sz="6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71923" y="5194342"/>
              <a:ext cx="3850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EH831</a:t>
              </a:r>
              <a:endParaRPr lang="en-GB" sz="6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44491" y="5496868"/>
              <a:ext cx="3850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EH835</a:t>
              </a:r>
              <a:endParaRPr lang="en-GB" sz="6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96899" y="4917650"/>
              <a:ext cx="38504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EH834</a:t>
              </a:r>
              <a:endParaRPr lang="en-GB" sz="6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68827" y="3767578"/>
              <a:ext cx="37061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LT831</a:t>
              </a:r>
              <a:endParaRPr lang="en-GB" sz="6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344469" y="3776202"/>
              <a:ext cx="37061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LT832</a:t>
              </a:r>
              <a:endParaRPr lang="en-GB" sz="600" b="1" dirty="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1273631" y="4873547"/>
              <a:ext cx="128134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101854" y="4628041"/>
              <a:ext cx="37702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 smtClean="0"/>
                <a:t>TT834</a:t>
              </a:r>
              <a:endParaRPr lang="en-GB" sz="600" b="1" dirty="0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048638" y="3573624"/>
              <a:ext cx="0" cy="3284376"/>
            </a:xfrm>
            <a:prstGeom prst="line">
              <a:avLst/>
            </a:prstGeom>
            <a:ln w="3175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44"/>
            <p:cNvPicPr>
              <a:picLocks noChangeAspect="1"/>
            </p:cNvPicPr>
            <p:nvPr/>
          </p:nvPicPr>
          <p:blipFill rotWithShape="1">
            <a:blip r:embed="rId4"/>
            <a:srcRect l="81475" t="2062" b="69818"/>
            <a:stretch/>
          </p:blipFill>
          <p:spPr>
            <a:xfrm>
              <a:off x="7358789" y="5129626"/>
              <a:ext cx="1418642" cy="1427585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/>
            <p:nvPr/>
          </p:nvCxnSpPr>
          <p:spPr>
            <a:xfrm flipV="1">
              <a:off x="5033906" y="4308638"/>
              <a:ext cx="0" cy="19732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141969" y="4881431"/>
              <a:ext cx="128134" cy="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002125" y="4712037"/>
              <a:ext cx="37702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b="1" dirty="0"/>
                <a:t>T</a:t>
              </a:r>
              <a:r>
                <a:rPr lang="en-GB" sz="600" b="1" dirty="0" smtClean="0"/>
                <a:t>T838</a:t>
              </a:r>
              <a:endParaRPr lang="en-GB" sz="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67595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95</Words>
  <Application>Microsoft Office PowerPoint</Application>
  <PresentationFormat>Widescreen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4</cp:revision>
  <dcterms:created xsi:type="dcterms:W3CDTF">2018-11-09T17:42:25Z</dcterms:created>
  <dcterms:modified xsi:type="dcterms:W3CDTF">2018-11-09T18:03:09Z</dcterms:modified>
</cp:coreProperties>
</file>