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505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74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36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7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4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93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24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0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72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189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9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C2F1B-4383-4722-8951-84D107C25617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C842F-BCDC-4D8B-976B-7B9A90D5C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53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ex.stackexchange.com/questions/473516/citation-key-changes-when-syncing-mendeley-with-overlea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Overleaf @CERN</a:t>
            </a:r>
            <a:br>
              <a:rPr lang="fi-FI" dirty="0" smtClean="0"/>
            </a:br>
            <a:r>
              <a:rPr lang="fi-FI" dirty="0" smtClean="0"/>
              <a:t>Usecase: CLIC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Markus Aicheler</a:t>
            </a:r>
          </a:p>
          <a:p>
            <a:r>
              <a:rPr lang="fi-FI" dirty="0" smtClean="0"/>
              <a:t>03.07.2019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719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122" y="1043917"/>
            <a:ext cx="10585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Upcoming projects for me: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More deliverables for CompactLight (2019 and 2020)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CDR Compact light (2020)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CDR eSPS (end of 2019)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9317" y="4873083"/>
            <a:ext cx="7624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smtClean="0"/>
              <a:t>Thanks for listening and Thanks for Overleaf!</a:t>
            </a:r>
          </a:p>
          <a:p>
            <a:r>
              <a:rPr lang="fi-FI" sz="1200" dirty="0" smtClean="0"/>
              <a:t>	... If I had known ”Overleaf” 10 years ago I would have had much less sleepless nights during my PhD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7981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122" y="1043917"/>
            <a:ext cx="105853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First some words about me:</a:t>
            </a:r>
          </a:p>
          <a:p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I work (mostly) for CLIC on the CLIC module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Background is engineering and material science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I used LaTeX first for my PhD in 2010 (MikTeX and JabRef) so I thought I was a pretty ok LaTeX user...</a:t>
            </a:r>
          </a:p>
        </p:txBody>
      </p:sp>
    </p:spTree>
    <p:extLst>
      <p:ext uri="{BB962C8B-B14F-4D97-AF65-F5344CB8AC3E}">
        <p14:creationId xmlns:p14="http://schemas.microsoft.com/office/powerpoint/2010/main" val="105010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745" y="365125"/>
            <a:ext cx="4594303" cy="6388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8565" y="398463"/>
            <a:ext cx="659293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 smtClean="0"/>
              <a:t>CLIC Conceptual Design Report 2012</a:t>
            </a:r>
            <a:r>
              <a:rPr lang="en-GB" sz="2000" b="1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Approx. 800 pages + 600 References</a:t>
            </a:r>
            <a:endParaRPr lang="fi-FI" sz="2000" dirty="0" smtClean="0"/>
          </a:p>
          <a:p>
            <a:pPr marL="342900" indent="-342900">
              <a:buFontTx/>
              <a:buChar char="-"/>
            </a:pPr>
            <a:r>
              <a:rPr lang="fi-FI" sz="2000" dirty="0" smtClean="0"/>
              <a:t>Editorial team of 3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Local MikTex installations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Versioning with CERN´s SVN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References offline with JabRef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Approx. 80 ”contributions” of which 40 Word...</a:t>
            </a:r>
          </a:p>
          <a:p>
            <a:pPr marL="342900" indent="-342900">
              <a:buFontTx/>
              <a:buChar char="-"/>
            </a:pPr>
            <a:endParaRPr lang="fi-FI" sz="2000" dirty="0"/>
          </a:p>
          <a:p>
            <a:pPr marL="342900" indent="-342900">
              <a:buFontTx/>
              <a:buChar char="-"/>
            </a:pPr>
            <a:r>
              <a:rPr lang="fi-FI" sz="2000" dirty="0" smtClean="0"/>
              <a:t>Editing time until final version 4-6 months</a:t>
            </a:r>
          </a:p>
          <a:p>
            <a:pPr marL="342900" indent="-342900">
              <a:buFontTx/>
              <a:buChar char="-"/>
            </a:pPr>
            <a:endParaRPr lang="fi-FI" sz="2000" dirty="0"/>
          </a:p>
          <a:p>
            <a:pPr marL="342900" indent="-342900">
              <a:buFontTx/>
              <a:buChar char="-"/>
            </a:pPr>
            <a:endParaRPr lang="fi-FI" sz="2000" dirty="0" smtClean="0"/>
          </a:p>
          <a:p>
            <a:r>
              <a:rPr lang="fi-FI" sz="2000" dirty="0" smtClean="0"/>
              <a:t>Bad experience: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Collaborative editing (SVN caused problems)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References: had to do some major work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Local installations needed some harmonisation in terms of setup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Simply inefficient: sending around files via email...</a:t>
            </a:r>
          </a:p>
        </p:txBody>
      </p:sp>
    </p:spTree>
    <p:extLst>
      <p:ext uri="{BB962C8B-B14F-4D97-AF65-F5344CB8AC3E}">
        <p14:creationId xmlns:p14="http://schemas.microsoft.com/office/powerpoint/2010/main" val="1692124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122" y="1043917"/>
            <a:ext cx="10585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Then I grew older and wiser...</a:t>
            </a:r>
          </a:p>
          <a:p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One of my PhD students used Overleaf for an article and I got curious...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Clicked around Overleaf and really liked it -&gt; very positive first contact, but though this was quite limited (remembering how much LaTex gymnastics I was doing during my PhD in 2010)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Did not have a case where I could really give this a try...</a:t>
            </a:r>
          </a:p>
        </p:txBody>
      </p:sp>
    </p:spTree>
    <p:extLst>
      <p:ext uri="{BB962C8B-B14F-4D97-AF65-F5344CB8AC3E}">
        <p14:creationId xmlns:p14="http://schemas.microsoft.com/office/powerpoint/2010/main" val="3758485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4540" y="646770"/>
            <a:ext cx="636548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 smtClean="0"/>
              <a:t>CLIC Project Implementation Plan 2018</a:t>
            </a:r>
            <a:r>
              <a:rPr lang="en-GB" sz="2000" b="1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Approx. </a:t>
            </a:r>
            <a:r>
              <a:rPr lang="fi-FI" sz="2000" dirty="0" smtClean="0"/>
              <a:t>28</a:t>
            </a:r>
            <a:r>
              <a:rPr lang="fi-FI" sz="2000" dirty="0" smtClean="0"/>
              <a:t>0 pages + 400 References</a:t>
            </a:r>
            <a:endParaRPr lang="fi-FI" sz="2000" dirty="0" smtClean="0"/>
          </a:p>
          <a:p>
            <a:pPr marL="342900" indent="-342900">
              <a:buFontTx/>
              <a:buChar char="-"/>
            </a:pPr>
            <a:r>
              <a:rPr lang="fi-FI" sz="2000" dirty="0" smtClean="0"/>
              <a:t>Editorial team of 2,5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Overleaf V1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Git pull for references and offline with JabRef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Approx. 10 ”contributions” of which 3 Word...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Chapter Responsibles collected material and some provided us Overleaf projects of their chapters</a:t>
            </a:r>
          </a:p>
          <a:p>
            <a:pPr marL="342900" indent="-342900">
              <a:buFontTx/>
              <a:buChar char="-"/>
            </a:pPr>
            <a:endParaRPr lang="fi-FI" sz="2000" dirty="0"/>
          </a:p>
          <a:p>
            <a:pPr marL="342900" indent="-342900">
              <a:buFontTx/>
              <a:buChar char="-"/>
            </a:pPr>
            <a:r>
              <a:rPr lang="fi-FI" sz="2000" dirty="0" smtClean="0"/>
              <a:t>Editing time until final version 2 months</a:t>
            </a:r>
          </a:p>
          <a:p>
            <a:pPr marL="342900" indent="-342900">
              <a:buFontTx/>
              <a:buChar char="-"/>
            </a:pPr>
            <a:endParaRPr lang="fi-FI" sz="2000" dirty="0"/>
          </a:p>
          <a:p>
            <a:r>
              <a:rPr lang="fi-FI" sz="2000" dirty="0" smtClean="0"/>
              <a:t>Bad experience: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References: did NOT provide a proper template, so people made bibitems...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Sometimes the git interaction produced some unexpected errors...</a:t>
            </a:r>
          </a:p>
          <a:p>
            <a:pPr marL="342900" indent="-342900">
              <a:buFontTx/>
              <a:buChar char="-"/>
            </a:pPr>
            <a:r>
              <a:rPr lang="fi-FI" sz="2000" dirty="0" smtClean="0"/>
              <a:t>For full compilations (with new .aux files) timeout...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168772"/>
            <a:ext cx="4702097" cy="656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6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122" y="1043917"/>
            <a:ext cx="105853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Then I grew even older and (a tiny bit) wiser...</a:t>
            </a:r>
          </a:p>
          <a:p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After CLIC PIP exploring some possibilities for enhancing workflow with Overleaf V2. Specifically: references</a:t>
            </a:r>
            <a:endParaRPr lang="fi-FI" sz="2400" dirty="0" smtClean="0"/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Discovered Mendeley and Zotero implementation and made some trials and comparisons </a:t>
            </a:r>
            <a:endParaRPr lang="fi-FI" sz="2400" dirty="0"/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At the same time explored some templates from the CLICdp group which have very advanced use of LaTex (preconfigured virtual machines and quite neat and powerfull templates regularly updated)</a:t>
            </a:r>
            <a:endParaRPr lang="fi-FI" sz="2400" dirty="0"/>
          </a:p>
          <a:p>
            <a:endParaRPr lang="fi-FI" sz="2400" dirty="0" smtClean="0"/>
          </a:p>
          <a:p>
            <a:r>
              <a:rPr lang="fi-FI" sz="1600" dirty="0" smtClean="0"/>
              <a:t>... This is where I realized that I am still a LaTeX rookie compared to the CLICdp guys</a:t>
            </a:r>
          </a:p>
        </p:txBody>
      </p:sp>
    </p:spTree>
    <p:extLst>
      <p:ext uri="{BB962C8B-B14F-4D97-AF65-F5344CB8AC3E}">
        <p14:creationId xmlns:p14="http://schemas.microsoft.com/office/powerpoint/2010/main" val="1131482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1" y="585091"/>
            <a:ext cx="5430369" cy="42210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0297" y="221949"/>
            <a:ext cx="63654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CompactLight Project</a:t>
            </a:r>
            <a:r>
              <a:rPr lang="en-GB" sz="2400" b="1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25 partner institution worldwide in project with approx 120 persons total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Currently 6 deliverables (30-100 pages each) with 5 written in Overleaf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Editorial team of 0.5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Overleaf V2 + Mendeley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Mendeley group 17 members with 420 references</a:t>
            </a:r>
          </a:p>
          <a:p>
            <a:pPr marL="342900" indent="-342900">
              <a:buFontTx/>
              <a:buChar char="-"/>
            </a:pPr>
            <a:r>
              <a:rPr lang="fi-FI" sz="2400" dirty="0" smtClean="0"/>
              <a:t>Final Deliverable end of 2020: full CDR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Editing time until final version: in parallel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1733833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6327" y="452902"/>
            <a:ext cx="105853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Positive experience (Overleaf&amp;Mendeley combo)</a:t>
            </a:r>
          </a:p>
          <a:p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After having provided very nice, neat and simple Overleaf template projects for the individual work packages the community recieved really well the workflow</a:t>
            </a:r>
          </a:p>
          <a:p>
            <a:pPr marL="342900" indent="-342900">
              <a:buFontTx/>
              <a:buChar char="-"/>
            </a:pPr>
            <a:endParaRPr lang="fi-FI" sz="2400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Mendeley database is already now very impressive and a lot of people contributed</a:t>
            </a:r>
          </a:p>
          <a:p>
            <a:pPr marL="342900" indent="-342900">
              <a:buFontTx/>
              <a:buChar char="-"/>
            </a:pPr>
            <a:endParaRPr lang="fi-FI" sz="2400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The hope is that all the prework we are doing for the deliverables is paying off when writing the CDR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Workflow entirely nullifies local files and versioning problems!</a:t>
            </a:r>
          </a:p>
          <a:p>
            <a:pPr marL="342900" indent="-342900">
              <a:buFontTx/>
              <a:buChar char="-"/>
            </a:pPr>
            <a:endParaRPr lang="fi-FI" sz="2400" dirty="0" smtClean="0"/>
          </a:p>
          <a:p>
            <a:pPr marL="342900" indent="-342900">
              <a:buFontTx/>
              <a:buChar char="-"/>
            </a:pP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84832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0570" y="185272"/>
            <a:ext cx="105853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/>
              <a:t>Negative experience (Overleaf&amp;Mendeley combo)</a:t>
            </a:r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Importing .bib file from Mendeley changes reference keys!</a:t>
            </a:r>
          </a:p>
          <a:p>
            <a:pPr marL="800100" lvl="1" indent="-342900">
              <a:buFontTx/>
              <a:buChar char="-"/>
            </a:pPr>
            <a:r>
              <a:rPr lang="fi-FI" sz="2400" dirty="0" smtClean="0"/>
              <a:t>Known issue and work around found from 2014</a:t>
            </a:r>
          </a:p>
          <a:p>
            <a:pPr marL="800100" lvl="1" indent="-342900">
              <a:buFontTx/>
              <a:buChar char="-"/>
            </a:pPr>
            <a:r>
              <a:rPr lang="en-GB" u="sng" dirty="0">
                <a:hlinkClick r:id="rId2"/>
              </a:rPr>
              <a:t>https://tex.stackexchange.com/questions/473516/citation-key-changes-when-syncing-mendeley-with-overleaf</a:t>
            </a:r>
            <a:endParaRPr lang="fi-FI" sz="2400" dirty="0" smtClean="0"/>
          </a:p>
          <a:p>
            <a:pPr marL="342900" indent="-342900">
              <a:buFontTx/>
              <a:buChar char="-"/>
            </a:pPr>
            <a:endParaRPr lang="fi-FI" sz="2400" dirty="0" smtClean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Only the person who linked the .bib file to the corresponding Mendeley group can refresh (manually!)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Sometimes people put entries manually into Mendeley and make copy paste mistakes...</a:t>
            </a:r>
          </a:p>
          <a:p>
            <a:pPr marL="800100" lvl="1" indent="-342900">
              <a:buFontTx/>
              <a:buChar char="-"/>
            </a:pPr>
            <a:r>
              <a:rPr lang="fi-FI" sz="2400" dirty="0" smtClean="0"/>
              <a:t>Imported an open bracked into the overleaf .bib file and that broke all Deliverables 4 days prior to submission deadline</a:t>
            </a:r>
          </a:p>
          <a:p>
            <a:pPr marL="800100" lvl="1" indent="-342900">
              <a:buFontTx/>
              <a:buChar char="-"/>
            </a:pPr>
            <a:r>
              <a:rPr lang="fi-FI" sz="2400" dirty="0" smtClean="0"/>
              <a:t>I would love to see a (simple) sanity check in Overleaf when synching from Mendeley</a:t>
            </a:r>
          </a:p>
          <a:p>
            <a:pPr marL="342900" indent="-342900">
              <a:buFontTx/>
              <a:buChar char="-"/>
            </a:pPr>
            <a:endParaRPr lang="fi-FI" sz="2400" dirty="0"/>
          </a:p>
          <a:p>
            <a:pPr marL="342900" indent="-342900">
              <a:buFontTx/>
              <a:buChar char="-"/>
            </a:pPr>
            <a:r>
              <a:rPr lang="fi-FI" sz="2400" dirty="0" smtClean="0"/>
              <a:t>Project ownership cannot be transfered... annoying</a:t>
            </a:r>
            <a:endParaRPr lang="fi-FI" sz="2400" dirty="0" smtClean="0"/>
          </a:p>
        </p:txBody>
      </p:sp>
    </p:spTree>
    <p:extLst>
      <p:ext uri="{BB962C8B-B14F-4D97-AF65-F5344CB8AC3E}">
        <p14:creationId xmlns:p14="http://schemas.microsoft.com/office/powerpoint/2010/main" val="1731473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660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Overleaf @CERN Usecase: CLIC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Overleaf @CERN Usecase: CLIC</dc:title>
  <dc:creator>Markus Aicheler</dc:creator>
  <cp:lastModifiedBy>Markus Aicheler</cp:lastModifiedBy>
  <cp:revision>9</cp:revision>
  <dcterms:created xsi:type="dcterms:W3CDTF">2019-07-03T05:48:33Z</dcterms:created>
  <dcterms:modified xsi:type="dcterms:W3CDTF">2019-07-03T07:19:38Z</dcterms:modified>
</cp:coreProperties>
</file>