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7"/>
  </p:notesMasterIdLst>
  <p:handoutMasterIdLst>
    <p:handoutMasterId r:id="rId8"/>
  </p:handoutMasterIdLst>
  <p:sldIdLst>
    <p:sldId id="333" r:id="rId2"/>
    <p:sldId id="339" r:id="rId3"/>
    <p:sldId id="335" r:id="rId4"/>
    <p:sldId id="340" r:id="rId5"/>
    <p:sldId id="337" r:id="rId6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8C8E8"/>
    <a:srgbClr val="FFFFCC"/>
    <a:srgbClr val="1067EA"/>
    <a:srgbClr val="139BFB"/>
    <a:srgbClr val="808080"/>
    <a:srgbClr val="969696"/>
    <a:srgbClr val="0068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541" autoAdjust="0"/>
  </p:normalViewPr>
  <p:slideViewPr>
    <p:cSldViewPr>
      <p:cViewPr>
        <p:scale>
          <a:sx n="100" d="100"/>
          <a:sy n="100" d="100"/>
        </p:scale>
        <p:origin x="72" y="72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28/05/2019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75816" y="2771725"/>
            <a:ext cx="8856984" cy="648667"/>
          </a:xfrm>
        </p:spPr>
        <p:txBody>
          <a:bodyPr/>
          <a:lstStyle/>
          <a:p>
            <a:r>
              <a:rPr lang="de-DE" dirty="0" smtClean="0"/>
              <a:t>Action Plan for Technology Use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75123" y="3518843"/>
            <a:ext cx="8857677" cy="576262"/>
          </a:xfrm>
        </p:spPr>
        <p:txBody>
          <a:bodyPr/>
          <a:lstStyle/>
          <a:p>
            <a:r>
              <a:rPr lang="en-US" dirty="0"/>
              <a:t>Regina Rochow, WP7 </a:t>
            </a:r>
            <a:r>
              <a:rPr lang="en-US" dirty="0" err="1"/>
              <a:t>Vidyo</a:t>
            </a:r>
            <a:r>
              <a:rPr lang="en-US" dirty="0"/>
              <a:t> Meeting, 29/05/19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" r="760"/>
          <a:stretch/>
        </p:blipFill>
        <p:spPr>
          <a:xfrm>
            <a:off x="5400975" y="792087"/>
            <a:ext cx="4572000" cy="626353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US" dirty="0"/>
              <a:t>Task 7.4 </a:t>
            </a:r>
            <a:r>
              <a:rPr lang="en-DE" dirty="0"/>
              <a:t>–</a:t>
            </a:r>
            <a:r>
              <a:rPr lang="en-US" dirty="0"/>
              <a:t> </a:t>
            </a:r>
            <a:r>
              <a:rPr lang="en-US" dirty="0" smtClean="0"/>
              <a:t>Technology Transfer</a:t>
            </a:r>
          </a:p>
          <a:p>
            <a:pPr>
              <a:spcAft>
                <a:spcPts val="600"/>
              </a:spcAft>
            </a:pPr>
            <a:r>
              <a:rPr lang="en-US" sz="2400" u="sng" dirty="0" smtClean="0">
                <a:solidFill>
                  <a:schemeClr val="tx1"/>
                </a:solidFill>
              </a:rPr>
              <a:t>Involved Partners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>
              <a:spcAft>
                <a:spcPts val="30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ST, CERN, IASA, VDL ETG, </a:t>
            </a:r>
            <a:r>
              <a:rPr lang="en-US" sz="1800" dirty="0" err="1" smtClean="0">
                <a:solidFill>
                  <a:schemeClr val="tx1"/>
                </a:solidFill>
              </a:rPr>
              <a:t>Kyma</a:t>
            </a:r>
            <a:r>
              <a:rPr lang="en-US" sz="1800" dirty="0" smtClean="0">
                <a:solidFill>
                  <a:schemeClr val="tx1"/>
                </a:solidFill>
              </a:rPr>
              <a:t>, ALBA-CELLS</a:t>
            </a:r>
            <a:endParaRPr lang="en-US" sz="1800" dirty="0" smtClean="0"/>
          </a:p>
          <a:p>
            <a:pPr>
              <a:spcAft>
                <a:spcPts val="600"/>
              </a:spcAft>
            </a:pPr>
            <a:r>
              <a:rPr lang="en-US" sz="2400" u="sng" dirty="0" smtClean="0">
                <a:solidFill>
                  <a:schemeClr val="tx1"/>
                </a:solidFill>
              </a:rPr>
              <a:t>Aim: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>
              <a:spcAft>
                <a:spcPts val="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Support the use of CompactLight 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technologies by: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Describing expected benefits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Identifying potential users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Defining and organizing activities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to raise awareness of users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Planning and implementing 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measures to support use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Collecting and documenting all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kind of achieved results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43570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Draft Action Plan - Contents</a:t>
            </a:r>
            <a:endParaRPr lang="de-D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5" t="10776" r="10005" b="-2284"/>
          <a:stretch/>
        </p:blipFill>
        <p:spPr>
          <a:xfrm>
            <a:off x="203596" y="1832968"/>
            <a:ext cx="4836716" cy="4933334"/>
          </a:xfrm>
          <a:noFill/>
          <a:ln>
            <a:noFill/>
          </a:ln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5" r="10834" b="2296"/>
          <a:stretch/>
        </p:blipFill>
        <p:spPr>
          <a:xfrm>
            <a:off x="5096175" y="953614"/>
            <a:ext cx="4644000" cy="5928117"/>
          </a:xfr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3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664048" y="78854"/>
            <a:ext cx="5203147" cy="804269"/>
          </a:xfrm>
          <a:solidFill>
            <a:schemeClr val="bg1"/>
          </a:solidFill>
        </p:spPr>
        <p:txBody>
          <a:bodyPr/>
          <a:lstStyle/>
          <a:p>
            <a:r>
              <a:rPr lang="de-DE" dirty="0"/>
              <a:t>Action Plan </a:t>
            </a:r>
            <a:r>
              <a:rPr lang="en-DE" dirty="0" smtClean="0"/>
              <a:t>–</a:t>
            </a:r>
            <a:r>
              <a:rPr lang="de-DE" dirty="0" smtClean="0"/>
              <a:t> Joint Preparation </a:t>
            </a:r>
            <a:br>
              <a:rPr lang="de-DE" dirty="0" smtClean="0"/>
            </a:br>
            <a:r>
              <a:rPr lang="de-DE" sz="2000" dirty="0" smtClean="0">
                <a:solidFill>
                  <a:schemeClr val="tx1"/>
                </a:solidFill>
              </a:rPr>
              <a:t>by Task 7.4 Partners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547" y="838449"/>
            <a:ext cx="10058400" cy="6287338"/>
            <a:chOff x="32122" y="838449"/>
            <a:chExt cx="10058400" cy="628733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22" y="838449"/>
              <a:ext cx="10058400" cy="6287338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 bwMode="auto">
            <a:xfrm>
              <a:off x="5472360" y="1064814"/>
              <a:ext cx="1367904" cy="288032"/>
            </a:xfrm>
            <a:prstGeom prst="roundRect">
              <a:avLst/>
            </a:prstGeom>
            <a:noFill/>
            <a:ln w="254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1439912" y="1095374"/>
              <a:ext cx="1367904" cy="245715"/>
            </a:xfrm>
            <a:prstGeom prst="roundRect">
              <a:avLst/>
            </a:prstGeom>
            <a:noFill/>
            <a:ln w="25400" cap="flat" cmpd="sng" algn="ctr">
              <a:solidFill>
                <a:srgbClr val="98C8E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47625" y="3002607"/>
              <a:ext cx="1367904" cy="288032"/>
            </a:xfrm>
            <a:prstGeom prst="roundRect">
              <a:avLst/>
            </a:prstGeom>
            <a:noFill/>
            <a:ln w="2540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Cloud Callout 7"/>
            <p:cNvSpPr/>
            <p:nvPr/>
          </p:nvSpPr>
          <p:spPr bwMode="auto">
            <a:xfrm>
              <a:off x="107888" y="4826235"/>
              <a:ext cx="1548048" cy="870384"/>
            </a:xfrm>
            <a:prstGeom prst="cloudCallout">
              <a:avLst>
                <a:gd name="adj1" fmla="val -8677"/>
                <a:gd name="adj2" fmla="val -231562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08000" tIns="45720" rIns="108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use</a:t>
              </a:r>
              <a:r>
                <a:rPr lang="en-US" sz="1400" dirty="0" smtClean="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this document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Cloud Callout 8"/>
            <p:cNvSpPr/>
            <p:nvPr/>
          </p:nvSpPr>
          <p:spPr bwMode="auto">
            <a:xfrm>
              <a:off x="3168104" y="1547589"/>
              <a:ext cx="2232248" cy="864096"/>
            </a:xfrm>
            <a:prstGeom prst="cloudCallout">
              <a:avLst>
                <a:gd name="adj1" fmla="val -100537"/>
                <a:gd name="adj2" fmla="val -83523"/>
              </a:avLst>
            </a:prstGeom>
            <a:solidFill>
              <a:srgbClr val="98C8E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08000" tIns="45720" rIns="108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switch between source and</a:t>
              </a:r>
              <a:r>
                <a:rPr kumimoji="0" lang="en-US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 rich text modes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" name="Cloud Callout 9"/>
            <p:cNvSpPr/>
            <p:nvPr/>
          </p:nvSpPr>
          <p:spPr bwMode="auto">
            <a:xfrm>
              <a:off x="6859083" y="2138511"/>
              <a:ext cx="2016224" cy="864096"/>
            </a:xfrm>
            <a:prstGeom prst="cloudCallout">
              <a:avLst>
                <a:gd name="adj1" fmla="val -70912"/>
                <a:gd name="adj2" fmla="val -156276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08000" tIns="45720" rIns="108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recompile to see formatted document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2" name="Cloud 11"/>
          <p:cNvSpPr/>
          <p:nvPr/>
        </p:nvSpPr>
        <p:spPr bwMode="auto">
          <a:xfrm>
            <a:off x="4005479" y="4499917"/>
            <a:ext cx="3411097" cy="1635335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000" tIns="45720" rIns="18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link will be sent </a:t>
            </a:r>
            <a:r>
              <a:rPr kumimoji="0" lang="en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…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US" sz="1600" u="sng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for support contact</a:t>
            </a:r>
            <a:r>
              <a:rPr lang="en-US" sz="16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: </a:t>
            </a:r>
            <a:r>
              <a:rPr lang="en-US" sz="1600" dirty="0" smtClean="0">
                <a:solidFill>
                  <a:srgbClr val="C00000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1600" dirty="0" smtClean="0">
                <a:solidFill>
                  <a:srgbClr val="C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600" dirty="0" smtClean="0">
                <a:solidFill>
                  <a:srgbClr val="C00000"/>
                </a:solidFill>
                <a:latin typeface="Arial" charset="0"/>
                <a:ea typeface="ＭＳ Ｐゴシック" charset="0"/>
                <a:cs typeface="ＭＳ Ｐゴシック" charset="0"/>
              </a:rPr>
              <a:t>Andrea Latina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US" sz="1600" dirty="0" smtClean="0">
                <a:solidFill>
                  <a:srgbClr val="C00000"/>
                </a:solidFill>
                <a:latin typeface="Arial" charset="0"/>
                <a:ea typeface="ＭＳ Ｐゴシック" charset="0"/>
                <a:cs typeface="ＭＳ Ｐゴシック" charset="0"/>
              </a:rPr>
              <a:t>Regina Rochow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018636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91</Words>
  <Application>Microsoft Office PowerPoint</Application>
  <PresentationFormat>Custom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ＭＳ Ｐゴシック</vt:lpstr>
      <vt:lpstr>Arial</vt:lpstr>
      <vt:lpstr>Symbol</vt:lpstr>
      <vt:lpstr>Times New Roman</vt:lpstr>
      <vt:lpstr>Wingdings</vt:lpstr>
      <vt:lpstr>CompactLight_Template Slides ENG</vt:lpstr>
      <vt:lpstr>PowerPoint Presentation</vt:lpstr>
      <vt:lpstr>PowerPoint Presentation</vt:lpstr>
      <vt:lpstr>Draft Action Plan - Contents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Regina Rochow</cp:lastModifiedBy>
  <cp:revision>298</cp:revision>
  <cp:lastPrinted>2015-12-09T13:35:49Z</cp:lastPrinted>
  <dcterms:created xsi:type="dcterms:W3CDTF">2015-12-09T11:23:36Z</dcterms:created>
  <dcterms:modified xsi:type="dcterms:W3CDTF">2019-05-28T14:00:14Z</dcterms:modified>
</cp:coreProperties>
</file>