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7" r:id="rId3"/>
    <p:sldId id="348" r:id="rId4"/>
    <p:sldId id="345" r:id="rId5"/>
    <p:sldId id="258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70" d="100"/>
          <a:sy n="70" d="100"/>
        </p:scale>
        <p:origin x="184" y="17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June,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1139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Closing remarks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CM54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6C7B85-867F-0A47-A1AC-65D0F7255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6" y="1499606"/>
            <a:ext cx="6718195" cy="15965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05552C-5402-AE40-A626-3E2C77DB97F4}"/>
              </a:ext>
            </a:extLst>
          </p:cNvPr>
          <p:cNvCxnSpPr>
            <a:cxnSpLocks/>
          </p:cNvCxnSpPr>
          <p:nvPr/>
        </p:nvCxnSpPr>
        <p:spPr>
          <a:xfrm>
            <a:off x="6778651" y="2017726"/>
            <a:ext cx="2221766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171812-0C94-444F-A6EB-E2DF1FA98FAC}"/>
              </a:ext>
            </a:extLst>
          </p:cNvPr>
          <p:cNvCxnSpPr/>
          <p:nvPr/>
        </p:nvCxnSpPr>
        <p:spPr>
          <a:xfrm>
            <a:off x="6778651" y="2138638"/>
            <a:ext cx="1322480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4EB06F-806A-8F45-BF67-6E042BED2C86}"/>
              </a:ext>
            </a:extLst>
          </p:cNvPr>
          <p:cNvCxnSpPr>
            <a:cxnSpLocks/>
          </p:cNvCxnSpPr>
          <p:nvPr/>
        </p:nvCxnSpPr>
        <p:spPr>
          <a:xfrm>
            <a:off x="6778651" y="2253252"/>
            <a:ext cx="921957" cy="0"/>
          </a:xfrm>
          <a:prstGeom prst="straightConnector1">
            <a:avLst/>
          </a:prstGeom>
          <a:ln>
            <a:solidFill>
              <a:srgbClr val="FF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22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6C7B85-867F-0A47-A1AC-65D0F7255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6" y="1499606"/>
            <a:ext cx="9023088" cy="21442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1838F9-D057-FD43-AC60-BDF41B6FA650}"/>
              </a:ext>
            </a:extLst>
          </p:cNvPr>
          <p:cNvSpPr txBox="1"/>
          <p:nvPr/>
        </p:nvSpPr>
        <p:spPr>
          <a:xfrm>
            <a:off x="226711" y="4395736"/>
            <a:ext cx="498373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 be revised following the discussion on 27Jun19.</a:t>
            </a:r>
          </a:p>
        </p:txBody>
      </p:sp>
    </p:spTree>
    <p:extLst>
      <p:ext uri="{BB962C8B-B14F-4D97-AF65-F5344CB8AC3E}">
        <p14:creationId xmlns:p14="http://schemas.microsoft.com/office/powerpoint/2010/main" val="54158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Future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2019: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CM54: </a:t>
            </a:r>
          </a:p>
          <a:p>
            <a:pPr lvl="2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June 2019: 27th and 28th June 2019</a:t>
            </a:r>
          </a:p>
          <a:p>
            <a:pPr lvl="1"/>
            <a:r>
              <a:rPr lang="en-US" dirty="0"/>
              <a:t>CM55: </a:t>
            </a:r>
          </a:p>
          <a:p>
            <a:pPr lvl="2"/>
            <a:r>
              <a:rPr lang="en-US" dirty="0"/>
              <a:t>October 2019: 24th and 25th October 2019</a:t>
            </a:r>
          </a:p>
          <a:p>
            <a:pPr lvl="1"/>
            <a:endParaRPr lang="en-US" dirty="0"/>
          </a:p>
          <a:p>
            <a:r>
              <a:rPr lang="en-US" dirty="0"/>
              <a:t>Analysis workshops:</a:t>
            </a:r>
          </a:p>
          <a:p>
            <a:pPr lvl="1"/>
            <a:r>
              <a:rPr lang="en-US" dirty="0"/>
              <a:t>Subsequent meetings to be announced by C. Rogers</a:t>
            </a:r>
          </a:p>
          <a:p>
            <a:endParaRPr lang="en-US" dirty="0"/>
          </a:p>
          <a:p>
            <a:r>
              <a:rPr lang="en-US" dirty="0"/>
              <a:t>Video conferences:</a:t>
            </a:r>
          </a:p>
          <a:p>
            <a:pPr lvl="1"/>
            <a:r>
              <a:rPr lang="en-US" dirty="0"/>
              <a:t>08Aug19</a:t>
            </a:r>
            <a:endParaRPr lang="en-GB" dirty="0"/>
          </a:p>
          <a:p>
            <a:pPr lvl="1"/>
            <a:r>
              <a:rPr lang="en-US" dirty="0"/>
              <a:t>19Sep19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0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Thanks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34"/>
            <a:ext cx="9144000" cy="45804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all for coming, presenting and arguing!</a:t>
            </a:r>
          </a:p>
          <a:p>
            <a:pPr lvl="3"/>
            <a:endParaRPr lang="en-US" dirty="0"/>
          </a:p>
          <a:p>
            <a:r>
              <a:rPr lang="en-US" dirty="0"/>
              <a:t>The local team:</a:t>
            </a:r>
          </a:p>
          <a:p>
            <a:pPr lvl="1"/>
            <a:r>
              <a:rPr lang="en-US" dirty="0"/>
              <a:t>Trudi, Gill, Debbie</a:t>
            </a:r>
          </a:p>
          <a:p>
            <a:pPr lvl="3"/>
            <a:endParaRPr lang="en-US" dirty="0"/>
          </a:p>
          <a:p>
            <a:r>
              <a:rPr lang="en-US" dirty="0"/>
              <a:t>Chris Rogers:</a:t>
            </a:r>
          </a:p>
          <a:p>
            <a:pPr lvl="1"/>
            <a:r>
              <a:rPr lang="en-US" dirty="0"/>
              <a:t>Physics Coordinator &amp; </a:t>
            </a:r>
            <a:r>
              <a:rPr lang="en-US" dirty="0" err="1"/>
              <a:t>ampl</a:t>
            </a:r>
            <a:r>
              <a:rPr lang="en-US" dirty="0"/>
              <a:t>. </a:t>
            </a:r>
            <a:r>
              <a:rPr lang="en-US" dirty="0" err="1"/>
              <a:t>evolv</a:t>
            </a:r>
            <a:r>
              <a:rPr lang="en-US" dirty="0"/>
              <a:t>. paper lead</a:t>
            </a:r>
          </a:p>
          <a:p>
            <a:pPr lvl="3"/>
            <a:endParaRPr lang="en-US" dirty="0"/>
          </a:p>
          <a:p>
            <a:r>
              <a:rPr lang="en-US" dirty="0"/>
              <a:t>See you at CM55 at RAL in Oct19</a:t>
            </a:r>
          </a:p>
          <a:p>
            <a:pPr lvl="3"/>
            <a:endParaRPr lang="en-US" dirty="0"/>
          </a:p>
          <a:p>
            <a:r>
              <a:rPr lang="mr-IN" dirty="0"/>
              <a:t>…</a:t>
            </a:r>
            <a:r>
              <a:rPr lang="en-GB" dirty="0"/>
              <a:t> my best wishes for a safe journey home 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0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2264</TotalTime>
  <Words>110</Words>
  <Application>Microsoft Macintosh PowerPoint</Application>
  <PresentationFormat>On-screen Show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Mangal</vt:lpstr>
      <vt:lpstr>16-by-9</vt:lpstr>
      <vt:lpstr>Closing remarks</vt:lpstr>
      <vt:lpstr>CM54</vt:lpstr>
      <vt:lpstr>Papers</vt:lpstr>
      <vt:lpstr>Future meetings</vt:lpstr>
      <vt:lpstr>Thanks to:</vt:lpstr>
    </vt:vector>
  </TitlesOfParts>
  <Company>Imperial College London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Microsoft Office User</cp:lastModifiedBy>
  <cp:revision>168</cp:revision>
  <cp:lastPrinted>2019-06-28T11:04:31Z</cp:lastPrinted>
  <dcterms:created xsi:type="dcterms:W3CDTF">2014-12-02T20:44:04Z</dcterms:created>
  <dcterms:modified xsi:type="dcterms:W3CDTF">2019-06-28T11:05:36Z</dcterms:modified>
</cp:coreProperties>
</file>