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emf" ContentType="image/x-em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275" r:id="rId2"/>
    <p:sldId id="276" r:id="rId3"/>
    <p:sldId id="278" r:id="rId4"/>
    <p:sldId id="277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5A0"/>
    <a:srgbClr val="000000"/>
    <a:srgbClr val="00C500"/>
    <a:srgbClr val="104282"/>
    <a:srgbClr val="0B387C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249"/>
    <p:restoredTop sz="82969"/>
  </p:normalViewPr>
  <p:slideViewPr>
    <p:cSldViewPr snapToGrid="0" snapToObjects="1">
      <p:cViewPr>
        <p:scale>
          <a:sx n="100" d="100"/>
          <a:sy n="100" d="100"/>
        </p:scale>
        <p:origin x="1368" y="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EE3D63-3736-4C4E-AB04-209697AA3F1D}" type="datetimeFigureOut">
              <a:rPr lang="en-US" smtClean="0"/>
              <a:t>6/14/19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E7A913-AEED-C94E-9E4F-303397762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0336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D5EA84-FFB4-084B-AE60-80C7C8044CD1}" type="datetimeFigureOut">
              <a:rPr lang="en-US" smtClean="0"/>
              <a:pPr/>
              <a:t>6/14/19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D6CC36-56F3-6D4F-901D-D35474FAD2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8043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6/14/19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Cliquez et modifiez le titre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6/14/19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Faire glisser l'image vers l'espace réservé ou cliquer sur l'icône pour l'ajouter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6/14/19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6/14/19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Click to edit Master title style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28507"/>
          </a:xfrm>
        </p:spPr>
        <p:txBody>
          <a:bodyPr>
            <a:normAutofit/>
          </a:bodyPr>
          <a:lstStyle>
            <a:lvl1pPr algn="ctr">
              <a:defRPr sz="2600" b="1" u="sng">
                <a:latin typeface="Calibri"/>
                <a:cs typeface="Calibri"/>
              </a:defRPr>
            </a:lvl1pPr>
          </a:lstStyle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914400"/>
            <a:ext cx="8226854" cy="5078628"/>
          </a:xfrm>
        </p:spPr>
        <p:txBody>
          <a:bodyPr/>
          <a:lstStyle>
            <a:lvl1pPr marL="313200" indent="-277200">
              <a:spcBef>
                <a:spcPts val="1900"/>
              </a:spcBef>
              <a:buFont typeface="Courier New"/>
              <a:buChar char="o"/>
              <a:defRPr sz="1900" b="0">
                <a:latin typeface="Calibri"/>
                <a:cs typeface="Calibri"/>
              </a:defRPr>
            </a:lvl1pPr>
            <a:lvl2pPr marL="633600" indent="-277200">
              <a:spcBef>
                <a:spcPts val="600"/>
              </a:spcBef>
              <a:spcAft>
                <a:spcPts val="0"/>
              </a:spcAft>
              <a:defRPr sz="1800">
                <a:latin typeface="Calibri"/>
                <a:cs typeface="Calibri"/>
              </a:defRPr>
            </a:lvl2pPr>
            <a:lvl3pPr marL="914400" indent="-252000">
              <a:spcBef>
                <a:spcPts val="0"/>
              </a:spcBef>
              <a:spcAft>
                <a:spcPts val="300"/>
              </a:spcAft>
              <a:buFont typeface="Lucida Grande"/>
              <a:buChar char="−"/>
              <a:defRPr sz="1800">
                <a:latin typeface="Calibri"/>
                <a:cs typeface="Calibri"/>
              </a:defRPr>
            </a:lvl3pPr>
            <a:lvl4pPr>
              <a:defRPr>
                <a:latin typeface="Calibri"/>
                <a:cs typeface="Calibri"/>
              </a:defRPr>
            </a:lvl4pPr>
            <a:lvl5pPr>
              <a:defRPr>
                <a:latin typeface="Calibri"/>
                <a:cs typeface="Calibri"/>
              </a:defRPr>
            </a:lvl5pPr>
          </a:lstStyle>
          <a:p>
            <a:pPr lvl="0" eaLnBrk="1" latinLnBrk="0" hangingPunct="1"/>
            <a:r>
              <a:rPr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lang="fr-CH" dirty="0" smtClean="0"/>
              <a:t>Deuxième niveau</a:t>
            </a:r>
          </a:p>
          <a:p>
            <a:pPr lvl="2" eaLnBrk="1" latinLnBrk="0" hangingPunct="1"/>
            <a:r>
              <a:rPr lang="fr-CH" dirty="0" smtClean="0"/>
              <a:t>Troisième niveau</a:t>
            </a:r>
          </a:p>
          <a:p>
            <a:pPr lvl="3" eaLnBrk="1" latinLnBrk="0" hangingPunct="1"/>
            <a:r>
              <a:rPr lang="fr-CH" dirty="0" smtClean="0"/>
              <a:t>Quatrième niveau</a:t>
            </a:r>
          </a:p>
          <a:p>
            <a:pPr lvl="4" eaLnBrk="1" latinLnBrk="0" hangingPunct="1"/>
            <a:r>
              <a:rPr lang="fr-CH" dirty="0" smtClean="0"/>
              <a:t>Cinquième niveau</a:t>
            </a:r>
            <a:endParaRPr kumimoji="0"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Evian workshop 2016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6/14/19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6/14/19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Evian workshop 2016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41918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synergies across the complex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6854" cy="5078628"/>
          </a:xfrm>
        </p:spPr>
        <p:txBody>
          <a:bodyPr/>
          <a:lstStyle/>
          <a:p>
            <a:r>
              <a:rPr lang="en-US" dirty="0" smtClean="0"/>
              <a:t>Deadline = deadline for how to organize across complex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6686264"/>
              </p:ext>
            </p:extLst>
          </p:nvPr>
        </p:nvGraphicFramePr>
        <p:xfrm>
          <a:off x="165101" y="1111148"/>
          <a:ext cx="8826500" cy="50495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841499"/>
                <a:gridCol w="2578100"/>
                <a:gridCol w="1358900"/>
                <a:gridCol w="1282700"/>
                <a:gridCol w="176530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Topic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Machines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Who</a:t>
                      </a:r>
                      <a:r>
                        <a:rPr lang="en-US" baseline="0" dirty="0" smtClean="0"/>
                        <a:t> will coordinate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Deadline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Developer(s)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Quad scan application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PS (TT2), LINAC4,</a:t>
                      </a:r>
                      <a:r>
                        <a:rPr lang="en-US" sz="1400" baseline="0" dirty="0" smtClean="0"/>
                        <a:t> LINAC3, AWAKE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28/6/2019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Damper</a:t>
                      </a:r>
                      <a:r>
                        <a:rPr lang="en-US" baseline="0" dirty="0" smtClean="0"/>
                        <a:t> tools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SPS, PS, PSB, LEIR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Alex,</a:t>
                      </a:r>
                      <a:r>
                        <a:rPr lang="en-US" baseline="0" dirty="0" smtClean="0"/>
                        <a:t> Kevin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19/7/2019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Optimizers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LEIR, PSB, PS, SPS, LINAC4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Verena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RF</a:t>
                      </a:r>
                      <a:r>
                        <a:rPr lang="en-US" baseline="0" dirty="0" smtClean="0"/>
                        <a:t> timings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SPS,</a:t>
                      </a:r>
                      <a:r>
                        <a:rPr lang="en-US" sz="1400" baseline="0" dirty="0" smtClean="0"/>
                        <a:t> PS, LEIR, ELENA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Heiko</a:t>
                      </a:r>
                      <a:r>
                        <a:rPr lang="en-US" dirty="0" smtClean="0"/>
                        <a:t>, Kevin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BGI interface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SPS, PS, LEIR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Alex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Q-meter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PS, PSB, LEIR, (SPS)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Frank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Wire</a:t>
                      </a:r>
                      <a:r>
                        <a:rPr lang="en-US" baseline="0" dirty="0" smtClean="0"/>
                        <a:t> scanner GUI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SPS, PS,</a:t>
                      </a:r>
                      <a:r>
                        <a:rPr lang="en-US" sz="1400" baseline="0" dirty="0" smtClean="0"/>
                        <a:t> PSB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Verena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Jean-Francois,</a:t>
                      </a:r>
                      <a:r>
                        <a:rPr lang="en-US" baseline="0" dirty="0" smtClean="0"/>
                        <a:t> James</a:t>
                      </a:r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Multiturn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SPS, PS, PSB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Verena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Cycle edition/definition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PS, PSB,</a:t>
                      </a:r>
                      <a:r>
                        <a:rPr lang="en-US" sz="1400" baseline="0" dirty="0" smtClean="0"/>
                        <a:t> (SPS), (LEIR)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G.P.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870847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Software synergies across the complex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89495058"/>
              </p:ext>
            </p:extLst>
          </p:nvPr>
        </p:nvGraphicFramePr>
        <p:xfrm>
          <a:off x="157377" y="914400"/>
          <a:ext cx="8826500" cy="19202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841499"/>
                <a:gridCol w="2578100"/>
                <a:gridCol w="1358900"/>
                <a:gridCol w="1282700"/>
                <a:gridCol w="176530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Topic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Machines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Who</a:t>
                      </a:r>
                      <a:r>
                        <a:rPr lang="en-US" baseline="0" dirty="0" smtClean="0"/>
                        <a:t> will coordinate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Deadline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Developer(s)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BLMs</a:t>
                      </a:r>
                      <a:r>
                        <a:rPr lang="en-US" baseline="0" dirty="0" smtClean="0"/>
                        <a:t> with running sums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SPS,</a:t>
                      </a:r>
                      <a:r>
                        <a:rPr lang="en-US" sz="1400" baseline="0" dirty="0" smtClean="0"/>
                        <a:t> PS, PSB, LINAC4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Bettina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Injection</a:t>
                      </a:r>
                      <a:r>
                        <a:rPr lang="en-US" baseline="0" dirty="0" smtClean="0"/>
                        <a:t> matching tools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Matt, Chiara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14341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r>
              <a:rPr lang="is-I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list is not complete!</a:t>
            </a:r>
          </a:p>
          <a:p>
            <a:pPr lvl="1"/>
            <a:r>
              <a:rPr lang="en-US" dirty="0" smtClean="0"/>
              <a:t>So far only the notes from the integration meetings</a:t>
            </a:r>
          </a:p>
          <a:p>
            <a:r>
              <a:rPr lang="en-US" dirty="0"/>
              <a:t>S</a:t>
            </a:r>
            <a:r>
              <a:rPr lang="en-US" dirty="0" smtClean="0"/>
              <a:t>tep Nr. 1: Fill the empty columns</a:t>
            </a:r>
            <a:endParaRPr lang="en-US" dirty="0"/>
          </a:p>
          <a:p>
            <a:r>
              <a:rPr lang="en-US" dirty="0" smtClean="0"/>
              <a:t>Step Nr. 2: complete the list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Step Nr. 3: implement tools that can be reused in other machines</a:t>
            </a:r>
          </a:p>
          <a:p>
            <a:pPr marL="36000" indent="0"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0627" y="2557635"/>
            <a:ext cx="3644900" cy="2715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1350985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solidFill>
            <a:schemeClr val="accent6">
              <a:lumMod val="50000"/>
            </a:schemeClr>
          </a:solidFill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6">
              <a:lumMod val="50000"/>
            </a:schemeClr>
          </a:solidFill>
          <a:tailEnd type="arrow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50498</TotalTime>
  <Words>206</Words>
  <Application>Microsoft Macintosh PowerPoint</Application>
  <PresentationFormat>On-screen Show (4:3)</PresentationFormat>
  <Paragraphs>61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Calibri</vt:lpstr>
      <vt:lpstr>Courier New</vt:lpstr>
      <vt:lpstr>Lucida Grande</vt:lpstr>
      <vt:lpstr>Arial</vt:lpstr>
      <vt:lpstr>CERNCorporate4-3</vt:lpstr>
      <vt:lpstr>PowerPoint Presentation</vt:lpstr>
      <vt:lpstr>Software synergies across the complex</vt:lpstr>
      <vt:lpstr>Software synergies across the complex</vt:lpstr>
      <vt:lpstr>Next steps…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Special e-cloud bunch spacing: injectors</dc:title>
  <dc:subject/>
  <dc:creator>Hannes Bartosik</dc:creator>
  <cp:keywords/>
  <dc:description/>
  <cp:lastModifiedBy>Microsoft Office User</cp:lastModifiedBy>
  <cp:revision>683</cp:revision>
  <dcterms:created xsi:type="dcterms:W3CDTF">2013-11-05T09:24:55Z</dcterms:created>
  <dcterms:modified xsi:type="dcterms:W3CDTF">2019-06-14T06:43:53Z</dcterms:modified>
  <cp:category/>
</cp:coreProperties>
</file>