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1251" r:id="rId2"/>
    <p:sldId id="1299" r:id="rId3"/>
  </p:sldIdLst>
  <p:sldSz cx="9144000" cy="6858000" type="screen4x3"/>
  <p:notesSz cx="6669088" cy="992822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1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ith, Stewart" initials="LS" lastIdx="4" clrIdx="0">
    <p:extLst>
      <p:ext uri="{19B8F6BF-5375-455C-9EA6-DF929625EA0E}">
        <p15:presenceInfo xmlns:p15="http://schemas.microsoft.com/office/powerpoint/2012/main" userId="S-1-5-21-3042223626-4235737765-3613385886-268253" providerId="AD"/>
      </p:ext>
    </p:extLst>
  </p:cmAuthor>
  <p:cmAuthor id="2" name="Michael Vogel" initials="MV" lastIdx="12" clrIdx="1">
    <p:extLst>
      <p:ext uri="{19B8F6BF-5375-455C-9EA6-DF929625EA0E}">
        <p15:presenceInfo xmlns:p15="http://schemas.microsoft.com/office/powerpoint/2012/main" userId="bf208664b78a6a9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CC0000"/>
    <a:srgbClr val="FF0066"/>
    <a:srgbClr val="FF00FF"/>
    <a:srgbClr val="FF6600"/>
    <a:srgbClr val="FF9933"/>
    <a:srgbClr val="008000"/>
    <a:srgbClr val="FF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89" autoAdjust="0"/>
    <p:restoredTop sz="96274" autoAdjust="0"/>
  </p:normalViewPr>
  <p:slideViewPr>
    <p:cSldViewPr snapToGrid="0">
      <p:cViewPr varScale="1">
        <p:scale>
          <a:sx n="110" d="100"/>
          <a:sy n="110" d="100"/>
        </p:scale>
        <p:origin x="1884" y="96"/>
      </p:cViewPr>
      <p:guideLst>
        <p:guide orient="horz" pos="2115"/>
        <p:guide pos="2880"/>
        <p:guide pos="1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924" y="6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355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2531C66-75D4-4EF7-82A2-7F721374D00F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139787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531C66-75D4-4EF7-82A2-7F721374D00F}" type="slidenum">
              <a:rPr lang="de-DE" altLang="de-DE" smtClean="0"/>
              <a:pPr>
                <a:defRPr/>
              </a:pPr>
              <a:t>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41634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4800" y="714375"/>
            <a:ext cx="4191000" cy="558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714375"/>
            <a:ext cx="4191000" cy="558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              M. Vogel, </a:t>
            </a:r>
            <a:fld id="{3890CDEC-41F5-42F0-8A5A-1402CF40FBC0}" type="datetime1">
              <a:rPr lang="de-DE" smtClean="0"/>
              <a:pPr>
                <a:defRPr/>
              </a:pPr>
              <a:t>02.07.2019</a:t>
            </a:fld>
            <a:endParaRPr lang="en-US" altLang="zh-CN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254563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              M. Vogel</a:t>
            </a:r>
            <a:r>
              <a:rPr lang="de-DE"/>
              <a:t>, </a:t>
            </a:r>
            <a:fld id="{415800F4-B5E0-4963-96AC-FCBDDC117056}" type="datetime1">
              <a:rPr lang="de-DE" smtClean="0"/>
              <a:t>02.07.2019</a:t>
            </a:fld>
            <a:endParaRPr lang="en-US" altLang="zh-CN" dirty="0"/>
          </a:p>
        </p:txBody>
      </p:sp>
      <p:sp>
        <p:nvSpPr>
          <p:cNvPr id="3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45003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04800" y="714375"/>
            <a:ext cx="4191000" cy="5583238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714375"/>
            <a:ext cx="4191000" cy="5583238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              M. Vogel, </a:t>
            </a:r>
            <a:fld id="{529D9B41-9AC8-41B8-A3D9-8B7A47ACFC15}" type="datetime1">
              <a:rPr lang="de-DE" smtClean="0"/>
              <a:pPr>
                <a:defRPr/>
              </a:pPr>
              <a:t>02.07.2019</a:t>
            </a:fld>
            <a:endParaRPr lang="en-US" altLang="zh-CN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792098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714375"/>
            <a:ext cx="8534400" cy="558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dirty="0"/>
              <a:t>Textmasterformate durch Klicken bearbeiten</a:t>
            </a:r>
          </a:p>
          <a:p>
            <a:pPr lvl="1"/>
            <a:r>
              <a:rPr lang="de-DE" altLang="en-US" dirty="0"/>
              <a:t>Zweite Ebene</a:t>
            </a:r>
          </a:p>
          <a:p>
            <a:pPr lvl="2"/>
            <a:r>
              <a:rPr lang="de-DE" altLang="en-US" dirty="0"/>
              <a:t>Dritte Ebene</a:t>
            </a:r>
          </a:p>
          <a:p>
            <a:pPr lvl="3"/>
            <a:r>
              <a:rPr lang="de-DE" altLang="en-US" dirty="0"/>
              <a:t>Vierte Ebene</a:t>
            </a:r>
          </a:p>
          <a:p>
            <a:pPr lvl="4"/>
            <a:r>
              <a:rPr lang="de-DE" altLang="en-US" dirty="0"/>
              <a:t>Fünfte Ebene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61163" y="6513513"/>
            <a:ext cx="24082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itchFamily="34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de-DE" dirty="0"/>
              <a:t>               M. Vogel</a:t>
            </a:r>
            <a:r>
              <a:rPr lang="de-DE"/>
              <a:t>, </a:t>
            </a:r>
            <a:fld id="{8DEBCDD0-5C74-4F91-AC9F-9F4B7CAA4C61}" type="datetime1">
              <a:rPr lang="de-DE" smtClean="0"/>
              <a:t>02.07.2019</a:t>
            </a:fld>
            <a:endParaRPr lang="en-US" altLang="zh-CN" dirty="0"/>
          </a:p>
        </p:txBody>
      </p:sp>
      <p:sp>
        <p:nvSpPr>
          <p:cNvPr id="1028" name="Rectangle 20"/>
          <p:cNvSpPr>
            <a:spLocks noChangeArrowheads="1"/>
          </p:cNvSpPr>
          <p:nvPr userDrawn="1"/>
        </p:nvSpPr>
        <p:spPr bwMode="auto">
          <a:xfrm flipV="1">
            <a:off x="254000" y="6521450"/>
            <a:ext cx="8693150" cy="36513"/>
          </a:xfrm>
          <a:prstGeom prst="rect">
            <a:avLst/>
          </a:prstGeom>
          <a:gradFill rotWithShape="0">
            <a:gsLst>
              <a:gs pos="0">
                <a:srgbClr val="DDDDDD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29" name="Rectangle 21"/>
          <p:cNvSpPr>
            <a:spLocks noChangeArrowheads="1"/>
          </p:cNvSpPr>
          <p:nvPr userDrawn="1"/>
        </p:nvSpPr>
        <p:spPr bwMode="auto">
          <a:xfrm flipV="1">
            <a:off x="298450" y="504197"/>
            <a:ext cx="6591237" cy="59021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100000">
                <a:srgbClr val="DDDDDD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507" y="55226"/>
            <a:ext cx="581650" cy="517068"/>
          </a:xfrm>
          <a:prstGeom prst="rect">
            <a:avLst/>
          </a:prstGeom>
        </p:spPr>
      </p:pic>
      <p:sp>
        <p:nvSpPr>
          <p:cNvPr id="3" name="Textfeld 2"/>
          <p:cNvSpPr txBox="1"/>
          <p:nvPr userDrawn="1"/>
        </p:nvSpPr>
        <p:spPr>
          <a:xfrm>
            <a:off x="7582422" y="63920"/>
            <a:ext cx="13756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Lehrstuhl für </a:t>
            </a:r>
          </a:p>
          <a:p>
            <a:r>
              <a:rPr lang="de-DE" sz="1000" dirty="0"/>
              <a:t>Oberflächen-</a:t>
            </a:r>
            <a:r>
              <a:rPr lang="de-DE" sz="1000" baseline="0" dirty="0"/>
              <a:t> und</a:t>
            </a:r>
          </a:p>
          <a:p>
            <a:r>
              <a:rPr lang="de-DE" sz="1000" baseline="0" dirty="0"/>
              <a:t>Werkstofftechnologie</a:t>
            </a:r>
            <a:endParaRPr lang="de-DE" sz="1000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  <p:pic>
        <p:nvPicPr>
          <p:cNvPr id="10" name="Bild 15" descr="logo_uni_si_rgb.jp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74381"/>
            <a:ext cx="12334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5" r:id="rId1"/>
    <p:sldLayoutId id="2147484548" r:id="rId2"/>
    <p:sldLayoutId id="2147484556" r:id="rId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1</a:t>
            </a:fld>
            <a:endParaRPr lang="de-DE" altLang="de-DE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0" y="5796117"/>
            <a:ext cx="936689" cy="597218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1379914" y="5796117"/>
            <a:ext cx="607383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50" i="1" dirty="0"/>
              <a:t>Authors would like to acknowledge the support provided by European Union’s ARIES collaboration H2020 Research and Innovation Programme under Grant Agreement no. 730871.</a:t>
            </a:r>
            <a:endParaRPr lang="en-GB" sz="1050" i="1" dirty="0"/>
          </a:p>
        </p:txBody>
      </p:sp>
      <p:sp>
        <p:nvSpPr>
          <p:cNvPr id="10" name="Titel 3"/>
          <p:cNvSpPr txBox="1">
            <a:spLocks/>
          </p:cNvSpPr>
          <p:nvPr/>
        </p:nvSpPr>
        <p:spPr>
          <a:xfrm>
            <a:off x="265586" y="2056879"/>
            <a:ext cx="8708528" cy="1091604"/>
          </a:xfrm>
          <a:prstGeom prst="rect">
            <a:avLst/>
          </a:prstGeom>
        </p:spPr>
        <p:txBody>
          <a:bodyPr anchor="t" anchorCtr="0">
            <a:normAutofit fontScale="9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l"/>
            <a:r>
              <a:rPr lang="en-ZA" sz="4500" kern="0" dirty="0" err="1">
                <a:solidFill>
                  <a:schemeClr val="accent2"/>
                </a:solidFill>
              </a:rPr>
              <a:t>Universit</a:t>
            </a:r>
            <a:r>
              <a:rPr lang="de-DE" sz="4500" kern="0" dirty="0" err="1">
                <a:solidFill>
                  <a:schemeClr val="accent2"/>
                </a:solidFill>
              </a:rPr>
              <a:t>ät</a:t>
            </a:r>
            <a:r>
              <a:rPr lang="en-ZA" sz="4500" kern="0" dirty="0">
                <a:solidFill>
                  <a:schemeClr val="accent2"/>
                </a:solidFill>
              </a:rPr>
              <a:t> Siegen ARIES update</a:t>
            </a:r>
          </a:p>
          <a:p>
            <a:pPr algn="l"/>
            <a:r>
              <a:rPr lang="en-ZA" sz="3600" kern="0" dirty="0">
                <a:solidFill>
                  <a:schemeClr val="accent5">
                    <a:lumMod val="50000"/>
                  </a:schemeClr>
                </a:solidFill>
              </a:rPr>
              <a:t>QPR Update</a:t>
            </a:r>
            <a:endParaRPr lang="en-ZA" sz="3700" kern="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Inhaltsplatzhalter 4"/>
          <p:cNvSpPr txBox="1">
            <a:spLocks/>
          </p:cNvSpPr>
          <p:nvPr/>
        </p:nvSpPr>
        <p:spPr>
          <a:xfrm>
            <a:off x="265586" y="3533033"/>
            <a:ext cx="8675664" cy="74252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ZA" sz="1600" b="1" kern="0" dirty="0"/>
              <a:t>Stewart Leith, </a:t>
            </a:r>
            <a:r>
              <a:rPr lang="en-ZA" sz="1600" kern="0" dirty="0"/>
              <a:t>Michael Vogel</a:t>
            </a:r>
            <a:endParaRPr lang="en-GB" sz="1200" kern="0" baseline="30000" dirty="0"/>
          </a:p>
        </p:txBody>
      </p:sp>
      <p:pic>
        <p:nvPicPr>
          <p:cNvPr id="12" name="Picture 2" descr="D:\ARIES\Aries-Logo-std-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166" y="5321179"/>
            <a:ext cx="1526229" cy="107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atumsplatzhalt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/>
              <a:t>               S. Leith, </a:t>
            </a:r>
            <a:fld id="{415800F4-B5E0-4963-96AC-FCBDDC117056}" type="datetime1">
              <a:rPr lang="de-DE" smtClean="0"/>
              <a:t>02.07.2019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804837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2</a:t>
            </a:fld>
            <a:endParaRPr lang="de-DE" altLang="de-DE" dirty="0"/>
          </a:p>
        </p:txBody>
      </p:sp>
      <p:sp>
        <p:nvSpPr>
          <p:cNvPr id="6" name="Datumsplatzhalt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/>
              <a:t>               S. Leith, </a:t>
            </a:r>
            <a:fld id="{415800F4-B5E0-4963-96AC-FCBDDC117056}" type="datetime1">
              <a:rPr lang="de-DE" smtClean="0"/>
              <a:t>02.07.2019</a:t>
            </a:fld>
            <a:endParaRPr lang="en-US" altLang="zh-CN" dirty="0"/>
          </a:p>
        </p:txBody>
      </p:sp>
      <p:sp>
        <p:nvSpPr>
          <p:cNvPr id="7" name="Textfeld 6"/>
          <p:cNvSpPr txBox="1"/>
          <p:nvPr/>
        </p:nvSpPr>
        <p:spPr>
          <a:xfrm>
            <a:off x="145337" y="1909536"/>
            <a:ext cx="497777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Test QPR machined to determine positioning of actual QPR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New Cathode cover machined to ensure cathode is covered during plasma ignition and pre-sputter target cleaning process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After 6 weeks Al coating for different project: Machine refitted with new </a:t>
            </a:r>
            <a:r>
              <a:rPr lang="en-US" dirty="0" err="1"/>
              <a:t>Nb</a:t>
            </a:r>
            <a:r>
              <a:rPr lang="en-US" dirty="0"/>
              <a:t> target (RRR 300). Baked out and reconditioned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Base pressure issues – to be investigated.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Fume hood to be placed over coating machine week of 8 July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b="1" dirty="0"/>
              <a:t>Setup ready on 15 July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b="1" dirty="0"/>
              <a:t>QPR coating: DCMS, </a:t>
            </a:r>
            <a:r>
              <a:rPr lang="en-US" b="1" dirty="0" err="1"/>
              <a:t>Nb</a:t>
            </a:r>
            <a:r>
              <a:rPr lang="en-US" b="1" dirty="0"/>
              <a:t> @ 650 °C, 3 µm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647" y="1167225"/>
            <a:ext cx="3398709" cy="453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438491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</Words>
  <Application>Microsoft Office PowerPoint</Application>
  <PresentationFormat>On-screen Show (4:3)</PresentationFormat>
  <Paragraphs>16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Verdana</vt:lpstr>
      <vt:lpstr>Standarddesign</vt:lpstr>
      <vt:lpstr>PowerPoint Presentation</vt:lpstr>
      <vt:lpstr>PowerPoint Presentation</vt:lpstr>
    </vt:vector>
  </TitlesOfParts>
  <Company>Universität Siegen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Materialwissenschaft dünner Schichten</dc:title>
  <dc:subject/>
  <dc:creator>Michael.Vogel@uni-siegen.de</dc:creator>
  <cp:lastModifiedBy>Michael Vogel</cp:lastModifiedBy>
  <cp:revision>1230</cp:revision>
  <dcterms:created xsi:type="dcterms:W3CDTF">2004-01-16T15:04:16Z</dcterms:created>
  <dcterms:modified xsi:type="dcterms:W3CDTF">2019-07-02T19:13:11Z</dcterms:modified>
  <cp:category>Vorlesung</cp:category>
</cp:coreProperties>
</file>