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91" r:id="rId2"/>
    <p:sldId id="292" r:id="rId3"/>
    <p:sldId id="293" r:id="rId4"/>
    <p:sldId id="29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96" autoAdjust="0"/>
  </p:normalViewPr>
  <p:slideViewPr>
    <p:cSldViewPr>
      <p:cViewPr varScale="1">
        <p:scale>
          <a:sx n="68" d="100"/>
          <a:sy n="68" d="100"/>
        </p:scale>
        <p:origin x="-1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6691E3C-B2D2-4ED4-806E-3C9D1355198A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4816517-BE5E-4B1D-B8B9-308DF584B2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76200" y="76200"/>
            <a:ext cx="1981200" cy="639763"/>
            <a:chOff x="152400" y="142875"/>
            <a:chExt cx="1981200" cy="639763"/>
          </a:xfrm>
        </p:grpSpPr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153988" y="152400"/>
              <a:ext cx="1979612" cy="63023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en-US" sz="3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sLHC</a:t>
              </a:r>
              <a:endParaRPr 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142875"/>
              <a:ext cx="647700" cy="63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Garoby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612AE-A19C-45F3-AD62-C37980EE89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C03E1-1029-4645-9DA3-3409FCE770BE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31E0B-17D6-45B1-8140-F66E3E1E7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78A34-FF30-42FB-B492-8F89D9902B48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14D68-5857-48AA-B0BF-85577C433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76200" y="46038"/>
            <a:ext cx="1981200" cy="639762"/>
            <a:chOff x="152400" y="142875"/>
            <a:chExt cx="1981200" cy="639763"/>
          </a:xfrm>
        </p:grpSpPr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153988" y="152400"/>
              <a:ext cx="1979612" cy="63023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en-US" sz="3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sLHC</a:t>
              </a:r>
              <a:endParaRPr 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142875"/>
              <a:ext cx="647700" cy="63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0"/>
            <a:ext cx="6629400" cy="685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11/11/2009 (CERN)	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lang="en-US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A1EA77-6FF4-48E2-A4AD-03224A916A21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38400" cy="365125"/>
          </a:xfrm>
        </p:spPr>
        <p:txBody>
          <a:bodyPr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3rd SPL Collaboration Meeting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7E471-EF88-4AFF-82C4-61CBCFE620D1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58D59-0F6F-4704-8F78-3E553E62F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BD36-CD8F-4701-8E1A-31384477ACD8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CF0D1-6242-4C37-A456-119EB974E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14F50-FC6A-401B-9F14-88391DCD1B59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2E825-934A-4F9A-B745-D44BE2B2D6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0A250-763D-4397-948D-E2CE43AE61A7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E593D-0B31-47F6-95FB-45057FFC0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17A9-4CF4-45F2-8632-117279489741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37640-5CAF-42FD-AAB1-2C8D8F12B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BD03-CD1C-45A7-A4AB-71FE6B19B610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43510-B624-4DEF-9C63-F4DC46AF2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E6426-3F8B-4981-9949-45F46B5B0A48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23B4C-7235-4014-B236-EF33332BDF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AEB35E-467C-4D5B-8B00-08F7FD99A477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9D5D40-7BDD-400B-8846-59E5762BC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20574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Closing </a:t>
            </a:r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Remarks</a:t>
            </a:r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3048000" y="4038600"/>
            <a:ext cx="3258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Manfred Wendt </a:t>
            </a:r>
            <a:r>
              <a:rPr lang="en-US" dirty="0"/>
              <a:t>– </a:t>
            </a:r>
            <a:r>
              <a:rPr lang="en-US" dirty="0" smtClean="0"/>
              <a:t>2 July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0" y="6149975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  <a:r>
              <a:rPr 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SPL Collaboration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Meeting jointly with ESS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30 June-2 July, 2010 – Lund / Sweden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0"/>
            <a:ext cx="11430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6629400" cy="685800"/>
          </a:xfrm>
        </p:spPr>
        <p:txBody>
          <a:bodyPr/>
          <a:lstStyle/>
          <a:p>
            <a:r>
              <a:rPr lang="en-US" b="1" dirty="0" smtClean="0"/>
              <a:t>Meeting Success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495800"/>
          </a:xfrm>
        </p:spPr>
        <p:txBody>
          <a:bodyPr/>
          <a:lstStyle/>
          <a:p>
            <a:r>
              <a:rPr lang="en-US" b="1" dirty="0" smtClean="0"/>
              <a:t>4</a:t>
            </a:r>
            <a:r>
              <a:rPr lang="en-US" b="1" baseline="30000" dirty="0" smtClean="0"/>
              <a:t>th</a:t>
            </a:r>
            <a:r>
              <a:rPr lang="en-US" b="1" dirty="0" smtClean="0"/>
              <a:t> SPL meeting… 1</a:t>
            </a:r>
            <a:r>
              <a:rPr lang="en-US" b="1" baseline="30000" dirty="0" smtClean="0"/>
              <a:t>st</a:t>
            </a:r>
            <a:r>
              <a:rPr lang="en-US" b="1" dirty="0" smtClean="0"/>
              <a:t> meeting for me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&gt;60 participants 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~</a:t>
            </a:r>
            <a:r>
              <a:rPr lang="en-US" dirty="0" smtClean="0">
                <a:solidFill>
                  <a:srgbClr val="002060"/>
                </a:solidFill>
              </a:rPr>
              <a:t>45 presentations in 2½ days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Fantastic location, weather, dinner, colleagues!</a:t>
            </a:r>
          </a:p>
          <a:p>
            <a:r>
              <a:rPr lang="en-US" b="1" dirty="0" smtClean="0"/>
              <a:t>SPL &amp; ESS are ambiguous and challenging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but not crazy (~5x beam power achieved at SNS)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Impressive progress on all critical systems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Enthusiastic, motivated partners &amp; collaborators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0"/>
            <a:ext cx="11430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6629400" cy="685800"/>
          </a:xfrm>
        </p:spPr>
        <p:txBody>
          <a:bodyPr/>
          <a:lstStyle/>
          <a:p>
            <a:r>
              <a:rPr lang="en-US" b="1" dirty="0" smtClean="0"/>
              <a:t>Motivation!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7543800" cy="2438400"/>
          </a:xfrm>
        </p:spPr>
        <p:txBody>
          <a:bodyPr/>
          <a:lstStyle/>
          <a:p>
            <a:r>
              <a:rPr lang="en-US" b="1" dirty="0" smtClean="0"/>
              <a:t>Colin CARLILE: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ESS: We have the money…!!!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SPL: A no is NOT a no! Continue Roland!!!</a:t>
            </a:r>
          </a:p>
          <a:p>
            <a:r>
              <a:rPr lang="en-US" b="1" u="sng" dirty="0" smtClean="0"/>
              <a:t>ESS &amp; SPL: Count on the community!!!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0"/>
            <a:ext cx="11430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6629400" cy="685800"/>
          </a:xfrm>
        </p:spPr>
        <p:txBody>
          <a:bodyPr/>
          <a:lstStyle/>
          <a:p>
            <a:r>
              <a:rPr lang="en-US" b="1" dirty="0" smtClean="0"/>
              <a:t>THANKS!!!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To all of you!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Thanks to the speakers!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Special thanks to the organizers:</a:t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Roland, Mats, ?, &amp; to the local organization!!!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… this finalizes the closing remarks,</a:t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                                   …but not yet this meeting.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SPL and ESS collaboration meetings will continue.</a:t>
            </a:r>
            <a:endParaRPr lang="en-US" b="1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0"/>
            <a:ext cx="11430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134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Comic Sans MS</vt:lpstr>
      <vt:lpstr>Times New Roman</vt:lpstr>
      <vt:lpstr>ＭＳ Ｐゴシック</vt:lpstr>
      <vt:lpstr>Office Theme</vt:lpstr>
      <vt:lpstr>Closing Remarks</vt:lpstr>
      <vt:lpstr>Meeting Success</vt:lpstr>
      <vt:lpstr>Motivation!</vt:lpstr>
      <vt:lpstr>THANKS!!!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cnoels</dc:creator>
  <cp:lastModifiedBy>manfred</cp:lastModifiedBy>
  <cp:revision>44</cp:revision>
  <dcterms:created xsi:type="dcterms:W3CDTF">2009-05-07T12:50:45Z</dcterms:created>
  <dcterms:modified xsi:type="dcterms:W3CDTF">2010-07-01T23:11:41Z</dcterms:modified>
</cp:coreProperties>
</file>