
<file path=[Content_Types].xml><?xml version="1.0" encoding="utf-8"?>
<Types xmlns="http://schemas.openxmlformats.org/package/2006/content-types">
  <Override PartName="/ppt/slideMasters/slideMaster2.xml" ContentType="application/vnd.openxmlformats-officedocument.presentationml.slideMaster+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Default Extension="bin" ContentType="application/vnd.openxmlformats-officedocument.oleObject"/>
  <Override PartName="/ppt/diagrams/colors1.xml" ContentType="application/vnd.openxmlformats-officedocument.drawingml.diagramColors+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49" r:id="rId2"/>
  </p:sldMasterIdLst>
  <p:notesMasterIdLst>
    <p:notesMasterId r:id="rId15"/>
  </p:notesMasterIdLst>
  <p:handoutMasterIdLst>
    <p:handoutMasterId r:id="rId16"/>
  </p:handoutMasterIdLst>
  <p:sldIdLst>
    <p:sldId id="256" r:id="rId3"/>
    <p:sldId id="261" r:id="rId4"/>
    <p:sldId id="257" r:id="rId5"/>
    <p:sldId id="263" r:id="rId6"/>
    <p:sldId id="264" r:id="rId7"/>
    <p:sldId id="265" r:id="rId8"/>
    <p:sldId id="266" r:id="rId9"/>
    <p:sldId id="258" r:id="rId10"/>
    <p:sldId id="262" r:id="rId11"/>
    <p:sldId id="267" r:id="rId12"/>
    <p:sldId id="259" r:id="rId13"/>
    <p:sldId id="268" r:id="rId14"/>
  </p:sldIdLst>
  <p:sldSz cx="13004800" cy="9753600"/>
  <p:notesSz cx="6858000" cy="9144000"/>
  <p:defaultTextStyle>
    <a:defPPr>
      <a:defRPr lang="en-US"/>
    </a:defPPr>
    <a:lvl1pPr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1pPr>
    <a:lvl2pPr marL="4572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2pPr>
    <a:lvl3pPr marL="9144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3pPr>
    <a:lvl4pPr marL="13716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4pPr>
    <a:lvl5pPr marL="1828800" algn="ctr" rtl="0" fontAlgn="base">
      <a:spcBef>
        <a:spcPct val="0"/>
      </a:spcBef>
      <a:spcAft>
        <a:spcPct val="0"/>
      </a:spcAft>
      <a:defRPr sz="4600" kern="1200">
        <a:solidFill>
          <a:srgbClr val="2D4141"/>
        </a:solidFill>
        <a:latin typeface="Futura Condensed" charset="0"/>
        <a:ea typeface="ヒラギノ角ゴ ProN W3" charset="-128"/>
        <a:cs typeface="+mn-cs"/>
        <a:sym typeface="Futura Condensed" charset="0"/>
      </a:defRPr>
    </a:lvl5pPr>
    <a:lvl6pPr marL="22860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6pPr>
    <a:lvl7pPr marL="27432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7pPr>
    <a:lvl8pPr marL="32004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8pPr>
    <a:lvl9pPr marL="3657600" algn="l" defTabSz="914400" rtl="0" eaLnBrk="1" latinLnBrk="0" hangingPunct="1">
      <a:defRPr sz="4600" kern="1200">
        <a:solidFill>
          <a:srgbClr val="2D4141"/>
        </a:solidFill>
        <a:latin typeface="Futura Condensed" charset="0"/>
        <a:ea typeface="ヒラギノ角ゴ ProN W3" charset="-128"/>
        <a:cs typeface="+mn-cs"/>
        <a:sym typeface="Futura Condensed"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42C4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158" y="-114"/>
      </p:cViewPr>
      <p:guideLst>
        <p:guide orient="horz" pos="3072"/>
        <p:guide pos="4096"/>
      </p:guideLst>
    </p:cSldViewPr>
  </p:slideViewPr>
  <p:notesTextViewPr>
    <p:cViewPr>
      <p:scale>
        <a:sx n="100" d="100"/>
        <a:sy n="100" d="100"/>
      </p:scale>
      <p:origin x="0" y="0"/>
    </p:cViewPr>
  </p:notesTextViewPr>
  <p:notesViewPr>
    <p:cSldViewPr>
      <p:cViewPr varScale="1">
        <p:scale>
          <a:sx n="85" d="100"/>
          <a:sy n="85" d="100"/>
        </p:scale>
        <p:origin x="-3150"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57F5884-178A-44CC-8223-3813353AFFCC}"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s-ES"/>
        </a:p>
      </dgm:t>
    </dgm:pt>
    <dgm:pt modelId="{2BE58A1C-20DD-4101-88BD-9A0219CD09BA}">
      <dgm:prSet phldrT="[Texto]"/>
      <dgm:spPr/>
      <dgm:t>
        <a:bodyPr/>
        <a:lstStyle/>
        <a:p>
          <a:r>
            <a:rPr lang="es-ES"/>
            <a:t>CRYOGENICS</a:t>
          </a:r>
        </a:p>
      </dgm:t>
    </dgm:pt>
    <dgm:pt modelId="{D4C1C670-4DC8-4280-A771-7136BD821E13}" type="parTrans" cxnId="{7E9EDAA9-F035-4429-9415-7C27CD556FEA}">
      <dgm:prSet/>
      <dgm:spPr/>
      <dgm:t>
        <a:bodyPr/>
        <a:lstStyle/>
        <a:p>
          <a:endParaRPr lang="es-ES"/>
        </a:p>
      </dgm:t>
    </dgm:pt>
    <dgm:pt modelId="{7FE1B3B2-4956-4181-8394-FE763ADE7F3B}" type="sibTrans" cxnId="{7E9EDAA9-F035-4429-9415-7C27CD556FEA}">
      <dgm:prSet/>
      <dgm:spPr/>
      <dgm:t>
        <a:bodyPr/>
        <a:lstStyle/>
        <a:p>
          <a:endParaRPr lang="es-ES"/>
        </a:p>
      </dgm:t>
    </dgm:pt>
    <dgm:pt modelId="{8189673D-39B2-4B83-B639-09FC03E595FE}">
      <dgm:prSet phldrT="[Texto]"/>
      <dgm:spPr/>
      <dgm:t>
        <a:bodyPr/>
        <a:lstStyle/>
        <a:p>
          <a:r>
            <a:rPr lang="es-ES"/>
            <a:t>REFRIGERATION</a:t>
          </a:r>
        </a:p>
      </dgm:t>
    </dgm:pt>
    <dgm:pt modelId="{F19CFD5E-F7A6-4E28-AB01-071FD75AF4C4}" type="parTrans" cxnId="{A2A61CD0-C782-4E76-B88B-B7B6893B9DA5}">
      <dgm:prSet/>
      <dgm:spPr/>
      <dgm:t>
        <a:bodyPr/>
        <a:lstStyle/>
        <a:p>
          <a:endParaRPr lang="es-ES"/>
        </a:p>
      </dgm:t>
    </dgm:pt>
    <dgm:pt modelId="{AFD5302B-2170-4C01-B580-B065A339DDFE}" type="sibTrans" cxnId="{A2A61CD0-C782-4E76-B88B-B7B6893B9DA5}">
      <dgm:prSet/>
      <dgm:spPr/>
      <dgm:t>
        <a:bodyPr/>
        <a:lstStyle/>
        <a:p>
          <a:endParaRPr lang="es-ES"/>
        </a:p>
      </dgm:t>
    </dgm:pt>
    <dgm:pt modelId="{E4204DEF-0D3F-4DCA-8E0F-0DD40747F676}">
      <dgm:prSet phldrT="[Texto]"/>
      <dgm:spPr/>
      <dgm:t>
        <a:bodyPr/>
        <a:lstStyle/>
        <a:p>
          <a:r>
            <a:rPr lang="es-ES"/>
            <a:t>AUXILIARY EQUIPMENT</a:t>
          </a:r>
        </a:p>
      </dgm:t>
    </dgm:pt>
    <dgm:pt modelId="{7F5B2689-4EB6-4D34-A3B3-3AF6D96B4102}" type="parTrans" cxnId="{D8BD07BC-4BB0-4A1B-B02F-AF256C6177FB}">
      <dgm:prSet/>
      <dgm:spPr/>
      <dgm:t>
        <a:bodyPr/>
        <a:lstStyle/>
        <a:p>
          <a:endParaRPr lang="es-ES"/>
        </a:p>
      </dgm:t>
    </dgm:pt>
    <dgm:pt modelId="{4328A990-0E99-41AF-A3CD-0032682DE383}" type="sibTrans" cxnId="{D8BD07BC-4BB0-4A1B-B02F-AF256C6177FB}">
      <dgm:prSet/>
      <dgm:spPr/>
      <dgm:t>
        <a:bodyPr/>
        <a:lstStyle/>
        <a:p>
          <a:endParaRPr lang="es-ES"/>
        </a:p>
      </dgm:t>
    </dgm:pt>
    <dgm:pt modelId="{BD6F863F-BF96-4D03-9753-F538F9AAF315}">
      <dgm:prSet phldrT="[Texto]"/>
      <dgm:spPr/>
      <dgm:t>
        <a:bodyPr/>
        <a:lstStyle/>
        <a:p>
          <a:r>
            <a:rPr lang="es-ES"/>
            <a:t>VACUUM SYSTEM</a:t>
          </a:r>
        </a:p>
      </dgm:t>
    </dgm:pt>
    <dgm:pt modelId="{D96C6460-3FCD-4188-BDF4-B9EA9A1532F1}" type="parTrans" cxnId="{D754C648-D70E-4B64-94FC-D0027DAD7195}">
      <dgm:prSet/>
      <dgm:spPr/>
      <dgm:t>
        <a:bodyPr/>
        <a:lstStyle/>
        <a:p>
          <a:endParaRPr lang="es-ES"/>
        </a:p>
      </dgm:t>
    </dgm:pt>
    <dgm:pt modelId="{B1AE1B33-1F0D-42F8-ACA1-819D0D43CA25}" type="sibTrans" cxnId="{D754C648-D70E-4B64-94FC-D0027DAD7195}">
      <dgm:prSet/>
      <dgm:spPr/>
      <dgm:t>
        <a:bodyPr/>
        <a:lstStyle/>
        <a:p>
          <a:endParaRPr lang="es-ES"/>
        </a:p>
      </dgm:t>
    </dgm:pt>
    <dgm:pt modelId="{C69C51B7-4B73-4850-B330-BB7C5BB2892A}">
      <dgm:prSet phldrT="[Texto]"/>
      <dgm:spPr/>
      <dgm:t>
        <a:bodyPr/>
        <a:lstStyle/>
        <a:p>
          <a:r>
            <a:rPr lang="es-ES"/>
            <a:t>ELECTRICITY</a:t>
          </a:r>
        </a:p>
      </dgm:t>
    </dgm:pt>
    <dgm:pt modelId="{6CBEE99F-04C3-4DBD-AA2D-E9916D1FD9AF}" type="parTrans" cxnId="{893928C1-5706-4C11-8E2F-85A18FD74067}">
      <dgm:prSet/>
      <dgm:spPr/>
      <dgm:t>
        <a:bodyPr/>
        <a:lstStyle/>
        <a:p>
          <a:endParaRPr lang="es-ES"/>
        </a:p>
      </dgm:t>
    </dgm:pt>
    <dgm:pt modelId="{E7BD949E-79EA-4736-A78D-13B836ED63EE}" type="sibTrans" cxnId="{893928C1-5706-4C11-8E2F-85A18FD74067}">
      <dgm:prSet/>
      <dgm:spPr/>
      <dgm:t>
        <a:bodyPr/>
        <a:lstStyle/>
        <a:p>
          <a:endParaRPr lang="es-ES"/>
        </a:p>
      </dgm:t>
    </dgm:pt>
    <dgm:pt modelId="{EFB5F46F-2653-40BE-AC6B-099C5A756FFD}">
      <dgm:prSet phldrT="[Texto]"/>
      <dgm:spPr/>
      <dgm:t>
        <a:bodyPr/>
        <a:lstStyle/>
        <a:p>
          <a:r>
            <a:rPr lang="es-ES"/>
            <a:t>HVAC</a:t>
          </a:r>
        </a:p>
      </dgm:t>
    </dgm:pt>
    <dgm:pt modelId="{8599911D-19D2-4D8E-B1B7-C0F401B9B1CC}" type="parTrans" cxnId="{C42EB4A1-DF7F-4281-94D4-611F88D11D92}">
      <dgm:prSet/>
      <dgm:spPr/>
      <dgm:t>
        <a:bodyPr/>
        <a:lstStyle/>
        <a:p>
          <a:endParaRPr lang="es-ES"/>
        </a:p>
      </dgm:t>
    </dgm:pt>
    <dgm:pt modelId="{0E373815-70A8-470D-AEE8-D68ED0CA25CD}" type="sibTrans" cxnId="{C42EB4A1-DF7F-4281-94D4-611F88D11D92}">
      <dgm:prSet/>
      <dgm:spPr/>
      <dgm:t>
        <a:bodyPr/>
        <a:lstStyle/>
        <a:p>
          <a:endParaRPr lang="es-ES"/>
        </a:p>
      </dgm:t>
    </dgm:pt>
    <dgm:pt modelId="{625B4913-89DF-461D-865A-0C1765670EA9}">
      <dgm:prSet phldrT="[Texto]"/>
      <dgm:spPr/>
      <dgm:t>
        <a:bodyPr/>
        <a:lstStyle/>
        <a:p>
          <a:r>
            <a:rPr lang="es-ES"/>
            <a:t>DESIGN UPDATE</a:t>
          </a:r>
        </a:p>
      </dgm:t>
    </dgm:pt>
    <dgm:pt modelId="{864B42F8-B25B-4098-8D7A-E397512007F3}" type="parTrans" cxnId="{B42C483A-F909-42F3-AC5D-F2818AB47247}">
      <dgm:prSet/>
      <dgm:spPr/>
      <dgm:t>
        <a:bodyPr/>
        <a:lstStyle/>
        <a:p>
          <a:endParaRPr lang="es-ES"/>
        </a:p>
      </dgm:t>
    </dgm:pt>
    <dgm:pt modelId="{5DBB8A54-A86F-461C-945F-935322568F66}" type="sibTrans" cxnId="{B42C483A-F909-42F3-AC5D-F2818AB47247}">
      <dgm:prSet/>
      <dgm:spPr/>
      <dgm:t>
        <a:bodyPr/>
        <a:lstStyle/>
        <a:p>
          <a:endParaRPr lang="es-ES"/>
        </a:p>
      </dgm:t>
    </dgm:pt>
    <dgm:pt modelId="{3F8DA5A1-00CD-499A-BB3B-273C9EBD60FD}">
      <dgm:prSet phldrT="[Texto]"/>
      <dgm:spPr/>
      <dgm:t>
        <a:bodyPr/>
        <a:lstStyle/>
        <a:p>
          <a:r>
            <a:rPr lang="es-ES"/>
            <a:t>WP3</a:t>
          </a:r>
        </a:p>
      </dgm:t>
    </dgm:pt>
    <dgm:pt modelId="{622ADE1F-2660-4545-B4D6-BBEF9E3204CE}" type="parTrans" cxnId="{A44AD406-B6B4-45EE-B36B-99E6740817A7}">
      <dgm:prSet/>
      <dgm:spPr/>
      <dgm:t>
        <a:bodyPr/>
        <a:lstStyle/>
        <a:p>
          <a:endParaRPr lang="es-ES"/>
        </a:p>
      </dgm:t>
    </dgm:pt>
    <dgm:pt modelId="{B9B81FE8-BF66-4100-9802-6CBAE0F0BBC8}" type="sibTrans" cxnId="{A44AD406-B6B4-45EE-B36B-99E6740817A7}">
      <dgm:prSet/>
      <dgm:spPr/>
      <dgm:t>
        <a:bodyPr/>
        <a:lstStyle/>
        <a:p>
          <a:endParaRPr lang="es-ES"/>
        </a:p>
      </dgm:t>
    </dgm:pt>
    <dgm:pt modelId="{D2DBABAE-C73C-4C6E-BD44-28981F449E35}">
      <dgm:prSet phldrT="[Texto]"/>
      <dgm:spPr/>
      <dgm:t>
        <a:bodyPr/>
        <a:lstStyle/>
        <a:p>
          <a:r>
            <a:rPr lang="es-ES"/>
            <a:t>PROTOTYPING</a:t>
          </a:r>
        </a:p>
      </dgm:t>
    </dgm:pt>
    <dgm:pt modelId="{90547D2B-20B2-4EDA-8F78-68BC4D59549F}" type="parTrans" cxnId="{962DDA22-85E0-45DF-8584-56968F1C9285}">
      <dgm:prSet/>
      <dgm:spPr/>
      <dgm:t>
        <a:bodyPr/>
        <a:lstStyle/>
        <a:p>
          <a:endParaRPr lang="es-ES"/>
        </a:p>
      </dgm:t>
    </dgm:pt>
    <dgm:pt modelId="{F45F4E45-5240-42EA-B0B5-F364C30B5537}" type="sibTrans" cxnId="{962DDA22-85E0-45DF-8584-56968F1C9285}">
      <dgm:prSet/>
      <dgm:spPr/>
      <dgm:t>
        <a:bodyPr/>
        <a:lstStyle/>
        <a:p>
          <a:endParaRPr lang="es-ES"/>
        </a:p>
      </dgm:t>
    </dgm:pt>
    <dgm:pt modelId="{AF2B0755-6BBC-4D4B-86AC-C3BD1A180332}">
      <dgm:prSet phldrT="[Texto]"/>
      <dgm:spPr/>
      <dgm:t>
        <a:bodyPr/>
        <a:lstStyle/>
        <a:p>
          <a:r>
            <a:rPr lang="es-ES"/>
            <a:t>TDR REPORT</a:t>
          </a:r>
        </a:p>
      </dgm:t>
    </dgm:pt>
    <dgm:pt modelId="{A013E696-E788-4655-86E4-B68D83F35882}" type="parTrans" cxnId="{E1218501-E852-4E22-AE13-BE743442F146}">
      <dgm:prSet/>
      <dgm:spPr/>
      <dgm:t>
        <a:bodyPr/>
        <a:lstStyle/>
        <a:p>
          <a:endParaRPr lang="es-ES"/>
        </a:p>
      </dgm:t>
    </dgm:pt>
    <dgm:pt modelId="{FA6CD9A6-E37A-4E26-96A5-6924F54B9ADD}" type="sibTrans" cxnId="{E1218501-E852-4E22-AE13-BE743442F146}">
      <dgm:prSet/>
      <dgm:spPr/>
      <dgm:t>
        <a:bodyPr/>
        <a:lstStyle/>
        <a:p>
          <a:endParaRPr lang="es-ES"/>
        </a:p>
      </dgm:t>
    </dgm:pt>
    <dgm:pt modelId="{E9E5956C-7DF0-4EBA-9925-40A12D922A22}">
      <dgm:prSet phldrT="[Texto]"/>
      <dgm:spPr/>
      <dgm:t>
        <a:bodyPr/>
        <a:lstStyle/>
        <a:p>
          <a:r>
            <a:rPr lang="es-ES" dirty="0"/>
            <a:t>WBS CONSTRUCTION</a:t>
          </a:r>
        </a:p>
      </dgm:t>
    </dgm:pt>
    <dgm:pt modelId="{EDAA80BD-8F33-41D0-81C8-ABDDEC93A15F}" type="parTrans" cxnId="{069FA425-B4E2-48F1-B339-22338CB58A4B}">
      <dgm:prSet/>
      <dgm:spPr/>
      <dgm:t>
        <a:bodyPr/>
        <a:lstStyle/>
        <a:p>
          <a:endParaRPr lang="es-ES"/>
        </a:p>
      </dgm:t>
    </dgm:pt>
    <dgm:pt modelId="{72B94E01-9DC0-4A9D-90BC-8AF90B725264}" type="sibTrans" cxnId="{069FA425-B4E2-48F1-B339-22338CB58A4B}">
      <dgm:prSet/>
      <dgm:spPr/>
      <dgm:t>
        <a:bodyPr/>
        <a:lstStyle/>
        <a:p>
          <a:endParaRPr lang="es-ES"/>
        </a:p>
      </dgm:t>
    </dgm:pt>
    <dgm:pt modelId="{2361B182-5CDD-40F5-ADA9-1C3C892A2F08}" type="pres">
      <dgm:prSet presAssocID="{657F5884-178A-44CC-8223-3813353AFFCC}" presName="hierChild1" presStyleCnt="0">
        <dgm:presLayoutVars>
          <dgm:orgChart val="1"/>
          <dgm:chPref val="1"/>
          <dgm:dir/>
          <dgm:animOne val="branch"/>
          <dgm:animLvl val="lvl"/>
          <dgm:resizeHandles/>
        </dgm:presLayoutVars>
      </dgm:prSet>
      <dgm:spPr/>
      <dgm:t>
        <a:bodyPr/>
        <a:lstStyle/>
        <a:p>
          <a:endParaRPr lang="es-ES"/>
        </a:p>
      </dgm:t>
    </dgm:pt>
    <dgm:pt modelId="{7534838F-0E33-47C2-BD32-345B0C6327DB}" type="pres">
      <dgm:prSet presAssocID="{3F8DA5A1-00CD-499A-BB3B-273C9EBD60FD}" presName="hierRoot1" presStyleCnt="0">
        <dgm:presLayoutVars>
          <dgm:hierBranch val="init"/>
        </dgm:presLayoutVars>
      </dgm:prSet>
      <dgm:spPr/>
    </dgm:pt>
    <dgm:pt modelId="{80137657-5993-43D5-90F1-ADF5740B1F62}" type="pres">
      <dgm:prSet presAssocID="{3F8DA5A1-00CD-499A-BB3B-273C9EBD60FD}" presName="rootComposite1" presStyleCnt="0"/>
      <dgm:spPr/>
    </dgm:pt>
    <dgm:pt modelId="{0D64298B-152D-4415-9A21-9E7E8EE2FB86}" type="pres">
      <dgm:prSet presAssocID="{3F8DA5A1-00CD-499A-BB3B-273C9EBD60FD}" presName="rootText1" presStyleLbl="node0" presStyleIdx="0" presStyleCnt="1">
        <dgm:presLayoutVars>
          <dgm:chPref val="3"/>
        </dgm:presLayoutVars>
      </dgm:prSet>
      <dgm:spPr/>
      <dgm:t>
        <a:bodyPr/>
        <a:lstStyle/>
        <a:p>
          <a:endParaRPr lang="es-ES"/>
        </a:p>
      </dgm:t>
    </dgm:pt>
    <dgm:pt modelId="{6E2317ED-E646-4282-81F9-3E47A7319A27}" type="pres">
      <dgm:prSet presAssocID="{3F8DA5A1-00CD-499A-BB3B-273C9EBD60FD}" presName="rootConnector1" presStyleLbl="node1" presStyleIdx="0" presStyleCnt="0"/>
      <dgm:spPr/>
      <dgm:t>
        <a:bodyPr/>
        <a:lstStyle/>
        <a:p>
          <a:endParaRPr lang="es-ES"/>
        </a:p>
      </dgm:t>
    </dgm:pt>
    <dgm:pt modelId="{EBD79380-8E05-4689-A140-A95D2BBF58A6}" type="pres">
      <dgm:prSet presAssocID="{3F8DA5A1-00CD-499A-BB3B-273C9EBD60FD}" presName="hierChild2" presStyleCnt="0"/>
      <dgm:spPr/>
    </dgm:pt>
    <dgm:pt modelId="{FDC18EC4-ECA3-4AE0-B4D0-DDB748C4BD38}" type="pres">
      <dgm:prSet presAssocID="{864B42F8-B25B-4098-8D7A-E397512007F3}" presName="Name37" presStyleLbl="parChTrans1D2" presStyleIdx="0" presStyleCnt="4"/>
      <dgm:spPr/>
      <dgm:t>
        <a:bodyPr/>
        <a:lstStyle/>
        <a:p>
          <a:endParaRPr lang="es-ES"/>
        </a:p>
      </dgm:t>
    </dgm:pt>
    <dgm:pt modelId="{10DED25A-6793-4891-9A2C-EE7284FCFDD9}" type="pres">
      <dgm:prSet presAssocID="{625B4913-89DF-461D-865A-0C1765670EA9}" presName="hierRoot2" presStyleCnt="0">
        <dgm:presLayoutVars>
          <dgm:hierBranch val="init"/>
        </dgm:presLayoutVars>
      </dgm:prSet>
      <dgm:spPr/>
    </dgm:pt>
    <dgm:pt modelId="{A513ABCB-CFF1-46DF-AF4E-CF76C0CBEFF3}" type="pres">
      <dgm:prSet presAssocID="{625B4913-89DF-461D-865A-0C1765670EA9}" presName="rootComposite" presStyleCnt="0"/>
      <dgm:spPr/>
    </dgm:pt>
    <dgm:pt modelId="{99A6AABA-3F17-45C9-B91A-F388C92E90F8}" type="pres">
      <dgm:prSet presAssocID="{625B4913-89DF-461D-865A-0C1765670EA9}" presName="rootText" presStyleLbl="node2" presStyleIdx="0" presStyleCnt="4">
        <dgm:presLayoutVars>
          <dgm:chPref val="3"/>
        </dgm:presLayoutVars>
      </dgm:prSet>
      <dgm:spPr/>
      <dgm:t>
        <a:bodyPr/>
        <a:lstStyle/>
        <a:p>
          <a:endParaRPr lang="es-ES"/>
        </a:p>
      </dgm:t>
    </dgm:pt>
    <dgm:pt modelId="{E9123005-D1AB-4E0B-940D-CF4EBA2F5F43}" type="pres">
      <dgm:prSet presAssocID="{625B4913-89DF-461D-865A-0C1765670EA9}" presName="rootConnector" presStyleLbl="node2" presStyleIdx="0" presStyleCnt="4"/>
      <dgm:spPr/>
      <dgm:t>
        <a:bodyPr/>
        <a:lstStyle/>
        <a:p>
          <a:endParaRPr lang="es-ES"/>
        </a:p>
      </dgm:t>
    </dgm:pt>
    <dgm:pt modelId="{A29399E9-811B-4ACC-9E3F-A0D10FDD73C4}" type="pres">
      <dgm:prSet presAssocID="{625B4913-89DF-461D-865A-0C1765670EA9}" presName="hierChild4" presStyleCnt="0"/>
      <dgm:spPr/>
    </dgm:pt>
    <dgm:pt modelId="{F19C00BD-D806-4DA7-84B6-588D48E475F5}" type="pres">
      <dgm:prSet presAssocID="{6CBEE99F-04C3-4DBD-AA2D-E9916D1FD9AF}" presName="Name37" presStyleLbl="parChTrans1D3" presStyleIdx="0" presStyleCnt="6"/>
      <dgm:spPr/>
      <dgm:t>
        <a:bodyPr/>
        <a:lstStyle/>
        <a:p>
          <a:endParaRPr lang="es-ES"/>
        </a:p>
      </dgm:t>
    </dgm:pt>
    <dgm:pt modelId="{63A40545-85D1-4F40-887F-B0940496937C}" type="pres">
      <dgm:prSet presAssocID="{C69C51B7-4B73-4850-B330-BB7C5BB2892A}" presName="hierRoot2" presStyleCnt="0">
        <dgm:presLayoutVars>
          <dgm:hierBranch val="init"/>
        </dgm:presLayoutVars>
      </dgm:prSet>
      <dgm:spPr/>
    </dgm:pt>
    <dgm:pt modelId="{9F0F8B70-B556-45BA-9FF5-6BC3A9E5B3F7}" type="pres">
      <dgm:prSet presAssocID="{C69C51B7-4B73-4850-B330-BB7C5BB2892A}" presName="rootComposite" presStyleCnt="0"/>
      <dgm:spPr/>
    </dgm:pt>
    <dgm:pt modelId="{F7AAD2D8-BA7F-4D28-9C82-4550C1AC3960}" type="pres">
      <dgm:prSet presAssocID="{C69C51B7-4B73-4850-B330-BB7C5BB2892A}" presName="rootText" presStyleLbl="node3" presStyleIdx="0" presStyleCnt="6">
        <dgm:presLayoutVars>
          <dgm:chPref val="3"/>
        </dgm:presLayoutVars>
      </dgm:prSet>
      <dgm:spPr/>
      <dgm:t>
        <a:bodyPr/>
        <a:lstStyle/>
        <a:p>
          <a:endParaRPr lang="es-ES"/>
        </a:p>
      </dgm:t>
    </dgm:pt>
    <dgm:pt modelId="{90090572-DFEB-4025-BA3A-71F6D8CB5FA8}" type="pres">
      <dgm:prSet presAssocID="{C69C51B7-4B73-4850-B330-BB7C5BB2892A}" presName="rootConnector" presStyleLbl="node3" presStyleIdx="0" presStyleCnt="6"/>
      <dgm:spPr/>
      <dgm:t>
        <a:bodyPr/>
        <a:lstStyle/>
        <a:p>
          <a:endParaRPr lang="es-ES"/>
        </a:p>
      </dgm:t>
    </dgm:pt>
    <dgm:pt modelId="{F74D17C7-789D-4BFF-AD87-C41080D66851}" type="pres">
      <dgm:prSet presAssocID="{C69C51B7-4B73-4850-B330-BB7C5BB2892A}" presName="hierChild4" presStyleCnt="0"/>
      <dgm:spPr/>
    </dgm:pt>
    <dgm:pt modelId="{2DCBB272-9C36-4CF7-8432-8488D94F2ABD}" type="pres">
      <dgm:prSet presAssocID="{C69C51B7-4B73-4850-B330-BB7C5BB2892A}" presName="hierChild5" presStyleCnt="0"/>
      <dgm:spPr/>
    </dgm:pt>
    <dgm:pt modelId="{294F4591-4212-49FD-B4CD-7B8580D7CEA2}" type="pres">
      <dgm:prSet presAssocID="{D96C6460-3FCD-4188-BDF4-B9EA9A1532F1}" presName="Name37" presStyleLbl="parChTrans1D3" presStyleIdx="1" presStyleCnt="6"/>
      <dgm:spPr/>
      <dgm:t>
        <a:bodyPr/>
        <a:lstStyle/>
        <a:p>
          <a:endParaRPr lang="es-ES"/>
        </a:p>
      </dgm:t>
    </dgm:pt>
    <dgm:pt modelId="{DCCC750A-81F9-407A-9FDF-6CBE0E3DE303}" type="pres">
      <dgm:prSet presAssocID="{BD6F863F-BF96-4D03-9753-F538F9AAF315}" presName="hierRoot2" presStyleCnt="0">
        <dgm:presLayoutVars>
          <dgm:hierBranch val="init"/>
        </dgm:presLayoutVars>
      </dgm:prSet>
      <dgm:spPr/>
    </dgm:pt>
    <dgm:pt modelId="{B2E90544-FF30-4E50-AC05-ACD8D782B5DC}" type="pres">
      <dgm:prSet presAssocID="{BD6F863F-BF96-4D03-9753-F538F9AAF315}" presName="rootComposite" presStyleCnt="0"/>
      <dgm:spPr/>
    </dgm:pt>
    <dgm:pt modelId="{B026AB35-B535-4AA6-9F4D-77080245D163}" type="pres">
      <dgm:prSet presAssocID="{BD6F863F-BF96-4D03-9753-F538F9AAF315}" presName="rootText" presStyleLbl="node3" presStyleIdx="1" presStyleCnt="6">
        <dgm:presLayoutVars>
          <dgm:chPref val="3"/>
        </dgm:presLayoutVars>
      </dgm:prSet>
      <dgm:spPr/>
      <dgm:t>
        <a:bodyPr/>
        <a:lstStyle/>
        <a:p>
          <a:endParaRPr lang="es-ES"/>
        </a:p>
      </dgm:t>
    </dgm:pt>
    <dgm:pt modelId="{05342CD5-1F44-46F7-AC72-6CA8A144FDC8}" type="pres">
      <dgm:prSet presAssocID="{BD6F863F-BF96-4D03-9753-F538F9AAF315}" presName="rootConnector" presStyleLbl="node3" presStyleIdx="1" presStyleCnt="6"/>
      <dgm:spPr/>
      <dgm:t>
        <a:bodyPr/>
        <a:lstStyle/>
        <a:p>
          <a:endParaRPr lang="es-ES"/>
        </a:p>
      </dgm:t>
    </dgm:pt>
    <dgm:pt modelId="{EEC81021-40A6-4834-A5DE-2C3B35C077AC}" type="pres">
      <dgm:prSet presAssocID="{BD6F863F-BF96-4D03-9753-F538F9AAF315}" presName="hierChild4" presStyleCnt="0"/>
      <dgm:spPr/>
    </dgm:pt>
    <dgm:pt modelId="{CF49205F-8AE4-4DCB-9868-1A99EAC7F70A}" type="pres">
      <dgm:prSet presAssocID="{BD6F863F-BF96-4D03-9753-F538F9AAF315}" presName="hierChild5" presStyleCnt="0"/>
      <dgm:spPr/>
    </dgm:pt>
    <dgm:pt modelId="{0D8BF189-745E-4AEC-913F-88B2867C469A}" type="pres">
      <dgm:prSet presAssocID="{8599911D-19D2-4D8E-B1B7-C0F401B9B1CC}" presName="Name37" presStyleLbl="parChTrans1D3" presStyleIdx="2" presStyleCnt="6"/>
      <dgm:spPr/>
      <dgm:t>
        <a:bodyPr/>
        <a:lstStyle/>
        <a:p>
          <a:endParaRPr lang="es-ES"/>
        </a:p>
      </dgm:t>
    </dgm:pt>
    <dgm:pt modelId="{C5F0F540-04C3-4CCB-97F7-79CE51C024CD}" type="pres">
      <dgm:prSet presAssocID="{EFB5F46F-2653-40BE-AC6B-099C5A756FFD}" presName="hierRoot2" presStyleCnt="0">
        <dgm:presLayoutVars>
          <dgm:hierBranch val="init"/>
        </dgm:presLayoutVars>
      </dgm:prSet>
      <dgm:spPr/>
    </dgm:pt>
    <dgm:pt modelId="{15FD1158-865F-4702-8A34-0361A81F7A11}" type="pres">
      <dgm:prSet presAssocID="{EFB5F46F-2653-40BE-AC6B-099C5A756FFD}" presName="rootComposite" presStyleCnt="0"/>
      <dgm:spPr/>
    </dgm:pt>
    <dgm:pt modelId="{2B48C19E-75AA-4DD3-89BB-4D89029094D5}" type="pres">
      <dgm:prSet presAssocID="{EFB5F46F-2653-40BE-AC6B-099C5A756FFD}" presName="rootText" presStyleLbl="node3" presStyleIdx="2" presStyleCnt="6">
        <dgm:presLayoutVars>
          <dgm:chPref val="3"/>
        </dgm:presLayoutVars>
      </dgm:prSet>
      <dgm:spPr/>
      <dgm:t>
        <a:bodyPr/>
        <a:lstStyle/>
        <a:p>
          <a:endParaRPr lang="es-ES"/>
        </a:p>
      </dgm:t>
    </dgm:pt>
    <dgm:pt modelId="{3F1D1BD1-877F-44AE-BDE7-BA96E19D666C}" type="pres">
      <dgm:prSet presAssocID="{EFB5F46F-2653-40BE-AC6B-099C5A756FFD}" presName="rootConnector" presStyleLbl="node3" presStyleIdx="2" presStyleCnt="6"/>
      <dgm:spPr/>
      <dgm:t>
        <a:bodyPr/>
        <a:lstStyle/>
        <a:p>
          <a:endParaRPr lang="es-ES"/>
        </a:p>
      </dgm:t>
    </dgm:pt>
    <dgm:pt modelId="{E2A57A35-841D-4B3A-B497-4EEEB4E3C5BD}" type="pres">
      <dgm:prSet presAssocID="{EFB5F46F-2653-40BE-AC6B-099C5A756FFD}" presName="hierChild4" presStyleCnt="0"/>
      <dgm:spPr/>
    </dgm:pt>
    <dgm:pt modelId="{9CF4508C-6B18-479E-8C7A-D024936A2D66}" type="pres">
      <dgm:prSet presAssocID="{EFB5F46F-2653-40BE-AC6B-099C5A756FFD}" presName="hierChild5" presStyleCnt="0"/>
      <dgm:spPr/>
    </dgm:pt>
    <dgm:pt modelId="{3D778BF4-0F95-408E-9146-8DC7392B985B}" type="pres">
      <dgm:prSet presAssocID="{7F5B2689-4EB6-4D34-A3B3-3AF6D96B4102}" presName="Name37" presStyleLbl="parChTrans1D3" presStyleIdx="3" presStyleCnt="6"/>
      <dgm:spPr/>
      <dgm:t>
        <a:bodyPr/>
        <a:lstStyle/>
        <a:p>
          <a:endParaRPr lang="es-ES"/>
        </a:p>
      </dgm:t>
    </dgm:pt>
    <dgm:pt modelId="{72E5B6ED-6C3C-4F06-B893-726693C903F5}" type="pres">
      <dgm:prSet presAssocID="{E4204DEF-0D3F-4DCA-8E0F-0DD40747F676}" presName="hierRoot2" presStyleCnt="0">
        <dgm:presLayoutVars>
          <dgm:hierBranch val="init"/>
        </dgm:presLayoutVars>
      </dgm:prSet>
      <dgm:spPr/>
    </dgm:pt>
    <dgm:pt modelId="{BFC94D90-EB95-4988-8F06-A37726C1372B}" type="pres">
      <dgm:prSet presAssocID="{E4204DEF-0D3F-4DCA-8E0F-0DD40747F676}" presName="rootComposite" presStyleCnt="0"/>
      <dgm:spPr/>
    </dgm:pt>
    <dgm:pt modelId="{F9795079-34B5-4B1F-93F1-485A79CEC3E1}" type="pres">
      <dgm:prSet presAssocID="{E4204DEF-0D3F-4DCA-8E0F-0DD40747F676}" presName="rootText" presStyleLbl="node3" presStyleIdx="3" presStyleCnt="6">
        <dgm:presLayoutVars>
          <dgm:chPref val="3"/>
        </dgm:presLayoutVars>
      </dgm:prSet>
      <dgm:spPr/>
      <dgm:t>
        <a:bodyPr/>
        <a:lstStyle/>
        <a:p>
          <a:endParaRPr lang="es-ES"/>
        </a:p>
      </dgm:t>
    </dgm:pt>
    <dgm:pt modelId="{7C997B00-4175-4C5C-B96C-29F38BE17502}" type="pres">
      <dgm:prSet presAssocID="{E4204DEF-0D3F-4DCA-8E0F-0DD40747F676}" presName="rootConnector" presStyleLbl="node3" presStyleIdx="3" presStyleCnt="6"/>
      <dgm:spPr/>
      <dgm:t>
        <a:bodyPr/>
        <a:lstStyle/>
        <a:p>
          <a:endParaRPr lang="es-ES"/>
        </a:p>
      </dgm:t>
    </dgm:pt>
    <dgm:pt modelId="{684A28B9-A688-4D75-9CF4-45B558138CF3}" type="pres">
      <dgm:prSet presAssocID="{E4204DEF-0D3F-4DCA-8E0F-0DD40747F676}" presName="hierChild4" presStyleCnt="0"/>
      <dgm:spPr/>
    </dgm:pt>
    <dgm:pt modelId="{3CD14641-0C33-40E5-9F05-31E65E69C0FA}" type="pres">
      <dgm:prSet presAssocID="{E4204DEF-0D3F-4DCA-8E0F-0DD40747F676}" presName="hierChild5" presStyleCnt="0"/>
      <dgm:spPr/>
    </dgm:pt>
    <dgm:pt modelId="{FF7175A8-2E4A-4D0C-80D4-D4604AEE930B}" type="pres">
      <dgm:prSet presAssocID="{F19CFD5E-F7A6-4E28-AB01-071FD75AF4C4}" presName="Name37" presStyleLbl="parChTrans1D3" presStyleIdx="4" presStyleCnt="6"/>
      <dgm:spPr/>
      <dgm:t>
        <a:bodyPr/>
        <a:lstStyle/>
        <a:p>
          <a:endParaRPr lang="es-ES"/>
        </a:p>
      </dgm:t>
    </dgm:pt>
    <dgm:pt modelId="{F7F0C34F-5906-468E-A345-F8AB18976253}" type="pres">
      <dgm:prSet presAssocID="{8189673D-39B2-4B83-B639-09FC03E595FE}" presName="hierRoot2" presStyleCnt="0">
        <dgm:presLayoutVars>
          <dgm:hierBranch val="init"/>
        </dgm:presLayoutVars>
      </dgm:prSet>
      <dgm:spPr/>
    </dgm:pt>
    <dgm:pt modelId="{9AD879ED-F6E0-412E-A56A-18A1975CAAEA}" type="pres">
      <dgm:prSet presAssocID="{8189673D-39B2-4B83-B639-09FC03E595FE}" presName="rootComposite" presStyleCnt="0"/>
      <dgm:spPr/>
    </dgm:pt>
    <dgm:pt modelId="{B78D58B2-B1FC-486E-AFAB-D634DA343E39}" type="pres">
      <dgm:prSet presAssocID="{8189673D-39B2-4B83-B639-09FC03E595FE}" presName="rootText" presStyleLbl="node3" presStyleIdx="4" presStyleCnt="6">
        <dgm:presLayoutVars>
          <dgm:chPref val="3"/>
        </dgm:presLayoutVars>
      </dgm:prSet>
      <dgm:spPr/>
      <dgm:t>
        <a:bodyPr/>
        <a:lstStyle/>
        <a:p>
          <a:endParaRPr lang="es-ES"/>
        </a:p>
      </dgm:t>
    </dgm:pt>
    <dgm:pt modelId="{A997BFA0-0265-40B8-A2D2-8DB6312B48BC}" type="pres">
      <dgm:prSet presAssocID="{8189673D-39B2-4B83-B639-09FC03E595FE}" presName="rootConnector" presStyleLbl="node3" presStyleIdx="4" presStyleCnt="6"/>
      <dgm:spPr/>
      <dgm:t>
        <a:bodyPr/>
        <a:lstStyle/>
        <a:p>
          <a:endParaRPr lang="es-ES"/>
        </a:p>
      </dgm:t>
    </dgm:pt>
    <dgm:pt modelId="{295B0C83-5302-4027-A44C-7CDD9D1DFE3C}" type="pres">
      <dgm:prSet presAssocID="{8189673D-39B2-4B83-B639-09FC03E595FE}" presName="hierChild4" presStyleCnt="0"/>
      <dgm:spPr/>
    </dgm:pt>
    <dgm:pt modelId="{74920282-CCFA-45AD-94EB-5E4D23DD1D47}" type="pres">
      <dgm:prSet presAssocID="{8189673D-39B2-4B83-B639-09FC03E595FE}" presName="hierChild5" presStyleCnt="0"/>
      <dgm:spPr/>
    </dgm:pt>
    <dgm:pt modelId="{C83DF574-A3E3-44D8-B5E9-E7AE624026AE}" type="pres">
      <dgm:prSet presAssocID="{D4C1C670-4DC8-4280-A771-7136BD821E13}" presName="Name37" presStyleLbl="parChTrans1D3" presStyleIdx="5" presStyleCnt="6"/>
      <dgm:spPr/>
      <dgm:t>
        <a:bodyPr/>
        <a:lstStyle/>
        <a:p>
          <a:endParaRPr lang="es-ES"/>
        </a:p>
      </dgm:t>
    </dgm:pt>
    <dgm:pt modelId="{4720EEE7-1A29-416A-B922-7125657CEAA6}" type="pres">
      <dgm:prSet presAssocID="{2BE58A1C-20DD-4101-88BD-9A0219CD09BA}" presName="hierRoot2" presStyleCnt="0">
        <dgm:presLayoutVars>
          <dgm:hierBranch val="init"/>
        </dgm:presLayoutVars>
      </dgm:prSet>
      <dgm:spPr/>
    </dgm:pt>
    <dgm:pt modelId="{5AAEEEFD-4315-4A03-9E21-61772C759EF4}" type="pres">
      <dgm:prSet presAssocID="{2BE58A1C-20DD-4101-88BD-9A0219CD09BA}" presName="rootComposite" presStyleCnt="0"/>
      <dgm:spPr/>
    </dgm:pt>
    <dgm:pt modelId="{537E847C-5DFA-48C9-98F7-EAAC4E24AD54}" type="pres">
      <dgm:prSet presAssocID="{2BE58A1C-20DD-4101-88BD-9A0219CD09BA}" presName="rootText" presStyleLbl="node3" presStyleIdx="5" presStyleCnt="6">
        <dgm:presLayoutVars>
          <dgm:chPref val="3"/>
        </dgm:presLayoutVars>
      </dgm:prSet>
      <dgm:spPr/>
      <dgm:t>
        <a:bodyPr/>
        <a:lstStyle/>
        <a:p>
          <a:endParaRPr lang="es-ES"/>
        </a:p>
      </dgm:t>
    </dgm:pt>
    <dgm:pt modelId="{D8E0029F-2166-4EA1-9742-A2CDE09A5300}" type="pres">
      <dgm:prSet presAssocID="{2BE58A1C-20DD-4101-88BD-9A0219CD09BA}" presName="rootConnector" presStyleLbl="node3" presStyleIdx="5" presStyleCnt="6"/>
      <dgm:spPr/>
      <dgm:t>
        <a:bodyPr/>
        <a:lstStyle/>
        <a:p>
          <a:endParaRPr lang="es-ES"/>
        </a:p>
      </dgm:t>
    </dgm:pt>
    <dgm:pt modelId="{16D1AA96-6225-47DF-9B24-E3DB8BCED66D}" type="pres">
      <dgm:prSet presAssocID="{2BE58A1C-20DD-4101-88BD-9A0219CD09BA}" presName="hierChild4" presStyleCnt="0"/>
      <dgm:spPr/>
    </dgm:pt>
    <dgm:pt modelId="{74CD7A5D-9FCA-4C1B-A8AE-36841B40588C}" type="pres">
      <dgm:prSet presAssocID="{2BE58A1C-20DD-4101-88BD-9A0219CD09BA}" presName="hierChild5" presStyleCnt="0"/>
      <dgm:spPr/>
    </dgm:pt>
    <dgm:pt modelId="{56C2E923-C8BA-4F54-9FDB-FED86A1A850D}" type="pres">
      <dgm:prSet presAssocID="{625B4913-89DF-461D-865A-0C1765670EA9}" presName="hierChild5" presStyleCnt="0"/>
      <dgm:spPr/>
    </dgm:pt>
    <dgm:pt modelId="{AF4ED5E0-2601-47D3-AFA9-867ED33ED66B}" type="pres">
      <dgm:prSet presAssocID="{90547D2B-20B2-4EDA-8F78-68BC4D59549F}" presName="Name37" presStyleLbl="parChTrans1D2" presStyleIdx="1" presStyleCnt="4"/>
      <dgm:spPr/>
      <dgm:t>
        <a:bodyPr/>
        <a:lstStyle/>
        <a:p>
          <a:endParaRPr lang="es-ES"/>
        </a:p>
      </dgm:t>
    </dgm:pt>
    <dgm:pt modelId="{4B7E5C90-C162-43A2-B5E9-3036AFB74FD4}" type="pres">
      <dgm:prSet presAssocID="{D2DBABAE-C73C-4C6E-BD44-28981F449E35}" presName="hierRoot2" presStyleCnt="0">
        <dgm:presLayoutVars>
          <dgm:hierBranch val="init"/>
        </dgm:presLayoutVars>
      </dgm:prSet>
      <dgm:spPr/>
    </dgm:pt>
    <dgm:pt modelId="{28C9B722-732F-4829-999A-F83925C77866}" type="pres">
      <dgm:prSet presAssocID="{D2DBABAE-C73C-4C6E-BD44-28981F449E35}" presName="rootComposite" presStyleCnt="0"/>
      <dgm:spPr/>
    </dgm:pt>
    <dgm:pt modelId="{806810F5-88E7-4AFF-B6B2-CCB209C525A3}" type="pres">
      <dgm:prSet presAssocID="{D2DBABAE-C73C-4C6E-BD44-28981F449E35}" presName="rootText" presStyleLbl="node2" presStyleIdx="1" presStyleCnt="4">
        <dgm:presLayoutVars>
          <dgm:chPref val="3"/>
        </dgm:presLayoutVars>
      </dgm:prSet>
      <dgm:spPr/>
      <dgm:t>
        <a:bodyPr/>
        <a:lstStyle/>
        <a:p>
          <a:endParaRPr lang="es-ES"/>
        </a:p>
      </dgm:t>
    </dgm:pt>
    <dgm:pt modelId="{46231B3D-EC25-4574-9C7A-BB17E2491486}" type="pres">
      <dgm:prSet presAssocID="{D2DBABAE-C73C-4C6E-BD44-28981F449E35}" presName="rootConnector" presStyleLbl="node2" presStyleIdx="1" presStyleCnt="4"/>
      <dgm:spPr/>
      <dgm:t>
        <a:bodyPr/>
        <a:lstStyle/>
        <a:p>
          <a:endParaRPr lang="es-ES"/>
        </a:p>
      </dgm:t>
    </dgm:pt>
    <dgm:pt modelId="{A48179EC-8A7D-49F8-8154-F8B2E60E0F47}" type="pres">
      <dgm:prSet presAssocID="{D2DBABAE-C73C-4C6E-BD44-28981F449E35}" presName="hierChild4" presStyleCnt="0"/>
      <dgm:spPr/>
    </dgm:pt>
    <dgm:pt modelId="{D8E6EB98-1440-45EC-AD5B-B39DD48141AA}" type="pres">
      <dgm:prSet presAssocID="{D2DBABAE-C73C-4C6E-BD44-28981F449E35}" presName="hierChild5" presStyleCnt="0"/>
      <dgm:spPr/>
    </dgm:pt>
    <dgm:pt modelId="{A15FAEF3-7851-4365-B84E-36F567634211}" type="pres">
      <dgm:prSet presAssocID="{A013E696-E788-4655-86E4-B68D83F35882}" presName="Name37" presStyleLbl="parChTrans1D2" presStyleIdx="2" presStyleCnt="4"/>
      <dgm:spPr/>
      <dgm:t>
        <a:bodyPr/>
        <a:lstStyle/>
        <a:p>
          <a:endParaRPr lang="es-ES"/>
        </a:p>
      </dgm:t>
    </dgm:pt>
    <dgm:pt modelId="{C23AD6D7-3A5B-4318-B94A-CDF4FFBDCEF0}" type="pres">
      <dgm:prSet presAssocID="{AF2B0755-6BBC-4D4B-86AC-C3BD1A180332}" presName="hierRoot2" presStyleCnt="0">
        <dgm:presLayoutVars>
          <dgm:hierBranch val="init"/>
        </dgm:presLayoutVars>
      </dgm:prSet>
      <dgm:spPr/>
    </dgm:pt>
    <dgm:pt modelId="{46720EEA-F5EC-4A1E-A11D-6D1A154C29CD}" type="pres">
      <dgm:prSet presAssocID="{AF2B0755-6BBC-4D4B-86AC-C3BD1A180332}" presName="rootComposite" presStyleCnt="0"/>
      <dgm:spPr/>
    </dgm:pt>
    <dgm:pt modelId="{6489807F-9AAB-4FC8-AAF0-0BFD7FC70C78}" type="pres">
      <dgm:prSet presAssocID="{AF2B0755-6BBC-4D4B-86AC-C3BD1A180332}" presName="rootText" presStyleLbl="node2" presStyleIdx="2" presStyleCnt="4">
        <dgm:presLayoutVars>
          <dgm:chPref val="3"/>
        </dgm:presLayoutVars>
      </dgm:prSet>
      <dgm:spPr/>
      <dgm:t>
        <a:bodyPr/>
        <a:lstStyle/>
        <a:p>
          <a:endParaRPr lang="es-ES"/>
        </a:p>
      </dgm:t>
    </dgm:pt>
    <dgm:pt modelId="{FE619D8A-2BF9-47C7-B67F-33AF24594C80}" type="pres">
      <dgm:prSet presAssocID="{AF2B0755-6BBC-4D4B-86AC-C3BD1A180332}" presName="rootConnector" presStyleLbl="node2" presStyleIdx="2" presStyleCnt="4"/>
      <dgm:spPr/>
      <dgm:t>
        <a:bodyPr/>
        <a:lstStyle/>
        <a:p>
          <a:endParaRPr lang="es-ES"/>
        </a:p>
      </dgm:t>
    </dgm:pt>
    <dgm:pt modelId="{AD65CFA4-B3B9-45D2-ABDB-DAD05D60C576}" type="pres">
      <dgm:prSet presAssocID="{AF2B0755-6BBC-4D4B-86AC-C3BD1A180332}" presName="hierChild4" presStyleCnt="0"/>
      <dgm:spPr/>
    </dgm:pt>
    <dgm:pt modelId="{F7AD6CEE-8F1C-45FF-8E7E-D3CFF9E45BB5}" type="pres">
      <dgm:prSet presAssocID="{AF2B0755-6BBC-4D4B-86AC-C3BD1A180332}" presName="hierChild5" presStyleCnt="0"/>
      <dgm:spPr/>
    </dgm:pt>
    <dgm:pt modelId="{331C487F-AC8A-44E8-800A-A6215A6F9FA1}" type="pres">
      <dgm:prSet presAssocID="{EDAA80BD-8F33-41D0-81C8-ABDDEC93A15F}" presName="Name37" presStyleLbl="parChTrans1D2" presStyleIdx="3" presStyleCnt="4"/>
      <dgm:spPr/>
      <dgm:t>
        <a:bodyPr/>
        <a:lstStyle/>
        <a:p>
          <a:endParaRPr lang="es-ES"/>
        </a:p>
      </dgm:t>
    </dgm:pt>
    <dgm:pt modelId="{104A31A6-E887-48EE-ACE1-A23D815A4E36}" type="pres">
      <dgm:prSet presAssocID="{E9E5956C-7DF0-4EBA-9925-40A12D922A22}" presName="hierRoot2" presStyleCnt="0">
        <dgm:presLayoutVars>
          <dgm:hierBranch val="init"/>
        </dgm:presLayoutVars>
      </dgm:prSet>
      <dgm:spPr/>
    </dgm:pt>
    <dgm:pt modelId="{3B23FF54-98F5-460D-90B2-822B7D3A5031}" type="pres">
      <dgm:prSet presAssocID="{E9E5956C-7DF0-4EBA-9925-40A12D922A22}" presName="rootComposite" presStyleCnt="0"/>
      <dgm:spPr/>
    </dgm:pt>
    <dgm:pt modelId="{9555E37F-E2B5-4DA9-BE01-5F61DDBBFC49}" type="pres">
      <dgm:prSet presAssocID="{E9E5956C-7DF0-4EBA-9925-40A12D922A22}" presName="rootText" presStyleLbl="node2" presStyleIdx="3" presStyleCnt="4">
        <dgm:presLayoutVars>
          <dgm:chPref val="3"/>
        </dgm:presLayoutVars>
      </dgm:prSet>
      <dgm:spPr/>
      <dgm:t>
        <a:bodyPr/>
        <a:lstStyle/>
        <a:p>
          <a:endParaRPr lang="es-ES"/>
        </a:p>
      </dgm:t>
    </dgm:pt>
    <dgm:pt modelId="{3499254D-0F01-4215-874C-22215F02177F}" type="pres">
      <dgm:prSet presAssocID="{E9E5956C-7DF0-4EBA-9925-40A12D922A22}" presName="rootConnector" presStyleLbl="node2" presStyleIdx="3" presStyleCnt="4"/>
      <dgm:spPr/>
      <dgm:t>
        <a:bodyPr/>
        <a:lstStyle/>
        <a:p>
          <a:endParaRPr lang="es-ES"/>
        </a:p>
      </dgm:t>
    </dgm:pt>
    <dgm:pt modelId="{9259290A-B61B-47A6-BD93-6100354DFE11}" type="pres">
      <dgm:prSet presAssocID="{E9E5956C-7DF0-4EBA-9925-40A12D922A22}" presName="hierChild4" presStyleCnt="0"/>
      <dgm:spPr/>
    </dgm:pt>
    <dgm:pt modelId="{A5CBF56D-D8CC-48D1-85F3-009A15F65C03}" type="pres">
      <dgm:prSet presAssocID="{E9E5956C-7DF0-4EBA-9925-40A12D922A22}" presName="hierChild5" presStyleCnt="0"/>
      <dgm:spPr/>
    </dgm:pt>
    <dgm:pt modelId="{BD971CAF-1240-4938-A4C6-6E6615E419BC}" type="pres">
      <dgm:prSet presAssocID="{3F8DA5A1-00CD-499A-BB3B-273C9EBD60FD}" presName="hierChild3" presStyleCnt="0"/>
      <dgm:spPr/>
    </dgm:pt>
  </dgm:ptLst>
  <dgm:cxnLst>
    <dgm:cxn modelId="{FE7D9069-18E2-40D5-9970-D242B9B24F16}" type="presOf" srcId="{2BE58A1C-20DD-4101-88BD-9A0219CD09BA}" destId="{D8E0029F-2166-4EA1-9742-A2CDE09A5300}" srcOrd="1" destOrd="0" presId="urn:microsoft.com/office/officeart/2005/8/layout/orgChart1"/>
    <dgm:cxn modelId="{99867B1F-5AFD-432E-B181-9A401BF904AA}" type="presOf" srcId="{D2DBABAE-C73C-4C6E-BD44-28981F449E35}" destId="{806810F5-88E7-4AFF-B6B2-CCB209C525A3}" srcOrd="0" destOrd="0" presId="urn:microsoft.com/office/officeart/2005/8/layout/orgChart1"/>
    <dgm:cxn modelId="{A44AD406-B6B4-45EE-B36B-99E6740817A7}" srcId="{657F5884-178A-44CC-8223-3813353AFFCC}" destId="{3F8DA5A1-00CD-499A-BB3B-273C9EBD60FD}" srcOrd="0" destOrd="0" parTransId="{622ADE1F-2660-4545-B4D6-BBEF9E3204CE}" sibTransId="{B9B81FE8-BF66-4100-9802-6CBAE0F0BBC8}"/>
    <dgm:cxn modelId="{00CD06BE-2668-49B3-9A01-934B24684BB4}" type="presOf" srcId="{A013E696-E788-4655-86E4-B68D83F35882}" destId="{A15FAEF3-7851-4365-B84E-36F567634211}" srcOrd="0" destOrd="0" presId="urn:microsoft.com/office/officeart/2005/8/layout/orgChart1"/>
    <dgm:cxn modelId="{640781C5-1811-4A3C-B43E-834E4969C602}" type="presOf" srcId="{6CBEE99F-04C3-4DBD-AA2D-E9916D1FD9AF}" destId="{F19C00BD-D806-4DA7-84B6-588D48E475F5}" srcOrd="0" destOrd="0" presId="urn:microsoft.com/office/officeart/2005/8/layout/orgChart1"/>
    <dgm:cxn modelId="{91B8E44B-18C8-4248-B551-3DA136889EB8}" type="presOf" srcId="{8189673D-39B2-4B83-B639-09FC03E595FE}" destId="{A997BFA0-0265-40B8-A2D2-8DB6312B48BC}" srcOrd="1" destOrd="0" presId="urn:microsoft.com/office/officeart/2005/8/layout/orgChart1"/>
    <dgm:cxn modelId="{6818D9B0-018F-45C3-920A-3EDDE87FAD3D}" type="presOf" srcId="{E9E5956C-7DF0-4EBA-9925-40A12D922A22}" destId="{3499254D-0F01-4215-874C-22215F02177F}" srcOrd="1" destOrd="0" presId="urn:microsoft.com/office/officeart/2005/8/layout/orgChart1"/>
    <dgm:cxn modelId="{C1143F2D-BF9E-445B-A5A5-83A6EE9B50DC}" type="presOf" srcId="{2BE58A1C-20DD-4101-88BD-9A0219CD09BA}" destId="{537E847C-5DFA-48C9-98F7-EAAC4E24AD54}" srcOrd="0" destOrd="0" presId="urn:microsoft.com/office/officeart/2005/8/layout/orgChart1"/>
    <dgm:cxn modelId="{D8BD07BC-4BB0-4A1B-B02F-AF256C6177FB}" srcId="{625B4913-89DF-461D-865A-0C1765670EA9}" destId="{E4204DEF-0D3F-4DCA-8E0F-0DD40747F676}" srcOrd="3" destOrd="0" parTransId="{7F5B2689-4EB6-4D34-A3B3-3AF6D96B4102}" sibTransId="{4328A990-0E99-41AF-A3CD-0032682DE383}"/>
    <dgm:cxn modelId="{3E05BD0F-2B6C-4EFB-9FDB-14111BEA9A0F}" type="presOf" srcId="{864B42F8-B25B-4098-8D7A-E397512007F3}" destId="{FDC18EC4-ECA3-4AE0-B4D0-DDB748C4BD38}" srcOrd="0" destOrd="0" presId="urn:microsoft.com/office/officeart/2005/8/layout/orgChart1"/>
    <dgm:cxn modelId="{069FA425-B4E2-48F1-B339-22338CB58A4B}" srcId="{3F8DA5A1-00CD-499A-BB3B-273C9EBD60FD}" destId="{E9E5956C-7DF0-4EBA-9925-40A12D922A22}" srcOrd="3" destOrd="0" parTransId="{EDAA80BD-8F33-41D0-81C8-ABDDEC93A15F}" sibTransId="{72B94E01-9DC0-4A9D-90BC-8AF90B725264}"/>
    <dgm:cxn modelId="{E1218501-E852-4E22-AE13-BE743442F146}" srcId="{3F8DA5A1-00CD-499A-BB3B-273C9EBD60FD}" destId="{AF2B0755-6BBC-4D4B-86AC-C3BD1A180332}" srcOrd="2" destOrd="0" parTransId="{A013E696-E788-4655-86E4-B68D83F35882}" sibTransId="{FA6CD9A6-E37A-4E26-96A5-6924F54B9ADD}"/>
    <dgm:cxn modelId="{B42C483A-F909-42F3-AC5D-F2818AB47247}" srcId="{3F8DA5A1-00CD-499A-BB3B-273C9EBD60FD}" destId="{625B4913-89DF-461D-865A-0C1765670EA9}" srcOrd="0" destOrd="0" parTransId="{864B42F8-B25B-4098-8D7A-E397512007F3}" sibTransId="{5DBB8A54-A86F-461C-945F-935322568F66}"/>
    <dgm:cxn modelId="{2C399B2D-B4ED-4554-85BB-E32AA35A58A6}" type="presOf" srcId="{D96C6460-3FCD-4188-BDF4-B9EA9A1532F1}" destId="{294F4591-4212-49FD-B4CD-7B8580D7CEA2}" srcOrd="0" destOrd="0" presId="urn:microsoft.com/office/officeart/2005/8/layout/orgChart1"/>
    <dgm:cxn modelId="{7CCA9D5E-C10F-4A57-9864-E607DE24C55E}" type="presOf" srcId="{625B4913-89DF-461D-865A-0C1765670EA9}" destId="{99A6AABA-3F17-45C9-B91A-F388C92E90F8}" srcOrd="0" destOrd="0" presId="urn:microsoft.com/office/officeart/2005/8/layout/orgChart1"/>
    <dgm:cxn modelId="{6A66CCAD-3DA5-4573-86B5-8BA03B64279F}" type="presOf" srcId="{AF2B0755-6BBC-4D4B-86AC-C3BD1A180332}" destId="{FE619D8A-2BF9-47C7-B67F-33AF24594C80}" srcOrd="1" destOrd="0" presId="urn:microsoft.com/office/officeart/2005/8/layout/orgChart1"/>
    <dgm:cxn modelId="{E8872F6F-71EE-40FC-872A-F8E2418A7742}" type="presOf" srcId="{7F5B2689-4EB6-4D34-A3B3-3AF6D96B4102}" destId="{3D778BF4-0F95-408E-9146-8DC7392B985B}" srcOrd="0" destOrd="0" presId="urn:microsoft.com/office/officeart/2005/8/layout/orgChart1"/>
    <dgm:cxn modelId="{1109CC76-B1F5-4716-A58F-DE1C70EA4B17}" type="presOf" srcId="{AF2B0755-6BBC-4D4B-86AC-C3BD1A180332}" destId="{6489807F-9AAB-4FC8-AAF0-0BFD7FC70C78}" srcOrd="0" destOrd="0" presId="urn:microsoft.com/office/officeart/2005/8/layout/orgChart1"/>
    <dgm:cxn modelId="{0306CFEC-5E30-492D-AF31-651D7356B7CE}" type="presOf" srcId="{D4C1C670-4DC8-4280-A771-7136BD821E13}" destId="{C83DF574-A3E3-44D8-B5E9-E7AE624026AE}" srcOrd="0" destOrd="0" presId="urn:microsoft.com/office/officeart/2005/8/layout/orgChart1"/>
    <dgm:cxn modelId="{A2A61CD0-C782-4E76-B88B-B7B6893B9DA5}" srcId="{625B4913-89DF-461D-865A-0C1765670EA9}" destId="{8189673D-39B2-4B83-B639-09FC03E595FE}" srcOrd="4" destOrd="0" parTransId="{F19CFD5E-F7A6-4E28-AB01-071FD75AF4C4}" sibTransId="{AFD5302B-2170-4C01-B580-B065A339DDFE}"/>
    <dgm:cxn modelId="{E38EC457-6745-4BF6-9ADA-D98DD1988975}" type="presOf" srcId="{3F8DA5A1-00CD-499A-BB3B-273C9EBD60FD}" destId="{6E2317ED-E646-4282-81F9-3E47A7319A27}" srcOrd="1" destOrd="0" presId="urn:microsoft.com/office/officeart/2005/8/layout/orgChart1"/>
    <dgm:cxn modelId="{962DDA22-85E0-45DF-8584-56968F1C9285}" srcId="{3F8DA5A1-00CD-499A-BB3B-273C9EBD60FD}" destId="{D2DBABAE-C73C-4C6E-BD44-28981F449E35}" srcOrd="1" destOrd="0" parTransId="{90547D2B-20B2-4EDA-8F78-68BC4D59549F}" sibTransId="{F45F4E45-5240-42EA-B0B5-F364C30B5537}"/>
    <dgm:cxn modelId="{010E63C0-4DE3-4BED-9AD4-2EA31B061F45}" type="presOf" srcId="{F19CFD5E-F7A6-4E28-AB01-071FD75AF4C4}" destId="{FF7175A8-2E4A-4D0C-80D4-D4604AEE930B}" srcOrd="0" destOrd="0" presId="urn:microsoft.com/office/officeart/2005/8/layout/orgChart1"/>
    <dgm:cxn modelId="{893928C1-5706-4C11-8E2F-85A18FD74067}" srcId="{625B4913-89DF-461D-865A-0C1765670EA9}" destId="{C69C51B7-4B73-4850-B330-BB7C5BB2892A}" srcOrd="0" destOrd="0" parTransId="{6CBEE99F-04C3-4DBD-AA2D-E9916D1FD9AF}" sibTransId="{E7BD949E-79EA-4736-A78D-13B836ED63EE}"/>
    <dgm:cxn modelId="{7D6F0A89-3751-49CE-9CD2-E77F82A4AFC7}" type="presOf" srcId="{3F8DA5A1-00CD-499A-BB3B-273C9EBD60FD}" destId="{0D64298B-152D-4415-9A21-9E7E8EE2FB86}" srcOrd="0" destOrd="0" presId="urn:microsoft.com/office/officeart/2005/8/layout/orgChart1"/>
    <dgm:cxn modelId="{973D8709-467A-4011-915D-F0E8A130D888}" type="presOf" srcId="{90547D2B-20B2-4EDA-8F78-68BC4D59549F}" destId="{AF4ED5E0-2601-47D3-AFA9-867ED33ED66B}" srcOrd="0" destOrd="0" presId="urn:microsoft.com/office/officeart/2005/8/layout/orgChart1"/>
    <dgm:cxn modelId="{D2A50E7D-AB13-4B84-8B46-4FBF04EE9BC3}" type="presOf" srcId="{E4204DEF-0D3F-4DCA-8E0F-0DD40747F676}" destId="{F9795079-34B5-4B1F-93F1-485A79CEC3E1}" srcOrd="0" destOrd="0" presId="urn:microsoft.com/office/officeart/2005/8/layout/orgChart1"/>
    <dgm:cxn modelId="{301C94B3-CA08-46FA-BEF6-EAC3690DAABD}" type="presOf" srcId="{BD6F863F-BF96-4D03-9753-F538F9AAF315}" destId="{B026AB35-B535-4AA6-9F4D-77080245D163}" srcOrd="0" destOrd="0" presId="urn:microsoft.com/office/officeart/2005/8/layout/orgChart1"/>
    <dgm:cxn modelId="{BBA370FA-8E4F-4E45-A5B4-F4B47890917C}" type="presOf" srcId="{C69C51B7-4B73-4850-B330-BB7C5BB2892A}" destId="{90090572-DFEB-4025-BA3A-71F6D8CB5FA8}" srcOrd="1" destOrd="0" presId="urn:microsoft.com/office/officeart/2005/8/layout/orgChart1"/>
    <dgm:cxn modelId="{AF49110A-3EEE-45AC-AAF8-C479B444F03B}" type="presOf" srcId="{E9E5956C-7DF0-4EBA-9925-40A12D922A22}" destId="{9555E37F-E2B5-4DA9-BE01-5F61DDBBFC49}" srcOrd="0" destOrd="0" presId="urn:microsoft.com/office/officeart/2005/8/layout/orgChart1"/>
    <dgm:cxn modelId="{7E9EDAA9-F035-4429-9415-7C27CD556FEA}" srcId="{625B4913-89DF-461D-865A-0C1765670EA9}" destId="{2BE58A1C-20DD-4101-88BD-9A0219CD09BA}" srcOrd="5" destOrd="0" parTransId="{D4C1C670-4DC8-4280-A771-7136BD821E13}" sibTransId="{7FE1B3B2-4956-4181-8394-FE763ADE7F3B}"/>
    <dgm:cxn modelId="{B69C7DAC-1D09-4E1E-9A3B-BF5D5692552F}" type="presOf" srcId="{625B4913-89DF-461D-865A-0C1765670EA9}" destId="{E9123005-D1AB-4E0B-940D-CF4EBA2F5F43}" srcOrd="1" destOrd="0" presId="urn:microsoft.com/office/officeart/2005/8/layout/orgChart1"/>
    <dgm:cxn modelId="{0AFD1269-F00E-4638-9FF7-D6AE011355E1}" type="presOf" srcId="{C69C51B7-4B73-4850-B330-BB7C5BB2892A}" destId="{F7AAD2D8-BA7F-4D28-9C82-4550C1AC3960}" srcOrd="0" destOrd="0" presId="urn:microsoft.com/office/officeart/2005/8/layout/orgChart1"/>
    <dgm:cxn modelId="{09C63410-E651-4185-9918-16B10272D997}" type="presOf" srcId="{8189673D-39B2-4B83-B639-09FC03E595FE}" destId="{B78D58B2-B1FC-486E-AFAB-D634DA343E39}" srcOrd="0" destOrd="0" presId="urn:microsoft.com/office/officeart/2005/8/layout/orgChart1"/>
    <dgm:cxn modelId="{F491300C-C93B-4A3B-BC71-0709FFEE016C}" type="presOf" srcId="{EDAA80BD-8F33-41D0-81C8-ABDDEC93A15F}" destId="{331C487F-AC8A-44E8-800A-A6215A6F9FA1}" srcOrd="0" destOrd="0" presId="urn:microsoft.com/office/officeart/2005/8/layout/orgChart1"/>
    <dgm:cxn modelId="{44D55BB1-E8CB-44F0-807E-782BB9BA07AF}" type="presOf" srcId="{E4204DEF-0D3F-4DCA-8E0F-0DD40747F676}" destId="{7C997B00-4175-4C5C-B96C-29F38BE17502}" srcOrd="1" destOrd="0" presId="urn:microsoft.com/office/officeart/2005/8/layout/orgChart1"/>
    <dgm:cxn modelId="{264AE0CE-C838-49CC-ABCB-29F3C1E173A2}" type="presOf" srcId="{8599911D-19D2-4D8E-B1B7-C0F401B9B1CC}" destId="{0D8BF189-745E-4AEC-913F-88B2867C469A}" srcOrd="0" destOrd="0" presId="urn:microsoft.com/office/officeart/2005/8/layout/orgChart1"/>
    <dgm:cxn modelId="{D754C648-D70E-4B64-94FC-D0027DAD7195}" srcId="{625B4913-89DF-461D-865A-0C1765670EA9}" destId="{BD6F863F-BF96-4D03-9753-F538F9AAF315}" srcOrd="1" destOrd="0" parTransId="{D96C6460-3FCD-4188-BDF4-B9EA9A1532F1}" sibTransId="{B1AE1B33-1F0D-42F8-ACA1-819D0D43CA25}"/>
    <dgm:cxn modelId="{C42EB4A1-DF7F-4281-94D4-611F88D11D92}" srcId="{625B4913-89DF-461D-865A-0C1765670EA9}" destId="{EFB5F46F-2653-40BE-AC6B-099C5A756FFD}" srcOrd="2" destOrd="0" parTransId="{8599911D-19D2-4D8E-B1B7-C0F401B9B1CC}" sibTransId="{0E373815-70A8-470D-AEE8-D68ED0CA25CD}"/>
    <dgm:cxn modelId="{05D40A60-E6E8-4A4C-9800-2F1A5685FB6B}" type="presOf" srcId="{BD6F863F-BF96-4D03-9753-F538F9AAF315}" destId="{05342CD5-1F44-46F7-AC72-6CA8A144FDC8}" srcOrd="1" destOrd="0" presId="urn:microsoft.com/office/officeart/2005/8/layout/orgChart1"/>
    <dgm:cxn modelId="{B3CA1B6F-9D3D-4017-BAC0-1B7202119038}" type="presOf" srcId="{EFB5F46F-2653-40BE-AC6B-099C5A756FFD}" destId="{2B48C19E-75AA-4DD3-89BB-4D89029094D5}" srcOrd="0" destOrd="0" presId="urn:microsoft.com/office/officeart/2005/8/layout/orgChart1"/>
    <dgm:cxn modelId="{F165E381-87C5-49E2-B839-8EE84836C911}" type="presOf" srcId="{D2DBABAE-C73C-4C6E-BD44-28981F449E35}" destId="{46231B3D-EC25-4574-9C7A-BB17E2491486}" srcOrd="1" destOrd="0" presId="urn:microsoft.com/office/officeart/2005/8/layout/orgChart1"/>
    <dgm:cxn modelId="{3A1E3FAF-A902-4F4D-87FF-B935DA3F3C20}" type="presOf" srcId="{657F5884-178A-44CC-8223-3813353AFFCC}" destId="{2361B182-5CDD-40F5-ADA9-1C3C892A2F08}" srcOrd="0" destOrd="0" presId="urn:microsoft.com/office/officeart/2005/8/layout/orgChart1"/>
    <dgm:cxn modelId="{783D0FA1-E576-4F53-9A75-55BBC18CC077}" type="presOf" srcId="{EFB5F46F-2653-40BE-AC6B-099C5A756FFD}" destId="{3F1D1BD1-877F-44AE-BDE7-BA96E19D666C}" srcOrd="1" destOrd="0" presId="urn:microsoft.com/office/officeart/2005/8/layout/orgChart1"/>
    <dgm:cxn modelId="{84AE9AED-5C5C-4D3B-B16B-45FFD22EA1F7}" type="presParOf" srcId="{2361B182-5CDD-40F5-ADA9-1C3C892A2F08}" destId="{7534838F-0E33-47C2-BD32-345B0C6327DB}" srcOrd="0" destOrd="0" presId="urn:microsoft.com/office/officeart/2005/8/layout/orgChart1"/>
    <dgm:cxn modelId="{70138211-3196-4FF4-A19B-FAC0AB7F0BC9}" type="presParOf" srcId="{7534838F-0E33-47C2-BD32-345B0C6327DB}" destId="{80137657-5993-43D5-90F1-ADF5740B1F62}" srcOrd="0" destOrd="0" presId="urn:microsoft.com/office/officeart/2005/8/layout/orgChart1"/>
    <dgm:cxn modelId="{88CF35B3-3FAB-4B50-96BA-E8BEF7570354}" type="presParOf" srcId="{80137657-5993-43D5-90F1-ADF5740B1F62}" destId="{0D64298B-152D-4415-9A21-9E7E8EE2FB86}" srcOrd="0" destOrd="0" presId="urn:microsoft.com/office/officeart/2005/8/layout/orgChart1"/>
    <dgm:cxn modelId="{E10171F4-9662-4E54-B3F0-0FEC14AF568F}" type="presParOf" srcId="{80137657-5993-43D5-90F1-ADF5740B1F62}" destId="{6E2317ED-E646-4282-81F9-3E47A7319A27}" srcOrd="1" destOrd="0" presId="urn:microsoft.com/office/officeart/2005/8/layout/orgChart1"/>
    <dgm:cxn modelId="{D9C5E6B1-8F88-4FA0-AAC4-0BAFB099D638}" type="presParOf" srcId="{7534838F-0E33-47C2-BD32-345B0C6327DB}" destId="{EBD79380-8E05-4689-A140-A95D2BBF58A6}" srcOrd="1" destOrd="0" presId="urn:microsoft.com/office/officeart/2005/8/layout/orgChart1"/>
    <dgm:cxn modelId="{3FB68117-378C-4656-B4D9-B0A22D0ACA19}" type="presParOf" srcId="{EBD79380-8E05-4689-A140-A95D2BBF58A6}" destId="{FDC18EC4-ECA3-4AE0-B4D0-DDB748C4BD38}" srcOrd="0" destOrd="0" presId="urn:microsoft.com/office/officeart/2005/8/layout/orgChart1"/>
    <dgm:cxn modelId="{6FA060EE-7B3B-4FD6-A040-39F10463552C}" type="presParOf" srcId="{EBD79380-8E05-4689-A140-A95D2BBF58A6}" destId="{10DED25A-6793-4891-9A2C-EE7284FCFDD9}" srcOrd="1" destOrd="0" presId="urn:microsoft.com/office/officeart/2005/8/layout/orgChart1"/>
    <dgm:cxn modelId="{7D2922D2-FB5E-4CDB-ACD5-13D6869B6161}" type="presParOf" srcId="{10DED25A-6793-4891-9A2C-EE7284FCFDD9}" destId="{A513ABCB-CFF1-46DF-AF4E-CF76C0CBEFF3}" srcOrd="0" destOrd="0" presId="urn:microsoft.com/office/officeart/2005/8/layout/orgChart1"/>
    <dgm:cxn modelId="{39BD3B24-7F03-4604-AD9C-005A5681A308}" type="presParOf" srcId="{A513ABCB-CFF1-46DF-AF4E-CF76C0CBEFF3}" destId="{99A6AABA-3F17-45C9-B91A-F388C92E90F8}" srcOrd="0" destOrd="0" presId="urn:microsoft.com/office/officeart/2005/8/layout/orgChart1"/>
    <dgm:cxn modelId="{9A7848EA-4219-4DE8-8456-BB053435454F}" type="presParOf" srcId="{A513ABCB-CFF1-46DF-AF4E-CF76C0CBEFF3}" destId="{E9123005-D1AB-4E0B-940D-CF4EBA2F5F43}" srcOrd="1" destOrd="0" presId="urn:microsoft.com/office/officeart/2005/8/layout/orgChart1"/>
    <dgm:cxn modelId="{C49AC5E5-10D3-4B3C-B2DB-92451040E93D}" type="presParOf" srcId="{10DED25A-6793-4891-9A2C-EE7284FCFDD9}" destId="{A29399E9-811B-4ACC-9E3F-A0D10FDD73C4}" srcOrd="1" destOrd="0" presId="urn:microsoft.com/office/officeart/2005/8/layout/orgChart1"/>
    <dgm:cxn modelId="{7DBBC223-DBB6-4F30-B328-B9067C1AC4F4}" type="presParOf" srcId="{A29399E9-811B-4ACC-9E3F-A0D10FDD73C4}" destId="{F19C00BD-D806-4DA7-84B6-588D48E475F5}" srcOrd="0" destOrd="0" presId="urn:microsoft.com/office/officeart/2005/8/layout/orgChart1"/>
    <dgm:cxn modelId="{FAECA290-C9F2-484B-9BC9-D0FB2109D44B}" type="presParOf" srcId="{A29399E9-811B-4ACC-9E3F-A0D10FDD73C4}" destId="{63A40545-85D1-4F40-887F-B0940496937C}" srcOrd="1" destOrd="0" presId="urn:microsoft.com/office/officeart/2005/8/layout/orgChart1"/>
    <dgm:cxn modelId="{AF1D374D-66B7-411F-945F-AC5B9B4C23B5}" type="presParOf" srcId="{63A40545-85D1-4F40-887F-B0940496937C}" destId="{9F0F8B70-B556-45BA-9FF5-6BC3A9E5B3F7}" srcOrd="0" destOrd="0" presId="urn:microsoft.com/office/officeart/2005/8/layout/orgChart1"/>
    <dgm:cxn modelId="{2EDD8AAE-7597-44E5-B698-B23AAF0AB088}" type="presParOf" srcId="{9F0F8B70-B556-45BA-9FF5-6BC3A9E5B3F7}" destId="{F7AAD2D8-BA7F-4D28-9C82-4550C1AC3960}" srcOrd="0" destOrd="0" presId="urn:microsoft.com/office/officeart/2005/8/layout/orgChart1"/>
    <dgm:cxn modelId="{17885633-4212-42AF-B15B-4B15A5F3DB65}" type="presParOf" srcId="{9F0F8B70-B556-45BA-9FF5-6BC3A9E5B3F7}" destId="{90090572-DFEB-4025-BA3A-71F6D8CB5FA8}" srcOrd="1" destOrd="0" presId="urn:microsoft.com/office/officeart/2005/8/layout/orgChart1"/>
    <dgm:cxn modelId="{249A0775-8819-492B-BF19-DDC2BB597CDC}" type="presParOf" srcId="{63A40545-85D1-4F40-887F-B0940496937C}" destId="{F74D17C7-789D-4BFF-AD87-C41080D66851}" srcOrd="1" destOrd="0" presId="urn:microsoft.com/office/officeart/2005/8/layout/orgChart1"/>
    <dgm:cxn modelId="{E6E25A10-DF57-4283-B5CD-C9FAEAE4FD4C}" type="presParOf" srcId="{63A40545-85D1-4F40-887F-B0940496937C}" destId="{2DCBB272-9C36-4CF7-8432-8488D94F2ABD}" srcOrd="2" destOrd="0" presId="urn:microsoft.com/office/officeart/2005/8/layout/orgChart1"/>
    <dgm:cxn modelId="{65F564A0-A9A8-4EC1-8E1D-A7308ABD33B5}" type="presParOf" srcId="{A29399E9-811B-4ACC-9E3F-A0D10FDD73C4}" destId="{294F4591-4212-49FD-B4CD-7B8580D7CEA2}" srcOrd="2" destOrd="0" presId="urn:microsoft.com/office/officeart/2005/8/layout/orgChart1"/>
    <dgm:cxn modelId="{BE119EBF-79FD-492C-B894-D968997615BD}" type="presParOf" srcId="{A29399E9-811B-4ACC-9E3F-A0D10FDD73C4}" destId="{DCCC750A-81F9-407A-9FDF-6CBE0E3DE303}" srcOrd="3" destOrd="0" presId="urn:microsoft.com/office/officeart/2005/8/layout/orgChart1"/>
    <dgm:cxn modelId="{10BE6272-0EF9-4C6B-B3EB-FCBB354B0717}" type="presParOf" srcId="{DCCC750A-81F9-407A-9FDF-6CBE0E3DE303}" destId="{B2E90544-FF30-4E50-AC05-ACD8D782B5DC}" srcOrd="0" destOrd="0" presId="urn:microsoft.com/office/officeart/2005/8/layout/orgChart1"/>
    <dgm:cxn modelId="{64DB2B34-6E55-4B4E-BCD8-8D337AF740CC}" type="presParOf" srcId="{B2E90544-FF30-4E50-AC05-ACD8D782B5DC}" destId="{B026AB35-B535-4AA6-9F4D-77080245D163}" srcOrd="0" destOrd="0" presId="urn:microsoft.com/office/officeart/2005/8/layout/orgChart1"/>
    <dgm:cxn modelId="{87697AFB-FF92-49F7-ACA7-7FB88588F407}" type="presParOf" srcId="{B2E90544-FF30-4E50-AC05-ACD8D782B5DC}" destId="{05342CD5-1F44-46F7-AC72-6CA8A144FDC8}" srcOrd="1" destOrd="0" presId="urn:microsoft.com/office/officeart/2005/8/layout/orgChart1"/>
    <dgm:cxn modelId="{5619740A-2FB7-43F7-820E-1777BCE1AC08}" type="presParOf" srcId="{DCCC750A-81F9-407A-9FDF-6CBE0E3DE303}" destId="{EEC81021-40A6-4834-A5DE-2C3B35C077AC}" srcOrd="1" destOrd="0" presId="urn:microsoft.com/office/officeart/2005/8/layout/orgChart1"/>
    <dgm:cxn modelId="{FD8B9E1D-633E-4948-BB9D-6526238F7204}" type="presParOf" srcId="{DCCC750A-81F9-407A-9FDF-6CBE0E3DE303}" destId="{CF49205F-8AE4-4DCB-9868-1A99EAC7F70A}" srcOrd="2" destOrd="0" presId="urn:microsoft.com/office/officeart/2005/8/layout/orgChart1"/>
    <dgm:cxn modelId="{824BF816-EFC2-41C0-92CC-D2D99F4C9EEF}" type="presParOf" srcId="{A29399E9-811B-4ACC-9E3F-A0D10FDD73C4}" destId="{0D8BF189-745E-4AEC-913F-88B2867C469A}" srcOrd="4" destOrd="0" presId="urn:microsoft.com/office/officeart/2005/8/layout/orgChart1"/>
    <dgm:cxn modelId="{3CC47AB1-BD15-48E0-9E69-1B7BA919B389}" type="presParOf" srcId="{A29399E9-811B-4ACC-9E3F-A0D10FDD73C4}" destId="{C5F0F540-04C3-4CCB-97F7-79CE51C024CD}" srcOrd="5" destOrd="0" presId="urn:microsoft.com/office/officeart/2005/8/layout/orgChart1"/>
    <dgm:cxn modelId="{2840BBE6-8256-40FE-8B72-61B52D2A52D2}" type="presParOf" srcId="{C5F0F540-04C3-4CCB-97F7-79CE51C024CD}" destId="{15FD1158-865F-4702-8A34-0361A81F7A11}" srcOrd="0" destOrd="0" presId="urn:microsoft.com/office/officeart/2005/8/layout/orgChart1"/>
    <dgm:cxn modelId="{8D4CEB69-29BF-4151-BB3F-2E718A03E1C4}" type="presParOf" srcId="{15FD1158-865F-4702-8A34-0361A81F7A11}" destId="{2B48C19E-75AA-4DD3-89BB-4D89029094D5}" srcOrd="0" destOrd="0" presId="urn:microsoft.com/office/officeart/2005/8/layout/orgChart1"/>
    <dgm:cxn modelId="{C9B46AA4-89E6-4B1C-971C-E9CE1CE24A6F}" type="presParOf" srcId="{15FD1158-865F-4702-8A34-0361A81F7A11}" destId="{3F1D1BD1-877F-44AE-BDE7-BA96E19D666C}" srcOrd="1" destOrd="0" presId="urn:microsoft.com/office/officeart/2005/8/layout/orgChart1"/>
    <dgm:cxn modelId="{54C0B201-3FDE-49C4-95F1-69D8C821E7C8}" type="presParOf" srcId="{C5F0F540-04C3-4CCB-97F7-79CE51C024CD}" destId="{E2A57A35-841D-4B3A-B497-4EEEB4E3C5BD}" srcOrd="1" destOrd="0" presId="urn:microsoft.com/office/officeart/2005/8/layout/orgChart1"/>
    <dgm:cxn modelId="{EFFFD306-2704-4FDA-9724-D5FCFC90FDA8}" type="presParOf" srcId="{C5F0F540-04C3-4CCB-97F7-79CE51C024CD}" destId="{9CF4508C-6B18-479E-8C7A-D024936A2D66}" srcOrd="2" destOrd="0" presId="urn:microsoft.com/office/officeart/2005/8/layout/orgChart1"/>
    <dgm:cxn modelId="{B4904BE4-026C-40A8-AC9E-C357DF4B6103}" type="presParOf" srcId="{A29399E9-811B-4ACC-9E3F-A0D10FDD73C4}" destId="{3D778BF4-0F95-408E-9146-8DC7392B985B}" srcOrd="6" destOrd="0" presId="urn:microsoft.com/office/officeart/2005/8/layout/orgChart1"/>
    <dgm:cxn modelId="{D063534C-984B-41B2-A4B4-E5F30991C9DB}" type="presParOf" srcId="{A29399E9-811B-4ACC-9E3F-A0D10FDD73C4}" destId="{72E5B6ED-6C3C-4F06-B893-726693C903F5}" srcOrd="7" destOrd="0" presId="urn:microsoft.com/office/officeart/2005/8/layout/orgChart1"/>
    <dgm:cxn modelId="{1CEE56E7-F4D5-4F50-B0BB-57399CA79B9C}" type="presParOf" srcId="{72E5B6ED-6C3C-4F06-B893-726693C903F5}" destId="{BFC94D90-EB95-4988-8F06-A37726C1372B}" srcOrd="0" destOrd="0" presId="urn:microsoft.com/office/officeart/2005/8/layout/orgChart1"/>
    <dgm:cxn modelId="{232745DC-C07A-476D-95F8-D805DAD202D3}" type="presParOf" srcId="{BFC94D90-EB95-4988-8F06-A37726C1372B}" destId="{F9795079-34B5-4B1F-93F1-485A79CEC3E1}" srcOrd="0" destOrd="0" presId="urn:microsoft.com/office/officeart/2005/8/layout/orgChart1"/>
    <dgm:cxn modelId="{92A2C769-D6AB-4DFF-AC2F-6F5151D52FB7}" type="presParOf" srcId="{BFC94D90-EB95-4988-8F06-A37726C1372B}" destId="{7C997B00-4175-4C5C-B96C-29F38BE17502}" srcOrd="1" destOrd="0" presId="urn:microsoft.com/office/officeart/2005/8/layout/orgChart1"/>
    <dgm:cxn modelId="{67F5E348-659E-427B-B5FB-4BD4DF98706C}" type="presParOf" srcId="{72E5B6ED-6C3C-4F06-B893-726693C903F5}" destId="{684A28B9-A688-4D75-9CF4-45B558138CF3}" srcOrd="1" destOrd="0" presId="urn:microsoft.com/office/officeart/2005/8/layout/orgChart1"/>
    <dgm:cxn modelId="{11C6AF98-BBB4-4923-AEF5-4DAF459987C8}" type="presParOf" srcId="{72E5B6ED-6C3C-4F06-B893-726693C903F5}" destId="{3CD14641-0C33-40E5-9F05-31E65E69C0FA}" srcOrd="2" destOrd="0" presId="urn:microsoft.com/office/officeart/2005/8/layout/orgChart1"/>
    <dgm:cxn modelId="{C7FFB8EB-6157-467F-99D6-8CD9FCC16911}" type="presParOf" srcId="{A29399E9-811B-4ACC-9E3F-A0D10FDD73C4}" destId="{FF7175A8-2E4A-4D0C-80D4-D4604AEE930B}" srcOrd="8" destOrd="0" presId="urn:microsoft.com/office/officeart/2005/8/layout/orgChart1"/>
    <dgm:cxn modelId="{75ABCF51-F725-4703-9812-996E2988600A}" type="presParOf" srcId="{A29399E9-811B-4ACC-9E3F-A0D10FDD73C4}" destId="{F7F0C34F-5906-468E-A345-F8AB18976253}" srcOrd="9" destOrd="0" presId="urn:microsoft.com/office/officeart/2005/8/layout/orgChart1"/>
    <dgm:cxn modelId="{DF83B037-7716-4769-AA25-F0BFF2CDF516}" type="presParOf" srcId="{F7F0C34F-5906-468E-A345-F8AB18976253}" destId="{9AD879ED-F6E0-412E-A56A-18A1975CAAEA}" srcOrd="0" destOrd="0" presId="urn:microsoft.com/office/officeart/2005/8/layout/orgChart1"/>
    <dgm:cxn modelId="{552CE61B-5342-4195-836E-F897F881DFE8}" type="presParOf" srcId="{9AD879ED-F6E0-412E-A56A-18A1975CAAEA}" destId="{B78D58B2-B1FC-486E-AFAB-D634DA343E39}" srcOrd="0" destOrd="0" presId="urn:microsoft.com/office/officeart/2005/8/layout/orgChart1"/>
    <dgm:cxn modelId="{2A1BA6EB-12DB-494A-91FA-50ED60FDB022}" type="presParOf" srcId="{9AD879ED-F6E0-412E-A56A-18A1975CAAEA}" destId="{A997BFA0-0265-40B8-A2D2-8DB6312B48BC}" srcOrd="1" destOrd="0" presId="urn:microsoft.com/office/officeart/2005/8/layout/orgChart1"/>
    <dgm:cxn modelId="{EBFE4F5D-00DD-4899-91D1-C39E73A7EF7C}" type="presParOf" srcId="{F7F0C34F-5906-468E-A345-F8AB18976253}" destId="{295B0C83-5302-4027-A44C-7CDD9D1DFE3C}" srcOrd="1" destOrd="0" presId="urn:microsoft.com/office/officeart/2005/8/layout/orgChart1"/>
    <dgm:cxn modelId="{4FC30B32-F8E6-468B-8F10-2FB00666012D}" type="presParOf" srcId="{F7F0C34F-5906-468E-A345-F8AB18976253}" destId="{74920282-CCFA-45AD-94EB-5E4D23DD1D47}" srcOrd="2" destOrd="0" presId="urn:microsoft.com/office/officeart/2005/8/layout/orgChart1"/>
    <dgm:cxn modelId="{0BB392C2-75B2-4179-80B4-D4A8B8600682}" type="presParOf" srcId="{A29399E9-811B-4ACC-9E3F-A0D10FDD73C4}" destId="{C83DF574-A3E3-44D8-B5E9-E7AE624026AE}" srcOrd="10" destOrd="0" presId="urn:microsoft.com/office/officeart/2005/8/layout/orgChart1"/>
    <dgm:cxn modelId="{EFE647C0-AB37-47B6-A507-2F808FE06D57}" type="presParOf" srcId="{A29399E9-811B-4ACC-9E3F-A0D10FDD73C4}" destId="{4720EEE7-1A29-416A-B922-7125657CEAA6}" srcOrd="11" destOrd="0" presId="urn:microsoft.com/office/officeart/2005/8/layout/orgChart1"/>
    <dgm:cxn modelId="{55837FD7-6ADD-4886-86B7-3FBFE62A8DCD}" type="presParOf" srcId="{4720EEE7-1A29-416A-B922-7125657CEAA6}" destId="{5AAEEEFD-4315-4A03-9E21-61772C759EF4}" srcOrd="0" destOrd="0" presId="urn:microsoft.com/office/officeart/2005/8/layout/orgChart1"/>
    <dgm:cxn modelId="{3C4A375B-A18E-4E63-A81B-91A81B77D9AA}" type="presParOf" srcId="{5AAEEEFD-4315-4A03-9E21-61772C759EF4}" destId="{537E847C-5DFA-48C9-98F7-EAAC4E24AD54}" srcOrd="0" destOrd="0" presId="urn:microsoft.com/office/officeart/2005/8/layout/orgChart1"/>
    <dgm:cxn modelId="{23AFAD2B-1F5A-4DDF-8D6C-449574A5AED6}" type="presParOf" srcId="{5AAEEEFD-4315-4A03-9E21-61772C759EF4}" destId="{D8E0029F-2166-4EA1-9742-A2CDE09A5300}" srcOrd="1" destOrd="0" presId="urn:microsoft.com/office/officeart/2005/8/layout/orgChart1"/>
    <dgm:cxn modelId="{2DBE1E82-8AC5-4E4F-BAAC-C52AA00B6556}" type="presParOf" srcId="{4720EEE7-1A29-416A-B922-7125657CEAA6}" destId="{16D1AA96-6225-47DF-9B24-E3DB8BCED66D}" srcOrd="1" destOrd="0" presId="urn:microsoft.com/office/officeart/2005/8/layout/orgChart1"/>
    <dgm:cxn modelId="{0BA2AD9F-61BC-4652-A849-5D2BBF1BF862}" type="presParOf" srcId="{4720EEE7-1A29-416A-B922-7125657CEAA6}" destId="{74CD7A5D-9FCA-4C1B-A8AE-36841B40588C}" srcOrd="2" destOrd="0" presId="urn:microsoft.com/office/officeart/2005/8/layout/orgChart1"/>
    <dgm:cxn modelId="{1FACC530-19C3-4F4E-9913-76DA4431DE31}" type="presParOf" srcId="{10DED25A-6793-4891-9A2C-EE7284FCFDD9}" destId="{56C2E923-C8BA-4F54-9FDB-FED86A1A850D}" srcOrd="2" destOrd="0" presId="urn:microsoft.com/office/officeart/2005/8/layout/orgChart1"/>
    <dgm:cxn modelId="{0E5E11A2-1E4E-499A-A1D2-3CDF29194C2F}" type="presParOf" srcId="{EBD79380-8E05-4689-A140-A95D2BBF58A6}" destId="{AF4ED5E0-2601-47D3-AFA9-867ED33ED66B}" srcOrd="2" destOrd="0" presId="urn:microsoft.com/office/officeart/2005/8/layout/orgChart1"/>
    <dgm:cxn modelId="{84128341-EAE7-4023-83BA-4760EA390382}" type="presParOf" srcId="{EBD79380-8E05-4689-A140-A95D2BBF58A6}" destId="{4B7E5C90-C162-43A2-B5E9-3036AFB74FD4}" srcOrd="3" destOrd="0" presId="urn:microsoft.com/office/officeart/2005/8/layout/orgChart1"/>
    <dgm:cxn modelId="{EE3E2E18-F513-4E71-ADAA-ADAD4B50DE8C}" type="presParOf" srcId="{4B7E5C90-C162-43A2-B5E9-3036AFB74FD4}" destId="{28C9B722-732F-4829-999A-F83925C77866}" srcOrd="0" destOrd="0" presId="urn:microsoft.com/office/officeart/2005/8/layout/orgChart1"/>
    <dgm:cxn modelId="{92C01FBC-2630-4705-BEAB-004A86801F1F}" type="presParOf" srcId="{28C9B722-732F-4829-999A-F83925C77866}" destId="{806810F5-88E7-4AFF-B6B2-CCB209C525A3}" srcOrd="0" destOrd="0" presId="urn:microsoft.com/office/officeart/2005/8/layout/orgChart1"/>
    <dgm:cxn modelId="{854E3739-98D5-404E-8471-0F664898E1F9}" type="presParOf" srcId="{28C9B722-732F-4829-999A-F83925C77866}" destId="{46231B3D-EC25-4574-9C7A-BB17E2491486}" srcOrd="1" destOrd="0" presId="urn:microsoft.com/office/officeart/2005/8/layout/orgChart1"/>
    <dgm:cxn modelId="{18631D7D-AC11-4407-B597-C9B0D1F740A4}" type="presParOf" srcId="{4B7E5C90-C162-43A2-B5E9-3036AFB74FD4}" destId="{A48179EC-8A7D-49F8-8154-F8B2E60E0F47}" srcOrd="1" destOrd="0" presId="urn:microsoft.com/office/officeart/2005/8/layout/orgChart1"/>
    <dgm:cxn modelId="{66BA36F4-BB14-4535-B683-65DF2AEE100E}" type="presParOf" srcId="{4B7E5C90-C162-43A2-B5E9-3036AFB74FD4}" destId="{D8E6EB98-1440-45EC-AD5B-B39DD48141AA}" srcOrd="2" destOrd="0" presId="urn:microsoft.com/office/officeart/2005/8/layout/orgChart1"/>
    <dgm:cxn modelId="{F61CDFC3-9214-4C5F-BC5F-ED067C7663DB}" type="presParOf" srcId="{EBD79380-8E05-4689-A140-A95D2BBF58A6}" destId="{A15FAEF3-7851-4365-B84E-36F567634211}" srcOrd="4" destOrd="0" presId="urn:microsoft.com/office/officeart/2005/8/layout/orgChart1"/>
    <dgm:cxn modelId="{EF79FCC1-EB66-4339-9167-CE180591C4F8}" type="presParOf" srcId="{EBD79380-8E05-4689-A140-A95D2BBF58A6}" destId="{C23AD6D7-3A5B-4318-B94A-CDF4FFBDCEF0}" srcOrd="5" destOrd="0" presId="urn:microsoft.com/office/officeart/2005/8/layout/orgChart1"/>
    <dgm:cxn modelId="{0DFC39C3-3B79-4BFD-AE49-66C037D60B4F}" type="presParOf" srcId="{C23AD6D7-3A5B-4318-B94A-CDF4FFBDCEF0}" destId="{46720EEA-F5EC-4A1E-A11D-6D1A154C29CD}" srcOrd="0" destOrd="0" presId="urn:microsoft.com/office/officeart/2005/8/layout/orgChart1"/>
    <dgm:cxn modelId="{DDC6C3A4-AEFC-4473-AFDD-42DAC764A8F5}" type="presParOf" srcId="{46720EEA-F5EC-4A1E-A11D-6D1A154C29CD}" destId="{6489807F-9AAB-4FC8-AAF0-0BFD7FC70C78}" srcOrd="0" destOrd="0" presId="urn:microsoft.com/office/officeart/2005/8/layout/orgChart1"/>
    <dgm:cxn modelId="{D7D4F1E0-6A1D-4287-9A69-507D181340F7}" type="presParOf" srcId="{46720EEA-F5EC-4A1E-A11D-6D1A154C29CD}" destId="{FE619D8A-2BF9-47C7-B67F-33AF24594C80}" srcOrd="1" destOrd="0" presId="urn:microsoft.com/office/officeart/2005/8/layout/orgChart1"/>
    <dgm:cxn modelId="{FEB780B2-D7D2-427E-9CCC-DF2D8E18225B}" type="presParOf" srcId="{C23AD6D7-3A5B-4318-B94A-CDF4FFBDCEF0}" destId="{AD65CFA4-B3B9-45D2-ABDB-DAD05D60C576}" srcOrd="1" destOrd="0" presId="urn:microsoft.com/office/officeart/2005/8/layout/orgChart1"/>
    <dgm:cxn modelId="{C36B7E59-A102-43E6-B11E-B8C628081C58}" type="presParOf" srcId="{C23AD6D7-3A5B-4318-B94A-CDF4FFBDCEF0}" destId="{F7AD6CEE-8F1C-45FF-8E7E-D3CFF9E45BB5}" srcOrd="2" destOrd="0" presId="urn:microsoft.com/office/officeart/2005/8/layout/orgChart1"/>
    <dgm:cxn modelId="{55F51EDD-EE8E-4F45-97B8-B430E516DF22}" type="presParOf" srcId="{EBD79380-8E05-4689-A140-A95D2BBF58A6}" destId="{331C487F-AC8A-44E8-800A-A6215A6F9FA1}" srcOrd="6" destOrd="0" presId="urn:microsoft.com/office/officeart/2005/8/layout/orgChart1"/>
    <dgm:cxn modelId="{86F63135-C2EC-443B-B293-C035E0141B52}" type="presParOf" srcId="{EBD79380-8E05-4689-A140-A95D2BBF58A6}" destId="{104A31A6-E887-48EE-ACE1-A23D815A4E36}" srcOrd="7" destOrd="0" presId="urn:microsoft.com/office/officeart/2005/8/layout/orgChart1"/>
    <dgm:cxn modelId="{5AE9C7FD-C41B-4CBF-9154-7D1C88A2A73F}" type="presParOf" srcId="{104A31A6-E887-48EE-ACE1-A23D815A4E36}" destId="{3B23FF54-98F5-460D-90B2-822B7D3A5031}" srcOrd="0" destOrd="0" presId="urn:microsoft.com/office/officeart/2005/8/layout/orgChart1"/>
    <dgm:cxn modelId="{40B5E9D5-45D9-4118-B2C4-AB53A3368694}" type="presParOf" srcId="{3B23FF54-98F5-460D-90B2-822B7D3A5031}" destId="{9555E37F-E2B5-4DA9-BE01-5F61DDBBFC49}" srcOrd="0" destOrd="0" presId="urn:microsoft.com/office/officeart/2005/8/layout/orgChart1"/>
    <dgm:cxn modelId="{2D0C1894-A8E8-4F6B-9C1F-B76E3CE11C4E}" type="presParOf" srcId="{3B23FF54-98F5-460D-90B2-822B7D3A5031}" destId="{3499254D-0F01-4215-874C-22215F02177F}" srcOrd="1" destOrd="0" presId="urn:microsoft.com/office/officeart/2005/8/layout/orgChart1"/>
    <dgm:cxn modelId="{3435A7FA-1024-49D8-A587-0B1D60834C97}" type="presParOf" srcId="{104A31A6-E887-48EE-ACE1-A23D815A4E36}" destId="{9259290A-B61B-47A6-BD93-6100354DFE11}" srcOrd="1" destOrd="0" presId="urn:microsoft.com/office/officeart/2005/8/layout/orgChart1"/>
    <dgm:cxn modelId="{C33EC4C7-23CA-44D4-9358-3B342093FA95}" type="presParOf" srcId="{104A31A6-E887-48EE-ACE1-A23D815A4E36}" destId="{A5CBF56D-D8CC-48D1-85F3-009A15F65C03}" srcOrd="2" destOrd="0" presId="urn:microsoft.com/office/officeart/2005/8/layout/orgChart1"/>
    <dgm:cxn modelId="{A9C71C50-12F3-42D9-A3E4-A840A4417E47}" type="presParOf" srcId="{7534838F-0E33-47C2-BD32-345B0C6327DB}" destId="{BD971CAF-1240-4938-A4C6-6E6615E419BC}"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1C487F-AC8A-44E8-800A-A6215A6F9FA1}">
      <dsp:nvSpPr>
        <dsp:cNvPr id="0" name=""/>
        <dsp:cNvSpPr/>
      </dsp:nvSpPr>
      <dsp:spPr>
        <a:xfrm>
          <a:off x="5311746" y="562160"/>
          <a:ext cx="2033022" cy="235225"/>
        </a:xfrm>
        <a:custGeom>
          <a:avLst/>
          <a:gdLst/>
          <a:ahLst/>
          <a:cxnLst/>
          <a:rect l="0" t="0" r="0" b="0"/>
          <a:pathLst>
            <a:path>
              <a:moveTo>
                <a:pt x="0" y="0"/>
              </a:moveTo>
              <a:lnTo>
                <a:pt x="0" y="117612"/>
              </a:lnTo>
              <a:lnTo>
                <a:pt x="2033022" y="117612"/>
              </a:lnTo>
              <a:lnTo>
                <a:pt x="2033022" y="2352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5FAEF3-7851-4365-B84E-36F567634211}">
      <dsp:nvSpPr>
        <dsp:cNvPr id="0" name=""/>
        <dsp:cNvSpPr/>
      </dsp:nvSpPr>
      <dsp:spPr>
        <a:xfrm>
          <a:off x="5311746" y="562160"/>
          <a:ext cx="677674" cy="235225"/>
        </a:xfrm>
        <a:custGeom>
          <a:avLst/>
          <a:gdLst/>
          <a:ahLst/>
          <a:cxnLst/>
          <a:rect l="0" t="0" r="0" b="0"/>
          <a:pathLst>
            <a:path>
              <a:moveTo>
                <a:pt x="0" y="0"/>
              </a:moveTo>
              <a:lnTo>
                <a:pt x="0" y="117612"/>
              </a:lnTo>
              <a:lnTo>
                <a:pt x="677674" y="117612"/>
              </a:lnTo>
              <a:lnTo>
                <a:pt x="677674" y="2352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4ED5E0-2601-47D3-AFA9-867ED33ED66B}">
      <dsp:nvSpPr>
        <dsp:cNvPr id="0" name=""/>
        <dsp:cNvSpPr/>
      </dsp:nvSpPr>
      <dsp:spPr>
        <a:xfrm>
          <a:off x="4634072" y="562160"/>
          <a:ext cx="677674" cy="235225"/>
        </a:xfrm>
        <a:custGeom>
          <a:avLst/>
          <a:gdLst/>
          <a:ahLst/>
          <a:cxnLst/>
          <a:rect l="0" t="0" r="0" b="0"/>
          <a:pathLst>
            <a:path>
              <a:moveTo>
                <a:pt x="677674" y="0"/>
              </a:moveTo>
              <a:lnTo>
                <a:pt x="677674" y="117612"/>
              </a:lnTo>
              <a:lnTo>
                <a:pt x="0" y="117612"/>
              </a:lnTo>
              <a:lnTo>
                <a:pt x="0" y="2352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3DF574-A3E3-44D8-B5E9-E7AE624026AE}">
      <dsp:nvSpPr>
        <dsp:cNvPr id="0" name=""/>
        <dsp:cNvSpPr/>
      </dsp:nvSpPr>
      <dsp:spPr>
        <a:xfrm>
          <a:off x="2830675" y="1357447"/>
          <a:ext cx="168018" cy="4491690"/>
        </a:xfrm>
        <a:custGeom>
          <a:avLst/>
          <a:gdLst/>
          <a:ahLst/>
          <a:cxnLst/>
          <a:rect l="0" t="0" r="0" b="0"/>
          <a:pathLst>
            <a:path>
              <a:moveTo>
                <a:pt x="0" y="0"/>
              </a:moveTo>
              <a:lnTo>
                <a:pt x="0" y="4491690"/>
              </a:lnTo>
              <a:lnTo>
                <a:pt x="168018" y="449169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F7175A8-2E4A-4D0C-80D4-D4604AEE930B}">
      <dsp:nvSpPr>
        <dsp:cNvPr id="0" name=""/>
        <dsp:cNvSpPr/>
      </dsp:nvSpPr>
      <dsp:spPr>
        <a:xfrm>
          <a:off x="2830675" y="1357447"/>
          <a:ext cx="168018" cy="3696404"/>
        </a:xfrm>
        <a:custGeom>
          <a:avLst/>
          <a:gdLst/>
          <a:ahLst/>
          <a:cxnLst/>
          <a:rect l="0" t="0" r="0" b="0"/>
          <a:pathLst>
            <a:path>
              <a:moveTo>
                <a:pt x="0" y="0"/>
              </a:moveTo>
              <a:lnTo>
                <a:pt x="0" y="3696404"/>
              </a:lnTo>
              <a:lnTo>
                <a:pt x="168018" y="369640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778BF4-0F95-408E-9146-8DC7392B985B}">
      <dsp:nvSpPr>
        <dsp:cNvPr id="0" name=""/>
        <dsp:cNvSpPr/>
      </dsp:nvSpPr>
      <dsp:spPr>
        <a:xfrm>
          <a:off x="2830675" y="1357447"/>
          <a:ext cx="168018" cy="2901117"/>
        </a:xfrm>
        <a:custGeom>
          <a:avLst/>
          <a:gdLst/>
          <a:ahLst/>
          <a:cxnLst/>
          <a:rect l="0" t="0" r="0" b="0"/>
          <a:pathLst>
            <a:path>
              <a:moveTo>
                <a:pt x="0" y="0"/>
              </a:moveTo>
              <a:lnTo>
                <a:pt x="0" y="2901117"/>
              </a:lnTo>
              <a:lnTo>
                <a:pt x="168018" y="2901117"/>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8BF189-745E-4AEC-913F-88B2867C469A}">
      <dsp:nvSpPr>
        <dsp:cNvPr id="0" name=""/>
        <dsp:cNvSpPr/>
      </dsp:nvSpPr>
      <dsp:spPr>
        <a:xfrm>
          <a:off x="2830675" y="1357447"/>
          <a:ext cx="168018" cy="2105830"/>
        </a:xfrm>
        <a:custGeom>
          <a:avLst/>
          <a:gdLst/>
          <a:ahLst/>
          <a:cxnLst/>
          <a:rect l="0" t="0" r="0" b="0"/>
          <a:pathLst>
            <a:path>
              <a:moveTo>
                <a:pt x="0" y="0"/>
              </a:moveTo>
              <a:lnTo>
                <a:pt x="0" y="2105830"/>
              </a:lnTo>
              <a:lnTo>
                <a:pt x="168018" y="210583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94F4591-4212-49FD-B4CD-7B8580D7CEA2}">
      <dsp:nvSpPr>
        <dsp:cNvPr id="0" name=""/>
        <dsp:cNvSpPr/>
      </dsp:nvSpPr>
      <dsp:spPr>
        <a:xfrm>
          <a:off x="2830675" y="1357447"/>
          <a:ext cx="168018" cy="1310543"/>
        </a:xfrm>
        <a:custGeom>
          <a:avLst/>
          <a:gdLst/>
          <a:ahLst/>
          <a:cxnLst/>
          <a:rect l="0" t="0" r="0" b="0"/>
          <a:pathLst>
            <a:path>
              <a:moveTo>
                <a:pt x="0" y="0"/>
              </a:moveTo>
              <a:lnTo>
                <a:pt x="0" y="1310543"/>
              </a:lnTo>
              <a:lnTo>
                <a:pt x="168018" y="131054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19C00BD-D806-4DA7-84B6-588D48E475F5}">
      <dsp:nvSpPr>
        <dsp:cNvPr id="0" name=""/>
        <dsp:cNvSpPr/>
      </dsp:nvSpPr>
      <dsp:spPr>
        <a:xfrm>
          <a:off x="2830675" y="1357447"/>
          <a:ext cx="168018" cy="515256"/>
        </a:xfrm>
        <a:custGeom>
          <a:avLst/>
          <a:gdLst/>
          <a:ahLst/>
          <a:cxnLst/>
          <a:rect l="0" t="0" r="0" b="0"/>
          <a:pathLst>
            <a:path>
              <a:moveTo>
                <a:pt x="0" y="0"/>
              </a:moveTo>
              <a:lnTo>
                <a:pt x="0" y="515256"/>
              </a:lnTo>
              <a:lnTo>
                <a:pt x="168018" y="51525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C18EC4-ECA3-4AE0-B4D0-DDB748C4BD38}">
      <dsp:nvSpPr>
        <dsp:cNvPr id="0" name=""/>
        <dsp:cNvSpPr/>
      </dsp:nvSpPr>
      <dsp:spPr>
        <a:xfrm>
          <a:off x="3278724" y="562160"/>
          <a:ext cx="2033022" cy="235225"/>
        </a:xfrm>
        <a:custGeom>
          <a:avLst/>
          <a:gdLst/>
          <a:ahLst/>
          <a:cxnLst/>
          <a:rect l="0" t="0" r="0" b="0"/>
          <a:pathLst>
            <a:path>
              <a:moveTo>
                <a:pt x="2033022" y="0"/>
              </a:moveTo>
              <a:lnTo>
                <a:pt x="2033022" y="117612"/>
              </a:lnTo>
              <a:lnTo>
                <a:pt x="0" y="117612"/>
              </a:lnTo>
              <a:lnTo>
                <a:pt x="0" y="2352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D64298B-152D-4415-9A21-9E7E8EE2FB86}">
      <dsp:nvSpPr>
        <dsp:cNvPr id="0" name=""/>
        <dsp:cNvSpPr/>
      </dsp:nvSpPr>
      <dsp:spPr>
        <a:xfrm>
          <a:off x="4751685" y="2099"/>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WP3</a:t>
          </a:r>
        </a:p>
      </dsp:txBody>
      <dsp:txXfrm>
        <a:off x="4751685" y="2099"/>
        <a:ext cx="1120122" cy="560061"/>
      </dsp:txXfrm>
    </dsp:sp>
    <dsp:sp modelId="{99A6AABA-3F17-45C9-B91A-F388C92E90F8}">
      <dsp:nvSpPr>
        <dsp:cNvPr id="0" name=""/>
        <dsp:cNvSpPr/>
      </dsp:nvSpPr>
      <dsp:spPr>
        <a:xfrm>
          <a:off x="2718663" y="797386"/>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DESIGN UPDATE</a:t>
          </a:r>
        </a:p>
      </dsp:txBody>
      <dsp:txXfrm>
        <a:off x="2718663" y="797386"/>
        <a:ext cx="1120122" cy="560061"/>
      </dsp:txXfrm>
    </dsp:sp>
    <dsp:sp modelId="{F7AAD2D8-BA7F-4D28-9C82-4550C1AC3960}">
      <dsp:nvSpPr>
        <dsp:cNvPr id="0" name=""/>
        <dsp:cNvSpPr/>
      </dsp:nvSpPr>
      <dsp:spPr>
        <a:xfrm>
          <a:off x="2998694" y="1592673"/>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ELECTRICITY</a:t>
          </a:r>
        </a:p>
      </dsp:txBody>
      <dsp:txXfrm>
        <a:off x="2998694" y="1592673"/>
        <a:ext cx="1120122" cy="560061"/>
      </dsp:txXfrm>
    </dsp:sp>
    <dsp:sp modelId="{B026AB35-B535-4AA6-9F4D-77080245D163}">
      <dsp:nvSpPr>
        <dsp:cNvPr id="0" name=""/>
        <dsp:cNvSpPr/>
      </dsp:nvSpPr>
      <dsp:spPr>
        <a:xfrm>
          <a:off x="2998694" y="2387960"/>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VACUUM SYSTEM</a:t>
          </a:r>
        </a:p>
      </dsp:txBody>
      <dsp:txXfrm>
        <a:off x="2998694" y="2387960"/>
        <a:ext cx="1120122" cy="560061"/>
      </dsp:txXfrm>
    </dsp:sp>
    <dsp:sp modelId="{2B48C19E-75AA-4DD3-89BB-4D89029094D5}">
      <dsp:nvSpPr>
        <dsp:cNvPr id="0" name=""/>
        <dsp:cNvSpPr/>
      </dsp:nvSpPr>
      <dsp:spPr>
        <a:xfrm>
          <a:off x="2998694" y="3183247"/>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HVAC</a:t>
          </a:r>
        </a:p>
      </dsp:txBody>
      <dsp:txXfrm>
        <a:off x="2998694" y="3183247"/>
        <a:ext cx="1120122" cy="560061"/>
      </dsp:txXfrm>
    </dsp:sp>
    <dsp:sp modelId="{F9795079-34B5-4B1F-93F1-485A79CEC3E1}">
      <dsp:nvSpPr>
        <dsp:cNvPr id="0" name=""/>
        <dsp:cNvSpPr/>
      </dsp:nvSpPr>
      <dsp:spPr>
        <a:xfrm>
          <a:off x="2998694" y="3978534"/>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AUXILIARY EQUIPMENT</a:t>
          </a:r>
        </a:p>
      </dsp:txBody>
      <dsp:txXfrm>
        <a:off x="2998694" y="3978534"/>
        <a:ext cx="1120122" cy="560061"/>
      </dsp:txXfrm>
    </dsp:sp>
    <dsp:sp modelId="{B78D58B2-B1FC-486E-AFAB-D634DA343E39}">
      <dsp:nvSpPr>
        <dsp:cNvPr id="0" name=""/>
        <dsp:cNvSpPr/>
      </dsp:nvSpPr>
      <dsp:spPr>
        <a:xfrm>
          <a:off x="2998694" y="4773821"/>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REFRIGERATION</a:t>
          </a:r>
        </a:p>
      </dsp:txBody>
      <dsp:txXfrm>
        <a:off x="2998694" y="4773821"/>
        <a:ext cx="1120122" cy="560061"/>
      </dsp:txXfrm>
    </dsp:sp>
    <dsp:sp modelId="{537E847C-5DFA-48C9-98F7-EAAC4E24AD54}">
      <dsp:nvSpPr>
        <dsp:cNvPr id="0" name=""/>
        <dsp:cNvSpPr/>
      </dsp:nvSpPr>
      <dsp:spPr>
        <a:xfrm>
          <a:off x="2998694" y="5569108"/>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CRYOGENICS</a:t>
          </a:r>
        </a:p>
      </dsp:txBody>
      <dsp:txXfrm>
        <a:off x="2998694" y="5569108"/>
        <a:ext cx="1120122" cy="560061"/>
      </dsp:txXfrm>
    </dsp:sp>
    <dsp:sp modelId="{806810F5-88E7-4AFF-B6B2-CCB209C525A3}">
      <dsp:nvSpPr>
        <dsp:cNvPr id="0" name=""/>
        <dsp:cNvSpPr/>
      </dsp:nvSpPr>
      <dsp:spPr>
        <a:xfrm>
          <a:off x="4074011" y="797386"/>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PROTOTYPING</a:t>
          </a:r>
        </a:p>
      </dsp:txBody>
      <dsp:txXfrm>
        <a:off x="4074011" y="797386"/>
        <a:ext cx="1120122" cy="560061"/>
      </dsp:txXfrm>
    </dsp:sp>
    <dsp:sp modelId="{6489807F-9AAB-4FC8-AAF0-0BFD7FC70C78}">
      <dsp:nvSpPr>
        <dsp:cNvPr id="0" name=""/>
        <dsp:cNvSpPr/>
      </dsp:nvSpPr>
      <dsp:spPr>
        <a:xfrm>
          <a:off x="5429359" y="797386"/>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a:t>TDR REPORT</a:t>
          </a:r>
        </a:p>
      </dsp:txBody>
      <dsp:txXfrm>
        <a:off x="5429359" y="797386"/>
        <a:ext cx="1120122" cy="560061"/>
      </dsp:txXfrm>
    </dsp:sp>
    <dsp:sp modelId="{9555E37F-E2B5-4DA9-BE01-5F61DDBBFC49}">
      <dsp:nvSpPr>
        <dsp:cNvPr id="0" name=""/>
        <dsp:cNvSpPr/>
      </dsp:nvSpPr>
      <dsp:spPr>
        <a:xfrm>
          <a:off x="6784707" y="797386"/>
          <a:ext cx="1120122" cy="56006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S" sz="1000" kern="1200" dirty="0"/>
            <a:t>WBS CONSTRUCTION</a:t>
          </a:r>
        </a:p>
      </dsp:txBody>
      <dsp:txXfrm>
        <a:off x="6784707" y="797386"/>
        <a:ext cx="1120122" cy="560061"/>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0E0F47-A9EC-4882-AFB9-5ACB43DCF387}" type="datetimeFigureOut">
              <a:rPr lang="es-ES" smtClean="0"/>
              <a:pPr/>
              <a:t>28/06/2010</a:t>
            </a:fld>
            <a:endParaRPr lang="es-E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F36DB5B-089B-41A4-9B28-953BF82A8AF7}" type="slidenum">
              <a:rPr lang="es-ES" smtClean="0"/>
              <a:pPr/>
              <a:t>‹Nº›</a:t>
            </a:fld>
            <a:endParaRPr lang="es-E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8E1607-8991-4EAC-8878-654F9A0ABD21}" type="datetimeFigureOut">
              <a:rPr lang="es-ES" smtClean="0"/>
              <a:pPr/>
              <a:t>28/06/2010</a:t>
            </a:fld>
            <a:endParaRPr lang="es-E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34604D-F7E1-41B2-980C-BBA432AE2C13}" type="slidenum">
              <a:rPr lang="es-ES" smtClean="0"/>
              <a:pPr/>
              <a:t>‹Nº›</a:t>
            </a:fld>
            <a:endParaRPr lang="es-E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s-ES"/>
          </a:p>
        </p:txBody>
      </p:sp>
      <p:sp>
        <p:nvSpPr>
          <p:cNvPr id="4" name="Slide Number Placeholder 3"/>
          <p:cNvSpPr>
            <a:spLocks noGrp="1"/>
          </p:cNvSpPr>
          <p:nvPr>
            <p:ph type="sldNum" sz="quarter" idx="10"/>
          </p:nvPr>
        </p:nvSpPr>
        <p:spPr/>
        <p:txBody>
          <a:bodyPr/>
          <a:lstStyle/>
          <a:p>
            <a:fld id="{F234604D-F7E1-41B2-980C-BBA432AE2C13}" type="slidenum">
              <a:rPr lang="es-ES" smtClean="0"/>
              <a:pPr/>
              <a:t>8</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4" name="Picture 15"/>
          <p:cNvPicPr>
            <a:picLocks noChangeAspect="1"/>
          </p:cNvPicPr>
          <p:nvPr userDrawn="1"/>
        </p:nvPicPr>
        <p:blipFill>
          <a:blip r:embed="rId2"/>
          <a:srcRect/>
          <a:stretch>
            <a:fillRect/>
          </a:stretch>
        </p:blipFill>
        <p:spPr bwMode="auto">
          <a:xfrm>
            <a:off x="11229193" y="8189168"/>
            <a:ext cx="1775607" cy="1564432"/>
          </a:xfrm>
          <a:prstGeom prst="rect">
            <a:avLst/>
          </a:prstGeom>
          <a:noFill/>
          <a:ln w="9525">
            <a:noFill/>
            <a:miter lim="800000"/>
            <a:headEnd/>
            <a:tailEnd/>
          </a:ln>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Cliquez et modifiez le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74725" y="3030538"/>
            <a:ext cx="11055350" cy="2090737"/>
          </a:xfrm>
        </p:spPr>
        <p:txBody>
          <a:bodyPr/>
          <a:lstStyle/>
          <a:p>
            <a:r>
              <a:rPr lang="fr-FR" smtClean="0"/>
              <a:t>Cliquez et modifiez le titre</a:t>
            </a:r>
            <a:endParaRPr lang="fr-FR"/>
          </a:p>
        </p:txBody>
      </p:sp>
      <p:sp>
        <p:nvSpPr>
          <p:cNvPr id="3" name="Sous-titr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smtClean="0"/>
              <a:t>Cliquez pour modifier le style des sous-titres du masque</a:t>
            </a:r>
            <a:endParaRPr lang="fr-F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sz="7500"/>
            </a:lvl1pPr>
          </a:lstStyle>
          <a:p>
            <a:r>
              <a:rPr lang="fr-FR" dirty="0" smtClean="0"/>
              <a:t>Cliquez et modifiez le titre</a:t>
            </a:r>
            <a:endParaRPr lang="fr-FR" dirty="0"/>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pic>
        <p:nvPicPr>
          <p:cNvPr id="4" name="Picture 15"/>
          <p:cNvPicPr>
            <a:picLocks noChangeAspect="1"/>
          </p:cNvPicPr>
          <p:nvPr userDrawn="1"/>
        </p:nvPicPr>
        <p:blipFill>
          <a:blip r:embed="rId2"/>
          <a:srcRect/>
          <a:stretch>
            <a:fillRect/>
          </a:stretch>
        </p:blipFill>
        <p:spPr bwMode="auto">
          <a:xfrm>
            <a:off x="12191032" y="9036615"/>
            <a:ext cx="813767" cy="716985"/>
          </a:xfrm>
          <a:prstGeom prst="rect">
            <a:avLst/>
          </a:prstGeom>
          <a:noFill/>
          <a:ln w="9525">
            <a:noFill/>
            <a:miter lim="800000"/>
            <a:headEnd/>
            <a:tailEnd/>
          </a:ln>
        </p:spPr>
      </p:pic>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sz="7500"/>
            </a:lvl1pPr>
          </a:lstStyle>
          <a:p>
            <a:r>
              <a:rPr lang="fr-FR" dirty="0" smtClean="0"/>
              <a:t>Cliquez et modifiez le titre</a:t>
            </a:r>
            <a:endParaRPr lang="fr-FR" dirty="0"/>
          </a:p>
        </p:txBody>
      </p:sp>
      <p:sp>
        <p:nvSpPr>
          <p:cNvPr id="3" name="Espace réservé du contenu 2"/>
          <p:cNvSpPr>
            <a:spLocks noGrp="1"/>
          </p:cNvSpPr>
          <p:nvPr>
            <p:ph sz="half" idx="1"/>
          </p:nvPr>
        </p:nvSpPr>
        <p:spPr>
          <a:xfrm>
            <a:off x="12700" y="2781300"/>
            <a:ext cx="6413500" cy="622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6578600" y="2781300"/>
            <a:ext cx="6413500" cy="622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50875" y="388938"/>
            <a:ext cx="4278313" cy="1652587"/>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549525" y="6827838"/>
            <a:ext cx="7802563" cy="806450"/>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sym typeface="Futura Condensed" charset="0"/>
            </a:endParaRPr>
          </a:p>
        </p:txBody>
      </p:sp>
      <p:sp>
        <p:nvSpPr>
          <p:cNvPr id="4" name="Espace réservé du texte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4.xml"/><Relationship Id="rId7" Type="http://schemas.openxmlformats.org/officeDocument/2006/relationships/slideLayout" Target="../slideLayouts/slideLayout8.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5" Type="http://schemas.openxmlformats.org/officeDocument/2006/relationships/slideLayout" Target="../slideLayouts/slideLayout6.xml"/><Relationship Id="rId10" Type="http://schemas.openxmlformats.org/officeDocument/2006/relationships/image" Target="../media/image2.png"/><Relationship Id="rId4" Type="http://schemas.openxmlformats.org/officeDocument/2006/relationships/slideLayout" Target="../slideLayouts/slideLayout5.xml"/><Relationship Id="rId9" Type="http://schemas.openxmlformats.org/officeDocument/2006/relationships/image" Target="../media/image5.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1270000" y="1092200"/>
            <a:ext cx="10464800" cy="3683000"/>
          </a:xfrm>
          <a:prstGeom prst="rect">
            <a:avLst/>
          </a:prstGeom>
          <a:noFill/>
          <a:ln w="12700">
            <a:noFill/>
            <a:miter lim="800000"/>
            <a:headEnd/>
            <a:tailEnd/>
          </a:ln>
        </p:spPr>
        <p:txBody>
          <a:bodyPr vert="horz" wrap="square" lIns="50800" tIns="50800" rIns="50800" bIns="50800" numCol="1" anchor="b" anchorCtr="0" compatLnSpc="1">
            <a:prstTxWarp prst="textNoShape">
              <a:avLst/>
            </a:prstTxWarp>
          </a:bodyPr>
          <a:lstStyle/>
          <a:p>
            <a:pPr lvl="0"/>
            <a:r>
              <a:rPr lang="en-US" smtClean="0">
                <a:sym typeface="Futura Condensed" charset="0"/>
              </a:rPr>
              <a:t>Click to edit Master title style</a:t>
            </a:r>
          </a:p>
        </p:txBody>
      </p:sp>
      <p:sp>
        <p:nvSpPr>
          <p:cNvPr id="1027" name="Rectangle 2"/>
          <p:cNvSpPr>
            <a:spLocks noGrp="1" noChangeArrowheads="1"/>
          </p:cNvSpPr>
          <p:nvPr>
            <p:ph type="body" idx="1"/>
          </p:nvPr>
        </p:nvSpPr>
        <p:spPr bwMode="auto">
          <a:xfrm>
            <a:off x="1270000" y="4876800"/>
            <a:ext cx="10464800" cy="2222500"/>
          </a:xfrm>
          <a:prstGeom prst="rect">
            <a:avLst/>
          </a:prstGeom>
          <a:noFill/>
          <a:ln w="12700">
            <a:noFill/>
            <a:miter lim="800000"/>
            <a:headEnd/>
            <a:tailEnd/>
          </a:ln>
        </p:spPr>
        <p:txBody>
          <a:bodyPr vert="horz" wrap="square" lIns="50800" tIns="50800" rIns="50800" bIns="50800" numCol="1" anchor="t" anchorCtr="0" compatLnSpc="1">
            <a:prstTxWarp prst="textNoShape">
              <a:avLst/>
            </a:prstTxWarp>
          </a:bodyPr>
          <a:lstStyle/>
          <a:p>
            <a:pPr lvl="0"/>
            <a:r>
              <a:rPr lang="en-US" smtClean="0">
                <a:sym typeface="Futura Condensed" charset="0"/>
              </a:rPr>
              <a:t>Click to edit Master text styles</a:t>
            </a:r>
          </a:p>
          <a:p>
            <a:pPr lvl="1"/>
            <a:r>
              <a:rPr lang="en-US" smtClean="0">
                <a:sym typeface="Futura Condensed" charset="0"/>
              </a:rPr>
              <a:t>Second level</a:t>
            </a:r>
          </a:p>
          <a:p>
            <a:pPr lvl="2"/>
            <a:r>
              <a:rPr lang="en-US" smtClean="0">
                <a:sym typeface="Futura Condensed" charset="0"/>
              </a:rPr>
              <a:t>Third level</a:t>
            </a:r>
          </a:p>
          <a:p>
            <a:pPr lvl="3"/>
            <a:r>
              <a:rPr lang="en-US" smtClean="0">
                <a:sym typeface="Futura Condensed" charset="0"/>
              </a:rPr>
              <a:t>Fourth level</a:t>
            </a:r>
          </a:p>
          <a:p>
            <a:pPr lvl="4"/>
            <a:r>
              <a:rPr lang="en-US" smtClean="0">
                <a:sym typeface="Futura Condensed" charset="0"/>
              </a:rPr>
              <a:t>Fifth level</a:t>
            </a:r>
          </a:p>
        </p:txBody>
      </p:sp>
      <p:pic>
        <p:nvPicPr>
          <p:cNvPr id="1028" name="Picture 3"/>
          <p:cNvPicPr>
            <a:picLocks noChangeAspect="1" noChangeArrowheads="1"/>
          </p:cNvPicPr>
          <p:nvPr/>
        </p:nvPicPr>
        <p:blipFill>
          <a:blip r:embed="rId4"/>
          <a:srcRect/>
          <a:stretch>
            <a:fillRect/>
          </a:stretch>
        </p:blipFill>
        <p:spPr bwMode="auto">
          <a:xfrm>
            <a:off x="-38100" y="-127000"/>
            <a:ext cx="2362200" cy="2362200"/>
          </a:xfrm>
          <a:prstGeom prst="rect">
            <a:avLst/>
          </a:prstGeom>
          <a:noFill/>
          <a:ln w="12700">
            <a:noFill/>
            <a:miter lim="800000"/>
            <a:headEnd/>
            <a:tailEnd/>
          </a:ln>
        </p:spPr>
      </p:pic>
      <p:pic>
        <p:nvPicPr>
          <p:cNvPr id="1029" name="Image 5" descr="Sigle-Irfu.gif"/>
          <p:cNvPicPr>
            <a:picLocks noChangeAspect="1"/>
          </p:cNvPicPr>
          <p:nvPr userDrawn="1"/>
        </p:nvPicPr>
        <p:blipFill>
          <a:blip r:embed="rId5"/>
          <a:srcRect/>
          <a:stretch>
            <a:fillRect/>
          </a:stretch>
        </p:blipFill>
        <p:spPr bwMode="auto">
          <a:xfrm>
            <a:off x="11985625" y="8153400"/>
            <a:ext cx="803275" cy="14097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Lst>
  <p:transition/>
  <p:hf sldNum="0" hdr="0" dt="0"/>
  <p:txStyles>
    <p:titleStyle>
      <a:lvl1pPr algn="ctr" rtl="0" eaLnBrk="0" fontAlgn="base" hangingPunct="0">
        <a:spcBef>
          <a:spcPct val="0"/>
        </a:spcBef>
        <a:spcAft>
          <a:spcPct val="0"/>
        </a:spcAft>
        <a:defRPr sz="11000">
          <a:solidFill>
            <a:srgbClr val="FFFFFF"/>
          </a:solidFill>
          <a:latin typeface="+mj-lt"/>
          <a:ea typeface="+mj-ea"/>
          <a:cs typeface="+mj-cs"/>
          <a:sym typeface="Futura Condensed" charset="0"/>
        </a:defRPr>
      </a:lvl1pPr>
      <a:lvl2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2pPr>
      <a:lvl3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3pPr>
      <a:lvl4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4pPr>
      <a:lvl5pPr algn="ctr" rtl="0" eaLnBrk="0" fontAlgn="base" hangingPunct="0">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5pPr>
      <a:lvl6pPr marL="4572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6pPr>
      <a:lvl7pPr marL="9144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7pPr>
      <a:lvl8pPr marL="13716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8pPr>
      <a:lvl9pPr marL="1828800" algn="ctr" rtl="0" fontAlgn="base">
        <a:spcBef>
          <a:spcPct val="0"/>
        </a:spcBef>
        <a:spcAft>
          <a:spcPct val="0"/>
        </a:spcAft>
        <a:defRPr sz="11000">
          <a:solidFill>
            <a:srgbClr val="FFFFFF"/>
          </a:solidFill>
          <a:latin typeface="Futura Condensed" charset="0"/>
          <a:ea typeface="ヒラギノ角ゴ ProN W3" charset="-128"/>
          <a:cs typeface="ヒラギノ角ゴ ProN W3" charset="-128"/>
          <a:sym typeface="Futura Condensed" charset="0"/>
        </a:defRPr>
      </a:lvl9pPr>
    </p:titleStyle>
    <p:bodyStyle>
      <a:lvl1pPr marL="342900" indent="-342900" algn="ctr" rtl="0" eaLnBrk="0" fontAlgn="base" hangingPunct="0">
        <a:spcBef>
          <a:spcPct val="0"/>
        </a:spcBef>
        <a:spcAft>
          <a:spcPct val="0"/>
        </a:spcAft>
        <a:defRPr sz="4600">
          <a:solidFill>
            <a:schemeClr val="tx1"/>
          </a:solidFill>
          <a:latin typeface="+mn-lt"/>
          <a:ea typeface="+mn-ea"/>
          <a:cs typeface="+mn-cs"/>
          <a:sym typeface="Futura Condensed" charset="0"/>
        </a:defRPr>
      </a:lvl1pPr>
      <a:lvl2pPr marL="742950" indent="-285750" algn="ctr" rtl="0" eaLnBrk="0" fontAlgn="base" hangingPunct="0">
        <a:spcBef>
          <a:spcPct val="0"/>
        </a:spcBef>
        <a:spcAft>
          <a:spcPct val="0"/>
        </a:spcAft>
        <a:defRPr sz="4600">
          <a:solidFill>
            <a:schemeClr val="tx1"/>
          </a:solidFill>
          <a:latin typeface="+mn-lt"/>
          <a:ea typeface="+mn-ea"/>
          <a:cs typeface="+mn-cs"/>
          <a:sym typeface="Futura Condensed" charset="0"/>
        </a:defRPr>
      </a:lvl2pPr>
      <a:lvl3pPr marL="11430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3pPr>
      <a:lvl4pPr marL="16002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4pPr>
      <a:lvl5pPr marL="2057400" indent="-228600" algn="ctr" rtl="0" eaLnBrk="0" fontAlgn="base" hangingPunct="0">
        <a:spcBef>
          <a:spcPct val="0"/>
        </a:spcBef>
        <a:spcAft>
          <a:spcPct val="0"/>
        </a:spcAft>
        <a:defRPr sz="4600">
          <a:solidFill>
            <a:schemeClr val="tx1"/>
          </a:solidFill>
          <a:latin typeface="+mn-lt"/>
          <a:ea typeface="+mn-ea"/>
          <a:cs typeface="+mn-cs"/>
          <a:sym typeface="Futura Condensed" charset="0"/>
        </a:defRPr>
      </a:lvl5pPr>
      <a:lvl6pPr marL="457200" algn="ctr" rtl="0" fontAlgn="base">
        <a:spcBef>
          <a:spcPct val="0"/>
        </a:spcBef>
        <a:spcAft>
          <a:spcPct val="0"/>
        </a:spcAft>
        <a:defRPr sz="4600">
          <a:solidFill>
            <a:schemeClr val="tx1"/>
          </a:solidFill>
          <a:latin typeface="+mn-lt"/>
          <a:ea typeface="+mn-ea"/>
          <a:cs typeface="+mn-cs"/>
          <a:sym typeface="Futura Condensed" charset="0"/>
        </a:defRPr>
      </a:lvl6pPr>
      <a:lvl7pPr marL="914400" algn="ctr" rtl="0" fontAlgn="base">
        <a:spcBef>
          <a:spcPct val="0"/>
        </a:spcBef>
        <a:spcAft>
          <a:spcPct val="0"/>
        </a:spcAft>
        <a:defRPr sz="4600">
          <a:solidFill>
            <a:schemeClr val="tx1"/>
          </a:solidFill>
          <a:latin typeface="+mn-lt"/>
          <a:ea typeface="+mn-ea"/>
          <a:cs typeface="+mn-cs"/>
          <a:sym typeface="Futura Condensed" charset="0"/>
        </a:defRPr>
      </a:lvl7pPr>
      <a:lvl8pPr marL="1371600" algn="ctr" rtl="0" fontAlgn="base">
        <a:spcBef>
          <a:spcPct val="0"/>
        </a:spcBef>
        <a:spcAft>
          <a:spcPct val="0"/>
        </a:spcAft>
        <a:defRPr sz="4600">
          <a:solidFill>
            <a:schemeClr val="tx1"/>
          </a:solidFill>
          <a:latin typeface="+mn-lt"/>
          <a:ea typeface="+mn-ea"/>
          <a:cs typeface="+mn-cs"/>
          <a:sym typeface="Futura Condensed" charset="0"/>
        </a:defRPr>
      </a:lvl8pPr>
      <a:lvl9pPr marL="1828800" algn="ctr" rtl="0" fontAlgn="base">
        <a:spcBef>
          <a:spcPct val="0"/>
        </a:spcBef>
        <a:spcAft>
          <a:spcPct val="0"/>
        </a:spcAft>
        <a:defRPr sz="4600">
          <a:solidFill>
            <a:schemeClr val="tx1"/>
          </a:solidFill>
          <a:latin typeface="+mn-lt"/>
          <a:ea typeface="+mn-ea"/>
          <a:cs typeface="+mn-cs"/>
          <a:sym typeface="Futura Condensed" charset="0"/>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9"/>
          <a:srcRect/>
          <a:stretch>
            <a:fillRect/>
          </a:stretch>
        </a:blip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title"/>
          </p:nvPr>
        </p:nvSpPr>
        <p:spPr bwMode="auto">
          <a:xfrm>
            <a:off x="381000" y="304800"/>
            <a:ext cx="10464800" cy="19177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smtClean="0">
                <a:sym typeface="Futura Condensed" charset="0"/>
              </a:rPr>
              <a:t>Click to edit Master title style</a:t>
            </a:r>
          </a:p>
        </p:txBody>
      </p:sp>
      <p:sp>
        <p:nvSpPr>
          <p:cNvPr id="13315" name="Rectangle 2"/>
          <p:cNvSpPr>
            <a:spLocks noGrp="1" noChangeArrowheads="1"/>
          </p:cNvSpPr>
          <p:nvPr>
            <p:ph type="body" idx="1"/>
          </p:nvPr>
        </p:nvSpPr>
        <p:spPr bwMode="auto">
          <a:xfrm>
            <a:off x="12700" y="2781300"/>
            <a:ext cx="12979400" cy="622300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lvl="0"/>
            <a:r>
              <a:rPr lang="en-US" dirty="0" smtClean="0">
                <a:sym typeface="Futura Condensed" charset="0"/>
              </a:rPr>
              <a:t>Click to edit Master text styles</a:t>
            </a:r>
          </a:p>
          <a:p>
            <a:pPr lvl="1"/>
            <a:r>
              <a:rPr lang="en-US" dirty="0" smtClean="0">
                <a:sym typeface="Futura Condensed" charset="0"/>
              </a:rPr>
              <a:t>Second level</a:t>
            </a:r>
          </a:p>
          <a:p>
            <a:pPr lvl="2"/>
            <a:r>
              <a:rPr lang="en-US" dirty="0" smtClean="0">
                <a:sym typeface="Futura Condensed" charset="0"/>
              </a:rPr>
              <a:t>Third level</a:t>
            </a:r>
          </a:p>
          <a:p>
            <a:pPr lvl="3"/>
            <a:r>
              <a:rPr lang="en-US" dirty="0" smtClean="0">
                <a:sym typeface="Futura Condensed" charset="0"/>
              </a:rPr>
              <a:t>Fourth level</a:t>
            </a:r>
          </a:p>
          <a:p>
            <a:pPr lvl="4"/>
            <a:r>
              <a:rPr lang="en-US" dirty="0" smtClean="0">
                <a:sym typeface="Futura Condensed" charset="0"/>
              </a:rPr>
              <a:t>Fifth level</a:t>
            </a:r>
          </a:p>
        </p:txBody>
      </p:sp>
      <p:pic>
        <p:nvPicPr>
          <p:cNvPr id="13316" name="Picture 3"/>
          <p:cNvPicPr>
            <a:picLocks noChangeAspect="1" noChangeArrowheads="1"/>
          </p:cNvPicPr>
          <p:nvPr/>
        </p:nvPicPr>
        <p:blipFill>
          <a:blip r:embed="rId10"/>
          <a:srcRect/>
          <a:stretch>
            <a:fillRect/>
          </a:stretch>
        </p:blipFill>
        <p:spPr bwMode="auto">
          <a:xfrm>
            <a:off x="10858500" y="152400"/>
            <a:ext cx="2032000" cy="2032000"/>
          </a:xfrm>
          <a:prstGeom prst="rect">
            <a:avLst/>
          </a:prstGeom>
          <a:noFill/>
          <a:ln w="12700">
            <a:noFill/>
            <a:miter lim="800000"/>
            <a:headEnd/>
            <a:tailEnd/>
          </a:ln>
        </p:spPr>
      </p:pic>
      <p:sp>
        <p:nvSpPr>
          <p:cNvPr id="6" name="TextBox 5"/>
          <p:cNvSpPr txBox="1"/>
          <p:nvPr userDrawn="1"/>
        </p:nvSpPr>
        <p:spPr>
          <a:xfrm>
            <a:off x="5573706" y="9415046"/>
            <a:ext cx="7215238" cy="338554"/>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sz="1400" baseline="0" dirty="0" smtClean="0">
                <a:solidFill>
                  <a:schemeClr val="accent5">
                    <a:lumMod val="75000"/>
                  </a:schemeClr>
                </a:solidFill>
                <a:ea typeface="ＭＳ Ｐゴシック" charset="-128"/>
              </a:rPr>
              <a:t>Author Name - 23/6/10 - Document Name - Meeting Name    </a:t>
            </a:r>
            <a:r>
              <a:rPr lang="en-US" sz="1600" baseline="0" dirty="0" smtClean="0">
                <a:solidFill>
                  <a:schemeClr val="accent5">
                    <a:lumMod val="75000"/>
                  </a:schemeClr>
                </a:solidFill>
                <a:ea typeface="ＭＳ Ｐゴシック" charset="-128"/>
              </a:rPr>
              <a:t>/    </a:t>
            </a:r>
            <a:fld id="{CC9A9B29-C884-4D3E-98DC-E847BE263531}" type="slidenum">
              <a:rPr lang="es-ES" sz="1600" baseline="0" smtClean="0">
                <a:solidFill>
                  <a:schemeClr val="accent5">
                    <a:lumMod val="75000"/>
                  </a:schemeClr>
                </a:solidFill>
              </a:rPr>
              <a:pPr marL="0" marR="0" indent="0" algn="ctr" defTabSz="914400" rtl="0" eaLnBrk="1" fontAlgn="base" latinLnBrk="0" hangingPunct="1">
                <a:lnSpc>
                  <a:spcPct val="100000"/>
                </a:lnSpc>
                <a:spcBef>
                  <a:spcPct val="0"/>
                </a:spcBef>
                <a:spcAft>
                  <a:spcPct val="0"/>
                </a:spcAft>
                <a:buClrTx/>
                <a:buSzTx/>
                <a:buFontTx/>
                <a:buNone/>
                <a:tabLst/>
                <a:defRPr/>
              </a:pPr>
              <a:t>‹Nº›</a:t>
            </a:fld>
            <a:endParaRPr lang="es-ES" sz="1600" baseline="0" dirty="0" smtClean="0">
              <a:solidFill>
                <a:schemeClr val="accent5">
                  <a:lumMod val="75000"/>
                </a:schemeClr>
              </a:solidFill>
            </a:endParaRPr>
          </a:p>
        </p:txBody>
      </p:sp>
    </p:spTree>
  </p:cSld>
  <p:clrMap bg1="lt1" tx1="dk1" bg2="lt2" tx2="dk2" accent1="accent1" accent2="accent2" accent3="accent3" accent4="accent4" accent5="accent5" accent6="accent6" hlink="hlink" folHlink="folHlink"/>
  <p:sldLayoutIdLst>
    <p:sldLayoutId id="2147483795" r:id="rId1"/>
    <p:sldLayoutId id="2147483671" r:id="rId2"/>
    <p:sldLayoutId id="2147483672" r:id="rId3"/>
    <p:sldLayoutId id="2147483674" r:id="rId4"/>
    <p:sldLayoutId id="2147483677" r:id="rId5"/>
    <p:sldLayoutId id="2147483678" r:id="rId6"/>
    <p:sldLayoutId id="2147483679" r:id="rId7"/>
  </p:sldLayoutIdLst>
  <p:transition/>
  <p:hf hdr="0" ftr="0" dt="0"/>
  <p:txStyles>
    <p:titleStyle>
      <a:lvl1pPr marL="304800" indent="-304800" algn="l" rtl="0" eaLnBrk="0" fontAlgn="base" hangingPunct="0">
        <a:spcBef>
          <a:spcPct val="0"/>
        </a:spcBef>
        <a:spcAft>
          <a:spcPct val="0"/>
        </a:spcAft>
        <a:defRPr sz="9000">
          <a:solidFill>
            <a:srgbClr val="FFFFFF"/>
          </a:solidFill>
          <a:latin typeface="+mj-lt"/>
          <a:ea typeface="+mj-ea"/>
          <a:cs typeface="+mj-cs"/>
          <a:sym typeface="Futura Condensed" charset="0"/>
        </a:defRPr>
      </a:lvl1pPr>
      <a:lvl2pPr marL="304800" indent="-304800" algn="l" rtl="0" eaLnBrk="0" fontAlgn="base" hangingPunct="0">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2pPr>
      <a:lvl3pPr marL="304800" indent="-304800" algn="l" rtl="0" eaLnBrk="0" fontAlgn="base" hangingPunct="0">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3pPr>
      <a:lvl4pPr marL="304800" indent="-304800" algn="l" rtl="0" eaLnBrk="0" fontAlgn="base" hangingPunct="0">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4pPr>
      <a:lvl5pPr marL="304800" indent="-304800" algn="l" rtl="0" eaLnBrk="0" fontAlgn="base" hangingPunct="0">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5pPr>
      <a:lvl6pPr marL="762000" indent="-304800" algn="l" rtl="0" fontAlgn="base">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6pPr>
      <a:lvl7pPr marL="1219200" indent="-304800" algn="l" rtl="0" fontAlgn="base">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7pPr>
      <a:lvl8pPr marL="1676400" indent="-304800" algn="l" rtl="0" fontAlgn="base">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8pPr>
      <a:lvl9pPr marL="2133600" indent="-304800" algn="l" rtl="0" fontAlgn="base">
        <a:spcBef>
          <a:spcPct val="0"/>
        </a:spcBef>
        <a:spcAft>
          <a:spcPct val="0"/>
        </a:spcAft>
        <a:defRPr sz="9000">
          <a:solidFill>
            <a:srgbClr val="FFFFFF"/>
          </a:solidFill>
          <a:latin typeface="Futura Condensed" charset="0"/>
          <a:ea typeface="ヒラギノ角ゴ ProN W3" charset="-128"/>
          <a:cs typeface="ヒラギノ角ゴ ProN W3" charset="-128"/>
          <a:sym typeface="Futura Condensed" charset="0"/>
        </a:defRPr>
      </a:lvl9pPr>
    </p:titleStyle>
    <p:bodyStyle>
      <a:lvl1pPr marL="1535113" indent="-1535113" algn="l" rtl="0" eaLnBrk="0" fontAlgn="base" hangingPunct="0">
        <a:spcBef>
          <a:spcPts val="2800"/>
        </a:spcBef>
        <a:spcAft>
          <a:spcPct val="0"/>
        </a:spcAft>
        <a:buSzPct val="155000"/>
        <a:buChar char="•"/>
        <a:defRPr sz="4600">
          <a:solidFill>
            <a:schemeClr val="tx1"/>
          </a:solidFill>
          <a:latin typeface="+mn-lt"/>
          <a:ea typeface="+mn-ea"/>
          <a:cs typeface="+mn-cs"/>
          <a:sym typeface="Futura Condensed" charset="0"/>
        </a:defRPr>
      </a:lvl1pPr>
      <a:lvl2pPr marL="2181225" indent="-949325" algn="l" rtl="0" eaLnBrk="0" fontAlgn="base" hangingPunct="0">
        <a:spcBef>
          <a:spcPts val="2800"/>
        </a:spcBef>
        <a:spcAft>
          <a:spcPct val="0"/>
        </a:spcAft>
        <a:buSzPct val="155000"/>
        <a:buChar char="•"/>
        <a:defRPr sz="4600">
          <a:solidFill>
            <a:schemeClr val="tx1"/>
          </a:solidFill>
          <a:latin typeface="+mn-lt"/>
          <a:ea typeface="+mn-ea"/>
          <a:cs typeface="+mn-cs"/>
          <a:sym typeface="Futura Condensed" charset="0"/>
        </a:defRPr>
      </a:lvl2pPr>
      <a:lvl3pPr marL="2879725" indent="-949325" algn="l" rtl="0" eaLnBrk="0" fontAlgn="base" hangingPunct="0">
        <a:spcBef>
          <a:spcPts val="2800"/>
        </a:spcBef>
        <a:spcAft>
          <a:spcPct val="0"/>
        </a:spcAft>
        <a:buSzPct val="155000"/>
        <a:buChar char="•"/>
        <a:defRPr sz="4600">
          <a:solidFill>
            <a:schemeClr val="tx1"/>
          </a:solidFill>
          <a:latin typeface="+mn-lt"/>
          <a:ea typeface="+mn-ea"/>
          <a:cs typeface="+mn-cs"/>
          <a:sym typeface="Futura Condensed" charset="0"/>
        </a:defRPr>
      </a:lvl3pPr>
      <a:lvl4pPr marL="3565525" indent="-949325" algn="l" rtl="0" eaLnBrk="0" fontAlgn="base" hangingPunct="0">
        <a:spcBef>
          <a:spcPts val="2800"/>
        </a:spcBef>
        <a:spcAft>
          <a:spcPct val="0"/>
        </a:spcAft>
        <a:buSzPct val="155000"/>
        <a:buChar char="•"/>
        <a:defRPr sz="4600">
          <a:solidFill>
            <a:schemeClr val="tx1"/>
          </a:solidFill>
          <a:latin typeface="+mn-lt"/>
          <a:ea typeface="+mn-ea"/>
          <a:cs typeface="+mn-cs"/>
          <a:sym typeface="Futura Condensed" charset="0"/>
        </a:defRPr>
      </a:lvl4pPr>
      <a:lvl5pPr marL="4251325" indent="-949325" algn="l" rtl="0" eaLnBrk="0" fontAlgn="base" hangingPunct="0">
        <a:spcBef>
          <a:spcPts val="2800"/>
        </a:spcBef>
        <a:spcAft>
          <a:spcPct val="0"/>
        </a:spcAft>
        <a:buSzPct val="155000"/>
        <a:buChar char="•"/>
        <a:defRPr sz="4600">
          <a:solidFill>
            <a:schemeClr val="tx1"/>
          </a:solidFill>
          <a:latin typeface="+mn-lt"/>
          <a:ea typeface="+mn-ea"/>
          <a:cs typeface="+mn-cs"/>
          <a:sym typeface="Futura Condensed" charset="0"/>
        </a:defRPr>
      </a:lvl5pPr>
      <a:lvl6pPr marL="4708525" indent="-949325" algn="l" rtl="0" fontAlgn="base">
        <a:spcBef>
          <a:spcPts val="2800"/>
        </a:spcBef>
        <a:spcAft>
          <a:spcPct val="0"/>
        </a:spcAft>
        <a:buSzPct val="155000"/>
        <a:buChar char="•"/>
        <a:defRPr sz="4600">
          <a:solidFill>
            <a:schemeClr val="tx1"/>
          </a:solidFill>
          <a:latin typeface="+mn-lt"/>
          <a:ea typeface="+mn-ea"/>
          <a:cs typeface="+mn-cs"/>
          <a:sym typeface="Futura Condensed" charset="0"/>
        </a:defRPr>
      </a:lvl6pPr>
      <a:lvl7pPr marL="5165725" indent="-949325" algn="l" rtl="0" fontAlgn="base">
        <a:spcBef>
          <a:spcPts val="2800"/>
        </a:spcBef>
        <a:spcAft>
          <a:spcPct val="0"/>
        </a:spcAft>
        <a:buSzPct val="155000"/>
        <a:buChar char="•"/>
        <a:defRPr sz="4600">
          <a:solidFill>
            <a:schemeClr val="tx1"/>
          </a:solidFill>
          <a:latin typeface="+mn-lt"/>
          <a:ea typeface="+mn-ea"/>
          <a:cs typeface="+mn-cs"/>
          <a:sym typeface="Futura Condensed" charset="0"/>
        </a:defRPr>
      </a:lvl7pPr>
      <a:lvl8pPr marL="5622925" indent="-949325" algn="l" rtl="0" fontAlgn="base">
        <a:spcBef>
          <a:spcPts val="2800"/>
        </a:spcBef>
        <a:spcAft>
          <a:spcPct val="0"/>
        </a:spcAft>
        <a:buSzPct val="155000"/>
        <a:buChar char="•"/>
        <a:defRPr sz="4600">
          <a:solidFill>
            <a:schemeClr val="tx1"/>
          </a:solidFill>
          <a:latin typeface="+mn-lt"/>
          <a:ea typeface="+mn-ea"/>
          <a:cs typeface="+mn-cs"/>
          <a:sym typeface="Futura Condensed" charset="0"/>
        </a:defRPr>
      </a:lvl8pPr>
      <a:lvl9pPr marL="6080125" indent="-949325" algn="l" rtl="0" fontAlgn="base">
        <a:spcBef>
          <a:spcPts val="2800"/>
        </a:spcBef>
        <a:spcAft>
          <a:spcPct val="0"/>
        </a:spcAft>
        <a:buSzPct val="155000"/>
        <a:buChar char="•"/>
        <a:defRPr sz="4600">
          <a:solidFill>
            <a:schemeClr val="tx1"/>
          </a:solidFill>
          <a:latin typeface="+mn-lt"/>
          <a:ea typeface="+mn-ea"/>
          <a:cs typeface="+mn-cs"/>
          <a:sym typeface="Futura Condensed" charset="0"/>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
          <p:cNvSpPr>
            <a:spLocks noGrp="1" noChangeArrowheads="1"/>
          </p:cNvSpPr>
          <p:nvPr>
            <p:ph type="title"/>
          </p:nvPr>
        </p:nvSpPr>
        <p:spPr>
          <a:xfrm>
            <a:off x="1245816" y="2356520"/>
            <a:ext cx="10464800" cy="2346176"/>
          </a:xfrm>
        </p:spPr>
        <p:txBody>
          <a:bodyPr/>
          <a:lstStyle/>
          <a:p>
            <a:pPr eaLnBrk="1" hangingPunct="1"/>
            <a:r>
              <a:rPr lang="en-GB" sz="4400" dirty="0" smtClean="0">
                <a:solidFill>
                  <a:schemeClr val="tx1"/>
                </a:solidFill>
              </a:rPr>
              <a:t>ESS – SPL Collaboration Meeting</a:t>
            </a:r>
            <a:br>
              <a:rPr lang="en-GB" sz="4400" dirty="0" smtClean="0">
                <a:solidFill>
                  <a:schemeClr val="tx1"/>
                </a:solidFill>
              </a:rPr>
            </a:br>
            <a:r>
              <a:rPr lang="en-GB" sz="4400" dirty="0" smtClean="0">
                <a:solidFill>
                  <a:schemeClr val="tx1"/>
                </a:solidFill>
              </a:rPr>
              <a:t>Infrastructure at ESS</a:t>
            </a:r>
            <a:br>
              <a:rPr lang="en-GB" sz="4400" dirty="0" smtClean="0">
                <a:solidFill>
                  <a:schemeClr val="tx1"/>
                </a:solidFill>
              </a:rPr>
            </a:br>
            <a:r>
              <a:rPr lang="en-GB" sz="4400" dirty="0" smtClean="0">
                <a:solidFill>
                  <a:schemeClr val="tx1"/>
                </a:solidFill>
              </a:rPr>
              <a:t>Report on WP3</a:t>
            </a:r>
            <a:endParaRPr lang="en-US" sz="4400" dirty="0" smtClean="0">
              <a:solidFill>
                <a:schemeClr val="tx1"/>
              </a:solidFill>
            </a:endParaRPr>
          </a:p>
        </p:txBody>
      </p:sp>
      <p:sp>
        <p:nvSpPr>
          <p:cNvPr id="148483" name="Rectangle 2"/>
          <p:cNvSpPr>
            <a:spLocks noGrp="1" noChangeArrowheads="1"/>
          </p:cNvSpPr>
          <p:nvPr>
            <p:ph type="body" idx="1"/>
          </p:nvPr>
        </p:nvSpPr>
        <p:spPr>
          <a:xfrm>
            <a:off x="1270000" y="6172200"/>
            <a:ext cx="10464800" cy="1728936"/>
          </a:xfrm>
        </p:spPr>
        <p:txBody>
          <a:bodyPr/>
          <a:lstStyle/>
          <a:p>
            <a:pPr marL="0" indent="0" eaLnBrk="1" hangingPunct="1"/>
            <a:r>
              <a:rPr lang="en-US" dirty="0" smtClean="0"/>
              <a:t>J. Eguia, </a:t>
            </a:r>
            <a:r>
              <a:rPr lang="en-US" dirty="0" err="1" smtClean="0"/>
              <a:t>Fundación</a:t>
            </a:r>
            <a:r>
              <a:rPr lang="en-US" dirty="0" smtClean="0"/>
              <a:t> TEKNIKER</a:t>
            </a:r>
          </a:p>
          <a:p>
            <a:pPr marL="0" indent="0" eaLnBrk="1" hangingPunct="1"/>
            <a:r>
              <a:rPr lang="en-GB" sz="4400" dirty="0" smtClean="0">
                <a:latin typeface="+mj-lt"/>
                <a:ea typeface="+mj-ea"/>
                <a:cs typeface="+mj-cs"/>
              </a:rPr>
              <a:t>ESS – SPL, Lund, 1st of July 2010</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a:spLocks noGrp="1"/>
          </p:cNvSpPr>
          <p:nvPr>
            <p:ph idx="1"/>
          </p:nvPr>
        </p:nvSpPr>
        <p:spPr>
          <a:xfrm>
            <a:off x="165696" y="2284512"/>
            <a:ext cx="12385376" cy="7200800"/>
          </a:xfrm>
        </p:spPr>
        <p:txBody>
          <a:bodyPr>
            <a:normAutofit fontScale="77500" lnSpcReduction="20000"/>
          </a:bodyPr>
          <a:lstStyle/>
          <a:p>
            <a:r>
              <a:rPr lang="en-US" sz="2800" b="1" dirty="0" smtClean="0"/>
              <a:t>WU6: Refrigeration &amp; Cooling</a:t>
            </a:r>
          </a:p>
          <a:p>
            <a:pPr lvl="1">
              <a:buNone/>
            </a:pPr>
            <a:r>
              <a:rPr lang="en-US" sz="2000" i="1" dirty="0" smtClean="0"/>
              <a:t>	F</a:t>
            </a:r>
            <a:r>
              <a:rPr lang="en-GB" sz="2100" i="1" dirty="0" err="1" smtClean="0"/>
              <a:t>oresee</a:t>
            </a:r>
            <a:r>
              <a:rPr lang="en-GB" sz="2100" i="1" dirty="0" smtClean="0"/>
              <a:t> and plan the refrigeration system that will evacuate heat when needed and in the amount needed.</a:t>
            </a:r>
          </a:p>
          <a:p>
            <a:pPr lvl="1">
              <a:buNone/>
            </a:pPr>
            <a:r>
              <a:rPr lang="en-GB" sz="2100" i="1" dirty="0" smtClean="0"/>
              <a:t>	In accordance to the overall design philosophy of ESS, the excess heat will be reused (when dissipation temperatures make it possible) to feed the heating systems both at ESS and Lund itself.</a:t>
            </a:r>
            <a:endParaRPr lang="en-US" sz="2100" i="1" dirty="0" smtClean="0"/>
          </a:p>
          <a:p>
            <a:r>
              <a:rPr lang="en-US" sz="2800" b="1" dirty="0" smtClean="0"/>
              <a:t>WU7: Cryogenics</a:t>
            </a:r>
          </a:p>
          <a:p>
            <a:pPr lvl="1">
              <a:buNone/>
            </a:pPr>
            <a:r>
              <a:rPr lang="en-US" sz="2162" i="1" dirty="0" smtClean="0"/>
              <a:t>	</a:t>
            </a:r>
            <a:r>
              <a:rPr lang="en-US" sz="2100" i="1" dirty="0" smtClean="0"/>
              <a:t>T</a:t>
            </a:r>
            <a:r>
              <a:rPr lang="en-GB" sz="2100" i="1" dirty="0" smtClean="0"/>
              <a:t>his will perform the outline design of the cryogenic systems that will feed the ESS LINAC in its superconducting parts, activity which will be divided in two: 1) The Central </a:t>
            </a:r>
            <a:r>
              <a:rPr lang="en-GB" sz="2100" i="1" dirty="0" err="1" smtClean="0"/>
              <a:t>Cryoplant</a:t>
            </a:r>
            <a:r>
              <a:rPr lang="en-GB" sz="2100" i="1" dirty="0" smtClean="0"/>
              <a:t> and 2) The Fluid Distribution System for the </a:t>
            </a:r>
            <a:r>
              <a:rPr lang="en-GB" sz="2100" i="1" dirty="0" err="1" smtClean="0"/>
              <a:t>cryomodules</a:t>
            </a:r>
            <a:r>
              <a:rPr lang="en-GB" sz="2100" i="1" dirty="0" smtClean="0"/>
              <a:t>.</a:t>
            </a:r>
          </a:p>
          <a:p>
            <a:pPr lvl="1">
              <a:buNone/>
            </a:pPr>
            <a:r>
              <a:rPr lang="en-GB" sz="2100" i="1" dirty="0" smtClean="0"/>
              <a:t>	The Central Helium </a:t>
            </a:r>
            <a:r>
              <a:rPr lang="en-GB" sz="2100" i="1" dirty="0" err="1" smtClean="0"/>
              <a:t>Liquifier</a:t>
            </a:r>
            <a:r>
              <a:rPr lang="en-GB" sz="2100" i="1" dirty="0" smtClean="0"/>
              <a:t> System will be calculated and designed with the inputs on heat loads from the responsible partners of the superconducting </a:t>
            </a:r>
            <a:r>
              <a:rPr lang="en-GB" sz="2100" i="1" dirty="0" err="1" smtClean="0"/>
              <a:t>linac</a:t>
            </a:r>
            <a:r>
              <a:rPr lang="en-GB" sz="2100" i="1" dirty="0" smtClean="0"/>
              <a:t>, based on the </a:t>
            </a:r>
            <a:r>
              <a:rPr lang="en-GB" sz="2100" i="1" dirty="0" err="1" smtClean="0"/>
              <a:t>cryomodule</a:t>
            </a:r>
            <a:r>
              <a:rPr lang="en-GB" sz="2100" i="1" dirty="0" smtClean="0"/>
              <a:t> performances and estimation from static and dynamic performances. Alongside with the calculations, fluid cycles, liquefaction systems and necessary equipment will be defined, with the help of vendors and stakeholders. With an overall design of the distribution system, fluid requirements (both He and N) will be defined, and the related </a:t>
            </a:r>
            <a:r>
              <a:rPr lang="en-GB" sz="2100" i="1" dirty="0" err="1" smtClean="0"/>
              <a:t>dewar</a:t>
            </a:r>
            <a:r>
              <a:rPr lang="en-GB" sz="2100" i="1" dirty="0" smtClean="0"/>
              <a:t> systems, containers, intermediate buffers etc. A preliminary study of the operation mode of the </a:t>
            </a:r>
            <a:r>
              <a:rPr lang="en-GB" sz="2100" i="1" dirty="0" err="1" smtClean="0"/>
              <a:t>cryoplant</a:t>
            </a:r>
            <a:r>
              <a:rPr lang="en-GB" sz="2100" i="1" dirty="0" smtClean="0"/>
              <a:t>.</a:t>
            </a:r>
          </a:p>
          <a:p>
            <a:pPr lvl="1">
              <a:buNone/>
            </a:pPr>
            <a:r>
              <a:rPr lang="en-GB" sz="2000" dirty="0" smtClean="0"/>
              <a:t>	the liquid helium distribution system will also be planned. A general layout of the piping will be generated with ancillary systems and equipment, specially </a:t>
            </a:r>
            <a:r>
              <a:rPr lang="en-GB" sz="2000" dirty="0" err="1" smtClean="0"/>
              <a:t>cryovalves</a:t>
            </a:r>
            <a:r>
              <a:rPr lang="en-GB" sz="2000" dirty="0" smtClean="0"/>
              <a:t> and flow-meters. Solutions for thermal deformations (lumped vs. distributed) will be planned in advance. </a:t>
            </a:r>
          </a:p>
          <a:p>
            <a:pPr lvl="1">
              <a:buNone/>
            </a:pPr>
            <a:r>
              <a:rPr lang="en-GB" sz="2000" dirty="0" smtClean="0"/>
              <a:t>	Support and coordinate the creation of a strong cryogenic team in Lund to oversee, define and control the construction, operation and maintenance of the </a:t>
            </a:r>
            <a:r>
              <a:rPr lang="en-GB" sz="2000" dirty="0" err="1" smtClean="0"/>
              <a:t>cryoplant</a:t>
            </a:r>
            <a:r>
              <a:rPr lang="en-GB" sz="2000" dirty="0" smtClean="0"/>
              <a:t> and the </a:t>
            </a:r>
            <a:r>
              <a:rPr lang="en-GB" sz="2000" dirty="0" err="1" smtClean="0"/>
              <a:t>cryo</a:t>
            </a:r>
            <a:r>
              <a:rPr lang="en-GB" sz="2000" dirty="0" smtClean="0"/>
              <a:t>-distribution system during construction phase, and take the lead in the commissioning.</a:t>
            </a:r>
            <a:endParaRPr lang="en-US" sz="2100" i="1" dirty="0" smtClean="0"/>
          </a:p>
        </p:txBody>
      </p:sp>
      <p:sp>
        <p:nvSpPr>
          <p:cNvPr id="5" name="Rectangle 1"/>
          <p:cNvSpPr>
            <a:spLocks noGrp="1" noChangeArrowheads="1"/>
          </p:cNvSpPr>
          <p:nvPr>
            <p:ph type="title"/>
          </p:nvPr>
        </p:nvSpPr>
        <p:spPr>
          <a:xfrm>
            <a:off x="0" y="268288"/>
            <a:ext cx="10318824" cy="1917700"/>
          </a:xfrm>
        </p:spPr>
        <p:txBody>
          <a:bodyPr/>
          <a:lstStyle/>
          <a:p>
            <a:pPr marL="1585913" eaLnBrk="1" hangingPunct="1"/>
            <a:r>
              <a:rPr lang="en-US" sz="4400" dirty="0" smtClean="0">
                <a:ea typeface="ＭＳ Ｐゴシック" charset="-128"/>
                <a:cs typeface="Calibri" charset="0"/>
              </a:rPr>
              <a:t>  Scientific &amp; Technical Challenges</a:t>
            </a:r>
            <a:br>
              <a:rPr lang="en-US" sz="4400" dirty="0" smtClean="0">
                <a:ea typeface="ＭＳ Ｐゴシック" charset="-128"/>
                <a:cs typeface="Calibri" charset="0"/>
              </a:rPr>
            </a:br>
            <a:r>
              <a:rPr lang="en-US" sz="4400" dirty="0" smtClean="0">
                <a:ea typeface="ＭＳ Ｐゴシック" charset="-128"/>
                <a:cs typeface="Calibri" charset="0"/>
              </a:rPr>
              <a:t>Work Units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0" y="268288"/>
            <a:ext cx="9454728" cy="1917700"/>
          </a:xfrm>
        </p:spPr>
        <p:txBody>
          <a:bodyPr/>
          <a:lstStyle/>
          <a:p>
            <a:pPr marL="1585913" eaLnBrk="1" hangingPunct="1"/>
            <a:r>
              <a:rPr lang="en-US" sz="4400" dirty="0" smtClean="0">
                <a:ea typeface="ＭＳ Ｐゴシック" charset="-128"/>
                <a:cs typeface="Calibri" charset="0"/>
              </a:rPr>
              <a:t>Scientific Collaboration</a:t>
            </a:r>
          </a:p>
        </p:txBody>
      </p:sp>
      <p:sp>
        <p:nvSpPr>
          <p:cNvPr id="7" name="6 Marcador de contenido"/>
          <p:cNvSpPr>
            <a:spLocks noGrp="1"/>
          </p:cNvSpPr>
          <p:nvPr>
            <p:ph idx="1"/>
          </p:nvPr>
        </p:nvSpPr>
        <p:spPr>
          <a:xfrm>
            <a:off x="25400" y="2212504"/>
            <a:ext cx="12979400" cy="6552728"/>
          </a:xfrm>
        </p:spPr>
        <p:txBody>
          <a:bodyPr/>
          <a:lstStyle/>
          <a:p>
            <a:pPr eaLnBrk="1" hangingPunct="1">
              <a:lnSpc>
                <a:spcPct val="80000"/>
              </a:lnSpc>
            </a:pPr>
            <a:r>
              <a:rPr lang="en-GB" sz="2400" dirty="0" smtClean="0"/>
              <a:t>Partners with a great overall vision of facilities are needed, and expertise in designing, but also building, commissioning and operating COMPLETE facilities</a:t>
            </a:r>
          </a:p>
          <a:p>
            <a:pPr eaLnBrk="1" hangingPunct="1">
              <a:lnSpc>
                <a:spcPct val="80000"/>
              </a:lnSpc>
            </a:pPr>
            <a:r>
              <a:rPr lang="en-GB" sz="2400" dirty="0" smtClean="0"/>
              <a:t>Nevertheless, </a:t>
            </a:r>
            <a:r>
              <a:rPr lang="en-GB" sz="2400" dirty="0" err="1" smtClean="0"/>
              <a:t>cryo</a:t>
            </a:r>
            <a:r>
              <a:rPr lang="en-GB" sz="2400" dirty="0" smtClean="0"/>
              <a:t> &amp; vacuum do require specific capabilities and know-how.</a:t>
            </a:r>
          </a:p>
          <a:p>
            <a:pPr eaLnBrk="1" hangingPunct="1">
              <a:lnSpc>
                <a:spcPct val="80000"/>
              </a:lnSpc>
            </a:pPr>
            <a:r>
              <a:rPr lang="en-GB" sz="2400" dirty="0" smtClean="0"/>
              <a:t>Several different engineering problems to be solved by personnel in the same lab/institute</a:t>
            </a:r>
          </a:p>
          <a:p>
            <a:pPr eaLnBrk="1" hangingPunct="1">
              <a:lnSpc>
                <a:spcPct val="80000"/>
              </a:lnSpc>
            </a:pPr>
            <a:r>
              <a:rPr lang="en-GB" sz="2400" dirty="0" smtClean="0"/>
              <a:t>A possible </a:t>
            </a:r>
            <a:r>
              <a:rPr lang="en-GB" sz="2400" dirty="0" err="1" smtClean="0"/>
              <a:t>collaboraborative</a:t>
            </a:r>
            <a:r>
              <a:rPr lang="en-GB" sz="2400" dirty="0" smtClean="0"/>
              <a:t> group based on: </a:t>
            </a:r>
          </a:p>
          <a:p>
            <a:pPr lvl="1" eaLnBrk="1" hangingPunct="1">
              <a:lnSpc>
                <a:spcPct val="80000"/>
              </a:lnSpc>
            </a:pPr>
            <a:r>
              <a:rPr lang="en-GB" sz="2400" b="1" dirty="0" smtClean="0"/>
              <a:t>1 major scientific facility to assist in most of the </a:t>
            </a:r>
            <a:r>
              <a:rPr lang="en-GB" sz="2400" b="1" dirty="0" err="1" smtClean="0"/>
              <a:t>taks</a:t>
            </a:r>
            <a:r>
              <a:rPr lang="en-GB" sz="2400" b="1" dirty="0" smtClean="0"/>
              <a:t>.</a:t>
            </a:r>
          </a:p>
          <a:p>
            <a:pPr lvl="1" eaLnBrk="1" hangingPunct="1">
              <a:lnSpc>
                <a:spcPct val="80000"/>
              </a:lnSpc>
            </a:pPr>
            <a:r>
              <a:rPr lang="en-GB" sz="2400" b="1" dirty="0" smtClean="0"/>
              <a:t>1 institute with proven expertise in </a:t>
            </a:r>
            <a:r>
              <a:rPr lang="en-GB" sz="2400" b="1" dirty="0" err="1" smtClean="0"/>
              <a:t>cryo</a:t>
            </a:r>
            <a:r>
              <a:rPr lang="en-GB" sz="2400" b="1" dirty="0" smtClean="0"/>
              <a:t> for LINACS.</a:t>
            </a:r>
          </a:p>
          <a:p>
            <a:pPr lvl="1" eaLnBrk="1" hangingPunct="1">
              <a:lnSpc>
                <a:spcPct val="80000"/>
              </a:lnSpc>
            </a:pPr>
            <a:r>
              <a:rPr lang="en-GB" sz="2400" b="1" dirty="0" smtClean="0"/>
              <a:t>1 major scientific facility acting as a “internal customer”.</a:t>
            </a:r>
          </a:p>
          <a:p>
            <a:pPr lvl="1" eaLnBrk="1" hangingPunct="1">
              <a:lnSpc>
                <a:spcPct val="80000"/>
              </a:lnSpc>
            </a:pPr>
            <a:r>
              <a:rPr lang="en-GB" sz="2400" b="1" dirty="0" smtClean="0"/>
              <a:t>Vendors, industry, engineering services. </a:t>
            </a:r>
            <a:endParaRPr lang="es-ES" sz="2400" b="1" dirty="0" smtClean="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1245816" y="2356520"/>
            <a:ext cx="10464800" cy="2346176"/>
          </a:xfrm>
        </p:spPr>
        <p:txBody>
          <a:bodyPr/>
          <a:lstStyle/>
          <a:p>
            <a:pPr algn="ctr" eaLnBrk="1" hangingPunct="1"/>
            <a:r>
              <a:rPr lang="en-GB" sz="4400" dirty="0" smtClean="0">
                <a:solidFill>
                  <a:schemeClr val="tx1"/>
                </a:solidFill>
              </a:rPr>
              <a:t>ESS – SPL Collaboration Meeting</a:t>
            </a:r>
            <a:br>
              <a:rPr lang="en-GB" sz="4400" dirty="0" smtClean="0">
                <a:solidFill>
                  <a:schemeClr val="tx1"/>
                </a:solidFill>
              </a:rPr>
            </a:br>
            <a:r>
              <a:rPr lang="en-GB" sz="4400" dirty="0" smtClean="0">
                <a:solidFill>
                  <a:schemeClr val="tx1"/>
                </a:solidFill>
              </a:rPr>
              <a:t>Infrastructure at ESS</a:t>
            </a:r>
            <a:br>
              <a:rPr lang="en-GB" sz="4400" dirty="0" smtClean="0">
                <a:solidFill>
                  <a:schemeClr val="tx1"/>
                </a:solidFill>
              </a:rPr>
            </a:br>
            <a:r>
              <a:rPr lang="en-GB" sz="4400" dirty="0" smtClean="0">
                <a:solidFill>
                  <a:schemeClr val="tx1"/>
                </a:solidFill>
              </a:rPr>
              <a:t>Report on WP3</a:t>
            </a:r>
            <a:endParaRPr lang="en-US" sz="4400" dirty="0" smtClean="0">
              <a:solidFill>
                <a:schemeClr val="tx1"/>
              </a:solidFill>
            </a:endParaRPr>
          </a:p>
        </p:txBody>
      </p:sp>
      <p:sp>
        <p:nvSpPr>
          <p:cNvPr id="5" name="Rectangle 2"/>
          <p:cNvSpPr txBox="1">
            <a:spLocks noChangeArrowheads="1"/>
          </p:cNvSpPr>
          <p:nvPr/>
        </p:nvSpPr>
        <p:spPr bwMode="auto">
          <a:xfrm>
            <a:off x="1270000" y="6172200"/>
            <a:ext cx="10464800" cy="1728936"/>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marL="0" marR="0" lvl="0" indent="0" defTabSz="914400" rtl="0" eaLnBrk="1" fontAlgn="base" latinLnBrk="0" hangingPunct="1">
              <a:lnSpc>
                <a:spcPct val="100000"/>
              </a:lnSpc>
              <a:spcBef>
                <a:spcPts val="2800"/>
              </a:spcBef>
              <a:spcAft>
                <a:spcPct val="0"/>
              </a:spcAft>
              <a:buClrTx/>
              <a:buSzPct val="155000"/>
              <a:tabLst/>
              <a:defRPr/>
            </a:pPr>
            <a:r>
              <a:rPr kumimoji="0" lang="en-US" sz="4600" b="0" i="0" u="none" strike="noStrike" kern="0" cap="none" spc="0" normalizeH="0" baseline="0" noProof="0" dirty="0" smtClean="0">
                <a:ln>
                  <a:noFill/>
                </a:ln>
                <a:solidFill>
                  <a:schemeClr val="tx1"/>
                </a:solidFill>
                <a:effectLst/>
                <a:uLnTx/>
                <a:uFillTx/>
                <a:latin typeface="+mn-lt"/>
                <a:ea typeface="+mn-ea"/>
                <a:cs typeface="+mn-cs"/>
                <a:sym typeface="Futura Condensed" charset="0"/>
              </a:rPr>
              <a:t>Thank</a:t>
            </a:r>
            <a:r>
              <a:rPr kumimoji="0" lang="en-US" sz="4600" b="0" i="0" u="none" strike="noStrike" kern="0" cap="none" spc="0" normalizeH="0" noProof="0" dirty="0" smtClean="0">
                <a:ln>
                  <a:noFill/>
                </a:ln>
                <a:solidFill>
                  <a:schemeClr val="tx1"/>
                </a:solidFill>
                <a:effectLst/>
                <a:uLnTx/>
                <a:uFillTx/>
                <a:latin typeface="+mn-lt"/>
                <a:ea typeface="+mn-ea"/>
                <a:cs typeface="+mn-cs"/>
                <a:sym typeface="Futura Condensed" charset="0"/>
              </a:rPr>
              <a:t> you for your attention !!!</a:t>
            </a:r>
            <a:endParaRPr kumimoji="0" lang="en-US" sz="4600" b="0" i="0" u="none" strike="noStrike" kern="0" cap="none" spc="0" normalizeH="0" baseline="0" noProof="0" dirty="0" smtClean="0">
              <a:ln>
                <a:noFill/>
              </a:ln>
              <a:solidFill>
                <a:schemeClr val="tx1"/>
              </a:solidFill>
              <a:effectLst/>
              <a:uLnTx/>
              <a:uFillTx/>
              <a:latin typeface="+mn-lt"/>
              <a:ea typeface="+mn-ea"/>
              <a:cs typeface="+mn-cs"/>
              <a:sym typeface="Futura Condensed" charset="0"/>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Grp="1" noChangeArrowheads="1"/>
          </p:cNvSpPr>
          <p:nvPr>
            <p:ph type="title"/>
          </p:nvPr>
        </p:nvSpPr>
        <p:spPr/>
        <p:txBody>
          <a:bodyPr/>
          <a:lstStyle/>
          <a:p>
            <a:pPr eaLnBrk="1" hangingPunct="1"/>
            <a:r>
              <a:rPr lang="en-US" sz="7500" dirty="0" smtClean="0"/>
              <a:t>Index</a:t>
            </a:r>
          </a:p>
        </p:txBody>
      </p:sp>
      <p:sp>
        <p:nvSpPr>
          <p:cNvPr id="150531" name="Rectangle 2"/>
          <p:cNvSpPr>
            <a:spLocks noGrp="1" noChangeArrowheads="1"/>
          </p:cNvSpPr>
          <p:nvPr>
            <p:ph type="body" idx="1"/>
          </p:nvPr>
        </p:nvSpPr>
        <p:spPr/>
        <p:txBody>
          <a:bodyPr/>
          <a:lstStyle/>
          <a:p>
            <a:pPr marL="1585913" eaLnBrk="1" hangingPunct="1">
              <a:buFontTx/>
              <a:buBlip>
                <a:blip r:embed="rId2"/>
              </a:buBlip>
            </a:pPr>
            <a:r>
              <a:rPr lang="en-US" sz="3800" dirty="0" smtClean="0">
                <a:ea typeface="ＭＳ Ｐゴシック" charset="-128"/>
                <a:cs typeface="Calibri" charset="0"/>
              </a:rPr>
              <a:t>Work Package description</a:t>
            </a:r>
          </a:p>
          <a:p>
            <a:pPr lvl="2" eaLnBrk="1" hangingPunct="1">
              <a:buFont typeface="+mj-lt"/>
              <a:buAutoNum type="romanUcPeriod"/>
            </a:pPr>
            <a:r>
              <a:rPr lang="en-US" sz="2600" dirty="0" smtClean="0">
                <a:ea typeface="ＭＳ Ｐゴシック" charset="-128"/>
                <a:cs typeface="Calibri" charset="0"/>
              </a:rPr>
              <a:t>Objectives</a:t>
            </a:r>
          </a:p>
          <a:p>
            <a:pPr lvl="2" eaLnBrk="1" hangingPunct="1">
              <a:buFont typeface="+mj-lt"/>
              <a:buAutoNum type="romanUcPeriod"/>
            </a:pPr>
            <a:r>
              <a:rPr lang="en-US" sz="2600" dirty="0" smtClean="0">
                <a:ea typeface="ＭＳ Ｐゴシック" charset="-128"/>
                <a:cs typeface="Calibri" charset="0"/>
              </a:rPr>
              <a:t>Leader</a:t>
            </a:r>
          </a:p>
          <a:p>
            <a:pPr lvl="2" eaLnBrk="1" hangingPunct="1">
              <a:buFont typeface="+mj-lt"/>
              <a:buAutoNum type="romanUcPeriod"/>
            </a:pPr>
            <a:r>
              <a:rPr lang="en-US" sz="2600" dirty="0" smtClean="0">
                <a:ea typeface="ＭＳ Ｐゴシック" charset="-128"/>
                <a:cs typeface="Calibri" charset="0"/>
              </a:rPr>
              <a:t>Work break down structure </a:t>
            </a:r>
          </a:p>
          <a:p>
            <a:pPr marL="1585913" eaLnBrk="1" hangingPunct="1">
              <a:buBlip>
                <a:blip r:embed="rId2"/>
              </a:buBlip>
            </a:pPr>
            <a:r>
              <a:rPr lang="en-US" sz="3800" dirty="0" smtClean="0">
                <a:ea typeface="ＭＳ Ｐゴシック" charset="-128"/>
                <a:cs typeface="Calibri" charset="0"/>
              </a:rPr>
              <a:t>Scientific &amp; Technical Challenges</a:t>
            </a:r>
          </a:p>
          <a:p>
            <a:pPr lvl="2" eaLnBrk="1" hangingPunct="1">
              <a:buFont typeface="+mj-lt"/>
              <a:buAutoNum type="romanUcPeriod"/>
            </a:pPr>
            <a:r>
              <a:rPr lang="en-US" sz="2600" dirty="0" smtClean="0">
                <a:ea typeface="ＭＳ Ｐゴシック" charset="-128"/>
                <a:cs typeface="Calibri" charset="0"/>
              </a:rPr>
              <a:t>Overview of Work Units</a:t>
            </a:r>
          </a:p>
          <a:p>
            <a:pPr marL="1585913" eaLnBrk="1" hangingPunct="1">
              <a:buBlip>
                <a:blip r:embed="rId2"/>
              </a:buBlip>
            </a:pPr>
            <a:r>
              <a:rPr lang="en-US" sz="3800" dirty="0" smtClean="0">
                <a:ea typeface="ＭＳ Ｐゴシック" charset="-128"/>
                <a:cs typeface="Calibri" charset="0"/>
              </a:rPr>
              <a:t>Scientific Collaboration </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Grp="1" noChangeArrowheads="1"/>
          </p:cNvSpPr>
          <p:nvPr>
            <p:ph type="title"/>
          </p:nvPr>
        </p:nvSpPr>
        <p:spPr>
          <a:xfrm>
            <a:off x="0" y="268288"/>
            <a:ext cx="9454728" cy="1917700"/>
          </a:xfrm>
        </p:spPr>
        <p:txBody>
          <a:bodyPr/>
          <a:lstStyle/>
          <a:p>
            <a:pPr marL="1585913" eaLnBrk="1" hangingPunct="1"/>
            <a:r>
              <a:rPr lang="en-US" sz="4400" dirty="0" smtClean="0">
                <a:ea typeface="ＭＳ Ｐゴシック" charset="-128"/>
                <a:cs typeface="Calibri" charset="0"/>
              </a:rPr>
              <a:t>  Work Package Description</a:t>
            </a:r>
            <a:br>
              <a:rPr lang="en-US" sz="4400" dirty="0" smtClean="0">
                <a:ea typeface="ＭＳ Ｐゴシック" charset="-128"/>
                <a:cs typeface="Calibri" charset="0"/>
              </a:rPr>
            </a:br>
            <a:r>
              <a:rPr lang="en-US" sz="4400" dirty="0" smtClean="0">
                <a:ea typeface="ＭＳ Ｐゴシック" charset="-128"/>
                <a:cs typeface="Calibri" charset="0"/>
              </a:rPr>
              <a:t>Work Package Objectives</a:t>
            </a:r>
          </a:p>
        </p:txBody>
      </p:sp>
      <p:sp>
        <p:nvSpPr>
          <p:cNvPr id="7" name="6 Marcador de contenido"/>
          <p:cNvSpPr>
            <a:spLocks noGrp="1"/>
          </p:cNvSpPr>
          <p:nvPr>
            <p:ph idx="1"/>
          </p:nvPr>
        </p:nvSpPr>
        <p:spPr>
          <a:xfrm>
            <a:off x="0" y="1924472"/>
            <a:ext cx="12979400" cy="9024044"/>
          </a:xfrm>
        </p:spPr>
        <p:txBody>
          <a:bodyPr/>
          <a:lstStyle/>
          <a:p>
            <a:pPr marL="342900" lvl="1" indent="-342900" eaLnBrk="1" hangingPunct="1"/>
            <a:r>
              <a:rPr lang="en-GB" sz="2400" i="1" dirty="0" smtClean="0">
                <a:ea typeface="ＭＳ Ｐゴシック" pitchFamily="34" charset="-128"/>
                <a:cs typeface="Calibri" pitchFamily="34" charset="0"/>
              </a:rPr>
              <a:t>The overall objective of this Work Package is to perform the design and specification of all infrastructure facilities and services, including HVAC (Heating, Ventilation &amp; Air Conditioning), cryogenics system, supply of cooling water, electricity, and networking. </a:t>
            </a:r>
          </a:p>
          <a:p>
            <a:pPr marL="342900" lvl="1" indent="-342900" eaLnBrk="1" hangingPunct="1"/>
            <a:r>
              <a:rPr lang="en-GB" sz="2400" i="1" dirty="0" smtClean="0">
                <a:ea typeface="ＭＳ Ｐゴシック" pitchFamily="34" charset="-128"/>
                <a:cs typeface="Calibri" pitchFamily="34" charset="0"/>
              </a:rPr>
              <a:t>ESS will be a climate-neutral and sustainable facility and this Work Package will work closely with the ESS energy team.</a:t>
            </a:r>
          </a:p>
          <a:p>
            <a:pPr marL="784225" lvl="2" indent="-342900" eaLnBrk="1" hangingPunct="1"/>
            <a:r>
              <a:rPr lang="en-GB" sz="2400" dirty="0" smtClean="0">
                <a:ea typeface="ＭＳ Ｐゴシック" pitchFamily="34" charset="-128"/>
                <a:cs typeface="Calibri" pitchFamily="34" charset="0"/>
              </a:rPr>
              <a:t>Design philosophy </a:t>
            </a:r>
            <a:r>
              <a:rPr lang="en-GB" sz="2400" dirty="0" smtClean="0">
                <a:ea typeface="ＭＳ Ｐゴシック" pitchFamily="34" charset="-128"/>
                <a:cs typeface="Calibri" pitchFamily="34" charset="0"/>
                <a:sym typeface="Wingdings" pitchFamily="2" charset="2"/>
              </a:rPr>
              <a:t></a:t>
            </a:r>
            <a:r>
              <a:rPr lang="en-GB" sz="2400" dirty="0" smtClean="0">
                <a:ea typeface="ＭＳ Ｐゴシック" pitchFamily="34" charset="-128"/>
                <a:cs typeface="Calibri" pitchFamily="34" charset="0"/>
              </a:rPr>
              <a:t> innovative design choices to assure heat &amp; energy recovery and efficiency </a:t>
            </a:r>
            <a:endParaRPr lang="en-GB" sz="2400" i="1" dirty="0" smtClean="0">
              <a:ea typeface="ＭＳ Ｐゴシック" pitchFamily="34" charset="-128"/>
              <a:cs typeface="Calibri" pitchFamily="34" charset="0"/>
            </a:endParaRPr>
          </a:p>
          <a:p>
            <a:pPr marL="342900" lvl="1" indent="-342900" eaLnBrk="1" hangingPunct="1"/>
            <a:r>
              <a:rPr lang="en-GB" sz="2400" i="1" dirty="0" smtClean="0">
                <a:ea typeface="ＭＳ Ｐゴシック" pitchFamily="34" charset="-128"/>
                <a:cs typeface="Calibri" pitchFamily="34" charset="0"/>
              </a:rPr>
              <a:t>WP3 also creates a liaison between the LINAC machine and the Conventional Facilities Group</a:t>
            </a:r>
          </a:p>
          <a:p>
            <a:pPr marL="342900" lvl="1" indent="-342900" eaLnBrk="1" hangingPunct="1"/>
            <a:r>
              <a:rPr lang="en-GB" sz="2400" i="1" dirty="0" smtClean="0">
                <a:ea typeface="ＭＳ Ｐゴシック" pitchFamily="34" charset="-128"/>
                <a:cs typeface="Calibri" pitchFamily="34" charset="0"/>
              </a:rPr>
              <a:t>Expected Outcomes:</a:t>
            </a:r>
          </a:p>
          <a:p>
            <a:pPr marL="784225" lvl="2" indent="-342900" eaLnBrk="1" hangingPunct="1"/>
            <a:r>
              <a:rPr lang="en-GB" sz="2400" i="1" dirty="0" smtClean="0">
                <a:ea typeface="ＭＳ Ｐゴシック" pitchFamily="34" charset="-128"/>
                <a:cs typeface="Calibri" pitchFamily="34" charset="0"/>
              </a:rPr>
              <a:t>Basic Design of the subsystems</a:t>
            </a:r>
          </a:p>
          <a:p>
            <a:pPr marL="784225" lvl="2" indent="-342900" eaLnBrk="1" hangingPunct="1"/>
            <a:r>
              <a:rPr lang="en-GB" sz="2400" i="1" dirty="0" smtClean="0">
                <a:ea typeface="ＭＳ Ｐゴシック" pitchFamily="34" charset="-128"/>
                <a:cs typeface="Calibri" pitchFamily="34" charset="0"/>
              </a:rPr>
              <a:t>Contribution to the LINAC TDR</a:t>
            </a:r>
          </a:p>
          <a:p>
            <a:pPr marL="784225" lvl="2" indent="-342900" eaLnBrk="1" hangingPunct="1"/>
            <a:r>
              <a:rPr lang="en-GB" sz="2400" i="1" dirty="0" smtClean="0">
                <a:ea typeface="ＭＳ Ｐゴシック" pitchFamily="34" charset="-128"/>
                <a:cs typeface="Calibri" pitchFamily="34" charset="0"/>
              </a:rPr>
              <a:t>WBS/PBS of the construction phase &amp; cost estimates</a:t>
            </a:r>
            <a:endParaRPr lang="en-US" sz="2400" dirty="0" smtClean="0">
              <a:ea typeface="ＭＳ Ｐゴシック" pitchFamily="34" charset="-128"/>
              <a:cs typeface="Calibri" pitchFamily="34" charset="0"/>
            </a:endParaRPr>
          </a:p>
          <a:p>
            <a:endParaRPr lang="es-ES"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268288"/>
            <a:ext cx="10030792" cy="1917700"/>
          </a:xfrm>
        </p:spPr>
        <p:txBody>
          <a:bodyPr/>
          <a:lstStyle/>
          <a:p>
            <a:pPr marL="1585913" eaLnBrk="1" hangingPunct="1"/>
            <a:r>
              <a:rPr lang="en-US" sz="4400" dirty="0" smtClean="0">
                <a:ea typeface="ＭＳ Ｐゴシック" charset="-128"/>
                <a:cs typeface="Calibri" charset="0"/>
              </a:rPr>
              <a:t>  Work Package Description</a:t>
            </a:r>
            <a:br>
              <a:rPr lang="en-US" sz="4400" dirty="0" smtClean="0">
                <a:ea typeface="ＭＳ Ｐゴシック" charset="-128"/>
                <a:cs typeface="Calibri" charset="0"/>
              </a:rPr>
            </a:br>
            <a:r>
              <a:rPr lang="en-US" sz="4400" dirty="0" smtClean="0">
                <a:ea typeface="ＭＳ Ｐゴシック" charset="-128"/>
                <a:cs typeface="Calibri" charset="0"/>
              </a:rPr>
              <a:t>Leader – </a:t>
            </a:r>
            <a:r>
              <a:rPr lang="en-US" sz="4400" dirty="0" err="1" smtClean="0">
                <a:ea typeface="ＭＳ Ｐゴシック" charset="-128"/>
                <a:cs typeface="Calibri" charset="0"/>
              </a:rPr>
              <a:t>Fundación</a:t>
            </a:r>
            <a:r>
              <a:rPr lang="en-US" sz="4400" dirty="0" smtClean="0">
                <a:ea typeface="ＭＳ Ｐゴシック" charset="-128"/>
                <a:cs typeface="Calibri" charset="0"/>
              </a:rPr>
              <a:t> TEKNIKER</a:t>
            </a:r>
            <a:endParaRPr lang="en-US" sz="4400" dirty="0" smtClean="0">
              <a:ea typeface="ＭＳ Ｐゴシック" charset="-128"/>
              <a:cs typeface="Calibri" charset="0"/>
            </a:endParaRPr>
          </a:p>
        </p:txBody>
      </p:sp>
      <p:sp>
        <p:nvSpPr>
          <p:cNvPr id="5" name="6 Marcador de contenido"/>
          <p:cNvSpPr>
            <a:spLocks noGrp="1"/>
          </p:cNvSpPr>
          <p:nvPr>
            <p:ph idx="1"/>
          </p:nvPr>
        </p:nvSpPr>
        <p:spPr>
          <a:xfrm>
            <a:off x="25400" y="2212504"/>
            <a:ext cx="12979400" cy="5688632"/>
          </a:xfrm>
        </p:spPr>
        <p:txBody>
          <a:bodyPr/>
          <a:lstStyle/>
          <a:p>
            <a:pPr eaLnBrk="1" hangingPunct="1">
              <a:lnSpc>
                <a:spcPct val="80000"/>
              </a:lnSpc>
            </a:pPr>
            <a:r>
              <a:rPr lang="en-GB" sz="2400" dirty="0" smtClean="0"/>
              <a:t>Founded in 1981 as a privately-owned, not-for-profit technology centre.</a:t>
            </a:r>
          </a:p>
          <a:p>
            <a:pPr eaLnBrk="1" hangingPunct="1">
              <a:lnSpc>
                <a:spcPct val="80000"/>
              </a:lnSpc>
            </a:pPr>
            <a:r>
              <a:rPr lang="en-GB" sz="2400" dirty="0" smtClean="0"/>
              <a:t>Mission: “</a:t>
            </a:r>
            <a:r>
              <a:rPr lang="en-GB" sz="2400" b="1" dirty="0" smtClean="0"/>
              <a:t>TEKNIKER-IK4 is a technology centre  staffed by people who are committed to promoting the ability to innovate on the part of our customers and increase their technological capital to help them become more competitive through the generation and application of scientific and technological knowledge</a:t>
            </a:r>
            <a:r>
              <a:rPr lang="en-GB" sz="2400" dirty="0" smtClean="0"/>
              <a:t>.”</a:t>
            </a:r>
          </a:p>
          <a:p>
            <a:pPr eaLnBrk="1" hangingPunct="1">
              <a:lnSpc>
                <a:spcPct val="80000"/>
              </a:lnSpc>
            </a:pPr>
            <a:r>
              <a:rPr lang="en-GB" sz="2400" dirty="0" smtClean="0"/>
              <a:t>Specialisation: </a:t>
            </a:r>
          </a:p>
          <a:p>
            <a:pPr lvl="1" eaLnBrk="1" hangingPunct="1">
              <a:lnSpc>
                <a:spcPct val="80000"/>
              </a:lnSpc>
            </a:pPr>
            <a:r>
              <a:rPr lang="en-GB" sz="2400" b="1" dirty="0" smtClean="0"/>
              <a:t>Precision engineering and </a:t>
            </a:r>
            <a:r>
              <a:rPr lang="en-GB" sz="2400" b="1" dirty="0" err="1" smtClean="0"/>
              <a:t>mechatronics</a:t>
            </a:r>
            <a:r>
              <a:rPr lang="en-GB" sz="2400" b="1" dirty="0" smtClean="0"/>
              <a:t>.</a:t>
            </a:r>
          </a:p>
          <a:p>
            <a:pPr lvl="1" eaLnBrk="1" hangingPunct="1">
              <a:lnSpc>
                <a:spcPct val="80000"/>
              </a:lnSpc>
            </a:pPr>
            <a:r>
              <a:rPr lang="en-GB" sz="2400" b="1" dirty="0" smtClean="0"/>
              <a:t>Surface engineering.</a:t>
            </a:r>
          </a:p>
          <a:p>
            <a:pPr lvl="1" eaLnBrk="1" hangingPunct="1">
              <a:lnSpc>
                <a:spcPct val="80000"/>
              </a:lnSpc>
            </a:pPr>
            <a:r>
              <a:rPr lang="en-GB" sz="2400" b="1" dirty="0" smtClean="0"/>
              <a:t>Production engineering and automation.</a:t>
            </a:r>
          </a:p>
          <a:p>
            <a:pPr lvl="1" eaLnBrk="1" hangingPunct="1">
              <a:lnSpc>
                <a:spcPct val="80000"/>
              </a:lnSpc>
            </a:pPr>
            <a:r>
              <a:rPr lang="en-GB" sz="2400" b="1" dirty="0" smtClean="0"/>
              <a:t>Manufacturing technologies.</a:t>
            </a:r>
            <a:endParaRPr lang="es-ES" sz="2400" b="1" dirty="0" smtClean="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268288"/>
            <a:ext cx="9670752" cy="1917700"/>
          </a:xfrm>
        </p:spPr>
        <p:txBody>
          <a:bodyPr/>
          <a:lstStyle/>
          <a:p>
            <a:pPr marL="1585913" eaLnBrk="1" hangingPunct="1"/>
            <a:r>
              <a:rPr lang="en-US" sz="4400" dirty="0" smtClean="0">
                <a:ea typeface="ＭＳ Ｐゴシック" charset="-128"/>
                <a:cs typeface="Calibri" charset="0"/>
              </a:rPr>
              <a:t>  Work Package Description</a:t>
            </a:r>
            <a:br>
              <a:rPr lang="en-US" sz="4400" dirty="0" smtClean="0">
                <a:ea typeface="ＭＳ Ｐゴシック" charset="-128"/>
                <a:cs typeface="Calibri" charset="0"/>
              </a:rPr>
            </a:br>
            <a:r>
              <a:rPr lang="en-US" sz="4400" dirty="0" smtClean="0">
                <a:ea typeface="ＭＳ Ｐゴシック" charset="-128"/>
                <a:cs typeface="Calibri" charset="0"/>
              </a:rPr>
              <a:t>Leader – </a:t>
            </a:r>
            <a:r>
              <a:rPr lang="en-US" sz="4400" dirty="0" err="1" smtClean="0">
                <a:ea typeface="ＭＳ Ｐゴシック" charset="-128"/>
                <a:cs typeface="Calibri" charset="0"/>
              </a:rPr>
              <a:t>Fundación</a:t>
            </a:r>
            <a:r>
              <a:rPr lang="en-US" sz="4400" dirty="0" smtClean="0">
                <a:ea typeface="ＭＳ Ｐゴシック" charset="-128"/>
                <a:cs typeface="Calibri" charset="0"/>
              </a:rPr>
              <a:t> TEKNIKER</a:t>
            </a:r>
            <a:endParaRPr lang="en-US" sz="4400" dirty="0" smtClean="0">
              <a:ea typeface="ＭＳ Ｐゴシック" charset="-128"/>
              <a:cs typeface="Calibri" charset="0"/>
            </a:endParaRPr>
          </a:p>
        </p:txBody>
      </p:sp>
      <p:graphicFrame>
        <p:nvGraphicFramePr>
          <p:cNvPr id="1026" name="Object 2"/>
          <p:cNvGraphicFramePr>
            <a:graphicFrameLocks noChangeAspect="1"/>
          </p:cNvGraphicFramePr>
          <p:nvPr/>
        </p:nvGraphicFramePr>
        <p:xfrm>
          <a:off x="237704" y="1996480"/>
          <a:ext cx="7704856" cy="4857750"/>
        </p:xfrm>
        <a:graphic>
          <a:graphicData uri="http://schemas.openxmlformats.org/presentationml/2006/ole">
            <p:oleObj spid="_x0000_s1026" name="Gráfico" r:id="rId3" imgW="10182183" imgH="6467565" progId="MSGraph.Chart.8">
              <p:embed followColorScheme="full"/>
            </p:oleObj>
          </a:graphicData>
        </a:graphic>
      </p:graphicFrame>
      <p:graphicFrame>
        <p:nvGraphicFramePr>
          <p:cNvPr id="1027" name="Object 3"/>
          <p:cNvGraphicFramePr>
            <a:graphicFrameLocks noChangeAspect="1"/>
          </p:cNvGraphicFramePr>
          <p:nvPr/>
        </p:nvGraphicFramePr>
        <p:xfrm>
          <a:off x="957784" y="6028928"/>
          <a:ext cx="5400600" cy="4084712"/>
        </p:xfrm>
        <a:graphic>
          <a:graphicData uri="http://schemas.openxmlformats.org/presentationml/2006/ole">
            <p:oleObj spid="_x0000_s1027" name="Gráfico" r:id="rId4" imgW="8534490" imgH="5972098" progId="MSGraph.Chart.8">
              <p:embed followColorScheme="full"/>
            </p:oleObj>
          </a:graphicData>
        </a:graphic>
      </p:graphicFrame>
      <p:sp>
        <p:nvSpPr>
          <p:cNvPr id="9" name="Rectangle 2"/>
          <p:cNvSpPr txBox="1">
            <a:spLocks noChangeArrowheads="1"/>
          </p:cNvSpPr>
          <p:nvPr/>
        </p:nvSpPr>
        <p:spPr bwMode="auto">
          <a:xfrm>
            <a:off x="1677864" y="2284512"/>
            <a:ext cx="4752131" cy="43691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marL="304800" marR="0" lvl="0" indent="-304800" algn="l"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0" cap="none" spc="0" normalizeH="0" baseline="0" noProof="0" dirty="0" smtClean="0">
                <a:ln>
                  <a:noFill/>
                </a:ln>
                <a:solidFill>
                  <a:schemeClr val="tx1"/>
                </a:solidFill>
                <a:effectLst/>
                <a:uLnTx/>
                <a:uFillTx/>
                <a:latin typeface="+mj-lt"/>
                <a:ea typeface="+mj-ea"/>
                <a:cs typeface="+mj-cs"/>
                <a:sym typeface="Futura Condensed" charset="0"/>
              </a:rPr>
              <a:t>INCOME</a:t>
            </a:r>
            <a:r>
              <a:rPr kumimoji="0" lang="en-GB" sz="3600" b="0" i="0" u="none" strike="noStrike" kern="0" cap="none" spc="0" normalizeH="0" baseline="0" noProof="0" dirty="0" smtClean="0">
                <a:ln>
                  <a:noFill/>
                </a:ln>
                <a:solidFill>
                  <a:srgbClr val="FFFFFF"/>
                </a:solidFill>
                <a:effectLst/>
                <a:uLnTx/>
                <a:uFillTx/>
                <a:latin typeface="+mj-lt"/>
                <a:ea typeface="+mj-ea"/>
                <a:cs typeface="+mj-cs"/>
                <a:sym typeface="Futura Condensed" charset="0"/>
              </a:rPr>
              <a:t> </a:t>
            </a:r>
            <a:r>
              <a:rPr kumimoji="0" lang="en-GB"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rPr>
              <a:t>(THOUSANDS OF EUROS)</a:t>
            </a:r>
            <a:endParaRPr kumimoji="0" lang="es-ES"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endParaRPr>
          </a:p>
        </p:txBody>
      </p:sp>
      <p:sp>
        <p:nvSpPr>
          <p:cNvPr id="10" name="Rectangle 2"/>
          <p:cNvSpPr txBox="1">
            <a:spLocks noChangeArrowheads="1"/>
          </p:cNvSpPr>
          <p:nvPr/>
        </p:nvSpPr>
        <p:spPr bwMode="auto">
          <a:xfrm>
            <a:off x="1461840" y="8837240"/>
            <a:ext cx="4752131" cy="43691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marL="304800" marR="0" lvl="0" indent="-304800"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0" cap="none" spc="0" normalizeH="0" baseline="0" noProof="0" dirty="0" smtClean="0">
                <a:ln>
                  <a:noFill/>
                </a:ln>
                <a:solidFill>
                  <a:schemeClr val="tx1"/>
                </a:solidFill>
                <a:effectLst/>
                <a:uLnTx/>
                <a:uFillTx/>
                <a:latin typeface="+mj-lt"/>
                <a:ea typeface="+mj-ea"/>
                <a:cs typeface="+mj-cs"/>
                <a:sym typeface="Futura Condensed" charset="0"/>
              </a:rPr>
              <a:t>WORKFORCE</a:t>
            </a:r>
            <a:endParaRPr kumimoji="0" lang="es-ES"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endParaRPr>
          </a:p>
        </p:txBody>
      </p:sp>
      <p:graphicFrame>
        <p:nvGraphicFramePr>
          <p:cNvPr id="1028" name="Object 4"/>
          <p:cNvGraphicFramePr>
            <a:graphicFrameLocks noChangeAspect="1"/>
          </p:cNvGraphicFramePr>
          <p:nvPr/>
        </p:nvGraphicFramePr>
        <p:xfrm>
          <a:off x="7726537" y="2500537"/>
          <a:ext cx="5211462" cy="4680519"/>
        </p:xfrm>
        <a:graphic>
          <a:graphicData uri="http://schemas.openxmlformats.org/presentationml/2006/ole">
            <p:oleObj spid="_x0000_s1028" name="Gráfico" r:id="rId5" imgW="6724618" imgH="6038863" progId="MSGraph.Chart.8">
              <p:embed followColorScheme="full"/>
            </p:oleObj>
          </a:graphicData>
        </a:graphic>
      </p:graphicFrame>
      <p:sp>
        <p:nvSpPr>
          <p:cNvPr id="12" name="Rectangle 2"/>
          <p:cNvSpPr txBox="1">
            <a:spLocks noChangeArrowheads="1"/>
          </p:cNvSpPr>
          <p:nvPr/>
        </p:nvSpPr>
        <p:spPr bwMode="auto">
          <a:xfrm>
            <a:off x="7942560" y="6749008"/>
            <a:ext cx="4752131" cy="436910"/>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marL="304800" marR="0" lvl="0" indent="-304800" defTabSz="914400" rtl="0" eaLnBrk="1" fontAlgn="base" latinLnBrk="0" hangingPunct="1">
              <a:lnSpc>
                <a:spcPct val="100000"/>
              </a:lnSpc>
              <a:spcBef>
                <a:spcPct val="0"/>
              </a:spcBef>
              <a:spcAft>
                <a:spcPct val="0"/>
              </a:spcAft>
              <a:buClrTx/>
              <a:buSzTx/>
              <a:buFontTx/>
              <a:buNone/>
              <a:tabLst/>
              <a:defRPr/>
            </a:pPr>
            <a:r>
              <a:rPr kumimoji="0" lang="en-GB" sz="2000" b="0" i="0" u="none" strike="noStrike" kern="0" cap="none" spc="0" normalizeH="0" baseline="0" noProof="0" dirty="0" smtClean="0">
                <a:ln>
                  <a:noFill/>
                </a:ln>
                <a:solidFill>
                  <a:schemeClr val="tx1"/>
                </a:solidFill>
                <a:effectLst/>
                <a:uLnTx/>
                <a:uFillTx/>
                <a:latin typeface="+mj-lt"/>
                <a:ea typeface="+mj-ea"/>
                <a:cs typeface="+mj-cs"/>
                <a:sym typeface="Futura Condensed" charset="0"/>
              </a:rPr>
              <a:t>PERSONNEL</a:t>
            </a:r>
            <a:r>
              <a:rPr kumimoji="0" lang="en-GB"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rPr>
              <a:t>(ACADEMIC</a:t>
            </a:r>
            <a:r>
              <a:rPr kumimoji="0" lang="en-GB" sz="1800" b="0" i="0" u="none" strike="noStrike" kern="0" cap="none" spc="0" normalizeH="0" noProof="0" dirty="0" smtClean="0">
                <a:ln>
                  <a:noFill/>
                </a:ln>
                <a:solidFill>
                  <a:srgbClr val="262692"/>
                </a:solidFill>
                <a:effectLst/>
                <a:uLnTx/>
                <a:uFillTx/>
                <a:latin typeface="+mj-lt"/>
                <a:ea typeface="+mj-ea"/>
                <a:cs typeface="+mj-cs"/>
                <a:sym typeface="Futura Condensed" charset="0"/>
              </a:rPr>
              <a:t> PROFILE</a:t>
            </a:r>
            <a:r>
              <a:rPr kumimoji="0" lang="en-GB"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rPr>
              <a:t>)</a:t>
            </a:r>
            <a:endParaRPr kumimoji="0" lang="es-ES" sz="1800" b="0" i="0" u="none" strike="noStrike" kern="0" cap="none" spc="0" normalizeH="0" baseline="0" noProof="0" dirty="0" smtClean="0">
              <a:ln>
                <a:noFill/>
              </a:ln>
              <a:solidFill>
                <a:srgbClr val="262692"/>
              </a:solidFill>
              <a:effectLst/>
              <a:uLnTx/>
              <a:uFillTx/>
              <a:latin typeface="+mj-lt"/>
              <a:ea typeface="+mj-ea"/>
              <a:cs typeface="+mj-cs"/>
              <a:sym typeface="Futura Condensed" charset="0"/>
            </a:endParaRP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268288"/>
            <a:ext cx="9454728" cy="1917700"/>
          </a:xfrm>
        </p:spPr>
        <p:txBody>
          <a:bodyPr/>
          <a:lstStyle/>
          <a:p>
            <a:pPr marL="1585913" eaLnBrk="1" hangingPunct="1"/>
            <a:r>
              <a:rPr lang="en-US" sz="4400" dirty="0" smtClean="0">
                <a:ea typeface="ＭＳ Ｐゴシック" charset="-128"/>
                <a:cs typeface="Calibri" charset="0"/>
              </a:rPr>
              <a:t>  Work Package Description</a:t>
            </a:r>
            <a:br>
              <a:rPr lang="en-US" sz="4400" dirty="0" smtClean="0">
                <a:ea typeface="ＭＳ Ｐゴシック" charset="-128"/>
                <a:cs typeface="Calibri" charset="0"/>
              </a:rPr>
            </a:br>
            <a:r>
              <a:rPr lang="en-US" sz="4400" dirty="0" smtClean="0">
                <a:ea typeface="ＭＳ Ｐゴシック" charset="-128"/>
                <a:cs typeface="Calibri" charset="0"/>
              </a:rPr>
              <a:t>Work Breakdown Structure</a:t>
            </a:r>
          </a:p>
        </p:txBody>
      </p:sp>
      <p:graphicFrame>
        <p:nvGraphicFramePr>
          <p:cNvPr id="5" name="4 Diagrama"/>
          <p:cNvGraphicFramePr/>
          <p:nvPr/>
        </p:nvGraphicFramePr>
        <p:xfrm>
          <a:off x="-2426592" y="2500536"/>
          <a:ext cx="10623494" cy="61312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5 Cerrar llave"/>
          <p:cNvSpPr/>
          <p:nvPr/>
        </p:nvSpPr>
        <p:spPr bwMode="auto">
          <a:xfrm>
            <a:off x="2037904" y="4012704"/>
            <a:ext cx="648072" cy="4608512"/>
          </a:xfrm>
          <a:prstGeom prst="rightBrace">
            <a:avLst/>
          </a:prstGeom>
          <a:solidFill>
            <a:srgbClr val="2B5046">
              <a:alpha val="32941"/>
            </a:srgbClr>
          </a:solidFill>
          <a:ln w="25400" cap="flat" cmpd="sng" algn="ctr">
            <a:solidFill>
              <a:srgbClr val="2D414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endParaRPr>
          </a:p>
        </p:txBody>
      </p:sp>
      <p:sp>
        <p:nvSpPr>
          <p:cNvPr id="7" name="6 Flecha derecha"/>
          <p:cNvSpPr/>
          <p:nvPr/>
        </p:nvSpPr>
        <p:spPr bwMode="auto">
          <a:xfrm>
            <a:off x="5782320" y="3292624"/>
            <a:ext cx="1728192" cy="576064"/>
          </a:xfrm>
          <a:prstGeom prst="rightArrow">
            <a:avLst/>
          </a:prstGeom>
          <a:solidFill>
            <a:srgbClr val="2B5046">
              <a:alpha val="32941"/>
            </a:srgbClr>
          </a:solidFill>
          <a:ln w="25400" cap="flat" cmpd="sng" algn="ctr">
            <a:solidFill>
              <a:srgbClr val="2D414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endParaRPr>
          </a:p>
        </p:txBody>
      </p:sp>
      <p:sp>
        <p:nvSpPr>
          <p:cNvPr id="8" name="6 Marcador de contenido"/>
          <p:cNvSpPr>
            <a:spLocks noGrp="1"/>
          </p:cNvSpPr>
          <p:nvPr>
            <p:ph idx="1"/>
          </p:nvPr>
        </p:nvSpPr>
        <p:spPr>
          <a:xfrm>
            <a:off x="2757984" y="3868688"/>
            <a:ext cx="10246816" cy="5688632"/>
          </a:xfrm>
        </p:spPr>
        <p:txBody>
          <a:bodyPr/>
          <a:lstStyle/>
          <a:p>
            <a:pPr eaLnBrk="1" hangingPunct="1">
              <a:lnSpc>
                <a:spcPct val="80000"/>
              </a:lnSpc>
            </a:pPr>
            <a:r>
              <a:rPr lang="en-GB" sz="2400" dirty="0" smtClean="0"/>
              <a:t>Design Activity</a:t>
            </a:r>
          </a:p>
          <a:p>
            <a:pPr eaLnBrk="1" hangingPunct="1">
              <a:lnSpc>
                <a:spcPct val="80000"/>
              </a:lnSpc>
            </a:pPr>
            <a:r>
              <a:rPr lang="en-GB" sz="2400" dirty="0" smtClean="0"/>
              <a:t>With a view to cost estimates</a:t>
            </a:r>
          </a:p>
          <a:p>
            <a:pPr eaLnBrk="1" hangingPunct="1">
              <a:lnSpc>
                <a:spcPct val="80000"/>
              </a:lnSpc>
            </a:pPr>
            <a:r>
              <a:rPr lang="en-GB" sz="2400" dirty="0" smtClean="0"/>
              <a:t>Six parallel Work Units</a:t>
            </a:r>
          </a:p>
          <a:p>
            <a:pPr eaLnBrk="1" hangingPunct="1">
              <a:lnSpc>
                <a:spcPct val="80000"/>
              </a:lnSpc>
            </a:pPr>
            <a:r>
              <a:rPr lang="en-GB" sz="2400" dirty="0" smtClean="0"/>
              <a:t>No prototyping</a:t>
            </a:r>
          </a:p>
          <a:p>
            <a:pPr eaLnBrk="1" hangingPunct="1">
              <a:lnSpc>
                <a:spcPct val="80000"/>
              </a:lnSpc>
            </a:pPr>
            <a:r>
              <a:rPr lang="en-GB" sz="2400" dirty="0" smtClean="0"/>
              <a:t>Start at machine level &amp; upwards</a:t>
            </a:r>
          </a:p>
          <a:p>
            <a:pPr eaLnBrk="1" hangingPunct="1">
              <a:lnSpc>
                <a:spcPct val="80000"/>
              </a:lnSpc>
            </a:pPr>
            <a:r>
              <a:rPr lang="en-GB" sz="2400" dirty="0" smtClean="0"/>
              <a:t>Several Interfaces (Control Group, Energy Team, Conventional facilities etc.)</a:t>
            </a:r>
          </a:p>
          <a:p>
            <a:pPr eaLnBrk="1" hangingPunct="1">
              <a:lnSpc>
                <a:spcPct val="80000"/>
              </a:lnSpc>
            </a:pPr>
            <a:r>
              <a:rPr lang="en-GB" sz="2400" dirty="0" smtClean="0"/>
              <a:t>Strong integration needed with the rest of WP(¿waiting specs?</a:t>
            </a:r>
          </a:p>
          <a:p>
            <a:pPr eaLnBrk="1" hangingPunct="1">
              <a:lnSpc>
                <a:spcPct val="80000"/>
              </a:lnSpc>
            </a:pPr>
            <a:endParaRPr lang="en-GB" sz="2400" dirty="0" smtClean="0"/>
          </a:p>
        </p:txBody>
      </p:sp>
      <p:sp>
        <p:nvSpPr>
          <p:cNvPr id="9" name="6 Marcador de contenido"/>
          <p:cNvSpPr txBox="1">
            <a:spLocks/>
          </p:cNvSpPr>
          <p:nvPr/>
        </p:nvSpPr>
        <p:spPr bwMode="auto">
          <a:xfrm>
            <a:off x="7582520" y="2932584"/>
            <a:ext cx="5422280" cy="1296144"/>
          </a:xfrm>
          <a:prstGeom prst="rect">
            <a:avLst/>
          </a:prstGeom>
          <a:noFill/>
          <a:ln w="12700">
            <a:noFill/>
            <a:miter lim="800000"/>
            <a:headEnd/>
            <a:tailEnd/>
          </a:ln>
        </p:spPr>
        <p:txBody>
          <a:bodyPr vert="horz" wrap="square" lIns="50800" tIns="50800" rIns="50800" bIns="50800" numCol="1" anchor="ctr" anchorCtr="0" compatLnSpc="1">
            <a:prstTxWarp prst="textNoShape">
              <a:avLst/>
            </a:prstTxWarp>
          </a:bodyPr>
          <a:lstStyle/>
          <a:p>
            <a:pPr marL="1535113" marR="0" lvl="0" indent="-1535113" algn="l" defTabSz="914400" rtl="0" eaLnBrk="1" fontAlgn="base" latinLnBrk="0" hangingPunct="1">
              <a:lnSpc>
                <a:spcPct val="80000"/>
              </a:lnSpc>
              <a:spcBef>
                <a:spcPts val="2800"/>
              </a:spcBef>
              <a:spcAft>
                <a:spcPct val="0"/>
              </a:spcAft>
              <a:buClrTx/>
              <a:buSzPct val="155000"/>
              <a:tabLst/>
              <a:defRPr/>
            </a:pPr>
            <a:r>
              <a:rPr lang="en-GB" sz="2400" kern="0" dirty="0" smtClean="0">
                <a:solidFill>
                  <a:schemeClr val="tx1"/>
                </a:solidFill>
                <a:latin typeface="+mn-lt"/>
                <a:ea typeface="+mn-ea"/>
              </a:rPr>
              <a:t>Management, Reports, Prototyping and Costing</a:t>
            </a:r>
            <a:endParaRPr kumimoji="0" lang="en-GB" sz="2400" b="0" i="0" u="none" strike="noStrike" kern="0" cap="none" spc="0" normalizeH="0" baseline="0" noProof="0" dirty="0" smtClean="0">
              <a:ln>
                <a:noFill/>
              </a:ln>
              <a:solidFill>
                <a:schemeClr val="tx1"/>
              </a:solidFill>
              <a:effectLst/>
              <a:uLnTx/>
              <a:uFillTx/>
              <a:latin typeface="+mn-lt"/>
              <a:ea typeface="+mn-ea"/>
              <a:cs typeface="+mn-cs"/>
              <a:sym typeface="Futura Condensed"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268288"/>
            <a:ext cx="9454728" cy="1917700"/>
          </a:xfrm>
        </p:spPr>
        <p:txBody>
          <a:bodyPr/>
          <a:lstStyle/>
          <a:p>
            <a:pPr marL="1585913" eaLnBrk="1" hangingPunct="1"/>
            <a:r>
              <a:rPr lang="en-US" sz="4400" dirty="0" smtClean="0">
                <a:ea typeface="ＭＳ Ｐゴシック" charset="-128"/>
                <a:cs typeface="Calibri" charset="0"/>
              </a:rPr>
              <a:t>  Work Package Description</a:t>
            </a:r>
            <a:br>
              <a:rPr lang="en-US" sz="4400" dirty="0" smtClean="0">
                <a:ea typeface="ＭＳ Ｐゴシック" charset="-128"/>
                <a:cs typeface="Calibri" charset="0"/>
              </a:rPr>
            </a:br>
            <a:r>
              <a:rPr lang="en-US" sz="4400" dirty="0" smtClean="0">
                <a:ea typeface="ＭＳ Ｐゴシック" charset="-128"/>
                <a:cs typeface="Calibri" charset="0"/>
              </a:rPr>
              <a:t>A word about prototypes</a:t>
            </a:r>
          </a:p>
        </p:txBody>
      </p:sp>
      <p:sp>
        <p:nvSpPr>
          <p:cNvPr id="5" name="6 Marcador de contenido"/>
          <p:cNvSpPr>
            <a:spLocks noGrp="1"/>
          </p:cNvSpPr>
          <p:nvPr>
            <p:ph idx="1"/>
          </p:nvPr>
        </p:nvSpPr>
        <p:spPr>
          <a:xfrm>
            <a:off x="237704" y="2356520"/>
            <a:ext cx="10246816" cy="5688632"/>
          </a:xfrm>
        </p:spPr>
        <p:txBody>
          <a:bodyPr/>
          <a:lstStyle/>
          <a:p>
            <a:pPr eaLnBrk="1" hangingPunct="1">
              <a:lnSpc>
                <a:spcPct val="80000"/>
              </a:lnSpc>
            </a:pPr>
            <a:r>
              <a:rPr lang="en-GB" sz="2400" dirty="0" smtClean="0"/>
              <a:t>Two mock – up of the LINAC are planned</a:t>
            </a:r>
          </a:p>
          <a:p>
            <a:pPr lvl="1" eaLnBrk="1" hangingPunct="1">
              <a:lnSpc>
                <a:spcPct val="80000"/>
              </a:lnSpc>
            </a:pPr>
            <a:r>
              <a:rPr lang="en-GB" sz="2400" dirty="0" smtClean="0"/>
              <a:t>A virtual Prototype</a:t>
            </a:r>
          </a:p>
          <a:p>
            <a:pPr lvl="1" eaLnBrk="1" hangingPunct="1">
              <a:lnSpc>
                <a:spcPct val="80000"/>
              </a:lnSpc>
            </a:pPr>
            <a:r>
              <a:rPr lang="en-GB" sz="2400" dirty="0" smtClean="0"/>
              <a:t>A scaled model of the LINAC</a:t>
            </a:r>
          </a:p>
          <a:p>
            <a:pPr eaLnBrk="1" hangingPunct="1">
              <a:lnSpc>
                <a:spcPct val="80000"/>
              </a:lnSpc>
            </a:pPr>
            <a:r>
              <a:rPr lang="en-GB" sz="2400" dirty="0" smtClean="0"/>
              <a:t>Seeking:</a:t>
            </a:r>
          </a:p>
          <a:p>
            <a:pPr lvl="1" eaLnBrk="1" hangingPunct="1">
              <a:lnSpc>
                <a:spcPct val="80000"/>
              </a:lnSpc>
            </a:pPr>
            <a:r>
              <a:rPr lang="en-GB" sz="2400" dirty="0" smtClean="0"/>
              <a:t>Integration and operation of all the </a:t>
            </a:r>
            <a:r>
              <a:rPr lang="en-GB" sz="2400" dirty="0" err="1" smtClean="0"/>
              <a:t>subsytems</a:t>
            </a:r>
            <a:r>
              <a:rPr lang="en-GB" sz="2400" dirty="0" smtClean="0"/>
              <a:t> (also for other WPs)</a:t>
            </a:r>
          </a:p>
          <a:p>
            <a:pPr lvl="1" eaLnBrk="1" hangingPunct="1">
              <a:lnSpc>
                <a:spcPct val="80000"/>
              </a:lnSpc>
            </a:pPr>
            <a:r>
              <a:rPr lang="en-GB" sz="2400" dirty="0" smtClean="0"/>
              <a:t>Image &amp; Dissemination and Communication</a:t>
            </a:r>
          </a:p>
          <a:p>
            <a:pPr lvl="1" eaLnBrk="1" hangingPunct="1">
              <a:lnSpc>
                <a:spcPct val="80000"/>
              </a:lnSpc>
            </a:pPr>
            <a:r>
              <a:rPr lang="en-GB" sz="2400" dirty="0" smtClean="0"/>
              <a:t>Help for Conventional Facilities Group</a:t>
            </a:r>
          </a:p>
          <a:p>
            <a:pPr eaLnBrk="1" hangingPunct="1">
              <a:lnSpc>
                <a:spcPct val="80000"/>
              </a:lnSpc>
            </a:pPr>
            <a:endParaRPr lang="en-GB" sz="2400" dirty="0" smtClean="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Grp="1" noChangeArrowheads="1"/>
          </p:cNvSpPr>
          <p:nvPr>
            <p:ph type="title"/>
          </p:nvPr>
        </p:nvSpPr>
        <p:spPr>
          <a:xfrm>
            <a:off x="0" y="268288"/>
            <a:ext cx="10318824" cy="1917700"/>
          </a:xfrm>
        </p:spPr>
        <p:txBody>
          <a:bodyPr/>
          <a:lstStyle/>
          <a:p>
            <a:pPr marL="1585913" eaLnBrk="1" hangingPunct="1"/>
            <a:r>
              <a:rPr lang="en-US" sz="4400" dirty="0" smtClean="0">
                <a:ea typeface="ＭＳ Ｐゴシック" charset="-128"/>
                <a:cs typeface="Calibri" charset="0"/>
              </a:rPr>
              <a:t>  Scientific &amp; Technical Challenges</a:t>
            </a:r>
            <a:br>
              <a:rPr lang="en-US" sz="4400" dirty="0" smtClean="0">
                <a:ea typeface="ＭＳ Ｐゴシック" charset="-128"/>
                <a:cs typeface="Calibri" charset="0"/>
              </a:rPr>
            </a:br>
            <a:r>
              <a:rPr lang="en-US" sz="4400" dirty="0" smtClean="0">
                <a:ea typeface="ＭＳ Ｐゴシック" charset="-128"/>
                <a:cs typeface="Calibri" charset="0"/>
              </a:rPr>
              <a:t>Work Units</a:t>
            </a:r>
          </a:p>
        </p:txBody>
      </p:sp>
      <p:sp>
        <p:nvSpPr>
          <p:cNvPr id="7" name="Content Placeholder 2"/>
          <p:cNvSpPr>
            <a:spLocks noGrp="1"/>
          </p:cNvSpPr>
          <p:nvPr>
            <p:ph idx="1"/>
          </p:nvPr>
        </p:nvSpPr>
        <p:spPr>
          <a:xfrm>
            <a:off x="165696" y="2284512"/>
            <a:ext cx="12385376" cy="7200800"/>
          </a:xfrm>
        </p:spPr>
        <p:txBody>
          <a:bodyPr>
            <a:normAutofit fontScale="92500" lnSpcReduction="10000"/>
          </a:bodyPr>
          <a:lstStyle/>
          <a:p>
            <a:r>
              <a:rPr lang="en-US" sz="2800" b="1" dirty="0" smtClean="0"/>
              <a:t>WU2: Electrical System</a:t>
            </a:r>
          </a:p>
          <a:p>
            <a:pPr lvl="1">
              <a:buNone/>
            </a:pPr>
            <a:r>
              <a:rPr lang="en-US" sz="2000" i="1" dirty="0" smtClean="0"/>
              <a:t>	O</a:t>
            </a:r>
            <a:r>
              <a:rPr lang="en-GB" sz="2100" i="1" dirty="0" err="1" smtClean="0"/>
              <a:t>utline</a:t>
            </a:r>
            <a:r>
              <a:rPr lang="en-GB" sz="2100" i="1" dirty="0" smtClean="0"/>
              <a:t> definition of the electrical system necessary for the LINAC, with the objective of supplying energy in the amount, quality and requested, to the systems that request it (RF, magnets etc. via equipment  racks).</a:t>
            </a:r>
          </a:p>
          <a:p>
            <a:pPr lvl="1">
              <a:buNone/>
            </a:pPr>
            <a:r>
              <a:rPr lang="en-GB" sz="2100" i="1" dirty="0" smtClean="0"/>
              <a:t>	 A shared design work is planned, with strong contributions and links with the local (Lund) and other relevant governing bodies, not least the Energy Team of ESS</a:t>
            </a:r>
          </a:p>
          <a:p>
            <a:pPr lvl="1">
              <a:buNone/>
            </a:pPr>
            <a:r>
              <a:rPr lang="en-GB" sz="2000" dirty="0" smtClean="0"/>
              <a:t>	</a:t>
            </a:r>
            <a:r>
              <a:rPr lang="en-GB" sz="2100" i="1" dirty="0" smtClean="0"/>
              <a:t>A down-to-top approach shall be followed, starting from the machine level and upwards towards the power supplies. The electrical supply definition of the </a:t>
            </a:r>
            <a:r>
              <a:rPr lang="en-GB" sz="2100" i="1" dirty="0" err="1" smtClean="0"/>
              <a:t>cryoplant</a:t>
            </a:r>
            <a:r>
              <a:rPr lang="en-GB" sz="2100" i="1" dirty="0" smtClean="0"/>
              <a:t> will be covered in the work unit related to cryogenics and, thus, remains out of the reach of this task. </a:t>
            </a:r>
            <a:endParaRPr lang="en-US" sz="2100" i="1" dirty="0" smtClean="0"/>
          </a:p>
          <a:p>
            <a:r>
              <a:rPr lang="en-US" sz="2800" b="1" dirty="0" smtClean="0"/>
              <a:t>WU3: Vacuum system</a:t>
            </a:r>
          </a:p>
          <a:p>
            <a:pPr lvl="1">
              <a:buNone/>
            </a:pPr>
            <a:r>
              <a:rPr lang="en-US" sz="2162" i="1" dirty="0" smtClean="0"/>
              <a:t>	</a:t>
            </a:r>
            <a:r>
              <a:rPr lang="en-US" sz="2100" i="1" dirty="0" smtClean="0"/>
              <a:t>To </a:t>
            </a:r>
            <a:r>
              <a:rPr lang="en-GB" sz="2100" i="1" dirty="0" smtClean="0"/>
              <a:t>develop the vacuum generation system for the whole LINAC of ESS. With a view to lowering beam – gas interaction and supplying the requested environment at the requested places, this work unit will perform the general design and the detail component selection of the vacuum system, detailed enough for an accurate cost estimate and an efficient stock-up of components during construction phase.</a:t>
            </a:r>
          </a:p>
          <a:p>
            <a:pPr lvl="1">
              <a:buNone/>
            </a:pPr>
            <a:r>
              <a:rPr lang="en-GB" sz="2100" i="1" dirty="0" smtClean="0"/>
              <a:t>	Support and coordinate the creation of a vacuum team in Lund to oversee, define and control the construction, operation and maintenance of the vacuum system during construction phase, and take the lead in the commissioning</a:t>
            </a:r>
            <a:r>
              <a:rPr lang="en-US" sz="2100" i="1" dirty="0" smtClean="0"/>
              <a:t>.</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a:xfrm>
            <a:off x="0" y="268288"/>
            <a:ext cx="10318824" cy="1917700"/>
          </a:xfrm>
        </p:spPr>
        <p:txBody>
          <a:bodyPr/>
          <a:lstStyle/>
          <a:p>
            <a:pPr marL="1585913" eaLnBrk="1" hangingPunct="1"/>
            <a:r>
              <a:rPr lang="en-US" sz="4400" dirty="0" smtClean="0">
                <a:ea typeface="ＭＳ Ｐゴシック" charset="-128"/>
                <a:cs typeface="Calibri" charset="0"/>
              </a:rPr>
              <a:t>  Scientific &amp; Technical Challenges</a:t>
            </a:r>
            <a:br>
              <a:rPr lang="en-US" sz="4400" dirty="0" smtClean="0">
                <a:ea typeface="ＭＳ Ｐゴシック" charset="-128"/>
                <a:cs typeface="Calibri" charset="0"/>
              </a:rPr>
            </a:br>
            <a:r>
              <a:rPr lang="en-US" sz="4400" dirty="0" smtClean="0">
                <a:ea typeface="ＭＳ Ｐゴシック" charset="-128"/>
                <a:cs typeface="Calibri" charset="0"/>
              </a:rPr>
              <a:t>Work Units</a:t>
            </a:r>
          </a:p>
        </p:txBody>
      </p:sp>
      <p:sp>
        <p:nvSpPr>
          <p:cNvPr id="5" name="Content Placeholder 2"/>
          <p:cNvSpPr>
            <a:spLocks noGrp="1"/>
          </p:cNvSpPr>
          <p:nvPr>
            <p:ph idx="1"/>
          </p:nvPr>
        </p:nvSpPr>
        <p:spPr>
          <a:xfrm>
            <a:off x="165696" y="2284512"/>
            <a:ext cx="12385376" cy="7200800"/>
          </a:xfrm>
        </p:spPr>
        <p:txBody>
          <a:bodyPr>
            <a:normAutofit lnSpcReduction="10000"/>
          </a:bodyPr>
          <a:lstStyle/>
          <a:p>
            <a:r>
              <a:rPr lang="en-US" sz="2800" b="1" dirty="0" smtClean="0"/>
              <a:t>WU4: Heating, Ventilation and Air-conditioning</a:t>
            </a:r>
          </a:p>
          <a:p>
            <a:pPr lvl="1">
              <a:buNone/>
            </a:pPr>
            <a:r>
              <a:rPr lang="en-US" sz="2000" i="1" dirty="0" smtClean="0"/>
              <a:t>	T</a:t>
            </a:r>
            <a:r>
              <a:rPr lang="en-GB" sz="2100" i="1" dirty="0" smtClean="0"/>
              <a:t>he definition of the heating systems and ventilation necessary for human comfort will be performed in this work unit. Special requirements dealing with air conditioned areas (be it assembly points, metrology areas etc.) will be identified and dealt with.</a:t>
            </a:r>
          </a:p>
          <a:p>
            <a:pPr lvl="1">
              <a:buNone/>
            </a:pPr>
            <a:r>
              <a:rPr lang="en-GB" sz="2100" i="1" dirty="0" smtClean="0"/>
              <a:t>	Safety considerations (action in case of fire, evacuation pathways, procedures to handle contaminated air, segmentation of ambient etc.) will also impact and determine the baseline design of the HVAC system, which will be performed in this work unit.</a:t>
            </a:r>
            <a:endParaRPr lang="en-US" sz="2100" i="1" dirty="0" smtClean="0"/>
          </a:p>
          <a:p>
            <a:r>
              <a:rPr lang="en-US" sz="2800" b="1" dirty="0" smtClean="0"/>
              <a:t>WU5: Auxiliary Equipment</a:t>
            </a:r>
          </a:p>
          <a:p>
            <a:pPr lvl="1">
              <a:buNone/>
            </a:pPr>
            <a:r>
              <a:rPr lang="en-US" sz="2162" i="1" dirty="0" smtClean="0"/>
              <a:t>	F</a:t>
            </a:r>
            <a:r>
              <a:rPr lang="en-GB" sz="2100" i="1" dirty="0" err="1" smtClean="0"/>
              <a:t>ollow</a:t>
            </a:r>
            <a:r>
              <a:rPr lang="en-GB" sz="2100" i="1" dirty="0" smtClean="0"/>
              <a:t>-up and definition of auxiliary equipment of moderate/high importance that shall be needed at the ESS LINAC. This task will not only plan “in-operation” needs, but it will also detail the infrastructure and services that will be needed during the construction.</a:t>
            </a:r>
          </a:p>
          <a:p>
            <a:pPr lvl="1">
              <a:buNone/>
            </a:pPr>
            <a:r>
              <a:rPr lang="en-GB" sz="2100" i="1" dirty="0" smtClean="0"/>
              <a:t>	Modularity, maintenance philosophy, physical configuration of items, pits and escape routes, the alignment of accelerating structures, modules and magnets with respect to previous structures; overall configuration of LINAC tunnel to avoid interferences and colliding elements; cranes, rail systems and so forth.</a:t>
            </a:r>
            <a:endParaRPr lang="en-US" sz="2100" i="1" dirty="0" smtClean="0"/>
          </a:p>
        </p:txBody>
      </p:sp>
    </p:spTree>
  </p:cSld>
  <p:clrMapOvr>
    <a:masterClrMapping/>
  </p:clrMapOvr>
  <p:transition/>
</p:sld>
</file>

<file path=ppt/theme/theme1.xml><?xml version="1.0" encoding="utf-8"?>
<a:theme xmlns:a="http://schemas.openxmlformats.org/drawingml/2006/main" name="Titre et sous-titre">
  <a:themeElements>
    <a:clrScheme name="">
      <a:dk1>
        <a:srgbClr val="2D4141"/>
      </a:dk1>
      <a:lt1>
        <a:srgbClr val="D2BEBE"/>
      </a:lt1>
      <a:dk2>
        <a:srgbClr val="000000"/>
      </a:dk2>
      <a:lt2>
        <a:srgbClr val="808080"/>
      </a:lt2>
      <a:accent1>
        <a:srgbClr val="2B5046"/>
      </a:accent1>
      <a:accent2>
        <a:srgbClr val="333399"/>
      </a:accent2>
      <a:accent3>
        <a:srgbClr val="E5DBDB"/>
      </a:accent3>
      <a:accent4>
        <a:srgbClr val="253636"/>
      </a:accent4>
      <a:accent5>
        <a:srgbClr val="ACB3B0"/>
      </a:accent5>
      <a:accent6>
        <a:srgbClr val="2D2D8A"/>
      </a:accent6>
      <a:hlink>
        <a:srgbClr val="009999"/>
      </a:hlink>
      <a:folHlink>
        <a:srgbClr val="99CC00"/>
      </a:folHlink>
    </a:clrScheme>
    <a:fontScheme name="Titre et sous-titre">
      <a:majorFont>
        <a:latin typeface="Futura Condensed"/>
        <a:ea typeface="ヒラギノ角ゴ ProN W3"/>
        <a:cs typeface="ヒラギノ角ゴ ProN W3"/>
      </a:majorFont>
      <a:minorFont>
        <a:latin typeface="Futura Condensed"/>
        <a:ea typeface="ヒラギノ角ゴ ProN W3"/>
        <a:cs typeface="ヒラギノ角ゴ ProN W3"/>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spDef>
    <a:ln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lnDef>
  </a:objectDefaults>
  <a:extraClrSchemeLst>
    <a:extraClrScheme>
      <a:clrScheme name="Titre et sous-titr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re et puces">
  <a:themeElements>
    <a:clrScheme name="">
      <a:dk1>
        <a:srgbClr val="2D4141"/>
      </a:dk1>
      <a:lt1>
        <a:srgbClr val="D2BEBE"/>
      </a:lt1>
      <a:dk2>
        <a:srgbClr val="000000"/>
      </a:dk2>
      <a:lt2>
        <a:srgbClr val="808080"/>
      </a:lt2>
      <a:accent1>
        <a:srgbClr val="2B5046"/>
      </a:accent1>
      <a:accent2>
        <a:srgbClr val="333399"/>
      </a:accent2>
      <a:accent3>
        <a:srgbClr val="E5DBDB"/>
      </a:accent3>
      <a:accent4>
        <a:srgbClr val="253636"/>
      </a:accent4>
      <a:accent5>
        <a:srgbClr val="ACB3B0"/>
      </a:accent5>
      <a:accent6>
        <a:srgbClr val="2D2D8A"/>
      </a:accent6>
      <a:hlink>
        <a:srgbClr val="009999"/>
      </a:hlink>
      <a:folHlink>
        <a:srgbClr val="99CC00"/>
      </a:folHlink>
    </a:clrScheme>
    <a:fontScheme name="Titre et puces">
      <a:majorFont>
        <a:latin typeface="Futura Condensed"/>
        <a:ea typeface="ヒラギノ角ゴ ProN W3"/>
        <a:cs typeface="ヒラギノ角ゴ ProN W3"/>
      </a:majorFont>
      <a:minorFont>
        <a:latin typeface="Futura Condensed"/>
        <a:ea typeface="ヒラギノ角ゴ ProN W3"/>
        <a:cs typeface="ヒラギノ角ゴ ProN W3"/>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spDef>
    <a:lnDef>
      <a:spPr bwMode="auto">
        <a:xfrm>
          <a:off x="0" y="0"/>
          <a:ext cx="1" cy="1"/>
        </a:xfrm>
        <a:custGeom>
          <a:avLst/>
          <a:gdLst/>
          <a:ahLst/>
          <a:cxnLst/>
          <a:rect l="0" t="0" r="0" b="0"/>
          <a:pathLst/>
        </a:custGeom>
        <a:solidFill>
          <a:srgbClr val="2B5046">
            <a:alpha val="32941"/>
          </a:srgbClr>
        </a:solidFill>
        <a:ln w="25400" cap="flat" cmpd="sng" algn="ctr">
          <a:solidFill>
            <a:srgbClr val="2D414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600" b="0" i="0" u="none" strike="noStrike" cap="none" normalizeH="0" baseline="0">
            <a:ln>
              <a:noFill/>
            </a:ln>
            <a:solidFill>
              <a:srgbClr val="2D4141"/>
            </a:solidFill>
            <a:effectLst/>
            <a:latin typeface="Futura Condensed" charset="0"/>
            <a:ea typeface="ヒラギノ角ゴ ProN W3" charset="-128"/>
            <a:cs typeface="ヒラギノ角ゴ ProN W3" charset="-128"/>
            <a:sym typeface="Futura Condensed" charset="0"/>
          </a:defRPr>
        </a:defPPr>
      </a:lstStyle>
    </a:lnDef>
  </a:objectDefaults>
  <a:extraClrSchemeLst>
    <a:extraClrScheme>
      <a:clrScheme name="Titre et puce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Pages>0</Pages>
  <Words>515</Words>
  <Characters>0</Characters>
  <Application>Microsoft Office PowerPoint</Application>
  <PresentationFormat>Personalizado</PresentationFormat>
  <Lines>0</Lines>
  <Paragraphs>96</Paragraphs>
  <Slides>12</Slides>
  <Notes>1</Notes>
  <HiddenSlides>0</HiddenSlides>
  <MMClips>0</MMClips>
  <ScaleCrop>false</ScaleCrop>
  <HeadingPairs>
    <vt:vector size="6" baseType="variant">
      <vt:variant>
        <vt:lpstr>Tema</vt:lpstr>
      </vt:variant>
      <vt:variant>
        <vt:i4>2</vt:i4>
      </vt:variant>
      <vt:variant>
        <vt:lpstr>Servidores OLE incrustados</vt:lpstr>
      </vt:variant>
      <vt:variant>
        <vt:i4>1</vt:i4>
      </vt:variant>
      <vt:variant>
        <vt:lpstr>Títulos de diapositiva</vt:lpstr>
      </vt:variant>
      <vt:variant>
        <vt:i4>12</vt:i4>
      </vt:variant>
    </vt:vector>
  </HeadingPairs>
  <TitlesOfParts>
    <vt:vector size="15" baseType="lpstr">
      <vt:lpstr>Titre et sous-titre</vt:lpstr>
      <vt:lpstr>Titre et puces</vt:lpstr>
      <vt:lpstr>Gráfico</vt:lpstr>
      <vt:lpstr>ESS – SPL Collaboration Meeting Infrastructure at ESS Report on WP3</vt:lpstr>
      <vt:lpstr>Index</vt:lpstr>
      <vt:lpstr>  Work Package Description Work Package Objectives</vt:lpstr>
      <vt:lpstr>  Work Package Description Leader – Fundación TEKNIKER</vt:lpstr>
      <vt:lpstr>  Work Package Description Leader – Fundación TEKNIKER</vt:lpstr>
      <vt:lpstr>  Work Package Description Work Breakdown Structure</vt:lpstr>
      <vt:lpstr>  Work Package Description A word about prototypes</vt:lpstr>
      <vt:lpstr>  Scientific &amp; Technical Challenges Work Units</vt:lpstr>
      <vt:lpstr>  Scientific &amp; Technical Challenges Work Units</vt:lpstr>
      <vt:lpstr>  Scientific &amp; Technical Challenges Work Units</vt:lpstr>
      <vt:lpstr>Scientific Collaboration</vt:lpstr>
      <vt:lpstr>ESS – SPL Collaboration Meeting Infrastructure at ESS Report on WP3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the WBS and PBS</dc:title>
  <dc:subject/>
  <dc:creator/>
  <cp:keywords/>
  <dc:description/>
  <cp:lastModifiedBy>Josu Eguia</cp:lastModifiedBy>
  <cp:revision>39</cp:revision>
  <dcterms:modified xsi:type="dcterms:W3CDTF">2010-06-28T10:30:00Z</dcterms:modified>
</cp:coreProperties>
</file>