
<file path=[Content_Types].xml><?xml version="1.0" encoding="utf-8"?>
<Types xmlns="http://schemas.openxmlformats.org/package/2006/content-types">
  <Default Extension="bin" ContentType="application/vnd.openxmlformats-officedocument.oleObject"/>
  <Default Extension="emf" ContentType="image/x-emf"/>
  <Default Extension="gif" ContentType="image/gif"/>
  <Default Extension="jpeg" ContentType="image/jpeg"/>
  <Default Extension="jpg" ContentType="image/jpeg"/>
  <Default Extension="png" ContentType="image/png"/>
  <Default Extension="rels" ContentType="application/vnd.openxmlformats-package.relationships+xml"/>
  <Default Extension="tiff" ContentType="image/tiff"/>
  <Default Extension="vml" ContentType="application/vnd.openxmlformats-officedocument.vmlDrawi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18"/>
  </p:notesMasterIdLst>
  <p:sldIdLst>
    <p:sldId id="256" r:id="rId2"/>
    <p:sldId id="472" r:id="rId3"/>
    <p:sldId id="260" r:id="rId4"/>
    <p:sldId id="258" r:id="rId5"/>
    <p:sldId id="261" r:id="rId6"/>
    <p:sldId id="475" r:id="rId7"/>
    <p:sldId id="473" r:id="rId8"/>
    <p:sldId id="267" r:id="rId9"/>
    <p:sldId id="269" r:id="rId10"/>
    <p:sldId id="476" r:id="rId11"/>
    <p:sldId id="264" r:id="rId12"/>
    <p:sldId id="478" r:id="rId13"/>
    <p:sldId id="477" r:id="rId14"/>
    <p:sldId id="479" r:id="rId15"/>
    <p:sldId id="480" r:id="rId16"/>
    <p:sldId id="265" r:id="rId1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630"/>
    <p:restoredTop sz="94830"/>
  </p:normalViewPr>
  <p:slideViewPr>
    <p:cSldViewPr snapToGrid="0" snapToObjects="1">
      <p:cViewPr varScale="1">
        <p:scale>
          <a:sx n="121" d="100"/>
          <a:sy n="121" d="100"/>
        </p:scale>
        <p:origin x="2152" y="176"/>
      </p:cViewPr>
      <p:guideLst/>
    </p:cSldViewPr>
  </p:slideViewPr>
  <p:notesTextViewPr>
    <p:cViewPr>
      <p:scale>
        <a:sx n="1" d="1"/>
        <a:sy n="1" d="1"/>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5.emf"/><Relationship Id="rId1" Type="http://schemas.openxmlformats.org/officeDocument/2006/relationships/image" Target="../media/image4.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8.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6.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C142C29-7C73-6546-A443-D73511B1D4FC}" type="datetimeFigureOut">
              <a:rPr lang="en-US" smtClean="0"/>
              <a:t>6/18/19</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ABC63DD-3A19-0446-B396-637FBF9C1E21}" type="slidenum">
              <a:rPr lang="en-US" smtClean="0"/>
              <a:t>‹#›</a:t>
            </a:fld>
            <a:endParaRPr lang="en-US"/>
          </a:p>
        </p:txBody>
      </p:sp>
    </p:spTree>
    <p:extLst>
      <p:ext uri="{BB962C8B-B14F-4D97-AF65-F5344CB8AC3E}">
        <p14:creationId xmlns:p14="http://schemas.microsoft.com/office/powerpoint/2010/main" val="91808719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BA35DD8-EC9B-BA4D-8381-9F34597E6638}" type="slidenum">
              <a:rPr lang="en-GB" smtClean="0"/>
              <a:pPr/>
              <a:t>2</a:t>
            </a:fld>
            <a:endParaRPr lang="en-GB"/>
          </a:p>
        </p:txBody>
      </p:sp>
    </p:spTree>
    <p:extLst>
      <p:ext uri="{BB962C8B-B14F-4D97-AF65-F5344CB8AC3E}">
        <p14:creationId xmlns:p14="http://schemas.microsoft.com/office/powerpoint/2010/main" val="192829134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ABC63DD-3A19-0446-B396-637FBF9C1E21}" type="slidenum">
              <a:rPr lang="en-US" smtClean="0"/>
              <a:t>4</a:t>
            </a:fld>
            <a:endParaRPr lang="en-US"/>
          </a:p>
        </p:txBody>
      </p:sp>
    </p:spTree>
    <p:extLst>
      <p:ext uri="{BB962C8B-B14F-4D97-AF65-F5344CB8AC3E}">
        <p14:creationId xmlns:p14="http://schemas.microsoft.com/office/powerpoint/2010/main" val="332033155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1BA35DD8-EC9B-BA4D-8381-9F34597E6638}" type="slidenum">
              <a:rPr lang="en-GB" smtClean="0"/>
              <a:pPr/>
              <a:t>7</a:t>
            </a:fld>
            <a:endParaRPr lang="en-GB"/>
          </a:p>
        </p:txBody>
      </p:sp>
    </p:spTree>
    <p:extLst>
      <p:ext uri="{BB962C8B-B14F-4D97-AF65-F5344CB8AC3E}">
        <p14:creationId xmlns:p14="http://schemas.microsoft.com/office/powerpoint/2010/main" val="374722944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ABC63DD-3A19-0446-B396-637FBF9C1E21}" type="slidenum">
              <a:rPr lang="en-US" smtClean="0"/>
              <a:t>8</a:t>
            </a:fld>
            <a:endParaRPr lang="en-US"/>
          </a:p>
        </p:txBody>
      </p:sp>
    </p:spTree>
    <p:extLst>
      <p:ext uri="{BB962C8B-B14F-4D97-AF65-F5344CB8AC3E}">
        <p14:creationId xmlns:p14="http://schemas.microsoft.com/office/powerpoint/2010/main" val="361894651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ABC63DD-3A19-0446-B396-637FBF9C1E21}" type="slidenum">
              <a:rPr lang="en-US" smtClean="0"/>
              <a:t>14</a:t>
            </a:fld>
            <a:endParaRPr lang="en-US"/>
          </a:p>
        </p:txBody>
      </p:sp>
    </p:spTree>
    <p:extLst>
      <p:ext uri="{BB962C8B-B14F-4D97-AF65-F5344CB8AC3E}">
        <p14:creationId xmlns:p14="http://schemas.microsoft.com/office/powerpoint/2010/main" val="212321085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ABC63DD-3A19-0446-B396-637FBF9C1E21}" type="slidenum">
              <a:rPr lang="en-US" smtClean="0"/>
              <a:t>15</a:t>
            </a:fld>
            <a:endParaRPr lang="en-US"/>
          </a:p>
        </p:txBody>
      </p:sp>
    </p:spTree>
    <p:extLst>
      <p:ext uri="{BB962C8B-B14F-4D97-AF65-F5344CB8AC3E}">
        <p14:creationId xmlns:p14="http://schemas.microsoft.com/office/powerpoint/2010/main" val="215351062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68974B51-4C11-EA46-850E-D3235BE62D5B}" type="datetimeFigureOut">
              <a:rPr lang="en-US" smtClean="0"/>
              <a:t>6/18/19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734930-FF10-F84D-8D3B-AE8898994A49}" type="slidenum">
              <a:rPr lang="en-US" smtClean="0"/>
              <a:t>‹#›</a:t>
            </a:fld>
            <a:endParaRPr lang="en-US"/>
          </a:p>
        </p:txBody>
      </p:sp>
    </p:spTree>
    <p:extLst>
      <p:ext uri="{BB962C8B-B14F-4D97-AF65-F5344CB8AC3E}">
        <p14:creationId xmlns:p14="http://schemas.microsoft.com/office/powerpoint/2010/main" val="39353853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8974B51-4C11-EA46-850E-D3235BE62D5B}" type="datetimeFigureOut">
              <a:rPr lang="en-US" smtClean="0"/>
              <a:t>6/18/19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734930-FF10-F84D-8D3B-AE8898994A49}" type="slidenum">
              <a:rPr lang="en-US" smtClean="0"/>
              <a:t>‹#›</a:t>
            </a:fld>
            <a:endParaRPr lang="en-US"/>
          </a:p>
        </p:txBody>
      </p:sp>
    </p:spTree>
    <p:extLst>
      <p:ext uri="{BB962C8B-B14F-4D97-AF65-F5344CB8AC3E}">
        <p14:creationId xmlns:p14="http://schemas.microsoft.com/office/powerpoint/2010/main" val="31742118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8974B51-4C11-EA46-850E-D3235BE62D5B}" type="datetimeFigureOut">
              <a:rPr lang="en-US" smtClean="0"/>
              <a:t>6/18/19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734930-FF10-F84D-8D3B-AE8898994A49}" type="slidenum">
              <a:rPr lang="en-US" smtClean="0"/>
              <a:t>‹#›</a:t>
            </a:fld>
            <a:endParaRPr lang="en-US"/>
          </a:p>
        </p:txBody>
      </p:sp>
    </p:spTree>
    <p:extLst>
      <p:ext uri="{BB962C8B-B14F-4D97-AF65-F5344CB8AC3E}">
        <p14:creationId xmlns:p14="http://schemas.microsoft.com/office/powerpoint/2010/main" val="13284338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8974B51-4C11-EA46-850E-D3235BE62D5B}" type="datetimeFigureOut">
              <a:rPr lang="en-US" smtClean="0"/>
              <a:t>6/18/19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734930-FF10-F84D-8D3B-AE8898994A49}" type="slidenum">
              <a:rPr lang="en-US" smtClean="0"/>
              <a:t>‹#›</a:t>
            </a:fld>
            <a:endParaRPr lang="en-US"/>
          </a:p>
        </p:txBody>
      </p:sp>
    </p:spTree>
    <p:extLst>
      <p:ext uri="{BB962C8B-B14F-4D97-AF65-F5344CB8AC3E}">
        <p14:creationId xmlns:p14="http://schemas.microsoft.com/office/powerpoint/2010/main" val="565348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68974B51-4C11-EA46-850E-D3235BE62D5B}" type="datetimeFigureOut">
              <a:rPr lang="en-US" smtClean="0"/>
              <a:t>6/18/19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734930-FF10-F84D-8D3B-AE8898994A49}" type="slidenum">
              <a:rPr lang="en-US" smtClean="0"/>
              <a:t>‹#›</a:t>
            </a:fld>
            <a:endParaRPr lang="en-US"/>
          </a:p>
        </p:txBody>
      </p:sp>
    </p:spTree>
    <p:extLst>
      <p:ext uri="{BB962C8B-B14F-4D97-AF65-F5344CB8AC3E}">
        <p14:creationId xmlns:p14="http://schemas.microsoft.com/office/powerpoint/2010/main" val="12170711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68974B51-4C11-EA46-850E-D3235BE62D5B}" type="datetimeFigureOut">
              <a:rPr lang="en-US" smtClean="0"/>
              <a:t>6/18/19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8734930-FF10-F84D-8D3B-AE8898994A49}" type="slidenum">
              <a:rPr lang="en-US" smtClean="0"/>
              <a:t>‹#›</a:t>
            </a:fld>
            <a:endParaRPr lang="en-US"/>
          </a:p>
        </p:txBody>
      </p:sp>
    </p:spTree>
    <p:extLst>
      <p:ext uri="{BB962C8B-B14F-4D97-AF65-F5344CB8AC3E}">
        <p14:creationId xmlns:p14="http://schemas.microsoft.com/office/powerpoint/2010/main" val="23992691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68974B51-4C11-EA46-850E-D3235BE62D5B}" type="datetimeFigureOut">
              <a:rPr lang="en-US" smtClean="0"/>
              <a:t>6/18/19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8734930-FF10-F84D-8D3B-AE8898994A49}" type="slidenum">
              <a:rPr lang="en-US" smtClean="0"/>
              <a:t>‹#›</a:t>
            </a:fld>
            <a:endParaRPr lang="en-US"/>
          </a:p>
        </p:txBody>
      </p:sp>
    </p:spTree>
    <p:extLst>
      <p:ext uri="{BB962C8B-B14F-4D97-AF65-F5344CB8AC3E}">
        <p14:creationId xmlns:p14="http://schemas.microsoft.com/office/powerpoint/2010/main" val="290954067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68974B51-4C11-EA46-850E-D3235BE62D5B}" type="datetimeFigureOut">
              <a:rPr lang="en-US" smtClean="0"/>
              <a:t>6/18/19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8734930-FF10-F84D-8D3B-AE8898994A49}" type="slidenum">
              <a:rPr lang="en-US" smtClean="0"/>
              <a:t>‹#›</a:t>
            </a:fld>
            <a:endParaRPr lang="en-US"/>
          </a:p>
        </p:txBody>
      </p:sp>
    </p:spTree>
    <p:extLst>
      <p:ext uri="{BB962C8B-B14F-4D97-AF65-F5344CB8AC3E}">
        <p14:creationId xmlns:p14="http://schemas.microsoft.com/office/powerpoint/2010/main" val="5024465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8974B51-4C11-EA46-850E-D3235BE62D5B}" type="datetimeFigureOut">
              <a:rPr lang="en-US" smtClean="0"/>
              <a:t>6/18/19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8734930-FF10-F84D-8D3B-AE8898994A49}" type="slidenum">
              <a:rPr lang="en-US" smtClean="0"/>
              <a:t>‹#›</a:t>
            </a:fld>
            <a:endParaRPr lang="en-US"/>
          </a:p>
        </p:txBody>
      </p:sp>
    </p:spTree>
    <p:extLst>
      <p:ext uri="{BB962C8B-B14F-4D97-AF65-F5344CB8AC3E}">
        <p14:creationId xmlns:p14="http://schemas.microsoft.com/office/powerpoint/2010/main" val="12820546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68974B51-4C11-EA46-850E-D3235BE62D5B}" type="datetimeFigureOut">
              <a:rPr lang="en-US" smtClean="0"/>
              <a:t>6/18/19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8734930-FF10-F84D-8D3B-AE8898994A49}" type="slidenum">
              <a:rPr lang="en-US" smtClean="0"/>
              <a:t>‹#›</a:t>
            </a:fld>
            <a:endParaRPr lang="en-US"/>
          </a:p>
        </p:txBody>
      </p:sp>
    </p:spTree>
    <p:extLst>
      <p:ext uri="{BB962C8B-B14F-4D97-AF65-F5344CB8AC3E}">
        <p14:creationId xmlns:p14="http://schemas.microsoft.com/office/powerpoint/2010/main" val="62249078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68974B51-4C11-EA46-850E-D3235BE62D5B}" type="datetimeFigureOut">
              <a:rPr lang="en-US" smtClean="0"/>
              <a:t>6/18/19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8734930-FF10-F84D-8D3B-AE8898994A49}" type="slidenum">
              <a:rPr lang="en-US" smtClean="0"/>
              <a:t>‹#›</a:t>
            </a:fld>
            <a:endParaRPr lang="en-US"/>
          </a:p>
        </p:txBody>
      </p:sp>
    </p:spTree>
    <p:extLst>
      <p:ext uri="{BB962C8B-B14F-4D97-AF65-F5344CB8AC3E}">
        <p14:creationId xmlns:p14="http://schemas.microsoft.com/office/powerpoint/2010/main" val="1823450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latin typeface="Times New Roman" panose="02020603050405020304" pitchFamily="18" charset="0"/>
                <a:cs typeface="Times New Roman" panose="02020603050405020304" pitchFamily="18" charset="0"/>
              </a:defRPr>
            </a:lvl1pPr>
          </a:lstStyle>
          <a:p>
            <a:fld id="{68974B51-4C11-EA46-850E-D3235BE62D5B}" type="datetimeFigureOut">
              <a:rPr lang="en-US" smtClean="0"/>
              <a:pPr/>
              <a:t>6/18/19</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latin typeface="Times New Roman" panose="02020603050405020304" pitchFamily="18" charset="0"/>
                <a:cs typeface="Times New Roman" panose="02020603050405020304" pitchFamily="18" charset="0"/>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latin typeface="Times New Roman" panose="02020603050405020304" pitchFamily="18" charset="0"/>
                <a:cs typeface="Times New Roman" panose="02020603050405020304" pitchFamily="18" charset="0"/>
              </a:defRPr>
            </a:lvl1pPr>
          </a:lstStyle>
          <a:p>
            <a:fld id="{08734930-FF10-F84D-8D3B-AE8898994A49}" type="slidenum">
              <a:rPr lang="en-US" smtClean="0"/>
              <a:pPr/>
              <a:t>‹#›</a:t>
            </a:fld>
            <a:endParaRPr lang="en-US"/>
          </a:p>
        </p:txBody>
      </p:sp>
    </p:spTree>
    <p:extLst>
      <p:ext uri="{BB962C8B-B14F-4D97-AF65-F5344CB8AC3E}">
        <p14:creationId xmlns:p14="http://schemas.microsoft.com/office/powerpoint/2010/main" val="152714051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Times New Roman" panose="02020603050405020304" pitchFamily="18" charset="0"/>
          <a:ea typeface="+mj-ea"/>
          <a:cs typeface="Times New Roman" panose="02020603050405020304" pitchFamily="18"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Times New Roman" panose="02020603050405020304" pitchFamily="18" charset="0"/>
          <a:ea typeface="+mn-ea"/>
          <a:cs typeface="Times New Roman" panose="02020603050405020304" pitchFamily="18"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Times New Roman" panose="02020603050405020304" pitchFamily="18" charset="0"/>
          <a:ea typeface="+mn-ea"/>
          <a:cs typeface="Times New Roman" panose="02020603050405020304" pitchFamily="18"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Times New Roman" panose="02020603050405020304" pitchFamily="18" charset="0"/>
          <a:ea typeface="+mn-ea"/>
          <a:cs typeface="Times New Roman" panose="02020603050405020304" pitchFamily="18"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Times New Roman" panose="02020603050405020304" pitchFamily="18" charset="0"/>
          <a:ea typeface="+mn-ea"/>
          <a:cs typeface="Times New Roman" panose="02020603050405020304" pitchFamily="18"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Times New Roman" panose="02020603050405020304" pitchFamily="18" charset="0"/>
          <a:ea typeface="+mn-ea"/>
          <a:cs typeface="Times New Roman" panose="02020603050405020304" pitchFamily="18"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file:////var/folders/6l/gxr9g5q97tn181pg0_00hck40000gn/T/com.microsoft.Powerpoint/converted_emf.emf"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5.e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Layout" Target="../slideLayouts/slideLayout4.xml"/><Relationship Id="rId1" Type="http://schemas.openxmlformats.org/officeDocument/2006/relationships/vmlDrawing" Target="../drawings/vmlDrawing3.vml"/><Relationship Id="rId4" Type="http://schemas.openxmlformats.org/officeDocument/2006/relationships/image" Target="../media/image16.emf"/></Relationships>
</file>

<file path=ppt/slides/_rels/slide13.xml.rels><?xml version="1.0" encoding="UTF-8" standalone="yes"?>
<Relationships xmlns="http://schemas.openxmlformats.org/package/2006/relationships"><Relationship Id="rId2" Type="http://schemas.openxmlformats.org/officeDocument/2006/relationships/image" Target="../media/image17.emf"/><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3.tiff"/><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8" Type="http://schemas.openxmlformats.org/officeDocument/2006/relationships/image" Target="../media/image6.emf"/><Relationship Id="rId3" Type="http://schemas.openxmlformats.org/officeDocument/2006/relationships/oleObject" Target="../embeddings/oleObject1.bin"/><Relationship Id="rId7" Type="http://schemas.openxmlformats.org/officeDocument/2006/relationships/oleObject" Target="../embeddings/oleObject3.bin"/><Relationship Id="rId2" Type="http://schemas.openxmlformats.org/officeDocument/2006/relationships/slideLayout" Target="../slideLayouts/slideLayout4.xml"/><Relationship Id="rId1" Type="http://schemas.openxmlformats.org/officeDocument/2006/relationships/vmlDrawing" Target="../drawings/vmlDrawing1.vml"/><Relationship Id="rId6" Type="http://schemas.openxmlformats.org/officeDocument/2006/relationships/image" Target="../media/image5.emf"/><Relationship Id="rId5" Type="http://schemas.openxmlformats.org/officeDocument/2006/relationships/oleObject" Target="../embeddings/oleObject2.bin"/><Relationship Id="rId4" Type="http://schemas.openxmlformats.org/officeDocument/2006/relationships/image" Target="../media/image4.emf"/><Relationship Id="rId9" Type="http://schemas.openxmlformats.org/officeDocument/2006/relationships/image" Target="../media/image7.png"/></Relationships>
</file>

<file path=ppt/slides/_rels/slide6.xml.rels><?xml version="1.0" encoding="UTF-8" standalone="yes"?>
<Relationships xmlns="http://schemas.openxmlformats.org/package/2006/relationships"><Relationship Id="rId3" Type="http://schemas.openxmlformats.org/officeDocument/2006/relationships/oleObject" Target="../embeddings/oleObject4.bin"/><Relationship Id="rId7" Type="http://schemas.openxmlformats.org/officeDocument/2006/relationships/image" Target="../media/image11.emf"/><Relationship Id="rId2" Type="http://schemas.openxmlformats.org/officeDocument/2006/relationships/slideLayout" Target="../slideLayouts/slideLayout4.xml"/><Relationship Id="rId1" Type="http://schemas.openxmlformats.org/officeDocument/2006/relationships/vmlDrawing" Target="../drawings/vmlDrawing2.vml"/><Relationship Id="rId6" Type="http://schemas.openxmlformats.org/officeDocument/2006/relationships/image" Target="../media/image10.emf"/><Relationship Id="rId5" Type="http://schemas.openxmlformats.org/officeDocument/2006/relationships/image" Target="../media/image9.png"/><Relationship Id="rId4" Type="http://schemas.openxmlformats.org/officeDocument/2006/relationships/image" Target="../media/image8.emf"/></Relationships>
</file>

<file path=ppt/slides/_rels/slide7.xml.rels><?xml version="1.0" encoding="UTF-8" standalone="yes"?>
<Relationships xmlns="http://schemas.openxmlformats.org/package/2006/relationships"><Relationship Id="rId3" Type="http://schemas.openxmlformats.org/officeDocument/2006/relationships/image" Target="../media/image12.gif"/><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4.e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292490-5E60-854C-80AE-24F6AC5C1626}"/>
              </a:ext>
            </a:extLst>
          </p:cNvPr>
          <p:cNvSpPr>
            <a:spLocks noGrp="1"/>
          </p:cNvSpPr>
          <p:nvPr>
            <p:ph type="ctrTitle"/>
          </p:nvPr>
        </p:nvSpPr>
        <p:spPr>
          <a:xfrm>
            <a:off x="0" y="0"/>
            <a:ext cx="9017876" cy="2387600"/>
          </a:xfrm>
        </p:spPr>
        <p:txBody>
          <a:bodyPr/>
          <a:lstStyle/>
          <a:p>
            <a:r>
              <a:rPr lang="en-US" dirty="0"/>
              <a:t>ERL option for high-energy high-luminosity FCC </a:t>
            </a:r>
            <a:r>
              <a:rPr lang="en-US" dirty="0" err="1"/>
              <a:t>e</a:t>
            </a:r>
            <a:r>
              <a:rPr lang="en-US" baseline="30000" dirty="0" err="1"/>
              <a:t>+</a:t>
            </a:r>
            <a:r>
              <a:rPr lang="en-US" dirty="0" err="1"/>
              <a:t>e</a:t>
            </a:r>
            <a:r>
              <a:rPr lang="en-US" dirty="0"/>
              <a:t>-</a:t>
            </a:r>
          </a:p>
        </p:txBody>
      </p:sp>
      <p:sp>
        <p:nvSpPr>
          <p:cNvPr id="3" name="Subtitle 2">
            <a:extLst>
              <a:ext uri="{FF2B5EF4-FFF2-40B4-BE49-F238E27FC236}">
                <a16:creationId xmlns:a16="http://schemas.microsoft.com/office/drawing/2014/main" id="{486EDEDA-6EE8-4641-A750-AEA7DF8EEE42}"/>
              </a:ext>
            </a:extLst>
          </p:cNvPr>
          <p:cNvSpPr>
            <a:spLocks noGrp="1"/>
          </p:cNvSpPr>
          <p:nvPr>
            <p:ph type="subTitle" idx="1"/>
          </p:nvPr>
        </p:nvSpPr>
        <p:spPr>
          <a:xfrm>
            <a:off x="1079938" y="4695114"/>
            <a:ext cx="6858000" cy="1655762"/>
          </a:xfrm>
        </p:spPr>
        <p:txBody>
          <a:bodyPr/>
          <a:lstStyle/>
          <a:p>
            <a:r>
              <a:rPr lang="en-US" dirty="0"/>
              <a:t>Vladimir N Litvinenko and Thomas Roser</a:t>
            </a:r>
          </a:p>
        </p:txBody>
      </p:sp>
      <p:sp>
        <p:nvSpPr>
          <p:cNvPr id="4" name="Subtitle 2">
            <a:extLst>
              <a:ext uri="{FF2B5EF4-FFF2-40B4-BE49-F238E27FC236}">
                <a16:creationId xmlns:a16="http://schemas.microsoft.com/office/drawing/2014/main" id="{2E845CA5-6264-B04F-9E46-D8AA65F8B909}"/>
              </a:ext>
            </a:extLst>
          </p:cNvPr>
          <p:cNvSpPr txBox="1">
            <a:spLocks/>
          </p:cNvSpPr>
          <p:nvPr/>
        </p:nvSpPr>
        <p:spPr>
          <a:xfrm>
            <a:off x="1079938" y="3039352"/>
            <a:ext cx="6858000" cy="1655762"/>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Times New Roman" panose="02020603050405020304" pitchFamily="18" charset="0"/>
                <a:ea typeface="+mn-ea"/>
                <a:cs typeface="Times New Roman" panose="02020603050405020304" pitchFamily="18" charset="0"/>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Times New Roman" panose="02020603050405020304" pitchFamily="18" charset="0"/>
                <a:ea typeface="+mn-ea"/>
                <a:cs typeface="Times New Roman" panose="02020603050405020304" pitchFamily="18" charset="0"/>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Times New Roman" panose="02020603050405020304" pitchFamily="18" charset="0"/>
                <a:ea typeface="+mn-ea"/>
                <a:cs typeface="Times New Roman" panose="02020603050405020304" pitchFamily="18" charset="0"/>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Times New Roman" panose="02020603050405020304" pitchFamily="18" charset="0"/>
                <a:ea typeface="+mn-ea"/>
                <a:cs typeface="Times New Roman" panose="02020603050405020304" pitchFamily="18" charset="0"/>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Times New Roman" panose="02020603050405020304" pitchFamily="18" charset="0"/>
                <a:ea typeface="+mn-ea"/>
                <a:cs typeface="Times New Roman" panose="02020603050405020304" pitchFamily="18" charset="0"/>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US" sz="3600" dirty="0"/>
              <a:t>Preliminary studies</a:t>
            </a:r>
          </a:p>
        </p:txBody>
      </p:sp>
      <p:pic>
        <p:nvPicPr>
          <p:cNvPr id="6" name="Picture 5">
            <a:extLst>
              <a:ext uri="{FF2B5EF4-FFF2-40B4-BE49-F238E27FC236}">
                <a16:creationId xmlns:a16="http://schemas.microsoft.com/office/drawing/2014/main" id="{D9B7315E-AFFC-3C4B-9541-76B20EB51D4F}"/>
              </a:ext>
            </a:extLst>
          </p:cNvPr>
          <p:cNvPicPr>
            <a:picLocks noChangeAspect="1"/>
          </p:cNvPicPr>
          <p:nvPr/>
        </p:nvPicPr>
        <p:blipFill>
          <a:blip r:link="rId2"/>
          <a:stretch>
            <a:fillRect/>
          </a:stretch>
        </p:blipFill>
        <p:spPr>
          <a:xfrm>
            <a:off x="1270000" y="1270000"/>
            <a:ext cx="63500" cy="76200"/>
          </a:xfrm>
          <a:prstGeom prst="rect">
            <a:avLst/>
          </a:prstGeom>
        </p:spPr>
      </p:pic>
    </p:spTree>
    <p:extLst>
      <p:ext uri="{BB962C8B-B14F-4D97-AF65-F5344CB8AC3E}">
        <p14:creationId xmlns:p14="http://schemas.microsoft.com/office/powerpoint/2010/main" val="385420740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32935D-2EB9-914F-B3E3-D1976171A38E}"/>
              </a:ext>
            </a:extLst>
          </p:cNvPr>
          <p:cNvSpPr>
            <a:spLocks noGrp="1"/>
          </p:cNvSpPr>
          <p:nvPr>
            <p:ph type="title"/>
          </p:nvPr>
        </p:nvSpPr>
        <p:spPr>
          <a:xfrm>
            <a:off x="343957" y="77260"/>
            <a:ext cx="8456084" cy="1325563"/>
          </a:xfrm>
        </p:spPr>
        <p:txBody>
          <a:bodyPr>
            <a:normAutofit fontScale="90000"/>
          </a:bodyPr>
          <a:lstStyle/>
          <a:p>
            <a:r>
              <a:rPr lang="en-US" sz="3200" dirty="0"/>
              <a:t>e</a:t>
            </a:r>
            <a:r>
              <a:rPr lang="en-US" sz="3200" baseline="30000" dirty="0"/>
              <a:t>-</a:t>
            </a:r>
            <a:r>
              <a:rPr lang="en-US" sz="3200" dirty="0"/>
              <a:t> and e</a:t>
            </a:r>
            <a:r>
              <a:rPr lang="en-US" sz="3200" baseline="30000" dirty="0"/>
              <a:t>+</a:t>
            </a:r>
            <a:r>
              <a:rPr lang="en-US" sz="3200" dirty="0"/>
              <a:t> beam energy evolution in 4-path ERL with two 14.9 GV SRF linacs (29.8 GeV boost per turn) and top energy of 120 GeV for H(ZH) regime</a:t>
            </a:r>
          </a:p>
        </p:txBody>
      </p:sp>
      <p:pic>
        <p:nvPicPr>
          <p:cNvPr id="7" name="Picture 6">
            <a:extLst>
              <a:ext uri="{FF2B5EF4-FFF2-40B4-BE49-F238E27FC236}">
                <a16:creationId xmlns:a16="http://schemas.microsoft.com/office/drawing/2014/main" id="{7D3BF9A4-31E8-8346-A20F-2F81CBE4B7E0}"/>
              </a:ext>
            </a:extLst>
          </p:cNvPr>
          <p:cNvPicPr>
            <a:picLocks noChangeAspect="1"/>
          </p:cNvPicPr>
          <p:nvPr/>
        </p:nvPicPr>
        <p:blipFill rotWithShape="1">
          <a:blip r:embed="rId2"/>
          <a:srcRect t="16483" r="571"/>
          <a:stretch/>
        </p:blipFill>
        <p:spPr>
          <a:xfrm>
            <a:off x="0" y="1731963"/>
            <a:ext cx="8839200" cy="5048777"/>
          </a:xfrm>
          <a:prstGeom prst="rect">
            <a:avLst/>
          </a:prstGeom>
        </p:spPr>
      </p:pic>
    </p:spTree>
    <p:extLst>
      <p:ext uri="{BB962C8B-B14F-4D97-AF65-F5344CB8AC3E}">
        <p14:creationId xmlns:p14="http://schemas.microsoft.com/office/powerpoint/2010/main" val="33447646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B33ADA-DBD4-9346-8D09-FE93DA71902F}"/>
              </a:ext>
            </a:extLst>
          </p:cNvPr>
          <p:cNvSpPr>
            <a:spLocks noGrp="1"/>
          </p:cNvSpPr>
          <p:nvPr>
            <p:ph type="title"/>
          </p:nvPr>
        </p:nvSpPr>
        <p:spPr>
          <a:xfrm>
            <a:off x="571500" y="20901"/>
            <a:ext cx="3644900" cy="1325563"/>
          </a:xfrm>
        </p:spPr>
        <p:txBody>
          <a:bodyPr/>
          <a:lstStyle/>
          <a:p>
            <a:r>
              <a:rPr lang="en-US" dirty="0"/>
              <a:t>Cooling rings</a:t>
            </a:r>
          </a:p>
        </p:txBody>
      </p:sp>
      <p:sp>
        <p:nvSpPr>
          <p:cNvPr id="3" name="Content Placeholder 2">
            <a:extLst>
              <a:ext uri="{FF2B5EF4-FFF2-40B4-BE49-F238E27FC236}">
                <a16:creationId xmlns:a16="http://schemas.microsoft.com/office/drawing/2014/main" id="{0DEF9A4C-5303-DD4B-BCFA-D1972E49F6CF}"/>
              </a:ext>
            </a:extLst>
          </p:cNvPr>
          <p:cNvSpPr>
            <a:spLocks noGrp="1"/>
          </p:cNvSpPr>
          <p:nvPr>
            <p:ph sz="half" idx="1"/>
          </p:nvPr>
        </p:nvSpPr>
        <p:spPr>
          <a:xfrm>
            <a:off x="152397" y="1126330"/>
            <a:ext cx="4152901" cy="5172869"/>
          </a:xfrm>
        </p:spPr>
        <p:txBody>
          <a:bodyPr>
            <a:normAutofit fontScale="92500" lnSpcReduction="20000"/>
          </a:bodyPr>
          <a:lstStyle/>
          <a:p>
            <a:r>
              <a:rPr lang="en-US" dirty="0"/>
              <a:t>2 GeV storage ring equipped with damping wigglers will provide for low emittance (1 nm rad horizontal geometrical emittance and 0.2% coupling)</a:t>
            </a:r>
          </a:p>
          <a:p>
            <a:r>
              <a:rPr lang="en-US" dirty="0"/>
              <a:t>Bunches will be long to keep IBS under control</a:t>
            </a:r>
          </a:p>
          <a:p>
            <a:r>
              <a:rPr lang="en-US" dirty="0"/>
              <a:t>Bunches will be compressed to the design values in the ERL using large R</a:t>
            </a:r>
            <a:r>
              <a:rPr lang="en-US" baseline="-25000" dirty="0"/>
              <a:t>56</a:t>
            </a:r>
            <a:r>
              <a:rPr lang="en-US" dirty="0"/>
              <a:t> of low energy arcs</a:t>
            </a:r>
          </a:p>
          <a:p>
            <a:r>
              <a:rPr lang="en-US" dirty="0"/>
              <a:t>It is proven technology in 4</a:t>
            </a:r>
            <a:r>
              <a:rPr lang="en-US" baseline="30000" dirty="0"/>
              <a:t>th</a:t>
            </a:r>
            <a:r>
              <a:rPr lang="en-US" dirty="0"/>
              <a:t> generation light sources and cooler rings</a:t>
            </a:r>
          </a:p>
        </p:txBody>
      </p:sp>
      <p:graphicFrame>
        <p:nvGraphicFramePr>
          <p:cNvPr id="7" name="Table 6">
            <a:extLst>
              <a:ext uri="{FF2B5EF4-FFF2-40B4-BE49-F238E27FC236}">
                <a16:creationId xmlns:a16="http://schemas.microsoft.com/office/drawing/2014/main" id="{9E587480-B2C5-A546-ADF5-7483D39356C7}"/>
              </a:ext>
            </a:extLst>
          </p:cNvPr>
          <p:cNvGraphicFramePr>
            <a:graphicFrameLocks noGrp="1"/>
          </p:cNvGraphicFramePr>
          <p:nvPr>
            <p:extLst>
              <p:ext uri="{D42A27DB-BD31-4B8C-83A1-F6EECF244321}">
                <p14:modId xmlns:p14="http://schemas.microsoft.com/office/powerpoint/2010/main" val="2195334874"/>
              </p:ext>
            </p:extLst>
          </p:nvPr>
        </p:nvGraphicFramePr>
        <p:xfrm>
          <a:off x="4572000" y="683683"/>
          <a:ext cx="4000500" cy="2194560"/>
        </p:xfrm>
        <a:graphic>
          <a:graphicData uri="http://schemas.openxmlformats.org/drawingml/2006/table">
            <a:tbl>
              <a:tblPr>
                <a:tableStyleId>{5C22544A-7EE6-4342-B048-85BDC9FD1C3A}</a:tableStyleId>
              </a:tblPr>
              <a:tblGrid>
                <a:gridCol w="1819970">
                  <a:extLst>
                    <a:ext uri="{9D8B030D-6E8A-4147-A177-3AD203B41FA5}">
                      <a16:colId xmlns:a16="http://schemas.microsoft.com/office/drawing/2014/main" val="1261306498"/>
                    </a:ext>
                  </a:extLst>
                </a:gridCol>
                <a:gridCol w="892815">
                  <a:extLst>
                    <a:ext uri="{9D8B030D-6E8A-4147-A177-3AD203B41FA5}">
                      <a16:colId xmlns:a16="http://schemas.microsoft.com/office/drawing/2014/main" val="3012520615"/>
                    </a:ext>
                  </a:extLst>
                </a:gridCol>
                <a:gridCol w="1287715">
                  <a:extLst>
                    <a:ext uri="{9D8B030D-6E8A-4147-A177-3AD203B41FA5}">
                      <a16:colId xmlns:a16="http://schemas.microsoft.com/office/drawing/2014/main" val="3483077824"/>
                    </a:ext>
                  </a:extLst>
                </a:gridCol>
              </a:tblGrid>
              <a:tr h="190500">
                <a:tc>
                  <a:txBody>
                    <a:bodyPr/>
                    <a:lstStyle/>
                    <a:p>
                      <a:pPr algn="l" fontAlgn="b"/>
                      <a:r>
                        <a:rPr lang="en-US" sz="1600" u="none" strike="noStrike">
                          <a:effectLst/>
                          <a:latin typeface="Times New Roman" panose="02020603050405020304" pitchFamily="18" charset="0"/>
                          <a:cs typeface="Times New Roman" panose="02020603050405020304" pitchFamily="18" charset="0"/>
                        </a:rPr>
                        <a:t>Energy</a:t>
                      </a:r>
                      <a:endParaRPr lang="en-US" sz="16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n-US" sz="1600" u="none" strike="noStrike">
                          <a:effectLst/>
                          <a:latin typeface="Times New Roman" panose="02020603050405020304" pitchFamily="18" charset="0"/>
                          <a:cs typeface="Times New Roman" panose="02020603050405020304" pitchFamily="18" charset="0"/>
                        </a:rPr>
                        <a:t>2</a:t>
                      </a:r>
                      <a:endParaRPr lang="en-US" sz="16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n-US" sz="1600" u="none" strike="noStrike" dirty="0">
                          <a:effectLst/>
                          <a:latin typeface="Times New Roman" panose="02020603050405020304" pitchFamily="18" charset="0"/>
                          <a:cs typeface="Times New Roman" panose="02020603050405020304" pitchFamily="18" charset="0"/>
                        </a:rPr>
                        <a:t>GeV</a:t>
                      </a:r>
                      <a:endParaRPr lang="en-US" sz="16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0" marR="0" marT="0" marB="0" anchor="b"/>
                </a:tc>
                <a:extLst>
                  <a:ext uri="{0D108BD9-81ED-4DB2-BD59-A6C34878D82A}">
                    <a16:rowId xmlns:a16="http://schemas.microsoft.com/office/drawing/2014/main" val="1155861066"/>
                  </a:ext>
                </a:extLst>
              </a:tr>
              <a:tr h="203200">
                <a:tc>
                  <a:txBody>
                    <a:bodyPr/>
                    <a:lstStyle/>
                    <a:p>
                      <a:pPr algn="l" fontAlgn="b"/>
                      <a:r>
                        <a:rPr lang="en-US" sz="1600" u="none" strike="noStrike" dirty="0">
                          <a:effectLst/>
                          <a:latin typeface="Times New Roman" panose="02020603050405020304" pitchFamily="18" charset="0"/>
                          <a:cs typeface="Times New Roman" panose="02020603050405020304" pitchFamily="18" charset="0"/>
                        </a:rPr>
                        <a:t>B</a:t>
                      </a:r>
                      <a:endParaRPr lang="en-US" sz="16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n-US" sz="1600" u="none" strike="noStrike">
                          <a:effectLst/>
                          <a:latin typeface="Times New Roman" panose="02020603050405020304" pitchFamily="18" charset="0"/>
                          <a:cs typeface="Times New Roman" panose="02020603050405020304" pitchFamily="18" charset="0"/>
                        </a:rPr>
                        <a:t>1</a:t>
                      </a:r>
                      <a:endParaRPr lang="en-US" sz="16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n-US" sz="1600" u="none" strike="noStrike" dirty="0">
                          <a:effectLst/>
                          <a:latin typeface="Times New Roman" panose="02020603050405020304" pitchFamily="18" charset="0"/>
                          <a:cs typeface="Times New Roman" panose="02020603050405020304" pitchFamily="18" charset="0"/>
                        </a:rPr>
                        <a:t>T</a:t>
                      </a:r>
                      <a:endParaRPr lang="en-US" sz="16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0" marR="0" marT="0" marB="0" anchor="b"/>
                </a:tc>
                <a:extLst>
                  <a:ext uri="{0D108BD9-81ED-4DB2-BD59-A6C34878D82A}">
                    <a16:rowId xmlns:a16="http://schemas.microsoft.com/office/drawing/2014/main" val="2266301449"/>
                  </a:ext>
                </a:extLst>
              </a:tr>
              <a:tr h="203200">
                <a:tc>
                  <a:txBody>
                    <a:bodyPr/>
                    <a:lstStyle/>
                    <a:p>
                      <a:pPr algn="l" fontAlgn="b"/>
                      <a:r>
                        <a:rPr lang="en-US" sz="1600" u="none" strike="noStrike">
                          <a:effectLst/>
                          <a:latin typeface="Times New Roman" panose="02020603050405020304" pitchFamily="18" charset="0"/>
                          <a:cs typeface="Times New Roman" panose="02020603050405020304" pitchFamily="18" charset="0"/>
                        </a:rPr>
                        <a:t>Loss rate</a:t>
                      </a:r>
                      <a:endParaRPr lang="en-US" sz="16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n-US" sz="1600" u="none" strike="noStrike" dirty="0">
                          <a:effectLst/>
                          <a:latin typeface="Times New Roman" panose="02020603050405020304" pitchFamily="18" charset="0"/>
                          <a:cs typeface="Times New Roman" panose="02020603050405020304" pitchFamily="18" charset="0"/>
                        </a:rPr>
                        <a:t>1512</a:t>
                      </a:r>
                      <a:endParaRPr lang="en-US" sz="16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n-US" sz="1600" u="none" strike="noStrike" dirty="0">
                          <a:effectLst/>
                          <a:latin typeface="Times New Roman" panose="02020603050405020304" pitchFamily="18" charset="0"/>
                          <a:cs typeface="Times New Roman" panose="02020603050405020304" pitchFamily="18" charset="0"/>
                        </a:rPr>
                        <a:t>GeV/sec</a:t>
                      </a:r>
                      <a:endParaRPr lang="en-US" sz="16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0" marR="0" marT="0" marB="0" anchor="b"/>
                </a:tc>
                <a:extLst>
                  <a:ext uri="{0D108BD9-81ED-4DB2-BD59-A6C34878D82A}">
                    <a16:rowId xmlns:a16="http://schemas.microsoft.com/office/drawing/2014/main" val="4153851266"/>
                  </a:ext>
                </a:extLst>
              </a:tr>
              <a:tr h="203200">
                <a:tc>
                  <a:txBody>
                    <a:bodyPr/>
                    <a:lstStyle/>
                    <a:p>
                      <a:pPr algn="l" fontAlgn="b"/>
                      <a:r>
                        <a:rPr lang="en-US" sz="1600" u="none" strike="noStrike">
                          <a:effectLst/>
                          <a:latin typeface="Times New Roman" panose="02020603050405020304" pitchFamily="18" charset="0"/>
                          <a:cs typeface="Times New Roman" panose="02020603050405020304" pitchFamily="18" charset="0"/>
                        </a:rPr>
                        <a:t>Filling factor</a:t>
                      </a:r>
                      <a:endParaRPr lang="en-US" sz="16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n-US" sz="1600" u="none" strike="noStrike">
                          <a:effectLst/>
                          <a:latin typeface="Times New Roman" panose="02020603050405020304" pitchFamily="18" charset="0"/>
                          <a:cs typeface="Times New Roman" panose="02020603050405020304" pitchFamily="18" charset="0"/>
                        </a:rPr>
                        <a:t>0.67</a:t>
                      </a:r>
                      <a:endParaRPr lang="en-US" sz="16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n-US" sz="1600" u="none" strike="noStrike" dirty="0">
                          <a:effectLst/>
                          <a:latin typeface="Times New Roman" panose="02020603050405020304" pitchFamily="18" charset="0"/>
                          <a:cs typeface="Times New Roman" panose="02020603050405020304" pitchFamily="18" charset="0"/>
                        </a:rPr>
                        <a:t> </a:t>
                      </a:r>
                      <a:endParaRPr lang="en-US" sz="16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0" marR="0" marT="0" marB="0" anchor="b"/>
                </a:tc>
                <a:extLst>
                  <a:ext uri="{0D108BD9-81ED-4DB2-BD59-A6C34878D82A}">
                    <a16:rowId xmlns:a16="http://schemas.microsoft.com/office/drawing/2014/main" val="1906459204"/>
                  </a:ext>
                </a:extLst>
              </a:tr>
              <a:tr h="203200">
                <a:tc>
                  <a:txBody>
                    <a:bodyPr/>
                    <a:lstStyle/>
                    <a:p>
                      <a:pPr algn="l" fontAlgn="b"/>
                      <a:r>
                        <a:rPr lang="en-US" sz="1600" u="none" strike="noStrike">
                          <a:effectLst/>
                          <a:latin typeface="Times New Roman" panose="02020603050405020304" pitchFamily="18" charset="0"/>
                          <a:cs typeface="Times New Roman" panose="02020603050405020304" pitchFamily="18" charset="0"/>
                        </a:rPr>
                        <a:t>e-cool time</a:t>
                      </a:r>
                      <a:endParaRPr lang="en-US" sz="16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n-US" sz="1600" u="none" strike="noStrike">
                          <a:effectLst/>
                          <a:latin typeface="Times New Roman" panose="02020603050405020304" pitchFamily="18" charset="0"/>
                          <a:cs typeface="Times New Roman" panose="02020603050405020304" pitchFamily="18" charset="0"/>
                        </a:rPr>
                        <a:t>0.002</a:t>
                      </a:r>
                      <a:endParaRPr lang="en-US" sz="16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n-US" sz="1600" u="none" strike="noStrike" dirty="0">
                          <a:effectLst/>
                          <a:latin typeface="Times New Roman" panose="02020603050405020304" pitchFamily="18" charset="0"/>
                          <a:cs typeface="Times New Roman" panose="02020603050405020304" pitchFamily="18" charset="0"/>
                        </a:rPr>
                        <a:t>sec</a:t>
                      </a:r>
                      <a:endParaRPr lang="en-US" sz="16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0" marR="0" marT="0" marB="0" anchor="b"/>
                </a:tc>
                <a:extLst>
                  <a:ext uri="{0D108BD9-81ED-4DB2-BD59-A6C34878D82A}">
                    <a16:rowId xmlns:a16="http://schemas.microsoft.com/office/drawing/2014/main" val="1623393107"/>
                  </a:ext>
                </a:extLst>
              </a:tr>
              <a:tr h="203200">
                <a:tc>
                  <a:txBody>
                    <a:bodyPr/>
                    <a:lstStyle/>
                    <a:p>
                      <a:pPr algn="l" fontAlgn="b"/>
                      <a:r>
                        <a:rPr lang="en-US" sz="1600" u="none" strike="noStrike">
                          <a:effectLst/>
                          <a:latin typeface="Times New Roman" panose="02020603050405020304" pitchFamily="18" charset="0"/>
                          <a:cs typeface="Times New Roman" panose="02020603050405020304" pitchFamily="18" charset="0"/>
                        </a:rPr>
                        <a:t># of cooling times</a:t>
                      </a:r>
                      <a:endParaRPr lang="en-US" sz="16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n-US" sz="1600" u="none" strike="noStrike" dirty="0">
                          <a:effectLst/>
                          <a:latin typeface="Times New Roman" panose="02020603050405020304" pitchFamily="18" charset="0"/>
                          <a:cs typeface="Times New Roman" panose="02020603050405020304" pitchFamily="18" charset="0"/>
                        </a:rPr>
                        <a:t>2</a:t>
                      </a:r>
                      <a:endParaRPr lang="en-US" sz="16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n-US" sz="1600" u="none" strike="noStrike" dirty="0">
                          <a:effectLst/>
                          <a:latin typeface="Times New Roman" panose="02020603050405020304" pitchFamily="18" charset="0"/>
                          <a:cs typeface="Times New Roman" panose="02020603050405020304" pitchFamily="18" charset="0"/>
                        </a:rPr>
                        <a:t> </a:t>
                      </a:r>
                      <a:endParaRPr lang="en-US" sz="16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0" marR="0" marT="0" marB="0" anchor="b"/>
                </a:tc>
                <a:extLst>
                  <a:ext uri="{0D108BD9-81ED-4DB2-BD59-A6C34878D82A}">
                    <a16:rowId xmlns:a16="http://schemas.microsoft.com/office/drawing/2014/main" val="3954801621"/>
                  </a:ext>
                </a:extLst>
              </a:tr>
              <a:tr h="203200">
                <a:tc>
                  <a:txBody>
                    <a:bodyPr/>
                    <a:lstStyle/>
                    <a:p>
                      <a:pPr algn="l" fontAlgn="b"/>
                      <a:r>
                        <a:rPr lang="en-US" sz="1600" u="none" strike="noStrike">
                          <a:effectLst/>
                          <a:latin typeface="Times New Roman" panose="02020603050405020304" pitchFamily="18" charset="0"/>
                          <a:cs typeface="Times New Roman" panose="02020603050405020304" pitchFamily="18" charset="0"/>
                        </a:rPr>
                        <a:t>Accumulatin time</a:t>
                      </a:r>
                      <a:endParaRPr lang="en-US" sz="1600" b="1"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n-US" sz="1600" u="none" strike="noStrike" dirty="0">
                          <a:effectLst/>
                          <a:latin typeface="Times New Roman" panose="02020603050405020304" pitchFamily="18" charset="0"/>
                          <a:cs typeface="Times New Roman" panose="02020603050405020304" pitchFamily="18" charset="0"/>
                        </a:rPr>
                        <a:t>0.004</a:t>
                      </a:r>
                      <a:endParaRPr lang="en-US" sz="16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n-US" sz="1600" u="none" strike="noStrike" dirty="0">
                          <a:effectLst/>
                          <a:latin typeface="Times New Roman" panose="02020603050405020304" pitchFamily="18" charset="0"/>
                          <a:cs typeface="Times New Roman" panose="02020603050405020304" pitchFamily="18" charset="0"/>
                        </a:rPr>
                        <a:t>sec</a:t>
                      </a:r>
                      <a:endParaRPr lang="en-US" sz="16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0" marR="0" marT="0" marB="0" anchor="b"/>
                </a:tc>
                <a:extLst>
                  <a:ext uri="{0D108BD9-81ED-4DB2-BD59-A6C34878D82A}">
                    <a16:rowId xmlns:a16="http://schemas.microsoft.com/office/drawing/2014/main" val="3951963281"/>
                  </a:ext>
                </a:extLst>
              </a:tr>
              <a:tr h="203200">
                <a:tc>
                  <a:txBody>
                    <a:bodyPr/>
                    <a:lstStyle/>
                    <a:p>
                      <a:pPr algn="l" fontAlgn="b"/>
                      <a:r>
                        <a:rPr lang="en-US" sz="1600" u="none" strike="noStrike">
                          <a:effectLst/>
                          <a:latin typeface="Times New Roman" panose="02020603050405020304" pitchFamily="18" charset="0"/>
                          <a:cs typeface="Times New Roman" panose="02020603050405020304" pitchFamily="18" charset="0"/>
                        </a:rPr>
                        <a:t>Ring circumference</a:t>
                      </a:r>
                      <a:endParaRPr lang="en-US" sz="16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n-US" sz="1600" u="none" strike="noStrike" dirty="0">
                          <a:effectLst/>
                          <a:latin typeface="Times New Roman" panose="02020603050405020304" pitchFamily="18" charset="0"/>
                          <a:cs typeface="Times New Roman" panose="02020603050405020304" pitchFamily="18" charset="0"/>
                        </a:rPr>
                        <a:t>900</a:t>
                      </a:r>
                      <a:endParaRPr lang="en-US" sz="16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n-US" sz="1600" u="none" strike="noStrike" dirty="0">
                          <a:effectLst/>
                          <a:latin typeface="Times New Roman" panose="02020603050405020304" pitchFamily="18" charset="0"/>
                          <a:cs typeface="Times New Roman" panose="02020603050405020304" pitchFamily="18" charset="0"/>
                        </a:rPr>
                        <a:t>m</a:t>
                      </a:r>
                      <a:endParaRPr lang="en-US" sz="16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0" marR="0" marT="0" marB="0" anchor="b"/>
                </a:tc>
                <a:extLst>
                  <a:ext uri="{0D108BD9-81ED-4DB2-BD59-A6C34878D82A}">
                    <a16:rowId xmlns:a16="http://schemas.microsoft.com/office/drawing/2014/main" val="1355194142"/>
                  </a:ext>
                </a:extLst>
              </a:tr>
              <a:tr h="203200">
                <a:tc>
                  <a:txBody>
                    <a:bodyPr/>
                    <a:lstStyle/>
                    <a:p>
                      <a:pPr algn="l" fontAlgn="b"/>
                      <a:r>
                        <a:rPr lang="en-US" sz="1600" u="none" strike="noStrike" dirty="0">
                          <a:effectLst/>
                          <a:latin typeface="Times New Roman" panose="02020603050405020304" pitchFamily="18" charset="0"/>
                          <a:cs typeface="Times New Roman" panose="02020603050405020304" pitchFamily="18" charset="0"/>
                        </a:rPr>
                        <a:t>Revolution frequency </a:t>
                      </a:r>
                      <a:endParaRPr lang="en-US" sz="16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n-US" sz="1600" u="none" strike="noStrike" dirty="0">
                          <a:effectLst/>
                          <a:latin typeface="Times New Roman" panose="02020603050405020304" pitchFamily="18" charset="0"/>
                          <a:cs typeface="Times New Roman" panose="02020603050405020304" pitchFamily="18" charset="0"/>
                        </a:rPr>
                        <a:t>0.33</a:t>
                      </a:r>
                      <a:endParaRPr lang="en-US" sz="16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n-US" sz="1600" u="none" strike="noStrike" dirty="0">
                          <a:effectLst/>
                          <a:latin typeface="Times New Roman" panose="02020603050405020304" pitchFamily="18" charset="0"/>
                          <a:cs typeface="Times New Roman" panose="02020603050405020304" pitchFamily="18" charset="0"/>
                        </a:rPr>
                        <a:t>MHz</a:t>
                      </a:r>
                      <a:endParaRPr lang="en-US" sz="16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0" marR="0" marT="0" marB="0" anchor="b"/>
                </a:tc>
                <a:extLst>
                  <a:ext uri="{0D108BD9-81ED-4DB2-BD59-A6C34878D82A}">
                    <a16:rowId xmlns:a16="http://schemas.microsoft.com/office/drawing/2014/main" val="1407623980"/>
                  </a:ext>
                </a:extLst>
              </a:tr>
            </a:tbl>
          </a:graphicData>
        </a:graphic>
      </p:graphicFrame>
      <p:graphicFrame>
        <p:nvGraphicFramePr>
          <p:cNvPr id="8" name="Table 7">
            <a:extLst>
              <a:ext uri="{FF2B5EF4-FFF2-40B4-BE49-F238E27FC236}">
                <a16:creationId xmlns:a16="http://schemas.microsoft.com/office/drawing/2014/main" id="{D6224C5B-19C4-394D-8326-45CA0E34DA0A}"/>
              </a:ext>
            </a:extLst>
          </p:cNvPr>
          <p:cNvGraphicFramePr>
            <a:graphicFrameLocks noGrp="1"/>
          </p:cNvGraphicFramePr>
          <p:nvPr>
            <p:extLst>
              <p:ext uri="{D42A27DB-BD31-4B8C-83A1-F6EECF244321}">
                <p14:modId xmlns:p14="http://schemas.microsoft.com/office/powerpoint/2010/main" val="1607683363"/>
              </p:ext>
            </p:extLst>
          </p:nvPr>
        </p:nvGraphicFramePr>
        <p:xfrm>
          <a:off x="4572000" y="3350815"/>
          <a:ext cx="3886200" cy="1706880"/>
        </p:xfrm>
        <a:graphic>
          <a:graphicData uri="http://schemas.openxmlformats.org/drawingml/2006/table">
            <a:tbl>
              <a:tblPr>
                <a:tableStyleId>{5C22544A-7EE6-4342-B048-85BDC9FD1C3A}</a:tableStyleId>
              </a:tblPr>
              <a:tblGrid>
                <a:gridCol w="1883835">
                  <a:extLst>
                    <a:ext uri="{9D8B030D-6E8A-4147-A177-3AD203B41FA5}">
                      <a16:colId xmlns:a16="http://schemas.microsoft.com/office/drawing/2014/main" val="3429274636"/>
                    </a:ext>
                  </a:extLst>
                </a:gridCol>
                <a:gridCol w="751442">
                  <a:extLst>
                    <a:ext uri="{9D8B030D-6E8A-4147-A177-3AD203B41FA5}">
                      <a16:colId xmlns:a16="http://schemas.microsoft.com/office/drawing/2014/main" val="2727306612"/>
                    </a:ext>
                  </a:extLst>
                </a:gridCol>
                <a:gridCol w="1250923">
                  <a:extLst>
                    <a:ext uri="{9D8B030D-6E8A-4147-A177-3AD203B41FA5}">
                      <a16:colId xmlns:a16="http://schemas.microsoft.com/office/drawing/2014/main" val="1130252050"/>
                    </a:ext>
                  </a:extLst>
                </a:gridCol>
              </a:tblGrid>
              <a:tr h="203200">
                <a:tc>
                  <a:txBody>
                    <a:bodyPr/>
                    <a:lstStyle/>
                    <a:p>
                      <a:pPr algn="l" fontAlgn="b"/>
                      <a:endParaRPr lang="en-US" sz="1600" b="1" i="0" u="none" strike="noStrike" dirty="0">
                        <a:solidFill>
                          <a:srgbClr val="FF0000"/>
                        </a:solidFill>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endParaRPr lang="en-US" sz="1600" b="1" i="0" u="none" strike="noStrike" dirty="0">
                        <a:solidFill>
                          <a:srgbClr val="FF0000"/>
                        </a:solidFill>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endParaRPr lang="en-US" sz="1600" b="1" i="0" u="none" strike="noStrike" dirty="0">
                        <a:solidFill>
                          <a:srgbClr val="FF0000"/>
                        </a:solidFill>
                        <a:effectLst/>
                        <a:latin typeface="Times New Roman" panose="02020603050405020304" pitchFamily="18" charset="0"/>
                        <a:cs typeface="Times New Roman" panose="02020603050405020304" pitchFamily="18" charset="0"/>
                      </a:endParaRPr>
                    </a:p>
                  </a:txBody>
                  <a:tcPr marL="0" marR="0" marT="0" marB="0" anchor="b"/>
                </a:tc>
                <a:extLst>
                  <a:ext uri="{0D108BD9-81ED-4DB2-BD59-A6C34878D82A}">
                    <a16:rowId xmlns:a16="http://schemas.microsoft.com/office/drawing/2014/main" val="4072534366"/>
                  </a:ext>
                </a:extLst>
              </a:tr>
              <a:tr h="203200">
                <a:tc>
                  <a:txBody>
                    <a:bodyPr/>
                    <a:lstStyle/>
                    <a:p>
                      <a:pPr algn="l" fontAlgn="b"/>
                      <a:r>
                        <a:rPr lang="en-US" sz="1600" u="none" strike="noStrike" dirty="0">
                          <a:solidFill>
                            <a:srgbClr val="FF0000"/>
                          </a:solidFill>
                          <a:effectLst/>
                          <a:latin typeface="Times New Roman" panose="02020603050405020304" pitchFamily="18" charset="0"/>
                          <a:cs typeface="Times New Roman" panose="02020603050405020304" pitchFamily="18" charset="0"/>
                        </a:rPr>
                        <a:t>Energy</a:t>
                      </a:r>
                      <a:endParaRPr lang="en-US" sz="1600" b="1" i="0" u="none" strike="noStrike" dirty="0">
                        <a:solidFill>
                          <a:srgbClr val="FF0000"/>
                        </a:solidFill>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n-US" sz="1600" u="none" strike="noStrike" dirty="0">
                          <a:solidFill>
                            <a:srgbClr val="FF0000"/>
                          </a:solidFill>
                          <a:effectLst/>
                          <a:latin typeface="Times New Roman" panose="02020603050405020304" pitchFamily="18" charset="0"/>
                          <a:cs typeface="Times New Roman" panose="02020603050405020304" pitchFamily="18" charset="0"/>
                        </a:rPr>
                        <a:t>2</a:t>
                      </a:r>
                      <a:endParaRPr lang="en-US" sz="1600" b="1" i="0" u="none" strike="noStrike" dirty="0">
                        <a:solidFill>
                          <a:srgbClr val="FF0000"/>
                        </a:solidFill>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n-US" sz="1600" u="none" strike="noStrike" dirty="0">
                          <a:solidFill>
                            <a:srgbClr val="FF0000"/>
                          </a:solidFill>
                          <a:effectLst/>
                          <a:latin typeface="Times New Roman" panose="02020603050405020304" pitchFamily="18" charset="0"/>
                          <a:cs typeface="Times New Roman" panose="02020603050405020304" pitchFamily="18" charset="0"/>
                        </a:rPr>
                        <a:t>GeV</a:t>
                      </a:r>
                      <a:endParaRPr lang="en-US" sz="1600" b="1" i="0" u="none" strike="noStrike" dirty="0">
                        <a:solidFill>
                          <a:srgbClr val="FF0000"/>
                        </a:solidFill>
                        <a:effectLst/>
                        <a:latin typeface="Times New Roman" panose="02020603050405020304" pitchFamily="18" charset="0"/>
                        <a:cs typeface="Times New Roman" panose="02020603050405020304" pitchFamily="18" charset="0"/>
                      </a:endParaRPr>
                    </a:p>
                  </a:txBody>
                  <a:tcPr marL="0" marR="0" marT="0" marB="0" anchor="b"/>
                </a:tc>
                <a:extLst>
                  <a:ext uri="{0D108BD9-81ED-4DB2-BD59-A6C34878D82A}">
                    <a16:rowId xmlns:a16="http://schemas.microsoft.com/office/drawing/2014/main" val="2283097834"/>
                  </a:ext>
                </a:extLst>
              </a:tr>
              <a:tr h="203200">
                <a:tc>
                  <a:txBody>
                    <a:bodyPr/>
                    <a:lstStyle/>
                    <a:p>
                      <a:pPr algn="l" fontAlgn="b"/>
                      <a:r>
                        <a:rPr lang="el-GR" sz="1600" u="none" strike="noStrike" dirty="0">
                          <a:effectLst/>
                          <a:latin typeface="Times New Roman" panose="02020603050405020304" pitchFamily="18" charset="0"/>
                          <a:cs typeface="Times New Roman" panose="02020603050405020304" pitchFamily="18" charset="0"/>
                        </a:rPr>
                        <a:t>γ</a:t>
                      </a:r>
                      <a:endParaRPr lang="el-GR" sz="1600" b="1" i="0" u="none" strike="noStrike" dirty="0">
                        <a:solidFill>
                          <a:srgbClr val="FF0000"/>
                        </a:solidFill>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n-US" sz="1600" u="none" strike="noStrike" dirty="0">
                          <a:effectLst/>
                          <a:latin typeface="Times New Roman" panose="02020603050405020304" pitchFamily="18" charset="0"/>
                          <a:cs typeface="Times New Roman" panose="02020603050405020304" pitchFamily="18" charset="0"/>
                        </a:rPr>
                        <a:t>3914</a:t>
                      </a:r>
                      <a:endParaRPr lang="en-US" sz="1600" b="1" i="0" u="none" strike="noStrike" dirty="0">
                        <a:solidFill>
                          <a:srgbClr val="FF0000"/>
                        </a:solidFill>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endParaRPr lang="en-US" sz="1600" b="1" i="0" u="none" strike="noStrike" dirty="0">
                        <a:solidFill>
                          <a:srgbClr val="FF0000"/>
                        </a:solidFill>
                        <a:effectLst/>
                        <a:latin typeface="Times New Roman" panose="02020603050405020304" pitchFamily="18" charset="0"/>
                        <a:cs typeface="Times New Roman" panose="02020603050405020304" pitchFamily="18" charset="0"/>
                      </a:endParaRPr>
                    </a:p>
                  </a:txBody>
                  <a:tcPr marL="0" marR="0" marT="0" marB="0" anchor="b"/>
                </a:tc>
                <a:extLst>
                  <a:ext uri="{0D108BD9-81ED-4DB2-BD59-A6C34878D82A}">
                    <a16:rowId xmlns:a16="http://schemas.microsoft.com/office/drawing/2014/main" val="337768029"/>
                  </a:ext>
                </a:extLst>
              </a:tr>
              <a:tr h="203200">
                <a:tc>
                  <a:txBody>
                    <a:bodyPr/>
                    <a:lstStyle/>
                    <a:p>
                      <a:pPr algn="l" fontAlgn="b"/>
                      <a:r>
                        <a:rPr lang="en-US" sz="1600" u="none" strike="noStrike" dirty="0">
                          <a:effectLst/>
                          <a:latin typeface="Times New Roman" panose="02020603050405020304" pitchFamily="18" charset="0"/>
                          <a:cs typeface="Times New Roman" panose="02020603050405020304" pitchFamily="18" charset="0"/>
                        </a:rPr>
                        <a:t>Emittance, horizontal</a:t>
                      </a:r>
                      <a:endParaRPr lang="en-US" sz="1600" b="1" i="0" u="none" strike="noStrike" dirty="0">
                        <a:solidFill>
                          <a:srgbClr val="FF0000"/>
                        </a:solidFill>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n-US" sz="1600" u="none" strike="noStrike" dirty="0">
                          <a:effectLst/>
                          <a:latin typeface="Times New Roman" panose="02020603050405020304" pitchFamily="18" charset="0"/>
                          <a:cs typeface="Times New Roman" panose="02020603050405020304" pitchFamily="18" charset="0"/>
                        </a:rPr>
                        <a:t>1</a:t>
                      </a:r>
                      <a:endParaRPr lang="en-US" sz="1600" b="1" i="0" u="none" strike="noStrike" dirty="0">
                        <a:solidFill>
                          <a:srgbClr val="FF0000"/>
                        </a:solidFill>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n-US" sz="1600" u="none" strike="noStrike" dirty="0">
                          <a:effectLst/>
                          <a:latin typeface="Times New Roman" panose="02020603050405020304" pitchFamily="18" charset="0"/>
                          <a:cs typeface="Times New Roman" panose="02020603050405020304" pitchFamily="18" charset="0"/>
                        </a:rPr>
                        <a:t>nm rad </a:t>
                      </a:r>
                      <a:endParaRPr lang="en-US" sz="1600" b="1" i="0" u="none" strike="noStrike" dirty="0">
                        <a:solidFill>
                          <a:srgbClr val="FF0000"/>
                        </a:solidFill>
                        <a:effectLst/>
                        <a:latin typeface="Times New Roman" panose="02020603050405020304" pitchFamily="18" charset="0"/>
                        <a:cs typeface="Times New Roman" panose="02020603050405020304" pitchFamily="18" charset="0"/>
                      </a:endParaRPr>
                    </a:p>
                  </a:txBody>
                  <a:tcPr marL="0" marR="0" marT="0" marB="0" anchor="b"/>
                </a:tc>
                <a:extLst>
                  <a:ext uri="{0D108BD9-81ED-4DB2-BD59-A6C34878D82A}">
                    <a16:rowId xmlns:a16="http://schemas.microsoft.com/office/drawing/2014/main" val="3750871133"/>
                  </a:ext>
                </a:extLst>
              </a:tr>
              <a:tr h="203200">
                <a:tc>
                  <a:txBody>
                    <a:bodyPr/>
                    <a:lstStyle/>
                    <a:p>
                      <a:pPr algn="l" fontAlgn="b"/>
                      <a:r>
                        <a:rPr lang="en-US" sz="1600" u="none" strike="noStrike" dirty="0" err="1">
                          <a:solidFill>
                            <a:srgbClr val="FF0000"/>
                          </a:solidFill>
                          <a:effectLst/>
                          <a:latin typeface="Times New Roman" panose="02020603050405020304" pitchFamily="18" charset="0"/>
                          <a:cs typeface="Times New Roman" panose="02020603050405020304" pitchFamily="18" charset="0"/>
                        </a:rPr>
                        <a:t>Em</a:t>
                      </a:r>
                      <a:r>
                        <a:rPr lang="en-US" sz="1600" u="none" strike="noStrike" dirty="0">
                          <a:solidFill>
                            <a:srgbClr val="FF0000"/>
                          </a:solidFill>
                          <a:effectLst/>
                          <a:latin typeface="Times New Roman" panose="02020603050405020304" pitchFamily="18" charset="0"/>
                          <a:cs typeface="Times New Roman" panose="02020603050405020304" pitchFamily="18" charset="0"/>
                        </a:rPr>
                        <a:t>. normalized, </a:t>
                      </a:r>
                      <a:r>
                        <a:rPr lang="en-US" sz="1600" u="none" strike="noStrike" dirty="0" err="1">
                          <a:solidFill>
                            <a:srgbClr val="FF0000"/>
                          </a:solidFill>
                          <a:effectLst/>
                          <a:latin typeface="Times New Roman" panose="02020603050405020304" pitchFamily="18" charset="0"/>
                          <a:cs typeface="Times New Roman" panose="02020603050405020304" pitchFamily="18" charset="0"/>
                        </a:rPr>
                        <a:t>hor</a:t>
                      </a:r>
                      <a:endParaRPr lang="en-US" sz="1600" b="1" i="0" u="none" strike="noStrike" dirty="0">
                        <a:solidFill>
                          <a:srgbClr val="FF0000"/>
                        </a:solidFill>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n-US" sz="1600" b="1" i="0" u="none" strike="noStrike" dirty="0">
                          <a:solidFill>
                            <a:srgbClr val="FF0000"/>
                          </a:solidFill>
                          <a:effectLst/>
                          <a:latin typeface="Times New Roman" panose="02020603050405020304" pitchFamily="18" charset="0"/>
                          <a:cs typeface="Times New Roman" panose="02020603050405020304" pitchFamily="18" charset="0"/>
                        </a:rPr>
                        <a:t>4</a:t>
                      </a:r>
                    </a:p>
                  </a:txBody>
                  <a:tcPr marL="0" marR="0" marT="0" marB="0" anchor="b"/>
                </a:tc>
                <a:tc>
                  <a:txBody>
                    <a:bodyPr/>
                    <a:lstStyle/>
                    <a:p>
                      <a:pPr algn="ctr" fontAlgn="b"/>
                      <a:r>
                        <a:rPr lang="el-GR" sz="1600" u="none" strike="noStrike" dirty="0">
                          <a:solidFill>
                            <a:srgbClr val="FF0000"/>
                          </a:solidFill>
                          <a:effectLst/>
                          <a:latin typeface="Times New Roman" panose="02020603050405020304" pitchFamily="18" charset="0"/>
                          <a:cs typeface="Times New Roman" panose="02020603050405020304" pitchFamily="18" charset="0"/>
                        </a:rPr>
                        <a:t>μ</a:t>
                      </a:r>
                      <a:r>
                        <a:rPr lang="en-US" sz="1600" u="none" strike="noStrike" dirty="0">
                          <a:solidFill>
                            <a:srgbClr val="FF0000"/>
                          </a:solidFill>
                          <a:effectLst/>
                          <a:latin typeface="Times New Roman" panose="02020603050405020304" pitchFamily="18" charset="0"/>
                          <a:cs typeface="Times New Roman" panose="02020603050405020304" pitchFamily="18" charset="0"/>
                        </a:rPr>
                        <a:t>m rad</a:t>
                      </a:r>
                      <a:endParaRPr lang="en-US" sz="1600" b="1" i="0" u="none" strike="noStrike" dirty="0">
                        <a:solidFill>
                          <a:srgbClr val="FF0000"/>
                        </a:solidFill>
                        <a:effectLst/>
                        <a:latin typeface="Times New Roman" panose="02020603050405020304" pitchFamily="18" charset="0"/>
                        <a:cs typeface="Times New Roman" panose="02020603050405020304" pitchFamily="18" charset="0"/>
                      </a:endParaRPr>
                    </a:p>
                  </a:txBody>
                  <a:tcPr marL="0" marR="0" marT="0" marB="0" anchor="b"/>
                </a:tc>
                <a:extLst>
                  <a:ext uri="{0D108BD9-81ED-4DB2-BD59-A6C34878D82A}">
                    <a16:rowId xmlns:a16="http://schemas.microsoft.com/office/drawing/2014/main" val="2182039890"/>
                  </a:ext>
                </a:extLst>
              </a:tr>
              <a:tr h="203200">
                <a:tc>
                  <a:txBody>
                    <a:bodyPr/>
                    <a:lstStyle/>
                    <a:p>
                      <a:pPr algn="l" fontAlgn="b"/>
                      <a:r>
                        <a:rPr lang="en-US" sz="1600" u="none" strike="noStrike" dirty="0" err="1">
                          <a:solidFill>
                            <a:srgbClr val="FF0000"/>
                          </a:solidFill>
                          <a:effectLst/>
                          <a:latin typeface="Times New Roman" panose="02020603050405020304" pitchFamily="18" charset="0"/>
                          <a:cs typeface="Times New Roman" panose="02020603050405020304" pitchFamily="18" charset="0"/>
                        </a:rPr>
                        <a:t>Em</a:t>
                      </a:r>
                      <a:r>
                        <a:rPr lang="en-US" sz="1600" u="none" strike="noStrike" dirty="0">
                          <a:solidFill>
                            <a:srgbClr val="FF0000"/>
                          </a:solidFill>
                          <a:effectLst/>
                          <a:latin typeface="Times New Roman" panose="02020603050405020304" pitchFamily="18" charset="0"/>
                          <a:cs typeface="Times New Roman" panose="02020603050405020304" pitchFamily="18" charset="0"/>
                        </a:rPr>
                        <a:t>. normalized, vert</a:t>
                      </a:r>
                      <a:endParaRPr lang="en-US" sz="1600" b="1" i="0" u="none" strike="noStrike" dirty="0">
                        <a:solidFill>
                          <a:srgbClr val="FF0000"/>
                        </a:solidFill>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n-US" sz="1600" b="1" u="none" strike="noStrike" dirty="0">
                          <a:solidFill>
                            <a:srgbClr val="FF0000"/>
                          </a:solidFill>
                          <a:effectLst/>
                          <a:latin typeface="Times New Roman" panose="02020603050405020304" pitchFamily="18" charset="0"/>
                          <a:cs typeface="Times New Roman" panose="02020603050405020304" pitchFamily="18" charset="0"/>
                        </a:rPr>
                        <a:t>8</a:t>
                      </a:r>
                      <a:endParaRPr lang="en-US" sz="1600" b="1" i="0" u="none" strike="noStrike" dirty="0">
                        <a:solidFill>
                          <a:srgbClr val="FF0000"/>
                        </a:solidFill>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n-US" sz="1600" u="none" strike="noStrike" dirty="0">
                          <a:solidFill>
                            <a:srgbClr val="FF0000"/>
                          </a:solidFill>
                          <a:effectLst/>
                          <a:latin typeface="Times New Roman" panose="02020603050405020304" pitchFamily="18" charset="0"/>
                          <a:cs typeface="Times New Roman" panose="02020603050405020304" pitchFamily="18" charset="0"/>
                        </a:rPr>
                        <a:t>pm rad</a:t>
                      </a:r>
                      <a:endParaRPr lang="en-US" sz="1600" b="1" i="0" u="none" strike="noStrike" dirty="0">
                        <a:solidFill>
                          <a:srgbClr val="FF0000"/>
                        </a:solidFill>
                        <a:effectLst/>
                        <a:latin typeface="Times New Roman" panose="02020603050405020304" pitchFamily="18" charset="0"/>
                        <a:cs typeface="Times New Roman" panose="02020603050405020304" pitchFamily="18" charset="0"/>
                      </a:endParaRPr>
                    </a:p>
                  </a:txBody>
                  <a:tcPr marL="0" marR="0" marT="0" marB="0" anchor="b"/>
                </a:tc>
                <a:extLst>
                  <a:ext uri="{0D108BD9-81ED-4DB2-BD59-A6C34878D82A}">
                    <a16:rowId xmlns:a16="http://schemas.microsoft.com/office/drawing/2014/main" val="2741031976"/>
                  </a:ext>
                </a:extLst>
              </a:tr>
              <a:tr h="203200">
                <a:tc>
                  <a:txBody>
                    <a:bodyPr/>
                    <a:lstStyle/>
                    <a:p>
                      <a:pPr algn="l" fontAlgn="b"/>
                      <a:r>
                        <a:rPr lang="en-US" sz="1600" u="none" strike="noStrike" dirty="0">
                          <a:effectLst/>
                          <a:latin typeface="Times New Roman" panose="02020603050405020304" pitchFamily="18" charset="0"/>
                          <a:cs typeface="Times New Roman" panose="02020603050405020304" pitchFamily="18" charset="0"/>
                        </a:rPr>
                        <a:t>Coupling</a:t>
                      </a:r>
                      <a:endParaRPr lang="en-US" sz="1600" b="1" i="0" u="none" strike="noStrike" dirty="0">
                        <a:solidFill>
                          <a:srgbClr val="FF0000"/>
                        </a:solidFill>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n-US" sz="1600" u="none" strike="noStrike" dirty="0">
                          <a:effectLst/>
                          <a:latin typeface="Times New Roman" panose="02020603050405020304" pitchFamily="18" charset="0"/>
                          <a:cs typeface="Times New Roman" panose="02020603050405020304" pitchFamily="18" charset="0"/>
                        </a:rPr>
                        <a:t>0.002</a:t>
                      </a:r>
                      <a:endParaRPr lang="en-US" sz="1600" b="1" i="0" u="none" strike="noStrike" dirty="0">
                        <a:solidFill>
                          <a:srgbClr val="FF0000"/>
                        </a:solidFill>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endParaRPr lang="en-US" sz="1600" b="1" i="0" u="none" strike="noStrike" dirty="0">
                        <a:solidFill>
                          <a:srgbClr val="FF0000"/>
                        </a:solidFill>
                        <a:effectLst/>
                        <a:latin typeface="Times New Roman" panose="02020603050405020304" pitchFamily="18" charset="0"/>
                        <a:cs typeface="Times New Roman" panose="02020603050405020304" pitchFamily="18" charset="0"/>
                      </a:endParaRPr>
                    </a:p>
                  </a:txBody>
                  <a:tcPr marL="0" marR="0" marT="0" marB="0" anchor="b"/>
                </a:tc>
                <a:extLst>
                  <a:ext uri="{0D108BD9-81ED-4DB2-BD59-A6C34878D82A}">
                    <a16:rowId xmlns:a16="http://schemas.microsoft.com/office/drawing/2014/main" val="624727485"/>
                  </a:ext>
                </a:extLst>
              </a:tr>
            </a:tbl>
          </a:graphicData>
        </a:graphic>
      </p:graphicFrame>
    </p:spTree>
    <p:extLst>
      <p:ext uri="{BB962C8B-B14F-4D97-AF65-F5344CB8AC3E}">
        <p14:creationId xmlns:p14="http://schemas.microsoft.com/office/powerpoint/2010/main" val="177458364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0C04A0-CA37-9248-ACCE-81D0C3056BA9}"/>
              </a:ext>
            </a:extLst>
          </p:cNvPr>
          <p:cNvSpPr>
            <a:spLocks noGrp="1"/>
          </p:cNvSpPr>
          <p:nvPr>
            <p:ph type="title"/>
          </p:nvPr>
        </p:nvSpPr>
        <p:spPr>
          <a:xfrm>
            <a:off x="571500" y="330200"/>
            <a:ext cx="7886700" cy="701674"/>
          </a:xfrm>
        </p:spPr>
        <p:txBody>
          <a:bodyPr/>
          <a:lstStyle/>
          <a:p>
            <a:r>
              <a:rPr lang="en-US" dirty="0"/>
              <a:t>Important considerations</a:t>
            </a:r>
          </a:p>
        </p:txBody>
      </p:sp>
      <p:sp>
        <p:nvSpPr>
          <p:cNvPr id="3" name="Content Placeholder 2">
            <a:extLst>
              <a:ext uri="{FF2B5EF4-FFF2-40B4-BE49-F238E27FC236}">
                <a16:creationId xmlns:a16="http://schemas.microsoft.com/office/drawing/2014/main" id="{A9519F1B-0CEC-CB42-9C05-98DC9E0F4B9A}"/>
              </a:ext>
            </a:extLst>
          </p:cNvPr>
          <p:cNvSpPr>
            <a:spLocks noGrp="1"/>
          </p:cNvSpPr>
          <p:nvPr>
            <p:ph sz="half" idx="1"/>
          </p:nvPr>
        </p:nvSpPr>
        <p:spPr>
          <a:xfrm>
            <a:off x="281517" y="1453091"/>
            <a:ext cx="4129616" cy="4653795"/>
          </a:xfrm>
        </p:spPr>
        <p:txBody>
          <a:bodyPr>
            <a:noAutofit/>
          </a:bodyPr>
          <a:lstStyle/>
          <a:p>
            <a:r>
              <a:rPr lang="en-US" sz="2000" dirty="0"/>
              <a:t>In addition to disruption, at high energy, there is another dangerous effect - beamstrahlung: synchrotron radiation in strong EM field produced by opposing beam during collision</a:t>
            </a:r>
          </a:p>
          <a:p>
            <a:r>
              <a:rPr lang="en-US" sz="2000" dirty="0"/>
              <a:t>It can cause significant amount of energy loss, induce large energy spread and loss of the particles</a:t>
            </a:r>
          </a:p>
          <a:p>
            <a:r>
              <a:rPr lang="en-US" sz="2000" dirty="0"/>
              <a:t>Using very flat beams is the main way of mitigating this effect*</a:t>
            </a:r>
          </a:p>
          <a:p>
            <a:r>
              <a:rPr lang="en-US" sz="2000" dirty="0"/>
              <a:t>The goal of this exercise was to maintain energy spread in colliding beams  at the same level as in ring-ring FCC </a:t>
            </a:r>
            <a:r>
              <a:rPr lang="en-US" sz="2000" dirty="0" err="1"/>
              <a:t>ee</a:t>
            </a:r>
            <a:r>
              <a:rPr lang="en-US" sz="2000" dirty="0"/>
              <a:t>: 0.15-0.2%  </a:t>
            </a:r>
          </a:p>
        </p:txBody>
      </p:sp>
      <p:sp>
        <p:nvSpPr>
          <p:cNvPr id="4" name="Content Placeholder 3">
            <a:extLst>
              <a:ext uri="{FF2B5EF4-FFF2-40B4-BE49-F238E27FC236}">
                <a16:creationId xmlns:a16="http://schemas.microsoft.com/office/drawing/2014/main" id="{8988D1F7-799F-B34C-8215-6C7DA6381AFB}"/>
              </a:ext>
            </a:extLst>
          </p:cNvPr>
          <p:cNvSpPr>
            <a:spLocks noGrp="1"/>
          </p:cNvSpPr>
          <p:nvPr>
            <p:ph sz="half" idx="2"/>
          </p:nvPr>
        </p:nvSpPr>
        <p:spPr>
          <a:xfrm>
            <a:off x="4616451" y="1098180"/>
            <a:ext cx="4013198" cy="3965919"/>
          </a:xfrm>
        </p:spPr>
        <p:txBody>
          <a:bodyPr>
            <a:normAutofit lnSpcReduction="10000"/>
          </a:bodyPr>
          <a:lstStyle/>
          <a:p>
            <a:r>
              <a:rPr lang="en-US" sz="2000" dirty="0"/>
              <a:t>I derived following formula for average change of the beam energy in beam-beam collision </a:t>
            </a:r>
          </a:p>
          <a:p>
            <a:endParaRPr lang="en-US" sz="2000" dirty="0"/>
          </a:p>
          <a:p>
            <a:endParaRPr lang="en-US" sz="2000" dirty="0"/>
          </a:p>
          <a:p>
            <a:endParaRPr lang="en-US" sz="2000" dirty="0"/>
          </a:p>
          <a:p>
            <a:endParaRPr lang="en-US" sz="2000" dirty="0"/>
          </a:p>
          <a:p>
            <a:endParaRPr lang="en-US" sz="2000" dirty="0"/>
          </a:p>
          <a:p>
            <a:endParaRPr lang="en-US" sz="2000" dirty="0"/>
          </a:p>
          <a:p>
            <a:r>
              <a:rPr lang="en-US" sz="2000" dirty="0"/>
              <a:t>This number is included in the table at the next slide</a:t>
            </a:r>
          </a:p>
        </p:txBody>
      </p:sp>
      <p:sp>
        <p:nvSpPr>
          <p:cNvPr id="5" name="Rectangle 4">
            <a:extLst>
              <a:ext uri="{FF2B5EF4-FFF2-40B4-BE49-F238E27FC236}">
                <a16:creationId xmlns:a16="http://schemas.microsoft.com/office/drawing/2014/main" id="{EE64BC32-82EB-3445-AED4-FBBFC73081D8}"/>
              </a:ext>
            </a:extLst>
          </p:cNvPr>
          <p:cNvSpPr/>
          <p:nvPr/>
        </p:nvSpPr>
        <p:spPr>
          <a:xfrm>
            <a:off x="150283" y="6243402"/>
            <a:ext cx="8993717" cy="369332"/>
          </a:xfrm>
          <a:prstGeom prst="rect">
            <a:avLst/>
          </a:prstGeom>
        </p:spPr>
        <p:txBody>
          <a:bodyPr wrap="square">
            <a:spAutoFit/>
          </a:bodyPr>
          <a:lstStyle/>
          <a:p>
            <a:r>
              <a:rPr lang="en-US" dirty="0">
                <a:solidFill>
                  <a:srgbClr val="FF0000"/>
                </a:solidFill>
                <a:latin typeface="Times New Roman" panose="02020603050405020304" pitchFamily="18" charset="0"/>
                <a:cs typeface="Times New Roman" panose="02020603050405020304" pitchFamily="18" charset="0"/>
              </a:rPr>
              <a:t>* Using round beams will reduce attainable luminosity by one-to-two orders of magnitude.</a:t>
            </a:r>
          </a:p>
        </p:txBody>
      </p:sp>
      <p:sp>
        <p:nvSpPr>
          <p:cNvPr id="6" name="Rectangle 2">
            <a:extLst>
              <a:ext uri="{FF2B5EF4-FFF2-40B4-BE49-F238E27FC236}">
                <a16:creationId xmlns:a16="http://schemas.microsoft.com/office/drawing/2014/main" id="{BC399299-D4D4-8842-9409-0265BE1C2274}"/>
              </a:ext>
            </a:extLst>
          </p:cNvPr>
          <p:cNvSpPr>
            <a:spLocks noChangeArrowheads="1"/>
          </p:cNvSpPr>
          <p:nvPr/>
        </p:nvSpPr>
        <p:spPr bwMode="auto">
          <a:xfrm>
            <a:off x="4851399" y="2391318"/>
            <a:ext cx="15094857"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graphicFrame>
        <p:nvGraphicFramePr>
          <p:cNvPr id="7" name="Object 6">
            <a:extLst>
              <a:ext uri="{FF2B5EF4-FFF2-40B4-BE49-F238E27FC236}">
                <a16:creationId xmlns:a16="http://schemas.microsoft.com/office/drawing/2014/main" id="{F0B8CFC1-9F16-2946-8CBF-6D70CF629683}"/>
              </a:ext>
            </a:extLst>
          </p:cNvPr>
          <p:cNvGraphicFramePr>
            <a:graphicFrameLocks noChangeAspect="1"/>
          </p:cNvGraphicFramePr>
          <p:nvPr>
            <p:extLst>
              <p:ext uri="{D42A27DB-BD31-4B8C-83A1-F6EECF244321}">
                <p14:modId xmlns:p14="http://schemas.microsoft.com/office/powerpoint/2010/main" val="1053897455"/>
              </p:ext>
            </p:extLst>
          </p:nvPr>
        </p:nvGraphicFramePr>
        <p:xfrm>
          <a:off x="4952738" y="2166944"/>
          <a:ext cx="3446462" cy="1555750"/>
        </p:xfrm>
        <a:graphic>
          <a:graphicData uri="http://schemas.openxmlformats.org/presentationml/2006/ole">
            <mc:AlternateContent xmlns:mc="http://schemas.openxmlformats.org/markup-compatibility/2006">
              <mc:Choice xmlns:v="urn:schemas-microsoft-com:vml" Requires="v">
                <p:oleObj spid="_x0000_s6187" r:id="rId3" imgW="1689100" imgH="762000" progId="Equation.DSMT4">
                  <p:embed/>
                </p:oleObj>
              </mc:Choice>
              <mc:Fallback>
                <p:oleObj r:id="rId3" imgW="1689100" imgH="762000" progId="Equation.DSMT4">
                  <p:embed/>
                  <p:pic>
                    <p:nvPicPr>
                      <p:cNvPr id="0" name="Object 1"/>
                      <p:cNvPicPr>
                        <a:picLocks noChangeAspect="1" noChangeArrowheads="1"/>
                      </p:cNvPicPr>
                      <p:nvPr/>
                    </p:nvPicPr>
                    <p:blipFill>
                      <a:blip r:embed="rId4"/>
                      <a:srcRect/>
                      <a:stretch>
                        <a:fillRect/>
                      </a:stretch>
                    </p:blipFill>
                    <p:spPr bwMode="auto">
                      <a:xfrm>
                        <a:off x="4952738" y="2166944"/>
                        <a:ext cx="3446462" cy="1555750"/>
                      </a:xfrm>
                      <a:prstGeom prst="rect">
                        <a:avLst/>
                      </a:prstGeom>
                      <a:noFill/>
                    </p:spPr>
                  </p:pic>
                </p:oleObj>
              </mc:Fallback>
            </mc:AlternateContent>
          </a:graphicData>
        </a:graphic>
      </p:graphicFrame>
    </p:spTree>
    <p:extLst>
      <p:ext uri="{BB962C8B-B14F-4D97-AF65-F5344CB8AC3E}">
        <p14:creationId xmlns:p14="http://schemas.microsoft.com/office/powerpoint/2010/main" val="404870985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94DC37-660C-3D4F-98D0-828B8185C37F}"/>
              </a:ext>
            </a:extLst>
          </p:cNvPr>
          <p:cNvSpPr>
            <a:spLocks noGrp="1"/>
          </p:cNvSpPr>
          <p:nvPr>
            <p:ph type="title"/>
          </p:nvPr>
        </p:nvSpPr>
        <p:spPr>
          <a:xfrm>
            <a:off x="628650" y="0"/>
            <a:ext cx="7886700" cy="1325563"/>
          </a:xfrm>
        </p:spPr>
        <p:txBody>
          <a:bodyPr>
            <a:normAutofit fontScale="90000"/>
          </a:bodyPr>
          <a:lstStyle/>
          <a:p>
            <a:r>
              <a:rPr lang="en-US" dirty="0"/>
              <a:t>Main table: </a:t>
            </a:r>
            <a:r>
              <a:rPr lang="en-US" sz="2700" dirty="0"/>
              <a:t>for 10 MW SR power for 4-path ERL  and 15 MW SR power for 6-path ERL (both beams) </a:t>
            </a:r>
          </a:p>
        </p:txBody>
      </p:sp>
      <p:sp>
        <p:nvSpPr>
          <p:cNvPr id="4" name="Content Placeholder 3">
            <a:extLst>
              <a:ext uri="{FF2B5EF4-FFF2-40B4-BE49-F238E27FC236}">
                <a16:creationId xmlns:a16="http://schemas.microsoft.com/office/drawing/2014/main" id="{2678568A-0D60-C244-8C18-F9873E74593F}"/>
              </a:ext>
            </a:extLst>
          </p:cNvPr>
          <p:cNvSpPr>
            <a:spLocks noGrp="1"/>
          </p:cNvSpPr>
          <p:nvPr>
            <p:ph sz="half" idx="2"/>
          </p:nvPr>
        </p:nvSpPr>
        <p:spPr>
          <a:xfrm>
            <a:off x="105235" y="1325562"/>
            <a:ext cx="3543897" cy="5532437"/>
          </a:xfrm>
        </p:spPr>
        <p:txBody>
          <a:bodyPr>
            <a:noAutofit/>
          </a:bodyPr>
          <a:lstStyle/>
          <a:p>
            <a:r>
              <a:rPr lang="en-US" sz="1600" dirty="0"/>
              <a:t>Data is for head-on collisions – no need for crab-crossing and/or  crab-focus</a:t>
            </a:r>
          </a:p>
          <a:p>
            <a:r>
              <a:rPr lang="en-US" sz="1600" dirty="0"/>
              <a:t>Luminosity exceeds that of ring-ring FCC </a:t>
            </a:r>
            <a:r>
              <a:rPr lang="en-US" sz="1600" dirty="0" err="1"/>
              <a:t>ee</a:t>
            </a:r>
            <a:r>
              <a:rPr lang="en-US" sz="1600" dirty="0"/>
              <a:t> with 100 SR MW power loss at  H and t-</a:t>
            </a:r>
            <a:r>
              <a:rPr lang="en-US" sz="1600" dirty="0" err="1"/>
              <a:t>tbar</a:t>
            </a:r>
            <a:r>
              <a:rPr lang="en-US" sz="1600" dirty="0"/>
              <a:t> energies</a:t>
            </a:r>
          </a:p>
          <a:p>
            <a:r>
              <a:rPr lang="en-US" sz="1600" dirty="0"/>
              <a:t>It also has a decent luminosity of 4x10</a:t>
            </a:r>
            <a:r>
              <a:rPr lang="en-US" sz="1600" baseline="30000" dirty="0"/>
              <a:t>34</a:t>
            </a:r>
            <a:r>
              <a:rPr lang="en-US" sz="1600" dirty="0"/>
              <a:t> cm</a:t>
            </a:r>
            <a:r>
              <a:rPr lang="en-US" sz="1600" baseline="30000" dirty="0"/>
              <a:t>-2</a:t>
            </a:r>
            <a:r>
              <a:rPr lang="en-US" sz="1600" dirty="0"/>
              <a:t>s</a:t>
            </a:r>
            <a:r>
              <a:rPr lang="en-US" sz="1600" baseline="30000" dirty="0"/>
              <a:t>-1</a:t>
            </a:r>
            <a:r>
              <a:rPr lang="en-US" sz="1600" dirty="0"/>
              <a:t> at double Higgs production energy</a:t>
            </a:r>
          </a:p>
          <a:p>
            <a:r>
              <a:rPr lang="en-US" sz="1600" dirty="0"/>
              <a:t>Multiple IRS need more detailed considerations</a:t>
            </a:r>
          </a:p>
          <a:p>
            <a:r>
              <a:rPr lang="en-US" sz="1600" dirty="0"/>
              <a:t>By the quick nature of this exercise, all these numbers are not optimized</a:t>
            </a:r>
          </a:p>
          <a:p>
            <a:r>
              <a:rPr lang="en-US" sz="1600" dirty="0"/>
              <a:t>Energy recovery definitely beneficial when compared with linac-linac case: 83% of 182.5 GeV and 81% of 250 GeV beam energy is recovered in 4-path ERL scheme. </a:t>
            </a:r>
          </a:p>
          <a:p>
            <a:r>
              <a:rPr lang="en-US" sz="1600" dirty="0"/>
              <a:t>Scheme does not have advantage for operating at FCC’s lowers energy of 45.6 GeV </a:t>
            </a:r>
          </a:p>
        </p:txBody>
      </p:sp>
      <p:pic>
        <p:nvPicPr>
          <p:cNvPr id="6" name="Picture 5">
            <a:extLst>
              <a:ext uri="{FF2B5EF4-FFF2-40B4-BE49-F238E27FC236}">
                <a16:creationId xmlns:a16="http://schemas.microsoft.com/office/drawing/2014/main" id="{B702AE7A-1FBE-F34A-8C0C-334A102E48AC}"/>
              </a:ext>
            </a:extLst>
          </p:cNvPr>
          <p:cNvPicPr>
            <a:picLocks noChangeAspect="1"/>
          </p:cNvPicPr>
          <p:nvPr/>
        </p:nvPicPr>
        <p:blipFill>
          <a:blip r:embed="rId2"/>
          <a:stretch>
            <a:fillRect/>
          </a:stretch>
        </p:blipFill>
        <p:spPr>
          <a:xfrm>
            <a:off x="3800409" y="1325562"/>
            <a:ext cx="5005219" cy="5428593"/>
          </a:xfrm>
          <a:prstGeom prst="rect">
            <a:avLst/>
          </a:prstGeom>
        </p:spPr>
      </p:pic>
    </p:spTree>
    <p:extLst>
      <p:ext uri="{BB962C8B-B14F-4D97-AF65-F5344CB8AC3E}">
        <p14:creationId xmlns:p14="http://schemas.microsoft.com/office/powerpoint/2010/main" val="282536109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456A68-AEFE-2A45-9BB4-953CB0B35F74}"/>
              </a:ext>
            </a:extLst>
          </p:cNvPr>
          <p:cNvSpPr>
            <a:spLocks noGrp="1"/>
          </p:cNvSpPr>
          <p:nvPr>
            <p:ph type="title"/>
          </p:nvPr>
        </p:nvSpPr>
        <p:spPr>
          <a:xfrm>
            <a:off x="2694918" y="-72400"/>
            <a:ext cx="3754164" cy="633357"/>
          </a:xfrm>
        </p:spPr>
        <p:txBody>
          <a:bodyPr>
            <a:normAutofit fontScale="90000"/>
          </a:bodyPr>
          <a:lstStyle/>
          <a:p>
            <a:pPr algn="ctr"/>
            <a:r>
              <a:rPr lang="en-US" dirty="0"/>
              <a:t>Discussions</a:t>
            </a:r>
          </a:p>
        </p:txBody>
      </p:sp>
      <p:sp>
        <p:nvSpPr>
          <p:cNvPr id="3" name="Content Placeholder 2">
            <a:extLst>
              <a:ext uri="{FF2B5EF4-FFF2-40B4-BE49-F238E27FC236}">
                <a16:creationId xmlns:a16="http://schemas.microsoft.com/office/drawing/2014/main" id="{0B3629FA-39A1-7848-A066-6C200F686385}"/>
              </a:ext>
            </a:extLst>
          </p:cNvPr>
          <p:cNvSpPr>
            <a:spLocks noGrp="1"/>
          </p:cNvSpPr>
          <p:nvPr>
            <p:ph sz="half" idx="1"/>
          </p:nvPr>
        </p:nvSpPr>
        <p:spPr>
          <a:xfrm>
            <a:off x="182526" y="504396"/>
            <a:ext cx="8616604" cy="6169781"/>
          </a:xfrm>
        </p:spPr>
        <p:txBody>
          <a:bodyPr>
            <a:noAutofit/>
          </a:bodyPr>
          <a:lstStyle/>
          <a:p>
            <a:r>
              <a:rPr lang="en-US" sz="1600" dirty="0"/>
              <a:t>In contrast with linear collider, the transverse position jumps/jitter caused by pulsed ejector magnets can be corrected at the first arc when beam path around the FCC – the position and angle can be detected at the arc entrance and corrected at its exit. Hence an argument used in “"FCC-</a:t>
            </a:r>
            <a:r>
              <a:rPr lang="en-US" sz="1600" dirty="0" err="1"/>
              <a:t>ee</a:t>
            </a:r>
            <a:r>
              <a:rPr lang="en-US" sz="1600" dirty="0"/>
              <a:t>: Your Questions Answered"  about the emittance spoiling is not applicable to ERL scheme;</a:t>
            </a:r>
          </a:p>
          <a:p>
            <a:r>
              <a:rPr lang="en-US" sz="1600" dirty="0"/>
              <a:t>Geometric emittance and transverse beam sizes are minuscular, which makes natural using magnets with small gap</a:t>
            </a:r>
          </a:p>
          <a:p>
            <a:r>
              <a:rPr lang="en-US" sz="1600" dirty="0"/>
              <a:t>Similarly, in contrast with storage rings, the ERL arcs do not require large dynamic aperture, e.g. one can use a combined function (shifted quads) magnets with constant bending magnetic field and nearly 100% packing factor – while it gives only ~ 35% savings in the radiated power it still an advantage</a:t>
            </a:r>
          </a:p>
          <a:p>
            <a:r>
              <a:rPr lang="en-US" sz="1600" dirty="0"/>
              <a:t>Alternating gradient combined magnets (bend quadrupole channel) has extremely high tolerance to energy deviations – it energy acceptance measured in units of energy, not in percent </a:t>
            </a:r>
          </a:p>
          <a:p>
            <a:r>
              <a:rPr lang="en-US" sz="1600" dirty="0"/>
              <a:t>As LEP demonstrated, synchrotron radiation with MeV photons degrades the surrounding hardware – hence reducing this  power  extends the life-cycle of the </a:t>
            </a:r>
            <a:r>
              <a:rPr lang="en-US" sz="1600" i="1" dirty="0"/>
              <a:t>FCC </a:t>
            </a:r>
            <a:r>
              <a:rPr lang="en-US" sz="1600" i="1" dirty="0" err="1"/>
              <a:t>ee</a:t>
            </a:r>
            <a:r>
              <a:rPr lang="en-US" sz="1600" i="1" dirty="0"/>
              <a:t> </a:t>
            </a:r>
            <a:r>
              <a:rPr lang="en-US" sz="1600" dirty="0"/>
              <a:t>and would make it available for future </a:t>
            </a:r>
            <a:r>
              <a:rPr lang="en-US" sz="1600" i="1" dirty="0"/>
              <a:t>FCC he</a:t>
            </a:r>
            <a:endParaRPr lang="en-US" sz="1600" dirty="0"/>
          </a:p>
          <a:p>
            <a:r>
              <a:rPr lang="en-US" sz="1600" b="1" dirty="0"/>
              <a:t>Layout of ERLs</a:t>
            </a:r>
          </a:p>
          <a:p>
            <a:r>
              <a:rPr lang="en-US" sz="1600" dirty="0"/>
              <a:t>Beams are injected at 2 GeV in linacs (e</a:t>
            </a:r>
            <a:r>
              <a:rPr lang="en-US" sz="1600" baseline="30000" dirty="0"/>
              <a:t>-</a:t>
            </a:r>
            <a:r>
              <a:rPr lang="en-US" sz="1600" dirty="0"/>
              <a:t> in linac 1. e</a:t>
            </a:r>
            <a:r>
              <a:rPr lang="en-US" sz="1600" baseline="30000" dirty="0"/>
              <a:t>+</a:t>
            </a:r>
            <a:r>
              <a:rPr lang="en-US" sz="1600" dirty="0"/>
              <a:t> in linac 2)  and extracted from the opposite linac at 2 GeV (in e dedicated extraction point) </a:t>
            </a:r>
          </a:p>
          <a:p>
            <a:r>
              <a:rPr lang="en-US" sz="1600" dirty="0"/>
              <a:t>Energy of accelerating and decelerating beams are not the same for high energy operation – it is result of the SR losses.</a:t>
            </a:r>
          </a:p>
          <a:p>
            <a:r>
              <a:rPr lang="en-US" sz="1600" dirty="0"/>
              <a:t>Beams are combined for propagation through linacs and separated to propagate in individual arcs by magnetic structures which very originally called “combiners” and “separators”</a:t>
            </a:r>
          </a:p>
          <a:p>
            <a:pPr marL="0" indent="0">
              <a:buNone/>
            </a:pPr>
            <a:endParaRPr lang="en-US" sz="1600" dirty="0"/>
          </a:p>
        </p:txBody>
      </p:sp>
    </p:spTree>
    <p:extLst>
      <p:ext uri="{BB962C8B-B14F-4D97-AF65-F5344CB8AC3E}">
        <p14:creationId xmlns:p14="http://schemas.microsoft.com/office/powerpoint/2010/main" val="214850488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480">
            <a:extLst>
              <a:ext uri="{FF2B5EF4-FFF2-40B4-BE49-F238E27FC236}">
                <a16:creationId xmlns:a16="http://schemas.microsoft.com/office/drawing/2014/main" id="{E7998DEA-2549-AA4B-8B24-D8E01EA26C51}"/>
              </a:ext>
            </a:extLst>
          </p:cNvPr>
          <p:cNvGrpSpPr>
            <a:grpSpLocks noChangeAspect="1"/>
          </p:cNvGrpSpPr>
          <p:nvPr/>
        </p:nvGrpSpPr>
        <p:grpSpPr>
          <a:xfrm>
            <a:off x="6046490" y="2298464"/>
            <a:ext cx="629867" cy="330067"/>
            <a:chOff x="4166066" y="3056387"/>
            <a:chExt cx="2519466" cy="1320268"/>
          </a:xfrm>
        </p:grpSpPr>
        <p:grpSp>
          <p:nvGrpSpPr>
            <p:cNvPr id="78" name="Group 86">
              <a:extLst>
                <a:ext uri="{FF2B5EF4-FFF2-40B4-BE49-F238E27FC236}">
                  <a16:creationId xmlns:a16="http://schemas.microsoft.com/office/drawing/2014/main" id="{A05DC3D9-02D4-B942-B6AE-C4275F00511C}"/>
                </a:ext>
              </a:extLst>
            </p:cNvPr>
            <p:cNvGrpSpPr>
              <a:grpSpLocks noChangeAspect="1"/>
            </p:cNvGrpSpPr>
            <p:nvPr/>
          </p:nvGrpSpPr>
          <p:grpSpPr bwMode="auto">
            <a:xfrm>
              <a:off x="4166066" y="3056387"/>
              <a:ext cx="1406168" cy="1320268"/>
              <a:chOff x="1815" y="2475"/>
              <a:chExt cx="492" cy="547"/>
            </a:xfrm>
          </p:grpSpPr>
          <p:grpSp>
            <p:nvGrpSpPr>
              <p:cNvPr id="83" name="Group 87">
                <a:extLst>
                  <a:ext uri="{FF2B5EF4-FFF2-40B4-BE49-F238E27FC236}">
                    <a16:creationId xmlns:a16="http://schemas.microsoft.com/office/drawing/2014/main" id="{62A969E6-D5A6-A946-8557-558B1A08D7A9}"/>
                  </a:ext>
                </a:extLst>
              </p:cNvPr>
              <p:cNvGrpSpPr>
                <a:grpSpLocks noChangeAspect="1"/>
              </p:cNvGrpSpPr>
              <p:nvPr/>
            </p:nvGrpSpPr>
            <p:grpSpPr bwMode="auto">
              <a:xfrm>
                <a:off x="1815" y="2475"/>
                <a:ext cx="492" cy="273"/>
                <a:chOff x="1815" y="2475"/>
                <a:chExt cx="492" cy="273"/>
              </a:xfrm>
            </p:grpSpPr>
            <p:sp>
              <p:nvSpPr>
                <p:cNvPr id="88" name="Rectangle 88">
                  <a:extLst>
                    <a:ext uri="{FF2B5EF4-FFF2-40B4-BE49-F238E27FC236}">
                      <a16:creationId xmlns:a16="http://schemas.microsoft.com/office/drawing/2014/main" id="{12F7B567-F882-AD46-9EE5-31263E47F4F6}"/>
                    </a:ext>
                  </a:extLst>
                </p:cNvPr>
                <p:cNvSpPr>
                  <a:spLocks noChangeAspect="1" noChangeArrowheads="1"/>
                </p:cNvSpPr>
                <p:nvPr/>
              </p:nvSpPr>
              <p:spPr bwMode="auto">
                <a:xfrm rot="20160000">
                  <a:off x="1910" y="2643"/>
                  <a:ext cx="62" cy="62"/>
                </a:xfrm>
                <a:prstGeom prst="rect">
                  <a:avLst/>
                </a:prstGeom>
                <a:solidFill>
                  <a:srgbClr val="FF0000"/>
                </a:solidFill>
                <a:ln w="9525">
                  <a:solidFill>
                    <a:srgbClr val="FF0000"/>
                  </a:solidFill>
                  <a:miter lim="800000"/>
                  <a:headEnd/>
                  <a:tailEnd/>
                </a:ln>
              </p:spPr>
              <p:txBody>
                <a:bodyPr wrap="none" anchor="ctr">
                  <a:prstTxWarp prst="textNoShape">
                    <a:avLst/>
                  </a:prstTxWarp>
                </a:bodyPr>
                <a:lstStyle/>
                <a:p>
                  <a:pPr eaLnBrk="0" hangingPunct="0"/>
                  <a:endParaRPr lang="en-US" sz="900" dirty="0">
                    <a:latin typeface="Comic Sans MS"/>
                    <a:cs typeface="Comic Sans MS"/>
                  </a:endParaRPr>
                </a:p>
              </p:txBody>
            </p:sp>
            <p:sp>
              <p:nvSpPr>
                <p:cNvPr id="89" name="Freeform 89">
                  <a:extLst>
                    <a:ext uri="{FF2B5EF4-FFF2-40B4-BE49-F238E27FC236}">
                      <a16:creationId xmlns:a16="http://schemas.microsoft.com/office/drawing/2014/main" id="{F95F8444-7057-014C-B6EA-905F1B79430C}"/>
                    </a:ext>
                  </a:extLst>
                </p:cNvPr>
                <p:cNvSpPr>
                  <a:spLocks noChangeAspect="1"/>
                </p:cNvSpPr>
                <p:nvPr/>
              </p:nvSpPr>
              <p:spPr bwMode="auto">
                <a:xfrm>
                  <a:off x="1815" y="2490"/>
                  <a:ext cx="492" cy="258"/>
                </a:xfrm>
                <a:custGeom>
                  <a:avLst/>
                  <a:gdLst>
                    <a:gd name="T0" fmla="*/ 104 w 492"/>
                    <a:gd name="T1" fmla="*/ 258 h 258"/>
                    <a:gd name="T2" fmla="*/ 0 w 492"/>
                    <a:gd name="T3" fmla="*/ 258 h 258"/>
                    <a:gd name="T4" fmla="*/ 0 w 492"/>
                    <a:gd name="T5" fmla="*/ 0 h 258"/>
                    <a:gd name="T6" fmla="*/ 364 w 492"/>
                    <a:gd name="T7" fmla="*/ 0 h 258"/>
                    <a:gd name="T8" fmla="*/ 492 w 492"/>
                    <a:gd name="T9" fmla="*/ 218 h 258"/>
                    <a:gd name="T10" fmla="*/ 190 w 492"/>
                    <a:gd name="T11" fmla="*/ 218 h 258"/>
                    <a:gd name="T12" fmla="*/ 146 w 492"/>
                    <a:gd name="T13" fmla="*/ 128 h 258"/>
                    <a:gd name="T14" fmla="*/ 80 w 492"/>
                    <a:gd name="T15" fmla="*/ 162 h 258"/>
                    <a:gd name="T16" fmla="*/ 104 w 492"/>
                    <a:gd name="T17" fmla="*/ 258 h 25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92"/>
                    <a:gd name="T28" fmla="*/ 0 h 258"/>
                    <a:gd name="T29" fmla="*/ 492 w 492"/>
                    <a:gd name="T30" fmla="*/ 258 h 25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92" h="258">
                      <a:moveTo>
                        <a:pt x="104" y="258"/>
                      </a:moveTo>
                      <a:lnTo>
                        <a:pt x="0" y="258"/>
                      </a:lnTo>
                      <a:lnTo>
                        <a:pt x="0" y="0"/>
                      </a:lnTo>
                      <a:lnTo>
                        <a:pt x="364" y="0"/>
                      </a:lnTo>
                      <a:lnTo>
                        <a:pt x="492" y="218"/>
                      </a:lnTo>
                      <a:lnTo>
                        <a:pt x="190" y="218"/>
                      </a:lnTo>
                      <a:lnTo>
                        <a:pt x="146" y="128"/>
                      </a:lnTo>
                      <a:lnTo>
                        <a:pt x="80" y="162"/>
                      </a:lnTo>
                      <a:lnTo>
                        <a:pt x="104" y="258"/>
                      </a:lnTo>
                      <a:close/>
                    </a:path>
                  </a:pathLst>
                </a:custGeom>
                <a:solidFill>
                  <a:schemeClr val="hlink"/>
                </a:solidFill>
                <a:ln w="9525">
                  <a:solidFill>
                    <a:schemeClr val="tx1"/>
                  </a:solidFill>
                  <a:round/>
                  <a:headEnd/>
                  <a:tailEnd/>
                </a:ln>
              </p:spPr>
              <p:txBody>
                <a:bodyPr wrap="none" anchor="ctr">
                  <a:prstTxWarp prst="textNoShape">
                    <a:avLst/>
                  </a:prstTxWarp>
                </a:bodyPr>
                <a:lstStyle/>
                <a:p>
                  <a:pPr eaLnBrk="0" hangingPunct="0"/>
                  <a:endParaRPr lang="en-US" sz="900" dirty="0">
                    <a:latin typeface="Comic Sans MS"/>
                    <a:cs typeface="Comic Sans MS"/>
                  </a:endParaRPr>
                </a:p>
              </p:txBody>
            </p:sp>
            <p:sp>
              <p:nvSpPr>
                <p:cNvPr id="90" name="Rectangle 90">
                  <a:extLst>
                    <a:ext uri="{FF2B5EF4-FFF2-40B4-BE49-F238E27FC236}">
                      <a16:creationId xmlns:a16="http://schemas.microsoft.com/office/drawing/2014/main" id="{23A1EDA8-7880-6E42-9724-F007B38A4647}"/>
                    </a:ext>
                  </a:extLst>
                </p:cNvPr>
                <p:cNvSpPr>
                  <a:spLocks noChangeAspect="1" noChangeArrowheads="1"/>
                </p:cNvSpPr>
                <p:nvPr/>
              </p:nvSpPr>
              <p:spPr bwMode="auto">
                <a:xfrm rot="19560000">
                  <a:off x="2198" y="2475"/>
                  <a:ext cx="62" cy="62"/>
                </a:xfrm>
                <a:prstGeom prst="rect">
                  <a:avLst/>
                </a:prstGeom>
                <a:solidFill>
                  <a:srgbClr val="FF0000"/>
                </a:solidFill>
                <a:ln w="9525">
                  <a:solidFill>
                    <a:srgbClr val="FF0000"/>
                  </a:solidFill>
                  <a:miter lim="800000"/>
                  <a:headEnd/>
                  <a:tailEnd/>
                </a:ln>
              </p:spPr>
              <p:txBody>
                <a:bodyPr wrap="none" anchor="ctr">
                  <a:prstTxWarp prst="textNoShape">
                    <a:avLst/>
                  </a:prstTxWarp>
                </a:bodyPr>
                <a:lstStyle/>
                <a:p>
                  <a:pPr eaLnBrk="0" hangingPunct="0"/>
                  <a:endParaRPr lang="en-US" sz="900" dirty="0">
                    <a:latin typeface="Comic Sans MS"/>
                    <a:cs typeface="Comic Sans MS"/>
                  </a:endParaRPr>
                </a:p>
              </p:txBody>
            </p:sp>
          </p:grpSp>
          <p:grpSp>
            <p:nvGrpSpPr>
              <p:cNvPr id="84" name="Group 91">
                <a:extLst>
                  <a:ext uri="{FF2B5EF4-FFF2-40B4-BE49-F238E27FC236}">
                    <a16:creationId xmlns:a16="http://schemas.microsoft.com/office/drawing/2014/main" id="{27A02013-2118-BE47-9B54-4424406E9702}"/>
                  </a:ext>
                </a:extLst>
              </p:cNvPr>
              <p:cNvGrpSpPr>
                <a:grpSpLocks noChangeAspect="1"/>
              </p:cNvGrpSpPr>
              <p:nvPr/>
            </p:nvGrpSpPr>
            <p:grpSpPr bwMode="auto">
              <a:xfrm flipV="1">
                <a:off x="1815" y="2749"/>
                <a:ext cx="492" cy="273"/>
                <a:chOff x="1813" y="2475"/>
                <a:chExt cx="492" cy="273"/>
              </a:xfrm>
            </p:grpSpPr>
            <p:sp>
              <p:nvSpPr>
                <p:cNvPr id="85" name="Rectangle 92">
                  <a:extLst>
                    <a:ext uri="{FF2B5EF4-FFF2-40B4-BE49-F238E27FC236}">
                      <a16:creationId xmlns:a16="http://schemas.microsoft.com/office/drawing/2014/main" id="{F3109D70-9200-C44B-872F-ABD7190E1011}"/>
                    </a:ext>
                  </a:extLst>
                </p:cNvPr>
                <p:cNvSpPr>
                  <a:spLocks noChangeAspect="1" noChangeArrowheads="1"/>
                </p:cNvSpPr>
                <p:nvPr/>
              </p:nvSpPr>
              <p:spPr bwMode="auto">
                <a:xfrm rot="20220000">
                  <a:off x="1910" y="2643"/>
                  <a:ext cx="62" cy="62"/>
                </a:xfrm>
                <a:prstGeom prst="rect">
                  <a:avLst/>
                </a:prstGeom>
                <a:solidFill>
                  <a:srgbClr val="FF0000"/>
                </a:solidFill>
                <a:ln w="9525">
                  <a:solidFill>
                    <a:srgbClr val="FF0000"/>
                  </a:solidFill>
                  <a:miter lim="800000"/>
                  <a:headEnd/>
                  <a:tailEnd/>
                </a:ln>
              </p:spPr>
              <p:txBody>
                <a:bodyPr wrap="none" anchor="ctr">
                  <a:prstTxWarp prst="textNoShape">
                    <a:avLst/>
                  </a:prstTxWarp>
                </a:bodyPr>
                <a:lstStyle/>
                <a:p>
                  <a:pPr eaLnBrk="0" hangingPunct="0"/>
                  <a:endParaRPr lang="en-US" sz="900" dirty="0">
                    <a:latin typeface="Comic Sans MS"/>
                    <a:cs typeface="Comic Sans MS"/>
                  </a:endParaRPr>
                </a:p>
              </p:txBody>
            </p:sp>
            <p:sp>
              <p:nvSpPr>
                <p:cNvPr id="86" name="Freeform 93">
                  <a:extLst>
                    <a:ext uri="{FF2B5EF4-FFF2-40B4-BE49-F238E27FC236}">
                      <a16:creationId xmlns:a16="http://schemas.microsoft.com/office/drawing/2014/main" id="{7C2D4915-1DFA-F443-AAF8-04554072D687}"/>
                    </a:ext>
                  </a:extLst>
                </p:cNvPr>
                <p:cNvSpPr>
                  <a:spLocks noChangeAspect="1"/>
                </p:cNvSpPr>
                <p:nvPr/>
              </p:nvSpPr>
              <p:spPr bwMode="auto">
                <a:xfrm>
                  <a:off x="1813" y="2490"/>
                  <a:ext cx="492" cy="258"/>
                </a:xfrm>
                <a:custGeom>
                  <a:avLst/>
                  <a:gdLst>
                    <a:gd name="T0" fmla="*/ 104 w 492"/>
                    <a:gd name="T1" fmla="*/ 258 h 258"/>
                    <a:gd name="T2" fmla="*/ 0 w 492"/>
                    <a:gd name="T3" fmla="*/ 258 h 258"/>
                    <a:gd name="T4" fmla="*/ 0 w 492"/>
                    <a:gd name="T5" fmla="*/ 0 h 258"/>
                    <a:gd name="T6" fmla="*/ 364 w 492"/>
                    <a:gd name="T7" fmla="*/ 0 h 258"/>
                    <a:gd name="T8" fmla="*/ 492 w 492"/>
                    <a:gd name="T9" fmla="*/ 218 h 258"/>
                    <a:gd name="T10" fmla="*/ 190 w 492"/>
                    <a:gd name="T11" fmla="*/ 218 h 258"/>
                    <a:gd name="T12" fmla="*/ 146 w 492"/>
                    <a:gd name="T13" fmla="*/ 128 h 258"/>
                    <a:gd name="T14" fmla="*/ 80 w 492"/>
                    <a:gd name="T15" fmla="*/ 162 h 258"/>
                    <a:gd name="T16" fmla="*/ 104 w 492"/>
                    <a:gd name="T17" fmla="*/ 258 h 25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92"/>
                    <a:gd name="T28" fmla="*/ 0 h 258"/>
                    <a:gd name="T29" fmla="*/ 492 w 492"/>
                    <a:gd name="T30" fmla="*/ 258 h 25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92" h="258">
                      <a:moveTo>
                        <a:pt x="104" y="258"/>
                      </a:moveTo>
                      <a:lnTo>
                        <a:pt x="0" y="258"/>
                      </a:lnTo>
                      <a:lnTo>
                        <a:pt x="0" y="0"/>
                      </a:lnTo>
                      <a:lnTo>
                        <a:pt x="364" y="0"/>
                      </a:lnTo>
                      <a:lnTo>
                        <a:pt x="492" y="218"/>
                      </a:lnTo>
                      <a:lnTo>
                        <a:pt x="190" y="218"/>
                      </a:lnTo>
                      <a:lnTo>
                        <a:pt x="146" y="128"/>
                      </a:lnTo>
                      <a:lnTo>
                        <a:pt x="80" y="162"/>
                      </a:lnTo>
                      <a:lnTo>
                        <a:pt x="104" y="258"/>
                      </a:lnTo>
                      <a:close/>
                    </a:path>
                  </a:pathLst>
                </a:custGeom>
                <a:solidFill>
                  <a:schemeClr val="hlink"/>
                </a:solidFill>
                <a:ln w="9525">
                  <a:solidFill>
                    <a:schemeClr val="tx1"/>
                  </a:solidFill>
                  <a:round/>
                  <a:headEnd/>
                  <a:tailEnd/>
                </a:ln>
              </p:spPr>
              <p:txBody>
                <a:bodyPr wrap="none" anchor="ctr">
                  <a:prstTxWarp prst="textNoShape">
                    <a:avLst/>
                  </a:prstTxWarp>
                </a:bodyPr>
                <a:lstStyle/>
                <a:p>
                  <a:pPr eaLnBrk="0" hangingPunct="0"/>
                  <a:endParaRPr lang="en-US" sz="900" dirty="0">
                    <a:latin typeface="Comic Sans MS"/>
                    <a:cs typeface="Comic Sans MS"/>
                  </a:endParaRPr>
                </a:p>
              </p:txBody>
            </p:sp>
            <p:sp>
              <p:nvSpPr>
                <p:cNvPr id="87" name="Rectangle 94">
                  <a:extLst>
                    <a:ext uri="{FF2B5EF4-FFF2-40B4-BE49-F238E27FC236}">
                      <a16:creationId xmlns:a16="http://schemas.microsoft.com/office/drawing/2014/main" id="{EBC7411E-D3E3-854F-B006-6D7FA28A1AC4}"/>
                    </a:ext>
                  </a:extLst>
                </p:cNvPr>
                <p:cNvSpPr>
                  <a:spLocks noChangeAspect="1" noChangeArrowheads="1"/>
                </p:cNvSpPr>
                <p:nvPr/>
              </p:nvSpPr>
              <p:spPr bwMode="auto">
                <a:xfrm rot="19560000">
                  <a:off x="2198" y="2475"/>
                  <a:ext cx="62" cy="62"/>
                </a:xfrm>
                <a:prstGeom prst="rect">
                  <a:avLst/>
                </a:prstGeom>
                <a:solidFill>
                  <a:srgbClr val="FF0000"/>
                </a:solidFill>
                <a:ln w="9525">
                  <a:solidFill>
                    <a:srgbClr val="FF0000"/>
                  </a:solidFill>
                  <a:miter lim="800000"/>
                  <a:headEnd/>
                  <a:tailEnd/>
                </a:ln>
              </p:spPr>
              <p:txBody>
                <a:bodyPr wrap="none" anchor="ctr">
                  <a:prstTxWarp prst="textNoShape">
                    <a:avLst/>
                  </a:prstTxWarp>
                </a:bodyPr>
                <a:lstStyle/>
                <a:p>
                  <a:pPr eaLnBrk="0" hangingPunct="0"/>
                  <a:endParaRPr lang="en-US" sz="900" dirty="0">
                    <a:latin typeface="Comic Sans MS"/>
                    <a:cs typeface="Comic Sans MS"/>
                  </a:endParaRPr>
                </a:p>
              </p:txBody>
            </p:sp>
          </p:grpSp>
        </p:grpSp>
        <p:sp>
          <p:nvSpPr>
            <p:cNvPr id="79" name="Block Arc 78">
              <a:extLst>
                <a:ext uri="{FF2B5EF4-FFF2-40B4-BE49-F238E27FC236}">
                  <a16:creationId xmlns:a16="http://schemas.microsoft.com/office/drawing/2014/main" id="{8B537F5F-BA29-6F43-A898-E9DCEA092A16}"/>
                </a:ext>
              </a:extLst>
            </p:cNvPr>
            <p:cNvSpPr/>
            <p:nvPr/>
          </p:nvSpPr>
          <p:spPr>
            <a:xfrm>
              <a:off x="5588252" y="3170070"/>
              <a:ext cx="1097280" cy="1097280"/>
            </a:xfrm>
            <a:prstGeom prst="blockArc">
              <a:avLst>
                <a:gd name="adj1" fmla="val 11067651"/>
                <a:gd name="adj2" fmla="val 10455262"/>
                <a:gd name="adj3" fmla="val 3178"/>
              </a:avLst>
            </a:prstGeom>
            <a:solidFill>
              <a:srgbClr val="000090"/>
            </a:solidFill>
            <a:ln>
              <a:solidFill>
                <a:srgbClr val="00009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sp>
          <p:nvSpPr>
            <p:cNvPr id="80" name="Rounded Rectangle 79">
              <a:extLst>
                <a:ext uri="{FF2B5EF4-FFF2-40B4-BE49-F238E27FC236}">
                  <a16:creationId xmlns:a16="http://schemas.microsoft.com/office/drawing/2014/main" id="{3193582F-F49A-B245-8112-C931A168266A}"/>
                </a:ext>
              </a:extLst>
            </p:cNvPr>
            <p:cNvSpPr/>
            <p:nvPr/>
          </p:nvSpPr>
          <p:spPr>
            <a:xfrm>
              <a:off x="4999853" y="3634286"/>
              <a:ext cx="631010" cy="164592"/>
            </a:xfrm>
            <a:prstGeom prst="roundRect">
              <a:avLst/>
            </a:prstGeom>
            <a:solidFill>
              <a:srgbClr val="000090"/>
            </a:solidFill>
            <a:ln>
              <a:solidFill>
                <a:srgbClr val="00009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81" name="Rounded Rectangle 80">
              <a:extLst>
                <a:ext uri="{FF2B5EF4-FFF2-40B4-BE49-F238E27FC236}">
                  <a16:creationId xmlns:a16="http://schemas.microsoft.com/office/drawing/2014/main" id="{D9FEB39B-F60C-3647-BB18-3C629FEFB822}"/>
                </a:ext>
              </a:extLst>
            </p:cNvPr>
            <p:cNvSpPr/>
            <p:nvPr/>
          </p:nvSpPr>
          <p:spPr>
            <a:xfrm>
              <a:off x="5060949" y="3656553"/>
              <a:ext cx="618229" cy="118872"/>
            </a:xfrm>
            <a:prstGeom prst="round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82" name="Oval 81">
              <a:extLst>
                <a:ext uri="{FF2B5EF4-FFF2-40B4-BE49-F238E27FC236}">
                  <a16:creationId xmlns:a16="http://schemas.microsoft.com/office/drawing/2014/main" id="{886D2B59-AD67-044E-A362-3317402EAE75}"/>
                </a:ext>
              </a:extLst>
            </p:cNvPr>
            <p:cNvSpPr/>
            <p:nvPr/>
          </p:nvSpPr>
          <p:spPr>
            <a:xfrm>
              <a:off x="5200650" y="3694093"/>
              <a:ext cx="45720" cy="45720"/>
            </a:xfrm>
            <a:prstGeom prst="ellipse">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grpSp>
        <p:nvGrpSpPr>
          <p:cNvPr id="8" name="Group 480">
            <a:extLst>
              <a:ext uri="{FF2B5EF4-FFF2-40B4-BE49-F238E27FC236}">
                <a16:creationId xmlns:a16="http://schemas.microsoft.com/office/drawing/2014/main" id="{B7533F5D-0CAE-E04A-B580-180139934973}"/>
              </a:ext>
            </a:extLst>
          </p:cNvPr>
          <p:cNvGrpSpPr>
            <a:grpSpLocks noChangeAspect="1"/>
          </p:cNvGrpSpPr>
          <p:nvPr/>
        </p:nvGrpSpPr>
        <p:grpSpPr>
          <a:xfrm>
            <a:off x="6043632" y="1958656"/>
            <a:ext cx="629867" cy="330067"/>
            <a:chOff x="4166066" y="3056387"/>
            <a:chExt cx="2519466" cy="1320268"/>
          </a:xfrm>
        </p:grpSpPr>
        <p:grpSp>
          <p:nvGrpSpPr>
            <p:cNvPr id="65" name="Group 86">
              <a:extLst>
                <a:ext uri="{FF2B5EF4-FFF2-40B4-BE49-F238E27FC236}">
                  <a16:creationId xmlns:a16="http://schemas.microsoft.com/office/drawing/2014/main" id="{4F78E9D3-053A-CE48-A7D1-9611B8CB6E77}"/>
                </a:ext>
              </a:extLst>
            </p:cNvPr>
            <p:cNvGrpSpPr>
              <a:grpSpLocks noChangeAspect="1"/>
            </p:cNvGrpSpPr>
            <p:nvPr/>
          </p:nvGrpSpPr>
          <p:grpSpPr bwMode="auto">
            <a:xfrm>
              <a:off x="4166066" y="3056387"/>
              <a:ext cx="1406168" cy="1320268"/>
              <a:chOff x="1815" y="2475"/>
              <a:chExt cx="492" cy="547"/>
            </a:xfrm>
          </p:grpSpPr>
          <p:grpSp>
            <p:nvGrpSpPr>
              <p:cNvPr id="70" name="Group 87">
                <a:extLst>
                  <a:ext uri="{FF2B5EF4-FFF2-40B4-BE49-F238E27FC236}">
                    <a16:creationId xmlns:a16="http://schemas.microsoft.com/office/drawing/2014/main" id="{EE3EA10A-763D-F14F-A70F-605DAB07D036}"/>
                  </a:ext>
                </a:extLst>
              </p:cNvPr>
              <p:cNvGrpSpPr>
                <a:grpSpLocks noChangeAspect="1"/>
              </p:cNvGrpSpPr>
              <p:nvPr/>
            </p:nvGrpSpPr>
            <p:grpSpPr bwMode="auto">
              <a:xfrm>
                <a:off x="1815" y="2475"/>
                <a:ext cx="492" cy="273"/>
                <a:chOff x="1815" y="2475"/>
                <a:chExt cx="492" cy="273"/>
              </a:xfrm>
            </p:grpSpPr>
            <p:sp>
              <p:nvSpPr>
                <p:cNvPr id="75" name="Rectangle 88">
                  <a:extLst>
                    <a:ext uri="{FF2B5EF4-FFF2-40B4-BE49-F238E27FC236}">
                      <a16:creationId xmlns:a16="http://schemas.microsoft.com/office/drawing/2014/main" id="{5634C8FD-12F1-7E4E-AE66-4CAC16C768BB}"/>
                    </a:ext>
                  </a:extLst>
                </p:cNvPr>
                <p:cNvSpPr>
                  <a:spLocks noChangeAspect="1" noChangeArrowheads="1"/>
                </p:cNvSpPr>
                <p:nvPr/>
              </p:nvSpPr>
              <p:spPr bwMode="auto">
                <a:xfrm rot="20160000">
                  <a:off x="1910" y="2643"/>
                  <a:ext cx="62" cy="62"/>
                </a:xfrm>
                <a:prstGeom prst="rect">
                  <a:avLst/>
                </a:prstGeom>
                <a:solidFill>
                  <a:srgbClr val="FF0000"/>
                </a:solidFill>
                <a:ln w="9525">
                  <a:solidFill>
                    <a:srgbClr val="FF0000"/>
                  </a:solidFill>
                  <a:miter lim="800000"/>
                  <a:headEnd/>
                  <a:tailEnd/>
                </a:ln>
              </p:spPr>
              <p:txBody>
                <a:bodyPr wrap="none" anchor="ctr">
                  <a:prstTxWarp prst="textNoShape">
                    <a:avLst/>
                  </a:prstTxWarp>
                </a:bodyPr>
                <a:lstStyle/>
                <a:p>
                  <a:pPr eaLnBrk="0" hangingPunct="0"/>
                  <a:endParaRPr lang="en-US" sz="900" dirty="0">
                    <a:latin typeface="Comic Sans MS"/>
                    <a:cs typeface="Comic Sans MS"/>
                  </a:endParaRPr>
                </a:p>
              </p:txBody>
            </p:sp>
            <p:sp>
              <p:nvSpPr>
                <p:cNvPr id="76" name="Freeform 89">
                  <a:extLst>
                    <a:ext uri="{FF2B5EF4-FFF2-40B4-BE49-F238E27FC236}">
                      <a16:creationId xmlns:a16="http://schemas.microsoft.com/office/drawing/2014/main" id="{55EB8A3B-2FB8-834C-AC09-63792452BBBC}"/>
                    </a:ext>
                  </a:extLst>
                </p:cNvPr>
                <p:cNvSpPr>
                  <a:spLocks noChangeAspect="1"/>
                </p:cNvSpPr>
                <p:nvPr/>
              </p:nvSpPr>
              <p:spPr bwMode="auto">
                <a:xfrm>
                  <a:off x="1815" y="2490"/>
                  <a:ext cx="492" cy="258"/>
                </a:xfrm>
                <a:custGeom>
                  <a:avLst/>
                  <a:gdLst>
                    <a:gd name="T0" fmla="*/ 104 w 492"/>
                    <a:gd name="T1" fmla="*/ 258 h 258"/>
                    <a:gd name="T2" fmla="*/ 0 w 492"/>
                    <a:gd name="T3" fmla="*/ 258 h 258"/>
                    <a:gd name="T4" fmla="*/ 0 w 492"/>
                    <a:gd name="T5" fmla="*/ 0 h 258"/>
                    <a:gd name="T6" fmla="*/ 364 w 492"/>
                    <a:gd name="T7" fmla="*/ 0 h 258"/>
                    <a:gd name="T8" fmla="*/ 492 w 492"/>
                    <a:gd name="T9" fmla="*/ 218 h 258"/>
                    <a:gd name="T10" fmla="*/ 190 w 492"/>
                    <a:gd name="T11" fmla="*/ 218 h 258"/>
                    <a:gd name="T12" fmla="*/ 146 w 492"/>
                    <a:gd name="T13" fmla="*/ 128 h 258"/>
                    <a:gd name="T14" fmla="*/ 80 w 492"/>
                    <a:gd name="T15" fmla="*/ 162 h 258"/>
                    <a:gd name="T16" fmla="*/ 104 w 492"/>
                    <a:gd name="T17" fmla="*/ 258 h 25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92"/>
                    <a:gd name="T28" fmla="*/ 0 h 258"/>
                    <a:gd name="T29" fmla="*/ 492 w 492"/>
                    <a:gd name="T30" fmla="*/ 258 h 25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92" h="258">
                      <a:moveTo>
                        <a:pt x="104" y="258"/>
                      </a:moveTo>
                      <a:lnTo>
                        <a:pt x="0" y="258"/>
                      </a:lnTo>
                      <a:lnTo>
                        <a:pt x="0" y="0"/>
                      </a:lnTo>
                      <a:lnTo>
                        <a:pt x="364" y="0"/>
                      </a:lnTo>
                      <a:lnTo>
                        <a:pt x="492" y="218"/>
                      </a:lnTo>
                      <a:lnTo>
                        <a:pt x="190" y="218"/>
                      </a:lnTo>
                      <a:lnTo>
                        <a:pt x="146" y="128"/>
                      </a:lnTo>
                      <a:lnTo>
                        <a:pt x="80" y="162"/>
                      </a:lnTo>
                      <a:lnTo>
                        <a:pt x="104" y="258"/>
                      </a:lnTo>
                      <a:close/>
                    </a:path>
                  </a:pathLst>
                </a:custGeom>
                <a:solidFill>
                  <a:schemeClr val="hlink"/>
                </a:solidFill>
                <a:ln w="9525">
                  <a:solidFill>
                    <a:schemeClr val="tx1"/>
                  </a:solidFill>
                  <a:round/>
                  <a:headEnd/>
                  <a:tailEnd/>
                </a:ln>
              </p:spPr>
              <p:txBody>
                <a:bodyPr wrap="none" anchor="ctr">
                  <a:prstTxWarp prst="textNoShape">
                    <a:avLst/>
                  </a:prstTxWarp>
                </a:bodyPr>
                <a:lstStyle/>
                <a:p>
                  <a:pPr eaLnBrk="0" hangingPunct="0"/>
                  <a:endParaRPr lang="en-US" sz="900" dirty="0">
                    <a:latin typeface="Comic Sans MS"/>
                    <a:cs typeface="Comic Sans MS"/>
                  </a:endParaRPr>
                </a:p>
              </p:txBody>
            </p:sp>
            <p:sp>
              <p:nvSpPr>
                <p:cNvPr id="77" name="Rectangle 90">
                  <a:extLst>
                    <a:ext uri="{FF2B5EF4-FFF2-40B4-BE49-F238E27FC236}">
                      <a16:creationId xmlns:a16="http://schemas.microsoft.com/office/drawing/2014/main" id="{A47E393A-34C5-8D46-8FEE-E461AE268783}"/>
                    </a:ext>
                  </a:extLst>
                </p:cNvPr>
                <p:cNvSpPr>
                  <a:spLocks noChangeAspect="1" noChangeArrowheads="1"/>
                </p:cNvSpPr>
                <p:nvPr/>
              </p:nvSpPr>
              <p:spPr bwMode="auto">
                <a:xfrm rot="19560000">
                  <a:off x="2198" y="2475"/>
                  <a:ext cx="62" cy="62"/>
                </a:xfrm>
                <a:prstGeom prst="rect">
                  <a:avLst/>
                </a:prstGeom>
                <a:solidFill>
                  <a:srgbClr val="FF0000"/>
                </a:solidFill>
                <a:ln w="9525">
                  <a:solidFill>
                    <a:srgbClr val="FF0000"/>
                  </a:solidFill>
                  <a:miter lim="800000"/>
                  <a:headEnd/>
                  <a:tailEnd/>
                </a:ln>
              </p:spPr>
              <p:txBody>
                <a:bodyPr wrap="none" anchor="ctr">
                  <a:prstTxWarp prst="textNoShape">
                    <a:avLst/>
                  </a:prstTxWarp>
                </a:bodyPr>
                <a:lstStyle/>
                <a:p>
                  <a:pPr eaLnBrk="0" hangingPunct="0"/>
                  <a:endParaRPr lang="en-US" sz="900" dirty="0">
                    <a:latin typeface="Comic Sans MS"/>
                    <a:cs typeface="Comic Sans MS"/>
                  </a:endParaRPr>
                </a:p>
              </p:txBody>
            </p:sp>
          </p:grpSp>
          <p:grpSp>
            <p:nvGrpSpPr>
              <p:cNvPr id="71" name="Group 91">
                <a:extLst>
                  <a:ext uri="{FF2B5EF4-FFF2-40B4-BE49-F238E27FC236}">
                    <a16:creationId xmlns:a16="http://schemas.microsoft.com/office/drawing/2014/main" id="{394D2A37-2A37-C949-8CAB-D1D4A96C3EA7}"/>
                  </a:ext>
                </a:extLst>
              </p:cNvPr>
              <p:cNvGrpSpPr>
                <a:grpSpLocks noChangeAspect="1"/>
              </p:cNvGrpSpPr>
              <p:nvPr/>
            </p:nvGrpSpPr>
            <p:grpSpPr bwMode="auto">
              <a:xfrm flipV="1">
                <a:off x="1815" y="2749"/>
                <a:ext cx="492" cy="273"/>
                <a:chOff x="1813" y="2475"/>
                <a:chExt cx="492" cy="273"/>
              </a:xfrm>
            </p:grpSpPr>
            <p:sp>
              <p:nvSpPr>
                <p:cNvPr id="72" name="Rectangle 92">
                  <a:extLst>
                    <a:ext uri="{FF2B5EF4-FFF2-40B4-BE49-F238E27FC236}">
                      <a16:creationId xmlns:a16="http://schemas.microsoft.com/office/drawing/2014/main" id="{455162FA-5CA5-E54F-8ED8-F559FECF4705}"/>
                    </a:ext>
                  </a:extLst>
                </p:cNvPr>
                <p:cNvSpPr>
                  <a:spLocks noChangeAspect="1" noChangeArrowheads="1"/>
                </p:cNvSpPr>
                <p:nvPr/>
              </p:nvSpPr>
              <p:spPr bwMode="auto">
                <a:xfrm rot="20220000">
                  <a:off x="1910" y="2643"/>
                  <a:ext cx="62" cy="62"/>
                </a:xfrm>
                <a:prstGeom prst="rect">
                  <a:avLst/>
                </a:prstGeom>
                <a:solidFill>
                  <a:srgbClr val="FF0000"/>
                </a:solidFill>
                <a:ln w="9525">
                  <a:solidFill>
                    <a:srgbClr val="FF0000"/>
                  </a:solidFill>
                  <a:miter lim="800000"/>
                  <a:headEnd/>
                  <a:tailEnd/>
                </a:ln>
              </p:spPr>
              <p:txBody>
                <a:bodyPr wrap="none" anchor="ctr">
                  <a:prstTxWarp prst="textNoShape">
                    <a:avLst/>
                  </a:prstTxWarp>
                </a:bodyPr>
                <a:lstStyle/>
                <a:p>
                  <a:pPr eaLnBrk="0" hangingPunct="0"/>
                  <a:endParaRPr lang="en-US" sz="900" dirty="0">
                    <a:latin typeface="Comic Sans MS"/>
                    <a:cs typeface="Comic Sans MS"/>
                  </a:endParaRPr>
                </a:p>
              </p:txBody>
            </p:sp>
            <p:sp>
              <p:nvSpPr>
                <p:cNvPr id="73" name="Freeform 93">
                  <a:extLst>
                    <a:ext uri="{FF2B5EF4-FFF2-40B4-BE49-F238E27FC236}">
                      <a16:creationId xmlns:a16="http://schemas.microsoft.com/office/drawing/2014/main" id="{6A9A57E5-DFA6-6A44-AD73-60018DB21341}"/>
                    </a:ext>
                  </a:extLst>
                </p:cNvPr>
                <p:cNvSpPr>
                  <a:spLocks noChangeAspect="1"/>
                </p:cNvSpPr>
                <p:nvPr/>
              </p:nvSpPr>
              <p:spPr bwMode="auto">
                <a:xfrm>
                  <a:off x="1813" y="2490"/>
                  <a:ext cx="492" cy="258"/>
                </a:xfrm>
                <a:custGeom>
                  <a:avLst/>
                  <a:gdLst>
                    <a:gd name="T0" fmla="*/ 104 w 492"/>
                    <a:gd name="T1" fmla="*/ 258 h 258"/>
                    <a:gd name="T2" fmla="*/ 0 w 492"/>
                    <a:gd name="T3" fmla="*/ 258 h 258"/>
                    <a:gd name="T4" fmla="*/ 0 w 492"/>
                    <a:gd name="T5" fmla="*/ 0 h 258"/>
                    <a:gd name="T6" fmla="*/ 364 w 492"/>
                    <a:gd name="T7" fmla="*/ 0 h 258"/>
                    <a:gd name="T8" fmla="*/ 492 w 492"/>
                    <a:gd name="T9" fmla="*/ 218 h 258"/>
                    <a:gd name="T10" fmla="*/ 190 w 492"/>
                    <a:gd name="T11" fmla="*/ 218 h 258"/>
                    <a:gd name="T12" fmla="*/ 146 w 492"/>
                    <a:gd name="T13" fmla="*/ 128 h 258"/>
                    <a:gd name="T14" fmla="*/ 80 w 492"/>
                    <a:gd name="T15" fmla="*/ 162 h 258"/>
                    <a:gd name="T16" fmla="*/ 104 w 492"/>
                    <a:gd name="T17" fmla="*/ 258 h 25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92"/>
                    <a:gd name="T28" fmla="*/ 0 h 258"/>
                    <a:gd name="T29" fmla="*/ 492 w 492"/>
                    <a:gd name="T30" fmla="*/ 258 h 25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92" h="258">
                      <a:moveTo>
                        <a:pt x="104" y="258"/>
                      </a:moveTo>
                      <a:lnTo>
                        <a:pt x="0" y="258"/>
                      </a:lnTo>
                      <a:lnTo>
                        <a:pt x="0" y="0"/>
                      </a:lnTo>
                      <a:lnTo>
                        <a:pt x="364" y="0"/>
                      </a:lnTo>
                      <a:lnTo>
                        <a:pt x="492" y="218"/>
                      </a:lnTo>
                      <a:lnTo>
                        <a:pt x="190" y="218"/>
                      </a:lnTo>
                      <a:lnTo>
                        <a:pt x="146" y="128"/>
                      </a:lnTo>
                      <a:lnTo>
                        <a:pt x="80" y="162"/>
                      </a:lnTo>
                      <a:lnTo>
                        <a:pt x="104" y="258"/>
                      </a:lnTo>
                      <a:close/>
                    </a:path>
                  </a:pathLst>
                </a:custGeom>
                <a:solidFill>
                  <a:schemeClr val="hlink"/>
                </a:solidFill>
                <a:ln w="9525">
                  <a:solidFill>
                    <a:schemeClr val="tx1"/>
                  </a:solidFill>
                  <a:round/>
                  <a:headEnd/>
                  <a:tailEnd/>
                </a:ln>
              </p:spPr>
              <p:txBody>
                <a:bodyPr wrap="none" anchor="ctr">
                  <a:prstTxWarp prst="textNoShape">
                    <a:avLst/>
                  </a:prstTxWarp>
                </a:bodyPr>
                <a:lstStyle/>
                <a:p>
                  <a:pPr eaLnBrk="0" hangingPunct="0"/>
                  <a:endParaRPr lang="en-US" sz="900" dirty="0">
                    <a:latin typeface="Comic Sans MS"/>
                    <a:cs typeface="Comic Sans MS"/>
                  </a:endParaRPr>
                </a:p>
              </p:txBody>
            </p:sp>
            <p:sp>
              <p:nvSpPr>
                <p:cNvPr id="74" name="Rectangle 94">
                  <a:extLst>
                    <a:ext uri="{FF2B5EF4-FFF2-40B4-BE49-F238E27FC236}">
                      <a16:creationId xmlns:a16="http://schemas.microsoft.com/office/drawing/2014/main" id="{EF5C0BD3-528D-8547-8252-545E0C0559DD}"/>
                    </a:ext>
                  </a:extLst>
                </p:cNvPr>
                <p:cNvSpPr>
                  <a:spLocks noChangeAspect="1" noChangeArrowheads="1"/>
                </p:cNvSpPr>
                <p:nvPr/>
              </p:nvSpPr>
              <p:spPr bwMode="auto">
                <a:xfrm rot="19560000">
                  <a:off x="2198" y="2475"/>
                  <a:ext cx="62" cy="62"/>
                </a:xfrm>
                <a:prstGeom prst="rect">
                  <a:avLst/>
                </a:prstGeom>
                <a:solidFill>
                  <a:srgbClr val="FF0000"/>
                </a:solidFill>
                <a:ln w="9525">
                  <a:solidFill>
                    <a:srgbClr val="FF0000"/>
                  </a:solidFill>
                  <a:miter lim="800000"/>
                  <a:headEnd/>
                  <a:tailEnd/>
                </a:ln>
              </p:spPr>
              <p:txBody>
                <a:bodyPr wrap="none" anchor="ctr">
                  <a:prstTxWarp prst="textNoShape">
                    <a:avLst/>
                  </a:prstTxWarp>
                </a:bodyPr>
                <a:lstStyle/>
                <a:p>
                  <a:pPr eaLnBrk="0" hangingPunct="0"/>
                  <a:endParaRPr lang="en-US" sz="900" dirty="0">
                    <a:latin typeface="Comic Sans MS"/>
                    <a:cs typeface="Comic Sans MS"/>
                  </a:endParaRPr>
                </a:p>
              </p:txBody>
            </p:sp>
          </p:grpSp>
        </p:grpSp>
        <p:sp>
          <p:nvSpPr>
            <p:cNvPr id="66" name="Block Arc 65">
              <a:extLst>
                <a:ext uri="{FF2B5EF4-FFF2-40B4-BE49-F238E27FC236}">
                  <a16:creationId xmlns:a16="http://schemas.microsoft.com/office/drawing/2014/main" id="{74437B13-31DD-3448-A5A6-9A6D417C2614}"/>
                </a:ext>
              </a:extLst>
            </p:cNvPr>
            <p:cNvSpPr/>
            <p:nvPr/>
          </p:nvSpPr>
          <p:spPr>
            <a:xfrm>
              <a:off x="5588252" y="3170070"/>
              <a:ext cx="1097280" cy="1097280"/>
            </a:xfrm>
            <a:prstGeom prst="blockArc">
              <a:avLst>
                <a:gd name="adj1" fmla="val 11067651"/>
                <a:gd name="adj2" fmla="val 10455262"/>
                <a:gd name="adj3" fmla="val 3178"/>
              </a:avLst>
            </a:prstGeom>
            <a:solidFill>
              <a:srgbClr val="000090"/>
            </a:solidFill>
            <a:ln>
              <a:solidFill>
                <a:srgbClr val="00009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sp>
          <p:nvSpPr>
            <p:cNvPr id="67" name="Rounded Rectangle 66">
              <a:extLst>
                <a:ext uri="{FF2B5EF4-FFF2-40B4-BE49-F238E27FC236}">
                  <a16:creationId xmlns:a16="http://schemas.microsoft.com/office/drawing/2014/main" id="{5F6A549E-4417-E04B-9849-D7A892960584}"/>
                </a:ext>
              </a:extLst>
            </p:cNvPr>
            <p:cNvSpPr/>
            <p:nvPr/>
          </p:nvSpPr>
          <p:spPr>
            <a:xfrm>
              <a:off x="4999853" y="3634286"/>
              <a:ext cx="631010" cy="164592"/>
            </a:xfrm>
            <a:prstGeom prst="roundRect">
              <a:avLst/>
            </a:prstGeom>
            <a:solidFill>
              <a:srgbClr val="000090"/>
            </a:solidFill>
            <a:ln>
              <a:solidFill>
                <a:srgbClr val="00009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68" name="Rounded Rectangle 67">
              <a:extLst>
                <a:ext uri="{FF2B5EF4-FFF2-40B4-BE49-F238E27FC236}">
                  <a16:creationId xmlns:a16="http://schemas.microsoft.com/office/drawing/2014/main" id="{DE1A011D-B200-B743-BE55-EF7E797E539E}"/>
                </a:ext>
              </a:extLst>
            </p:cNvPr>
            <p:cNvSpPr/>
            <p:nvPr/>
          </p:nvSpPr>
          <p:spPr>
            <a:xfrm>
              <a:off x="5060949" y="3656553"/>
              <a:ext cx="618229" cy="118872"/>
            </a:xfrm>
            <a:prstGeom prst="round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69" name="Oval 68">
              <a:extLst>
                <a:ext uri="{FF2B5EF4-FFF2-40B4-BE49-F238E27FC236}">
                  <a16:creationId xmlns:a16="http://schemas.microsoft.com/office/drawing/2014/main" id="{9E2434FB-9BC8-9343-AC3B-420DD3845006}"/>
                </a:ext>
              </a:extLst>
            </p:cNvPr>
            <p:cNvSpPr/>
            <p:nvPr/>
          </p:nvSpPr>
          <p:spPr>
            <a:xfrm>
              <a:off x="5200650" y="3694093"/>
              <a:ext cx="45720" cy="45720"/>
            </a:xfrm>
            <a:prstGeom prst="ellipse">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grpSp>
        <p:nvGrpSpPr>
          <p:cNvPr id="9" name="Group 480">
            <a:extLst>
              <a:ext uri="{FF2B5EF4-FFF2-40B4-BE49-F238E27FC236}">
                <a16:creationId xmlns:a16="http://schemas.microsoft.com/office/drawing/2014/main" id="{12B4D292-BD77-DA42-B7FF-B98B6A3D5F07}"/>
              </a:ext>
            </a:extLst>
          </p:cNvPr>
          <p:cNvGrpSpPr>
            <a:grpSpLocks noChangeAspect="1"/>
          </p:cNvGrpSpPr>
          <p:nvPr/>
        </p:nvGrpSpPr>
        <p:grpSpPr>
          <a:xfrm>
            <a:off x="6043632" y="1620387"/>
            <a:ext cx="629867" cy="330067"/>
            <a:chOff x="4166066" y="3056387"/>
            <a:chExt cx="2519466" cy="1320268"/>
          </a:xfrm>
        </p:grpSpPr>
        <p:grpSp>
          <p:nvGrpSpPr>
            <p:cNvPr id="52" name="Group 86">
              <a:extLst>
                <a:ext uri="{FF2B5EF4-FFF2-40B4-BE49-F238E27FC236}">
                  <a16:creationId xmlns:a16="http://schemas.microsoft.com/office/drawing/2014/main" id="{139D40DC-34ED-A347-8CD4-44D5139291FE}"/>
                </a:ext>
              </a:extLst>
            </p:cNvPr>
            <p:cNvGrpSpPr>
              <a:grpSpLocks noChangeAspect="1"/>
            </p:cNvGrpSpPr>
            <p:nvPr/>
          </p:nvGrpSpPr>
          <p:grpSpPr bwMode="auto">
            <a:xfrm>
              <a:off x="4166066" y="3056387"/>
              <a:ext cx="1406168" cy="1320268"/>
              <a:chOff x="1815" y="2475"/>
              <a:chExt cx="492" cy="547"/>
            </a:xfrm>
          </p:grpSpPr>
          <p:grpSp>
            <p:nvGrpSpPr>
              <p:cNvPr id="57" name="Group 87">
                <a:extLst>
                  <a:ext uri="{FF2B5EF4-FFF2-40B4-BE49-F238E27FC236}">
                    <a16:creationId xmlns:a16="http://schemas.microsoft.com/office/drawing/2014/main" id="{E350FD7E-BA00-6941-B6FD-2C36CF6005A7}"/>
                  </a:ext>
                </a:extLst>
              </p:cNvPr>
              <p:cNvGrpSpPr>
                <a:grpSpLocks noChangeAspect="1"/>
              </p:cNvGrpSpPr>
              <p:nvPr/>
            </p:nvGrpSpPr>
            <p:grpSpPr bwMode="auto">
              <a:xfrm>
                <a:off x="1815" y="2475"/>
                <a:ext cx="492" cy="273"/>
                <a:chOff x="1815" y="2475"/>
                <a:chExt cx="492" cy="273"/>
              </a:xfrm>
            </p:grpSpPr>
            <p:sp>
              <p:nvSpPr>
                <p:cNvPr id="62" name="Rectangle 88">
                  <a:extLst>
                    <a:ext uri="{FF2B5EF4-FFF2-40B4-BE49-F238E27FC236}">
                      <a16:creationId xmlns:a16="http://schemas.microsoft.com/office/drawing/2014/main" id="{6A6F42F0-0A93-9C48-8C29-584B8679E7AF}"/>
                    </a:ext>
                  </a:extLst>
                </p:cNvPr>
                <p:cNvSpPr>
                  <a:spLocks noChangeAspect="1" noChangeArrowheads="1"/>
                </p:cNvSpPr>
                <p:nvPr/>
              </p:nvSpPr>
              <p:spPr bwMode="auto">
                <a:xfrm rot="20160000">
                  <a:off x="1910" y="2643"/>
                  <a:ext cx="62" cy="62"/>
                </a:xfrm>
                <a:prstGeom prst="rect">
                  <a:avLst/>
                </a:prstGeom>
                <a:solidFill>
                  <a:srgbClr val="FF0000"/>
                </a:solidFill>
                <a:ln w="9525">
                  <a:solidFill>
                    <a:srgbClr val="FF0000"/>
                  </a:solidFill>
                  <a:miter lim="800000"/>
                  <a:headEnd/>
                  <a:tailEnd/>
                </a:ln>
              </p:spPr>
              <p:txBody>
                <a:bodyPr wrap="none" anchor="ctr">
                  <a:prstTxWarp prst="textNoShape">
                    <a:avLst/>
                  </a:prstTxWarp>
                </a:bodyPr>
                <a:lstStyle/>
                <a:p>
                  <a:pPr eaLnBrk="0" hangingPunct="0"/>
                  <a:endParaRPr lang="en-US" sz="900" dirty="0">
                    <a:latin typeface="Comic Sans MS"/>
                    <a:cs typeface="Comic Sans MS"/>
                  </a:endParaRPr>
                </a:p>
              </p:txBody>
            </p:sp>
            <p:sp>
              <p:nvSpPr>
                <p:cNvPr id="63" name="Freeform 89">
                  <a:extLst>
                    <a:ext uri="{FF2B5EF4-FFF2-40B4-BE49-F238E27FC236}">
                      <a16:creationId xmlns:a16="http://schemas.microsoft.com/office/drawing/2014/main" id="{6FA83817-476B-824F-9708-77D72297A42D}"/>
                    </a:ext>
                  </a:extLst>
                </p:cNvPr>
                <p:cNvSpPr>
                  <a:spLocks noChangeAspect="1"/>
                </p:cNvSpPr>
                <p:nvPr/>
              </p:nvSpPr>
              <p:spPr bwMode="auto">
                <a:xfrm>
                  <a:off x="1815" y="2490"/>
                  <a:ext cx="492" cy="258"/>
                </a:xfrm>
                <a:custGeom>
                  <a:avLst/>
                  <a:gdLst>
                    <a:gd name="T0" fmla="*/ 104 w 492"/>
                    <a:gd name="T1" fmla="*/ 258 h 258"/>
                    <a:gd name="T2" fmla="*/ 0 w 492"/>
                    <a:gd name="T3" fmla="*/ 258 h 258"/>
                    <a:gd name="T4" fmla="*/ 0 w 492"/>
                    <a:gd name="T5" fmla="*/ 0 h 258"/>
                    <a:gd name="T6" fmla="*/ 364 w 492"/>
                    <a:gd name="T7" fmla="*/ 0 h 258"/>
                    <a:gd name="T8" fmla="*/ 492 w 492"/>
                    <a:gd name="T9" fmla="*/ 218 h 258"/>
                    <a:gd name="T10" fmla="*/ 190 w 492"/>
                    <a:gd name="T11" fmla="*/ 218 h 258"/>
                    <a:gd name="T12" fmla="*/ 146 w 492"/>
                    <a:gd name="T13" fmla="*/ 128 h 258"/>
                    <a:gd name="T14" fmla="*/ 80 w 492"/>
                    <a:gd name="T15" fmla="*/ 162 h 258"/>
                    <a:gd name="T16" fmla="*/ 104 w 492"/>
                    <a:gd name="T17" fmla="*/ 258 h 25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92"/>
                    <a:gd name="T28" fmla="*/ 0 h 258"/>
                    <a:gd name="T29" fmla="*/ 492 w 492"/>
                    <a:gd name="T30" fmla="*/ 258 h 25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92" h="258">
                      <a:moveTo>
                        <a:pt x="104" y="258"/>
                      </a:moveTo>
                      <a:lnTo>
                        <a:pt x="0" y="258"/>
                      </a:lnTo>
                      <a:lnTo>
                        <a:pt x="0" y="0"/>
                      </a:lnTo>
                      <a:lnTo>
                        <a:pt x="364" y="0"/>
                      </a:lnTo>
                      <a:lnTo>
                        <a:pt x="492" y="218"/>
                      </a:lnTo>
                      <a:lnTo>
                        <a:pt x="190" y="218"/>
                      </a:lnTo>
                      <a:lnTo>
                        <a:pt x="146" y="128"/>
                      </a:lnTo>
                      <a:lnTo>
                        <a:pt x="80" y="162"/>
                      </a:lnTo>
                      <a:lnTo>
                        <a:pt x="104" y="258"/>
                      </a:lnTo>
                      <a:close/>
                    </a:path>
                  </a:pathLst>
                </a:custGeom>
                <a:solidFill>
                  <a:schemeClr val="hlink"/>
                </a:solidFill>
                <a:ln w="9525">
                  <a:solidFill>
                    <a:schemeClr val="tx1"/>
                  </a:solidFill>
                  <a:round/>
                  <a:headEnd/>
                  <a:tailEnd/>
                </a:ln>
              </p:spPr>
              <p:txBody>
                <a:bodyPr wrap="none" anchor="ctr">
                  <a:prstTxWarp prst="textNoShape">
                    <a:avLst/>
                  </a:prstTxWarp>
                </a:bodyPr>
                <a:lstStyle/>
                <a:p>
                  <a:pPr eaLnBrk="0" hangingPunct="0"/>
                  <a:endParaRPr lang="en-US" sz="900" dirty="0">
                    <a:latin typeface="Comic Sans MS"/>
                    <a:cs typeface="Comic Sans MS"/>
                  </a:endParaRPr>
                </a:p>
              </p:txBody>
            </p:sp>
            <p:sp>
              <p:nvSpPr>
                <p:cNvPr id="64" name="Rectangle 90">
                  <a:extLst>
                    <a:ext uri="{FF2B5EF4-FFF2-40B4-BE49-F238E27FC236}">
                      <a16:creationId xmlns:a16="http://schemas.microsoft.com/office/drawing/2014/main" id="{9D581FAD-7F35-CD42-84FF-42B4FBF2CA17}"/>
                    </a:ext>
                  </a:extLst>
                </p:cNvPr>
                <p:cNvSpPr>
                  <a:spLocks noChangeAspect="1" noChangeArrowheads="1"/>
                </p:cNvSpPr>
                <p:nvPr/>
              </p:nvSpPr>
              <p:spPr bwMode="auto">
                <a:xfrm rot="19560000">
                  <a:off x="2198" y="2475"/>
                  <a:ext cx="62" cy="62"/>
                </a:xfrm>
                <a:prstGeom prst="rect">
                  <a:avLst/>
                </a:prstGeom>
                <a:solidFill>
                  <a:srgbClr val="FF0000"/>
                </a:solidFill>
                <a:ln w="9525">
                  <a:solidFill>
                    <a:srgbClr val="FF0000"/>
                  </a:solidFill>
                  <a:miter lim="800000"/>
                  <a:headEnd/>
                  <a:tailEnd/>
                </a:ln>
              </p:spPr>
              <p:txBody>
                <a:bodyPr wrap="none" anchor="ctr">
                  <a:prstTxWarp prst="textNoShape">
                    <a:avLst/>
                  </a:prstTxWarp>
                </a:bodyPr>
                <a:lstStyle/>
                <a:p>
                  <a:pPr eaLnBrk="0" hangingPunct="0"/>
                  <a:endParaRPr lang="en-US" sz="900" dirty="0">
                    <a:latin typeface="Comic Sans MS"/>
                    <a:cs typeface="Comic Sans MS"/>
                  </a:endParaRPr>
                </a:p>
              </p:txBody>
            </p:sp>
          </p:grpSp>
          <p:grpSp>
            <p:nvGrpSpPr>
              <p:cNvPr id="58" name="Group 91">
                <a:extLst>
                  <a:ext uri="{FF2B5EF4-FFF2-40B4-BE49-F238E27FC236}">
                    <a16:creationId xmlns:a16="http://schemas.microsoft.com/office/drawing/2014/main" id="{D0FFAA6B-1E87-AD45-B071-2F930C519CF4}"/>
                  </a:ext>
                </a:extLst>
              </p:cNvPr>
              <p:cNvGrpSpPr>
                <a:grpSpLocks noChangeAspect="1"/>
              </p:cNvGrpSpPr>
              <p:nvPr/>
            </p:nvGrpSpPr>
            <p:grpSpPr bwMode="auto">
              <a:xfrm flipV="1">
                <a:off x="1815" y="2749"/>
                <a:ext cx="492" cy="273"/>
                <a:chOff x="1813" y="2475"/>
                <a:chExt cx="492" cy="273"/>
              </a:xfrm>
            </p:grpSpPr>
            <p:sp>
              <p:nvSpPr>
                <p:cNvPr id="59" name="Rectangle 92">
                  <a:extLst>
                    <a:ext uri="{FF2B5EF4-FFF2-40B4-BE49-F238E27FC236}">
                      <a16:creationId xmlns:a16="http://schemas.microsoft.com/office/drawing/2014/main" id="{C8D5BC06-E9A7-AB4C-A4AF-7B7AF9E70F72}"/>
                    </a:ext>
                  </a:extLst>
                </p:cNvPr>
                <p:cNvSpPr>
                  <a:spLocks noChangeAspect="1" noChangeArrowheads="1"/>
                </p:cNvSpPr>
                <p:nvPr/>
              </p:nvSpPr>
              <p:spPr bwMode="auto">
                <a:xfrm rot="20220000">
                  <a:off x="1910" y="2643"/>
                  <a:ext cx="62" cy="62"/>
                </a:xfrm>
                <a:prstGeom prst="rect">
                  <a:avLst/>
                </a:prstGeom>
                <a:solidFill>
                  <a:srgbClr val="FF0000"/>
                </a:solidFill>
                <a:ln w="9525">
                  <a:solidFill>
                    <a:srgbClr val="FF0000"/>
                  </a:solidFill>
                  <a:miter lim="800000"/>
                  <a:headEnd/>
                  <a:tailEnd/>
                </a:ln>
              </p:spPr>
              <p:txBody>
                <a:bodyPr wrap="none" anchor="ctr">
                  <a:prstTxWarp prst="textNoShape">
                    <a:avLst/>
                  </a:prstTxWarp>
                </a:bodyPr>
                <a:lstStyle/>
                <a:p>
                  <a:pPr eaLnBrk="0" hangingPunct="0"/>
                  <a:endParaRPr lang="en-US" sz="900" dirty="0">
                    <a:latin typeface="Comic Sans MS"/>
                    <a:cs typeface="Comic Sans MS"/>
                  </a:endParaRPr>
                </a:p>
              </p:txBody>
            </p:sp>
            <p:sp>
              <p:nvSpPr>
                <p:cNvPr id="60" name="Freeform 93">
                  <a:extLst>
                    <a:ext uri="{FF2B5EF4-FFF2-40B4-BE49-F238E27FC236}">
                      <a16:creationId xmlns:a16="http://schemas.microsoft.com/office/drawing/2014/main" id="{C79C8BEA-E2CF-5349-9095-FE6776ABE756}"/>
                    </a:ext>
                  </a:extLst>
                </p:cNvPr>
                <p:cNvSpPr>
                  <a:spLocks noChangeAspect="1"/>
                </p:cNvSpPr>
                <p:nvPr/>
              </p:nvSpPr>
              <p:spPr bwMode="auto">
                <a:xfrm>
                  <a:off x="1813" y="2490"/>
                  <a:ext cx="492" cy="258"/>
                </a:xfrm>
                <a:custGeom>
                  <a:avLst/>
                  <a:gdLst>
                    <a:gd name="T0" fmla="*/ 104 w 492"/>
                    <a:gd name="T1" fmla="*/ 258 h 258"/>
                    <a:gd name="T2" fmla="*/ 0 w 492"/>
                    <a:gd name="T3" fmla="*/ 258 h 258"/>
                    <a:gd name="T4" fmla="*/ 0 w 492"/>
                    <a:gd name="T5" fmla="*/ 0 h 258"/>
                    <a:gd name="T6" fmla="*/ 364 w 492"/>
                    <a:gd name="T7" fmla="*/ 0 h 258"/>
                    <a:gd name="T8" fmla="*/ 492 w 492"/>
                    <a:gd name="T9" fmla="*/ 218 h 258"/>
                    <a:gd name="T10" fmla="*/ 190 w 492"/>
                    <a:gd name="T11" fmla="*/ 218 h 258"/>
                    <a:gd name="T12" fmla="*/ 146 w 492"/>
                    <a:gd name="T13" fmla="*/ 128 h 258"/>
                    <a:gd name="T14" fmla="*/ 80 w 492"/>
                    <a:gd name="T15" fmla="*/ 162 h 258"/>
                    <a:gd name="T16" fmla="*/ 104 w 492"/>
                    <a:gd name="T17" fmla="*/ 258 h 25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92"/>
                    <a:gd name="T28" fmla="*/ 0 h 258"/>
                    <a:gd name="T29" fmla="*/ 492 w 492"/>
                    <a:gd name="T30" fmla="*/ 258 h 25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92" h="258">
                      <a:moveTo>
                        <a:pt x="104" y="258"/>
                      </a:moveTo>
                      <a:lnTo>
                        <a:pt x="0" y="258"/>
                      </a:lnTo>
                      <a:lnTo>
                        <a:pt x="0" y="0"/>
                      </a:lnTo>
                      <a:lnTo>
                        <a:pt x="364" y="0"/>
                      </a:lnTo>
                      <a:lnTo>
                        <a:pt x="492" y="218"/>
                      </a:lnTo>
                      <a:lnTo>
                        <a:pt x="190" y="218"/>
                      </a:lnTo>
                      <a:lnTo>
                        <a:pt x="146" y="128"/>
                      </a:lnTo>
                      <a:lnTo>
                        <a:pt x="80" y="162"/>
                      </a:lnTo>
                      <a:lnTo>
                        <a:pt x="104" y="258"/>
                      </a:lnTo>
                      <a:close/>
                    </a:path>
                  </a:pathLst>
                </a:custGeom>
                <a:solidFill>
                  <a:schemeClr val="hlink"/>
                </a:solidFill>
                <a:ln w="9525">
                  <a:solidFill>
                    <a:schemeClr val="tx1"/>
                  </a:solidFill>
                  <a:round/>
                  <a:headEnd/>
                  <a:tailEnd/>
                </a:ln>
              </p:spPr>
              <p:txBody>
                <a:bodyPr wrap="none" anchor="ctr">
                  <a:prstTxWarp prst="textNoShape">
                    <a:avLst/>
                  </a:prstTxWarp>
                </a:bodyPr>
                <a:lstStyle/>
                <a:p>
                  <a:pPr eaLnBrk="0" hangingPunct="0"/>
                  <a:endParaRPr lang="en-US" sz="900" dirty="0">
                    <a:latin typeface="Comic Sans MS"/>
                    <a:cs typeface="Comic Sans MS"/>
                  </a:endParaRPr>
                </a:p>
              </p:txBody>
            </p:sp>
            <p:sp>
              <p:nvSpPr>
                <p:cNvPr id="61" name="Rectangle 94">
                  <a:extLst>
                    <a:ext uri="{FF2B5EF4-FFF2-40B4-BE49-F238E27FC236}">
                      <a16:creationId xmlns:a16="http://schemas.microsoft.com/office/drawing/2014/main" id="{D073B925-B108-A443-95D5-BE99637B61D8}"/>
                    </a:ext>
                  </a:extLst>
                </p:cNvPr>
                <p:cNvSpPr>
                  <a:spLocks noChangeAspect="1" noChangeArrowheads="1"/>
                </p:cNvSpPr>
                <p:nvPr/>
              </p:nvSpPr>
              <p:spPr bwMode="auto">
                <a:xfrm rot="19560000">
                  <a:off x="2198" y="2475"/>
                  <a:ext cx="62" cy="62"/>
                </a:xfrm>
                <a:prstGeom prst="rect">
                  <a:avLst/>
                </a:prstGeom>
                <a:solidFill>
                  <a:srgbClr val="FF0000"/>
                </a:solidFill>
                <a:ln w="9525">
                  <a:solidFill>
                    <a:srgbClr val="FF0000"/>
                  </a:solidFill>
                  <a:miter lim="800000"/>
                  <a:headEnd/>
                  <a:tailEnd/>
                </a:ln>
              </p:spPr>
              <p:txBody>
                <a:bodyPr wrap="none" anchor="ctr">
                  <a:prstTxWarp prst="textNoShape">
                    <a:avLst/>
                  </a:prstTxWarp>
                </a:bodyPr>
                <a:lstStyle/>
                <a:p>
                  <a:pPr eaLnBrk="0" hangingPunct="0"/>
                  <a:endParaRPr lang="en-US" sz="900" dirty="0">
                    <a:latin typeface="Comic Sans MS"/>
                    <a:cs typeface="Comic Sans MS"/>
                  </a:endParaRPr>
                </a:p>
              </p:txBody>
            </p:sp>
          </p:grpSp>
        </p:grpSp>
        <p:sp>
          <p:nvSpPr>
            <p:cNvPr id="53" name="Block Arc 52">
              <a:extLst>
                <a:ext uri="{FF2B5EF4-FFF2-40B4-BE49-F238E27FC236}">
                  <a16:creationId xmlns:a16="http://schemas.microsoft.com/office/drawing/2014/main" id="{268E6F8A-DCAB-3749-96C0-43A0948CC523}"/>
                </a:ext>
              </a:extLst>
            </p:cNvPr>
            <p:cNvSpPr/>
            <p:nvPr/>
          </p:nvSpPr>
          <p:spPr>
            <a:xfrm>
              <a:off x="5588252" y="3170070"/>
              <a:ext cx="1097280" cy="1097280"/>
            </a:xfrm>
            <a:prstGeom prst="blockArc">
              <a:avLst>
                <a:gd name="adj1" fmla="val 11067651"/>
                <a:gd name="adj2" fmla="val 10455262"/>
                <a:gd name="adj3" fmla="val 3178"/>
              </a:avLst>
            </a:prstGeom>
            <a:solidFill>
              <a:srgbClr val="000090"/>
            </a:solidFill>
            <a:ln>
              <a:solidFill>
                <a:srgbClr val="00009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sp>
          <p:nvSpPr>
            <p:cNvPr id="54" name="Rounded Rectangle 53">
              <a:extLst>
                <a:ext uri="{FF2B5EF4-FFF2-40B4-BE49-F238E27FC236}">
                  <a16:creationId xmlns:a16="http://schemas.microsoft.com/office/drawing/2014/main" id="{E9897AE1-460C-2441-881F-87A7AB4DE07C}"/>
                </a:ext>
              </a:extLst>
            </p:cNvPr>
            <p:cNvSpPr/>
            <p:nvPr/>
          </p:nvSpPr>
          <p:spPr>
            <a:xfrm>
              <a:off x="4999853" y="3634286"/>
              <a:ext cx="631010" cy="164592"/>
            </a:xfrm>
            <a:prstGeom prst="roundRect">
              <a:avLst/>
            </a:prstGeom>
            <a:solidFill>
              <a:srgbClr val="000090"/>
            </a:solidFill>
            <a:ln>
              <a:solidFill>
                <a:srgbClr val="00009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55" name="Rounded Rectangle 54">
              <a:extLst>
                <a:ext uri="{FF2B5EF4-FFF2-40B4-BE49-F238E27FC236}">
                  <a16:creationId xmlns:a16="http://schemas.microsoft.com/office/drawing/2014/main" id="{D8072313-EA09-A445-8DF7-50E89174199B}"/>
                </a:ext>
              </a:extLst>
            </p:cNvPr>
            <p:cNvSpPr/>
            <p:nvPr/>
          </p:nvSpPr>
          <p:spPr>
            <a:xfrm>
              <a:off x="5060949" y="3656553"/>
              <a:ext cx="618229" cy="118872"/>
            </a:xfrm>
            <a:prstGeom prst="round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56" name="Oval 55">
              <a:extLst>
                <a:ext uri="{FF2B5EF4-FFF2-40B4-BE49-F238E27FC236}">
                  <a16:creationId xmlns:a16="http://schemas.microsoft.com/office/drawing/2014/main" id="{E728D273-DB2C-0E4D-8FD4-2266E75D28A3}"/>
                </a:ext>
              </a:extLst>
            </p:cNvPr>
            <p:cNvSpPr/>
            <p:nvPr/>
          </p:nvSpPr>
          <p:spPr>
            <a:xfrm>
              <a:off x="5200650" y="3694093"/>
              <a:ext cx="45720" cy="45720"/>
            </a:xfrm>
            <a:prstGeom prst="ellipse">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grpSp>
        <p:nvGrpSpPr>
          <p:cNvPr id="10" name="Group 480">
            <a:extLst>
              <a:ext uri="{FF2B5EF4-FFF2-40B4-BE49-F238E27FC236}">
                <a16:creationId xmlns:a16="http://schemas.microsoft.com/office/drawing/2014/main" id="{4AB7E3B4-6045-934A-8A3B-56DE9B7D9F95}"/>
              </a:ext>
            </a:extLst>
          </p:cNvPr>
          <p:cNvGrpSpPr>
            <a:grpSpLocks noChangeAspect="1"/>
          </p:cNvGrpSpPr>
          <p:nvPr/>
        </p:nvGrpSpPr>
        <p:grpSpPr>
          <a:xfrm>
            <a:off x="6049348" y="3308701"/>
            <a:ext cx="629867" cy="330067"/>
            <a:chOff x="4166066" y="3056387"/>
            <a:chExt cx="2519466" cy="1320268"/>
          </a:xfrm>
        </p:grpSpPr>
        <p:grpSp>
          <p:nvGrpSpPr>
            <p:cNvPr id="39" name="Group 86">
              <a:extLst>
                <a:ext uri="{FF2B5EF4-FFF2-40B4-BE49-F238E27FC236}">
                  <a16:creationId xmlns:a16="http://schemas.microsoft.com/office/drawing/2014/main" id="{152ECB91-43F8-9D4A-838F-575C8652E6D5}"/>
                </a:ext>
              </a:extLst>
            </p:cNvPr>
            <p:cNvGrpSpPr>
              <a:grpSpLocks noChangeAspect="1"/>
            </p:cNvGrpSpPr>
            <p:nvPr/>
          </p:nvGrpSpPr>
          <p:grpSpPr bwMode="auto">
            <a:xfrm>
              <a:off x="4166066" y="3056387"/>
              <a:ext cx="1406168" cy="1320268"/>
              <a:chOff x="1815" y="2475"/>
              <a:chExt cx="492" cy="547"/>
            </a:xfrm>
          </p:grpSpPr>
          <p:grpSp>
            <p:nvGrpSpPr>
              <p:cNvPr id="44" name="Group 87">
                <a:extLst>
                  <a:ext uri="{FF2B5EF4-FFF2-40B4-BE49-F238E27FC236}">
                    <a16:creationId xmlns:a16="http://schemas.microsoft.com/office/drawing/2014/main" id="{7551E6F9-C917-F245-B894-C46724DED270}"/>
                  </a:ext>
                </a:extLst>
              </p:cNvPr>
              <p:cNvGrpSpPr>
                <a:grpSpLocks noChangeAspect="1"/>
              </p:cNvGrpSpPr>
              <p:nvPr/>
            </p:nvGrpSpPr>
            <p:grpSpPr bwMode="auto">
              <a:xfrm>
                <a:off x="1815" y="2475"/>
                <a:ext cx="492" cy="273"/>
                <a:chOff x="1815" y="2475"/>
                <a:chExt cx="492" cy="273"/>
              </a:xfrm>
            </p:grpSpPr>
            <p:sp>
              <p:nvSpPr>
                <p:cNvPr id="49" name="Rectangle 88">
                  <a:extLst>
                    <a:ext uri="{FF2B5EF4-FFF2-40B4-BE49-F238E27FC236}">
                      <a16:creationId xmlns:a16="http://schemas.microsoft.com/office/drawing/2014/main" id="{BE71380F-D5A8-3F49-B75A-175214071900}"/>
                    </a:ext>
                  </a:extLst>
                </p:cNvPr>
                <p:cNvSpPr>
                  <a:spLocks noChangeAspect="1" noChangeArrowheads="1"/>
                </p:cNvSpPr>
                <p:nvPr/>
              </p:nvSpPr>
              <p:spPr bwMode="auto">
                <a:xfrm rot="20160000">
                  <a:off x="1910" y="2643"/>
                  <a:ext cx="62" cy="62"/>
                </a:xfrm>
                <a:prstGeom prst="rect">
                  <a:avLst/>
                </a:prstGeom>
                <a:solidFill>
                  <a:srgbClr val="FF0000"/>
                </a:solidFill>
                <a:ln w="9525">
                  <a:solidFill>
                    <a:srgbClr val="FF0000"/>
                  </a:solidFill>
                  <a:miter lim="800000"/>
                  <a:headEnd/>
                  <a:tailEnd/>
                </a:ln>
              </p:spPr>
              <p:txBody>
                <a:bodyPr wrap="none" anchor="ctr">
                  <a:prstTxWarp prst="textNoShape">
                    <a:avLst/>
                  </a:prstTxWarp>
                </a:bodyPr>
                <a:lstStyle/>
                <a:p>
                  <a:pPr eaLnBrk="0" hangingPunct="0"/>
                  <a:endParaRPr lang="en-US" sz="900" dirty="0">
                    <a:latin typeface="Comic Sans MS"/>
                    <a:cs typeface="Comic Sans MS"/>
                  </a:endParaRPr>
                </a:p>
              </p:txBody>
            </p:sp>
            <p:sp>
              <p:nvSpPr>
                <p:cNvPr id="50" name="Freeform 89">
                  <a:extLst>
                    <a:ext uri="{FF2B5EF4-FFF2-40B4-BE49-F238E27FC236}">
                      <a16:creationId xmlns:a16="http://schemas.microsoft.com/office/drawing/2014/main" id="{6DD392AA-2114-7142-BD4D-32C648947785}"/>
                    </a:ext>
                  </a:extLst>
                </p:cNvPr>
                <p:cNvSpPr>
                  <a:spLocks noChangeAspect="1"/>
                </p:cNvSpPr>
                <p:nvPr/>
              </p:nvSpPr>
              <p:spPr bwMode="auto">
                <a:xfrm>
                  <a:off x="1815" y="2490"/>
                  <a:ext cx="492" cy="258"/>
                </a:xfrm>
                <a:custGeom>
                  <a:avLst/>
                  <a:gdLst>
                    <a:gd name="T0" fmla="*/ 104 w 492"/>
                    <a:gd name="T1" fmla="*/ 258 h 258"/>
                    <a:gd name="T2" fmla="*/ 0 w 492"/>
                    <a:gd name="T3" fmla="*/ 258 h 258"/>
                    <a:gd name="T4" fmla="*/ 0 w 492"/>
                    <a:gd name="T5" fmla="*/ 0 h 258"/>
                    <a:gd name="T6" fmla="*/ 364 w 492"/>
                    <a:gd name="T7" fmla="*/ 0 h 258"/>
                    <a:gd name="T8" fmla="*/ 492 w 492"/>
                    <a:gd name="T9" fmla="*/ 218 h 258"/>
                    <a:gd name="T10" fmla="*/ 190 w 492"/>
                    <a:gd name="T11" fmla="*/ 218 h 258"/>
                    <a:gd name="T12" fmla="*/ 146 w 492"/>
                    <a:gd name="T13" fmla="*/ 128 h 258"/>
                    <a:gd name="T14" fmla="*/ 80 w 492"/>
                    <a:gd name="T15" fmla="*/ 162 h 258"/>
                    <a:gd name="T16" fmla="*/ 104 w 492"/>
                    <a:gd name="T17" fmla="*/ 258 h 25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92"/>
                    <a:gd name="T28" fmla="*/ 0 h 258"/>
                    <a:gd name="T29" fmla="*/ 492 w 492"/>
                    <a:gd name="T30" fmla="*/ 258 h 25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92" h="258">
                      <a:moveTo>
                        <a:pt x="104" y="258"/>
                      </a:moveTo>
                      <a:lnTo>
                        <a:pt x="0" y="258"/>
                      </a:lnTo>
                      <a:lnTo>
                        <a:pt x="0" y="0"/>
                      </a:lnTo>
                      <a:lnTo>
                        <a:pt x="364" y="0"/>
                      </a:lnTo>
                      <a:lnTo>
                        <a:pt x="492" y="218"/>
                      </a:lnTo>
                      <a:lnTo>
                        <a:pt x="190" y="218"/>
                      </a:lnTo>
                      <a:lnTo>
                        <a:pt x="146" y="128"/>
                      </a:lnTo>
                      <a:lnTo>
                        <a:pt x="80" y="162"/>
                      </a:lnTo>
                      <a:lnTo>
                        <a:pt x="104" y="258"/>
                      </a:lnTo>
                      <a:close/>
                    </a:path>
                  </a:pathLst>
                </a:custGeom>
                <a:solidFill>
                  <a:schemeClr val="hlink"/>
                </a:solidFill>
                <a:ln w="9525">
                  <a:solidFill>
                    <a:schemeClr val="tx1"/>
                  </a:solidFill>
                  <a:round/>
                  <a:headEnd/>
                  <a:tailEnd/>
                </a:ln>
              </p:spPr>
              <p:txBody>
                <a:bodyPr wrap="none" anchor="ctr">
                  <a:prstTxWarp prst="textNoShape">
                    <a:avLst/>
                  </a:prstTxWarp>
                </a:bodyPr>
                <a:lstStyle/>
                <a:p>
                  <a:pPr eaLnBrk="0" hangingPunct="0"/>
                  <a:endParaRPr lang="en-US" sz="900" dirty="0">
                    <a:latin typeface="Comic Sans MS"/>
                    <a:cs typeface="Comic Sans MS"/>
                  </a:endParaRPr>
                </a:p>
              </p:txBody>
            </p:sp>
            <p:sp>
              <p:nvSpPr>
                <p:cNvPr id="51" name="Rectangle 90">
                  <a:extLst>
                    <a:ext uri="{FF2B5EF4-FFF2-40B4-BE49-F238E27FC236}">
                      <a16:creationId xmlns:a16="http://schemas.microsoft.com/office/drawing/2014/main" id="{546CDBEB-CE61-EF49-80B8-E84FE40562A0}"/>
                    </a:ext>
                  </a:extLst>
                </p:cNvPr>
                <p:cNvSpPr>
                  <a:spLocks noChangeAspect="1" noChangeArrowheads="1"/>
                </p:cNvSpPr>
                <p:nvPr/>
              </p:nvSpPr>
              <p:spPr bwMode="auto">
                <a:xfrm rot="19560000">
                  <a:off x="2198" y="2475"/>
                  <a:ext cx="62" cy="62"/>
                </a:xfrm>
                <a:prstGeom prst="rect">
                  <a:avLst/>
                </a:prstGeom>
                <a:solidFill>
                  <a:srgbClr val="FF0000"/>
                </a:solidFill>
                <a:ln w="9525">
                  <a:solidFill>
                    <a:srgbClr val="FF0000"/>
                  </a:solidFill>
                  <a:miter lim="800000"/>
                  <a:headEnd/>
                  <a:tailEnd/>
                </a:ln>
              </p:spPr>
              <p:txBody>
                <a:bodyPr wrap="none" anchor="ctr">
                  <a:prstTxWarp prst="textNoShape">
                    <a:avLst/>
                  </a:prstTxWarp>
                </a:bodyPr>
                <a:lstStyle/>
                <a:p>
                  <a:pPr eaLnBrk="0" hangingPunct="0"/>
                  <a:endParaRPr lang="en-US" sz="900" dirty="0">
                    <a:latin typeface="Comic Sans MS"/>
                    <a:cs typeface="Comic Sans MS"/>
                  </a:endParaRPr>
                </a:p>
              </p:txBody>
            </p:sp>
          </p:grpSp>
          <p:grpSp>
            <p:nvGrpSpPr>
              <p:cNvPr id="45" name="Group 91">
                <a:extLst>
                  <a:ext uri="{FF2B5EF4-FFF2-40B4-BE49-F238E27FC236}">
                    <a16:creationId xmlns:a16="http://schemas.microsoft.com/office/drawing/2014/main" id="{AA1D6349-A598-F04A-B662-129D6991FF1F}"/>
                  </a:ext>
                </a:extLst>
              </p:cNvPr>
              <p:cNvGrpSpPr>
                <a:grpSpLocks noChangeAspect="1"/>
              </p:cNvGrpSpPr>
              <p:nvPr/>
            </p:nvGrpSpPr>
            <p:grpSpPr bwMode="auto">
              <a:xfrm flipV="1">
                <a:off x="1815" y="2749"/>
                <a:ext cx="492" cy="273"/>
                <a:chOff x="1813" y="2475"/>
                <a:chExt cx="492" cy="273"/>
              </a:xfrm>
            </p:grpSpPr>
            <p:sp>
              <p:nvSpPr>
                <p:cNvPr id="46" name="Rectangle 92">
                  <a:extLst>
                    <a:ext uri="{FF2B5EF4-FFF2-40B4-BE49-F238E27FC236}">
                      <a16:creationId xmlns:a16="http://schemas.microsoft.com/office/drawing/2014/main" id="{74B721D7-C0EC-0146-B9B3-93ED6897C9E5}"/>
                    </a:ext>
                  </a:extLst>
                </p:cNvPr>
                <p:cNvSpPr>
                  <a:spLocks noChangeAspect="1" noChangeArrowheads="1"/>
                </p:cNvSpPr>
                <p:nvPr/>
              </p:nvSpPr>
              <p:spPr bwMode="auto">
                <a:xfrm rot="20220000">
                  <a:off x="1910" y="2643"/>
                  <a:ext cx="62" cy="62"/>
                </a:xfrm>
                <a:prstGeom prst="rect">
                  <a:avLst/>
                </a:prstGeom>
                <a:solidFill>
                  <a:srgbClr val="FF0000"/>
                </a:solidFill>
                <a:ln w="9525">
                  <a:solidFill>
                    <a:srgbClr val="FF0000"/>
                  </a:solidFill>
                  <a:miter lim="800000"/>
                  <a:headEnd/>
                  <a:tailEnd/>
                </a:ln>
              </p:spPr>
              <p:txBody>
                <a:bodyPr wrap="none" anchor="ctr">
                  <a:prstTxWarp prst="textNoShape">
                    <a:avLst/>
                  </a:prstTxWarp>
                </a:bodyPr>
                <a:lstStyle/>
                <a:p>
                  <a:pPr eaLnBrk="0" hangingPunct="0"/>
                  <a:endParaRPr lang="en-US" sz="900" dirty="0">
                    <a:latin typeface="Comic Sans MS"/>
                    <a:cs typeface="Comic Sans MS"/>
                  </a:endParaRPr>
                </a:p>
              </p:txBody>
            </p:sp>
            <p:sp>
              <p:nvSpPr>
                <p:cNvPr id="47" name="Freeform 93">
                  <a:extLst>
                    <a:ext uri="{FF2B5EF4-FFF2-40B4-BE49-F238E27FC236}">
                      <a16:creationId xmlns:a16="http://schemas.microsoft.com/office/drawing/2014/main" id="{C9474482-E029-5A48-B3E0-A8473F0A467F}"/>
                    </a:ext>
                  </a:extLst>
                </p:cNvPr>
                <p:cNvSpPr>
                  <a:spLocks noChangeAspect="1"/>
                </p:cNvSpPr>
                <p:nvPr/>
              </p:nvSpPr>
              <p:spPr bwMode="auto">
                <a:xfrm>
                  <a:off x="1813" y="2490"/>
                  <a:ext cx="492" cy="258"/>
                </a:xfrm>
                <a:custGeom>
                  <a:avLst/>
                  <a:gdLst>
                    <a:gd name="T0" fmla="*/ 104 w 492"/>
                    <a:gd name="T1" fmla="*/ 258 h 258"/>
                    <a:gd name="T2" fmla="*/ 0 w 492"/>
                    <a:gd name="T3" fmla="*/ 258 h 258"/>
                    <a:gd name="T4" fmla="*/ 0 w 492"/>
                    <a:gd name="T5" fmla="*/ 0 h 258"/>
                    <a:gd name="T6" fmla="*/ 364 w 492"/>
                    <a:gd name="T7" fmla="*/ 0 h 258"/>
                    <a:gd name="T8" fmla="*/ 492 w 492"/>
                    <a:gd name="T9" fmla="*/ 218 h 258"/>
                    <a:gd name="T10" fmla="*/ 190 w 492"/>
                    <a:gd name="T11" fmla="*/ 218 h 258"/>
                    <a:gd name="T12" fmla="*/ 146 w 492"/>
                    <a:gd name="T13" fmla="*/ 128 h 258"/>
                    <a:gd name="T14" fmla="*/ 80 w 492"/>
                    <a:gd name="T15" fmla="*/ 162 h 258"/>
                    <a:gd name="T16" fmla="*/ 104 w 492"/>
                    <a:gd name="T17" fmla="*/ 258 h 25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92"/>
                    <a:gd name="T28" fmla="*/ 0 h 258"/>
                    <a:gd name="T29" fmla="*/ 492 w 492"/>
                    <a:gd name="T30" fmla="*/ 258 h 25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92" h="258">
                      <a:moveTo>
                        <a:pt x="104" y="258"/>
                      </a:moveTo>
                      <a:lnTo>
                        <a:pt x="0" y="258"/>
                      </a:lnTo>
                      <a:lnTo>
                        <a:pt x="0" y="0"/>
                      </a:lnTo>
                      <a:lnTo>
                        <a:pt x="364" y="0"/>
                      </a:lnTo>
                      <a:lnTo>
                        <a:pt x="492" y="218"/>
                      </a:lnTo>
                      <a:lnTo>
                        <a:pt x="190" y="218"/>
                      </a:lnTo>
                      <a:lnTo>
                        <a:pt x="146" y="128"/>
                      </a:lnTo>
                      <a:lnTo>
                        <a:pt x="80" y="162"/>
                      </a:lnTo>
                      <a:lnTo>
                        <a:pt x="104" y="258"/>
                      </a:lnTo>
                      <a:close/>
                    </a:path>
                  </a:pathLst>
                </a:custGeom>
                <a:solidFill>
                  <a:schemeClr val="hlink"/>
                </a:solidFill>
                <a:ln w="9525">
                  <a:solidFill>
                    <a:schemeClr val="tx1"/>
                  </a:solidFill>
                  <a:round/>
                  <a:headEnd/>
                  <a:tailEnd/>
                </a:ln>
              </p:spPr>
              <p:txBody>
                <a:bodyPr wrap="none" anchor="ctr">
                  <a:prstTxWarp prst="textNoShape">
                    <a:avLst/>
                  </a:prstTxWarp>
                </a:bodyPr>
                <a:lstStyle/>
                <a:p>
                  <a:pPr eaLnBrk="0" hangingPunct="0"/>
                  <a:endParaRPr lang="en-US" sz="900" dirty="0">
                    <a:latin typeface="Comic Sans MS"/>
                    <a:cs typeface="Comic Sans MS"/>
                  </a:endParaRPr>
                </a:p>
              </p:txBody>
            </p:sp>
            <p:sp>
              <p:nvSpPr>
                <p:cNvPr id="48" name="Rectangle 94">
                  <a:extLst>
                    <a:ext uri="{FF2B5EF4-FFF2-40B4-BE49-F238E27FC236}">
                      <a16:creationId xmlns:a16="http://schemas.microsoft.com/office/drawing/2014/main" id="{97BE8BED-5B0D-F549-B61F-4CD94D77DA89}"/>
                    </a:ext>
                  </a:extLst>
                </p:cNvPr>
                <p:cNvSpPr>
                  <a:spLocks noChangeAspect="1" noChangeArrowheads="1"/>
                </p:cNvSpPr>
                <p:nvPr/>
              </p:nvSpPr>
              <p:spPr bwMode="auto">
                <a:xfrm rot="19560000">
                  <a:off x="2198" y="2475"/>
                  <a:ext cx="62" cy="62"/>
                </a:xfrm>
                <a:prstGeom prst="rect">
                  <a:avLst/>
                </a:prstGeom>
                <a:solidFill>
                  <a:srgbClr val="FF0000"/>
                </a:solidFill>
                <a:ln w="9525">
                  <a:solidFill>
                    <a:srgbClr val="FF0000"/>
                  </a:solidFill>
                  <a:miter lim="800000"/>
                  <a:headEnd/>
                  <a:tailEnd/>
                </a:ln>
              </p:spPr>
              <p:txBody>
                <a:bodyPr wrap="none" anchor="ctr">
                  <a:prstTxWarp prst="textNoShape">
                    <a:avLst/>
                  </a:prstTxWarp>
                </a:bodyPr>
                <a:lstStyle/>
                <a:p>
                  <a:pPr eaLnBrk="0" hangingPunct="0"/>
                  <a:endParaRPr lang="en-US" sz="900" dirty="0">
                    <a:latin typeface="Comic Sans MS"/>
                    <a:cs typeface="Comic Sans MS"/>
                  </a:endParaRPr>
                </a:p>
              </p:txBody>
            </p:sp>
          </p:grpSp>
        </p:grpSp>
        <p:sp>
          <p:nvSpPr>
            <p:cNvPr id="40" name="Block Arc 39">
              <a:extLst>
                <a:ext uri="{FF2B5EF4-FFF2-40B4-BE49-F238E27FC236}">
                  <a16:creationId xmlns:a16="http://schemas.microsoft.com/office/drawing/2014/main" id="{4C4BF85A-B78F-FD48-AB02-E2AF58DA58C0}"/>
                </a:ext>
              </a:extLst>
            </p:cNvPr>
            <p:cNvSpPr/>
            <p:nvPr/>
          </p:nvSpPr>
          <p:spPr>
            <a:xfrm>
              <a:off x="5588252" y="3170070"/>
              <a:ext cx="1097280" cy="1097280"/>
            </a:xfrm>
            <a:prstGeom prst="blockArc">
              <a:avLst>
                <a:gd name="adj1" fmla="val 11067651"/>
                <a:gd name="adj2" fmla="val 10455262"/>
                <a:gd name="adj3" fmla="val 3178"/>
              </a:avLst>
            </a:prstGeom>
            <a:solidFill>
              <a:srgbClr val="000090"/>
            </a:solidFill>
            <a:ln>
              <a:solidFill>
                <a:srgbClr val="00009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sp>
          <p:nvSpPr>
            <p:cNvPr id="41" name="Rounded Rectangle 40">
              <a:extLst>
                <a:ext uri="{FF2B5EF4-FFF2-40B4-BE49-F238E27FC236}">
                  <a16:creationId xmlns:a16="http://schemas.microsoft.com/office/drawing/2014/main" id="{0ECD34F2-3C22-6F47-96E8-6B7009834AC9}"/>
                </a:ext>
              </a:extLst>
            </p:cNvPr>
            <p:cNvSpPr/>
            <p:nvPr/>
          </p:nvSpPr>
          <p:spPr>
            <a:xfrm>
              <a:off x="4999853" y="3634286"/>
              <a:ext cx="631010" cy="164592"/>
            </a:xfrm>
            <a:prstGeom prst="roundRect">
              <a:avLst/>
            </a:prstGeom>
            <a:solidFill>
              <a:srgbClr val="000090"/>
            </a:solidFill>
            <a:ln>
              <a:solidFill>
                <a:srgbClr val="00009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42" name="Rounded Rectangle 41">
              <a:extLst>
                <a:ext uri="{FF2B5EF4-FFF2-40B4-BE49-F238E27FC236}">
                  <a16:creationId xmlns:a16="http://schemas.microsoft.com/office/drawing/2014/main" id="{FDC1E885-2AEE-1745-B228-AE5AC7486B2C}"/>
                </a:ext>
              </a:extLst>
            </p:cNvPr>
            <p:cNvSpPr/>
            <p:nvPr/>
          </p:nvSpPr>
          <p:spPr>
            <a:xfrm>
              <a:off x="5060949" y="3656553"/>
              <a:ext cx="618229" cy="118872"/>
            </a:xfrm>
            <a:prstGeom prst="round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43" name="Oval 42">
              <a:extLst>
                <a:ext uri="{FF2B5EF4-FFF2-40B4-BE49-F238E27FC236}">
                  <a16:creationId xmlns:a16="http://schemas.microsoft.com/office/drawing/2014/main" id="{62B2697E-3F53-9241-AEE0-8C4F6B1B192B}"/>
                </a:ext>
              </a:extLst>
            </p:cNvPr>
            <p:cNvSpPr/>
            <p:nvPr/>
          </p:nvSpPr>
          <p:spPr>
            <a:xfrm>
              <a:off x="5200650" y="3694093"/>
              <a:ext cx="45720" cy="45720"/>
            </a:xfrm>
            <a:prstGeom prst="ellipse">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grpSp>
        <p:nvGrpSpPr>
          <p:cNvPr id="11" name="Group 480">
            <a:extLst>
              <a:ext uri="{FF2B5EF4-FFF2-40B4-BE49-F238E27FC236}">
                <a16:creationId xmlns:a16="http://schemas.microsoft.com/office/drawing/2014/main" id="{EBB91EFA-90D9-A642-A45C-3D8EBAAC0619}"/>
              </a:ext>
            </a:extLst>
          </p:cNvPr>
          <p:cNvGrpSpPr>
            <a:grpSpLocks noChangeAspect="1"/>
          </p:cNvGrpSpPr>
          <p:nvPr/>
        </p:nvGrpSpPr>
        <p:grpSpPr>
          <a:xfrm>
            <a:off x="6046490" y="2968893"/>
            <a:ext cx="629867" cy="330067"/>
            <a:chOff x="4166066" y="3056387"/>
            <a:chExt cx="2519466" cy="1320268"/>
          </a:xfrm>
        </p:grpSpPr>
        <p:grpSp>
          <p:nvGrpSpPr>
            <p:cNvPr id="26" name="Group 86">
              <a:extLst>
                <a:ext uri="{FF2B5EF4-FFF2-40B4-BE49-F238E27FC236}">
                  <a16:creationId xmlns:a16="http://schemas.microsoft.com/office/drawing/2014/main" id="{31634E92-82E0-0844-8AAD-FF855FD107E6}"/>
                </a:ext>
              </a:extLst>
            </p:cNvPr>
            <p:cNvGrpSpPr>
              <a:grpSpLocks noChangeAspect="1"/>
            </p:cNvGrpSpPr>
            <p:nvPr/>
          </p:nvGrpSpPr>
          <p:grpSpPr bwMode="auto">
            <a:xfrm>
              <a:off x="4166066" y="3056387"/>
              <a:ext cx="1406168" cy="1320268"/>
              <a:chOff x="1815" y="2475"/>
              <a:chExt cx="492" cy="547"/>
            </a:xfrm>
          </p:grpSpPr>
          <p:grpSp>
            <p:nvGrpSpPr>
              <p:cNvPr id="31" name="Group 87">
                <a:extLst>
                  <a:ext uri="{FF2B5EF4-FFF2-40B4-BE49-F238E27FC236}">
                    <a16:creationId xmlns:a16="http://schemas.microsoft.com/office/drawing/2014/main" id="{E24B831F-6748-4749-A26F-AAD8F1AC699B}"/>
                  </a:ext>
                </a:extLst>
              </p:cNvPr>
              <p:cNvGrpSpPr>
                <a:grpSpLocks noChangeAspect="1"/>
              </p:cNvGrpSpPr>
              <p:nvPr/>
            </p:nvGrpSpPr>
            <p:grpSpPr bwMode="auto">
              <a:xfrm>
                <a:off x="1815" y="2475"/>
                <a:ext cx="492" cy="273"/>
                <a:chOff x="1815" y="2475"/>
                <a:chExt cx="492" cy="273"/>
              </a:xfrm>
            </p:grpSpPr>
            <p:sp>
              <p:nvSpPr>
                <p:cNvPr id="36" name="Rectangle 88">
                  <a:extLst>
                    <a:ext uri="{FF2B5EF4-FFF2-40B4-BE49-F238E27FC236}">
                      <a16:creationId xmlns:a16="http://schemas.microsoft.com/office/drawing/2014/main" id="{9103178B-31C8-AC4E-8DD8-384EA8F19424}"/>
                    </a:ext>
                  </a:extLst>
                </p:cNvPr>
                <p:cNvSpPr>
                  <a:spLocks noChangeAspect="1" noChangeArrowheads="1"/>
                </p:cNvSpPr>
                <p:nvPr/>
              </p:nvSpPr>
              <p:spPr bwMode="auto">
                <a:xfrm rot="20160000">
                  <a:off x="1910" y="2643"/>
                  <a:ext cx="62" cy="62"/>
                </a:xfrm>
                <a:prstGeom prst="rect">
                  <a:avLst/>
                </a:prstGeom>
                <a:solidFill>
                  <a:srgbClr val="FF0000"/>
                </a:solidFill>
                <a:ln w="9525">
                  <a:solidFill>
                    <a:srgbClr val="FF0000"/>
                  </a:solidFill>
                  <a:miter lim="800000"/>
                  <a:headEnd/>
                  <a:tailEnd/>
                </a:ln>
              </p:spPr>
              <p:txBody>
                <a:bodyPr wrap="none" anchor="ctr">
                  <a:prstTxWarp prst="textNoShape">
                    <a:avLst/>
                  </a:prstTxWarp>
                </a:bodyPr>
                <a:lstStyle/>
                <a:p>
                  <a:pPr eaLnBrk="0" hangingPunct="0"/>
                  <a:endParaRPr lang="en-US" sz="900" dirty="0">
                    <a:latin typeface="Comic Sans MS"/>
                    <a:cs typeface="Comic Sans MS"/>
                  </a:endParaRPr>
                </a:p>
              </p:txBody>
            </p:sp>
            <p:sp>
              <p:nvSpPr>
                <p:cNvPr id="37" name="Freeform 89">
                  <a:extLst>
                    <a:ext uri="{FF2B5EF4-FFF2-40B4-BE49-F238E27FC236}">
                      <a16:creationId xmlns:a16="http://schemas.microsoft.com/office/drawing/2014/main" id="{FBE83B78-1EE3-BC41-854F-C72FB9B160F2}"/>
                    </a:ext>
                  </a:extLst>
                </p:cNvPr>
                <p:cNvSpPr>
                  <a:spLocks noChangeAspect="1"/>
                </p:cNvSpPr>
                <p:nvPr/>
              </p:nvSpPr>
              <p:spPr bwMode="auto">
                <a:xfrm>
                  <a:off x="1815" y="2490"/>
                  <a:ext cx="492" cy="258"/>
                </a:xfrm>
                <a:custGeom>
                  <a:avLst/>
                  <a:gdLst>
                    <a:gd name="T0" fmla="*/ 104 w 492"/>
                    <a:gd name="T1" fmla="*/ 258 h 258"/>
                    <a:gd name="T2" fmla="*/ 0 w 492"/>
                    <a:gd name="T3" fmla="*/ 258 h 258"/>
                    <a:gd name="T4" fmla="*/ 0 w 492"/>
                    <a:gd name="T5" fmla="*/ 0 h 258"/>
                    <a:gd name="T6" fmla="*/ 364 w 492"/>
                    <a:gd name="T7" fmla="*/ 0 h 258"/>
                    <a:gd name="T8" fmla="*/ 492 w 492"/>
                    <a:gd name="T9" fmla="*/ 218 h 258"/>
                    <a:gd name="T10" fmla="*/ 190 w 492"/>
                    <a:gd name="T11" fmla="*/ 218 h 258"/>
                    <a:gd name="T12" fmla="*/ 146 w 492"/>
                    <a:gd name="T13" fmla="*/ 128 h 258"/>
                    <a:gd name="T14" fmla="*/ 80 w 492"/>
                    <a:gd name="T15" fmla="*/ 162 h 258"/>
                    <a:gd name="T16" fmla="*/ 104 w 492"/>
                    <a:gd name="T17" fmla="*/ 258 h 25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92"/>
                    <a:gd name="T28" fmla="*/ 0 h 258"/>
                    <a:gd name="T29" fmla="*/ 492 w 492"/>
                    <a:gd name="T30" fmla="*/ 258 h 25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92" h="258">
                      <a:moveTo>
                        <a:pt x="104" y="258"/>
                      </a:moveTo>
                      <a:lnTo>
                        <a:pt x="0" y="258"/>
                      </a:lnTo>
                      <a:lnTo>
                        <a:pt x="0" y="0"/>
                      </a:lnTo>
                      <a:lnTo>
                        <a:pt x="364" y="0"/>
                      </a:lnTo>
                      <a:lnTo>
                        <a:pt x="492" y="218"/>
                      </a:lnTo>
                      <a:lnTo>
                        <a:pt x="190" y="218"/>
                      </a:lnTo>
                      <a:lnTo>
                        <a:pt x="146" y="128"/>
                      </a:lnTo>
                      <a:lnTo>
                        <a:pt x="80" y="162"/>
                      </a:lnTo>
                      <a:lnTo>
                        <a:pt x="104" y="258"/>
                      </a:lnTo>
                      <a:close/>
                    </a:path>
                  </a:pathLst>
                </a:custGeom>
                <a:solidFill>
                  <a:schemeClr val="hlink"/>
                </a:solidFill>
                <a:ln w="9525">
                  <a:solidFill>
                    <a:schemeClr val="tx1"/>
                  </a:solidFill>
                  <a:round/>
                  <a:headEnd/>
                  <a:tailEnd/>
                </a:ln>
              </p:spPr>
              <p:txBody>
                <a:bodyPr wrap="none" anchor="ctr">
                  <a:prstTxWarp prst="textNoShape">
                    <a:avLst/>
                  </a:prstTxWarp>
                </a:bodyPr>
                <a:lstStyle/>
                <a:p>
                  <a:pPr eaLnBrk="0" hangingPunct="0"/>
                  <a:endParaRPr lang="en-US" sz="900" dirty="0">
                    <a:latin typeface="Comic Sans MS"/>
                    <a:cs typeface="Comic Sans MS"/>
                  </a:endParaRPr>
                </a:p>
              </p:txBody>
            </p:sp>
            <p:sp>
              <p:nvSpPr>
                <p:cNvPr id="38" name="Rectangle 90">
                  <a:extLst>
                    <a:ext uri="{FF2B5EF4-FFF2-40B4-BE49-F238E27FC236}">
                      <a16:creationId xmlns:a16="http://schemas.microsoft.com/office/drawing/2014/main" id="{EFC0FE6E-CEF2-A84E-B6E3-359751D0CE69}"/>
                    </a:ext>
                  </a:extLst>
                </p:cNvPr>
                <p:cNvSpPr>
                  <a:spLocks noChangeAspect="1" noChangeArrowheads="1"/>
                </p:cNvSpPr>
                <p:nvPr/>
              </p:nvSpPr>
              <p:spPr bwMode="auto">
                <a:xfrm rot="19560000">
                  <a:off x="2198" y="2475"/>
                  <a:ext cx="62" cy="62"/>
                </a:xfrm>
                <a:prstGeom prst="rect">
                  <a:avLst/>
                </a:prstGeom>
                <a:solidFill>
                  <a:srgbClr val="FF0000"/>
                </a:solidFill>
                <a:ln w="9525">
                  <a:solidFill>
                    <a:srgbClr val="FF0000"/>
                  </a:solidFill>
                  <a:miter lim="800000"/>
                  <a:headEnd/>
                  <a:tailEnd/>
                </a:ln>
              </p:spPr>
              <p:txBody>
                <a:bodyPr wrap="none" anchor="ctr">
                  <a:prstTxWarp prst="textNoShape">
                    <a:avLst/>
                  </a:prstTxWarp>
                </a:bodyPr>
                <a:lstStyle/>
                <a:p>
                  <a:pPr eaLnBrk="0" hangingPunct="0"/>
                  <a:endParaRPr lang="en-US" sz="900" dirty="0">
                    <a:latin typeface="Comic Sans MS"/>
                    <a:cs typeface="Comic Sans MS"/>
                  </a:endParaRPr>
                </a:p>
              </p:txBody>
            </p:sp>
          </p:grpSp>
          <p:grpSp>
            <p:nvGrpSpPr>
              <p:cNvPr id="32" name="Group 91">
                <a:extLst>
                  <a:ext uri="{FF2B5EF4-FFF2-40B4-BE49-F238E27FC236}">
                    <a16:creationId xmlns:a16="http://schemas.microsoft.com/office/drawing/2014/main" id="{045D5202-4F0E-EC41-8B53-B6F674A3A781}"/>
                  </a:ext>
                </a:extLst>
              </p:cNvPr>
              <p:cNvGrpSpPr>
                <a:grpSpLocks noChangeAspect="1"/>
              </p:cNvGrpSpPr>
              <p:nvPr/>
            </p:nvGrpSpPr>
            <p:grpSpPr bwMode="auto">
              <a:xfrm flipV="1">
                <a:off x="1815" y="2749"/>
                <a:ext cx="492" cy="273"/>
                <a:chOff x="1813" y="2475"/>
                <a:chExt cx="492" cy="273"/>
              </a:xfrm>
            </p:grpSpPr>
            <p:sp>
              <p:nvSpPr>
                <p:cNvPr id="33" name="Rectangle 92">
                  <a:extLst>
                    <a:ext uri="{FF2B5EF4-FFF2-40B4-BE49-F238E27FC236}">
                      <a16:creationId xmlns:a16="http://schemas.microsoft.com/office/drawing/2014/main" id="{0F314921-1394-E84F-865E-3C89E434DDFA}"/>
                    </a:ext>
                  </a:extLst>
                </p:cNvPr>
                <p:cNvSpPr>
                  <a:spLocks noChangeAspect="1" noChangeArrowheads="1"/>
                </p:cNvSpPr>
                <p:nvPr/>
              </p:nvSpPr>
              <p:spPr bwMode="auto">
                <a:xfrm rot="20220000">
                  <a:off x="1910" y="2643"/>
                  <a:ext cx="62" cy="62"/>
                </a:xfrm>
                <a:prstGeom prst="rect">
                  <a:avLst/>
                </a:prstGeom>
                <a:solidFill>
                  <a:srgbClr val="FF0000"/>
                </a:solidFill>
                <a:ln w="9525">
                  <a:solidFill>
                    <a:srgbClr val="FF0000"/>
                  </a:solidFill>
                  <a:miter lim="800000"/>
                  <a:headEnd/>
                  <a:tailEnd/>
                </a:ln>
              </p:spPr>
              <p:txBody>
                <a:bodyPr wrap="none" anchor="ctr">
                  <a:prstTxWarp prst="textNoShape">
                    <a:avLst/>
                  </a:prstTxWarp>
                </a:bodyPr>
                <a:lstStyle/>
                <a:p>
                  <a:pPr eaLnBrk="0" hangingPunct="0"/>
                  <a:endParaRPr lang="en-US" sz="900" dirty="0">
                    <a:latin typeface="Comic Sans MS"/>
                    <a:cs typeface="Comic Sans MS"/>
                  </a:endParaRPr>
                </a:p>
              </p:txBody>
            </p:sp>
            <p:sp>
              <p:nvSpPr>
                <p:cNvPr id="34" name="Freeform 93">
                  <a:extLst>
                    <a:ext uri="{FF2B5EF4-FFF2-40B4-BE49-F238E27FC236}">
                      <a16:creationId xmlns:a16="http://schemas.microsoft.com/office/drawing/2014/main" id="{BB622CD4-0038-A544-9D5B-0EE3AFF32AD4}"/>
                    </a:ext>
                  </a:extLst>
                </p:cNvPr>
                <p:cNvSpPr>
                  <a:spLocks noChangeAspect="1"/>
                </p:cNvSpPr>
                <p:nvPr/>
              </p:nvSpPr>
              <p:spPr bwMode="auto">
                <a:xfrm>
                  <a:off x="1813" y="2490"/>
                  <a:ext cx="492" cy="258"/>
                </a:xfrm>
                <a:custGeom>
                  <a:avLst/>
                  <a:gdLst>
                    <a:gd name="T0" fmla="*/ 104 w 492"/>
                    <a:gd name="T1" fmla="*/ 258 h 258"/>
                    <a:gd name="T2" fmla="*/ 0 w 492"/>
                    <a:gd name="T3" fmla="*/ 258 h 258"/>
                    <a:gd name="T4" fmla="*/ 0 w 492"/>
                    <a:gd name="T5" fmla="*/ 0 h 258"/>
                    <a:gd name="T6" fmla="*/ 364 w 492"/>
                    <a:gd name="T7" fmla="*/ 0 h 258"/>
                    <a:gd name="T8" fmla="*/ 492 w 492"/>
                    <a:gd name="T9" fmla="*/ 218 h 258"/>
                    <a:gd name="T10" fmla="*/ 190 w 492"/>
                    <a:gd name="T11" fmla="*/ 218 h 258"/>
                    <a:gd name="T12" fmla="*/ 146 w 492"/>
                    <a:gd name="T13" fmla="*/ 128 h 258"/>
                    <a:gd name="T14" fmla="*/ 80 w 492"/>
                    <a:gd name="T15" fmla="*/ 162 h 258"/>
                    <a:gd name="T16" fmla="*/ 104 w 492"/>
                    <a:gd name="T17" fmla="*/ 258 h 25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92"/>
                    <a:gd name="T28" fmla="*/ 0 h 258"/>
                    <a:gd name="T29" fmla="*/ 492 w 492"/>
                    <a:gd name="T30" fmla="*/ 258 h 25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92" h="258">
                      <a:moveTo>
                        <a:pt x="104" y="258"/>
                      </a:moveTo>
                      <a:lnTo>
                        <a:pt x="0" y="258"/>
                      </a:lnTo>
                      <a:lnTo>
                        <a:pt x="0" y="0"/>
                      </a:lnTo>
                      <a:lnTo>
                        <a:pt x="364" y="0"/>
                      </a:lnTo>
                      <a:lnTo>
                        <a:pt x="492" y="218"/>
                      </a:lnTo>
                      <a:lnTo>
                        <a:pt x="190" y="218"/>
                      </a:lnTo>
                      <a:lnTo>
                        <a:pt x="146" y="128"/>
                      </a:lnTo>
                      <a:lnTo>
                        <a:pt x="80" y="162"/>
                      </a:lnTo>
                      <a:lnTo>
                        <a:pt x="104" y="258"/>
                      </a:lnTo>
                      <a:close/>
                    </a:path>
                  </a:pathLst>
                </a:custGeom>
                <a:solidFill>
                  <a:schemeClr val="hlink"/>
                </a:solidFill>
                <a:ln w="9525">
                  <a:solidFill>
                    <a:schemeClr val="tx1"/>
                  </a:solidFill>
                  <a:round/>
                  <a:headEnd/>
                  <a:tailEnd/>
                </a:ln>
              </p:spPr>
              <p:txBody>
                <a:bodyPr wrap="none" anchor="ctr">
                  <a:prstTxWarp prst="textNoShape">
                    <a:avLst/>
                  </a:prstTxWarp>
                </a:bodyPr>
                <a:lstStyle/>
                <a:p>
                  <a:pPr eaLnBrk="0" hangingPunct="0"/>
                  <a:endParaRPr lang="en-US" sz="900" dirty="0">
                    <a:latin typeface="Comic Sans MS"/>
                    <a:cs typeface="Comic Sans MS"/>
                  </a:endParaRPr>
                </a:p>
              </p:txBody>
            </p:sp>
            <p:sp>
              <p:nvSpPr>
                <p:cNvPr id="35" name="Rectangle 94">
                  <a:extLst>
                    <a:ext uri="{FF2B5EF4-FFF2-40B4-BE49-F238E27FC236}">
                      <a16:creationId xmlns:a16="http://schemas.microsoft.com/office/drawing/2014/main" id="{40BD4FE3-B911-AF44-9C05-80401553BCA9}"/>
                    </a:ext>
                  </a:extLst>
                </p:cNvPr>
                <p:cNvSpPr>
                  <a:spLocks noChangeAspect="1" noChangeArrowheads="1"/>
                </p:cNvSpPr>
                <p:nvPr/>
              </p:nvSpPr>
              <p:spPr bwMode="auto">
                <a:xfrm rot="19560000">
                  <a:off x="2198" y="2475"/>
                  <a:ext cx="62" cy="62"/>
                </a:xfrm>
                <a:prstGeom prst="rect">
                  <a:avLst/>
                </a:prstGeom>
                <a:solidFill>
                  <a:srgbClr val="FF0000"/>
                </a:solidFill>
                <a:ln w="9525">
                  <a:solidFill>
                    <a:srgbClr val="FF0000"/>
                  </a:solidFill>
                  <a:miter lim="800000"/>
                  <a:headEnd/>
                  <a:tailEnd/>
                </a:ln>
              </p:spPr>
              <p:txBody>
                <a:bodyPr wrap="none" anchor="ctr">
                  <a:prstTxWarp prst="textNoShape">
                    <a:avLst/>
                  </a:prstTxWarp>
                </a:bodyPr>
                <a:lstStyle/>
                <a:p>
                  <a:pPr eaLnBrk="0" hangingPunct="0"/>
                  <a:endParaRPr lang="en-US" sz="900" dirty="0">
                    <a:latin typeface="Comic Sans MS"/>
                    <a:cs typeface="Comic Sans MS"/>
                  </a:endParaRPr>
                </a:p>
              </p:txBody>
            </p:sp>
          </p:grpSp>
        </p:grpSp>
        <p:sp>
          <p:nvSpPr>
            <p:cNvPr id="27" name="Block Arc 26">
              <a:extLst>
                <a:ext uri="{FF2B5EF4-FFF2-40B4-BE49-F238E27FC236}">
                  <a16:creationId xmlns:a16="http://schemas.microsoft.com/office/drawing/2014/main" id="{02974676-A78E-AD4F-869C-0D446D8BFD9F}"/>
                </a:ext>
              </a:extLst>
            </p:cNvPr>
            <p:cNvSpPr/>
            <p:nvPr/>
          </p:nvSpPr>
          <p:spPr>
            <a:xfrm>
              <a:off x="5588252" y="3170070"/>
              <a:ext cx="1097280" cy="1097280"/>
            </a:xfrm>
            <a:prstGeom prst="blockArc">
              <a:avLst>
                <a:gd name="adj1" fmla="val 11067651"/>
                <a:gd name="adj2" fmla="val 10455262"/>
                <a:gd name="adj3" fmla="val 3178"/>
              </a:avLst>
            </a:prstGeom>
            <a:solidFill>
              <a:srgbClr val="000090"/>
            </a:solidFill>
            <a:ln>
              <a:solidFill>
                <a:srgbClr val="00009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sp>
          <p:nvSpPr>
            <p:cNvPr id="28" name="Rounded Rectangle 27">
              <a:extLst>
                <a:ext uri="{FF2B5EF4-FFF2-40B4-BE49-F238E27FC236}">
                  <a16:creationId xmlns:a16="http://schemas.microsoft.com/office/drawing/2014/main" id="{78824542-CA75-9E45-BCB4-B7D9D7114AAA}"/>
                </a:ext>
              </a:extLst>
            </p:cNvPr>
            <p:cNvSpPr/>
            <p:nvPr/>
          </p:nvSpPr>
          <p:spPr>
            <a:xfrm>
              <a:off x="4999853" y="3634286"/>
              <a:ext cx="631010" cy="164592"/>
            </a:xfrm>
            <a:prstGeom prst="roundRect">
              <a:avLst/>
            </a:prstGeom>
            <a:solidFill>
              <a:srgbClr val="000090"/>
            </a:solidFill>
            <a:ln>
              <a:solidFill>
                <a:srgbClr val="00009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9" name="Rounded Rectangle 28">
              <a:extLst>
                <a:ext uri="{FF2B5EF4-FFF2-40B4-BE49-F238E27FC236}">
                  <a16:creationId xmlns:a16="http://schemas.microsoft.com/office/drawing/2014/main" id="{722E18A6-369B-BE4A-AB24-4EBD24417F12}"/>
                </a:ext>
              </a:extLst>
            </p:cNvPr>
            <p:cNvSpPr/>
            <p:nvPr/>
          </p:nvSpPr>
          <p:spPr>
            <a:xfrm>
              <a:off x="5060949" y="3656553"/>
              <a:ext cx="618229" cy="118872"/>
            </a:xfrm>
            <a:prstGeom prst="round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0" name="Oval 29">
              <a:extLst>
                <a:ext uri="{FF2B5EF4-FFF2-40B4-BE49-F238E27FC236}">
                  <a16:creationId xmlns:a16="http://schemas.microsoft.com/office/drawing/2014/main" id="{1B5716CB-2DA0-2049-BD0D-A04173E11073}"/>
                </a:ext>
              </a:extLst>
            </p:cNvPr>
            <p:cNvSpPr/>
            <p:nvPr/>
          </p:nvSpPr>
          <p:spPr>
            <a:xfrm>
              <a:off x="5200650" y="3694093"/>
              <a:ext cx="45720" cy="45720"/>
            </a:xfrm>
            <a:prstGeom prst="ellipse">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grpSp>
        <p:nvGrpSpPr>
          <p:cNvPr id="12" name="Group 480">
            <a:extLst>
              <a:ext uri="{FF2B5EF4-FFF2-40B4-BE49-F238E27FC236}">
                <a16:creationId xmlns:a16="http://schemas.microsoft.com/office/drawing/2014/main" id="{6C0E42BB-E676-BF4D-A750-63E8CB42B82E}"/>
              </a:ext>
            </a:extLst>
          </p:cNvPr>
          <p:cNvGrpSpPr>
            <a:grpSpLocks noChangeAspect="1"/>
          </p:cNvGrpSpPr>
          <p:nvPr/>
        </p:nvGrpSpPr>
        <p:grpSpPr>
          <a:xfrm>
            <a:off x="6046490" y="2630624"/>
            <a:ext cx="629867" cy="330067"/>
            <a:chOff x="4166066" y="3056387"/>
            <a:chExt cx="2519466" cy="1320268"/>
          </a:xfrm>
        </p:grpSpPr>
        <p:grpSp>
          <p:nvGrpSpPr>
            <p:cNvPr id="13" name="Group 86">
              <a:extLst>
                <a:ext uri="{FF2B5EF4-FFF2-40B4-BE49-F238E27FC236}">
                  <a16:creationId xmlns:a16="http://schemas.microsoft.com/office/drawing/2014/main" id="{C572EAF9-8CF5-2946-8DDF-C0E174620ECA}"/>
                </a:ext>
              </a:extLst>
            </p:cNvPr>
            <p:cNvGrpSpPr>
              <a:grpSpLocks noChangeAspect="1"/>
            </p:cNvGrpSpPr>
            <p:nvPr/>
          </p:nvGrpSpPr>
          <p:grpSpPr bwMode="auto">
            <a:xfrm>
              <a:off x="4166066" y="3056387"/>
              <a:ext cx="1406168" cy="1320268"/>
              <a:chOff x="1815" y="2475"/>
              <a:chExt cx="492" cy="547"/>
            </a:xfrm>
          </p:grpSpPr>
          <p:grpSp>
            <p:nvGrpSpPr>
              <p:cNvPr id="18" name="Group 87">
                <a:extLst>
                  <a:ext uri="{FF2B5EF4-FFF2-40B4-BE49-F238E27FC236}">
                    <a16:creationId xmlns:a16="http://schemas.microsoft.com/office/drawing/2014/main" id="{0B4A74AC-1F6A-564C-B761-698A36F8FCCE}"/>
                  </a:ext>
                </a:extLst>
              </p:cNvPr>
              <p:cNvGrpSpPr>
                <a:grpSpLocks noChangeAspect="1"/>
              </p:cNvGrpSpPr>
              <p:nvPr/>
            </p:nvGrpSpPr>
            <p:grpSpPr bwMode="auto">
              <a:xfrm>
                <a:off x="1815" y="2475"/>
                <a:ext cx="492" cy="273"/>
                <a:chOff x="1815" y="2475"/>
                <a:chExt cx="492" cy="273"/>
              </a:xfrm>
            </p:grpSpPr>
            <p:sp>
              <p:nvSpPr>
                <p:cNvPr id="23" name="Rectangle 88">
                  <a:extLst>
                    <a:ext uri="{FF2B5EF4-FFF2-40B4-BE49-F238E27FC236}">
                      <a16:creationId xmlns:a16="http://schemas.microsoft.com/office/drawing/2014/main" id="{247BB7E9-9192-5E4E-A3F1-D46CBE2163C9}"/>
                    </a:ext>
                  </a:extLst>
                </p:cNvPr>
                <p:cNvSpPr>
                  <a:spLocks noChangeAspect="1" noChangeArrowheads="1"/>
                </p:cNvSpPr>
                <p:nvPr/>
              </p:nvSpPr>
              <p:spPr bwMode="auto">
                <a:xfrm rot="20160000">
                  <a:off x="1910" y="2643"/>
                  <a:ext cx="62" cy="62"/>
                </a:xfrm>
                <a:prstGeom prst="rect">
                  <a:avLst/>
                </a:prstGeom>
                <a:solidFill>
                  <a:srgbClr val="FF0000"/>
                </a:solidFill>
                <a:ln w="9525">
                  <a:solidFill>
                    <a:srgbClr val="FF0000"/>
                  </a:solidFill>
                  <a:miter lim="800000"/>
                  <a:headEnd/>
                  <a:tailEnd/>
                </a:ln>
              </p:spPr>
              <p:txBody>
                <a:bodyPr wrap="none" anchor="ctr">
                  <a:prstTxWarp prst="textNoShape">
                    <a:avLst/>
                  </a:prstTxWarp>
                </a:bodyPr>
                <a:lstStyle/>
                <a:p>
                  <a:pPr eaLnBrk="0" hangingPunct="0"/>
                  <a:endParaRPr lang="en-US" sz="900" dirty="0">
                    <a:latin typeface="Comic Sans MS"/>
                    <a:cs typeface="Comic Sans MS"/>
                  </a:endParaRPr>
                </a:p>
              </p:txBody>
            </p:sp>
            <p:sp>
              <p:nvSpPr>
                <p:cNvPr id="24" name="Freeform 89">
                  <a:extLst>
                    <a:ext uri="{FF2B5EF4-FFF2-40B4-BE49-F238E27FC236}">
                      <a16:creationId xmlns:a16="http://schemas.microsoft.com/office/drawing/2014/main" id="{1E967B8F-DAB8-4F4B-B311-F58B5F52549F}"/>
                    </a:ext>
                  </a:extLst>
                </p:cNvPr>
                <p:cNvSpPr>
                  <a:spLocks noChangeAspect="1"/>
                </p:cNvSpPr>
                <p:nvPr/>
              </p:nvSpPr>
              <p:spPr bwMode="auto">
                <a:xfrm>
                  <a:off x="1815" y="2490"/>
                  <a:ext cx="492" cy="258"/>
                </a:xfrm>
                <a:custGeom>
                  <a:avLst/>
                  <a:gdLst>
                    <a:gd name="T0" fmla="*/ 104 w 492"/>
                    <a:gd name="T1" fmla="*/ 258 h 258"/>
                    <a:gd name="T2" fmla="*/ 0 w 492"/>
                    <a:gd name="T3" fmla="*/ 258 h 258"/>
                    <a:gd name="T4" fmla="*/ 0 w 492"/>
                    <a:gd name="T5" fmla="*/ 0 h 258"/>
                    <a:gd name="T6" fmla="*/ 364 w 492"/>
                    <a:gd name="T7" fmla="*/ 0 h 258"/>
                    <a:gd name="T8" fmla="*/ 492 w 492"/>
                    <a:gd name="T9" fmla="*/ 218 h 258"/>
                    <a:gd name="T10" fmla="*/ 190 w 492"/>
                    <a:gd name="T11" fmla="*/ 218 h 258"/>
                    <a:gd name="T12" fmla="*/ 146 w 492"/>
                    <a:gd name="T13" fmla="*/ 128 h 258"/>
                    <a:gd name="T14" fmla="*/ 80 w 492"/>
                    <a:gd name="T15" fmla="*/ 162 h 258"/>
                    <a:gd name="T16" fmla="*/ 104 w 492"/>
                    <a:gd name="T17" fmla="*/ 258 h 25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92"/>
                    <a:gd name="T28" fmla="*/ 0 h 258"/>
                    <a:gd name="T29" fmla="*/ 492 w 492"/>
                    <a:gd name="T30" fmla="*/ 258 h 25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92" h="258">
                      <a:moveTo>
                        <a:pt x="104" y="258"/>
                      </a:moveTo>
                      <a:lnTo>
                        <a:pt x="0" y="258"/>
                      </a:lnTo>
                      <a:lnTo>
                        <a:pt x="0" y="0"/>
                      </a:lnTo>
                      <a:lnTo>
                        <a:pt x="364" y="0"/>
                      </a:lnTo>
                      <a:lnTo>
                        <a:pt x="492" y="218"/>
                      </a:lnTo>
                      <a:lnTo>
                        <a:pt x="190" y="218"/>
                      </a:lnTo>
                      <a:lnTo>
                        <a:pt x="146" y="128"/>
                      </a:lnTo>
                      <a:lnTo>
                        <a:pt x="80" y="162"/>
                      </a:lnTo>
                      <a:lnTo>
                        <a:pt x="104" y="258"/>
                      </a:lnTo>
                      <a:close/>
                    </a:path>
                  </a:pathLst>
                </a:custGeom>
                <a:solidFill>
                  <a:schemeClr val="hlink"/>
                </a:solidFill>
                <a:ln w="9525">
                  <a:solidFill>
                    <a:schemeClr val="tx1"/>
                  </a:solidFill>
                  <a:round/>
                  <a:headEnd/>
                  <a:tailEnd/>
                </a:ln>
              </p:spPr>
              <p:txBody>
                <a:bodyPr wrap="none" anchor="ctr">
                  <a:prstTxWarp prst="textNoShape">
                    <a:avLst/>
                  </a:prstTxWarp>
                </a:bodyPr>
                <a:lstStyle/>
                <a:p>
                  <a:pPr eaLnBrk="0" hangingPunct="0"/>
                  <a:endParaRPr lang="en-US" sz="900" dirty="0">
                    <a:latin typeface="Comic Sans MS"/>
                    <a:cs typeface="Comic Sans MS"/>
                  </a:endParaRPr>
                </a:p>
              </p:txBody>
            </p:sp>
            <p:sp>
              <p:nvSpPr>
                <p:cNvPr id="25" name="Rectangle 90">
                  <a:extLst>
                    <a:ext uri="{FF2B5EF4-FFF2-40B4-BE49-F238E27FC236}">
                      <a16:creationId xmlns:a16="http://schemas.microsoft.com/office/drawing/2014/main" id="{8BFC1C45-1BF4-A544-8260-8D59F6A30C6A}"/>
                    </a:ext>
                  </a:extLst>
                </p:cNvPr>
                <p:cNvSpPr>
                  <a:spLocks noChangeAspect="1" noChangeArrowheads="1"/>
                </p:cNvSpPr>
                <p:nvPr/>
              </p:nvSpPr>
              <p:spPr bwMode="auto">
                <a:xfrm rot="19560000">
                  <a:off x="2198" y="2475"/>
                  <a:ext cx="62" cy="62"/>
                </a:xfrm>
                <a:prstGeom prst="rect">
                  <a:avLst/>
                </a:prstGeom>
                <a:solidFill>
                  <a:srgbClr val="FF0000"/>
                </a:solidFill>
                <a:ln w="9525">
                  <a:solidFill>
                    <a:srgbClr val="FF0000"/>
                  </a:solidFill>
                  <a:miter lim="800000"/>
                  <a:headEnd/>
                  <a:tailEnd/>
                </a:ln>
              </p:spPr>
              <p:txBody>
                <a:bodyPr wrap="none" anchor="ctr">
                  <a:prstTxWarp prst="textNoShape">
                    <a:avLst/>
                  </a:prstTxWarp>
                </a:bodyPr>
                <a:lstStyle/>
                <a:p>
                  <a:pPr eaLnBrk="0" hangingPunct="0"/>
                  <a:endParaRPr lang="en-US" sz="900" dirty="0">
                    <a:latin typeface="Comic Sans MS"/>
                    <a:cs typeface="Comic Sans MS"/>
                  </a:endParaRPr>
                </a:p>
              </p:txBody>
            </p:sp>
          </p:grpSp>
          <p:grpSp>
            <p:nvGrpSpPr>
              <p:cNvPr id="19" name="Group 91">
                <a:extLst>
                  <a:ext uri="{FF2B5EF4-FFF2-40B4-BE49-F238E27FC236}">
                    <a16:creationId xmlns:a16="http://schemas.microsoft.com/office/drawing/2014/main" id="{E298D61C-508C-B748-A505-798EF990B7BC}"/>
                  </a:ext>
                </a:extLst>
              </p:cNvPr>
              <p:cNvGrpSpPr>
                <a:grpSpLocks noChangeAspect="1"/>
              </p:cNvGrpSpPr>
              <p:nvPr/>
            </p:nvGrpSpPr>
            <p:grpSpPr bwMode="auto">
              <a:xfrm flipV="1">
                <a:off x="1815" y="2749"/>
                <a:ext cx="492" cy="273"/>
                <a:chOff x="1813" y="2475"/>
                <a:chExt cx="492" cy="273"/>
              </a:xfrm>
            </p:grpSpPr>
            <p:sp>
              <p:nvSpPr>
                <p:cNvPr id="20" name="Rectangle 92">
                  <a:extLst>
                    <a:ext uri="{FF2B5EF4-FFF2-40B4-BE49-F238E27FC236}">
                      <a16:creationId xmlns:a16="http://schemas.microsoft.com/office/drawing/2014/main" id="{0605475D-30AB-204D-8359-9D6259A8070E}"/>
                    </a:ext>
                  </a:extLst>
                </p:cNvPr>
                <p:cNvSpPr>
                  <a:spLocks noChangeAspect="1" noChangeArrowheads="1"/>
                </p:cNvSpPr>
                <p:nvPr/>
              </p:nvSpPr>
              <p:spPr bwMode="auto">
                <a:xfrm rot="20220000">
                  <a:off x="1910" y="2643"/>
                  <a:ext cx="62" cy="62"/>
                </a:xfrm>
                <a:prstGeom prst="rect">
                  <a:avLst/>
                </a:prstGeom>
                <a:solidFill>
                  <a:srgbClr val="FF0000"/>
                </a:solidFill>
                <a:ln w="9525">
                  <a:solidFill>
                    <a:srgbClr val="FF0000"/>
                  </a:solidFill>
                  <a:miter lim="800000"/>
                  <a:headEnd/>
                  <a:tailEnd/>
                </a:ln>
              </p:spPr>
              <p:txBody>
                <a:bodyPr wrap="none" anchor="ctr">
                  <a:prstTxWarp prst="textNoShape">
                    <a:avLst/>
                  </a:prstTxWarp>
                </a:bodyPr>
                <a:lstStyle/>
                <a:p>
                  <a:pPr eaLnBrk="0" hangingPunct="0"/>
                  <a:endParaRPr lang="en-US" sz="900" dirty="0">
                    <a:latin typeface="Comic Sans MS"/>
                    <a:cs typeface="Comic Sans MS"/>
                  </a:endParaRPr>
                </a:p>
              </p:txBody>
            </p:sp>
            <p:sp>
              <p:nvSpPr>
                <p:cNvPr id="21" name="Freeform 93">
                  <a:extLst>
                    <a:ext uri="{FF2B5EF4-FFF2-40B4-BE49-F238E27FC236}">
                      <a16:creationId xmlns:a16="http://schemas.microsoft.com/office/drawing/2014/main" id="{B51F8896-730A-5242-A946-D61B8CE6E5D3}"/>
                    </a:ext>
                  </a:extLst>
                </p:cNvPr>
                <p:cNvSpPr>
                  <a:spLocks noChangeAspect="1"/>
                </p:cNvSpPr>
                <p:nvPr/>
              </p:nvSpPr>
              <p:spPr bwMode="auto">
                <a:xfrm>
                  <a:off x="1813" y="2490"/>
                  <a:ext cx="492" cy="258"/>
                </a:xfrm>
                <a:custGeom>
                  <a:avLst/>
                  <a:gdLst>
                    <a:gd name="T0" fmla="*/ 104 w 492"/>
                    <a:gd name="T1" fmla="*/ 258 h 258"/>
                    <a:gd name="T2" fmla="*/ 0 w 492"/>
                    <a:gd name="T3" fmla="*/ 258 h 258"/>
                    <a:gd name="T4" fmla="*/ 0 w 492"/>
                    <a:gd name="T5" fmla="*/ 0 h 258"/>
                    <a:gd name="T6" fmla="*/ 364 w 492"/>
                    <a:gd name="T7" fmla="*/ 0 h 258"/>
                    <a:gd name="T8" fmla="*/ 492 w 492"/>
                    <a:gd name="T9" fmla="*/ 218 h 258"/>
                    <a:gd name="T10" fmla="*/ 190 w 492"/>
                    <a:gd name="T11" fmla="*/ 218 h 258"/>
                    <a:gd name="T12" fmla="*/ 146 w 492"/>
                    <a:gd name="T13" fmla="*/ 128 h 258"/>
                    <a:gd name="T14" fmla="*/ 80 w 492"/>
                    <a:gd name="T15" fmla="*/ 162 h 258"/>
                    <a:gd name="T16" fmla="*/ 104 w 492"/>
                    <a:gd name="T17" fmla="*/ 258 h 25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92"/>
                    <a:gd name="T28" fmla="*/ 0 h 258"/>
                    <a:gd name="T29" fmla="*/ 492 w 492"/>
                    <a:gd name="T30" fmla="*/ 258 h 25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92" h="258">
                      <a:moveTo>
                        <a:pt x="104" y="258"/>
                      </a:moveTo>
                      <a:lnTo>
                        <a:pt x="0" y="258"/>
                      </a:lnTo>
                      <a:lnTo>
                        <a:pt x="0" y="0"/>
                      </a:lnTo>
                      <a:lnTo>
                        <a:pt x="364" y="0"/>
                      </a:lnTo>
                      <a:lnTo>
                        <a:pt x="492" y="218"/>
                      </a:lnTo>
                      <a:lnTo>
                        <a:pt x="190" y="218"/>
                      </a:lnTo>
                      <a:lnTo>
                        <a:pt x="146" y="128"/>
                      </a:lnTo>
                      <a:lnTo>
                        <a:pt x="80" y="162"/>
                      </a:lnTo>
                      <a:lnTo>
                        <a:pt x="104" y="258"/>
                      </a:lnTo>
                      <a:close/>
                    </a:path>
                  </a:pathLst>
                </a:custGeom>
                <a:solidFill>
                  <a:schemeClr val="hlink"/>
                </a:solidFill>
                <a:ln w="9525">
                  <a:solidFill>
                    <a:schemeClr val="tx1"/>
                  </a:solidFill>
                  <a:round/>
                  <a:headEnd/>
                  <a:tailEnd/>
                </a:ln>
              </p:spPr>
              <p:txBody>
                <a:bodyPr wrap="none" anchor="ctr">
                  <a:prstTxWarp prst="textNoShape">
                    <a:avLst/>
                  </a:prstTxWarp>
                </a:bodyPr>
                <a:lstStyle/>
                <a:p>
                  <a:pPr eaLnBrk="0" hangingPunct="0"/>
                  <a:endParaRPr lang="en-US" sz="900" dirty="0">
                    <a:latin typeface="Comic Sans MS"/>
                    <a:cs typeface="Comic Sans MS"/>
                  </a:endParaRPr>
                </a:p>
              </p:txBody>
            </p:sp>
            <p:sp>
              <p:nvSpPr>
                <p:cNvPr id="22" name="Rectangle 94">
                  <a:extLst>
                    <a:ext uri="{FF2B5EF4-FFF2-40B4-BE49-F238E27FC236}">
                      <a16:creationId xmlns:a16="http://schemas.microsoft.com/office/drawing/2014/main" id="{59D030EA-A314-C741-8AD7-132F78EC40EF}"/>
                    </a:ext>
                  </a:extLst>
                </p:cNvPr>
                <p:cNvSpPr>
                  <a:spLocks noChangeAspect="1" noChangeArrowheads="1"/>
                </p:cNvSpPr>
                <p:nvPr/>
              </p:nvSpPr>
              <p:spPr bwMode="auto">
                <a:xfrm rot="19560000">
                  <a:off x="2198" y="2475"/>
                  <a:ext cx="62" cy="62"/>
                </a:xfrm>
                <a:prstGeom prst="rect">
                  <a:avLst/>
                </a:prstGeom>
                <a:solidFill>
                  <a:srgbClr val="FF0000"/>
                </a:solidFill>
                <a:ln w="9525">
                  <a:solidFill>
                    <a:srgbClr val="FF0000"/>
                  </a:solidFill>
                  <a:miter lim="800000"/>
                  <a:headEnd/>
                  <a:tailEnd/>
                </a:ln>
              </p:spPr>
              <p:txBody>
                <a:bodyPr wrap="none" anchor="ctr">
                  <a:prstTxWarp prst="textNoShape">
                    <a:avLst/>
                  </a:prstTxWarp>
                </a:bodyPr>
                <a:lstStyle/>
                <a:p>
                  <a:pPr eaLnBrk="0" hangingPunct="0"/>
                  <a:endParaRPr lang="en-US" sz="900" dirty="0">
                    <a:latin typeface="Comic Sans MS"/>
                    <a:cs typeface="Comic Sans MS"/>
                  </a:endParaRPr>
                </a:p>
              </p:txBody>
            </p:sp>
          </p:grpSp>
        </p:grpSp>
        <p:sp>
          <p:nvSpPr>
            <p:cNvPr id="14" name="Block Arc 13">
              <a:extLst>
                <a:ext uri="{FF2B5EF4-FFF2-40B4-BE49-F238E27FC236}">
                  <a16:creationId xmlns:a16="http://schemas.microsoft.com/office/drawing/2014/main" id="{B13BA6CB-B434-F64B-A2BB-9322C67956F3}"/>
                </a:ext>
              </a:extLst>
            </p:cNvPr>
            <p:cNvSpPr/>
            <p:nvPr/>
          </p:nvSpPr>
          <p:spPr>
            <a:xfrm>
              <a:off x="5588252" y="3170070"/>
              <a:ext cx="1097280" cy="1097280"/>
            </a:xfrm>
            <a:prstGeom prst="blockArc">
              <a:avLst>
                <a:gd name="adj1" fmla="val 11067651"/>
                <a:gd name="adj2" fmla="val 10455262"/>
                <a:gd name="adj3" fmla="val 3178"/>
              </a:avLst>
            </a:prstGeom>
            <a:solidFill>
              <a:srgbClr val="000090"/>
            </a:solidFill>
            <a:ln>
              <a:solidFill>
                <a:srgbClr val="00009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sp>
          <p:nvSpPr>
            <p:cNvPr id="15" name="Rounded Rectangle 14">
              <a:extLst>
                <a:ext uri="{FF2B5EF4-FFF2-40B4-BE49-F238E27FC236}">
                  <a16:creationId xmlns:a16="http://schemas.microsoft.com/office/drawing/2014/main" id="{E8DA8F05-6E1F-F443-85BC-D516A0324719}"/>
                </a:ext>
              </a:extLst>
            </p:cNvPr>
            <p:cNvSpPr/>
            <p:nvPr/>
          </p:nvSpPr>
          <p:spPr>
            <a:xfrm>
              <a:off x="4999853" y="3634286"/>
              <a:ext cx="631010" cy="164592"/>
            </a:xfrm>
            <a:prstGeom prst="roundRect">
              <a:avLst/>
            </a:prstGeom>
            <a:solidFill>
              <a:srgbClr val="000090"/>
            </a:solidFill>
            <a:ln>
              <a:solidFill>
                <a:srgbClr val="00009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6" name="Rounded Rectangle 15">
              <a:extLst>
                <a:ext uri="{FF2B5EF4-FFF2-40B4-BE49-F238E27FC236}">
                  <a16:creationId xmlns:a16="http://schemas.microsoft.com/office/drawing/2014/main" id="{E9187F40-5664-CF4E-B4FA-F08661B7EB8F}"/>
                </a:ext>
              </a:extLst>
            </p:cNvPr>
            <p:cNvSpPr/>
            <p:nvPr/>
          </p:nvSpPr>
          <p:spPr>
            <a:xfrm>
              <a:off x="5060949" y="3656553"/>
              <a:ext cx="618229" cy="118872"/>
            </a:xfrm>
            <a:prstGeom prst="round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7" name="Oval 16">
              <a:extLst>
                <a:ext uri="{FF2B5EF4-FFF2-40B4-BE49-F238E27FC236}">
                  <a16:creationId xmlns:a16="http://schemas.microsoft.com/office/drawing/2014/main" id="{033D75B7-5814-934D-9C3E-AB2E024FB69F}"/>
                </a:ext>
              </a:extLst>
            </p:cNvPr>
            <p:cNvSpPr/>
            <p:nvPr/>
          </p:nvSpPr>
          <p:spPr>
            <a:xfrm>
              <a:off x="5200650" y="3694093"/>
              <a:ext cx="45720" cy="45720"/>
            </a:xfrm>
            <a:prstGeom prst="ellipse">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pic>
        <p:nvPicPr>
          <p:cNvPr id="97" name="Picture 15" descr="IMG_0030.jpg">
            <a:extLst>
              <a:ext uri="{FF2B5EF4-FFF2-40B4-BE49-F238E27FC236}">
                <a16:creationId xmlns:a16="http://schemas.microsoft.com/office/drawing/2014/main" id="{D8031464-83C1-164B-8832-1EE48CE6DC7E}"/>
              </a:ext>
            </a:extLst>
          </p:cNvPr>
          <p:cNvPicPr>
            <a:picLocks noChangeAspect="1"/>
          </p:cNvPicPr>
          <p:nvPr/>
        </p:nvPicPr>
        <p:blipFill>
          <a:blip r:embed="rId3"/>
          <a:srcRect/>
          <a:stretch>
            <a:fillRect/>
          </a:stretch>
        </p:blipFill>
        <p:spPr bwMode="auto">
          <a:xfrm>
            <a:off x="2718282" y="5748334"/>
            <a:ext cx="3804911" cy="1082043"/>
          </a:xfrm>
          <a:prstGeom prst="rect">
            <a:avLst/>
          </a:prstGeom>
          <a:noFill/>
          <a:ln w="9525">
            <a:noFill/>
            <a:miter lim="800000"/>
            <a:headEnd/>
            <a:tailEnd/>
          </a:ln>
        </p:spPr>
      </p:pic>
      <p:grpSp>
        <p:nvGrpSpPr>
          <p:cNvPr id="98" name="Group 480">
            <a:extLst>
              <a:ext uri="{FF2B5EF4-FFF2-40B4-BE49-F238E27FC236}">
                <a16:creationId xmlns:a16="http://schemas.microsoft.com/office/drawing/2014/main" id="{06F8DD1E-6C62-8544-AF44-98C0FE3549E7}"/>
              </a:ext>
            </a:extLst>
          </p:cNvPr>
          <p:cNvGrpSpPr>
            <a:grpSpLocks noChangeAspect="1"/>
          </p:cNvGrpSpPr>
          <p:nvPr/>
        </p:nvGrpSpPr>
        <p:grpSpPr>
          <a:xfrm>
            <a:off x="5293926" y="2282719"/>
            <a:ext cx="629867" cy="330067"/>
            <a:chOff x="4166066" y="3056387"/>
            <a:chExt cx="2519466" cy="1320268"/>
          </a:xfrm>
        </p:grpSpPr>
        <p:grpSp>
          <p:nvGrpSpPr>
            <p:cNvPr id="99" name="Group 86">
              <a:extLst>
                <a:ext uri="{FF2B5EF4-FFF2-40B4-BE49-F238E27FC236}">
                  <a16:creationId xmlns:a16="http://schemas.microsoft.com/office/drawing/2014/main" id="{0A65E90A-EE1E-5448-BBAC-CB3933C00CDD}"/>
                </a:ext>
              </a:extLst>
            </p:cNvPr>
            <p:cNvGrpSpPr>
              <a:grpSpLocks noChangeAspect="1"/>
            </p:cNvGrpSpPr>
            <p:nvPr/>
          </p:nvGrpSpPr>
          <p:grpSpPr bwMode="auto">
            <a:xfrm>
              <a:off x="4166066" y="3056387"/>
              <a:ext cx="1406168" cy="1320268"/>
              <a:chOff x="1815" y="2475"/>
              <a:chExt cx="492" cy="547"/>
            </a:xfrm>
          </p:grpSpPr>
          <p:grpSp>
            <p:nvGrpSpPr>
              <p:cNvPr id="104" name="Group 87">
                <a:extLst>
                  <a:ext uri="{FF2B5EF4-FFF2-40B4-BE49-F238E27FC236}">
                    <a16:creationId xmlns:a16="http://schemas.microsoft.com/office/drawing/2014/main" id="{E26A4A9C-ADD5-6E47-8286-1985AFD26811}"/>
                  </a:ext>
                </a:extLst>
              </p:cNvPr>
              <p:cNvGrpSpPr>
                <a:grpSpLocks noChangeAspect="1"/>
              </p:cNvGrpSpPr>
              <p:nvPr/>
            </p:nvGrpSpPr>
            <p:grpSpPr bwMode="auto">
              <a:xfrm>
                <a:off x="1815" y="2475"/>
                <a:ext cx="492" cy="273"/>
                <a:chOff x="1815" y="2475"/>
                <a:chExt cx="492" cy="273"/>
              </a:xfrm>
            </p:grpSpPr>
            <p:sp>
              <p:nvSpPr>
                <p:cNvPr id="109" name="Rectangle 88">
                  <a:extLst>
                    <a:ext uri="{FF2B5EF4-FFF2-40B4-BE49-F238E27FC236}">
                      <a16:creationId xmlns:a16="http://schemas.microsoft.com/office/drawing/2014/main" id="{029F4250-0207-3046-8957-DDD70760F60A}"/>
                    </a:ext>
                  </a:extLst>
                </p:cNvPr>
                <p:cNvSpPr>
                  <a:spLocks noChangeAspect="1" noChangeArrowheads="1"/>
                </p:cNvSpPr>
                <p:nvPr/>
              </p:nvSpPr>
              <p:spPr bwMode="auto">
                <a:xfrm rot="20160000">
                  <a:off x="1910" y="2643"/>
                  <a:ext cx="62" cy="62"/>
                </a:xfrm>
                <a:prstGeom prst="rect">
                  <a:avLst/>
                </a:prstGeom>
                <a:solidFill>
                  <a:srgbClr val="FF0000"/>
                </a:solidFill>
                <a:ln w="9525">
                  <a:solidFill>
                    <a:srgbClr val="FF0000"/>
                  </a:solidFill>
                  <a:miter lim="800000"/>
                  <a:headEnd/>
                  <a:tailEnd/>
                </a:ln>
              </p:spPr>
              <p:txBody>
                <a:bodyPr wrap="none" anchor="ctr">
                  <a:prstTxWarp prst="textNoShape">
                    <a:avLst/>
                  </a:prstTxWarp>
                </a:bodyPr>
                <a:lstStyle/>
                <a:p>
                  <a:pPr eaLnBrk="0" hangingPunct="0"/>
                  <a:endParaRPr lang="en-US" sz="900" dirty="0">
                    <a:latin typeface="Comic Sans MS"/>
                    <a:cs typeface="Comic Sans MS"/>
                  </a:endParaRPr>
                </a:p>
              </p:txBody>
            </p:sp>
            <p:sp>
              <p:nvSpPr>
                <p:cNvPr id="110" name="Freeform 89">
                  <a:extLst>
                    <a:ext uri="{FF2B5EF4-FFF2-40B4-BE49-F238E27FC236}">
                      <a16:creationId xmlns:a16="http://schemas.microsoft.com/office/drawing/2014/main" id="{EBFD5C40-3C21-1649-8909-0F15A66377C3}"/>
                    </a:ext>
                  </a:extLst>
                </p:cNvPr>
                <p:cNvSpPr>
                  <a:spLocks noChangeAspect="1"/>
                </p:cNvSpPr>
                <p:nvPr/>
              </p:nvSpPr>
              <p:spPr bwMode="auto">
                <a:xfrm>
                  <a:off x="1815" y="2490"/>
                  <a:ext cx="492" cy="258"/>
                </a:xfrm>
                <a:custGeom>
                  <a:avLst/>
                  <a:gdLst>
                    <a:gd name="T0" fmla="*/ 104 w 492"/>
                    <a:gd name="T1" fmla="*/ 258 h 258"/>
                    <a:gd name="T2" fmla="*/ 0 w 492"/>
                    <a:gd name="T3" fmla="*/ 258 h 258"/>
                    <a:gd name="T4" fmla="*/ 0 w 492"/>
                    <a:gd name="T5" fmla="*/ 0 h 258"/>
                    <a:gd name="T6" fmla="*/ 364 w 492"/>
                    <a:gd name="T7" fmla="*/ 0 h 258"/>
                    <a:gd name="T8" fmla="*/ 492 w 492"/>
                    <a:gd name="T9" fmla="*/ 218 h 258"/>
                    <a:gd name="T10" fmla="*/ 190 w 492"/>
                    <a:gd name="T11" fmla="*/ 218 h 258"/>
                    <a:gd name="T12" fmla="*/ 146 w 492"/>
                    <a:gd name="T13" fmla="*/ 128 h 258"/>
                    <a:gd name="T14" fmla="*/ 80 w 492"/>
                    <a:gd name="T15" fmla="*/ 162 h 258"/>
                    <a:gd name="T16" fmla="*/ 104 w 492"/>
                    <a:gd name="T17" fmla="*/ 258 h 25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92"/>
                    <a:gd name="T28" fmla="*/ 0 h 258"/>
                    <a:gd name="T29" fmla="*/ 492 w 492"/>
                    <a:gd name="T30" fmla="*/ 258 h 25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92" h="258">
                      <a:moveTo>
                        <a:pt x="104" y="258"/>
                      </a:moveTo>
                      <a:lnTo>
                        <a:pt x="0" y="258"/>
                      </a:lnTo>
                      <a:lnTo>
                        <a:pt x="0" y="0"/>
                      </a:lnTo>
                      <a:lnTo>
                        <a:pt x="364" y="0"/>
                      </a:lnTo>
                      <a:lnTo>
                        <a:pt x="492" y="218"/>
                      </a:lnTo>
                      <a:lnTo>
                        <a:pt x="190" y="218"/>
                      </a:lnTo>
                      <a:lnTo>
                        <a:pt x="146" y="128"/>
                      </a:lnTo>
                      <a:lnTo>
                        <a:pt x="80" y="162"/>
                      </a:lnTo>
                      <a:lnTo>
                        <a:pt x="104" y="258"/>
                      </a:lnTo>
                      <a:close/>
                    </a:path>
                  </a:pathLst>
                </a:custGeom>
                <a:solidFill>
                  <a:schemeClr val="hlink"/>
                </a:solidFill>
                <a:ln w="9525">
                  <a:solidFill>
                    <a:schemeClr val="tx1"/>
                  </a:solidFill>
                  <a:round/>
                  <a:headEnd/>
                  <a:tailEnd/>
                </a:ln>
              </p:spPr>
              <p:txBody>
                <a:bodyPr wrap="none" anchor="ctr">
                  <a:prstTxWarp prst="textNoShape">
                    <a:avLst/>
                  </a:prstTxWarp>
                </a:bodyPr>
                <a:lstStyle/>
                <a:p>
                  <a:pPr eaLnBrk="0" hangingPunct="0"/>
                  <a:endParaRPr lang="en-US" sz="900" dirty="0">
                    <a:latin typeface="Comic Sans MS"/>
                    <a:cs typeface="Comic Sans MS"/>
                  </a:endParaRPr>
                </a:p>
              </p:txBody>
            </p:sp>
            <p:sp>
              <p:nvSpPr>
                <p:cNvPr id="111" name="Rectangle 90">
                  <a:extLst>
                    <a:ext uri="{FF2B5EF4-FFF2-40B4-BE49-F238E27FC236}">
                      <a16:creationId xmlns:a16="http://schemas.microsoft.com/office/drawing/2014/main" id="{41A035FA-0C5A-D342-87C3-571ECD87F935}"/>
                    </a:ext>
                  </a:extLst>
                </p:cNvPr>
                <p:cNvSpPr>
                  <a:spLocks noChangeAspect="1" noChangeArrowheads="1"/>
                </p:cNvSpPr>
                <p:nvPr/>
              </p:nvSpPr>
              <p:spPr bwMode="auto">
                <a:xfrm rot="19560000">
                  <a:off x="2198" y="2475"/>
                  <a:ext cx="62" cy="62"/>
                </a:xfrm>
                <a:prstGeom prst="rect">
                  <a:avLst/>
                </a:prstGeom>
                <a:solidFill>
                  <a:srgbClr val="FF0000"/>
                </a:solidFill>
                <a:ln w="9525">
                  <a:solidFill>
                    <a:srgbClr val="FF0000"/>
                  </a:solidFill>
                  <a:miter lim="800000"/>
                  <a:headEnd/>
                  <a:tailEnd/>
                </a:ln>
              </p:spPr>
              <p:txBody>
                <a:bodyPr wrap="none" anchor="ctr">
                  <a:prstTxWarp prst="textNoShape">
                    <a:avLst/>
                  </a:prstTxWarp>
                </a:bodyPr>
                <a:lstStyle/>
                <a:p>
                  <a:pPr eaLnBrk="0" hangingPunct="0"/>
                  <a:endParaRPr lang="en-US" sz="900" dirty="0">
                    <a:latin typeface="Comic Sans MS"/>
                    <a:cs typeface="Comic Sans MS"/>
                  </a:endParaRPr>
                </a:p>
              </p:txBody>
            </p:sp>
          </p:grpSp>
          <p:grpSp>
            <p:nvGrpSpPr>
              <p:cNvPr id="105" name="Group 91">
                <a:extLst>
                  <a:ext uri="{FF2B5EF4-FFF2-40B4-BE49-F238E27FC236}">
                    <a16:creationId xmlns:a16="http://schemas.microsoft.com/office/drawing/2014/main" id="{E1CA1EAF-851A-DE46-BE50-CA05DAC64764}"/>
                  </a:ext>
                </a:extLst>
              </p:cNvPr>
              <p:cNvGrpSpPr>
                <a:grpSpLocks noChangeAspect="1"/>
              </p:cNvGrpSpPr>
              <p:nvPr/>
            </p:nvGrpSpPr>
            <p:grpSpPr bwMode="auto">
              <a:xfrm flipV="1">
                <a:off x="1815" y="2749"/>
                <a:ext cx="492" cy="273"/>
                <a:chOff x="1813" y="2475"/>
                <a:chExt cx="492" cy="273"/>
              </a:xfrm>
            </p:grpSpPr>
            <p:sp>
              <p:nvSpPr>
                <p:cNvPr id="106" name="Rectangle 92">
                  <a:extLst>
                    <a:ext uri="{FF2B5EF4-FFF2-40B4-BE49-F238E27FC236}">
                      <a16:creationId xmlns:a16="http://schemas.microsoft.com/office/drawing/2014/main" id="{EC6669F3-D79E-D445-A937-9F37A4E2ADE3}"/>
                    </a:ext>
                  </a:extLst>
                </p:cNvPr>
                <p:cNvSpPr>
                  <a:spLocks noChangeAspect="1" noChangeArrowheads="1"/>
                </p:cNvSpPr>
                <p:nvPr/>
              </p:nvSpPr>
              <p:spPr bwMode="auto">
                <a:xfrm rot="20220000">
                  <a:off x="1910" y="2643"/>
                  <a:ext cx="62" cy="62"/>
                </a:xfrm>
                <a:prstGeom prst="rect">
                  <a:avLst/>
                </a:prstGeom>
                <a:solidFill>
                  <a:srgbClr val="FF0000"/>
                </a:solidFill>
                <a:ln w="9525">
                  <a:solidFill>
                    <a:srgbClr val="FF0000"/>
                  </a:solidFill>
                  <a:miter lim="800000"/>
                  <a:headEnd/>
                  <a:tailEnd/>
                </a:ln>
              </p:spPr>
              <p:txBody>
                <a:bodyPr wrap="none" anchor="ctr">
                  <a:prstTxWarp prst="textNoShape">
                    <a:avLst/>
                  </a:prstTxWarp>
                </a:bodyPr>
                <a:lstStyle/>
                <a:p>
                  <a:pPr eaLnBrk="0" hangingPunct="0"/>
                  <a:endParaRPr lang="en-US" sz="900" dirty="0">
                    <a:latin typeface="Comic Sans MS"/>
                    <a:cs typeface="Comic Sans MS"/>
                  </a:endParaRPr>
                </a:p>
              </p:txBody>
            </p:sp>
            <p:sp>
              <p:nvSpPr>
                <p:cNvPr id="107" name="Freeform 93">
                  <a:extLst>
                    <a:ext uri="{FF2B5EF4-FFF2-40B4-BE49-F238E27FC236}">
                      <a16:creationId xmlns:a16="http://schemas.microsoft.com/office/drawing/2014/main" id="{EB1DC3CF-63C1-AB48-B27B-696A8726806C}"/>
                    </a:ext>
                  </a:extLst>
                </p:cNvPr>
                <p:cNvSpPr>
                  <a:spLocks noChangeAspect="1"/>
                </p:cNvSpPr>
                <p:nvPr/>
              </p:nvSpPr>
              <p:spPr bwMode="auto">
                <a:xfrm>
                  <a:off x="1813" y="2490"/>
                  <a:ext cx="492" cy="258"/>
                </a:xfrm>
                <a:custGeom>
                  <a:avLst/>
                  <a:gdLst>
                    <a:gd name="T0" fmla="*/ 104 w 492"/>
                    <a:gd name="T1" fmla="*/ 258 h 258"/>
                    <a:gd name="T2" fmla="*/ 0 w 492"/>
                    <a:gd name="T3" fmla="*/ 258 h 258"/>
                    <a:gd name="T4" fmla="*/ 0 w 492"/>
                    <a:gd name="T5" fmla="*/ 0 h 258"/>
                    <a:gd name="T6" fmla="*/ 364 w 492"/>
                    <a:gd name="T7" fmla="*/ 0 h 258"/>
                    <a:gd name="T8" fmla="*/ 492 w 492"/>
                    <a:gd name="T9" fmla="*/ 218 h 258"/>
                    <a:gd name="T10" fmla="*/ 190 w 492"/>
                    <a:gd name="T11" fmla="*/ 218 h 258"/>
                    <a:gd name="T12" fmla="*/ 146 w 492"/>
                    <a:gd name="T13" fmla="*/ 128 h 258"/>
                    <a:gd name="T14" fmla="*/ 80 w 492"/>
                    <a:gd name="T15" fmla="*/ 162 h 258"/>
                    <a:gd name="T16" fmla="*/ 104 w 492"/>
                    <a:gd name="T17" fmla="*/ 258 h 25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92"/>
                    <a:gd name="T28" fmla="*/ 0 h 258"/>
                    <a:gd name="T29" fmla="*/ 492 w 492"/>
                    <a:gd name="T30" fmla="*/ 258 h 25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92" h="258">
                      <a:moveTo>
                        <a:pt x="104" y="258"/>
                      </a:moveTo>
                      <a:lnTo>
                        <a:pt x="0" y="258"/>
                      </a:lnTo>
                      <a:lnTo>
                        <a:pt x="0" y="0"/>
                      </a:lnTo>
                      <a:lnTo>
                        <a:pt x="364" y="0"/>
                      </a:lnTo>
                      <a:lnTo>
                        <a:pt x="492" y="218"/>
                      </a:lnTo>
                      <a:lnTo>
                        <a:pt x="190" y="218"/>
                      </a:lnTo>
                      <a:lnTo>
                        <a:pt x="146" y="128"/>
                      </a:lnTo>
                      <a:lnTo>
                        <a:pt x="80" y="162"/>
                      </a:lnTo>
                      <a:lnTo>
                        <a:pt x="104" y="258"/>
                      </a:lnTo>
                      <a:close/>
                    </a:path>
                  </a:pathLst>
                </a:custGeom>
                <a:solidFill>
                  <a:schemeClr val="hlink"/>
                </a:solidFill>
                <a:ln w="9525">
                  <a:solidFill>
                    <a:schemeClr val="tx1"/>
                  </a:solidFill>
                  <a:round/>
                  <a:headEnd/>
                  <a:tailEnd/>
                </a:ln>
              </p:spPr>
              <p:txBody>
                <a:bodyPr wrap="none" anchor="ctr">
                  <a:prstTxWarp prst="textNoShape">
                    <a:avLst/>
                  </a:prstTxWarp>
                </a:bodyPr>
                <a:lstStyle/>
                <a:p>
                  <a:pPr eaLnBrk="0" hangingPunct="0"/>
                  <a:endParaRPr lang="en-US" sz="900" dirty="0">
                    <a:latin typeface="Comic Sans MS"/>
                    <a:cs typeface="Comic Sans MS"/>
                  </a:endParaRPr>
                </a:p>
              </p:txBody>
            </p:sp>
            <p:sp>
              <p:nvSpPr>
                <p:cNvPr id="108" name="Rectangle 94">
                  <a:extLst>
                    <a:ext uri="{FF2B5EF4-FFF2-40B4-BE49-F238E27FC236}">
                      <a16:creationId xmlns:a16="http://schemas.microsoft.com/office/drawing/2014/main" id="{9210FD77-6ADB-044B-9FCA-DF02C193AFDF}"/>
                    </a:ext>
                  </a:extLst>
                </p:cNvPr>
                <p:cNvSpPr>
                  <a:spLocks noChangeAspect="1" noChangeArrowheads="1"/>
                </p:cNvSpPr>
                <p:nvPr/>
              </p:nvSpPr>
              <p:spPr bwMode="auto">
                <a:xfrm rot="19560000">
                  <a:off x="2198" y="2475"/>
                  <a:ext cx="62" cy="62"/>
                </a:xfrm>
                <a:prstGeom prst="rect">
                  <a:avLst/>
                </a:prstGeom>
                <a:solidFill>
                  <a:srgbClr val="FF0000"/>
                </a:solidFill>
                <a:ln w="9525">
                  <a:solidFill>
                    <a:srgbClr val="FF0000"/>
                  </a:solidFill>
                  <a:miter lim="800000"/>
                  <a:headEnd/>
                  <a:tailEnd/>
                </a:ln>
              </p:spPr>
              <p:txBody>
                <a:bodyPr wrap="none" anchor="ctr">
                  <a:prstTxWarp prst="textNoShape">
                    <a:avLst/>
                  </a:prstTxWarp>
                </a:bodyPr>
                <a:lstStyle/>
                <a:p>
                  <a:pPr eaLnBrk="0" hangingPunct="0"/>
                  <a:endParaRPr lang="en-US" sz="900" dirty="0">
                    <a:latin typeface="Comic Sans MS"/>
                    <a:cs typeface="Comic Sans MS"/>
                  </a:endParaRPr>
                </a:p>
              </p:txBody>
            </p:sp>
          </p:grpSp>
        </p:grpSp>
        <p:sp>
          <p:nvSpPr>
            <p:cNvPr id="100" name="Block Arc 99">
              <a:extLst>
                <a:ext uri="{FF2B5EF4-FFF2-40B4-BE49-F238E27FC236}">
                  <a16:creationId xmlns:a16="http://schemas.microsoft.com/office/drawing/2014/main" id="{EAA31D84-F22B-514A-ADAD-41950967BE77}"/>
                </a:ext>
              </a:extLst>
            </p:cNvPr>
            <p:cNvSpPr/>
            <p:nvPr/>
          </p:nvSpPr>
          <p:spPr>
            <a:xfrm>
              <a:off x="5588252" y="3170070"/>
              <a:ext cx="1097280" cy="1097280"/>
            </a:xfrm>
            <a:prstGeom prst="blockArc">
              <a:avLst>
                <a:gd name="adj1" fmla="val 11067651"/>
                <a:gd name="adj2" fmla="val 10455262"/>
                <a:gd name="adj3" fmla="val 3178"/>
              </a:avLst>
            </a:prstGeom>
            <a:solidFill>
              <a:srgbClr val="000090"/>
            </a:solidFill>
            <a:ln>
              <a:solidFill>
                <a:srgbClr val="00009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sp>
          <p:nvSpPr>
            <p:cNvPr id="101" name="Rounded Rectangle 100">
              <a:extLst>
                <a:ext uri="{FF2B5EF4-FFF2-40B4-BE49-F238E27FC236}">
                  <a16:creationId xmlns:a16="http://schemas.microsoft.com/office/drawing/2014/main" id="{D5E103AE-D9A3-F44B-BF49-172D0B31B891}"/>
                </a:ext>
              </a:extLst>
            </p:cNvPr>
            <p:cNvSpPr/>
            <p:nvPr/>
          </p:nvSpPr>
          <p:spPr>
            <a:xfrm>
              <a:off x="4999853" y="3634286"/>
              <a:ext cx="631010" cy="164592"/>
            </a:xfrm>
            <a:prstGeom prst="roundRect">
              <a:avLst/>
            </a:prstGeom>
            <a:solidFill>
              <a:srgbClr val="000090"/>
            </a:solidFill>
            <a:ln>
              <a:solidFill>
                <a:srgbClr val="00009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02" name="Rounded Rectangle 101">
              <a:extLst>
                <a:ext uri="{FF2B5EF4-FFF2-40B4-BE49-F238E27FC236}">
                  <a16:creationId xmlns:a16="http://schemas.microsoft.com/office/drawing/2014/main" id="{CD3989E3-C108-B940-9369-9160DDD05474}"/>
                </a:ext>
              </a:extLst>
            </p:cNvPr>
            <p:cNvSpPr/>
            <p:nvPr/>
          </p:nvSpPr>
          <p:spPr>
            <a:xfrm>
              <a:off x="5060949" y="3656553"/>
              <a:ext cx="618229" cy="118872"/>
            </a:xfrm>
            <a:prstGeom prst="round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03" name="Oval 102">
              <a:extLst>
                <a:ext uri="{FF2B5EF4-FFF2-40B4-BE49-F238E27FC236}">
                  <a16:creationId xmlns:a16="http://schemas.microsoft.com/office/drawing/2014/main" id="{05E0C564-DFB8-FC4E-BD52-CC878D1026CE}"/>
                </a:ext>
              </a:extLst>
            </p:cNvPr>
            <p:cNvSpPr/>
            <p:nvPr/>
          </p:nvSpPr>
          <p:spPr>
            <a:xfrm>
              <a:off x="5200650" y="3694093"/>
              <a:ext cx="45720" cy="45720"/>
            </a:xfrm>
            <a:prstGeom prst="ellipse">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grpSp>
        <p:nvGrpSpPr>
          <p:cNvPr id="112" name="Group 480">
            <a:extLst>
              <a:ext uri="{FF2B5EF4-FFF2-40B4-BE49-F238E27FC236}">
                <a16:creationId xmlns:a16="http://schemas.microsoft.com/office/drawing/2014/main" id="{550E0208-A6AE-DC4D-B0F3-4A13397770B8}"/>
              </a:ext>
            </a:extLst>
          </p:cNvPr>
          <p:cNvGrpSpPr>
            <a:grpSpLocks noChangeAspect="1"/>
          </p:cNvGrpSpPr>
          <p:nvPr/>
        </p:nvGrpSpPr>
        <p:grpSpPr>
          <a:xfrm>
            <a:off x="5291068" y="1942911"/>
            <a:ext cx="629867" cy="330067"/>
            <a:chOff x="4166066" y="3056387"/>
            <a:chExt cx="2519466" cy="1320268"/>
          </a:xfrm>
        </p:grpSpPr>
        <p:grpSp>
          <p:nvGrpSpPr>
            <p:cNvPr id="113" name="Group 86">
              <a:extLst>
                <a:ext uri="{FF2B5EF4-FFF2-40B4-BE49-F238E27FC236}">
                  <a16:creationId xmlns:a16="http://schemas.microsoft.com/office/drawing/2014/main" id="{00E8A665-704E-314F-867C-500D0840034F}"/>
                </a:ext>
              </a:extLst>
            </p:cNvPr>
            <p:cNvGrpSpPr>
              <a:grpSpLocks noChangeAspect="1"/>
            </p:cNvGrpSpPr>
            <p:nvPr/>
          </p:nvGrpSpPr>
          <p:grpSpPr bwMode="auto">
            <a:xfrm>
              <a:off x="4166066" y="3056387"/>
              <a:ext cx="1406168" cy="1320268"/>
              <a:chOff x="1815" y="2475"/>
              <a:chExt cx="492" cy="547"/>
            </a:xfrm>
          </p:grpSpPr>
          <p:grpSp>
            <p:nvGrpSpPr>
              <p:cNvPr id="118" name="Group 87">
                <a:extLst>
                  <a:ext uri="{FF2B5EF4-FFF2-40B4-BE49-F238E27FC236}">
                    <a16:creationId xmlns:a16="http://schemas.microsoft.com/office/drawing/2014/main" id="{F02E293E-E065-A44C-933B-8D9413A2894E}"/>
                  </a:ext>
                </a:extLst>
              </p:cNvPr>
              <p:cNvGrpSpPr>
                <a:grpSpLocks noChangeAspect="1"/>
              </p:cNvGrpSpPr>
              <p:nvPr/>
            </p:nvGrpSpPr>
            <p:grpSpPr bwMode="auto">
              <a:xfrm>
                <a:off x="1815" y="2475"/>
                <a:ext cx="492" cy="273"/>
                <a:chOff x="1815" y="2475"/>
                <a:chExt cx="492" cy="273"/>
              </a:xfrm>
            </p:grpSpPr>
            <p:sp>
              <p:nvSpPr>
                <p:cNvPr id="123" name="Rectangle 88">
                  <a:extLst>
                    <a:ext uri="{FF2B5EF4-FFF2-40B4-BE49-F238E27FC236}">
                      <a16:creationId xmlns:a16="http://schemas.microsoft.com/office/drawing/2014/main" id="{F79F020E-79E8-7F4D-BB34-81C339354572}"/>
                    </a:ext>
                  </a:extLst>
                </p:cNvPr>
                <p:cNvSpPr>
                  <a:spLocks noChangeAspect="1" noChangeArrowheads="1"/>
                </p:cNvSpPr>
                <p:nvPr/>
              </p:nvSpPr>
              <p:spPr bwMode="auto">
                <a:xfrm rot="20160000">
                  <a:off x="1910" y="2643"/>
                  <a:ext cx="62" cy="62"/>
                </a:xfrm>
                <a:prstGeom prst="rect">
                  <a:avLst/>
                </a:prstGeom>
                <a:solidFill>
                  <a:srgbClr val="FF0000"/>
                </a:solidFill>
                <a:ln w="9525">
                  <a:solidFill>
                    <a:srgbClr val="FF0000"/>
                  </a:solidFill>
                  <a:miter lim="800000"/>
                  <a:headEnd/>
                  <a:tailEnd/>
                </a:ln>
              </p:spPr>
              <p:txBody>
                <a:bodyPr wrap="none" anchor="ctr">
                  <a:prstTxWarp prst="textNoShape">
                    <a:avLst/>
                  </a:prstTxWarp>
                </a:bodyPr>
                <a:lstStyle/>
                <a:p>
                  <a:pPr eaLnBrk="0" hangingPunct="0"/>
                  <a:endParaRPr lang="en-US" sz="900" dirty="0">
                    <a:latin typeface="Comic Sans MS"/>
                    <a:cs typeface="Comic Sans MS"/>
                  </a:endParaRPr>
                </a:p>
              </p:txBody>
            </p:sp>
            <p:sp>
              <p:nvSpPr>
                <p:cNvPr id="124" name="Freeform 89">
                  <a:extLst>
                    <a:ext uri="{FF2B5EF4-FFF2-40B4-BE49-F238E27FC236}">
                      <a16:creationId xmlns:a16="http://schemas.microsoft.com/office/drawing/2014/main" id="{39AE3687-F449-704C-85FB-ED288B961D62}"/>
                    </a:ext>
                  </a:extLst>
                </p:cNvPr>
                <p:cNvSpPr>
                  <a:spLocks noChangeAspect="1"/>
                </p:cNvSpPr>
                <p:nvPr/>
              </p:nvSpPr>
              <p:spPr bwMode="auto">
                <a:xfrm>
                  <a:off x="1815" y="2490"/>
                  <a:ext cx="492" cy="258"/>
                </a:xfrm>
                <a:custGeom>
                  <a:avLst/>
                  <a:gdLst>
                    <a:gd name="T0" fmla="*/ 104 w 492"/>
                    <a:gd name="T1" fmla="*/ 258 h 258"/>
                    <a:gd name="T2" fmla="*/ 0 w 492"/>
                    <a:gd name="T3" fmla="*/ 258 h 258"/>
                    <a:gd name="T4" fmla="*/ 0 w 492"/>
                    <a:gd name="T5" fmla="*/ 0 h 258"/>
                    <a:gd name="T6" fmla="*/ 364 w 492"/>
                    <a:gd name="T7" fmla="*/ 0 h 258"/>
                    <a:gd name="T8" fmla="*/ 492 w 492"/>
                    <a:gd name="T9" fmla="*/ 218 h 258"/>
                    <a:gd name="T10" fmla="*/ 190 w 492"/>
                    <a:gd name="T11" fmla="*/ 218 h 258"/>
                    <a:gd name="T12" fmla="*/ 146 w 492"/>
                    <a:gd name="T13" fmla="*/ 128 h 258"/>
                    <a:gd name="T14" fmla="*/ 80 w 492"/>
                    <a:gd name="T15" fmla="*/ 162 h 258"/>
                    <a:gd name="T16" fmla="*/ 104 w 492"/>
                    <a:gd name="T17" fmla="*/ 258 h 25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92"/>
                    <a:gd name="T28" fmla="*/ 0 h 258"/>
                    <a:gd name="T29" fmla="*/ 492 w 492"/>
                    <a:gd name="T30" fmla="*/ 258 h 25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92" h="258">
                      <a:moveTo>
                        <a:pt x="104" y="258"/>
                      </a:moveTo>
                      <a:lnTo>
                        <a:pt x="0" y="258"/>
                      </a:lnTo>
                      <a:lnTo>
                        <a:pt x="0" y="0"/>
                      </a:lnTo>
                      <a:lnTo>
                        <a:pt x="364" y="0"/>
                      </a:lnTo>
                      <a:lnTo>
                        <a:pt x="492" y="218"/>
                      </a:lnTo>
                      <a:lnTo>
                        <a:pt x="190" y="218"/>
                      </a:lnTo>
                      <a:lnTo>
                        <a:pt x="146" y="128"/>
                      </a:lnTo>
                      <a:lnTo>
                        <a:pt x="80" y="162"/>
                      </a:lnTo>
                      <a:lnTo>
                        <a:pt x="104" y="258"/>
                      </a:lnTo>
                      <a:close/>
                    </a:path>
                  </a:pathLst>
                </a:custGeom>
                <a:solidFill>
                  <a:schemeClr val="hlink"/>
                </a:solidFill>
                <a:ln w="9525">
                  <a:solidFill>
                    <a:schemeClr val="tx1"/>
                  </a:solidFill>
                  <a:round/>
                  <a:headEnd/>
                  <a:tailEnd/>
                </a:ln>
              </p:spPr>
              <p:txBody>
                <a:bodyPr wrap="none" anchor="ctr">
                  <a:prstTxWarp prst="textNoShape">
                    <a:avLst/>
                  </a:prstTxWarp>
                </a:bodyPr>
                <a:lstStyle/>
                <a:p>
                  <a:pPr eaLnBrk="0" hangingPunct="0"/>
                  <a:endParaRPr lang="en-US" sz="900" dirty="0">
                    <a:latin typeface="Comic Sans MS"/>
                    <a:cs typeface="Comic Sans MS"/>
                  </a:endParaRPr>
                </a:p>
              </p:txBody>
            </p:sp>
            <p:sp>
              <p:nvSpPr>
                <p:cNvPr id="125" name="Rectangle 90">
                  <a:extLst>
                    <a:ext uri="{FF2B5EF4-FFF2-40B4-BE49-F238E27FC236}">
                      <a16:creationId xmlns:a16="http://schemas.microsoft.com/office/drawing/2014/main" id="{4B95E2C9-DFBB-6C49-99B0-B928F00AD210}"/>
                    </a:ext>
                  </a:extLst>
                </p:cNvPr>
                <p:cNvSpPr>
                  <a:spLocks noChangeAspect="1" noChangeArrowheads="1"/>
                </p:cNvSpPr>
                <p:nvPr/>
              </p:nvSpPr>
              <p:spPr bwMode="auto">
                <a:xfrm rot="19560000">
                  <a:off x="2198" y="2475"/>
                  <a:ext cx="62" cy="62"/>
                </a:xfrm>
                <a:prstGeom prst="rect">
                  <a:avLst/>
                </a:prstGeom>
                <a:solidFill>
                  <a:srgbClr val="FF0000"/>
                </a:solidFill>
                <a:ln w="9525">
                  <a:solidFill>
                    <a:srgbClr val="FF0000"/>
                  </a:solidFill>
                  <a:miter lim="800000"/>
                  <a:headEnd/>
                  <a:tailEnd/>
                </a:ln>
              </p:spPr>
              <p:txBody>
                <a:bodyPr wrap="none" anchor="ctr">
                  <a:prstTxWarp prst="textNoShape">
                    <a:avLst/>
                  </a:prstTxWarp>
                </a:bodyPr>
                <a:lstStyle/>
                <a:p>
                  <a:pPr eaLnBrk="0" hangingPunct="0"/>
                  <a:endParaRPr lang="en-US" sz="900" dirty="0">
                    <a:latin typeface="Comic Sans MS"/>
                    <a:cs typeface="Comic Sans MS"/>
                  </a:endParaRPr>
                </a:p>
              </p:txBody>
            </p:sp>
          </p:grpSp>
          <p:grpSp>
            <p:nvGrpSpPr>
              <p:cNvPr id="119" name="Group 91">
                <a:extLst>
                  <a:ext uri="{FF2B5EF4-FFF2-40B4-BE49-F238E27FC236}">
                    <a16:creationId xmlns:a16="http://schemas.microsoft.com/office/drawing/2014/main" id="{3FB4CA9B-4157-E945-9E49-509B65CBD14D}"/>
                  </a:ext>
                </a:extLst>
              </p:cNvPr>
              <p:cNvGrpSpPr>
                <a:grpSpLocks noChangeAspect="1"/>
              </p:cNvGrpSpPr>
              <p:nvPr/>
            </p:nvGrpSpPr>
            <p:grpSpPr bwMode="auto">
              <a:xfrm flipV="1">
                <a:off x="1815" y="2749"/>
                <a:ext cx="492" cy="273"/>
                <a:chOff x="1813" y="2475"/>
                <a:chExt cx="492" cy="273"/>
              </a:xfrm>
            </p:grpSpPr>
            <p:sp>
              <p:nvSpPr>
                <p:cNvPr id="120" name="Rectangle 92">
                  <a:extLst>
                    <a:ext uri="{FF2B5EF4-FFF2-40B4-BE49-F238E27FC236}">
                      <a16:creationId xmlns:a16="http://schemas.microsoft.com/office/drawing/2014/main" id="{0EBB46EF-A3AF-7046-838A-F54D2F140B4F}"/>
                    </a:ext>
                  </a:extLst>
                </p:cNvPr>
                <p:cNvSpPr>
                  <a:spLocks noChangeAspect="1" noChangeArrowheads="1"/>
                </p:cNvSpPr>
                <p:nvPr/>
              </p:nvSpPr>
              <p:spPr bwMode="auto">
                <a:xfrm rot="20220000">
                  <a:off x="1910" y="2643"/>
                  <a:ext cx="62" cy="62"/>
                </a:xfrm>
                <a:prstGeom prst="rect">
                  <a:avLst/>
                </a:prstGeom>
                <a:solidFill>
                  <a:srgbClr val="FF0000"/>
                </a:solidFill>
                <a:ln w="9525">
                  <a:solidFill>
                    <a:srgbClr val="FF0000"/>
                  </a:solidFill>
                  <a:miter lim="800000"/>
                  <a:headEnd/>
                  <a:tailEnd/>
                </a:ln>
              </p:spPr>
              <p:txBody>
                <a:bodyPr wrap="none" anchor="ctr">
                  <a:prstTxWarp prst="textNoShape">
                    <a:avLst/>
                  </a:prstTxWarp>
                </a:bodyPr>
                <a:lstStyle/>
                <a:p>
                  <a:pPr eaLnBrk="0" hangingPunct="0"/>
                  <a:endParaRPr lang="en-US" sz="900" dirty="0">
                    <a:latin typeface="Comic Sans MS"/>
                    <a:cs typeface="Comic Sans MS"/>
                  </a:endParaRPr>
                </a:p>
              </p:txBody>
            </p:sp>
            <p:sp>
              <p:nvSpPr>
                <p:cNvPr id="121" name="Freeform 93">
                  <a:extLst>
                    <a:ext uri="{FF2B5EF4-FFF2-40B4-BE49-F238E27FC236}">
                      <a16:creationId xmlns:a16="http://schemas.microsoft.com/office/drawing/2014/main" id="{E4D26B31-F6C8-D640-8C1E-76BD0037AA6F}"/>
                    </a:ext>
                  </a:extLst>
                </p:cNvPr>
                <p:cNvSpPr>
                  <a:spLocks noChangeAspect="1"/>
                </p:cNvSpPr>
                <p:nvPr/>
              </p:nvSpPr>
              <p:spPr bwMode="auto">
                <a:xfrm>
                  <a:off x="1813" y="2490"/>
                  <a:ext cx="492" cy="258"/>
                </a:xfrm>
                <a:custGeom>
                  <a:avLst/>
                  <a:gdLst>
                    <a:gd name="T0" fmla="*/ 104 w 492"/>
                    <a:gd name="T1" fmla="*/ 258 h 258"/>
                    <a:gd name="T2" fmla="*/ 0 w 492"/>
                    <a:gd name="T3" fmla="*/ 258 h 258"/>
                    <a:gd name="T4" fmla="*/ 0 w 492"/>
                    <a:gd name="T5" fmla="*/ 0 h 258"/>
                    <a:gd name="T6" fmla="*/ 364 w 492"/>
                    <a:gd name="T7" fmla="*/ 0 h 258"/>
                    <a:gd name="T8" fmla="*/ 492 w 492"/>
                    <a:gd name="T9" fmla="*/ 218 h 258"/>
                    <a:gd name="T10" fmla="*/ 190 w 492"/>
                    <a:gd name="T11" fmla="*/ 218 h 258"/>
                    <a:gd name="T12" fmla="*/ 146 w 492"/>
                    <a:gd name="T13" fmla="*/ 128 h 258"/>
                    <a:gd name="T14" fmla="*/ 80 w 492"/>
                    <a:gd name="T15" fmla="*/ 162 h 258"/>
                    <a:gd name="T16" fmla="*/ 104 w 492"/>
                    <a:gd name="T17" fmla="*/ 258 h 25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92"/>
                    <a:gd name="T28" fmla="*/ 0 h 258"/>
                    <a:gd name="T29" fmla="*/ 492 w 492"/>
                    <a:gd name="T30" fmla="*/ 258 h 25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92" h="258">
                      <a:moveTo>
                        <a:pt x="104" y="258"/>
                      </a:moveTo>
                      <a:lnTo>
                        <a:pt x="0" y="258"/>
                      </a:lnTo>
                      <a:lnTo>
                        <a:pt x="0" y="0"/>
                      </a:lnTo>
                      <a:lnTo>
                        <a:pt x="364" y="0"/>
                      </a:lnTo>
                      <a:lnTo>
                        <a:pt x="492" y="218"/>
                      </a:lnTo>
                      <a:lnTo>
                        <a:pt x="190" y="218"/>
                      </a:lnTo>
                      <a:lnTo>
                        <a:pt x="146" y="128"/>
                      </a:lnTo>
                      <a:lnTo>
                        <a:pt x="80" y="162"/>
                      </a:lnTo>
                      <a:lnTo>
                        <a:pt x="104" y="258"/>
                      </a:lnTo>
                      <a:close/>
                    </a:path>
                  </a:pathLst>
                </a:custGeom>
                <a:solidFill>
                  <a:schemeClr val="hlink"/>
                </a:solidFill>
                <a:ln w="9525">
                  <a:solidFill>
                    <a:schemeClr val="tx1"/>
                  </a:solidFill>
                  <a:round/>
                  <a:headEnd/>
                  <a:tailEnd/>
                </a:ln>
              </p:spPr>
              <p:txBody>
                <a:bodyPr wrap="none" anchor="ctr">
                  <a:prstTxWarp prst="textNoShape">
                    <a:avLst/>
                  </a:prstTxWarp>
                </a:bodyPr>
                <a:lstStyle/>
                <a:p>
                  <a:pPr eaLnBrk="0" hangingPunct="0"/>
                  <a:endParaRPr lang="en-US" sz="900" dirty="0">
                    <a:latin typeface="Comic Sans MS"/>
                    <a:cs typeface="Comic Sans MS"/>
                  </a:endParaRPr>
                </a:p>
              </p:txBody>
            </p:sp>
            <p:sp>
              <p:nvSpPr>
                <p:cNvPr id="122" name="Rectangle 94">
                  <a:extLst>
                    <a:ext uri="{FF2B5EF4-FFF2-40B4-BE49-F238E27FC236}">
                      <a16:creationId xmlns:a16="http://schemas.microsoft.com/office/drawing/2014/main" id="{FAAAC35A-87DA-CB4D-B96D-877909408FB5}"/>
                    </a:ext>
                  </a:extLst>
                </p:cNvPr>
                <p:cNvSpPr>
                  <a:spLocks noChangeAspect="1" noChangeArrowheads="1"/>
                </p:cNvSpPr>
                <p:nvPr/>
              </p:nvSpPr>
              <p:spPr bwMode="auto">
                <a:xfrm rot="19560000">
                  <a:off x="2198" y="2475"/>
                  <a:ext cx="62" cy="62"/>
                </a:xfrm>
                <a:prstGeom prst="rect">
                  <a:avLst/>
                </a:prstGeom>
                <a:solidFill>
                  <a:srgbClr val="FF0000"/>
                </a:solidFill>
                <a:ln w="9525">
                  <a:solidFill>
                    <a:srgbClr val="FF0000"/>
                  </a:solidFill>
                  <a:miter lim="800000"/>
                  <a:headEnd/>
                  <a:tailEnd/>
                </a:ln>
              </p:spPr>
              <p:txBody>
                <a:bodyPr wrap="none" anchor="ctr">
                  <a:prstTxWarp prst="textNoShape">
                    <a:avLst/>
                  </a:prstTxWarp>
                </a:bodyPr>
                <a:lstStyle/>
                <a:p>
                  <a:pPr eaLnBrk="0" hangingPunct="0"/>
                  <a:endParaRPr lang="en-US" sz="900" dirty="0">
                    <a:latin typeface="Comic Sans MS"/>
                    <a:cs typeface="Comic Sans MS"/>
                  </a:endParaRPr>
                </a:p>
              </p:txBody>
            </p:sp>
          </p:grpSp>
        </p:grpSp>
        <p:sp>
          <p:nvSpPr>
            <p:cNvPr id="114" name="Block Arc 113">
              <a:extLst>
                <a:ext uri="{FF2B5EF4-FFF2-40B4-BE49-F238E27FC236}">
                  <a16:creationId xmlns:a16="http://schemas.microsoft.com/office/drawing/2014/main" id="{C47F0F8A-8137-4440-9418-3ED95645200F}"/>
                </a:ext>
              </a:extLst>
            </p:cNvPr>
            <p:cNvSpPr/>
            <p:nvPr/>
          </p:nvSpPr>
          <p:spPr>
            <a:xfrm>
              <a:off x="5588252" y="3170070"/>
              <a:ext cx="1097280" cy="1097280"/>
            </a:xfrm>
            <a:prstGeom prst="blockArc">
              <a:avLst>
                <a:gd name="adj1" fmla="val 11067651"/>
                <a:gd name="adj2" fmla="val 10455262"/>
                <a:gd name="adj3" fmla="val 3178"/>
              </a:avLst>
            </a:prstGeom>
            <a:solidFill>
              <a:srgbClr val="000090"/>
            </a:solidFill>
            <a:ln>
              <a:solidFill>
                <a:srgbClr val="00009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sp>
          <p:nvSpPr>
            <p:cNvPr id="115" name="Rounded Rectangle 114">
              <a:extLst>
                <a:ext uri="{FF2B5EF4-FFF2-40B4-BE49-F238E27FC236}">
                  <a16:creationId xmlns:a16="http://schemas.microsoft.com/office/drawing/2014/main" id="{FD9A5447-9B57-234F-A62A-569C0B995D06}"/>
                </a:ext>
              </a:extLst>
            </p:cNvPr>
            <p:cNvSpPr/>
            <p:nvPr/>
          </p:nvSpPr>
          <p:spPr>
            <a:xfrm>
              <a:off x="4999853" y="3634286"/>
              <a:ext cx="631010" cy="164592"/>
            </a:xfrm>
            <a:prstGeom prst="roundRect">
              <a:avLst/>
            </a:prstGeom>
            <a:solidFill>
              <a:srgbClr val="000090"/>
            </a:solidFill>
            <a:ln>
              <a:solidFill>
                <a:srgbClr val="00009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16" name="Rounded Rectangle 115">
              <a:extLst>
                <a:ext uri="{FF2B5EF4-FFF2-40B4-BE49-F238E27FC236}">
                  <a16:creationId xmlns:a16="http://schemas.microsoft.com/office/drawing/2014/main" id="{5ACCA7A3-86E0-1344-8057-E5AFB97BA5A8}"/>
                </a:ext>
              </a:extLst>
            </p:cNvPr>
            <p:cNvSpPr/>
            <p:nvPr/>
          </p:nvSpPr>
          <p:spPr>
            <a:xfrm>
              <a:off x="5060949" y="3656553"/>
              <a:ext cx="618229" cy="118872"/>
            </a:xfrm>
            <a:prstGeom prst="round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17" name="Oval 116">
              <a:extLst>
                <a:ext uri="{FF2B5EF4-FFF2-40B4-BE49-F238E27FC236}">
                  <a16:creationId xmlns:a16="http://schemas.microsoft.com/office/drawing/2014/main" id="{819F0BE9-8D78-4848-A41B-42F35C1CF8D4}"/>
                </a:ext>
              </a:extLst>
            </p:cNvPr>
            <p:cNvSpPr/>
            <p:nvPr/>
          </p:nvSpPr>
          <p:spPr>
            <a:xfrm>
              <a:off x="5200650" y="3694093"/>
              <a:ext cx="45720" cy="45720"/>
            </a:xfrm>
            <a:prstGeom prst="ellipse">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grpSp>
        <p:nvGrpSpPr>
          <p:cNvPr id="126" name="Group 480">
            <a:extLst>
              <a:ext uri="{FF2B5EF4-FFF2-40B4-BE49-F238E27FC236}">
                <a16:creationId xmlns:a16="http://schemas.microsoft.com/office/drawing/2014/main" id="{1AF72C2A-E9AD-2342-97C3-9B72F6FA230C}"/>
              </a:ext>
            </a:extLst>
          </p:cNvPr>
          <p:cNvGrpSpPr>
            <a:grpSpLocks noChangeAspect="1"/>
          </p:cNvGrpSpPr>
          <p:nvPr/>
        </p:nvGrpSpPr>
        <p:grpSpPr>
          <a:xfrm>
            <a:off x="5291068" y="1604642"/>
            <a:ext cx="629867" cy="330067"/>
            <a:chOff x="4166066" y="3056387"/>
            <a:chExt cx="2519466" cy="1320268"/>
          </a:xfrm>
        </p:grpSpPr>
        <p:grpSp>
          <p:nvGrpSpPr>
            <p:cNvPr id="127" name="Group 86">
              <a:extLst>
                <a:ext uri="{FF2B5EF4-FFF2-40B4-BE49-F238E27FC236}">
                  <a16:creationId xmlns:a16="http://schemas.microsoft.com/office/drawing/2014/main" id="{1303E1AB-EB28-C944-8E12-C7AAD1E15639}"/>
                </a:ext>
              </a:extLst>
            </p:cNvPr>
            <p:cNvGrpSpPr>
              <a:grpSpLocks noChangeAspect="1"/>
            </p:cNvGrpSpPr>
            <p:nvPr/>
          </p:nvGrpSpPr>
          <p:grpSpPr bwMode="auto">
            <a:xfrm>
              <a:off x="4166066" y="3056387"/>
              <a:ext cx="1406168" cy="1320268"/>
              <a:chOff x="1815" y="2475"/>
              <a:chExt cx="492" cy="547"/>
            </a:xfrm>
          </p:grpSpPr>
          <p:grpSp>
            <p:nvGrpSpPr>
              <p:cNvPr id="132" name="Group 87">
                <a:extLst>
                  <a:ext uri="{FF2B5EF4-FFF2-40B4-BE49-F238E27FC236}">
                    <a16:creationId xmlns:a16="http://schemas.microsoft.com/office/drawing/2014/main" id="{0AD98A16-C121-4B43-9E9C-C70C376AD581}"/>
                  </a:ext>
                </a:extLst>
              </p:cNvPr>
              <p:cNvGrpSpPr>
                <a:grpSpLocks noChangeAspect="1"/>
              </p:cNvGrpSpPr>
              <p:nvPr/>
            </p:nvGrpSpPr>
            <p:grpSpPr bwMode="auto">
              <a:xfrm>
                <a:off x="1815" y="2475"/>
                <a:ext cx="492" cy="273"/>
                <a:chOff x="1815" y="2475"/>
                <a:chExt cx="492" cy="273"/>
              </a:xfrm>
            </p:grpSpPr>
            <p:sp>
              <p:nvSpPr>
                <p:cNvPr id="137" name="Rectangle 88">
                  <a:extLst>
                    <a:ext uri="{FF2B5EF4-FFF2-40B4-BE49-F238E27FC236}">
                      <a16:creationId xmlns:a16="http://schemas.microsoft.com/office/drawing/2014/main" id="{5890A6B1-B4B6-C740-BFA3-DDAD007647A9}"/>
                    </a:ext>
                  </a:extLst>
                </p:cNvPr>
                <p:cNvSpPr>
                  <a:spLocks noChangeAspect="1" noChangeArrowheads="1"/>
                </p:cNvSpPr>
                <p:nvPr/>
              </p:nvSpPr>
              <p:spPr bwMode="auto">
                <a:xfrm rot="20160000">
                  <a:off x="1910" y="2643"/>
                  <a:ext cx="62" cy="62"/>
                </a:xfrm>
                <a:prstGeom prst="rect">
                  <a:avLst/>
                </a:prstGeom>
                <a:solidFill>
                  <a:srgbClr val="FF0000"/>
                </a:solidFill>
                <a:ln w="9525">
                  <a:solidFill>
                    <a:srgbClr val="FF0000"/>
                  </a:solidFill>
                  <a:miter lim="800000"/>
                  <a:headEnd/>
                  <a:tailEnd/>
                </a:ln>
              </p:spPr>
              <p:txBody>
                <a:bodyPr wrap="none" anchor="ctr">
                  <a:prstTxWarp prst="textNoShape">
                    <a:avLst/>
                  </a:prstTxWarp>
                </a:bodyPr>
                <a:lstStyle/>
                <a:p>
                  <a:pPr eaLnBrk="0" hangingPunct="0"/>
                  <a:endParaRPr lang="en-US" sz="900" dirty="0">
                    <a:latin typeface="Comic Sans MS"/>
                    <a:cs typeface="Comic Sans MS"/>
                  </a:endParaRPr>
                </a:p>
              </p:txBody>
            </p:sp>
            <p:sp>
              <p:nvSpPr>
                <p:cNvPr id="138" name="Freeform 89">
                  <a:extLst>
                    <a:ext uri="{FF2B5EF4-FFF2-40B4-BE49-F238E27FC236}">
                      <a16:creationId xmlns:a16="http://schemas.microsoft.com/office/drawing/2014/main" id="{142156E4-1366-3B4B-AFF0-6ABC864181D1}"/>
                    </a:ext>
                  </a:extLst>
                </p:cNvPr>
                <p:cNvSpPr>
                  <a:spLocks noChangeAspect="1"/>
                </p:cNvSpPr>
                <p:nvPr/>
              </p:nvSpPr>
              <p:spPr bwMode="auto">
                <a:xfrm>
                  <a:off x="1815" y="2490"/>
                  <a:ext cx="492" cy="258"/>
                </a:xfrm>
                <a:custGeom>
                  <a:avLst/>
                  <a:gdLst>
                    <a:gd name="T0" fmla="*/ 104 w 492"/>
                    <a:gd name="T1" fmla="*/ 258 h 258"/>
                    <a:gd name="T2" fmla="*/ 0 w 492"/>
                    <a:gd name="T3" fmla="*/ 258 h 258"/>
                    <a:gd name="T4" fmla="*/ 0 w 492"/>
                    <a:gd name="T5" fmla="*/ 0 h 258"/>
                    <a:gd name="T6" fmla="*/ 364 w 492"/>
                    <a:gd name="T7" fmla="*/ 0 h 258"/>
                    <a:gd name="T8" fmla="*/ 492 w 492"/>
                    <a:gd name="T9" fmla="*/ 218 h 258"/>
                    <a:gd name="T10" fmla="*/ 190 w 492"/>
                    <a:gd name="T11" fmla="*/ 218 h 258"/>
                    <a:gd name="T12" fmla="*/ 146 w 492"/>
                    <a:gd name="T13" fmla="*/ 128 h 258"/>
                    <a:gd name="T14" fmla="*/ 80 w 492"/>
                    <a:gd name="T15" fmla="*/ 162 h 258"/>
                    <a:gd name="T16" fmla="*/ 104 w 492"/>
                    <a:gd name="T17" fmla="*/ 258 h 25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92"/>
                    <a:gd name="T28" fmla="*/ 0 h 258"/>
                    <a:gd name="T29" fmla="*/ 492 w 492"/>
                    <a:gd name="T30" fmla="*/ 258 h 25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92" h="258">
                      <a:moveTo>
                        <a:pt x="104" y="258"/>
                      </a:moveTo>
                      <a:lnTo>
                        <a:pt x="0" y="258"/>
                      </a:lnTo>
                      <a:lnTo>
                        <a:pt x="0" y="0"/>
                      </a:lnTo>
                      <a:lnTo>
                        <a:pt x="364" y="0"/>
                      </a:lnTo>
                      <a:lnTo>
                        <a:pt x="492" y="218"/>
                      </a:lnTo>
                      <a:lnTo>
                        <a:pt x="190" y="218"/>
                      </a:lnTo>
                      <a:lnTo>
                        <a:pt x="146" y="128"/>
                      </a:lnTo>
                      <a:lnTo>
                        <a:pt x="80" y="162"/>
                      </a:lnTo>
                      <a:lnTo>
                        <a:pt x="104" y="258"/>
                      </a:lnTo>
                      <a:close/>
                    </a:path>
                  </a:pathLst>
                </a:custGeom>
                <a:solidFill>
                  <a:schemeClr val="hlink"/>
                </a:solidFill>
                <a:ln w="9525">
                  <a:solidFill>
                    <a:schemeClr val="tx1"/>
                  </a:solidFill>
                  <a:round/>
                  <a:headEnd/>
                  <a:tailEnd/>
                </a:ln>
              </p:spPr>
              <p:txBody>
                <a:bodyPr wrap="none" anchor="ctr">
                  <a:prstTxWarp prst="textNoShape">
                    <a:avLst/>
                  </a:prstTxWarp>
                </a:bodyPr>
                <a:lstStyle/>
                <a:p>
                  <a:pPr eaLnBrk="0" hangingPunct="0"/>
                  <a:endParaRPr lang="en-US" sz="900" dirty="0">
                    <a:latin typeface="Comic Sans MS"/>
                    <a:cs typeface="Comic Sans MS"/>
                  </a:endParaRPr>
                </a:p>
              </p:txBody>
            </p:sp>
            <p:sp>
              <p:nvSpPr>
                <p:cNvPr id="139" name="Rectangle 90">
                  <a:extLst>
                    <a:ext uri="{FF2B5EF4-FFF2-40B4-BE49-F238E27FC236}">
                      <a16:creationId xmlns:a16="http://schemas.microsoft.com/office/drawing/2014/main" id="{4AA9CA4D-0712-2B4C-9DD8-14DE457B4B99}"/>
                    </a:ext>
                  </a:extLst>
                </p:cNvPr>
                <p:cNvSpPr>
                  <a:spLocks noChangeAspect="1" noChangeArrowheads="1"/>
                </p:cNvSpPr>
                <p:nvPr/>
              </p:nvSpPr>
              <p:spPr bwMode="auto">
                <a:xfrm rot="19560000">
                  <a:off x="2198" y="2475"/>
                  <a:ext cx="62" cy="62"/>
                </a:xfrm>
                <a:prstGeom prst="rect">
                  <a:avLst/>
                </a:prstGeom>
                <a:solidFill>
                  <a:srgbClr val="FF0000"/>
                </a:solidFill>
                <a:ln w="9525">
                  <a:solidFill>
                    <a:srgbClr val="FF0000"/>
                  </a:solidFill>
                  <a:miter lim="800000"/>
                  <a:headEnd/>
                  <a:tailEnd/>
                </a:ln>
              </p:spPr>
              <p:txBody>
                <a:bodyPr wrap="none" anchor="ctr">
                  <a:prstTxWarp prst="textNoShape">
                    <a:avLst/>
                  </a:prstTxWarp>
                </a:bodyPr>
                <a:lstStyle/>
                <a:p>
                  <a:pPr eaLnBrk="0" hangingPunct="0"/>
                  <a:endParaRPr lang="en-US" sz="900" dirty="0">
                    <a:latin typeface="Comic Sans MS"/>
                    <a:cs typeface="Comic Sans MS"/>
                  </a:endParaRPr>
                </a:p>
              </p:txBody>
            </p:sp>
          </p:grpSp>
          <p:grpSp>
            <p:nvGrpSpPr>
              <p:cNvPr id="133" name="Group 91">
                <a:extLst>
                  <a:ext uri="{FF2B5EF4-FFF2-40B4-BE49-F238E27FC236}">
                    <a16:creationId xmlns:a16="http://schemas.microsoft.com/office/drawing/2014/main" id="{6AA94DFD-80C5-F944-9DED-758D9D0675DD}"/>
                  </a:ext>
                </a:extLst>
              </p:cNvPr>
              <p:cNvGrpSpPr>
                <a:grpSpLocks noChangeAspect="1"/>
              </p:cNvGrpSpPr>
              <p:nvPr/>
            </p:nvGrpSpPr>
            <p:grpSpPr bwMode="auto">
              <a:xfrm flipV="1">
                <a:off x="1815" y="2749"/>
                <a:ext cx="492" cy="273"/>
                <a:chOff x="1813" y="2475"/>
                <a:chExt cx="492" cy="273"/>
              </a:xfrm>
            </p:grpSpPr>
            <p:sp>
              <p:nvSpPr>
                <p:cNvPr id="134" name="Rectangle 92">
                  <a:extLst>
                    <a:ext uri="{FF2B5EF4-FFF2-40B4-BE49-F238E27FC236}">
                      <a16:creationId xmlns:a16="http://schemas.microsoft.com/office/drawing/2014/main" id="{CF3E3508-106F-BF4E-8DB2-22903A24BD7B}"/>
                    </a:ext>
                  </a:extLst>
                </p:cNvPr>
                <p:cNvSpPr>
                  <a:spLocks noChangeAspect="1" noChangeArrowheads="1"/>
                </p:cNvSpPr>
                <p:nvPr/>
              </p:nvSpPr>
              <p:spPr bwMode="auto">
                <a:xfrm rot="20220000">
                  <a:off x="1910" y="2643"/>
                  <a:ext cx="62" cy="62"/>
                </a:xfrm>
                <a:prstGeom prst="rect">
                  <a:avLst/>
                </a:prstGeom>
                <a:solidFill>
                  <a:srgbClr val="FF0000"/>
                </a:solidFill>
                <a:ln w="9525">
                  <a:solidFill>
                    <a:srgbClr val="FF0000"/>
                  </a:solidFill>
                  <a:miter lim="800000"/>
                  <a:headEnd/>
                  <a:tailEnd/>
                </a:ln>
              </p:spPr>
              <p:txBody>
                <a:bodyPr wrap="none" anchor="ctr">
                  <a:prstTxWarp prst="textNoShape">
                    <a:avLst/>
                  </a:prstTxWarp>
                </a:bodyPr>
                <a:lstStyle/>
                <a:p>
                  <a:pPr eaLnBrk="0" hangingPunct="0"/>
                  <a:endParaRPr lang="en-US" sz="900" dirty="0">
                    <a:latin typeface="Comic Sans MS"/>
                    <a:cs typeface="Comic Sans MS"/>
                  </a:endParaRPr>
                </a:p>
              </p:txBody>
            </p:sp>
            <p:sp>
              <p:nvSpPr>
                <p:cNvPr id="135" name="Freeform 93">
                  <a:extLst>
                    <a:ext uri="{FF2B5EF4-FFF2-40B4-BE49-F238E27FC236}">
                      <a16:creationId xmlns:a16="http://schemas.microsoft.com/office/drawing/2014/main" id="{552FF5CB-CAE7-4F4D-A594-D532907FFB5E}"/>
                    </a:ext>
                  </a:extLst>
                </p:cNvPr>
                <p:cNvSpPr>
                  <a:spLocks noChangeAspect="1"/>
                </p:cNvSpPr>
                <p:nvPr/>
              </p:nvSpPr>
              <p:spPr bwMode="auto">
                <a:xfrm>
                  <a:off x="1813" y="2490"/>
                  <a:ext cx="492" cy="258"/>
                </a:xfrm>
                <a:custGeom>
                  <a:avLst/>
                  <a:gdLst>
                    <a:gd name="T0" fmla="*/ 104 w 492"/>
                    <a:gd name="T1" fmla="*/ 258 h 258"/>
                    <a:gd name="T2" fmla="*/ 0 w 492"/>
                    <a:gd name="T3" fmla="*/ 258 h 258"/>
                    <a:gd name="T4" fmla="*/ 0 w 492"/>
                    <a:gd name="T5" fmla="*/ 0 h 258"/>
                    <a:gd name="T6" fmla="*/ 364 w 492"/>
                    <a:gd name="T7" fmla="*/ 0 h 258"/>
                    <a:gd name="T8" fmla="*/ 492 w 492"/>
                    <a:gd name="T9" fmla="*/ 218 h 258"/>
                    <a:gd name="T10" fmla="*/ 190 w 492"/>
                    <a:gd name="T11" fmla="*/ 218 h 258"/>
                    <a:gd name="T12" fmla="*/ 146 w 492"/>
                    <a:gd name="T13" fmla="*/ 128 h 258"/>
                    <a:gd name="T14" fmla="*/ 80 w 492"/>
                    <a:gd name="T15" fmla="*/ 162 h 258"/>
                    <a:gd name="T16" fmla="*/ 104 w 492"/>
                    <a:gd name="T17" fmla="*/ 258 h 25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92"/>
                    <a:gd name="T28" fmla="*/ 0 h 258"/>
                    <a:gd name="T29" fmla="*/ 492 w 492"/>
                    <a:gd name="T30" fmla="*/ 258 h 25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92" h="258">
                      <a:moveTo>
                        <a:pt x="104" y="258"/>
                      </a:moveTo>
                      <a:lnTo>
                        <a:pt x="0" y="258"/>
                      </a:lnTo>
                      <a:lnTo>
                        <a:pt x="0" y="0"/>
                      </a:lnTo>
                      <a:lnTo>
                        <a:pt x="364" y="0"/>
                      </a:lnTo>
                      <a:lnTo>
                        <a:pt x="492" y="218"/>
                      </a:lnTo>
                      <a:lnTo>
                        <a:pt x="190" y="218"/>
                      </a:lnTo>
                      <a:lnTo>
                        <a:pt x="146" y="128"/>
                      </a:lnTo>
                      <a:lnTo>
                        <a:pt x="80" y="162"/>
                      </a:lnTo>
                      <a:lnTo>
                        <a:pt x="104" y="258"/>
                      </a:lnTo>
                      <a:close/>
                    </a:path>
                  </a:pathLst>
                </a:custGeom>
                <a:solidFill>
                  <a:schemeClr val="hlink"/>
                </a:solidFill>
                <a:ln w="9525">
                  <a:solidFill>
                    <a:schemeClr val="tx1"/>
                  </a:solidFill>
                  <a:round/>
                  <a:headEnd/>
                  <a:tailEnd/>
                </a:ln>
              </p:spPr>
              <p:txBody>
                <a:bodyPr wrap="none" anchor="ctr">
                  <a:prstTxWarp prst="textNoShape">
                    <a:avLst/>
                  </a:prstTxWarp>
                </a:bodyPr>
                <a:lstStyle/>
                <a:p>
                  <a:pPr eaLnBrk="0" hangingPunct="0"/>
                  <a:endParaRPr lang="en-US" sz="900" dirty="0">
                    <a:latin typeface="Comic Sans MS"/>
                    <a:cs typeface="Comic Sans MS"/>
                  </a:endParaRPr>
                </a:p>
              </p:txBody>
            </p:sp>
            <p:sp>
              <p:nvSpPr>
                <p:cNvPr id="136" name="Rectangle 94">
                  <a:extLst>
                    <a:ext uri="{FF2B5EF4-FFF2-40B4-BE49-F238E27FC236}">
                      <a16:creationId xmlns:a16="http://schemas.microsoft.com/office/drawing/2014/main" id="{5BEAE5B7-1390-474A-B3B4-531CEAFEF14C}"/>
                    </a:ext>
                  </a:extLst>
                </p:cNvPr>
                <p:cNvSpPr>
                  <a:spLocks noChangeAspect="1" noChangeArrowheads="1"/>
                </p:cNvSpPr>
                <p:nvPr/>
              </p:nvSpPr>
              <p:spPr bwMode="auto">
                <a:xfrm rot="19560000">
                  <a:off x="2198" y="2475"/>
                  <a:ext cx="62" cy="62"/>
                </a:xfrm>
                <a:prstGeom prst="rect">
                  <a:avLst/>
                </a:prstGeom>
                <a:solidFill>
                  <a:srgbClr val="FF0000"/>
                </a:solidFill>
                <a:ln w="9525">
                  <a:solidFill>
                    <a:srgbClr val="FF0000"/>
                  </a:solidFill>
                  <a:miter lim="800000"/>
                  <a:headEnd/>
                  <a:tailEnd/>
                </a:ln>
              </p:spPr>
              <p:txBody>
                <a:bodyPr wrap="none" anchor="ctr">
                  <a:prstTxWarp prst="textNoShape">
                    <a:avLst/>
                  </a:prstTxWarp>
                </a:bodyPr>
                <a:lstStyle/>
                <a:p>
                  <a:pPr eaLnBrk="0" hangingPunct="0"/>
                  <a:endParaRPr lang="en-US" sz="900" dirty="0">
                    <a:latin typeface="Comic Sans MS"/>
                    <a:cs typeface="Comic Sans MS"/>
                  </a:endParaRPr>
                </a:p>
              </p:txBody>
            </p:sp>
          </p:grpSp>
        </p:grpSp>
        <p:sp>
          <p:nvSpPr>
            <p:cNvPr id="128" name="Block Arc 127">
              <a:extLst>
                <a:ext uri="{FF2B5EF4-FFF2-40B4-BE49-F238E27FC236}">
                  <a16:creationId xmlns:a16="http://schemas.microsoft.com/office/drawing/2014/main" id="{7AB1BCCD-9533-3443-8D32-65E7B484AC8C}"/>
                </a:ext>
              </a:extLst>
            </p:cNvPr>
            <p:cNvSpPr/>
            <p:nvPr/>
          </p:nvSpPr>
          <p:spPr>
            <a:xfrm>
              <a:off x="5588252" y="3170070"/>
              <a:ext cx="1097280" cy="1097280"/>
            </a:xfrm>
            <a:prstGeom prst="blockArc">
              <a:avLst>
                <a:gd name="adj1" fmla="val 11067651"/>
                <a:gd name="adj2" fmla="val 10455262"/>
                <a:gd name="adj3" fmla="val 3178"/>
              </a:avLst>
            </a:prstGeom>
            <a:solidFill>
              <a:srgbClr val="000090"/>
            </a:solidFill>
            <a:ln>
              <a:solidFill>
                <a:srgbClr val="00009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sp>
          <p:nvSpPr>
            <p:cNvPr id="129" name="Rounded Rectangle 128">
              <a:extLst>
                <a:ext uri="{FF2B5EF4-FFF2-40B4-BE49-F238E27FC236}">
                  <a16:creationId xmlns:a16="http://schemas.microsoft.com/office/drawing/2014/main" id="{7D7E2B2E-C846-294F-8ADE-6D40526C887B}"/>
                </a:ext>
              </a:extLst>
            </p:cNvPr>
            <p:cNvSpPr/>
            <p:nvPr/>
          </p:nvSpPr>
          <p:spPr>
            <a:xfrm>
              <a:off x="4999853" y="3634286"/>
              <a:ext cx="631010" cy="164592"/>
            </a:xfrm>
            <a:prstGeom prst="roundRect">
              <a:avLst/>
            </a:prstGeom>
            <a:solidFill>
              <a:srgbClr val="000090"/>
            </a:solidFill>
            <a:ln>
              <a:solidFill>
                <a:srgbClr val="00009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30" name="Rounded Rectangle 129">
              <a:extLst>
                <a:ext uri="{FF2B5EF4-FFF2-40B4-BE49-F238E27FC236}">
                  <a16:creationId xmlns:a16="http://schemas.microsoft.com/office/drawing/2014/main" id="{C1E18889-21C0-D744-9E00-0015CED66A1E}"/>
                </a:ext>
              </a:extLst>
            </p:cNvPr>
            <p:cNvSpPr/>
            <p:nvPr/>
          </p:nvSpPr>
          <p:spPr>
            <a:xfrm>
              <a:off x="5060949" y="3656553"/>
              <a:ext cx="618229" cy="118872"/>
            </a:xfrm>
            <a:prstGeom prst="round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31" name="Oval 130">
              <a:extLst>
                <a:ext uri="{FF2B5EF4-FFF2-40B4-BE49-F238E27FC236}">
                  <a16:creationId xmlns:a16="http://schemas.microsoft.com/office/drawing/2014/main" id="{94A70624-EDC1-0349-B988-6FA5F90A81C5}"/>
                </a:ext>
              </a:extLst>
            </p:cNvPr>
            <p:cNvSpPr/>
            <p:nvPr/>
          </p:nvSpPr>
          <p:spPr>
            <a:xfrm>
              <a:off x="5200650" y="3694093"/>
              <a:ext cx="45720" cy="45720"/>
            </a:xfrm>
            <a:prstGeom prst="ellipse">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grpSp>
        <p:nvGrpSpPr>
          <p:cNvPr id="140" name="Group 480">
            <a:extLst>
              <a:ext uri="{FF2B5EF4-FFF2-40B4-BE49-F238E27FC236}">
                <a16:creationId xmlns:a16="http://schemas.microsoft.com/office/drawing/2014/main" id="{BE3DE372-2B39-1C40-AA2D-5AF95822D2BD}"/>
              </a:ext>
            </a:extLst>
          </p:cNvPr>
          <p:cNvGrpSpPr>
            <a:grpSpLocks noChangeAspect="1"/>
          </p:cNvGrpSpPr>
          <p:nvPr/>
        </p:nvGrpSpPr>
        <p:grpSpPr>
          <a:xfrm>
            <a:off x="5296784" y="3292956"/>
            <a:ext cx="629867" cy="330067"/>
            <a:chOff x="4166066" y="3056387"/>
            <a:chExt cx="2519466" cy="1320268"/>
          </a:xfrm>
        </p:grpSpPr>
        <p:grpSp>
          <p:nvGrpSpPr>
            <p:cNvPr id="141" name="Group 86">
              <a:extLst>
                <a:ext uri="{FF2B5EF4-FFF2-40B4-BE49-F238E27FC236}">
                  <a16:creationId xmlns:a16="http://schemas.microsoft.com/office/drawing/2014/main" id="{71672D76-0FF2-D648-B939-F6104952F3A3}"/>
                </a:ext>
              </a:extLst>
            </p:cNvPr>
            <p:cNvGrpSpPr>
              <a:grpSpLocks noChangeAspect="1"/>
            </p:cNvGrpSpPr>
            <p:nvPr/>
          </p:nvGrpSpPr>
          <p:grpSpPr bwMode="auto">
            <a:xfrm>
              <a:off x="4166066" y="3056387"/>
              <a:ext cx="1406168" cy="1320268"/>
              <a:chOff x="1815" y="2475"/>
              <a:chExt cx="492" cy="547"/>
            </a:xfrm>
          </p:grpSpPr>
          <p:grpSp>
            <p:nvGrpSpPr>
              <p:cNvPr id="146" name="Group 87">
                <a:extLst>
                  <a:ext uri="{FF2B5EF4-FFF2-40B4-BE49-F238E27FC236}">
                    <a16:creationId xmlns:a16="http://schemas.microsoft.com/office/drawing/2014/main" id="{B468D508-A22F-434F-B0CA-98156C2DAFC8}"/>
                  </a:ext>
                </a:extLst>
              </p:cNvPr>
              <p:cNvGrpSpPr>
                <a:grpSpLocks noChangeAspect="1"/>
              </p:cNvGrpSpPr>
              <p:nvPr/>
            </p:nvGrpSpPr>
            <p:grpSpPr bwMode="auto">
              <a:xfrm>
                <a:off x="1815" y="2475"/>
                <a:ext cx="492" cy="273"/>
                <a:chOff x="1815" y="2475"/>
                <a:chExt cx="492" cy="273"/>
              </a:xfrm>
            </p:grpSpPr>
            <p:sp>
              <p:nvSpPr>
                <p:cNvPr id="151" name="Rectangle 88">
                  <a:extLst>
                    <a:ext uri="{FF2B5EF4-FFF2-40B4-BE49-F238E27FC236}">
                      <a16:creationId xmlns:a16="http://schemas.microsoft.com/office/drawing/2014/main" id="{5B41BDD7-A093-B24A-BA61-77B9C0CB1446}"/>
                    </a:ext>
                  </a:extLst>
                </p:cNvPr>
                <p:cNvSpPr>
                  <a:spLocks noChangeAspect="1" noChangeArrowheads="1"/>
                </p:cNvSpPr>
                <p:nvPr/>
              </p:nvSpPr>
              <p:spPr bwMode="auto">
                <a:xfrm rot="20160000">
                  <a:off x="1910" y="2643"/>
                  <a:ext cx="62" cy="62"/>
                </a:xfrm>
                <a:prstGeom prst="rect">
                  <a:avLst/>
                </a:prstGeom>
                <a:solidFill>
                  <a:srgbClr val="FF0000"/>
                </a:solidFill>
                <a:ln w="9525">
                  <a:solidFill>
                    <a:srgbClr val="FF0000"/>
                  </a:solidFill>
                  <a:miter lim="800000"/>
                  <a:headEnd/>
                  <a:tailEnd/>
                </a:ln>
              </p:spPr>
              <p:txBody>
                <a:bodyPr wrap="none" anchor="ctr">
                  <a:prstTxWarp prst="textNoShape">
                    <a:avLst/>
                  </a:prstTxWarp>
                </a:bodyPr>
                <a:lstStyle/>
                <a:p>
                  <a:pPr eaLnBrk="0" hangingPunct="0"/>
                  <a:endParaRPr lang="en-US" sz="900" dirty="0">
                    <a:latin typeface="Comic Sans MS"/>
                    <a:cs typeface="Comic Sans MS"/>
                  </a:endParaRPr>
                </a:p>
              </p:txBody>
            </p:sp>
            <p:sp>
              <p:nvSpPr>
                <p:cNvPr id="152" name="Freeform 89">
                  <a:extLst>
                    <a:ext uri="{FF2B5EF4-FFF2-40B4-BE49-F238E27FC236}">
                      <a16:creationId xmlns:a16="http://schemas.microsoft.com/office/drawing/2014/main" id="{38CD19DA-6BBE-B846-A8CC-3DA19C3A2615}"/>
                    </a:ext>
                  </a:extLst>
                </p:cNvPr>
                <p:cNvSpPr>
                  <a:spLocks noChangeAspect="1"/>
                </p:cNvSpPr>
                <p:nvPr/>
              </p:nvSpPr>
              <p:spPr bwMode="auto">
                <a:xfrm>
                  <a:off x="1815" y="2490"/>
                  <a:ext cx="492" cy="258"/>
                </a:xfrm>
                <a:custGeom>
                  <a:avLst/>
                  <a:gdLst>
                    <a:gd name="T0" fmla="*/ 104 w 492"/>
                    <a:gd name="T1" fmla="*/ 258 h 258"/>
                    <a:gd name="T2" fmla="*/ 0 w 492"/>
                    <a:gd name="T3" fmla="*/ 258 h 258"/>
                    <a:gd name="T4" fmla="*/ 0 w 492"/>
                    <a:gd name="T5" fmla="*/ 0 h 258"/>
                    <a:gd name="T6" fmla="*/ 364 w 492"/>
                    <a:gd name="T7" fmla="*/ 0 h 258"/>
                    <a:gd name="T8" fmla="*/ 492 w 492"/>
                    <a:gd name="T9" fmla="*/ 218 h 258"/>
                    <a:gd name="T10" fmla="*/ 190 w 492"/>
                    <a:gd name="T11" fmla="*/ 218 h 258"/>
                    <a:gd name="T12" fmla="*/ 146 w 492"/>
                    <a:gd name="T13" fmla="*/ 128 h 258"/>
                    <a:gd name="T14" fmla="*/ 80 w 492"/>
                    <a:gd name="T15" fmla="*/ 162 h 258"/>
                    <a:gd name="T16" fmla="*/ 104 w 492"/>
                    <a:gd name="T17" fmla="*/ 258 h 25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92"/>
                    <a:gd name="T28" fmla="*/ 0 h 258"/>
                    <a:gd name="T29" fmla="*/ 492 w 492"/>
                    <a:gd name="T30" fmla="*/ 258 h 25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92" h="258">
                      <a:moveTo>
                        <a:pt x="104" y="258"/>
                      </a:moveTo>
                      <a:lnTo>
                        <a:pt x="0" y="258"/>
                      </a:lnTo>
                      <a:lnTo>
                        <a:pt x="0" y="0"/>
                      </a:lnTo>
                      <a:lnTo>
                        <a:pt x="364" y="0"/>
                      </a:lnTo>
                      <a:lnTo>
                        <a:pt x="492" y="218"/>
                      </a:lnTo>
                      <a:lnTo>
                        <a:pt x="190" y="218"/>
                      </a:lnTo>
                      <a:lnTo>
                        <a:pt x="146" y="128"/>
                      </a:lnTo>
                      <a:lnTo>
                        <a:pt x="80" y="162"/>
                      </a:lnTo>
                      <a:lnTo>
                        <a:pt x="104" y="258"/>
                      </a:lnTo>
                      <a:close/>
                    </a:path>
                  </a:pathLst>
                </a:custGeom>
                <a:solidFill>
                  <a:schemeClr val="hlink"/>
                </a:solidFill>
                <a:ln w="9525">
                  <a:solidFill>
                    <a:schemeClr val="tx1"/>
                  </a:solidFill>
                  <a:round/>
                  <a:headEnd/>
                  <a:tailEnd/>
                </a:ln>
              </p:spPr>
              <p:txBody>
                <a:bodyPr wrap="none" anchor="ctr">
                  <a:prstTxWarp prst="textNoShape">
                    <a:avLst/>
                  </a:prstTxWarp>
                </a:bodyPr>
                <a:lstStyle/>
                <a:p>
                  <a:pPr eaLnBrk="0" hangingPunct="0"/>
                  <a:endParaRPr lang="en-US" sz="900" dirty="0">
                    <a:latin typeface="Comic Sans MS"/>
                    <a:cs typeface="Comic Sans MS"/>
                  </a:endParaRPr>
                </a:p>
              </p:txBody>
            </p:sp>
            <p:sp>
              <p:nvSpPr>
                <p:cNvPr id="153" name="Rectangle 90">
                  <a:extLst>
                    <a:ext uri="{FF2B5EF4-FFF2-40B4-BE49-F238E27FC236}">
                      <a16:creationId xmlns:a16="http://schemas.microsoft.com/office/drawing/2014/main" id="{04E91D96-0BF4-7A40-BC99-56132E4D07A0}"/>
                    </a:ext>
                  </a:extLst>
                </p:cNvPr>
                <p:cNvSpPr>
                  <a:spLocks noChangeAspect="1" noChangeArrowheads="1"/>
                </p:cNvSpPr>
                <p:nvPr/>
              </p:nvSpPr>
              <p:spPr bwMode="auto">
                <a:xfrm rot="19560000">
                  <a:off x="2198" y="2475"/>
                  <a:ext cx="62" cy="62"/>
                </a:xfrm>
                <a:prstGeom prst="rect">
                  <a:avLst/>
                </a:prstGeom>
                <a:solidFill>
                  <a:srgbClr val="FF0000"/>
                </a:solidFill>
                <a:ln w="9525">
                  <a:solidFill>
                    <a:srgbClr val="FF0000"/>
                  </a:solidFill>
                  <a:miter lim="800000"/>
                  <a:headEnd/>
                  <a:tailEnd/>
                </a:ln>
              </p:spPr>
              <p:txBody>
                <a:bodyPr wrap="none" anchor="ctr">
                  <a:prstTxWarp prst="textNoShape">
                    <a:avLst/>
                  </a:prstTxWarp>
                </a:bodyPr>
                <a:lstStyle/>
                <a:p>
                  <a:pPr eaLnBrk="0" hangingPunct="0"/>
                  <a:endParaRPr lang="en-US" sz="900" dirty="0">
                    <a:latin typeface="Comic Sans MS"/>
                    <a:cs typeface="Comic Sans MS"/>
                  </a:endParaRPr>
                </a:p>
              </p:txBody>
            </p:sp>
          </p:grpSp>
          <p:grpSp>
            <p:nvGrpSpPr>
              <p:cNvPr id="147" name="Group 91">
                <a:extLst>
                  <a:ext uri="{FF2B5EF4-FFF2-40B4-BE49-F238E27FC236}">
                    <a16:creationId xmlns:a16="http://schemas.microsoft.com/office/drawing/2014/main" id="{E44D9482-1C57-6E41-88C5-3A1DA627835B}"/>
                  </a:ext>
                </a:extLst>
              </p:cNvPr>
              <p:cNvGrpSpPr>
                <a:grpSpLocks noChangeAspect="1"/>
              </p:cNvGrpSpPr>
              <p:nvPr/>
            </p:nvGrpSpPr>
            <p:grpSpPr bwMode="auto">
              <a:xfrm flipV="1">
                <a:off x="1815" y="2749"/>
                <a:ext cx="492" cy="273"/>
                <a:chOff x="1813" y="2475"/>
                <a:chExt cx="492" cy="273"/>
              </a:xfrm>
            </p:grpSpPr>
            <p:sp>
              <p:nvSpPr>
                <p:cNvPr id="148" name="Rectangle 92">
                  <a:extLst>
                    <a:ext uri="{FF2B5EF4-FFF2-40B4-BE49-F238E27FC236}">
                      <a16:creationId xmlns:a16="http://schemas.microsoft.com/office/drawing/2014/main" id="{5B14112D-E67A-F64F-84B5-A83AB40A967F}"/>
                    </a:ext>
                  </a:extLst>
                </p:cNvPr>
                <p:cNvSpPr>
                  <a:spLocks noChangeAspect="1" noChangeArrowheads="1"/>
                </p:cNvSpPr>
                <p:nvPr/>
              </p:nvSpPr>
              <p:spPr bwMode="auto">
                <a:xfrm rot="20220000">
                  <a:off x="1910" y="2643"/>
                  <a:ext cx="62" cy="62"/>
                </a:xfrm>
                <a:prstGeom prst="rect">
                  <a:avLst/>
                </a:prstGeom>
                <a:solidFill>
                  <a:srgbClr val="FF0000"/>
                </a:solidFill>
                <a:ln w="9525">
                  <a:solidFill>
                    <a:srgbClr val="FF0000"/>
                  </a:solidFill>
                  <a:miter lim="800000"/>
                  <a:headEnd/>
                  <a:tailEnd/>
                </a:ln>
              </p:spPr>
              <p:txBody>
                <a:bodyPr wrap="none" anchor="ctr">
                  <a:prstTxWarp prst="textNoShape">
                    <a:avLst/>
                  </a:prstTxWarp>
                </a:bodyPr>
                <a:lstStyle/>
                <a:p>
                  <a:pPr eaLnBrk="0" hangingPunct="0"/>
                  <a:endParaRPr lang="en-US" sz="900" dirty="0">
                    <a:latin typeface="Comic Sans MS"/>
                    <a:cs typeface="Comic Sans MS"/>
                  </a:endParaRPr>
                </a:p>
              </p:txBody>
            </p:sp>
            <p:sp>
              <p:nvSpPr>
                <p:cNvPr id="149" name="Freeform 93">
                  <a:extLst>
                    <a:ext uri="{FF2B5EF4-FFF2-40B4-BE49-F238E27FC236}">
                      <a16:creationId xmlns:a16="http://schemas.microsoft.com/office/drawing/2014/main" id="{6E0D2429-A27B-4B4F-92F4-C1344BD54011}"/>
                    </a:ext>
                  </a:extLst>
                </p:cNvPr>
                <p:cNvSpPr>
                  <a:spLocks noChangeAspect="1"/>
                </p:cNvSpPr>
                <p:nvPr/>
              </p:nvSpPr>
              <p:spPr bwMode="auto">
                <a:xfrm>
                  <a:off x="1813" y="2490"/>
                  <a:ext cx="492" cy="258"/>
                </a:xfrm>
                <a:custGeom>
                  <a:avLst/>
                  <a:gdLst>
                    <a:gd name="T0" fmla="*/ 104 w 492"/>
                    <a:gd name="T1" fmla="*/ 258 h 258"/>
                    <a:gd name="T2" fmla="*/ 0 w 492"/>
                    <a:gd name="T3" fmla="*/ 258 h 258"/>
                    <a:gd name="T4" fmla="*/ 0 w 492"/>
                    <a:gd name="T5" fmla="*/ 0 h 258"/>
                    <a:gd name="T6" fmla="*/ 364 w 492"/>
                    <a:gd name="T7" fmla="*/ 0 h 258"/>
                    <a:gd name="T8" fmla="*/ 492 w 492"/>
                    <a:gd name="T9" fmla="*/ 218 h 258"/>
                    <a:gd name="T10" fmla="*/ 190 w 492"/>
                    <a:gd name="T11" fmla="*/ 218 h 258"/>
                    <a:gd name="T12" fmla="*/ 146 w 492"/>
                    <a:gd name="T13" fmla="*/ 128 h 258"/>
                    <a:gd name="T14" fmla="*/ 80 w 492"/>
                    <a:gd name="T15" fmla="*/ 162 h 258"/>
                    <a:gd name="T16" fmla="*/ 104 w 492"/>
                    <a:gd name="T17" fmla="*/ 258 h 25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92"/>
                    <a:gd name="T28" fmla="*/ 0 h 258"/>
                    <a:gd name="T29" fmla="*/ 492 w 492"/>
                    <a:gd name="T30" fmla="*/ 258 h 25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92" h="258">
                      <a:moveTo>
                        <a:pt x="104" y="258"/>
                      </a:moveTo>
                      <a:lnTo>
                        <a:pt x="0" y="258"/>
                      </a:lnTo>
                      <a:lnTo>
                        <a:pt x="0" y="0"/>
                      </a:lnTo>
                      <a:lnTo>
                        <a:pt x="364" y="0"/>
                      </a:lnTo>
                      <a:lnTo>
                        <a:pt x="492" y="218"/>
                      </a:lnTo>
                      <a:lnTo>
                        <a:pt x="190" y="218"/>
                      </a:lnTo>
                      <a:lnTo>
                        <a:pt x="146" y="128"/>
                      </a:lnTo>
                      <a:lnTo>
                        <a:pt x="80" y="162"/>
                      </a:lnTo>
                      <a:lnTo>
                        <a:pt x="104" y="258"/>
                      </a:lnTo>
                      <a:close/>
                    </a:path>
                  </a:pathLst>
                </a:custGeom>
                <a:solidFill>
                  <a:schemeClr val="hlink"/>
                </a:solidFill>
                <a:ln w="9525">
                  <a:solidFill>
                    <a:schemeClr val="tx1"/>
                  </a:solidFill>
                  <a:round/>
                  <a:headEnd/>
                  <a:tailEnd/>
                </a:ln>
              </p:spPr>
              <p:txBody>
                <a:bodyPr wrap="none" anchor="ctr">
                  <a:prstTxWarp prst="textNoShape">
                    <a:avLst/>
                  </a:prstTxWarp>
                </a:bodyPr>
                <a:lstStyle/>
                <a:p>
                  <a:pPr eaLnBrk="0" hangingPunct="0"/>
                  <a:endParaRPr lang="en-US" sz="900" dirty="0">
                    <a:latin typeface="Comic Sans MS"/>
                    <a:cs typeface="Comic Sans MS"/>
                  </a:endParaRPr>
                </a:p>
              </p:txBody>
            </p:sp>
            <p:sp>
              <p:nvSpPr>
                <p:cNvPr id="150" name="Rectangle 94">
                  <a:extLst>
                    <a:ext uri="{FF2B5EF4-FFF2-40B4-BE49-F238E27FC236}">
                      <a16:creationId xmlns:a16="http://schemas.microsoft.com/office/drawing/2014/main" id="{5EBAA1BF-FFBA-C440-A4CB-AA7C581F5F57}"/>
                    </a:ext>
                  </a:extLst>
                </p:cNvPr>
                <p:cNvSpPr>
                  <a:spLocks noChangeAspect="1" noChangeArrowheads="1"/>
                </p:cNvSpPr>
                <p:nvPr/>
              </p:nvSpPr>
              <p:spPr bwMode="auto">
                <a:xfrm rot="19560000">
                  <a:off x="2198" y="2475"/>
                  <a:ext cx="62" cy="62"/>
                </a:xfrm>
                <a:prstGeom prst="rect">
                  <a:avLst/>
                </a:prstGeom>
                <a:solidFill>
                  <a:srgbClr val="FF0000"/>
                </a:solidFill>
                <a:ln w="9525">
                  <a:solidFill>
                    <a:srgbClr val="FF0000"/>
                  </a:solidFill>
                  <a:miter lim="800000"/>
                  <a:headEnd/>
                  <a:tailEnd/>
                </a:ln>
              </p:spPr>
              <p:txBody>
                <a:bodyPr wrap="none" anchor="ctr">
                  <a:prstTxWarp prst="textNoShape">
                    <a:avLst/>
                  </a:prstTxWarp>
                </a:bodyPr>
                <a:lstStyle/>
                <a:p>
                  <a:pPr eaLnBrk="0" hangingPunct="0"/>
                  <a:endParaRPr lang="en-US" sz="900" dirty="0">
                    <a:latin typeface="Comic Sans MS"/>
                    <a:cs typeface="Comic Sans MS"/>
                  </a:endParaRPr>
                </a:p>
              </p:txBody>
            </p:sp>
          </p:grpSp>
        </p:grpSp>
        <p:sp>
          <p:nvSpPr>
            <p:cNvPr id="142" name="Block Arc 141">
              <a:extLst>
                <a:ext uri="{FF2B5EF4-FFF2-40B4-BE49-F238E27FC236}">
                  <a16:creationId xmlns:a16="http://schemas.microsoft.com/office/drawing/2014/main" id="{53E8F6AB-BF73-DB41-88DA-1B743BCD7412}"/>
                </a:ext>
              </a:extLst>
            </p:cNvPr>
            <p:cNvSpPr/>
            <p:nvPr/>
          </p:nvSpPr>
          <p:spPr>
            <a:xfrm>
              <a:off x="5588252" y="3170070"/>
              <a:ext cx="1097280" cy="1097280"/>
            </a:xfrm>
            <a:prstGeom prst="blockArc">
              <a:avLst>
                <a:gd name="adj1" fmla="val 11067651"/>
                <a:gd name="adj2" fmla="val 10455262"/>
                <a:gd name="adj3" fmla="val 3178"/>
              </a:avLst>
            </a:prstGeom>
            <a:solidFill>
              <a:srgbClr val="000090"/>
            </a:solidFill>
            <a:ln>
              <a:solidFill>
                <a:srgbClr val="00009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sp>
          <p:nvSpPr>
            <p:cNvPr id="143" name="Rounded Rectangle 142">
              <a:extLst>
                <a:ext uri="{FF2B5EF4-FFF2-40B4-BE49-F238E27FC236}">
                  <a16:creationId xmlns:a16="http://schemas.microsoft.com/office/drawing/2014/main" id="{D342E480-E41E-8442-8CE0-38C3B6ABEBDE}"/>
                </a:ext>
              </a:extLst>
            </p:cNvPr>
            <p:cNvSpPr/>
            <p:nvPr/>
          </p:nvSpPr>
          <p:spPr>
            <a:xfrm>
              <a:off x="4999853" y="3634286"/>
              <a:ext cx="631010" cy="164592"/>
            </a:xfrm>
            <a:prstGeom prst="roundRect">
              <a:avLst/>
            </a:prstGeom>
            <a:solidFill>
              <a:srgbClr val="000090"/>
            </a:solidFill>
            <a:ln>
              <a:solidFill>
                <a:srgbClr val="00009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44" name="Rounded Rectangle 143">
              <a:extLst>
                <a:ext uri="{FF2B5EF4-FFF2-40B4-BE49-F238E27FC236}">
                  <a16:creationId xmlns:a16="http://schemas.microsoft.com/office/drawing/2014/main" id="{007CBB3F-BB0B-CA44-A4F3-2FE0F25EBE6C}"/>
                </a:ext>
              </a:extLst>
            </p:cNvPr>
            <p:cNvSpPr/>
            <p:nvPr/>
          </p:nvSpPr>
          <p:spPr>
            <a:xfrm>
              <a:off x="5060949" y="3656553"/>
              <a:ext cx="618229" cy="118872"/>
            </a:xfrm>
            <a:prstGeom prst="round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45" name="Oval 144">
              <a:extLst>
                <a:ext uri="{FF2B5EF4-FFF2-40B4-BE49-F238E27FC236}">
                  <a16:creationId xmlns:a16="http://schemas.microsoft.com/office/drawing/2014/main" id="{30D6B858-D0DB-E242-828E-C2DE2BC3F64C}"/>
                </a:ext>
              </a:extLst>
            </p:cNvPr>
            <p:cNvSpPr/>
            <p:nvPr/>
          </p:nvSpPr>
          <p:spPr>
            <a:xfrm>
              <a:off x="5200650" y="3694093"/>
              <a:ext cx="45720" cy="45720"/>
            </a:xfrm>
            <a:prstGeom prst="ellipse">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grpSp>
        <p:nvGrpSpPr>
          <p:cNvPr id="154" name="Group 480">
            <a:extLst>
              <a:ext uri="{FF2B5EF4-FFF2-40B4-BE49-F238E27FC236}">
                <a16:creationId xmlns:a16="http://schemas.microsoft.com/office/drawing/2014/main" id="{CF3BA99E-E31F-9A4C-A49F-0FA215F509FF}"/>
              </a:ext>
            </a:extLst>
          </p:cNvPr>
          <p:cNvGrpSpPr>
            <a:grpSpLocks noChangeAspect="1"/>
          </p:cNvGrpSpPr>
          <p:nvPr/>
        </p:nvGrpSpPr>
        <p:grpSpPr>
          <a:xfrm>
            <a:off x="5293926" y="2953148"/>
            <a:ext cx="629867" cy="330067"/>
            <a:chOff x="4166066" y="3056387"/>
            <a:chExt cx="2519466" cy="1320268"/>
          </a:xfrm>
        </p:grpSpPr>
        <p:grpSp>
          <p:nvGrpSpPr>
            <p:cNvPr id="155" name="Group 86">
              <a:extLst>
                <a:ext uri="{FF2B5EF4-FFF2-40B4-BE49-F238E27FC236}">
                  <a16:creationId xmlns:a16="http://schemas.microsoft.com/office/drawing/2014/main" id="{3A39840D-31D3-EB4A-A63B-0D0CB7B9D857}"/>
                </a:ext>
              </a:extLst>
            </p:cNvPr>
            <p:cNvGrpSpPr>
              <a:grpSpLocks noChangeAspect="1"/>
            </p:cNvGrpSpPr>
            <p:nvPr/>
          </p:nvGrpSpPr>
          <p:grpSpPr bwMode="auto">
            <a:xfrm>
              <a:off x="4166066" y="3056387"/>
              <a:ext cx="1406168" cy="1320268"/>
              <a:chOff x="1815" y="2475"/>
              <a:chExt cx="492" cy="547"/>
            </a:xfrm>
          </p:grpSpPr>
          <p:grpSp>
            <p:nvGrpSpPr>
              <p:cNvPr id="160" name="Group 87">
                <a:extLst>
                  <a:ext uri="{FF2B5EF4-FFF2-40B4-BE49-F238E27FC236}">
                    <a16:creationId xmlns:a16="http://schemas.microsoft.com/office/drawing/2014/main" id="{B1298539-FEC6-AE4C-B7C4-FA2BBA06DB5F}"/>
                  </a:ext>
                </a:extLst>
              </p:cNvPr>
              <p:cNvGrpSpPr>
                <a:grpSpLocks noChangeAspect="1"/>
              </p:cNvGrpSpPr>
              <p:nvPr/>
            </p:nvGrpSpPr>
            <p:grpSpPr bwMode="auto">
              <a:xfrm>
                <a:off x="1815" y="2475"/>
                <a:ext cx="492" cy="273"/>
                <a:chOff x="1815" y="2475"/>
                <a:chExt cx="492" cy="273"/>
              </a:xfrm>
            </p:grpSpPr>
            <p:sp>
              <p:nvSpPr>
                <p:cNvPr id="165" name="Rectangle 88">
                  <a:extLst>
                    <a:ext uri="{FF2B5EF4-FFF2-40B4-BE49-F238E27FC236}">
                      <a16:creationId xmlns:a16="http://schemas.microsoft.com/office/drawing/2014/main" id="{87D92AE6-52B2-DF42-BEF5-AB0E99CF914E}"/>
                    </a:ext>
                  </a:extLst>
                </p:cNvPr>
                <p:cNvSpPr>
                  <a:spLocks noChangeAspect="1" noChangeArrowheads="1"/>
                </p:cNvSpPr>
                <p:nvPr/>
              </p:nvSpPr>
              <p:spPr bwMode="auto">
                <a:xfrm rot="20160000">
                  <a:off x="1910" y="2643"/>
                  <a:ext cx="62" cy="62"/>
                </a:xfrm>
                <a:prstGeom prst="rect">
                  <a:avLst/>
                </a:prstGeom>
                <a:solidFill>
                  <a:srgbClr val="FF0000"/>
                </a:solidFill>
                <a:ln w="9525">
                  <a:solidFill>
                    <a:srgbClr val="FF0000"/>
                  </a:solidFill>
                  <a:miter lim="800000"/>
                  <a:headEnd/>
                  <a:tailEnd/>
                </a:ln>
              </p:spPr>
              <p:txBody>
                <a:bodyPr wrap="none" anchor="ctr">
                  <a:prstTxWarp prst="textNoShape">
                    <a:avLst/>
                  </a:prstTxWarp>
                </a:bodyPr>
                <a:lstStyle/>
                <a:p>
                  <a:pPr eaLnBrk="0" hangingPunct="0"/>
                  <a:endParaRPr lang="en-US" sz="900" dirty="0">
                    <a:latin typeface="Comic Sans MS"/>
                    <a:cs typeface="Comic Sans MS"/>
                  </a:endParaRPr>
                </a:p>
              </p:txBody>
            </p:sp>
            <p:sp>
              <p:nvSpPr>
                <p:cNvPr id="166" name="Freeform 89">
                  <a:extLst>
                    <a:ext uri="{FF2B5EF4-FFF2-40B4-BE49-F238E27FC236}">
                      <a16:creationId xmlns:a16="http://schemas.microsoft.com/office/drawing/2014/main" id="{6804D01E-5A5D-C844-8B3A-D299BFB52E2A}"/>
                    </a:ext>
                  </a:extLst>
                </p:cNvPr>
                <p:cNvSpPr>
                  <a:spLocks noChangeAspect="1"/>
                </p:cNvSpPr>
                <p:nvPr/>
              </p:nvSpPr>
              <p:spPr bwMode="auto">
                <a:xfrm>
                  <a:off x="1815" y="2490"/>
                  <a:ext cx="492" cy="258"/>
                </a:xfrm>
                <a:custGeom>
                  <a:avLst/>
                  <a:gdLst>
                    <a:gd name="T0" fmla="*/ 104 w 492"/>
                    <a:gd name="T1" fmla="*/ 258 h 258"/>
                    <a:gd name="T2" fmla="*/ 0 w 492"/>
                    <a:gd name="T3" fmla="*/ 258 h 258"/>
                    <a:gd name="T4" fmla="*/ 0 w 492"/>
                    <a:gd name="T5" fmla="*/ 0 h 258"/>
                    <a:gd name="T6" fmla="*/ 364 w 492"/>
                    <a:gd name="T7" fmla="*/ 0 h 258"/>
                    <a:gd name="T8" fmla="*/ 492 w 492"/>
                    <a:gd name="T9" fmla="*/ 218 h 258"/>
                    <a:gd name="T10" fmla="*/ 190 w 492"/>
                    <a:gd name="T11" fmla="*/ 218 h 258"/>
                    <a:gd name="T12" fmla="*/ 146 w 492"/>
                    <a:gd name="T13" fmla="*/ 128 h 258"/>
                    <a:gd name="T14" fmla="*/ 80 w 492"/>
                    <a:gd name="T15" fmla="*/ 162 h 258"/>
                    <a:gd name="T16" fmla="*/ 104 w 492"/>
                    <a:gd name="T17" fmla="*/ 258 h 25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92"/>
                    <a:gd name="T28" fmla="*/ 0 h 258"/>
                    <a:gd name="T29" fmla="*/ 492 w 492"/>
                    <a:gd name="T30" fmla="*/ 258 h 25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92" h="258">
                      <a:moveTo>
                        <a:pt x="104" y="258"/>
                      </a:moveTo>
                      <a:lnTo>
                        <a:pt x="0" y="258"/>
                      </a:lnTo>
                      <a:lnTo>
                        <a:pt x="0" y="0"/>
                      </a:lnTo>
                      <a:lnTo>
                        <a:pt x="364" y="0"/>
                      </a:lnTo>
                      <a:lnTo>
                        <a:pt x="492" y="218"/>
                      </a:lnTo>
                      <a:lnTo>
                        <a:pt x="190" y="218"/>
                      </a:lnTo>
                      <a:lnTo>
                        <a:pt x="146" y="128"/>
                      </a:lnTo>
                      <a:lnTo>
                        <a:pt x="80" y="162"/>
                      </a:lnTo>
                      <a:lnTo>
                        <a:pt x="104" y="258"/>
                      </a:lnTo>
                      <a:close/>
                    </a:path>
                  </a:pathLst>
                </a:custGeom>
                <a:solidFill>
                  <a:schemeClr val="hlink"/>
                </a:solidFill>
                <a:ln w="9525">
                  <a:solidFill>
                    <a:schemeClr val="tx1"/>
                  </a:solidFill>
                  <a:round/>
                  <a:headEnd/>
                  <a:tailEnd/>
                </a:ln>
              </p:spPr>
              <p:txBody>
                <a:bodyPr wrap="none" anchor="ctr">
                  <a:prstTxWarp prst="textNoShape">
                    <a:avLst/>
                  </a:prstTxWarp>
                </a:bodyPr>
                <a:lstStyle/>
                <a:p>
                  <a:pPr eaLnBrk="0" hangingPunct="0"/>
                  <a:endParaRPr lang="en-US" sz="900" dirty="0">
                    <a:latin typeface="Comic Sans MS"/>
                    <a:cs typeface="Comic Sans MS"/>
                  </a:endParaRPr>
                </a:p>
              </p:txBody>
            </p:sp>
            <p:sp>
              <p:nvSpPr>
                <p:cNvPr id="167" name="Rectangle 90">
                  <a:extLst>
                    <a:ext uri="{FF2B5EF4-FFF2-40B4-BE49-F238E27FC236}">
                      <a16:creationId xmlns:a16="http://schemas.microsoft.com/office/drawing/2014/main" id="{42331BA2-68D6-FA47-8D2B-572EDF8C564F}"/>
                    </a:ext>
                  </a:extLst>
                </p:cNvPr>
                <p:cNvSpPr>
                  <a:spLocks noChangeAspect="1" noChangeArrowheads="1"/>
                </p:cNvSpPr>
                <p:nvPr/>
              </p:nvSpPr>
              <p:spPr bwMode="auto">
                <a:xfrm rot="19560000">
                  <a:off x="2198" y="2475"/>
                  <a:ext cx="62" cy="62"/>
                </a:xfrm>
                <a:prstGeom prst="rect">
                  <a:avLst/>
                </a:prstGeom>
                <a:solidFill>
                  <a:srgbClr val="FF0000"/>
                </a:solidFill>
                <a:ln w="9525">
                  <a:solidFill>
                    <a:srgbClr val="FF0000"/>
                  </a:solidFill>
                  <a:miter lim="800000"/>
                  <a:headEnd/>
                  <a:tailEnd/>
                </a:ln>
              </p:spPr>
              <p:txBody>
                <a:bodyPr wrap="none" anchor="ctr">
                  <a:prstTxWarp prst="textNoShape">
                    <a:avLst/>
                  </a:prstTxWarp>
                </a:bodyPr>
                <a:lstStyle/>
                <a:p>
                  <a:pPr eaLnBrk="0" hangingPunct="0"/>
                  <a:endParaRPr lang="en-US" sz="900" dirty="0">
                    <a:latin typeface="Comic Sans MS"/>
                    <a:cs typeface="Comic Sans MS"/>
                  </a:endParaRPr>
                </a:p>
              </p:txBody>
            </p:sp>
          </p:grpSp>
          <p:grpSp>
            <p:nvGrpSpPr>
              <p:cNvPr id="161" name="Group 91">
                <a:extLst>
                  <a:ext uri="{FF2B5EF4-FFF2-40B4-BE49-F238E27FC236}">
                    <a16:creationId xmlns:a16="http://schemas.microsoft.com/office/drawing/2014/main" id="{C028F5F7-B079-5245-83E7-9FBAC1D227F7}"/>
                  </a:ext>
                </a:extLst>
              </p:cNvPr>
              <p:cNvGrpSpPr>
                <a:grpSpLocks noChangeAspect="1"/>
              </p:cNvGrpSpPr>
              <p:nvPr/>
            </p:nvGrpSpPr>
            <p:grpSpPr bwMode="auto">
              <a:xfrm flipV="1">
                <a:off x="1815" y="2749"/>
                <a:ext cx="492" cy="273"/>
                <a:chOff x="1813" y="2475"/>
                <a:chExt cx="492" cy="273"/>
              </a:xfrm>
            </p:grpSpPr>
            <p:sp>
              <p:nvSpPr>
                <p:cNvPr id="162" name="Rectangle 92">
                  <a:extLst>
                    <a:ext uri="{FF2B5EF4-FFF2-40B4-BE49-F238E27FC236}">
                      <a16:creationId xmlns:a16="http://schemas.microsoft.com/office/drawing/2014/main" id="{FB5C4356-4F23-8E42-9A91-282537ABC515}"/>
                    </a:ext>
                  </a:extLst>
                </p:cNvPr>
                <p:cNvSpPr>
                  <a:spLocks noChangeAspect="1" noChangeArrowheads="1"/>
                </p:cNvSpPr>
                <p:nvPr/>
              </p:nvSpPr>
              <p:spPr bwMode="auto">
                <a:xfrm rot="20220000">
                  <a:off x="1910" y="2643"/>
                  <a:ext cx="62" cy="62"/>
                </a:xfrm>
                <a:prstGeom prst="rect">
                  <a:avLst/>
                </a:prstGeom>
                <a:solidFill>
                  <a:srgbClr val="FF0000"/>
                </a:solidFill>
                <a:ln w="9525">
                  <a:solidFill>
                    <a:srgbClr val="FF0000"/>
                  </a:solidFill>
                  <a:miter lim="800000"/>
                  <a:headEnd/>
                  <a:tailEnd/>
                </a:ln>
              </p:spPr>
              <p:txBody>
                <a:bodyPr wrap="none" anchor="ctr">
                  <a:prstTxWarp prst="textNoShape">
                    <a:avLst/>
                  </a:prstTxWarp>
                </a:bodyPr>
                <a:lstStyle/>
                <a:p>
                  <a:pPr eaLnBrk="0" hangingPunct="0"/>
                  <a:endParaRPr lang="en-US" sz="900" dirty="0">
                    <a:latin typeface="Comic Sans MS"/>
                    <a:cs typeface="Comic Sans MS"/>
                  </a:endParaRPr>
                </a:p>
              </p:txBody>
            </p:sp>
            <p:sp>
              <p:nvSpPr>
                <p:cNvPr id="163" name="Freeform 93">
                  <a:extLst>
                    <a:ext uri="{FF2B5EF4-FFF2-40B4-BE49-F238E27FC236}">
                      <a16:creationId xmlns:a16="http://schemas.microsoft.com/office/drawing/2014/main" id="{264B125B-CA60-5046-8E7F-A8FB4829CAA8}"/>
                    </a:ext>
                  </a:extLst>
                </p:cNvPr>
                <p:cNvSpPr>
                  <a:spLocks noChangeAspect="1"/>
                </p:cNvSpPr>
                <p:nvPr/>
              </p:nvSpPr>
              <p:spPr bwMode="auto">
                <a:xfrm>
                  <a:off x="1813" y="2490"/>
                  <a:ext cx="492" cy="258"/>
                </a:xfrm>
                <a:custGeom>
                  <a:avLst/>
                  <a:gdLst>
                    <a:gd name="T0" fmla="*/ 104 w 492"/>
                    <a:gd name="T1" fmla="*/ 258 h 258"/>
                    <a:gd name="T2" fmla="*/ 0 w 492"/>
                    <a:gd name="T3" fmla="*/ 258 h 258"/>
                    <a:gd name="T4" fmla="*/ 0 w 492"/>
                    <a:gd name="T5" fmla="*/ 0 h 258"/>
                    <a:gd name="T6" fmla="*/ 364 w 492"/>
                    <a:gd name="T7" fmla="*/ 0 h 258"/>
                    <a:gd name="T8" fmla="*/ 492 w 492"/>
                    <a:gd name="T9" fmla="*/ 218 h 258"/>
                    <a:gd name="T10" fmla="*/ 190 w 492"/>
                    <a:gd name="T11" fmla="*/ 218 h 258"/>
                    <a:gd name="T12" fmla="*/ 146 w 492"/>
                    <a:gd name="T13" fmla="*/ 128 h 258"/>
                    <a:gd name="T14" fmla="*/ 80 w 492"/>
                    <a:gd name="T15" fmla="*/ 162 h 258"/>
                    <a:gd name="T16" fmla="*/ 104 w 492"/>
                    <a:gd name="T17" fmla="*/ 258 h 25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92"/>
                    <a:gd name="T28" fmla="*/ 0 h 258"/>
                    <a:gd name="T29" fmla="*/ 492 w 492"/>
                    <a:gd name="T30" fmla="*/ 258 h 25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92" h="258">
                      <a:moveTo>
                        <a:pt x="104" y="258"/>
                      </a:moveTo>
                      <a:lnTo>
                        <a:pt x="0" y="258"/>
                      </a:lnTo>
                      <a:lnTo>
                        <a:pt x="0" y="0"/>
                      </a:lnTo>
                      <a:lnTo>
                        <a:pt x="364" y="0"/>
                      </a:lnTo>
                      <a:lnTo>
                        <a:pt x="492" y="218"/>
                      </a:lnTo>
                      <a:lnTo>
                        <a:pt x="190" y="218"/>
                      </a:lnTo>
                      <a:lnTo>
                        <a:pt x="146" y="128"/>
                      </a:lnTo>
                      <a:lnTo>
                        <a:pt x="80" y="162"/>
                      </a:lnTo>
                      <a:lnTo>
                        <a:pt x="104" y="258"/>
                      </a:lnTo>
                      <a:close/>
                    </a:path>
                  </a:pathLst>
                </a:custGeom>
                <a:solidFill>
                  <a:schemeClr val="hlink"/>
                </a:solidFill>
                <a:ln w="9525">
                  <a:solidFill>
                    <a:schemeClr val="tx1"/>
                  </a:solidFill>
                  <a:round/>
                  <a:headEnd/>
                  <a:tailEnd/>
                </a:ln>
              </p:spPr>
              <p:txBody>
                <a:bodyPr wrap="none" anchor="ctr">
                  <a:prstTxWarp prst="textNoShape">
                    <a:avLst/>
                  </a:prstTxWarp>
                </a:bodyPr>
                <a:lstStyle/>
                <a:p>
                  <a:pPr eaLnBrk="0" hangingPunct="0"/>
                  <a:endParaRPr lang="en-US" sz="900" dirty="0">
                    <a:latin typeface="Comic Sans MS"/>
                    <a:cs typeface="Comic Sans MS"/>
                  </a:endParaRPr>
                </a:p>
              </p:txBody>
            </p:sp>
            <p:sp>
              <p:nvSpPr>
                <p:cNvPr id="164" name="Rectangle 94">
                  <a:extLst>
                    <a:ext uri="{FF2B5EF4-FFF2-40B4-BE49-F238E27FC236}">
                      <a16:creationId xmlns:a16="http://schemas.microsoft.com/office/drawing/2014/main" id="{9BD3B62B-D546-2D42-80AD-30A43DABB2AC}"/>
                    </a:ext>
                  </a:extLst>
                </p:cNvPr>
                <p:cNvSpPr>
                  <a:spLocks noChangeAspect="1" noChangeArrowheads="1"/>
                </p:cNvSpPr>
                <p:nvPr/>
              </p:nvSpPr>
              <p:spPr bwMode="auto">
                <a:xfrm rot="19560000">
                  <a:off x="2198" y="2475"/>
                  <a:ext cx="62" cy="62"/>
                </a:xfrm>
                <a:prstGeom prst="rect">
                  <a:avLst/>
                </a:prstGeom>
                <a:solidFill>
                  <a:srgbClr val="FF0000"/>
                </a:solidFill>
                <a:ln w="9525">
                  <a:solidFill>
                    <a:srgbClr val="FF0000"/>
                  </a:solidFill>
                  <a:miter lim="800000"/>
                  <a:headEnd/>
                  <a:tailEnd/>
                </a:ln>
              </p:spPr>
              <p:txBody>
                <a:bodyPr wrap="none" anchor="ctr">
                  <a:prstTxWarp prst="textNoShape">
                    <a:avLst/>
                  </a:prstTxWarp>
                </a:bodyPr>
                <a:lstStyle/>
                <a:p>
                  <a:pPr eaLnBrk="0" hangingPunct="0"/>
                  <a:endParaRPr lang="en-US" sz="900" dirty="0">
                    <a:latin typeface="Comic Sans MS"/>
                    <a:cs typeface="Comic Sans MS"/>
                  </a:endParaRPr>
                </a:p>
              </p:txBody>
            </p:sp>
          </p:grpSp>
        </p:grpSp>
        <p:sp>
          <p:nvSpPr>
            <p:cNvPr id="156" name="Block Arc 155">
              <a:extLst>
                <a:ext uri="{FF2B5EF4-FFF2-40B4-BE49-F238E27FC236}">
                  <a16:creationId xmlns:a16="http://schemas.microsoft.com/office/drawing/2014/main" id="{27DA5E68-8288-8543-893D-B0869D4FD83B}"/>
                </a:ext>
              </a:extLst>
            </p:cNvPr>
            <p:cNvSpPr/>
            <p:nvPr/>
          </p:nvSpPr>
          <p:spPr>
            <a:xfrm>
              <a:off x="5588252" y="3170070"/>
              <a:ext cx="1097280" cy="1097280"/>
            </a:xfrm>
            <a:prstGeom prst="blockArc">
              <a:avLst>
                <a:gd name="adj1" fmla="val 11067651"/>
                <a:gd name="adj2" fmla="val 10455262"/>
                <a:gd name="adj3" fmla="val 3178"/>
              </a:avLst>
            </a:prstGeom>
            <a:solidFill>
              <a:srgbClr val="000090"/>
            </a:solidFill>
            <a:ln>
              <a:solidFill>
                <a:srgbClr val="00009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sp>
          <p:nvSpPr>
            <p:cNvPr id="157" name="Rounded Rectangle 156">
              <a:extLst>
                <a:ext uri="{FF2B5EF4-FFF2-40B4-BE49-F238E27FC236}">
                  <a16:creationId xmlns:a16="http://schemas.microsoft.com/office/drawing/2014/main" id="{59F505BB-7067-5348-B03D-DF8B65CC7218}"/>
                </a:ext>
              </a:extLst>
            </p:cNvPr>
            <p:cNvSpPr/>
            <p:nvPr/>
          </p:nvSpPr>
          <p:spPr>
            <a:xfrm>
              <a:off x="4999853" y="3634286"/>
              <a:ext cx="631010" cy="164592"/>
            </a:xfrm>
            <a:prstGeom prst="roundRect">
              <a:avLst/>
            </a:prstGeom>
            <a:solidFill>
              <a:srgbClr val="000090"/>
            </a:solidFill>
            <a:ln>
              <a:solidFill>
                <a:srgbClr val="00009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58" name="Rounded Rectangle 157">
              <a:extLst>
                <a:ext uri="{FF2B5EF4-FFF2-40B4-BE49-F238E27FC236}">
                  <a16:creationId xmlns:a16="http://schemas.microsoft.com/office/drawing/2014/main" id="{602F9106-4D84-0442-94EF-DF583142DE4E}"/>
                </a:ext>
              </a:extLst>
            </p:cNvPr>
            <p:cNvSpPr/>
            <p:nvPr/>
          </p:nvSpPr>
          <p:spPr>
            <a:xfrm>
              <a:off x="5060949" y="3656553"/>
              <a:ext cx="618229" cy="118872"/>
            </a:xfrm>
            <a:prstGeom prst="round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59" name="Oval 158">
              <a:extLst>
                <a:ext uri="{FF2B5EF4-FFF2-40B4-BE49-F238E27FC236}">
                  <a16:creationId xmlns:a16="http://schemas.microsoft.com/office/drawing/2014/main" id="{D9121574-9A82-C344-B363-6E754BF07A59}"/>
                </a:ext>
              </a:extLst>
            </p:cNvPr>
            <p:cNvSpPr/>
            <p:nvPr/>
          </p:nvSpPr>
          <p:spPr>
            <a:xfrm>
              <a:off x="5200650" y="3694093"/>
              <a:ext cx="45720" cy="45720"/>
            </a:xfrm>
            <a:prstGeom prst="ellipse">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grpSp>
        <p:nvGrpSpPr>
          <p:cNvPr id="168" name="Group 480">
            <a:extLst>
              <a:ext uri="{FF2B5EF4-FFF2-40B4-BE49-F238E27FC236}">
                <a16:creationId xmlns:a16="http://schemas.microsoft.com/office/drawing/2014/main" id="{53B2C496-5A17-954D-85E4-7EA5CA12354D}"/>
              </a:ext>
            </a:extLst>
          </p:cNvPr>
          <p:cNvGrpSpPr>
            <a:grpSpLocks noChangeAspect="1"/>
          </p:cNvGrpSpPr>
          <p:nvPr/>
        </p:nvGrpSpPr>
        <p:grpSpPr>
          <a:xfrm>
            <a:off x="5293926" y="2614879"/>
            <a:ext cx="629867" cy="330067"/>
            <a:chOff x="4166066" y="3056387"/>
            <a:chExt cx="2519466" cy="1320268"/>
          </a:xfrm>
        </p:grpSpPr>
        <p:grpSp>
          <p:nvGrpSpPr>
            <p:cNvPr id="169" name="Group 86">
              <a:extLst>
                <a:ext uri="{FF2B5EF4-FFF2-40B4-BE49-F238E27FC236}">
                  <a16:creationId xmlns:a16="http://schemas.microsoft.com/office/drawing/2014/main" id="{33911DD2-1ADD-C246-AB9C-173F43CB64C0}"/>
                </a:ext>
              </a:extLst>
            </p:cNvPr>
            <p:cNvGrpSpPr>
              <a:grpSpLocks noChangeAspect="1"/>
            </p:cNvGrpSpPr>
            <p:nvPr/>
          </p:nvGrpSpPr>
          <p:grpSpPr bwMode="auto">
            <a:xfrm>
              <a:off x="4166066" y="3056387"/>
              <a:ext cx="1406168" cy="1320268"/>
              <a:chOff x="1815" y="2475"/>
              <a:chExt cx="492" cy="547"/>
            </a:xfrm>
          </p:grpSpPr>
          <p:grpSp>
            <p:nvGrpSpPr>
              <p:cNvPr id="174" name="Group 87">
                <a:extLst>
                  <a:ext uri="{FF2B5EF4-FFF2-40B4-BE49-F238E27FC236}">
                    <a16:creationId xmlns:a16="http://schemas.microsoft.com/office/drawing/2014/main" id="{6D8749EA-17BF-104C-A754-43F7532C4085}"/>
                  </a:ext>
                </a:extLst>
              </p:cNvPr>
              <p:cNvGrpSpPr>
                <a:grpSpLocks noChangeAspect="1"/>
              </p:cNvGrpSpPr>
              <p:nvPr/>
            </p:nvGrpSpPr>
            <p:grpSpPr bwMode="auto">
              <a:xfrm>
                <a:off x="1815" y="2475"/>
                <a:ext cx="492" cy="273"/>
                <a:chOff x="1815" y="2475"/>
                <a:chExt cx="492" cy="273"/>
              </a:xfrm>
            </p:grpSpPr>
            <p:sp>
              <p:nvSpPr>
                <p:cNvPr id="179" name="Rectangle 88">
                  <a:extLst>
                    <a:ext uri="{FF2B5EF4-FFF2-40B4-BE49-F238E27FC236}">
                      <a16:creationId xmlns:a16="http://schemas.microsoft.com/office/drawing/2014/main" id="{DC827A21-64C3-BF48-A5ED-8C869F4DA8B0}"/>
                    </a:ext>
                  </a:extLst>
                </p:cNvPr>
                <p:cNvSpPr>
                  <a:spLocks noChangeAspect="1" noChangeArrowheads="1"/>
                </p:cNvSpPr>
                <p:nvPr/>
              </p:nvSpPr>
              <p:spPr bwMode="auto">
                <a:xfrm rot="20160000">
                  <a:off x="1910" y="2643"/>
                  <a:ext cx="62" cy="62"/>
                </a:xfrm>
                <a:prstGeom prst="rect">
                  <a:avLst/>
                </a:prstGeom>
                <a:solidFill>
                  <a:srgbClr val="FF0000"/>
                </a:solidFill>
                <a:ln w="9525">
                  <a:solidFill>
                    <a:srgbClr val="FF0000"/>
                  </a:solidFill>
                  <a:miter lim="800000"/>
                  <a:headEnd/>
                  <a:tailEnd/>
                </a:ln>
              </p:spPr>
              <p:txBody>
                <a:bodyPr wrap="none" anchor="ctr">
                  <a:prstTxWarp prst="textNoShape">
                    <a:avLst/>
                  </a:prstTxWarp>
                </a:bodyPr>
                <a:lstStyle/>
                <a:p>
                  <a:pPr eaLnBrk="0" hangingPunct="0"/>
                  <a:endParaRPr lang="en-US" sz="900" dirty="0">
                    <a:latin typeface="Comic Sans MS"/>
                    <a:cs typeface="Comic Sans MS"/>
                  </a:endParaRPr>
                </a:p>
              </p:txBody>
            </p:sp>
            <p:sp>
              <p:nvSpPr>
                <p:cNvPr id="180" name="Freeform 89">
                  <a:extLst>
                    <a:ext uri="{FF2B5EF4-FFF2-40B4-BE49-F238E27FC236}">
                      <a16:creationId xmlns:a16="http://schemas.microsoft.com/office/drawing/2014/main" id="{D83D2BF4-A175-DD48-A5D1-F5F66EE7C025}"/>
                    </a:ext>
                  </a:extLst>
                </p:cNvPr>
                <p:cNvSpPr>
                  <a:spLocks noChangeAspect="1"/>
                </p:cNvSpPr>
                <p:nvPr/>
              </p:nvSpPr>
              <p:spPr bwMode="auto">
                <a:xfrm>
                  <a:off x="1815" y="2490"/>
                  <a:ext cx="492" cy="258"/>
                </a:xfrm>
                <a:custGeom>
                  <a:avLst/>
                  <a:gdLst>
                    <a:gd name="T0" fmla="*/ 104 w 492"/>
                    <a:gd name="T1" fmla="*/ 258 h 258"/>
                    <a:gd name="T2" fmla="*/ 0 w 492"/>
                    <a:gd name="T3" fmla="*/ 258 h 258"/>
                    <a:gd name="T4" fmla="*/ 0 w 492"/>
                    <a:gd name="T5" fmla="*/ 0 h 258"/>
                    <a:gd name="T6" fmla="*/ 364 w 492"/>
                    <a:gd name="T7" fmla="*/ 0 h 258"/>
                    <a:gd name="T8" fmla="*/ 492 w 492"/>
                    <a:gd name="T9" fmla="*/ 218 h 258"/>
                    <a:gd name="T10" fmla="*/ 190 w 492"/>
                    <a:gd name="T11" fmla="*/ 218 h 258"/>
                    <a:gd name="T12" fmla="*/ 146 w 492"/>
                    <a:gd name="T13" fmla="*/ 128 h 258"/>
                    <a:gd name="T14" fmla="*/ 80 w 492"/>
                    <a:gd name="T15" fmla="*/ 162 h 258"/>
                    <a:gd name="T16" fmla="*/ 104 w 492"/>
                    <a:gd name="T17" fmla="*/ 258 h 25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92"/>
                    <a:gd name="T28" fmla="*/ 0 h 258"/>
                    <a:gd name="T29" fmla="*/ 492 w 492"/>
                    <a:gd name="T30" fmla="*/ 258 h 25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92" h="258">
                      <a:moveTo>
                        <a:pt x="104" y="258"/>
                      </a:moveTo>
                      <a:lnTo>
                        <a:pt x="0" y="258"/>
                      </a:lnTo>
                      <a:lnTo>
                        <a:pt x="0" y="0"/>
                      </a:lnTo>
                      <a:lnTo>
                        <a:pt x="364" y="0"/>
                      </a:lnTo>
                      <a:lnTo>
                        <a:pt x="492" y="218"/>
                      </a:lnTo>
                      <a:lnTo>
                        <a:pt x="190" y="218"/>
                      </a:lnTo>
                      <a:lnTo>
                        <a:pt x="146" y="128"/>
                      </a:lnTo>
                      <a:lnTo>
                        <a:pt x="80" y="162"/>
                      </a:lnTo>
                      <a:lnTo>
                        <a:pt x="104" y="258"/>
                      </a:lnTo>
                      <a:close/>
                    </a:path>
                  </a:pathLst>
                </a:custGeom>
                <a:solidFill>
                  <a:schemeClr val="hlink"/>
                </a:solidFill>
                <a:ln w="9525">
                  <a:solidFill>
                    <a:schemeClr val="tx1"/>
                  </a:solidFill>
                  <a:round/>
                  <a:headEnd/>
                  <a:tailEnd/>
                </a:ln>
              </p:spPr>
              <p:txBody>
                <a:bodyPr wrap="none" anchor="ctr">
                  <a:prstTxWarp prst="textNoShape">
                    <a:avLst/>
                  </a:prstTxWarp>
                </a:bodyPr>
                <a:lstStyle/>
                <a:p>
                  <a:pPr eaLnBrk="0" hangingPunct="0"/>
                  <a:endParaRPr lang="en-US" sz="900" dirty="0">
                    <a:latin typeface="Comic Sans MS"/>
                    <a:cs typeface="Comic Sans MS"/>
                  </a:endParaRPr>
                </a:p>
              </p:txBody>
            </p:sp>
            <p:sp>
              <p:nvSpPr>
                <p:cNvPr id="181" name="Rectangle 90">
                  <a:extLst>
                    <a:ext uri="{FF2B5EF4-FFF2-40B4-BE49-F238E27FC236}">
                      <a16:creationId xmlns:a16="http://schemas.microsoft.com/office/drawing/2014/main" id="{0A18C0B4-1406-7942-AA09-34E431392BD8}"/>
                    </a:ext>
                  </a:extLst>
                </p:cNvPr>
                <p:cNvSpPr>
                  <a:spLocks noChangeAspect="1" noChangeArrowheads="1"/>
                </p:cNvSpPr>
                <p:nvPr/>
              </p:nvSpPr>
              <p:spPr bwMode="auto">
                <a:xfrm rot="19560000">
                  <a:off x="2198" y="2475"/>
                  <a:ext cx="62" cy="62"/>
                </a:xfrm>
                <a:prstGeom prst="rect">
                  <a:avLst/>
                </a:prstGeom>
                <a:solidFill>
                  <a:srgbClr val="FF0000"/>
                </a:solidFill>
                <a:ln w="9525">
                  <a:solidFill>
                    <a:srgbClr val="FF0000"/>
                  </a:solidFill>
                  <a:miter lim="800000"/>
                  <a:headEnd/>
                  <a:tailEnd/>
                </a:ln>
              </p:spPr>
              <p:txBody>
                <a:bodyPr wrap="none" anchor="ctr">
                  <a:prstTxWarp prst="textNoShape">
                    <a:avLst/>
                  </a:prstTxWarp>
                </a:bodyPr>
                <a:lstStyle/>
                <a:p>
                  <a:pPr eaLnBrk="0" hangingPunct="0"/>
                  <a:endParaRPr lang="en-US" sz="900" dirty="0">
                    <a:latin typeface="Comic Sans MS"/>
                    <a:cs typeface="Comic Sans MS"/>
                  </a:endParaRPr>
                </a:p>
              </p:txBody>
            </p:sp>
          </p:grpSp>
          <p:grpSp>
            <p:nvGrpSpPr>
              <p:cNvPr id="175" name="Group 91">
                <a:extLst>
                  <a:ext uri="{FF2B5EF4-FFF2-40B4-BE49-F238E27FC236}">
                    <a16:creationId xmlns:a16="http://schemas.microsoft.com/office/drawing/2014/main" id="{5280DCB5-58E4-3047-91AC-F54CE289665C}"/>
                  </a:ext>
                </a:extLst>
              </p:cNvPr>
              <p:cNvGrpSpPr>
                <a:grpSpLocks noChangeAspect="1"/>
              </p:cNvGrpSpPr>
              <p:nvPr/>
            </p:nvGrpSpPr>
            <p:grpSpPr bwMode="auto">
              <a:xfrm flipV="1">
                <a:off x="1815" y="2749"/>
                <a:ext cx="492" cy="273"/>
                <a:chOff x="1813" y="2475"/>
                <a:chExt cx="492" cy="273"/>
              </a:xfrm>
            </p:grpSpPr>
            <p:sp>
              <p:nvSpPr>
                <p:cNvPr id="176" name="Rectangle 92">
                  <a:extLst>
                    <a:ext uri="{FF2B5EF4-FFF2-40B4-BE49-F238E27FC236}">
                      <a16:creationId xmlns:a16="http://schemas.microsoft.com/office/drawing/2014/main" id="{344B8861-A9BD-DA45-B884-14EC0E1DB6F7}"/>
                    </a:ext>
                  </a:extLst>
                </p:cNvPr>
                <p:cNvSpPr>
                  <a:spLocks noChangeAspect="1" noChangeArrowheads="1"/>
                </p:cNvSpPr>
                <p:nvPr/>
              </p:nvSpPr>
              <p:spPr bwMode="auto">
                <a:xfrm rot="20220000">
                  <a:off x="1910" y="2643"/>
                  <a:ext cx="62" cy="62"/>
                </a:xfrm>
                <a:prstGeom prst="rect">
                  <a:avLst/>
                </a:prstGeom>
                <a:solidFill>
                  <a:srgbClr val="FF0000"/>
                </a:solidFill>
                <a:ln w="9525">
                  <a:solidFill>
                    <a:srgbClr val="FF0000"/>
                  </a:solidFill>
                  <a:miter lim="800000"/>
                  <a:headEnd/>
                  <a:tailEnd/>
                </a:ln>
              </p:spPr>
              <p:txBody>
                <a:bodyPr wrap="none" anchor="ctr">
                  <a:prstTxWarp prst="textNoShape">
                    <a:avLst/>
                  </a:prstTxWarp>
                </a:bodyPr>
                <a:lstStyle/>
                <a:p>
                  <a:pPr eaLnBrk="0" hangingPunct="0"/>
                  <a:endParaRPr lang="en-US" sz="900" dirty="0">
                    <a:latin typeface="Comic Sans MS"/>
                    <a:cs typeface="Comic Sans MS"/>
                  </a:endParaRPr>
                </a:p>
              </p:txBody>
            </p:sp>
            <p:sp>
              <p:nvSpPr>
                <p:cNvPr id="177" name="Freeform 93">
                  <a:extLst>
                    <a:ext uri="{FF2B5EF4-FFF2-40B4-BE49-F238E27FC236}">
                      <a16:creationId xmlns:a16="http://schemas.microsoft.com/office/drawing/2014/main" id="{F01DFBFD-6A7A-B444-B161-76BFC47F1C23}"/>
                    </a:ext>
                  </a:extLst>
                </p:cNvPr>
                <p:cNvSpPr>
                  <a:spLocks noChangeAspect="1"/>
                </p:cNvSpPr>
                <p:nvPr/>
              </p:nvSpPr>
              <p:spPr bwMode="auto">
                <a:xfrm>
                  <a:off x="1813" y="2490"/>
                  <a:ext cx="492" cy="258"/>
                </a:xfrm>
                <a:custGeom>
                  <a:avLst/>
                  <a:gdLst>
                    <a:gd name="T0" fmla="*/ 104 w 492"/>
                    <a:gd name="T1" fmla="*/ 258 h 258"/>
                    <a:gd name="T2" fmla="*/ 0 w 492"/>
                    <a:gd name="T3" fmla="*/ 258 h 258"/>
                    <a:gd name="T4" fmla="*/ 0 w 492"/>
                    <a:gd name="T5" fmla="*/ 0 h 258"/>
                    <a:gd name="T6" fmla="*/ 364 w 492"/>
                    <a:gd name="T7" fmla="*/ 0 h 258"/>
                    <a:gd name="T8" fmla="*/ 492 w 492"/>
                    <a:gd name="T9" fmla="*/ 218 h 258"/>
                    <a:gd name="T10" fmla="*/ 190 w 492"/>
                    <a:gd name="T11" fmla="*/ 218 h 258"/>
                    <a:gd name="T12" fmla="*/ 146 w 492"/>
                    <a:gd name="T13" fmla="*/ 128 h 258"/>
                    <a:gd name="T14" fmla="*/ 80 w 492"/>
                    <a:gd name="T15" fmla="*/ 162 h 258"/>
                    <a:gd name="T16" fmla="*/ 104 w 492"/>
                    <a:gd name="T17" fmla="*/ 258 h 25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92"/>
                    <a:gd name="T28" fmla="*/ 0 h 258"/>
                    <a:gd name="T29" fmla="*/ 492 w 492"/>
                    <a:gd name="T30" fmla="*/ 258 h 25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92" h="258">
                      <a:moveTo>
                        <a:pt x="104" y="258"/>
                      </a:moveTo>
                      <a:lnTo>
                        <a:pt x="0" y="258"/>
                      </a:lnTo>
                      <a:lnTo>
                        <a:pt x="0" y="0"/>
                      </a:lnTo>
                      <a:lnTo>
                        <a:pt x="364" y="0"/>
                      </a:lnTo>
                      <a:lnTo>
                        <a:pt x="492" y="218"/>
                      </a:lnTo>
                      <a:lnTo>
                        <a:pt x="190" y="218"/>
                      </a:lnTo>
                      <a:lnTo>
                        <a:pt x="146" y="128"/>
                      </a:lnTo>
                      <a:lnTo>
                        <a:pt x="80" y="162"/>
                      </a:lnTo>
                      <a:lnTo>
                        <a:pt x="104" y="258"/>
                      </a:lnTo>
                      <a:close/>
                    </a:path>
                  </a:pathLst>
                </a:custGeom>
                <a:solidFill>
                  <a:schemeClr val="hlink"/>
                </a:solidFill>
                <a:ln w="9525">
                  <a:solidFill>
                    <a:schemeClr val="tx1"/>
                  </a:solidFill>
                  <a:round/>
                  <a:headEnd/>
                  <a:tailEnd/>
                </a:ln>
              </p:spPr>
              <p:txBody>
                <a:bodyPr wrap="none" anchor="ctr">
                  <a:prstTxWarp prst="textNoShape">
                    <a:avLst/>
                  </a:prstTxWarp>
                </a:bodyPr>
                <a:lstStyle/>
                <a:p>
                  <a:pPr eaLnBrk="0" hangingPunct="0"/>
                  <a:endParaRPr lang="en-US" sz="900" dirty="0">
                    <a:latin typeface="Comic Sans MS"/>
                    <a:cs typeface="Comic Sans MS"/>
                  </a:endParaRPr>
                </a:p>
              </p:txBody>
            </p:sp>
            <p:sp>
              <p:nvSpPr>
                <p:cNvPr id="178" name="Rectangle 94">
                  <a:extLst>
                    <a:ext uri="{FF2B5EF4-FFF2-40B4-BE49-F238E27FC236}">
                      <a16:creationId xmlns:a16="http://schemas.microsoft.com/office/drawing/2014/main" id="{C0380B97-32BC-304D-B1DB-B4EBD8E33D9C}"/>
                    </a:ext>
                  </a:extLst>
                </p:cNvPr>
                <p:cNvSpPr>
                  <a:spLocks noChangeAspect="1" noChangeArrowheads="1"/>
                </p:cNvSpPr>
                <p:nvPr/>
              </p:nvSpPr>
              <p:spPr bwMode="auto">
                <a:xfrm rot="19560000">
                  <a:off x="2198" y="2475"/>
                  <a:ext cx="62" cy="62"/>
                </a:xfrm>
                <a:prstGeom prst="rect">
                  <a:avLst/>
                </a:prstGeom>
                <a:solidFill>
                  <a:srgbClr val="FF0000"/>
                </a:solidFill>
                <a:ln w="9525">
                  <a:solidFill>
                    <a:srgbClr val="FF0000"/>
                  </a:solidFill>
                  <a:miter lim="800000"/>
                  <a:headEnd/>
                  <a:tailEnd/>
                </a:ln>
              </p:spPr>
              <p:txBody>
                <a:bodyPr wrap="none" anchor="ctr">
                  <a:prstTxWarp prst="textNoShape">
                    <a:avLst/>
                  </a:prstTxWarp>
                </a:bodyPr>
                <a:lstStyle/>
                <a:p>
                  <a:pPr eaLnBrk="0" hangingPunct="0"/>
                  <a:endParaRPr lang="en-US" sz="900" dirty="0">
                    <a:latin typeface="Comic Sans MS"/>
                    <a:cs typeface="Comic Sans MS"/>
                  </a:endParaRPr>
                </a:p>
              </p:txBody>
            </p:sp>
          </p:grpSp>
        </p:grpSp>
        <p:sp>
          <p:nvSpPr>
            <p:cNvPr id="170" name="Block Arc 169">
              <a:extLst>
                <a:ext uri="{FF2B5EF4-FFF2-40B4-BE49-F238E27FC236}">
                  <a16:creationId xmlns:a16="http://schemas.microsoft.com/office/drawing/2014/main" id="{CB61F3BB-91A0-0A41-A4F8-FBF599232E80}"/>
                </a:ext>
              </a:extLst>
            </p:cNvPr>
            <p:cNvSpPr/>
            <p:nvPr/>
          </p:nvSpPr>
          <p:spPr>
            <a:xfrm>
              <a:off x="5588252" y="3170070"/>
              <a:ext cx="1097280" cy="1097280"/>
            </a:xfrm>
            <a:prstGeom prst="blockArc">
              <a:avLst>
                <a:gd name="adj1" fmla="val 11067651"/>
                <a:gd name="adj2" fmla="val 10455262"/>
                <a:gd name="adj3" fmla="val 3178"/>
              </a:avLst>
            </a:prstGeom>
            <a:solidFill>
              <a:srgbClr val="000090"/>
            </a:solidFill>
            <a:ln>
              <a:solidFill>
                <a:srgbClr val="00009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sp>
          <p:nvSpPr>
            <p:cNvPr id="171" name="Rounded Rectangle 170">
              <a:extLst>
                <a:ext uri="{FF2B5EF4-FFF2-40B4-BE49-F238E27FC236}">
                  <a16:creationId xmlns:a16="http://schemas.microsoft.com/office/drawing/2014/main" id="{ACF2E17C-240B-7B4C-A5E6-E23CE13E56E9}"/>
                </a:ext>
              </a:extLst>
            </p:cNvPr>
            <p:cNvSpPr/>
            <p:nvPr/>
          </p:nvSpPr>
          <p:spPr>
            <a:xfrm>
              <a:off x="4999853" y="3634286"/>
              <a:ext cx="631010" cy="164592"/>
            </a:xfrm>
            <a:prstGeom prst="roundRect">
              <a:avLst/>
            </a:prstGeom>
            <a:solidFill>
              <a:srgbClr val="000090"/>
            </a:solidFill>
            <a:ln>
              <a:solidFill>
                <a:srgbClr val="00009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72" name="Rounded Rectangle 171">
              <a:extLst>
                <a:ext uri="{FF2B5EF4-FFF2-40B4-BE49-F238E27FC236}">
                  <a16:creationId xmlns:a16="http://schemas.microsoft.com/office/drawing/2014/main" id="{B92961F6-C3CA-BD40-9CA0-51CB4F49AF5C}"/>
                </a:ext>
              </a:extLst>
            </p:cNvPr>
            <p:cNvSpPr/>
            <p:nvPr/>
          </p:nvSpPr>
          <p:spPr>
            <a:xfrm>
              <a:off x="5060949" y="3656553"/>
              <a:ext cx="618229" cy="118872"/>
            </a:xfrm>
            <a:prstGeom prst="round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73" name="Oval 172">
              <a:extLst>
                <a:ext uri="{FF2B5EF4-FFF2-40B4-BE49-F238E27FC236}">
                  <a16:creationId xmlns:a16="http://schemas.microsoft.com/office/drawing/2014/main" id="{294682F5-7726-E34D-9F49-8E940101C053}"/>
                </a:ext>
              </a:extLst>
            </p:cNvPr>
            <p:cNvSpPr/>
            <p:nvPr/>
          </p:nvSpPr>
          <p:spPr>
            <a:xfrm>
              <a:off x="5200650" y="3694093"/>
              <a:ext cx="45720" cy="45720"/>
            </a:xfrm>
            <a:prstGeom prst="ellipse">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grpSp>
        <p:nvGrpSpPr>
          <p:cNvPr id="182" name="Group 480">
            <a:extLst>
              <a:ext uri="{FF2B5EF4-FFF2-40B4-BE49-F238E27FC236}">
                <a16:creationId xmlns:a16="http://schemas.microsoft.com/office/drawing/2014/main" id="{AC7C6A90-BBEE-4D4C-8D8D-9B8197FE228A}"/>
              </a:ext>
            </a:extLst>
          </p:cNvPr>
          <p:cNvGrpSpPr>
            <a:grpSpLocks noChangeAspect="1"/>
          </p:cNvGrpSpPr>
          <p:nvPr/>
        </p:nvGrpSpPr>
        <p:grpSpPr>
          <a:xfrm>
            <a:off x="5301578" y="3953248"/>
            <a:ext cx="629867" cy="330067"/>
            <a:chOff x="4166066" y="3056387"/>
            <a:chExt cx="2519466" cy="1320268"/>
          </a:xfrm>
        </p:grpSpPr>
        <p:grpSp>
          <p:nvGrpSpPr>
            <p:cNvPr id="183" name="Group 86">
              <a:extLst>
                <a:ext uri="{FF2B5EF4-FFF2-40B4-BE49-F238E27FC236}">
                  <a16:creationId xmlns:a16="http://schemas.microsoft.com/office/drawing/2014/main" id="{03D78813-28DF-AF4D-8EBD-CFFB0A913351}"/>
                </a:ext>
              </a:extLst>
            </p:cNvPr>
            <p:cNvGrpSpPr>
              <a:grpSpLocks noChangeAspect="1"/>
            </p:cNvGrpSpPr>
            <p:nvPr/>
          </p:nvGrpSpPr>
          <p:grpSpPr bwMode="auto">
            <a:xfrm>
              <a:off x="4166066" y="3056387"/>
              <a:ext cx="1406168" cy="1320268"/>
              <a:chOff x="1815" y="2475"/>
              <a:chExt cx="492" cy="547"/>
            </a:xfrm>
          </p:grpSpPr>
          <p:grpSp>
            <p:nvGrpSpPr>
              <p:cNvPr id="188" name="Group 87">
                <a:extLst>
                  <a:ext uri="{FF2B5EF4-FFF2-40B4-BE49-F238E27FC236}">
                    <a16:creationId xmlns:a16="http://schemas.microsoft.com/office/drawing/2014/main" id="{C7A37D67-D1A6-B648-990B-18ED8C49D5F1}"/>
                  </a:ext>
                </a:extLst>
              </p:cNvPr>
              <p:cNvGrpSpPr>
                <a:grpSpLocks noChangeAspect="1"/>
              </p:cNvGrpSpPr>
              <p:nvPr/>
            </p:nvGrpSpPr>
            <p:grpSpPr bwMode="auto">
              <a:xfrm>
                <a:off x="1815" y="2475"/>
                <a:ext cx="492" cy="273"/>
                <a:chOff x="1815" y="2475"/>
                <a:chExt cx="492" cy="273"/>
              </a:xfrm>
            </p:grpSpPr>
            <p:sp>
              <p:nvSpPr>
                <p:cNvPr id="193" name="Rectangle 88">
                  <a:extLst>
                    <a:ext uri="{FF2B5EF4-FFF2-40B4-BE49-F238E27FC236}">
                      <a16:creationId xmlns:a16="http://schemas.microsoft.com/office/drawing/2014/main" id="{C851FF98-50F6-4F42-AC3C-291BBF5D2D0C}"/>
                    </a:ext>
                  </a:extLst>
                </p:cNvPr>
                <p:cNvSpPr>
                  <a:spLocks noChangeAspect="1" noChangeArrowheads="1"/>
                </p:cNvSpPr>
                <p:nvPr/>
              </p:nvSpPr>
              <p:spPr bwMode="auto">
                <a:xfrm rot="20160000">
                  <a:off x="1910" y="2643"/>
                  <a:ext cx="62" cy="62"/>
                </a:xfrm>
                <a:prstGeom prst="rect">
                  <a:avLst/>
                </a:prstGeom>
                <a:solidFill>
                  <a:srgbClr val="FF0000"/>
                </a:solidFill>
                <a:ln w="9525">
                  <a:solidFill>
                    <a:srgbClr val="FF0000"/>
                  </a:solidFill>
                  <a:miter lim="800000"/>
                  <a:headEnd/>
                  <a:tailEnd/>
                </a:ln>
              </p:spPr>
              <p:txBody>
                <a:bodyPr wrap="none" anchor="ctr">
                  <a:prstTxWarp prst="textNoShape">
                    <a:avLst/>
                  </a:prstTxWarp>
                </a:bodyPr>
                <a:lstStyle/>
                <a:p>
                  <a:pPr eaLnBrk="0" hangingPunct="0"/>
                  <a:endParaRPr lang="en-US" sz="900" dirty="0">
                    <a:latin typeface="Comic Sans MS"/>
                    <a:cs typeface="Comic Sans MS"/>
                  </a:endParaRPr>
                </a:p>
              </p:txBody>
            </p:sp>
            <p:sp>
              <p:nvSpPr>
                <p:cNvPr id="194" name="Freeform 89">
                  <a:extLst>
                    <a:ext uri="{FF2B5EF4-FFF2-40B4-BE49-F238E27FC236}">
                      <a16:creationId xmlns:a16="http://schemas.microsoft.com/office/drawing/2014/main" id="{10EC7BD4-4E46-E444-8D8F-20678C72B2DC}"/>
                    </a:ext>
                  </a:extLst>
                </p:cNvPr>
                <p:cNvSpPr>
                  <a:spLocks noChangeAspect="1"/>
                </p:cNvSpPr>
                <p:nvPr/>
              </p:nvSpPr>
              <p:spPr bwMode="auto">
                <a:xfrm>
                  <a:off x="1815" y="2490"/>
                  <a:ext cx="492" cy="258"/>
                </a:xfrm>
                <a:custGeom>
                  <a:avLst/>
                  <a:gdLst>
                    <a:gd name="T0" fmla="*/ 104 w 492"/>
                    <a:gd name="T1" fmla="*/ 258 h 258"/>
                    <a:gd name="T2" fmla="*/ 0 w 492"/>
                    <a:gd name="T3" fmla="*/ 258 h 258"/>
                    <a:gd name="T4" fmla="*/ 0 w 492"/>
                    <a:gd name="T5" fmla="*/ 0 h 258"/>
                    <a:gd name="T6" fmla="*/ 364 w 492"/>
                    <a:gd name="T7" fmla="*/ 0 h 258"/>
                    <a:gd name="T8" fmla="*/ 492 w 492"/>
                    <a:gd name="T9" fmla="*/ 218 h 258"/>
                    <a:gd name="T10" fmla="*/ 190 w 492"/>
                    <a:gd name="T11" fmla="*/ 218 h 258"/>
                    <a:gd name="T12" fmla="*/ 146 w 492"/>
                    <a:gd name="T13" fmla="*/ 128 h 258"/>
                    <a:gd name="T14" fmla="*/ 80 w 492"/>
                    <a:gd name="T15" fmla="*/ 162 h 258"/>
                    <a:gd name="T16" fmla="*/ 104 w 492"/>
                    <a:gd name="T17" fmla="*/ 258 h 25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92"/>
                    <a:gd name="T28" fmla="*/ 0 h 258"/>
                    <a:gd name="T29" fmla="*/ 492 w 492"/>
                    <a:gd name="T30" fmla="*/ 258 h 25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92" h="258">
                      <a:moveTo>
                        <a:pt x="104" y="258"/>
                      </a:moveTo>
                      <a:lnTo>
                        <a:pt x="0" y="258"/>
                      </a:lnTo>
                      <a:lnTo>
                        <a:pt x="0" y="0"/>
                      </a:lnTo>
                      <a:lnTo>
                        <a:pt x="364" y="0"/>
                      </a:lnTo>
                      <a:lnTo>
                        <a:pt x="492" y="218"/>
                      </a:lnTo>
                      <a:lnTo>
                        <a:pt x="190" y="218"/>
                      </a:lnTo>
                      <a:lnTo>
                        <a:pt x="146" y="128"/>
                      </a:lnTo>
                      <a:lnTo>
                        <a:pt x="80" y="162"/>
                      </a:lnTo>
                      <a:lnTo>
                        <a:pt x="104" y="258"/>
                      </a:lnTo>
                      <a:close/>
                    </a:path>
                  </a:pathLst>
                </a:custGeom>
                <a:solidFill>
                  <a:schemeClr val="hlink"/>
                </a:solidFill>
                <a:ln w="9525">
                  <a:solidFill>
                    <a:schemeClr val="tx1"/>
                  </a:solidFill>
                  <a:round/>
                  <a:headEnd/>
                  <a:tailEnd/>
                </a:ln>
              </p:spPr>
              <p:txBody>
                <a:bodyPr wrap="none" anchor="ctr">
                  <a:prstTxWarp prst="textNoShape">
                    <a:avLst/>
                  </a:prstTxWarp>
                </a:bodyPr>
                <a:lstStyle/>
                <a:p>
                  <a:pPr eaLnBrk="0" hangingPunct="0"/>
                  <a:endParaRPr lang="en-US" sz="900" dirty="0">
                    <a:latin typeface="Comic Sans MS"/>
                    <a:cs typeface="Comic Sans MS"/>
                  </a:endParaRPr>
                </a:p>
              </p:txBody>
            </p:sp>
            <p:sp>
              <p:nvSpPr>
                <p:cNvPr id="195" name="Rectangle 90">
                  <a:extLst>
                    <a:ext uri="{FF2B5EF4-FFF2-40B4-BE49-F238E27FC236}">
                      <a16:creationId xmlns:a16="http://schemas.microsoft.com/office/drawing/2014/main" id="{22E569A9-4177-D549-A13D-7A43313B6044}"/>
                    </a:ext>
                  </a:extLst>
                </p:cNvPr>
                <p:cNvSpPr>
                  <a:spLocks noChangeAspect="1" noChangeArrowheads="1"/>
                </p:cNvSpPr>
                <p:nvPr/>
              </p:nvSpPr>
              <p:spPr bwMode="auto">
                <a:xfrm rot="19560000">
                  <a:off x="2198" y="2475"/>
                  <a:ext cx="62" cy="62"/>
                </a:xfrm>
                <a:prstGeom prst="rect">
                  <a:avLst/>
                </a:prstGeom>
                <a:solidFill>
                  <a:srgbClr val="FF0000"/>
                </a:solidFill>
                <a:ln w="9525">
                  <a:solidFill>
                    <a:srgbClr val="FF0000"/>
                  </a:solidFill>
                  <a:miter lim="800000"/>
                  <a:headEnd/>
                  <a:tailEnd/>
                </a:ln>
              </p:spPr>
              <p:txBody>
                <a:bodyPr wrap="none" anchor="ctr">
                  <a:prstTxWarp prst="textNoShape">
                    <a:avLst/>
                  </a:prstTxWarp>
                </a:bodyPr>
                <a:lstStyle/>
                <a:p>
                  <a:pPr eaLnBrk="0" hangingPunct="0"/>
                  <a:endParaRPr lang="en-US" sz="900" dirty="0">
                    <a:latin typeface="Comic Sans MS"/>
                    <a:cs typeface="Comic Sans MS"/>
                  </a:endParaRPr>
                </a:p>
              </p:txBody>
            </p:sp>
          </p:grpSp>
          <p:grpSp>
            <p:nvGrpSpPr>
              <p:cNvPr id="189" name="Group 91">
                <a:extLst>
                  <a:ext uri="{FF2B5EF4-FFF2-40B4-BE49-F238E27FC236}">
                    <a16:creationId xmlns:a16="http://schemas.microsoft.com/office/drawing/2014/main" id="{08DDC514-A20F-0E4F-B763-4A7B099CEDE4}"/>
                  </a:ext>
                </a:extLst>
              </p:cNvPr>
              <p:cNvGrpSpPr>
                <a:grpSpLocks noChangeAspect="1"/>
              </p:cNvGrpSpPr>
              <p:nvPr/>
            </p:nvGrpSpPr>
            <p:grpSpPr bwMode="auto">
              <a:xfrm flipV="1">
                <a:off x="1815" y="2749"/>
                <a:ext cx="492" cy="273"/>
                <a:chOff x="1813" y="2475"/>
                <a:chExt cx="492" cy="273"/>
              </a:xfrm>
            </p:grpSpPr>
            <p:sp>
              <p:nvSpPr>
                <p:cNvPr id="190" name="Rectangle 92">
                  <a:extLst>
                    <a:ext uri="{FF2B5EF4-FFF2-40B4-BE49-F238E27FC236}">
                      <a16:creationId xmlns:a16="http://schemas.microsoft.com/office/drawing/2014/main" id="{F24E2B53-8DEC-B942-8AA6-B5F28053F668}"/>
                    </a:ext>
                  </a:extLst>
                </p:cNvPr>
                <p:cNvSpPr>
                  <a:spLocks noChangeAspect="1" noChangeArrowheads="1"/>
                </p:cNvSpPr>
                <p:nvPr/>
              </p:nvSpPr>
              <p:spPr bwMode="auto">
                <a:xfrm rot="20220000">
                  <a:off x="1910" y="2643"/>
                  <a:ext cx="62" cy="62"/>
                </a:xfrm>
                <a:prstGeom prst="rect">
                  <a:avLst/>
                </a:prstGeom>
                <a:solidFill>
                  <a:srgbClr val="FF0000"/>
                </a:solidFill>
                <a:ln w="9525">
                  <a:solidFill>
                    <a:srgbClr val="FF0000"/>
                  </a:solidFill>
                  <a:miter lim="800000"/>
                  <a:headEnd/>
                  <a:tailEnd/>
                </a:ln>
              </p:spPr>
              <p:txBody>
                <a:bodyPr wrap="none" anchor="ctr">
                  <a:prstTxWarp prst="textNoShape">
                    <a:avLst/>
                  </a:prstTxWarp>
                </a:bodyPr>
                <a:lstStyle/>
                <a:p>
                  <a:pPr eaLnBrk="0" hangingPunct="0"/>
                  <a:endParaRPr lang="en-US" sz="900" dirty="0">
                    <a:latin typeface="Comic Sans MS"/>
                    <a:cs typeface="Comic Sans MS"/>
                  </a:endParaRPr>
                </a:p>
              </p:txBody>
            </p:sp>
            <p:sp>
              <p:nvSpPr>
                <p:cNvPr id="191" name="Freeform 93">
                  <a:extLst>
                    <a:ext uri="{FF2B5EF4-FFF2-40B4-BE49-F238E27FC236}">
                      <a16:creationId xmlns:a16="http://schemas.microsoft.com/office/drawing/2014/main" id="{DE437857-2602-4041-8E18-69FC25511818}"/>
                    </a:ext>
                  </a:extLst>
                </p:cNvPr>
                <p:cNvSpPr>
                  <a:spLocks noChangeAspect="1"/>
                </p:cNvSpPr>
                <p:nvPr/>
              </p:nvSpPr>
              <p:spPr bwMode="auto">
                <a:xfrm>
                  <a:off x="1813" y="2490"/>
                  <a:ext cx="492" cy="258"/>
                </a:xfrm>
                <a:custGeom>
                  <a:avLst/>
                  <a:gdLst>
                    <a:gd name="T0" fmla="*/ 104 w 492"/>
                    <a:gd name="T1" fmla="*/ 258 h 258"/>
                    <a:gd name="T2" fmla="*/ 0 w 492"/>
                    <a:gd name="T3" fmla="*/ 258 h 258"/>
                    <a:gd name="T4" fmla="*/ 0 w 492"/>
                    <a:gd name="T5" fmla="*/ 0 h 258"/>
                    <a:gd name="T6" fmla="*/ 364 w 492"/>
                    <a:gd name="T7" fmla="*/ 0 h 258"/>
                    <a:gd name="T8" fmla="*/ 492 w 492"/>
                    <a:gd name="T9" fmla="*/ 218 h 258"/>
                    <a:gd name="T10" fmla="*/ 190 w 492"/>
                    <a:gd name="T11" fmla="*/ 218 h 258"/>
                    <a:gd name="T12" fmla="*/ 146 w 492"/>
                    <a:gd name="T13" fmla="*/ 128 h 258"/>
                    <a:gd name="T14" fmla="*/ 80 w 492"/>
                    <a:gd name="T15" fmla="*/ 162 h 258"/>
                    <a:gd name="T16" fmla="*/ 104 w 492"/>
                    <a:gd name="T17" fmla="*/ 258 h 25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92"/>
                    <a:gd name="T28" fmla="*/ 0 h 258"/>
                    <a:gd name="T29" fmla="*/ 492 w 492"/>
                    <a:gd name="T30" fmla="*/ 258 h 25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92" h="258">
                      <a:moveTo>
                        <a:pt x="104" y="258"/>
                      </a:moveTo>
                      <a:lnTo>
                        <a:pt x="0" y="258"/>
                      </a:lnTo>
                      <a:lnTo>
                        <a:pt x="0" y="0"/>
                      </a:lnTo>
                      <a:lnTo>
                        <a:pt x="364" y="0"/>
                      </a:lnTo>
                      <a:lnTo>
                        <a:pt x="492" y="218"/>
                      </a:lnTo>
                      <a:lnTo>
                        <a:pt x="190" y="218"/>
                      </a:lnTo>
                      <a:lnTo>
                        <a:pt x="146" y="128"/>
                      </a:lnTo>
                      <a:lnTo>
                        <a:pt x="80" y="162"/>
                      </a:lnTo>
                      <a:lnTo>
                        <a:pt x="104" y="258"/>
                      </a:lnTo>
                      <a:close/>
                    </a:path>
                  </a:pathLst>
                </a:custGeom>
                <a:solidFill>
                  <a:schemeClr val="hlink"/>
                </a:solidFill>
                <a:ln w="9525">
                  <a:solidFill>
                    <a:schemeClr val="tx1"/>
                  </a:solidFill>
                  <a:round/>
                  <a:headEnd/>
                  <a:tailEnd/>
                </a:ln>
              </p:spPr>
              <p:txBody>
                <a:bodyPr wrap="none" anchor="ctr">
                  <a:prstTxWarp prst="textNoShape">
                    <a:avLst/>
                  </a:prstTxWarp>
                </a:bodyPr>
                <a:lstStyle/>
                <a:p>
                  <a:pPr eaLnBrk="0" hangingPunct="0"/>
                  <a:endParaRPr lang="en-US" sz="900" dirty="0">
                    <a:latin typeface="Comic Sans MS"/>
                    <a:cs typeface="Comic Sans MS"/>
                  </a:endParaRPr>
                </a:p>
              </p:txBody>
            </p:sp>
            <p:sp>
              <p:nvSpPr>
                <p:cNvPr id="192" name="Rectangle 94">
                  <a:extLst>
                    <a:ext uri="{FF2B5EF4-FFF2-40B4-BE49-F238E27FC236}">
                      <a16:creationId xmlns:a16="http://schemas.microsoft.com/office/drawing/2014/main" id="{0B75BF89-A0F2-6E43-993A-436F508C79FF}"/>
                    </a:ext>
                  </a:extLst>
                </p:cNvPr>
                <p:cNvSpPr>
                  <a:spLocks noChangeAspect="1" noChangeArrowheads="1"/>
                </p:cNvSpPr>
                <p:nvPr/>
              </p:nvSpPr>
              <p:spPr bwMode="auto">
                <a:xfrm rot="19560000">
                  <a:off x="2198" y="2475"/>
                  <a:ext cx="62" cy="62"/>
                </a:xfrm>
                <a:prstGeom prst="rect">
                  <a:avLst/>
                </a:prstGeom>
                <a:solidFill>
                  <a:srgbClr val="FF0000"/>
                </a:solidFill>
                <a:ln w="9525">
                  <a:solidFill>
                    <a:srgbClr val="FF0000"/>
                  </a:solidFill>
                  <a:miter lim="800000"/>
                  <a:headEnd/>
                  <a:tailEnd/>
                </a:ln>
              </p:spPr>
              <p:txBody>
                <a:bodyPr wrap="none" anchor="ctr">
                  <a:prstTxWarp prst="textNoShape">
                    <a:avLst/>
                  </a:prstTxWarp>
                </a:bodyPr>
                <a:lstStyle/>
                <a:p>
                  <a:pPr eaLnBrk="0" hangingPunct="0"/>
                  <a:endParaRPr lang="en-US" sz="900" dirty="0">
                    <a:latin typeface="Comic Sans MS"/>
                    <a:cs typeface="Comic Sans MS"/>
                  </a:endParaRPr>
                </a:p>
              </p:txBody>
            </p:sp>
          </p:grpSp>
        </p:grpSp>
        <p:sp>
          <p:nvSpPr>
            <p:cNvPr id="184" name="Block Arc 183">
              <a:extLst>
                <a:ext uri="{FF2B5EF4-FFF2-40B4-BE49-F238E27FC236}">
                  <a16:creationId xmlns:a16="http://schemas.microsoft.com/office/drawing/2014/main" id="{9D101E93-4455-4B40-AE3A-775036053E93}"/>
                </a:ext>
              </a:extLst>
            </p:cNvPr>
            <p:cNvSpPr/>
            <p:nvPr/>
          </p:nvSpPr>
          <p:spPr>
            <a:xfrm>
              <a:off x="5588252" y="3170070"/>
              <a:ext cx="1097280" cy="1097280"/>
            </a:xfrm>
            <a:prstGeom prst="blockArc">
              <a:avLst>
                <a:gd name="adj1" fmla="val 11067651"/>
                <a:gd name="adj2" fmla="val 10455262"/>
                <a:gd name="adj3" fmla="val 3178"/>
              </a:avLst>
            </a:prstGeom>
            <a:solidFill>
              <a:srgbClr val="000090"/>
            </a:solidFill>
            <a:ln>
              <a:solidFill>
                <a:srgbClr val="00009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sp>
          <p:nvSpPr>
            <p:cNvPr id="185" name="Rounded Rectangle 184">
              <a:extLst>
                <a:ext uri="{FF2B5EF4-FFF2-40B4-BE49-F238E27FC236}">
                  <a16:creationId xmlns:a16="http://schemas.microsoft.com/office/drawing/2014/main" id="{0F86A696-2321-CD41-A7F8-2FBF7A01D8FC}"/>
                </a:ext>
              </a:extLst>
            </p:cNvPr>
            <p:cNvSpPr/>
            <p:nvPr/>
          </p:nvSpPr>
          <p:spPr>
            <a:xfrm>
              <a:off x="4999853" y="3634286"/>
              <a:ext cx="631010" cy="164592"/>
            </a:xfrm>
            <a:prstGeom prst="roundRect">
              <a:avLst/>
            </a:prstGeom>
            <a:solidFill>
              <a:srgbClr val="000090"/>
            </a:solidFill>
            <a:ln>
              <a:solidFill>
                <a:srgbClr val="00009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86" name="Rounded Rectangle 185">
              <a:extLst>
                <a:ext uri="{FF2B5EF4-FFF2-40B4-BE49-F238E27FC236}">
                  <a16:creationId xmlns:a16="http://schemas.microsoft.com/office/drawing/2014/main" id="{7515FF57-6CC4-5C4B-8534-5B6964838C70}"/>
                </a:ext>
              </a:extLst>
            </p:cNvPr>
            <p:cNvSpPr/>
            <p:nvPr/>
          </p:nvSpPr>
          <p:spPr>
            <a:xfrm>
              <a:off x="5060949" y="3656553"/>
              <a:ext cx="618229" cy="118872"/>
            </a:xfrm>
            <a:prstGeom prst="round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87" name="Oval 186">
              <a:extLst>
                <a:ext uri="{FF2B5EF4-FFF2-40B4-BE49-F238E27FC236}">
                  <a16:creationId xmlns:a16="http://schemas.microsoft.com/office/drawing/2014/main" id="{C151C45C-543C-C944-860D-2CDBECACBA1E}"/>
                </a:ext>
              </a:extLst>
            </p:cNvPr>
            <p:cNvSpPr/>
            <p:nvPr/>
          </p:nvSpPr>
          <p:spPr>
            <a:xfrm>
              <a:off x="5200650" y="3694093"/>
              <a:ext cx="45720" cy="45720"/>
            </a:xfrm>
            <a:prstGeom prst="ellipse">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grpSp>
        <p:nvGrpSpPr>
          <p:cNvPr id="196" name="Group 480">
            <a:extLst>
              <a:ext uri="{FF2B5EF4-FFF2-40B4-BE49-F238E27FC236}">
                <a16:creationId xmlns:a16="http://schemas.microsoft.com/office/drawing/2014/main" id="{8F758DE1-F00F-5E46-A5AE-E46364874423}"/>
              </a:ext>
            </a:extLst>
          </p:cNvPr>
          <p:cNvGrpSpPr>
            <a:grpSpLocks noChangeAspect="1"/>
          </p:cNvGrpSpPr>
          <p:nvPr/>
        </p:nvGrpSpPr>
        <p:grpSpPr>
          <a:xfrm>
            <a:off x="5301578" y="3625489"/>
            <a:ext cx="629867" cy="330067"/>
            <a:chOff x="4166066" y="3056387"/>
            <a:chExt cx="2519466" cy="1320268"/>
          </a:xfrm>
        </p:grpSpPr>
        <p:grpSp>
          <p:nvGrpSpPr>
            <p:cNvPr id="197" name="Group 86">
              <a:extLst>
                <a:ext uri="{FF2B5EF4-FFF2-40B4-BE49-F238E27FC236}">
                  <a16:creationId xmlns:a16="http://schemas.microsoft.com/office/drawing/2014/main" id="{8464A0A4-73A8-004A-A6E2-03CCD358671F}"/>
                </a:ext>
              </a:extLst>
            </p:cNvPr>
            <p:cNvGrpSpPr>
              <a:grpSpLocks noChangeAspect="1"/>
            </p:cNvGrpSpPr>
            <p:nvPr/>
          </p:nvGrpSpPr>
          <p:grpSpPr bwMode="auto">
            <a:xfrm>
              <a:off x="4166066" y="3056387"/>
              <a:ext cx="1406168" cy="1320268"/>
              <a:chOff x="1815" y="2475"/>
              <a:chExt cx="492" cy="547"/>
            </a:xfrm>
          </p:grpSpPr>
          <p:grpSp>
            <p:nvGrpSpPr>
              <p:cNvPr id="202" name="Group 87">
                <a:extLst>
                  <a:ext uri="{FF2B5EF4-FFF2-40B4-BE49-F238E27FC236}">
                    <a16:creationId xmlns:a16="http://schemas.microsoft.com/office/drawing/2014/main" id="{44784852-8915-BC46-8C5D-13C47302AB7B}"/>
                  </a:ext>
                </a:extLst>
              </p:cNvPr>
              <p:cNvGrpSpPr>
                <a:grpSpLocks noChangeAspect="1"/>
              </p:cNvGrpSpPr>
              <p:nvPr/>
            </p:nvGrpSpPr>
            <p:grpSpPr bwMode="auto">
              <a:xfrm>
                <a:off x="1815" y="2475"/>
                <a:ext cx="492" cy="273"/>
                <a:chOff x="1815" y="2475"/>
                <a:chExt cx="492" cy="273"/>
              </a:xfrm>
            </p:grpSpPr>
            <p:sp>
              <p:nvSpPr>
                <p:cNvPr id="207" name="Rectangle 88">
                  <a:extLst>
                    <a:ext uri="{FF2B5EF4-FFF2-40B4-BE49-F238E27FC236}">
                      <a16:creationId xmlns:a16="http://schemas.microsoft.com/office/drawing/2014/main" id="{BD60B1AA-EDC9-9A41-A2AE-9E415683B0CA}"/>
                    </a:ext>
                  </a:extLst>
                </p:cNvPr>
                <p:cNvSpPr>
                  <a:spLocks noChangeAspect="1" noChangeArrowheads="1"/>
                </p:cNvSpPr>
                <p:nvPr/>
              </p:nvSpPr>
              <p:spPr bwMode="auto">
                <a:xfrm rot="20160000">
                  <a:off x="1910" y="2643"/>
                  <a:ext cx="62" cy="62"/>
                </a:xfrm>
                <a:prstGeom prst="rect">
                  <a:avLst/>
                </a:prstGeom>
                <a:solidFill>
                  <a:srgbClr val="FF0000"/>
                </a:solidFill>
                <a:ln w="9525">
                  <a:solidFill>
                    <a:srgbClr val="FF0000"/>
                  </a:solidFill>
                  <a:miter lim="800000"/>
                  <a:headEnd/>
                  <a:tailEnd/>
                </a:ln>
              </p:spPr>
              <p:txBody>
                <a:bodyPr wrap="none" anchor="ctr">
                  <a:prstTxWarp prst="textNoShape">
                    <a:avLst/>
                  </a:prstTxWarp>
                </a:bodyPr>
                <a:lstStyle/>
                <a:p>
                  <a:pPr eaLnBrk="0" hangingPunct="0"/>
                  <a:endParaRPr lang="en-US" sz="900" dirty="0">
                    <a:latin typeface="Comic Sans MS"/>
                    <a:cs typeface="Comic Sans MS"/>
                  </a:endParaRPr>
                </a:p>
              </p:txBody>
            </p:sp>
            <p:sp>
              <p:nvSpPr>
                <p:cNvPr id="208" name="Freeform 89">
                  <a:extLst>
                    <a:ext uri="{FF2B5EF4-FFF2-40B4-BE49-F238E27FC236}">
                      <a16:creationId xmlns:a16="http://schemas.microsoft.com/office/drawing/2014/main" id="{8714DE42-8B30-E14A-91F9-4ADE35CC1702}"/>
                    </a:ext>
                  </a:extLst>
                </p:cNvPr>
                <p:cNvSpPr>
                  <a:spLocks noChangeAspect="1"/>
                </p:cNvSpPr>
                <p:nvPr/>
              </p:nvSpPr>
              <p:spPr bwMode="auto">
                <a:xfrm>
                  <a:off x="1815" y="2490"/>
                  <a:ext cx="492" cy="258"/>
                </a:xfrm>
                <a:custGeom>
                  <a:avLst/>
                  <a:gdLst>
                    <a:gd name="T0" fmla="*/ 104 w 492"/>
                    <a:gd name="T1" fmla="*/ 258 h 258"/>
                    <a:gd name="T2" fmla="*/ 0 w 492"/>
                    <a:gd name="T3" fmla="*/ 258 h 258"/>
                    <a:gd name="T4" fmla="*/ 0 w 492"/>
                    <a:gd name="T5" fmla="*/ 0 h 258"/>
                    <a:gd name="T6" fmla="*/ 364 w 492"/>
                    <a:gd name="T7" fmla="*/ 0 h 258"/>
                    <a:gd name="T8" fmla="*/ 492 w 492"/>
                    <a:gd name="T9" fmla="*/ 218 h 258"/>
                    <a:gd name="T10" fmla="*/ 190 w 492"/>
                    <a:gd name="T11" fmla="*/ 218 h 258"/>
                    <a:gd name="T12" fmla="*/ 146 w 492"/>
                    <a:gd name="T13" fmla="*/ 128 h 258"/>
                    <a:gd name="T14" fmla="*/ 80 w 492"/>
                    <a:gd name="T15" fmla="*/ 162 h 258"/>
                    <a:gd name="T16" fmla="*/ 104 w 492"/>
                    <a:gd name="T17" fmla="*/ 258 h 25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92"/>
                    <a:gd name="T28" fmla="*/ 0 h 258"/>
                    <a:gd name="T29" fmla="*/ 492 w 492"/>
                    <a:gd name="T30" fmla="*/ 258 h 25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92" h="258">
                      <a:moveTo>
                        <a:pt x="104" y="258"/>
                      </a:moveTo>
                      <a:lnTo>
                        <a:pt x="0" y="258"/>
                      </a:lnTo>
                      <a:lnTo>
                        <a:pt x="0" y="0"/>
                      </a:lnTo>
                      <a:lnTo>
                        <a:pt x="364" y="0"/>
                      </a:lnTo>
                      <a:lnTo>
                        <a:pt x="492" y="218"/>
                      </a:lnTo>
                      <a:lnTo>
                        <a:pt x="190" y="218"/>
                      </a:lnTo>
                      <a:lnTo>
                        <a:pt x="146" y="128"/>
                      </a:lnTo>
                      <a:lnTo>
                        <a:pt x="80" y="162"/>
                      </a:lnTo>
                      <a:lnTo>
                        <a:pt x="104" y="258"/>
                      </a:lnTo>
                      <a:close/>
                    </a:path>
                  </a:pathLst>
                </a:custGeom>
                <a:solidFill>
                  <a:schemeClr val="hlink"/>
                </a:solidFill>
                <a:ln w="9525">
                  <a:solidFill>
                    <a:schemeClr val="tx1"/>
                  </a:solidFill>
                  <a:round/>
                  <a:headEnd/>
                  <a:tailEnd/>
                </a:ln>
              </p:spPr>
              <p:txBody>
                <a:bodyPr wrap="none" anchor="ctr">
                  <a:prstTxWarp prst="textNoShape">
                    <a:avLst/>
                  </a:prstTxWarp>
                </a:bodyPr>
                <a:lstStyle/>
                <a:p>
                  <a:pPr eaLnBrk="0" hangingPunct="0"/>
                  <a:endParaRPr lang="en-US" sz="900" dirty="0">
                    <a:latin typeface="Comic Sans MS"/>
                    <a:cs typeface="Comic Sans MS"/>
                  </a:endParaRPr>
                </a:p>
              </p:txBody>
            </p:sp>
            <p:sp>
              <p:nvSpPr>
                <p:cNvPr id="209" name="Rectangle 90">
                  <a:extLst>
                    <a:ext uri="{FF2B5EF4-FFF2-40B4-BE49-F238E27FC236}">
                      <a16:creationId xmlns:a16="http://schemas.microsoft.com/office/drawing/2014/main" id="{74FE13B2-3B3C-9240-A427-0C85953F4233}"/>
                    </a:ext>
                  </a:extLst>
                </p:cNvPr>
                <p:cNvSpPr>
                  <a:spLocks noChangeAspect="1" noChangeArrowheads="1"/>
                </p:cNvSpPr>
                <p:nvPr/>
              </p:nvSpPr>
              <p:spPr bwMode="auto">
                <a:xfrm rot="19560000">
                  <a:off x="2198" y="2475"/>
                  <a:ext cx="62" cy="62"/>
                </a:xfrm>
                <a:prstGeom prst="rect">
                  <a:avLst/>
                </a:prstGeom>
                <a:solidFill>
                  <a:srgbClr val="FF0000"/>
                </a:solidFill>
                <a:ln w="9525">
                  <a:solidFill>
                    <a:srgbClr val="FF0000"/>
                  </a:solidFill>
                  <a:miter lim="800000"/>
                  <a:headEnd/>
                  <a:tailEnd/>
                </a:ln>
              </p:spPr>
              <p:txBody>
                <a:bodyPr wrap="none" anchor="ctr">
                  <a:prstTxWarp prst="textNoShape">
                    <a:avLst/>
                  </a:prstTxWarp>
                </a:bodyPr>
                <a:lstStyle/>
                <a:p>
                  <a:pPr eaLnBrk="0" hangingPunct="0"/>
                  <a:endParaRPr lang="en-US" sz="900" dirty="0">
                    <a:latin typeface="Comic Sans MS"/>
                    <a:cs typeface="Comic Sans MS"/>
                  </a:endParaRPr>
                </a:p>
              </p:txBody>
            </p:sp>
          </p:grpSp>
          <p:grpSp>
            <p:nvGrpSpPr>
              <p:cNvPr id="203" name="Group 91">
                <a:extLst>
                  <a:ext uri="{FF2B5EF4-FFF2-40B4-BE49-F238E27FC236}">
                    <a16:creationId xmlns:a16="http://schemas.microsoft.com/office/drawing/2014/main" id="{9BF83D9D-062D-6443-B242-679A51EBD7D3}"/>
                  </a:ext>
                </a:extLst>
              </p:cNvPr>
              <p:cNvGrpSpPr>
                <a:grpSpLocks noChangeAspect="1"/>
              </p:cNvGrpSpPr>
              <p:nvPr/>
            </p:nvGrpSpPr>
            <p:grpSpPr bwMode="auto">
              <a:xfrm flipV="1">
                <a:off x="1815" y="2749"/>
                <a:ext cx="492" cy="273"/>
                <a:chOff x="1813" y="2475"/>
                <a:chExt cx="492" cy="273"/>
              </a:xfrm>
            </p:grpSpPr>
            <p:sp>
              <p:nvSpPr>
                <p:cNvPr id="204" name="Rectangle 92">
                  <a:extLst>
                    <a:ext uri="{FF2B5EF4-FFF2-40B4-BE49-F238E27FC236}">
                      <a16:creationId xmlns:a16="http://schemas.microsoft.com/office/drawing/2014/main" id="{BC723FFD-4DCE-F941-B06F-2424A8E2F9D5}"/>
                    </a:ext>
                  </a:extLst>
                </p:cNvPr>
                <p:cNvSpPr>
                  <a:spLocks noChangeAspect="1" noChangeArrowheads="1"/>
                </p:cNvSpPr>
                <p:nvPr/>
              </p:nvSpPr>
              <p:spPr bwMode="auto">
                <a:xfrm rot="20220000">
                  <a:off x="1910" y="2643"/>
                  <a:ext cx="62" cy="62"/>
                </a:xfrm>
                <a:prstGeom prst="rect">
                  <a:avLst/>
                </a:prstGeom>
                <a:solidFill>
                  <a:srgbClr val="FF0000"/>
                </a:solidFill>
                <a:ln w="9525">
                  <a:solidFill>
                    <a:srgbClr val="FF0000"/>
                  </a:solidFill>
                  <a:miter lim="800000"/>
                  <a:headEnd/>
                  <a:tailEnd/>
                </a:ln>
              </p:spPr>
              <p:txBody>
                <a:bodyPr wrap="none" anchor="ctr">
                  <a:prstTxWarp prst="textNoShape">
                    <a:avLst/>
                  </a:prstTxWarp>
                </a:bodyPr>
                <a:lstStyle/>
                <a:p>
                  <a:pPr eaLnBrk="0" hangingPunct="0"/>
                  <a:endParaRPr lang="en-US" sz="900" dirty="0">
                    <a:latin typeface="Comic Sans MS"/>
                    <a:cs typeface="Comic Sans MS"/>
                  </a:endParaRPr>
                </a:p>
              </p:txBody>
            </p:sp>
            <p:sp>
              <p:nvSpPr>
                <p:cNvPr id="205" name="Freeform 93">
                  <a:extLst>
                    <a:ext uri="{FF2B5EF4-FFF2-40B4-BE49-F238E27FC236}">
                      <a16:creationId xmlns:a16="http://schemas.microsoft.com/office/drawing/2014/main" id="{2680EAA9-E6D0-1544-BA55-4232C94D825C}"/>
                    </a:ext>
                  </a:extLst>
                </p:cNvPr>
                <p:cNvSpPr>
                  <a:spLocks noChangeAspect="1"/>
                </p:cNvSpPr>
                <p:nvPr/>
              </p:nvSpPr>
              <p:spPr bwMode="auto">
                <a:xfrm>
                  <a:off x="1813" y="2490"/>
                  <a:ext cx="492" cy="258"/>
                </a:xfrm>
                <a:custGeom>
                  <a:avLst/>
                  <a:gdLst>
                    <a:gd name="T0" fmla="*/ 104 w 492"/>
                    <a:gd name="T1" fmla="*/ 258 h 258"/>
                    <a:gd name="T2" fmla="*/ 0 w 492"/>
                    <a:gd name="T3" fmla="*/ 258 h 258"/>
                    <a:gd name="T4" fmla="*/ 0 w 492"/>
                    <a:gd name="T5" fmla="*/ 0 h 258"/>
                    <a:gd name="T6" fmla="*/ 364 w 492"/>
                    <a:gd name="T7" fmla="*/ 0 h 258"/>
                    <a:gd name="T8" fmla="*/ 492 w 492"/>
                    <a:gd name="T9" fmla="*/ 218 h 258"/>
                    <a:gd name="T10" fmla="*/ 190 w 492"/>
                    <a:gd name="T11" fmla="*/ 218 h 258"/>
                    <a:gd name="T12" fmla="*/ 146 w 492"/>
                    <a:gd name="T13" fmla="*/ 128 h 258"/>
                    <a:gd name="T14" fmla="*/ 80 w 492"/>
                    <a:gd name="T15" fmla="*/ 162 h 258"/>
                    <a:gd name="T16" fmla="*/ 104 w 492"/>
                    <a:gd name="T17" fmla="*/ 258 h 25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92"/>
                    <a:gd name="T28" fmla="*/ 0 h 258"/>
                    <a:gd name="T29" fmla="*/ 492 w 492"/>
                    <a:gd name="T30" fmla="*/ 258 h 25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92" h="258">
                      <a:moveTo>
                        <a:pt x="104" y="258"/>
                      </a:moveTo>
                      <a:lnTo>
                        <a:pt x="0" y="258"/>
                      </a:lnTo>
                      <a:lnTo>
                        <a:pt x="0" y="0"/>
                      </a:lnTo>
                      <a:lnTo>
                        <a:pt x="364" y="0"/>
                      </a:lnTo>
                      <a:lnTo>
                        <a:pt x="492" y="218"/>
                      </a:lnTo>
                      <a:lnTo>
                        <a:pt x="190" y="218"/>
                      </a:lnTo>
                      <a:lnTo>
                        <a:pt x="146" y="128"/>
                      </a:lnTo>
                      <a:lnTo>
                        <a:pt x="80" y="162"/>
                      </a:lnTo>
                      <a:lnTo>
                        <a:pt x="104" y="258"/>
                      </a:lnTo>
                      <a:close/>
                    </a:path>
                  </a:pathLst>
                </a:custGeom>
                <a:solidFill>
                  <a:schemeClr val="hlink"/>
                </a:solidFill>
                <a:ln w="9525">
                  <a:solidFill>
                    <a:schemeClr val="tx1"/>
                  </a:solidFill>
                  <a:round/>
                  <a:headEnd/>
                  <a:tailEnd/>
                </a:ln>
              </p:spPr>
              <p:txBody>
                <a:bodyPr wrap="none" anchor="ctr">
                  <a:prstTxWarp prst="textNoShape">
                    <a:avLst/>
                  </a:prstTxWarp>
                </a:bodyPr>
                <a:lstStyle/>
                <a:p>
                  <a:pPr eaLnBrk="0" hangingPunct="0"/>
                  <a:endParaRPr lang="en-US" sz="900" dirty="0">
                    <a:latin typeface="Comic Sans MS"/>
                    <a:cs typeface="Comic Sans MS"/>
                  </a:endParaRPr>
                </a:p>
              </p:txBody>
            </p:sp>
            <p:sp>
              <p:nvSpPr>
                <p:cNvPr id="206" name="Rectangle 94">
                  <a:extLst>
                    <a:ext uri="{FF2B5EF4-FFF2-40B4-BE49-F238E27FC236}">
                      <a16:creationId xmlns:a16="http://schemas.microsoft.com/office/drawing/2014/main" id="{744F113D-374D-4340-AA2B-A9B8FD1645A9}"/>
                    </a:ext>
                  </a:extLst>
                </p:cNvPr>
                <p:cNvSpPr>
                  <a:spLocks noChangeAspect="1" noChangeArrowheads="1"/>
                </p:cNvSpPr>
                <p:nvPr/>
              </p:nvSpPr>
              <p:spPr bwMode="auto">
                <a:xfrm rot="19560000">
                  <a:off x="2198" y="2475"/>
                  <a:ext cx="62" cy="62"/>
                </a:xfrm>
                <a:prstGeom prst="rect">
                  <a:avLst/>
                </a:prstGeom>
                <a:solidFill>
                  <a:srgbClr val="FF0000"/>
                </a:solidFill>
                <a:ln w="9525">
                  <a:solidFill>
                    <a:srgbClr val="FF0000"/>
                  </a:solidFill>
                  <a:miter lim="800000"/>
                  <a:headEnd/>
                  <a:tailEnd/>
                </a:ln>
              </p:spPr>
              <p:txBody>
                <a:bodyPr wrap="none" anchor="ctr">
                  <a:prstTxWarp prst="textNoShape">
                    <a:avLst/>
                  </a:prstTxWarp>
                </a:bodyPr>
                <a:lstStyle/>
                <a:p>
                  <a:pPr eaLnBrk="0" hangingPunct="0"/>
                  <a:endParaRPr lang="en-US" sz="900" dirty="0">
                    <a:latin typeface="Comic Sans MS"/>
                    <a:cs typeface="Comic Sans MS"/>
                  </a:endParaRPr>
                </a:p>
              </p:txBody>
            </p:sp>
          </p:grpSp>
        </p:grpSp>
        <p:sp>
          <p:nvSpPr>
            <p:cNvPr id="198" name="Block Arc 197">
              <a:extLst>
                <a:ext uri="{FF2B5EF4-FFF2-40B4-BE49-F238E27FC236}">
                  <a16:creationId xmlns:a16="http://schemas.microsoft.com/office/drawing/2014/main" id="{A87ECC2F-35A2-BE44-8D37-99C96B45F9CA}"/>
                </a:ext>
              </a:extLst>
            </p:cNvPr>
            <p:cNvSpPr/>
            <p:nvPr/>
          </p:nvSpPr>
          <p:spPr>
            <a:xfrm>
              <a:off x="5588252" y="3170070"/>
              <a:ext cx="1097280" cy="1097280"/>
            </a:xfrm>
            <a:prstGeom prst="blockArc">
              <a:avLst>
                <a:gd name="adj1" fmla="val 11067651"/>
                <a:gd name="adj2" fmla="val 10455262"/>
                <a:gd name="adj3" fmla="val 3178"/>
              </a:avLst>
            </a:prstGeom>
            <a:solidFill>
              <a:srgbClr val="000090"/>
            </a:solidFill>
            <a:ln>
              <a:solidFill>
                <a:srgbClr val="00009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sp>
          <p:nvSpPr>
            <p:cNvPr id="199" name="Rounded Rectangle 198">
              <a:extLst>
                <a:ext uri="{FF2B5EF4-FFF2-40B4-BE49-F238E27FC236}">
                  <a16:creationId xmlns:a16="http://schemas.microsoft.com/office/drawing/2014/main" id="{5B317121-A6EC-5E4D-B646-7433511257AE}"/>
                </a:ext>
              </a:extLst>
            </p:cNvPr>
            <p:cNvSpPr/>
            <p:nvPr/>
          </p:nvSpPr>
          <p:spPr>
            <a:xfrm>
              <a:off x="4999853" y="3634286"/>
              <a:ext cx="631010" cy="164592"/>
            </a:xfrm>
            <a:prstGeom prst="roundRect">
              <a:avLst/>
            </a:prstGeom>
            <a:solidFill>
              <a:srgbClr val="000090"/>
            </a:solidFill>
            <a:ln>
              <a:solidFill>
                <a:srgbClr val="00009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00" name="Rounded Rectangle 199">
              <a:extLst>
                <a:ext uri="{FF2B5EF4-FFF2-40B4-BE49-F238E27FC236}">
                  <a16:creationId xmlns:a16="http://schemas.microsoft.com/office/drawing/2014/main" id="{51316545-D960-CB42-BD24-1257BC1D89DA}"/>
                </a:ext>
              </a:extLst>
            </p:cNvPr>
            <p:cNvSpPr/>
            <p:nvPr/>
          </p:nvSpPr>
          <p:spPr>
            <a:xfrm>
              <a:off x="5060949" y="3656553"/>
              <a:ext cx="618229" cy="118872"/>
            </a:xfrm>
            <a:prstGeom prst="round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01" name="Oval 200">
              <a:extLst>
                <a:ext uri="{FF2B5EF4-FFF2-40B4-BE49-F238E27FC236}">
                  <a16:creationId xmlns:a16="http://schemas.microsoft.com/office/drawing/2014/main" id="{FA0CCACF-61AD-6247-A449-58BDA879A7C5}"/>
                </a:ext>
              </a:extLst>
            </p:cNvPr>
            <p:cNvSpPr/>
            <p:nvPr/>
          </p:nvSpPr>
          <p:spPr>
            <a:xfrm>
              <a:off x="5200650" y="3694093"/>
              <a:ext cx="45720" cy="45720"/>
            </a:xfrm>
            <a:prstGeom prst="ellipse">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grpSp>
        <p:nvGrpSpPr>
          <p:cNvPr id="210" name="Group 480">
            <a:extLst>
              <a:ext uri="{FF2B5EF4-FFF2-40B4-BE49-F238E27FC236}">
                <a16:creationId xmlns:a16="http://schemas.microsoft.com/office/drawing/2014/main" id="{77808283-61B8-6D42-8F7D-877BFA8FCA16}"/>
              </a:ext>
            </a:extLst>
          </p:cNvPr>
          <p:cNvGrpSpPr>
            <a:grpSpLocks noChangeAspect="1"/>
          </p:cNvGrpSpPr>
          <p:nvPr/>
        </p:nvGrpSpPr>
        <p:grpSpPr>
          <a:xfrm>
            <a:off x="6042251" y="3977037"/>
            <a:ext cx="629867" cy="330067"/>
            <a:chOff x="4166066" y="3056387"/>
            <a:chExt cx="2519466" cy="1320268"/>
          </a:xfrm>
        </p:grpSpPr>
        <p:grpSp>
          <p:nvGrpSpPr>
            <p:cNvPr id="211" name="Group 86">
              <a:extLst>
                <a:ext uri="{FF2B5EF4-FFF2-40B4-BE49-F238E27FC236}">
                  <a16:creationId xmlns:a16="http://schemas.microsoft.com/office/drawing/2014/main" id="{A106B50E-DD07-E344-9A90-27F0D0F48C05}"/>
                </a:ext>
              </a:extLst>
            </p:cNvPr>
            <p:cNvGrpSpPr>
              <a:grpSpLocks noChangeAspect="1"/>
            </p:cNvGrpSpPr>
            <p:nvPr/>
          </p:nvGrpSpPr>
          <p:grpSpPr bwMode="auto">
            <a:xfrm>
              <a:off x="4166066" y="3056387"/>
              <a:ext cx="1406168" cy="1320268"/>
              <a:chOff x="1815" y="2475"/>
              <a:chExt cx="492" cy="547"/>
            </a:xfrm>
          </p:grpSpPr>
          <p:grpSp>
            <p:nvGrpSpPr>
              <p:cNvPr id="216" name="Group 87">
                <a:extLst>
                  <a:ext uri="{FF2B5EF4-FFF2-40B4-BE49-F238E27FC236}">
                    <a16:creationId xmlns:a16="http://schemas.microsoft.com/office/drawing/2014/main" id="{56480254-EBE1-2E48-A83C-BA0E732E7430}"/>
                  </a:ext>
                </a:extLst>
              </p:cNvPr>
              <p:cNvGrpSpPr>
                <a:grpSpLocks noChangeAspect="1"/>
              </p:cNvGrpSpPr>
              <p:nvPr/>
            </p:nvGrpSpPr>
            <p:grpSpPr bwMode="auto">
              <a:xfrm>
                <a:off x="1815" y="2475"/>
                <a:ext cx="492" cy="273"/>
                <a:chOff x="1815" y="2475"/>
                <a:chExt cx="492" cy="273"/>
              </a:xfrm>
            </p:grpSpPr>
            <p:sp>
              <p:nvSpPr>
                <p:cNvPr id="221" name="Rectangle 88">
                  <a:extLst>
                    <a:ext uri="{FF2B5EF4-FFF2-40B4-BE49-F238E27FC236}">
                      <a16:creationId xmlns:a16="http://schemas.microsoft.com/office/drawing/2014/main" id="{BFE7A8D8-A2B0-2D48-ACE2-9C42C49D9A2F}"/>
                    </a:ext>
                  </a:extLst>
                </p:cNvPr>
                <p:cNvSpPr>
                  <a:spLocks noChangeAspect="1" noChangeArrowheads="1"/>
                </p:cNvSpPr>
                <p:nvPr/>
              </p:nvSpPr>
              <p:spPr bwMode="auto">
                <a:xfrm rot="20160000">
                  <a:off x="1910" y="2643"/>
                  <a:ext cx="62" cy="62"/>
                </a:xfrm>
                <a:prstGeom prst="rect">
                  <a:avLst/>
                </a:prstGeom>
                <a:solidFill>
                  <a:srgbClr val="FF0000"/>
                </a:solidFill>
                <a:ln w="9525">
                  <a:solidFill>
                    <a:srgbClr val="FF0000"/>
                  </a:solidFill>
                  <a:miter lim="800000"/>
                  <a:headEnd/>
                  <a:tailEnd/>
                </a:ln>
              </p:spPr>
              <p:txBody>
                <a:bodyPr wrap="none" anchor="ctr">
                  <a:prstTxWarp prst="textNoShape">
                    <a:avLst/>
                  </a:prstTxWarp>
                </a:bodyPr>
                <a:lstStyle/>
                <a:p>
                  <a:pPr eaLnBrk="0" hangingPunct="0"/>
                  <a:endParaRPr lang="en-US" sz="900" dirty="0">
                    <a:latin typeface="Comic Sans MS"/>
                    <a:cs typeface="Comic Sans MS"/>
                  </a:endParaRPr>
                </a:p>
              </p:txBody>
            </p:sp>
            <p:sp>
              <p:nvSpPr>
                <p:cNvPr id="222" name="Freeform 89">
                  <a:extLst>
                    <a:ext uri="{FF2B5EF4-FFF2-40B4-BE49-F238E27FC236}">
                      <a16:creationId xmlns:a16="http://schemas.microsoft.com/office/drawing/2014/main" id="{88507598-F96E-804F-87BF-39DB76C1F8AB}"/>
                    </a:ext>
                  </a:extLst>
                </p:cNvPr>
                <p:cNvSpPr>
                  <a:spLocks noChangeAspect="1"/>
                </p:cNvSpPr>
                <p:nvPr/>
              </p:nvSpPr>
              <p:spPr bwMode="auto">
                <a:xfrm>
                  <a:off x="1815" y="2490"/>
                  <a:ext cx="492" cy="258"/>
                </a:xfrm>
                <a:custGeom>
                  <a:avLst/>
                  <a:gdLst>
                    <a:gd name="T0" fmla="*/ 104 w 492"/>
                    <a:gd name="T1" fmla="*/ 258 h 258"/>
                    <a:gd name="T2" fmla="*/ 0 w 492"/>
                    <a:gd name="T3" fmla="*/ 258 h 258"/>
                    <a:gd name="T4" fmla="*/ 0 w 492"/>
                    <a:gd name="T5" fmla="*/ 0 h 258"/>
                    <a:gd name="T6" fmla="*/ 364 w 492"/>
                    <a:gd name="T7" fmla="*/ 0 h 258"/>
                    <a:gd name="T8" fmla="*/ 492 w 492"/>
                    <a:gd name="T9" fmla="*/ 218 h 258"/>
                    <a:gd name="T10" fmla="*/ 190 w 492"/>
                    <a:gd name="T11" fmla="*/ 218 h 258"/>
                    <a:gd name="T12" fmla="*/ 146 w 492"/>
                    <a:gd name="T13" fmla="*/ 128 h 258"/>
                    <a:gd name="T14" fmla="*/ 80 w 492"/>
                    <a:gd name="T15" fmla="*/ 162 h 258"/>
                    <a:gd name="T16" fmla="*/ 104 w 492"/>
                    <a:gd name="T17" fmla="*/ 258 h 25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92"/>
                    <a:gd name="T28" fmla="*/ 0 h 258"/>
                    <a:gd name="T29" fmla="*/ 492 w 492"/>
                    <a:gd name="T30" fmla="*/ 258 h 25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92" h="258">
                      <a:moveTo>
                        <a:pt x="104" y="258"/>
                      </a:moveTo>
                      <a:lnTo>
                        <a:pt x="0" y="258"/>
                      </a:lnTo>
                      <a:lnTo>
                        <a:pt x="0" y="0"/>
                      </a:lnTo>
                      <a:lnTo>
                        <a:pt x="364" y="0"/>
                      </a:lnTo>
                      <a:lnTo>
                        <a:pt x="492" y="218"/>
                      </a:lnTo>
                      <a:lnTo>
                        <a:pt x="190" y="218"/>
                      </a:lnTo>
                      <a:lnTo>
                        <a:pt x="146" y="128"/>
                      </a:lnTo>
                      <a:lnTo>
                        <a:pt x="80" y="162"/>
                      </a:lnTo>
                      <a:lnTo>
                        <a:pt x="104" y="258"/>
                      </a:lnTo>
                      <a:close/>
                    </a:path>
                  </a:pathLst>
                </a:custGeom>
                <a:solidFill>
                  <a:schemeClr val="hlink"/>
                </a:solidFill>
                <a:ln w="9525">
                  <a:solidFill>
                    <a:schemeClr val="tx1"/>
                  </a:solidFill>
                  <a:round/>
                  <a:headEnd/>
                  <a:tailEnd/>
                </a:ln>
              </p:spPr>
              <p:txBody>
                <a:bodyPr wrap="none" anchor="ctr">
                  <a:prstTxWarp prst="textNoShape">
                    <a:avLst/>
                  </a:prstTxWarp>
                </a:bodyPr>
                <a:lstStyle/>
                <a:p>
                  <a:pPr eaLnBrk="0" hangingPunct="0"/>
                  <a:endParaRPr lang="en-US" sz="900" dirty="0">
                    <a:latin typeface="Comic Sans MS"/>
                    <a:cs typeface="Comic Sans MS"/>
                  </a:endParaRPr>
                </a:p>
              </p:txBody>
            </p:sp>
            <p:sp>
              <p:nvSpPr>
                <p:cNvPr id="223" name="Rectangle 90">
                  <a:extLst>
                    <a:ext uri="{FF2B5EF4-FFF2-40B4-BE49-F238E27FC236}">
                      <a16:creationId xmlns:a16="http://schemas.microsoft.com/office/drawing/2014/main" id="{3B39E376-BB5B-C24E-9FE2-FF78879D26F9}"/>
                    </a:ext>
                  </a:extLst>
                </p:cNvPr>
                <p:cNvSpPr>
                  <a:spLocks noChangeAspect="1" noChangeArrowheads="1"/>
                </p:cNvSpPr>
                <p:nvPr/>
              </p:nvSpPr>
              <p:spPr bwMode="auto">
                <a:xfrm rot="19560000">
                  <a:off x="2198" y="2475"/>
                  <a:ext cx="62" cy="62"/>
                </a:xfrm>
                <a:prstGeom prst="rect">
                  <a:avLst/>
                </a:prstGeom>
                <a:solidFill>
                  <a:srgbClr val="FF0000"/>
                </a:solidFill>
                <a:ln w="9525">
                  <a:solidFill>
                    <a:srgbClr val="FF0000"/>
                  </a:solidFill>
                  <a:miter lim="800000"/>
                  <a:headEnd/>
                  <a:tailEnd/>
                </a:ln>
              </p:spPr>
              <p:txBody>
                <a:bodyPr wrap="none" anchor="ctr">
                  <a:prstTxWarp prst="textNoShape">
                    <a:avLst/>
                  </a:prstTxWarp>
                </a:bodyPr>
                <a:lstStyle/>
                <a:p>
                  <a:pPr eaLnBrk="0" hangingPunct="0"/>
                  <a:endParaRPr lang="en-US" sz="900" dirty="0">
                    <a:latin typeface="Comic Sans MS"/>
                    <a:cs typeface="Comic Sans MS"/>
                  </a:endParaRPr>
                </a:p>
              </p:txBody>
            </p:sp>
          </p:grpSp>
          <p:grpSp>
            <p:nvGrpSpPr>
              <p:cNvPr id="217" name="Group 91">
                <a:extLst>
                  <a:ext uri="{FF2B5EF4-FFF2-40B4-BE49-F238E27FC236}">
                    <a16:creationId xmlns:a16="http://schemas.microsoft.com/office/drawing/2014/main" id="{1707A256-3E35-DC4E-8D0D-392079B3A1EC}"/>
                  </a:ext>
                </a:extLst>
              </p:cNvPr>
              <p:cNvGrpSpPr>
                <a:grpSpLocks noChangeAspect="1"/>
              </p:cNvGrpSpPr>
              <p:nvPr/>
            </p:nvGrpSpPr>
            <p:grpSpPr bwMode="auto">
              <a:xfrm flipV="1">
                <a:off x="1815" y="2749"/>
                <a:ext cx="492" cy="273"/>
                <a:chOff x="1813" y="2475"/>
                <a:chExt cx="492" cy="273"/>
              </a:xfrm>
            </p:grpSpPr>
            <p:sp>
              <p:nvSpPr>
                <p:cNvPr id="218" name="Rectangle 92">
                  <a:extLst>
                    <a:ext uri="{FF2B5EF4-FFF2-40B4-BE49-F238E27FC236}">
                      <a16:creationId xmlns:a16="http://schemas.microsoft.com/office/drawing/2014/main" id="{2F94B37F-E6F3-594D-81C8-FF517AF19220}"/>
                    </a:ext>
                  </a:extLst>
                </p:cNvPr>
                <p:cNvSpPr>
                  <a:spLocks noChangeAspect="1" noChangeArrowheads="1"/>
                </p:cNvSpPr>
                <p:nvPr/>
              </p:nvSpPr>
              <p:spPr bwMode="auto">
                <a:xfrm rot="20220000">
                  <a:off x="1910" y="2643"/>
                  <a:ext cx="62" cy="62"/>
                </a:xfrm>
                <a:prstGeom prst="rect">
                  <a:avLst/>
                </a:prstGeom>
                <a:solidFill>
                  <a:srgbClr val="FF0000"/>
                </a:solidFill>
                <a:ln w="9525">
                  <a:solidFill>
                    <a:srgbClr val="FF0000"/>
                  </a:solidFill>
                  <a:miter lim="800000"/>
                  <a:headEnd/>
                  <a:tailEnd/>
                </a:ln>
              </p:spPr>
              <p:txBody>
                <a:bodyPr wrap="none" anchor="ctr">
                  <a:prstTxWarp prst="textNoShape">
                    <a:avLst/>
                  </a:prstTxWarp>
                </a:bodyPr>
                <a:lstStyle/>
                <a:p>
                  <a:pPr eaLnBrk="0" hangingPunct="0"/>
                  <a:endParaRPr lang="en-US" sz="900" dirty="0">
                    <a:latin typeface="Comic Sans MS"/>
                    <a:cs typeface="Comic Sans MS"/>
                  </a:endParaRPr>
                </a:p>
              </p:txBody>
            </p:sp>
            <p:sp>
              <p:nvSpPr>
                <p:cNvPr id="219" name="Freeform 93">
                  <a:extLst>
                    <a:ext uri="{FF2B5EF4-FFF2-40B4-BE49-F238E27FC236}">
                      <a16:creationId xmlns:a16="http://schemas.microsoft.com/office/drawing/2014/main" id="{E8F1A9C5-3FAE-6C4D-A994-59B1580D5EC3}"/>
                    </a:ext>
                  </a:extLst>
                </p:cNvPr>
                <p:cNvSpPr>
                  <a:spLocks noChangeAspect="1"/>
                </p:cNvSpPr>
                <p:nvPr/>
              </p:nvSpPr>
              <p:spPr bwMode="auto">
                <a:xfrm>
                  <a:off x="1813" y="2490"/>
                  <a:ext cx="492" cy="258"/>
                </a:xfrm>
                <a:custGeom>
                  <a:avLst/>
                  <a:gdLst>
                    <a:gd name="T0" fmla="*/ 104 w 492"/>
                    <a:gd name="T1" fmla="*/ 258 h 258"/>
                    <a:gd name="T2" fmla="*/ 0 w 492"/>
                    <a:gd name="T3" fmla="*/ 258 h 258"/>
                    <a:gd name="T4" fmla="*/ 0 w 492"/>
                    <a:gd name="T5" fmla="*/ 0 h 258"/>
                    <a:gd name="T6" fmla="*/ 364 w 492"/>
                    <a:gd name="T7" fmla="*/ 0 h 258"/>
                    <a:gd name="T8" fmla="*/ 492 w 492"/>
                    <a:gd name="T9" fmla="*/ 218 h 258"/>
                    <a:gd name="T10" fmla="*/ 190 w 492"/>
                    <a:gd name="T11" fmla="*/ 218 h 258"/>
                    <a:gd name="T12" fmla="*/ 146 w 492"/>
                    <a:gd name="T13" fmla="*/ 128 h 258"/>
                    <a:gd name="T14" fmla="*/ 80 w 492"/>
                    <a:gd name="T15" fmla="*/ 162 h 258"/>
                    <a:gd name="T16" fmla="*/ 104 w 492"/>
                    <a:gd name="T17" fmla="*/ 258 h 25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92"/>
                    <a:gd name="T28" fmla="*/ 0 h 258"/>
                    <a:gd name="T29" fmla="*/ 492 w 492"/>
                    <a:gd name="T30" fmla="*/ 258 h 25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92" h="258">
                      <a:moveTo>
                        <a:pt x="104" y="258"/>
                      </a:moveTo>
                      <a:lnTo>
                        <a:pt x="0" y="258"/>
                      </a:lnTo>
                      <a:lnTo>
                        <a:pt x="0" y="0"/>
                      </a:lnTo>
                      <a:lnTo>
                        <a:pt x="364" y="0"/>
                      </a:lnTo>
                      <a:lnTo>
                        <a:pt x="492" y="218"/>
                      </a:lnTo>
                      <a:lnTo>
                        <a:pt x="190" y="218"/>
                      </a:lnTo>
                      <a:lnTo>
                        <a:pt x="146" y="128"/>
                      </a:lnTo>
                      <a:lnTo>
                        <a:pt x="80" y="162"/>
                      </a:lnTo>
                      <a:lnTo>
                        <a:pt x="104" y="258"/>
                      </a:lnTo>
                      <a:close/>
                    </a:path>
                  </a:pathLst>
                </a:custGeom>
                <a:solidFill>
                  <a:schemeClr val="hlink"/>
                </a:solidFill>
                <a:ln w="9525">
                  <a:solidFill>
                    <a:schemeClr val="tx1"/>
                  </a:solidFill>
                  <a:round/>
                  <a:headEnd/>
                  <a:tailEnd/>
                </a:ln>
              </p:spPr>
              <p:txBody>
                <a:bodyPr wrap="none" anchor="ctr">
                  <a:prstTxWarp prst="textNoShape">
                    <a:avLst/>
                  </a:prstTxWarp>
                </a:bodyPr>
                <a:lstStyle/>
                <a:p>
                  <a:pPr eaLnBrk="0" hangingPunct="0"/>
                  <a:endParaRPr lang="en-US" sz="900" dirty="0">
                    <a:latin typeface="Comic Sans MS"/>
                    <a:cs typeface="Comic Sans MS"/>
                  </a:endParaRPr>
                </a:p>
              </p:txBody>
            </p:sp>
            <p:sp>
              <p:nvSpPr>
                <p:cNvPr id="220" name="Rectangle 94">
                  <a:extLst>
                    <a:ext uri="{FF2B5EF4-FFF2-40B4-BE49-F238E27FC236}">
                      <a16:creationId xmlns:a16="http://schemas.microsoft.com/office/drawing/2014/main" id="{71F0B0A6-AFF5-E948-8F1F-F3461D65C175}"/>
                    </a:ext>
                  </a:extLst>
                </p:cNvPr>
                <p:cNvSpPr>
                  <a:spLocks noChangeAspect="1" noChangeArrowheads="1"/>
                </p:cNvSpPr>
                <p:nvPr/>
              </p:nvSpPr>
              <p:spPr bwMode="auto">
                <a:xfrm rot="19560000">
                  <a:off x="2198" y="2475"/>
                  <a:ext cx="62" cy="62"/>
                </a:xfrm>
                <a:prstGeom prst="rect">
                  <a:avLst/>
                </a:prstGeom>
                <a:solidFill>
                  <a:srgbClr val="FF0000"/>
                </a:solidFill>
                <a:ln w="9525">
                  <a:solidFill>
                    <a:srgbClr val="FF0000"/>
                  </a:solidFill>
                  <a:miter lim="800000"/>
                  <a:headEnd/>
                  <a:tailEnd/>
                </a:ln>
              </p:spPr>
              <p:txBody>
                <a:bodyPr wrap="none" anchor="ctr">
                  <a:prstTxWarp prst="textNoShape">
                    <a:avLst/>
                  </a:prstTxWarp>
                </a:bodyPr>
                <a:lstStyle/>
                <a:p>
                  <a:pPr eaLnBrk="0" hangingPunct="0"/>
                  <a:endParaRPr lang="en-US" sz="900" dirty="0">
                    <a:latin typeface="Comic Sans MS"/>
                    <a:cs typeface="Comic Sans MS"/>
                  </a:endParaRPr>
                </a:p>
              </p:txBody>
            </p:sp>
          </p:grpSp>
        </p:grpSp>
        <p:sp>
          <p:nvSpPr>
            <p:cNvPr id="212" name="Block Arc 211">
              <a:extLst>
                <a:ext uri="{FF2B5EF4-FFF2-40B4-BE49-F238E27FC236}">
                  <a16:creationId xmlns:a16="http://schemas.microsoft.com/office/drawing/2014/main" id="{255ADF6B-8AA6-394C-96DB-91ED928BAE8C}"/>
                </a:ext>
              </a:extLst>
            </p:cNvPr>
            <p:cNvSpPr/>
            <p:nvPr/>
          </p:nvSpPr>
          <p:spPr>
            <a:xfrm>
              <a:off x="5588252" y="3170070"/>
              <a:ext cx="1097280" cy="1097280"/>
            </a:xfrm>
            <a:prstGeom prst="blockArc">
              <a:avLst>
                <a:gd name="adj1" fmla="val 11067651"/>
                <a:gd name="adj2" fmla="val 10455262"/>
                <a:gd name="adj3" fmla="val 3178"/>
              </a:avLst>
            </a:prstGeom>
            <a:solidFill>
              <a:srgbClr val="000090"/>
            </a:solidFill>
            <a:ln>
              <a:solidFill>
                <a:srgbClr val="00009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sp>
          <p:nvSpPr>
            <p:cNvPr id="213" name="Rounded Rectangle 212">
              <a:extLst>
                <a:ext uri="{FF2B5EF4-FFF2-40B4-BE49-F238E27FC236}">
                  <a16:creationId xmlns:a16="http://schemas.microsoft.com/office/drawing/2014/main" id="{19E14C35-6219-FD4B-8A1F-040AE4ABFFDF}"/>
                </a:ext>
              </a:extLst>
            </p:cNvPr>
            <p:cNvSpPr/>
            <p:nvPr/>
          </p:nvSpPr>
          <p:spPr>
            <a:xfrm>
              <a:off x="4999853" y="3634286"/>
              <a:ext cx="631010" cy="164592"/>
            </a:xfrm>
            <a:prstGeom prst="roundRect">
              <a:avLst/>
            </a:prstGeom>
            <a:solidFill>
              <a:srgbClr val="000090"/>
            </a:solidFill>
            <a:ln>
              <a:solidFill>
                <a:srgbClr val="00009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14" name="Rounded Rectangle 213">
              <a:extLst>
                <a:ext uri="{FF2B5EF4-FFF2-40B4-BE49-F238E27FC236}">
                  <a16:creationId xmlns:a16="http://schemas.microsoft.com/office/drawing/2014/main" id="{F3008168-1E9D-1E4F-A3BC-CC5B25F71C71}"/>
                </a:ext>
              </a:extLst>
            </p:cNvPr>
            <p:cNvSpPr/>
            <p:nvPr/>
          </p:nvSpPr>
          <p:spPr>
            <a:xfrm>
              <a:off x="5060949" y="3656553"/>
              <a:ext cx="618229" cy="118872"/>
            </a:xfrm>
            <a:prstGeom prst="round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15" name="Oval 214">
              <a:extLst>
                <a:ext uri="{FF2B5EF4-FFF2-40B4-BE49-F238E27FC236}">
                  <a16:creationId xmlns:a16="http://schemas.microsoft.com/office/drawing/2014/main" id="{74E8EFD0-FC40-DF44-A6ED-1D3AA597E282}"/>
                </a:ext>
              </a:extLst>
            </p:cNvPr>
            <p:cNvSpPr/>
            <p:nvPr/>
          </p:nvSpPr>
          <p:spPr>
            <a:xfrm>
              <a:off x="5200650" y="3694093"/>
              <a:ext cx="45720" cy="45720"/>
            </a:xfrm>
            <a:prstGeom prst="ellipse">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grpSp>
        <p:nvGrpSpPr>
          <p:cNvPr id="224" name="Group 480">
            <a:extLst>
              <a:ext uri="{FF2B5EF4-FFF2-40B4-BE49-F238E27FC236}">
                <a16:creationId xmlns:a16="http://schemas.microsoft.com/office/drawing/2014/main" id="{482B7858-6C08-B048-A5C0-E41E9540644D}"/>
              </a:ext>
            </a:extLst>
          </p:cNvPr>
          <p:cNvGrpSpPr>
            <a:grpSpLocks noChangeAspect="1"/>
          </p:cNvGrpSpPr>
          <p:nvPr/>
        </p:nvGrpSpPr>
        <p:grpSpPr>
          <a:xfrm>
            <a:off x="6042251" y="3638768"/>
            <a:ext cx="629867" cy="330067"/>
            <a:chOff x="4166066" y="3056387"/>
            <a:chExt cx="2519466" cy="1320268"/>
          </a:xfrm>
        </p:grpSpPr>
        <p:grpSp>
          <p:nvGrpSpPr>
            <p:cNvPr id="225" name="Group 86">
              <a:extLst>
                <a:ext uri="{FF2B5EF4-FFF2-40B4-BE49-F238E27FC236}">
                  <a16:creationId xmlns:a16="http://schemas.microsoft.com/office/drawing/2014/main" id="{5A98070C-897B-7342-8D29-21F843586EDC}"/>
                </a:ext>
              </a:extLst>
            </p:cNvPr>
            <p:cNvGrpSpPr>
              <a:grpSpLocks noChangeAspect="1"/>
            </p:cNvGrpSpPr>
            <p:nvPr/>
          </p:nvGrpSpPr>
          <p:grpSpPr bwMode="auto">
            <a:xfrm>
              <a:off x="4166066" y="3056387"/>
              <a:ext cx="1406168" cy="1320268"/>
              <a:chOff x="1815" y="2475"/>
              <a:chExt cx="492" cy="547"/>
            </a:xfrm>
          </p:grpSpPr>
          <p:grpSp>
            <p:nvGrpSpPr>
              <p:cNvPr id="230" name="Group 87">
                <a:extLst>
                  <a:ext uri="{FF2B5EF4-FFF2-40B4-BE49-F238E27FC236}">
                    <a16:creationId xmlns:a16="http://schemas.microsoft.com/office/drawing/2014/main" id="{F173EDE3-2B9D-284F-B982-6E37B44633D1}"/>
                  </a:ext>
                </a:extLst>
              </p:cNvPr>
              <p:cNvGrpSpPr>
                <a:grpSpLocks noChangeAspect="1"/>
              </p:cNvGrpSpPr>
              <p:nvPr/>
            </p:nvGrpSpPr>
            <p:grpSpPr bwMode="auto">
              <a:xfrm>
                <a:off x="1815" y="2475"/>
                <a:ext cx="492" cy="273"/>
                <a:chOff x="1815" y="2475"/>
                <a:chExt cx="492" cy="273"/>
              </a:xfrm>
            </p:grpSpPr>
            <p:sp>
              <p:nvSpPr>
                <p:cNvPr id="235" name="Rectangle 88">
                  <a:extLst>
                    <a:ext uri="{FF2B5EF4-FFF2-40B4-BE49-F238E27FC236}">
                      <a16:creationId xmlns:a16="http://schemas.microsoft.com/office/drawing/2014/main" id="{351C272B-A45E-9E45-8500-AEE0687571E6}"/>
                    </a:ext>
                  </a:extLst>
                </p:cNvPr>
                <p:cNvSpPr>
                  <a:spLocks noChangeAspect="1" noChangeArrowheads="1"/>
                </p:cNvSpPr>
                <p:nvPr/>
              </p:nvSpPr>
              <p:spPr bwMode="auto">
                <a:xfrm rot="20160000">
                  <a:off x="1910" y="2643"/>
                  <a:ext cx="62" cy="62"/>
                </a:xfrm>
                <a:prstGeom prst="rect">
                  <a:avLst/>
                </a:prstGeom>
                <a:solidFill>
                  <a:srgbClr val="FF0000"/>
                </a:solidFill>
                <a:ln w="9525">
                  <a:solidFill>
                    <a:srgbClr val="FF0000"/>
                  </a:solidFill>
                  <a:miter lim="800000"/>
                  <a:headEnd/>
                  <a:tailEnd/>
                </a:ln>
              </p:spPr>
              <p:txBody>
                <a:bodyPr wrap="none" anchor="ctr">
                  <a:prstTxWarp prst="textNoShape">
                    <a:avLst/>
                  </a:prstTxWarp>
                </a:bodyPr>
                <a:lstStyle/>
                <a:p>
                  <a:pPr eaLnBrk="0" hangingPunct="0"/>
                  <a:endParaRPr lang="en-US" sz="900" dirty="0">
                    <a:latin typeface="Comic Sans MS"/>
                    <a:cs typeface="Comic Sans MS"/>
                  </a:endParaRPr>
                </a:p>
              </p:txBody>
            </p:sp>
            <p:sp>
              <p:nvSpPr>
                <p:cNvPr id="236" name="Freeform 89">
                  <a:extLst>
                    <a:ext uri="{FF2B5EF4-FFF2-40B4-BE49-F238E27FC236}">
                      <a16:creationId xmlns:a16="http://schemas.microsoft.com/office/drawing/2014/main" id="{9CF64963-24CA-D941-B4E2-92F7D7D09878}"/>
                    </a:ext>
                  </a:extLst>
                </p:cNvPr>
                <p:cNvSpPr>
                  <a:spLocks noChangeAspect="1"/>
                </p:cNvSpPr>
                <p:nvPr/>
              </p:nvSpPr>
              <p:spPr bwMode="auto">
                <a:xfrm>
                  <a:off x="1815" y="2490"/>
                  <a:ext cx="492" cy="258"/>
                </a:xfrm>
                <a:custGeom>
                  <a:avLst/>
                  <a:gdLst>
                    <a:gd name="T0" fmla="*/ 104 w 492"/>
                    <a:gd name="T1" fmla="*/ 258 h 258"/>
                    <a:gd name="T2" fmla="*/ 0 w 492"/>
                    <a:gd name="T3" fmla="*/ 258 h 258"/>
                    <a:gd name="T4" fmla="*/ 0 w 492"/>
                    <a:gd name="T5" fmla="*/ 0 h 258"/>
                    <a:gd name="T6" fmla="*/ 364 w 492"/>
                    <a:gd name="T7" fmla="*/ 0 h 258"/>
                    <a:gd name="T8" fmla="*/ 492 w 492"/>
                    <a:gd name="T9" fmla="*/ 218 h 258"/>
                    <a:gd name="T10" fmla="*/ 190 w 492"/>
                    <a:gd name="T11" fmla="*/ 218 h 258"/>
                    <a:gd name="T12" fmla="*/ 146 w 492"/>
                    <a:gd name="T13" fmla="*/ 128 h 258"/>
                    <a:gd name="T14" fmla="*/ 80 w 492"/>
                    <a:gd name="T15" fmla="*/ 162 h 258"/>
                    <a:gd name="T16" fmla="*/ 104 w 492"/>
                    <a:gd name="T17" fmla="*/ 258 h 25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92"/>
                    <a:gd name="T28" fmla="*/ 0 h 258"/>
                    <a:gd name="T29" fmla="*/ 492 w 492"/>
                    <a:gd name="T30" fmla="*/ 258 h 25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92" h="258">
                      <a:moveTo>
                        <a:pt x="104" y="258"/>
                      </a:moveTo>
                      <a:lnTo>
                        <a:pt x="0" y="258"/>
                      </a:lnTo>
                      <a:lnTo>
                        <a:pt x="0" y="0"/>
                      </a:lnTo>
                      <a:lnTo>
                        <a:pt x="364" y="0"/>
                      </a:lnTo>
                      <a:lnTo>
                        <a:pt x="492" y="218"/>
                      </a:lnTo>
                      <a:lnTo>
                        <a:pt x="190" y="218"/>
                      </a:lnTo>
                      <a:lnTo>
                        <a:pt x="146" y="128"/>
                      </a:lnTo>
                      <a:lnTo>
                        <a:pt x="80" y="162"/>
                      </a:lnTo>
                      <a:lnTo>
                        <a:pt x="104" y="258"/>
                      </a:lnTo>
                      <a:close/>
                    </a:path>
                  </a:pathLst>
                </a:custGeom>
                <a:solidFill>
                  <a:schemeClr val="hlink"/>
                </a:solidFill>
                <a:ln w="9525">
                  <a:solidFill>
                    <a:schemeClr val="tx1"/>
                  </a:solidFill>
                  <a:round/>
                  <a:headEnd/>
                  <a:tailEnd/>
                </a:ln>
              </p:spPr>
              <p:txBody>
                <a:bodyPr wrap="none" anchor="ctr">
                  <a:prstTxWarp prst="textNoShape">
                    <a:avLst/>
                  </a:prstTxWarp>
                </a:bodyPr>
                <a:lstStyle/>
                <a:p>
                  <a:pPr eaLnBrk="0" hangingPunct="0"/>
                  <a:endParaRPr lang="en-US" sz="900" dirty="0">
                    <a:latin typeface="Comic Sans MS"/>
                    <a:cs typeface="Comic Sans MS"/>
                  </a:endParaRPr>
                </a:p>
              </p:txBody>
            </p:sp>
            <p:sp>
              <p:nvSpPr>
                <p:cNvPr id="237" name="Rectangle 90">
                  <a:extLst>
                    <a:ext uri="{FF2B5EF4-FFF2-40B4-BE49-F238E27FC236}">
                      <a16:creationId xmlns:a16="http://schemas.microsoft.com/office/drawing/2014/main" id="{617E2663-82EB-F14A-896D-70C874975874}"/>
                    </a:ext>
                  </a:extLst>
                </p:cNvPr>
                <p:cNvSpPr>
                  <a:spLocks noChangeAspect="1" noChangeArrowheads="1"/>
                </p:cNvSpPr>
                <p:nvPr/>
              </p:nvSpPr>
              <p:spPr bwMode="auto">
                <a:xfrm rot="19560000">
                  <a:off x="2198" y="2475"/>
                  <a:ext cx="62" cy="62"/>
                </a:xfrm>
                <a:prstGeom prst="rect">
                  <a:avLst/>
                </a:prstGeom>
                <a:solidFill>
                  <a:srgbClr val="FF0000"/>
                </a:solidFill>
                <a:ln w="9525">
                  <a:solidFill>
                    <a:srgbClr val="FF0000"/>
                  </a:solidFill>
                  <a:miter lim="800000"/>
                  <a:headEnd/>
                  <a:tailEnd/>
                </a:ln>
              </p:spPr>
              <p:txBody>
                <a:bodyPr wrap="none" anchor="ctr">
                  <a:prstTxWarp prst="textNoShape">
                    <a:avLst/>
                  </a:prstTxWarp>
                </a:bodyPr>
                <a:lstStyle/>
                <a:p>
                  <a:pPr eaLnBrk="0" hangingPunct="0"/>
                  <a:endParaRPr lang="en-US" sz="900" dirty="0">
                    <a:latin typeface="Comic Sans MS"/>
                    <a:cs typeface="Comic Sans MS"/>
                  </a:endParaRPr>
                </a:p>
              </p:txBody>
            </p:sp>
          </p:grpSp>
          <p:grpSp>
            <p:nvGrpSpPr>
              <p:cNvPr id="231" name="Group 91">
                <a:extLst>
                  <a:ext uri="{FF2B5EF4-FFF2-40B4-BE49-F238E27FC236}">
                    <a16:creationId xmlns:a16="http://schemas.microsoft.com/office/drawing/2014/main" id="{A07F445A-484E-654C-BEF9-710BB0FDBA90}"/>
                  </a:ext>
                </a:extLst>
              </p:cNvPr>
              <p:cNvGrpSpPr>
                <a:grpSpLocks noChangeAspect="1"/>
              </p:cNvGrpSpPr>
              <p:nvPr/>
            </p:nvGrpSpPr>
            <p:grpSpPr bwMode="auto">
              <a:xfrm flipV="1">
                <a:off x="1815" y="2749"/>
                <a:ext cx="492" cy="273"/>
                <a:chOff x="1813" y="2475"/>
                <a:chExt cx="492" cy="273"/>
              </a:xfrm>
            </p:grpSpPr>
            <p:sp>
              <p:nvSpPr>
                <p:cNvPr id="232" name="Rectangle 92">
                  <a:extLst>
                    <a:ext uri="{FF2B5EF4-FFF2-40B4-BE49-F238E27FC236}">
                      <a16:creationId xmlns:a16="http://schemas.microsoft.com/office/drawing/2014/main" id="{86087264-BFCE-0647-9661-1069CFBEEF55}"/>
                    </a:ext>
                  </a:extLst>
                </p:cNvPr>
                <p:cNvSpPr>
                  <a:spLocks noChangeAspect="1" noChangeArrowheads="1"/>
                </p:cNvSpPr>
                <p:nvPr/>
              </p:nvSpPr>
              <p:spPr bwMode="auto">
                <a:xfrm rot="20220000">
                  <a:off x="1910" y="2643"/>
                  <a:ext cx="62" cy="62"/>
                </a:xfrm>
                <a:prstGeom prst="rect">
                  <a:avLst/>
                </a:prstGeom>
                <a:solidFill>
                  <a:srgbClr val="FF0000"/>
                </a:solidFill>
                <a:ln w="9525">
                  <a:solidFill>
                    <a:srgbClr val="FF0000"/>
                  </a:solidFill>
                  <a:miter lim="800000"/>
                  <a:headEnd/>
                  <a:tailEnd/>
                </a:ln>
              </p:spPr>
              <p:txBody>
                <a:bodyPr wrap="none" anchor="ctr">
                  <a:prstTxWarp prst="textNoShape">
                    <a:avLst/>
                  </a:prstTxWarp>
                </a:bodyPr>
                <a:lstStyle/>
                <a:p>
                  <a:pPr eaLnBrk="0" hangingPunct="0"/>
                  <a:endParaRPr lang="en-US" sz="900" dirty="0">
                    <a:latin typeface="Comic Sans MS"/>
                    <a:cs typeface="Comic Sans MS"/>
                  </a:endParaRPr>
                </a:p>
              </p:txBody>
            </p:sp>
            <p:sp>
              <p:nvSpPr>
                <p:cNvPr id="233" name="Freeform 93">
                  <a:extLst>
                    <a:ext uri="{FF2B5EF4-FFF2-40B4-BE49-F238E27FC236}">
                      <a16:creationId xmlns:a16="http://schemas.microsoft.com/office/drawing/2014/main" id="{A9421181-2ABB-4A49-B2AD-3E20B2B9E88A}"/>
                    </a:ext>
                  </a:extLst>
                </p:cNvPr>
                <p:cNvSpPr>
                  <a:spLocks noChangeAspect="1"/>
                </p:cNvSpPr>
                <p:nvPr/>
              </p:nvSpPr>
              <p:spPr bwMode="auto">
                <a:xfrm>
                  <a:off x="1813" y="2490"/>
                  <a:ext cx="492" cy="258"/>
                </a:xfrm>
                <a:custGeom>
                  <a:avLst/>
                  <a:gdLst>
                    <a:gd name="T0" fmla="*/ 104 w 492"/>
                    <a:gd name="T1" fmla="*/ 258 h 258"/>
                    <a:gd name="T2" fmla="*/ 0 w 492"/>
                    <a:gd name="T3" fmla="*/ 258 h 258"/>
                    <a:gd name="T4" fmla="*/ 0 w 492"/>
                    <a:gd name="T5" fmla="*/ 0 h 258"/>
                    <a:gd name="T6" fmla="*/ 364 w 492"/>
                    <a:gd name="T7" fmla="*/ 0 h 258"/>
                    <a:gd name="T8" fmla="*/ 492 w 492"/>
                    <a:gd name="T9" fmla="*/ 218 h 258"/>
                    <a:gd name="T10" fmla="*/ 190 w 492"/>
                    <a:gd name="T11" fmla="*/ 218 h 258"/>
                    <a:gd name="T12" fmla="*/ 146 w 492"/>
                    <a:gd name="T13" fmla="*/ 128 h 258"/>
                    <a:gd name="T14" fmla="*/ 80 w 492"/>
                    <a:gd name="T15" fmla="*/ 162 h 258"/>
                    <a:gd name="T16" fmla="*/ 104 w 492"/>
                    <a:gd name="T17" fmla="*/ 258 h 25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92"/>
                    <a:gd name="T28" fmla="*/ 0 h 258"/>
                    <a:gd name="T29" fmla="*/ 492 w 492"/>
                    <a:gd name="T30" fmla="*/ 258 h 25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92" h="258">
                      <a:moveTo>
                        <a:pt x="104" y="258"/>
                      </a:moveTo>
                      <a:lnTo>
                        <a:pt x="0" y="258"/>
                      </a:lnTo>
                      <a:lnTo>
                        <a:pt x="0" y="0"/>
                      </a:lnTo>
                      <a:lnTo>
                        <a:pt x="364" y="0"/>
                      </a:lnTo>
                      <a:lnTo>
                        <a:pt x="492" y="218"/>
                      </a:lnTo>
                      <a:lnTo>
                        <a:pt x="190" y="218"/>
                      </a:lnTo>
                      <a:lnTo>
                        <a:pt x="146" y="128"/>
                      </a:lnTo>
                      <a:lnTo>
                        <a:pt x="80" y="162"/>
                      </a:lnTo>
                      <a:lnTo>
                        <a:pt x="104" y="258"/>
                      </a:lnTo>
                      <a:close/>
                    </a:path>
                  </a:pathLst>
                </a:custGeom>
                <a:solidFill>
                  <a:schemeClr val="hlink"/>
                </a:solidFill>
                <a:ln w="9525">
                  <a:solidFill>
                    <a:schemeClr val="tx1"/>
                  </a:solidFill>
                  <a:round/>
                  <a:headEnd/>
                  <a:tailEnd/>
                </a:ln>
              </p:spPr>
              <p:txBody>
                <a:bodyPr wrap="none" anchor="ctr">
                  <a:prstTxWarp prst="textNoShape">
                    <a:avLst/>
                  </a:prstTxWarp>
                </a:bodyPr>
                <a:lstStyle/>
                <a:p>
                  <a:pPr eaLnBrk="0" hangingPunct="0"/>
                  <a:endParaRPr lang="en-US" sz="900" dirty="0">
                    <a:latin typeface="Comic Sans MS"/>
                    <a:cs typeface="Comic Sans MS"/>
                  </a:endParaRPr>
                </a:p>
              </p:txBody>
            </p:sp>
            <p:sp>
              <p:nvSpPr>
                <p:cNvPr id="234" name="Rectangle 94">
                  <a:extLst>
                    <a:ext uri="{FF2B5EF4-FFF2-40B4-BE49-F238E27FC236}">
                      <a16:creationId xmlns:a16="http://schemas.microsoft.com/office/drawing/2014/main" id="{E453F715-401E-F347-8B45-6436CFF65A27}"/>
                    </a:ext>
                  </a:extLst>
                </p:cNvPr>
                <p:cNvSpPr>
                  <a:spLocks noChangeAspect="1" noChangeArrowheads="1"/>
                </p:cNvSpPr>
                <p:nvPr/>
              </p:nvSpPr>
              <p:spPr bwMode="auto">
                <a:xfrm rot="19560000">
                  <a:off x="2198" y="2475"/>
                  <a:ext cx="62" cy="62"/>
                </a:xfrm>
                <a:prstGeom prst="rect">
                  <a:avLst/>
                </a:prstGeom>
                <a:solidFill>
                  <a:srgbClr val="FF0000"/>
                </a:solidFill>
                <a:ln w="9525">
                  <a:solidFill>
                    <a:srgbClr val="FF0000"/>
                  </a:solidFill>
                  <a:miter lim="800000"/>
                  <a:headEnd/>
                  <a:tailEnd/>
                </a:ln>
              </p:spPr>
              <p:txBody>
                <a:bodyPr wrap="none" anchor="ctr">
                  <a:prstTxWarp prst="textNoShape">
                    <a:avLst/>
                  </a:prstTxWarp>
                </a:bodyPr>
                <a:lstStyle/>
                <a:p>
                  <a:pPr eaLnBrk="0" hangingPunct="0"/>
                  <a:endParaRPr lang="en-US" sz="900" dirty="0">
                    <a:latin typeface="Comic Sans MS"/>
                    <a:cs typeface="Comic Sans MS"/>
                  </a:endParaRPr>
                </a:p>
              </p:txBody>
            </p:sp>
          </p:grpSp>
        </p:grpSp>
        <p:sp>
          <p:nvSpPr>
            <p:cNvPr id="226" name="Block Arc 225">
              <a:extLst>
                <a:ext uri="{FF2B5EF4-FFF2-40B4-BE49-F238E27FC236}">
                  <a16:creationId xmlns:a16="http://schemas.microsoft.com/office/drawing/2014/main" id="{E82656B5-656B-DF4C-BE63-99E43800FECB}"/>
                </a:ext>
              </a:extLst>
            </p:cNvPr>
            <p:cNvSpPr/>
            <p:nvPr/>
          </p:nvSpPr>
          <p:spPr>
            <a:xfrm>
              <a:off x="5588252" y="3170070"/>
              <a:ext cx="1097280" cy="1097280"/>
            </a:xfrm>
            <a:prstGeom prst="blockArc">
              <a:avLst>
                <a:gd name="adj1" fmla="val 11067651"/>
                <a:gd name="adj2" fmla="val 10455262"/>
                <a:gd name="adj3" fmla="val 3178"/>
              </a:avLst>
            </a:prstGeom>
            <a:solidFill>
              <a:srgbClr val="000090"/>
            </a:solidFill>
            <a:ln>
              <a:solidFill>
                <a:srgbClr val="00009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sp>
          <p:nvSpPr>
            <p:cNvPr id="227" name="Rounded Rectangle 226">
              <a:extLst>
                <a:ext uri="{FF2B5EF4-FFF2-40B4-BE49-F238E27FC236}">
                  <a16:creationId xmlns:a16="http://schemas.microsoft.com/office/drawing/2014/main" id="{51BE7ECB-7AAA-DF44-B7AD-2B7DF86BE9B3}"/>
                </a:ext>
              </a:extLst>
            </p:cNvPr>
            <p:cNvSpPr/>
            <p:nvPr/>
          </p:nvSpPr>
          <p:spPr>
            <a:xfrm>
              <a:off x="4999853" y="3634286"/>
              <a:ext cx="631010" cy="164592"/>
            </a:xfrm>
            <a:prstGeom prst="roundRect">
              <a:avLst/>
            </a:prstGeom>
            <a:solidFill>
              <a:srgbClr val="000090"/>
            </a:solidFill>
            <a:ln>
              <a:solidFill>
                <a:srgbClr val="00009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28" name="Rounded Rectangle 227">
              <a:extLst>
                <a:ext uri="{FF2B5EF4-FFF2-40B4-BE49-F238E27FC236}">
                  <a16:creationId xmlns:a16="http://schemas.microsoft.com/office/drawing/2014/main" id="{5C461D8E-E704-9945-B8EA-EE4184C30C1F}"/>
                </a:ext>
              </a:extLst>
            </p:cNvPr>
            <p:cNvSpPr/>
            <p:nvPr/>
          </p:nvSpPr>
          <p:spPr>
            <a:xfrm>
              <a:off x="5060949" y="3656553"/>
              <a:ext cx="618229" cy="118872"/>
            </a:xfrm>
            <a:prstGeom prst="round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29" name="Oval 228">
              <a:extLst>
                <a:ext uri="{FF2B5EF4-FFF2-40B4-BE49-F238E27FC236}">
                  <a16:creationId xmlns:a16="http://schemas.microsoft.com/office/drawing/2014/main" id="{5A72BE4A-84E3-154C-B8FC-0ADB0CE031AC}"/>
                </a:ext>
              </a:extLst>
            </p:cNvPr>
            <p:cNvSpPr/>
            <p:nvPr/>
          </p:nvSpPr>
          <p:spPr>
            <a:xfrm>
              <a:off x="5200650" y="3694093"/>
              <a:ext cx="45720" cy="45720"/>
            </a:xfrm>
            <a:prstGeom prst="ellipse">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sp>
        <p:nvSpPr>
          <p:cNvPr id="238" name="TextBox 495">
            <a:extLst>
              <a:ext uri="{FF2B5EF4-FFF2-40B4-BE49-F238E27FC236}">
                <a16:creationId xmlns:a16="http://schemas.microsoft.com/office/drawing/2014/main" id="{33B86C89-B987-134E-BACF-61E821FB51B1}"/>
              </a:ext>
            </a:extLst>
          </p:cNvPr>
          <p:cNvSpPr txBox="1">
            <a:spLocks noChangeArrowheads="1"/>
          </p:cNvSpPr>
          <p:nvPr/>
        </p:nvSpPr>
        <p:spPr bwMode="auto">
          <a:xfrm>
            <a:off x="2175765" y="4735279"/>
            <a:ext cx="5252893" cy="738664"/>
          </a:xfrm>
          <a:prstGeom prst="rect">
            <a:avLst/>
          </a:prstGeom>
          <a:noFill/>
          <a:ln w="9525">
            <a:noFill/>
            <a:miter lim="800000"/>
            <a:headEnd/>
            <a:tailEnd/>
          </a:ln>
        </p:spPr>
        <p:txBody>
          <a:bodyPr wrap="square">
            <a:prstTxWarp prst="textNoShape">
              <a:avLst/>
            </a:prstTxWarp>
            <a:spAutoFit/>
          </a:bodyPr>
          <a:lstStyle/>
          <a:p>
            <a:pPr algn="ctr"/>
            <a:r>
              <a:rPr lang="en-US" sz="1400" dirty="0">
                <a:latin typeface="Times New Roman" panose="02020603050405020304" pitchFamily="18" charset="0"/>
                <a:ea typeface="Comic Sans MS" pitchFamily="-110" charset="0"/>
                <a:cs typeface="Times New Roman" panose="02020603050405020304" pitchFamily="18" charset="0"/>
              </a:rPr>
              <a:t>Small gap magnets with 5 mm gap</a:t>
            </a:r>
          </a:p>
          <a:p>
            <a:pPr algn="ctr"/>
            <a:r>
              <a:rPr lang="en-US" sz="1400" dirty="0">
                <a:latin typeface="Times New Roman" panose="02020603050405020304" pitchFamily="18" charset="0"/>
                <a:ea typeface="Comic Sans MS" pitchFamily="-110" charset="0"/>
                <a:cs typeface="Times New Roman" panose="02020603050405020304" pitchFamily="18" charset="0"/>
              </a:rPr>
              <a:t>Prototyped for eRHIC at 0.43 T: FCC </a:t>
            </a:r>
            <a:r>
              <a:rPr lang="en-US" sz="1400" dirty="0" err="1">
                <a:latin typeface="Times New Roman" panose="02020603050405020304" pitchFamily="18" charset="0"/>
                <a:ea typeface="Comic Sans MS" pitchFamily="-110" charset="0"/>
                <a:cs typeface="Times New Roman" panose="02020603050405020304" pitchFamily="18" charset="0"/>
              </a:rPr>
              <a:t>ee</a:t>
            </a:r>
            <a:r>
              <a:rPr lang="en-US" sz="1400" dirty="0">
                <a:latin typeface="Times New Roman" panose="02020603050405020304" pitchFamily="18" charset="0"/>
                <a:ea typeface="Comic Sans MS" pitchFamily="-110" charset="0"/>
                <a:cs typeface="Times New Roman" panose="02020603050405020304" pitchFamily="18" charset="0"/>
              </a:rPr>
              <a:t> needs only 0.04 T,</a:t>
            </a:r>
          </a:p>
          <a:p>
            <a:pPr algn="ctr"/>
            <a:r>
              <a:rPr lang="en-US" sz="1400" dirty="0">
                <a:latin typeface="Times New Roman" panose="02020603050405020304" pitchFamily="18" charset="0"/>
                <a:ea typeface="Comic Sans MS" pitchFamily="-110" charset="0"/>
                <a:cs typeface="Times New Roman" panose="02020603050405020304" pitchFamily="18" charset="0"/>
              </a:rPr>
              <a:t>e.g. it is very low power consumption magnet</a:t>
            </a:r>
          </a:p>
        </p:txBody>
      </p:sp>
      <p:grpSp>
        <p:nvGrpSpPr>
          <p:cNvPr id="242" name="Group 241">
            <a:extLst>
              <a:ext uri="{FF2B5EF4-FFF2-40B4-BE49-F238E27FC236}">
                <a16:creationId xmlns:a16="http://schemas.microsoft.com/office/drawing/2014/main" id="{D1C09B15-3C61-264A-AAD9-71B15489C8E4}"/>
              </a:ext>
            </a:extLst>
          </p:cNvPr>
          <p:cNvGrpSpPr/>
          <p:nvPr/>
        </p:nvGrpSpPr>
        <p:grpSpPr>
          <a:xfrm>
            <a:off x="6971746" y="1676130"/>
            <a:ext cx="2083410" cy="2669648"/>
            <a:chOff x="6781515" y="2001668"/>
            <a:chExt cx="2083410" cy="2669648"/>
          </a:xfrm>
        </p:grpSpPr>
        <p:grpSp>
          <p:nvGrpSpPr>
            <p:cNvPr id="6" name="Group 394">
              <a:extLst>
                <a:ext uri="{FF2B5EF4-FFF2-40B4-BE49-F238E27FC236}">
                  <a16:creationId xmlns:a16="http://schemas.microsoft.com/office/drawing/2014/main" id="{0E01B745-87D7-F24C-9C02-EF4D98EF3AE5}"/>
                </a:ext>
              </a:extLst>
            </p:cNvPr>
            <p:cNvGrpSpPr/>
            <p:nvPr/>
          </p:nvGrpSpPr>
          <p:grpSpPr>
            <a:xfrm>
              <a:off x="6781515" y="2001668"/>
              <a:ext cx="2055989" cy="1986838"/>
              <a:chOff x="6724277" y="473663"/>
              <a:chExt cx="2055989" cy="1986838"/>
            </a:xfrm>
          </p:grpSpPr>
          <p:sp>
            <p:nvSpPr>
              <p:cNvPr id="91" name="Text Box 113">
                <a:extLst>
                  <a:ext uri="{FF2B5EF4-FFF2-40B4-BE49-F238E27FC236}">
                    <a16:creationId xmlns:a16="http://schemas.microsoft.com/office/drawing/2014/main" id="{CB0394AC-4F52-CC47-8A2D-BC2EE9391401}"/>
                  </a:ext>
                </a:extLst>
              </p:cNvPr>
              <p:cNvSpPr txBox="1">
                <a:spLocks noChangeAspect="1" noChangeArrowheads="1"/>
              </p:cNvSpPr>
              <p:nvPr/>
            </p:nvSpPr>
            <p:spPr bwMode="auto">
              <a:xfrm flipH="1">
                <a:off x="6734747" y="2152724"/>
                <a:ext cx="2011769" cy="307777"/>
              </a:xfrm>
              <a:prstGeom prst="rect">
                <a:avLst/>
              </a:prstGeom>
              <a:noFill/>
              <a:ln w="9525">
                <a:noFill/>
                <a:miter lim="800000"/>
                <a:headEnd/>
                <a:tailEnd/>
              </a:ln>
            </p:spPr>
            <p:txBody>
              <a:bodyPr wrap="none">
                <a:prstTxWarp prst="textNoShape">
                  <a:avLst/>
                </a:prstTxWarp>
                <a:spAutoFit/>
              </a:bodyPr>
              <a:lstStyle/>
              <a:p>
                <a:pPr eaLnBrk="0" hangingPunct="0"/>
                <a:r>
                  <a:rPr lang="en-US" sz="1400" dirty="0">
                    <a:solidFill>
                      <a:srgbClr val="FF0000"/>
                    </a:solidFill>
                    <a:latin typeface="Times New Roman" panose="02020603050405020304" pitchFamily="18" charset="0"/>
                    <a:cs typeface="Times New Roman" panose="02020603050405020304" pitchFamily="18" charset="0"/>
                  </a:rPr>
                  <a:t>118.02 GeV accelerating </a:t>
                </a:r>
              </a:p>
            </p:txBody>
          </p:sp>
          <p:sp>
            <p:nvSpPr>
              <p:cNvPr id="92" name="Text Box 117">
                <a:extLst>
                  <a:ext uri="{FF2B5EF4-FFF2-40B4-BE49-F238E27FC236}">
                    <a16:creationId xmlns:a16="http://schemas.microsoft.com/office/drawing/2014/main" id="{9FFAA9F7-5233-BA46-9158-E887DA29C612}"/>
                  </a:ext>
                </a:extLst>
              </p:cNvPr>
              <p:cNvSpPr txBox="1">
                <a:spLocks noChangeAspect="1" noChangeArrowheads="1"/>
              </p:cNvSpPr>
              <p:nvPr/>
            </p:nvSpPr>
            <p:spPr bwMode="auto">
              <a:xfrm flipH="1">
                <a:off x="6724277" y="1812916"/>
                <a:ext cx="1983172" cy="307777"/>
              </a:xfrm>
              <a:prstGeom prst="rect">
                <a:avLst/>
              </a:prstGeom>
              <a:noFill/>
              <a:ln w="9525">
                <a:noFill/>
                <a:miter lim="800000"/>
                <a:headEnd/>
                <a:tailEnd/>
              </a:ln>
            </p:spPr>
            <p:txBody>
              <a:bodyPr wrap="none">
                <a:prstTxWarp prst="textNoShape">
                  <a:avLst/>
                </a:prstTxWarp>
                <a:spAutoFit/>
              </a:bodyPr>
              <a:lstStyle/>
              <a:p>
                <a:pPr eaLnBrk="0" hangingPunct="0"/>
                <a:r>
                  <a:rPr lang="en-US" sz="1400" dirty="0">
                    <a:solidFill>
                      <a:srgbClr val="FF0000"/>
                    </a:solidFill>
                    <a:latin typeface="Times New Roman" panose="02020603050405020304" pitchFamily="18" charset="0"/>
                    <a:cs typeface="Times New Roman" panose="02020603050405020304" pitchFamily="18" charset="0"/>
                  </a:rPr>
                  <a:t>108.28 GeV decelerating</a:t>
                </a:r>
              </a:p>
            </p:txBody>
          </p:sp>
          <p:sp>
            <p:nvSpPr>
              <p:cNvPr id="93" name="Text Box 118">
                <a:extLst>
                  <a:ext uri="{FF2B5EF4-FFF2-40B4-BE49-F238E27FC236}">
                    <a16:creationId xmlns:a16="http://schemas.microsoft.com/office/drawing/2014/main" id="{DD45A49F-B7A8-6B45-8F55-A3CCCCAEFA41}"/>
                  </a:ext>
                </a:extLst>
              </p:cNvPr>
              <p:cNvSpPr txBox="1">
                <a:spLocks noChangeAspect="1" noChangeArrowheads="1"/>
              </p:cNvSpPr>
              <p:nvPr/>
            </p:nvSpPr>
            <p:spPr bwMode="auto">
              <a:xfrm flipH="1">
                <a:off x="6734747" y="1477362"/>
                <a:ext cx="1973554" cy="307777"/>
              </a:xfrm>
              <a:prstGeom prst="rect">
                <a:avLst/>
              </a:prstGeom>
              <a:noFill/>
              <a:ln w="9525">
                <a:noFill/>
                <a:miter lim="800000"/>
                <a:headEnd/>
                <a:tailEnd/>
              </a:ln>
            </p:spPr>
            <p:txBody>
              <a:bodyPr wrap="none">
                <a:prstTxWarp prst="textNoShape">
                  <a:avLst/>
                </a:prstTxWarp>
                <a:spAutoFit/>
              </a:bodyPr>
              <a:lstStyle/>
              <a:p>
                <a:pPr eaLnBrk="0" hangingPunct="0"/>
                <a:r>
                  <a:rPr lang="en-US" sz="1400" dirty="0">
                    <a:solidFill>
                      <a:srgbClr val="FF0000"/>
                    </a:solidFill>
                    <a:latin typeface="Times New Roman" panose="02020603050405020304" pitchFamily="18" charset="0"/>
                    <a:cs typeface="Times New Roman" panose="02020603050405020304" pitchFamily="18" charset="0"/>
                  </a:rPr>
                  <a:t>71.74 GeV accelerating </a:t>
                </a:r>
              </a:p>
            </p:txBody>
          </p:sp>
          <p:sp>
            <p:nvSpPr>
              <p:cNvPr id="94" name="Text Box 119">
                <a:extLst>
                  <a:ext uri="{FF2B5EF4-FFF2-40B4-BE49-F238E27FC236}">
                    <a16:creationId xmlns:a16="http://schemas.microsoft.com/office/drawing/2014/main" id="{7474CC7B-5EBD-B746-8BB9-EE1A9DE2732C}"/>
                  </a:ext>
                </a:extLst>
              </p:cNvPr>
              <p:cNvSpPr txBox="1">
                <a:spLocks noChangeAspect="1" noChangeArrowheads="1"/>
              </p:cNvSpPr>
              <p:nvPr/>
            </p:nvSpPr>
            <p:spPr bwMode="auto">
              <a:xfrm flipH="1">
                <a:off x="6753232" y="1131248"/>
                <a:ext cx="1893403" cy="307777"/>
              </a:xfrm>
              <a:prstGeom prst="rect">
                <a:avLst/>
              </a:prstGeom>
              <a:noFill/>
              <a:ln w="9525">
                <a:noFill/>
                <a:miter lim="800000"/>
                <a:headEnd/>
                <a:tailEnd/>
              </a:ln>
            </p:spPr>
            <p:txBody>
              <a:bodyPr wrap="none">
                <a:prstTxWarp prst="textNoShape">
                  <a:avLst/>
                </a:prstTxWarp>
                <a:spAutoFit/>
              </a:bodyPr>
              <a:lstStyle/>
              <a:p>
                <a:pPr eaLnBrk="0" hangingPunct="0"/>
                <a:r>
                  <a:rPr lang="en-US" sz="1400" dirty="0">
                    <a:solidFill>
                      <a:srgbClr val="FF0000"/>
                    </a:solidFill>
                    <a:latin typeface="Times New Roman" panose="02020603050405020304" pitchFamily="18" charset="0"/>
                    <a:cs typeface="Times New Roman" panose="02020603050405020304" pitchFamily="18" charset="0"/>
                  </a:rPr>
                  <a:t>61.02 GeV decelerating</a:t>
                </a:r>
              </a:p>
            </p:txBody>
          </p:sp>
          <p:sp>
            <p:nvSpPr>
              <p:cNvPr id="95" name="Text Box 113">
                <a:extLst>
                  <a:ext uri="{FF2B5EF4-FFF2-40B4-BE49-F238E27FC236}">
                    <a16:creationId xmlns:a16="http://schemas.microsoft.com/office/drawing/2014/main" id="{174D5A0C-A9CA-6746-A8B4-B11C151266D5}"/>
                  </a:ext>
                </a:extLst>
              </p:cNvPr>
              <p:cNvSpPr txBox="1">
                <a:spLocks noChangeAspect="1" noChangeArrowheads="1"/>
              </p:cNvSpPr>
              <p:nvPr/>
            </p:nvSpPr>
            <p:spPr bwMode="auto">
              <a:xfrm flipH="1">
                <a:off x="6752210" y="473663"/>
                <a:ext cx="2028056" cy="307777"/>
              </a:xfrm>
              <a:prstGeom prst="rect">
                <a:avLst/>
              </a:prstGeom>
              <a:noFill/>
              <a:ln w="9525">
                <a:noFill/>
                <a:miter lim="800000"/>
                <a:headEnd/>
                <a:tailEnd/>
              </a:ln>
            </p:spPr>
            <p:txBody>
              <a:bodyPr wrap="none">
                <a:prstTxWarp prst="textNoShape">
                  <a:avLst/>
                </a:prstTxWarp>
                <a:spAutoFit/>
              </a:bodyPr>
              <a:lstStyle/>
              <a:p>
                <a:pPr eaLnBrk="0" hangingPunct="0"/>
                <a:r>
                  <a:rPr lang="en-US" sz="1400" dirty="0">
                    <a:solidFill>
                      <a:srgbClr val="FF0000"/>
                    </a:solidFill>
                    <a:latin typeface="Times New Roman" panose="02020603050405020304" pitchFamily="18" charset="0"/>
                    <a:cs typeface="Times New Roman" panose="02020603050405020304" pitchFamily="18" charset="0"/>
                  </a:rPr>
                  <a:t>14.45  GeV  decelerating </a:t>
                </a:r>
              </a:p>
            </p:txBody>
          </p:sp>
          <p:sp>
            <p:nvSpPr>
              <p:cNvPr id="96" name="Text Box 119">
                <a:extLst>
                  <a:ext uri="{FF2B5EF4-FFF2-40B4-BE49-F238E27FC236}">
                    <a16:creationId xmlns:a16="http://schemas.microsoft.com/office/drawing/2014/main" id="{EAC40B6B-8D5C-5A42-A80C-F86C04B546F1}"/>
                  </a:ext>
                </a:extLst>
              </p:cNvPr>
              <p:cNvSpPr txBox="1">
                <a:spLocks noChangeAspect="1" noChangeArrowheads="1"/>
              </p:cNvSpPr>
              <p:nvPr/>
            </p:nvSpPr>
            <p:spPr bwMode="auto">
              <a:xfrm flipH="1">
                <a:off x="6734747" y="787923"/>
                <a:ext cx="1973554" cy="307777"/>
              </a:xfrm>
              <a:prstGeom prst="rect">
                <a:avLst/>
              </a:prstGeom>
              <a:noFill/>
              <a:ln w="9525">
                <a:noFill/>
                <a:miter lim="800000"/>
                <a:headEnd/>
                <a:tailEnd/>
              </a:ln>
            </p:spPr>
            <p:txBody>
              <a:bodyPr wrap="none">
                <a:prstTxWarp prst="textNoShape">
                  <a:avLst/>
                </a:prstTxWarp>
                <a:spAutoFit/>
              </a:bodyPr>
              <a:lstStyle/>
              <a:p>
                <a:pPr eaLnBrk="0" hangingPunct="0"/>
                <a:r>
                  <a:rPr lang="en-US" sz="1400" dirty="0">
                    <a:solidFill>
                      <a:srgbClr val="FF0000"/>
                    </a:solidFill>
                    <a:latin typeface="Times New Roman" panose="02020603050405020304" pitchFamily="18" charset="0"/>
                    <a:cs typeface="Times New Roman" panose="02020603050405020304" pitchFamily="18" charset="0"/>
                  </a:rPr>
                  <a:t>25.25  GeV  accelerating</a:t>
                </a:r>
              </a:p>
            </p:txBody>
          </p:sp>
        </p:grpSp>
        <p:sp>
          <p:nvSpPr>
            <p:cNvPr id="240" name="Text Box 113">
              <a:extLst>
                <a:ext uri="{FF2B5EF4-FFF2-40B4-BE49-F238E27FC236}">
                  <a16:creationId xmlns:a16="http://schemas.microsoft.com/office/drawing/2014/main" id="{EBAAB3F0-4ED9-6243-ADAA-3F217B4CD084}"/>
                </a:ext>
              </a:extLst>
            </p:cNvPr>
            <p:cNvSpPr txBox="1">
              <a:spLocks noChangeAspect="1" noChangeArrowheads="1"/>
            </p:cNvSpPr>
            <p:nvPr/>
          </p:nvSpPr>
          <p:spPr bwMode="auto">
            <a:xfrm flipH="1">
              <a:off x="6791985" y="4010160"/>
              <a:ext cx="2072940" cy="307777"/>
            </a:xfrm>
            <a:prstGeom prst="rect">
              <a:avLst/>
            </a:prstGeom>
            <a:noFill/>
            <a:ln w="9525">
              <a:noFill/>
              <a:miter lim="800000"/>
              <a:headEnd/>
              <a:tailEnd/>
            </a:ln>
          </p:spPr>
          <p:txBody>
            <a:bodyPr wrap="none">
              <a:prstTxWarp prst="textNoShape">
                <a:avLst/>
              </a:prstTxWarp>
              <a:spAutoFit/>
            </a:bodyPr>
            <a:lstStyle/>
            <a:p>
              <a:pPr eaLnBrk="0" hangingPunct="0"/>
              <a:r>
                <a:rPr lang="en-US" sz="1400" dirty="0">
                  <a:solidFill>
                    <a:srgbClr val="FF0000"/>
                  </a:solidFill>
                  <a:latin typeface="Times New Roman" panose="02020603050405020304" pitchFamily="18" charset="0"/>
                  <a:cs typeface="Times New Roman" panose="02020603050405020304" pitchFamily="18" charset="0"/>
                </a:rPr>
                <a:t>158.33 GeV decelerating  </a:t>
              </a:r>
            </a:p>
          </p:txBody>
        </p:sp>
        <p:sp>
          <p:nvSpPr>
            <p:cNvPr id="241" name="Text Box 113">
              <a:extLst>
                <a:ext uri="{FF2B5EF4-FFF2-40B4-BE49-F238E27FC236}">
                  <a16:creationId xmlns:a16="http://schemas.microsoft.com/office/drawing/2014/main" id="{E8276773-CB31-7042-83A9-3DB4EDFC110B}"/>
                </a:ext>
              </a:extLst>
            </p:cNvPr>
            <p:cNvSpPr txBox="1">
              <a:spLocks noChangeAspect="1" noChangeArrowheads="1"/>
            </p:cNvSpPr>
            <p:nvPr/>
          </p:nvSpPr>
          <p:spPr bwMode="auto">
            <a:xfrm flipH="1">
              <a:off x="6791985" y="4363539"/>
              <a:ext cx="2018438" cy="307777"/>
            </a:xfrm>
            <a:prstGeom prst="rect">
              <a:avLst/>
            </a:prstGeom>
            <a:noFill/>
            <a:ln w="9525">
              <a:noFill/>
              <a:miter lim="800000"/>
              <a:headEnd/>
              <a:tailEnd/>
            </a:ln>
          </p:spPr>
          <p:txBody>
            <a:bodyPr wrap="none">
              <a:prstTxWarp prst="textNoShape">
                <a:avLst/>
              </a:prstTxWarp>
              <a:spAutoFit/>
            </a:bodyPr>
            <a:lstStyle/>
            <a:p>
              <a:pPr eaLnBrk="0" hangingPunct="0"/>
              <a:r>
                <a:rPr lang="en-US" sz="1400" dirty="0">
                  <a:solidFill>
                    <a:srgbClr val="FF0000"/>
                  </a:solidFill>
                  <a:latin typeface="Times New Roman" panose="02020603050405020304" pitchFamily="18" charset="0"/>
                  <a:cs typeface="Times New Roman" panose="02020603050405020304" pitchFamily="18" charset="0"/>
                </a:rPr>
                <a:t>163.12 GeV accelerating </a:t>
              </a:r>
            </a:p>
          </p:txBody>
        </p:sp>
      </p:grpSp>
      <p:sp>
        <p:nvSpPr>
          <p:cNvPr id="243" name="Rectangle 242">
            <a:extLst>
              <a:ext uri="{FF2B5EF4-FFF2-40B4-BE49-F238E27FC236}">
                <a16:creationId xmlns:a16="http://schemas.microsoft.com/office/drawing/2014/main" id="{44622125-78AB-DD4D-98AC-D04339900042}"/>
              </a:ext>
            </a:extLst>
          </p:cNvPr>
          <p:cNvSpPr/>
          <p:nvPr/>
        </p:nvSpPr>
        <p:spPr>
          <a:xfrm>
            <a:off x="5290419" y="1220773"/>
            <a:ext cx="396262" cy="369332"/>
          </a:xfrm>
          <a:prstGeom prst="rect">
            <a:avLst/>
          </a:prstGeom>
        </p:spPr>
        <p:txBody>
          <a:bodyPr wrap="none">
            <a:spAutoFit/>
          </a:bodyPr>
          <a:lstStyle/>
          <a:p>
            <a:r>
              <a:rPr lang="en-US" b="1" dirty="0">
                <a:solidFill>
                  <a:srgbClr val="FF0000"/>
                </a:solidFill>
                <a:latin typeface="Times New Roman" panose="02020603050405020304" pitchFamily="18" charset="0"/>
                <a:cs typeface="Times New Roman" panose="02020603050405020304" pitchFamily="18" charset="0"/>
              </a:rPr>
              <a:t>e</a:t>
            </a:r>
            <a:r>
              <a:rPr lang="en-US" b="1" baseline="30000" dirty="0">
                <a:solidFill>
                  <a:srgbClr val="FF0000"/>
                </a:solidFill>
                <a:latin typeface="Times New Roman" panose="02020603050405020304" pitchFamily="18" charset="0"/>
                <a:cs typeface="Times New Roman" panose="02020603050405020304" pitchFamily="18" charset="0"/>
              </a:rPr>
              <a:t>-</a:t>
            </a:r>
            <a:r>
              <a:rPr lang="en-US" b="1" dirty="0">
                <a:solidFill>
                  <a:srgbClr val="FF0000"/>
                </a:solidFill>
                <a:latin typeface="Times New Roman" panose="02020603050405020304" pitchFamily="18" charset="0"/>
                <a:cs typeface="Times New Roman" panose="02020603050405020304" pitchFamily="18" charset="0"/>
              </a:rPr>
              <a:t> </a:t>
            </a:r>
            <a:endParaRPr lang="en-US" b="1" dirty="0"/>
          </a:p>
        </p:txBody>
      </p:sp>
      <p:sp>
        <p:nvSpPr>
          <p:cNvPr id="244" name="Rectangle 243">
            <a:extLst>
              <a:ext uri="{FF2B5EF4-FFF2-40B4-BE49-F238E27FC236}">
                <a16:creationId xmlns:a16="http://schemas.microsoft.com/office/drawing/2014/main" id="{4DB34A38-AD0D-EA4E-97BA-9E80C3832C86}"/>
              </a:ext>
            </a:extLst>
          </p:cNvPr>
          <p:cNvSpPr/>
          <p:nvPr/>
        </p:nvSpPr>
        <p:spPr>
          <a:xfrm>
            <a:off x="6036315" y="1243231"/>
            <a:ext cx="431528" cy="369332"/>
          </a:xfrm>
          <a:prstGeom prst="rect">
            <a:avLst/>
          </a:prstGeom>
        </p:spPr>
        <p:txBody>
          <a:bodyPr wrap="none">
            <a:spAutoFit/>
          </a:bodyPr>
          <a:lstStyle/>
          <a:p>
            <a:r>
              <a:rPr lang="en-US" b="1" dirty="0">
                <a:solidFill>
                  <a:srgbClr val="FF0000"/>
                </a:solidFill>
                <a:latin typeface="Times New Roman" panose="02020603050405020304" pitchFamily="18" charset="0"/>
                <a:cs typeface="Times New Roman" panose="02020603050405020304" pitchFamily="18" charset="0"/>
              </a:rPr>
              <a:t>e</a:t>
            </a:r>
            <a:r>
              <a:rPr lang="en-US" b="1" baseline="30000" dirty="0">
                <a:solidFill>
                  <a:srgbClr val="FF0000"/>
                </a:solidFill>
                <a:latin typeface="Times New Roman" panose="02020603050405020304" pitchFamily="18" charset="0"/>
                <a:cs typeface="Times New Roman" panose="02020603050405020304" pitchFamily="18" charset="0"/>
              </a:rPr>
              <a:t>+</a:t>
            </a:r>
            <a:r>
              <a:rPr lang="en-US" b="1" dirty="0">
                <a:solidFill>
                  <a:srgbClr val="FF0000"/>
                </a:solidFill>
                <a:latin typeface="Times New Roman" panose="02020603050405020304" pitchFamily="18" charset="0"/>
                <a:cs typeface="Times New Roman" panose="02020603050405020304" pitchFamily="18" charset="0"/>
              </a:rPr>
              <a:t> </a:t>
            </a:r>
            <a:endParaRPr lang="en-US" b="1" dirty="0"/>
          </a:p>
        </p:txBody>
      </p:sp>
      <p:sp>
        <p:nvSpPr>
          <p:cNvPr id="247" name="Title 246">
            <a:extLst>
              <a:ext uri="{FF2B5EF4-FFF2-40B4-BE49-F238E27FC236}">
                <a16:creationId xmlns:a16="http://schemas.microsoft.com/office/drawing/2014/main" id="{53769CA4-BB91-9B48-AA8B-BC1895759A86}"/>
              </a:ext>
            </a:extLst>
          </p:cNvPr>
          <p:cNvSpPr>
            <a:spLocks noGrp="1"/>
          </p:cNvSpPr>
          <p:nvPr>
            <p:ph type="title"/>
          </p:nvPr>
        </p:nvSpPr>
        <p:spPr>
          <a:xfrm>
            <a:off x="248617" y="-9437"/>
            <a:ext cx="8806058" cy="941540"/>
          </a:xfrm>
        </p:spPr>
        <p:txBody>
          <a:bodyPr>
            <a:noAutofit/>
          </a:bodyPr>
          <a:lstStyle/>
          <a:p>
            <a:pPr algn="ctr"/>
            <a:r>
              <a:rPr lang="en-US" sz="3200" dirty="0"/>
              <a:t>Possible arcs layout for 4-path of 182.5 GeV ERL</a:t>
            </a:r>
            <a:br>
              <a:rPr lang="en-US" sz="3200" dirty="0"/>
            </a:br>
            <a:r>
              <a:rPr lang="en-US" sz="2000" dirty="0">
                <a:ea typeface="Comic Sans MS" pitchFamily="-110" charset="0"/>
              </a:rPr>
              <a:t>Electrons and positrons alternate the inside and outside passes </a:t>
            </a:r>
            <a:endParaRPr lang="en-US" sz="3200" dirty="0"/>
          </a:p>
        </p:txBody>
      </p:sp>
      <p:sp>
        <p:nvSpPr>
          <p:cNvPr id="248" name="TextBox 495">
            <a:extLst>
              <a:ext uri="{FF2B5EF4-FFF2-40B4-BE49-F238E27FC236}">
                <a16:creationId xmlns:a16="http://schemas.microsoft.com/office/drawing/2014/main" id="{FA5C6508-260F-F44A-9DCA-2359530C0B53}"/>
              </a:ext>
            </a:extLst>
          </p:cNvPr>
          <p:cNvSpPr txBox="1">
            <a:spLocks noChangeArrowheads="1"/>
          </p:cNvSpPr>
          <p:nvPr/>
        </p:nvSpPr>
        <p:spPr bwMode="auto">
          <a:xfrm>
            <a:off x="4741179" y="953879"/>
            <a:ext cx="4086300" cy="369332"/>
          </a:xfrm>
          <a:prstGeom prst="rect">
            <a:avLst/>
          </a:prstGeom>
          <a:noFill/>
          <a:ln w="9525">
            <a:noFill/>
            <a:miter lim="800000"/>
            <a:headEnd/>
            <a:tailEnd/>
          </a:ln>
        </p:spPr>
        <p:txBody>
          <a:bodyPr wrap="square">
            <a:prstTxWarp prst="textNoShape">
              <a:avLst/>
            </a:prstTxWarp>
            <a:spAutoFit/>
          </a:bodyPr>
          <a:lstStyle/>
          <a:p>
            <a:pPr algn="ctr"/>
            <a:r>
              <a:rPr lang="en-US" dirty="0">
                <a:latin typeface="Times New Roman" panose="02020603050405020304" pitchFamily="18" charset="0"/>
                <a:ea typeface="Comic Sans MS" pitchFamily="-110" charset="0"/>
                <a:cs typeface="Times New Roman" panose="02020603050405020304" pitchFamily="18" charset="0"/>
              </a:rPr>
              <a:t>Main portion (5/6) of the ring arcs</a:t>
            </a:r>
          </a:p>
        </p:txBody>
      </p:sp>
      <p:sp>
        <p:nvSpPr>
          <p:cNvPr id="249" name="TextBox 495">
            <a:extLst>
              <a:ext uri="{FF2B5EF4-FFF2-40B4-BE49-F238E27FC236}">
                <a16:creationId xmlns:a16="http://schemas.microsoft.com/office/drawing/2014/main" id="{644691C1-8F64-F345-8211-4B4CE63966E6}"/>
              </a:ext>
            </a:extLst>
          </p:cNvPr>
          <p:cNvSpPr txBox="1">
            <a:spLocks noChangeArrowheads="1"/>
          </p:cNvSpPr>
          <p:nvPr/>
        </p:nvSpPr>
        <p:spPr bwMode="auto">
          <a:xfrm>
            <a:off x="45901" y="941882"/>
            <a:ext cx="4086300" cy="369332"/>
          </a:xfrm>
          <a:prstGeom prst="rect">
            <a:avLst/>
          </a:prstGeom>
          <a:noFill/>
          <a:ln w="9525">
            <a:noFill/>
            <a:miter lim="800000"/>
            <a:headEnd/>
            <a:tailEnd/>
          </a:ln>
        </p:spPr>
        <p:txBody>
          <a:bodyPr wrap="square">
            <a:prstTxWarp prst="textNoShape">
              <a:avLst/>
            </a:prstTxWarp>
            <a:spAutoFit/>
          </a:bodyPr>
          <a:lstStyle/>
          <a:p>
            <a:pPr algn="ctr"/>
            <a:r>
              <a:rPr lang="en-US" dirty="0">
                <a:latin typeface="Times New Roman" panose="02020603050405020304" pitchFamily="18" charset="0"/>
                <a:ea typeface="Comic Sans MS" pitchFamily="-110" charset="0"/>
                <a:cs typeface="Times New Roman" panose="02020603050405020304" pitchFamily="18" charset="0"/>
              </a:rPr>
              <a:t>IRs side arcs (after linac 2)</a:t>
            </a:r>
          </a:p>
        </p:txBody>
      </p:sp>
      <p:grpSp>
        <p:nvGrpSpPr>
          <p:cNvPr id="250" name="Group 480">
            <a:extLst>
              <a:ext uri="{FF2B5EF4-FFF2-40B4-BE49-F238E27FC236}">
                <a16:creationId xmlns:a16="http://schemas.microsoft.com/office/drawing/2014/main" id="{F9EC6E84-655F-E54A-846B-EF74EB77AF35}"/>
              </a:ext>
            </a:extLst>
          </p:cNvPr>
          <p:cNvGrpSpPr>
            <a:grpSpLocks noChangeAspect="1"/>
          </p:cNvGrpSpPr>
          <p:nvPr/>
        </p:nvGrpSpPr>
        <p:grpSpPr>
          <a:xfrm>
            <a:off x="2512693" y="2745785"/>
            <a:ext cx="629867" cy="330067"/>
            <a:chOff x="4166066" y="3056387"/>
            <a:chExt cx="2519466" cy="1320268"/>
          </a:xfrm>
        </p:grpSpPr>
        <p:grpSp>
          <p:nvGrpSpPr>
            <p:cNvPr id="251" name="Group 86">
              <a:extLst>
                <a:ext uri="{FF2B5EF4-FFF2-40B4-BE49-F238E27FC236}">
                  <a16:creationId xmlns:a16="http://schemas.microsoft.com/office/drawing/2014/main" id="{E068BB3A-8CAF-5B4F-AE51-F8D80C7F6610}"/>
                </a:ext>
              </a:extLst>
            </p:cNvPr>
            <p:cNvGrpSpPr>
              <a:grpSpLocks noChangeAspect="1"/>
            </p:cNvGrpSpPr>
            <p:nvPr/>
          </p:nvGrpSpPr>
          <p:grpSpPr bwMode="auto">
            <a:xfrm>
              <a:off x="4166066" y="3056387"/>
              <a:ext cx="1406168" cy="1320268"/>
              <a:chOff x="1815" y="2475"/>
              <a:chExt cx="492" cy="547"/>
            </a:xfrm>
          </p:grpSpPr>
          <p:grpSp>
            <p:nvGrpSpPr>
              <p:cNvPr id="256" name="Group 87">
                <a:extLst>
                  <a:ext uri="{FF2B5EF4-FFF2-40B4-BE49-F238E27FC236}">
                    <a16:creationId xmlns:a16="http://schemas.microsoft.com/office/drawing/2014/main" id="{C3ABDEAB-667B-EC4A-B584-F05EEF6EC321}"/>
                  </a:ext>
                </a:extLst>
              </p:cNvPr>
              <p:cNvGrpSpPr>
                <a:grpSpLocks noChangeAspect="1"/>
              </p:cNvGrpSpPr>
              <p:nvPr/>
            </p:nvGrpSpPr>
            <p:grpSpPr bwMode="auto">
              <a:xfrm>
                <a:off x="1815" y="2475"/>
                <a:ext cx="492" cy="273"/>
                <a:chOff x="1815" y="2475"/>
                <a:chExt cx="492" cy="273"/>
              </a:xfrm>
            </p:grpSpPr>
            <p:sp>
              <p:nvSpPr>
                <p:cNvPr id="261" name="Rectangle 88">
                  <a:extLst>
                    <a:ext uri="{FF2B5EF4-FFF2-40B4-BE49-F238E27FC236}">
                      <a16:creationId xmlns:a16="http://schemas.microsoft.com/office/drawing/2014/main" id="{1D53D4D5-DD17-944D-BEB5-23B9CEFF079C}"/>
                    </a:ext>
                  </a:extLst>
                </p:cNvPr>
                <p:cNvSpPr>
                  <a:spLocks noChangeAspect="1" noChangeArrowheads="1"/>
                </p:cNvSpPr>
                <p:nvPr/>
              </p:nvSpPr>
              <p:spPr bwMode="auto">
                <a:xfrm rot="20160000">
                  <a:off x="1910" y="2643"/>
                  <a:ext cx="62" cy="62"/>
                </a:xfrm>
                <a:prstGeom prst="rect">
                  <a:avLst/>
                </a:prstGeom>
                <a:solidFill>
                  <a:srgbClr val="FF0000"/>
                </a:solidFill>
                <a:ln w="9525">
                  <a:solidFill>
                    <a:srgbClr val="FF0000"/>
                  </a:solidFill>
                  <a:miter lim="800000"/>
                  <a:headEnd/>
                  <a:tailEnd/>
                </a:ln>
              </p:spPr>
              <p:txBody>
                <a:bodyPr wrap="none" anchor="ctr">
                  <a:prstTxWarp prst="textNoShape">
                    <a:avLst/>
                  </a:prstTxWarp>
                </a:bodyPr>
                <a:lstStyle/>
                <a:p>
                  <a:pPr eaLnBrk="0" hangingPunct="0"/>
                  <a:endParaRPr lang="en-US" sz="900" dirty="0">
                    <a:latin typeface="Comic Sans MS"/>
                    <a:cs typeface="Comic Sans MS"/>
                  </a:endParaRPr>
                </a:p>
              </p:txBody>
            </p:sp>
            <p:sp>
              <p:nvSpPr>
                <p:cNvPr id="262" name="Freeform 89">
                  <a:extLst>
                    <a:ext uri="{FF2B5EF4-FFF2-40B4-BE49-F238E27FC236}">
                      <a16:creationId xmlns:a16="http://schemas.microsoft.com/office/drawing/2014/main" id="{0D87E88E-E8DF-6049-9E39-4AC0F4E4AD54}"/>
                    </a:ext>
                  </a:extLst>
                </p:cNvPr>
                <p:cNvSpPr>
                  <a:spLocks noChangeAspect="1"/>
                </p:cNvSpPr>
                <p:nvPr/>
              </p:nvSpPr>
              <p:spPr bwMode="auto">
                <a:xfrm>
                  <a:off x="1815" y="2490"/>
                  <a:ext cx="492" cy="258"/>
                </a:xfrm>
                <a:custGeom>
                  <a:avLst/>
                  <a:gdLst>
                    <a:gd name="T0" fmla="*/ 104 w 492"/>
                    <a:gd name="T1" fmla="*/ 258 h 258"/>
                    <a:gd name="T2" fmla="*/ 0 w 492"/>
                    <a:gd name="T3" fmla="*/ 258 h 258"/>
                    <a:gd name="T4" fmla="*/ 0 w 492"/>
                    <a:gd name="T5" fmla="*/ 0 h 258"/>
                    <a:gd name="T6" fmla="*/ 364 w 492"/>
                    <a:gd name="T7" fmla="*/ 0 h 258"/>
                    <a:gd name="T8" fmla="*/ 492 w 492"/>
                    <a:gd name="T9" fmla="*/ 218 h 258"/>
                    <a:gd name="T10" fmla="*/ 190 w 492"/>
                    <a:gd name="T11" fmla="*/ 218 h 258"/>
                    <a:gd name="T12" fmla="*/ 146 w 492"/>
                    <a:gd name="T13" fmla="*/ 128 h 258"/>
                    <a:gd name="T14" fmla="*/ 80 w 492"/>
                    <a:gd name="T15" fmla="*/ 162 h 258"/>
                    <a:gd name="T16" fmla="*/ 104 w 492"/>
                    <a:gd name="T17" fmla="*/ 258 h 25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92"/>
                    <a:gd name="T28" fmla="*/ 0 h 258"/>
                    <a:gd name="T29" fmla="*/ 492 w 492"/>
                    <a:gd name="T30" fmla="*/ 258 h 25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92" h="258">
                      <a:moveTo>
                        <a:pt x="104" y="258"/>
                      </a:moveTo>
                      <a:lnTo>
                        <a:pt x="0" y="258"/>
                      </a:lnTo>
                      <a:lnTo>
                        <a:pt x="0" y="0"/>
                      </a:lnTo>
                      <a:lnTo>
                        <a:pt x="364" y="0"/>
                      </a:lnTo>
                      <a:lnTo>
                        <a:pt x="492" y="218"/>
                      </a:lnTo>
                      <a:lnTo>
                        <a:pt x="190" y="218"/>
                      </a:lnTo>
                      <a:lnTo>
                        <a:pt x="146" y="128"/>
                      </a:lnTo>
                      <a:lnTo>
                        <a:pt x="80" y="162"/>
                      </a:lnTo>
                      <a:lnTo>
                        <a:pt x="104" y="258"/>
                      </a:lnTo>
                      <a:close/>
                    </a:path>
                  </a:pathLst>
                </a:custGeom>
                <a:solidFill>
                  <a:schemeClr val="hlink"/>
                </a:solidFill>
                <a:ln w="9525">
                  <a:solidFill>
                    <a:schemeClr val="tx1"/>
                  </a:solidFill>
                  <a:round/>
                  <a:headEnd/>
                  <a:tailEnd/>
                </a:ln>
              </p:spPr>
              <p:txBody>
                <a:bodyPr wrap="none" anchor="ctr">
                  <a:prstTxWarp prst="textNoShape">
                    <a:avLst/>
                  </a:prstTxWarp>
                </a:bodyPr>
                <a:lstStyle/>
                <a:p>
                  <a:pPr eaLnBrk="0" hangingPunct="0"/>
                  <a:endParaRPr lang="en-US" sz="900" dirty="0">
                    <a:latin typeface="Comic Sans MS"/>
                    <a:cs typeface="Comic Sans MS"/>
                  </a:endParaRPr>
                </a:p>
              </p:txBody>
            </p:sp>
            <p:sp>
              <p:nvSpPr>
                <p:cNvPr id="263" name="Rectangle 90">
                  <a:extLst>
                    <a:ext uri="{FF2B5EF4-FFF2-40B4-BE49-F238E27FC236}">
                      <a16:creationId xmlns:a16="http://schemas.microsoft.com/office/drawing/2014/main" id="{BBB92FA6-E211-4040-8D46-76978EC03C67}"/>
                    </a:ext>
                  </a:extLst>
                </p:cNvPr>
                <p:cNvSpPr>
                  <a:spLocks noChangeAspect="1" noChangeArrowheads="1"/>
                </p:cNvSpPr>
                <p:nvPr/>
              </p:nvSpPr>
              <p:spPr bwMode="auto">
                <a:xfrm rot="19560000">
                  <a:off x="2198" y="2475"/>
                  <a:ext cx="62" cy="62"/>
                </a:xfrm>
                <a:prstGeom prst="rect">
                  <a:avLst/>
                </a:prstGeom>
                <a:solidFill>
                  <a:srgbClr val="FF0000"/>
                </a:solidFill>
                <a:ln w="9525">
                  <a:solidFill>
                    <a:srgbClr val="FF0000"/>
                  </a:solidFill>
                  <a:miter lim="800000"/>
                  <a:headEnd/>
                  <a:tailEnd/>
                </a:ln>
              </p:spPr>
              <p:txBody>
                <a:bodyPr wrap="none" anchor="ctr">
                  <a:prstTxWarp prst="textNoShape">
                    <a:avLst/>
                  </a:prstTxWarp>
                </a:bodyPr>
                <a:lstStyle/>
                <a:p>
                  <a:pPr eaLnBrk="0" hangingPunct="0"/>
                  <a:endParaRPr lang="en-US" sz="900" dirty="0">
                    <a:latin typeface="Comic Sans MS"/>
                    <a:cs typeface="Comic Sans MS"/>
                  </a:endParaRPr>
                </a:p>
              </p:txBody>
            </p:sp>
          </p:grpSp>
          <p:grpSp>
            <p:nvGrpSpPr>
              <p:cNvPr id="257" name="Group 91">
                <a:extLst>
                  <a:ext uri="{FF2B5EF4-FFF2-40B4-BE49-F238E27FC236}">
                    <a16:creationId xmlns:a16="http://schemas.microsoft.com/office/drawing/2014/main" id="{FE1C1FFD-C476-4449-A1D8-76F97FF2AEE8}"/>
                  </a:ext>
                </a:extLst>
              </p:cNvPr>
              <p:cNvGrpSpPr>
                <a:grpSpLocks noChangeAspect="1"/>
              </p:cNvGrpSpPr>
              <p:nvPr/>
            </p:nvGrpSpPr>
            <p:grpSpPr bwMode="auto">
              <a:xfrm flipV="1">
                <a:off x="1815" y="2749"/>
                <a:ext cx="492" cy="273"/>
                <a:chOff x="1813" y="2475"/>
                <a:chExt cx="492" cy="273"/>
              </a:xfrm>
            </p:grpSpPr>
            <p:sp>
              <p:nvSpPr>
                <p:cNvPr id="258" name="Rectangle 92">
                  <a:extLst>
                    <a:ext uri="{FF2B5EF4-FFF2-40B4-BE49-F238E27FC236}">
                      <a16:creationId xmlns:a16="http://schemas.microsoft.com/office/drawing/2014/main" id="{9F1679B8-1A70-E748-8170-5F70E0C344B7}"/>
                    </a:ext>
                  </a:extLst>
                </p:cNvPr>
                <p:cNvSpPr>
                  <a:spLocks noChangeAspect="1" noChangeArrowheads="1"/>
                </p:cNvSpPr>
                <p:nvPr/>
              </p:nvSpPr>
              <p:spPr bwMode="auto">
                <a:xfrm rot="20220000">
                  <a:off x="1910" y="2643"/>
                  <a:ext cx="62" cy="62"/>
                </a:xfrm>
                <a:prstGeom prst="rect">
                  <a:avLst/>
                </a:prstGeom>
                <a:solidFill>
                  <a:srgbClr val="FF0000"/>
                </a:solidFill>
                <a:ln w="9525">
                  <a:solidFill>
                    <a:srgbClr val="FF0000"/>
                  </a:solidFill>
                  <a:miter lim="800000"/>
                  <a:headEnd/>
                  <a:tailEnd/>
                </a:ln>
              </p:spPr>
              <p:txBody>
                <a:bodyPr wrap="none" anchor="ctr">
                  <a:prstTxWarp prst="textNoShape">
                    <a:avLst/>
                  </a:prstTxWarp>
                </a:bodyPr>
                <a:lstStyle/>
                <a:p>
                  <a:pPr eaLnBrk="0" hangingPunct="0"/>
                  <a:endParaRPr lang="en-US" sz="900" dirty="0">
                    <a:latin typeface="Comic Sans MS"/>
                    <a:cs typeface="Comic Sans MS"/>
                  </a:endParaRPr>
                </a:p>
              </p:txBody>
            </p:sp>
            <p:sp>
              <p:nvSpPr>
                <p:cNvPr id="259" name="Freeform 93">
                  <a:extLst>
                    <a:ext uri="{FF2B5EF4-FFF2-40B4-BE49-F238E27FC236}">
                      <a16:creationId xmlns:a16="http://schemas.microsoft.com/office/drawing/2014/main" id="{51C4452B-E441-1548-BB7E-8C256CE64FA8}"/>
                    </a:ext>
                  </a:extLst>
                </p:cNvPr>
                <p:cNvSpPr>
                  <a:spLocks noChangeAspect="1"/>
                </p:cNvSpPr>
                <p:nvPr/>
              </p:nvSpPr>
              <p:spPr bwMode="auto">
                <a:xfrm>
                  <a:off x="1813" y="2490"/>
                  <a:ext cx="492" cy="258"/>
                </a:xfrm>
                <a:custGeom>
                  <a:avLst/>
                  <a:gdLst>
                    <a:gd name="T0" fmla="*/ 104 w 492"/>
                    <a:gd name="T1" fmla="*/ 258 h 258"/>
                    <a:gd name="T2" fmla="*/ 0 w 492"/>
                    <a:gd name="T3" fmla="*/ 258 h 258"/>
                    <a:gd name="T4" fmla="*/ 0 w 492"/>
                    <a:gd name="T5" fmla="*/ 0 h 258"/>
                    <a:gd name="T6" fmla="*/ 364 w 492"/>
                    <a:gd name="T7" fmla="*/ 0 h 258"/>
                    <a:gd name="T8" fmla="*/ 492 w 492"/>
                    <a:gd name="T9" fmla="*/ 218 h 258"/>
                    <a:gd name="T10" fmla="*/ 190 w 492"/>
                    <a:gd name="T11" fmla="*/ 218 h 258"/>
                    <a:gd name="T12" fmla="*/ 146 w 492"/>
                    <a:gd name="T13" fmla="*/ 128 h 258"/>
                    <a:gd name="T14" fmla="*/ 80 w 492"/>
                    <a:gd name="T15" fmla="*/ 162 h 258"/>
                    <a:gd name="T16" fmla="*/ 104 w 492"/>
                    <a:gd name="T17" fmla="*/ 258 h 25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92"/>
                    <a:gd name="T28" fmla="*/ 0 h 258"/>
                    <a:gd name="T29" fmla="*/ 492 w 492"/>
                    <a:gd name="T30" fmla="*/ 258 h 25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92" h="258">
                      <a:moveTo>
                        <a:pt x="104" y="258"/>
                      </a:moveTo>
                      <a:lnTo>
                        <a:pt x="0" y="258"/>
                      </a:lnTo>
                      <a:lnTo>
                        <a:pt x="0" y="0"/>
                      </a:lnTo>
                      <a:lnTo>
                        <a:pt x="364" y="0"/>
                      </a:lnTo>
                      <a:lnTo>
                        <a:pt x="492" y="218"/>
                      </a:lnTo>
                      <a:lnTo>
                        <a:pt x="190" y="218"/>
                      </a:lnTo>
                      <a:lnTo>
                        <a:pt x="146" y="128"/>
                      </a:lnTo>
                      <a:lnTo>
                        <a:pt x="80" y="162"/>
                      </a:lnTo>
                      <a:lnTo>
                        <a:pt x="104" y="258"/>
                      </a:lnTo>
                      <a:close/>
                    </a:path>
                  </a:pathLst>
                </a:custGeom>
                <a:solidFill>
                  <a:schemeClr val="hlink"/>
                </a:solidFill>
                <a:ln w="9525">
                  <a:solidFill>
                    <a:schemeClr val="tx1"/>
                  </a:solidFill>
                  <a:round/>
                  <a:headEnd/>
                  <a:tailEnd/>
                </a:ln>
              </p:spPr>
              <p:txBody>
                <a:bodyPr wrap="none" anchor="ctr">
                  <a:prstTxWarp prst="textNoShape">
                    <a:avLst/>
                  </a:prstTxWarp>
                </a:bodyPr>
                <a:lstStyle/>
                <a:p>
                  <a:pPr eaLnBrk="0" hangingPunct="0"/>
                  <a:endParaRPr lang="en-US" sz="900" dirty="0">
                    <a:latin typeface="Comic Sans MS"/>
                    <a:cs typeface="Comic Sans MS"/>
                  </a:endParaRPr>
                </a:p>
              </p:txBody>
            </p:sp>
            <p:sp>
              <p:nvSpPr>
                <p:cNvPr id="260" name="Rectangle 94">
                  <a:extLst>
                    <a:ext uri="{FF2B5EF4-FFF2-40B4-BE49-F238E27FC236}">
                      <a16:creationId xmlns:a16="http://schemas.microsoft.com/office/drawing/2014/main" id="{FE08091D-8F1C-CC49-A89F-4432F2120FDE}"/>
                    </a:ext>
                  </a:extLst>
                </p:cNvPr>
                <p:cNvSpPr>
                  <a:spLocks noChangeAspect="1" noChangeArrowheads="1"/>
                </p:cNvSpPr>
                <p:nvPr/>
              </p:nvSpPr>
              <p:spPr bwMode="auto">
                <a:xfrm rot="19560000">
                  <a:off x="2198" y="2475"/>
                  <a:ext cx="62" cy="62"/>
                </a:xfrm>
                <a:prstGeom prst="rect">
                  <a:avLst/>
                </a:prstGeom>
                <a:solidFill>
                  <a:srgbClr val="FF0000"/>
                </a:solidFill>
                <a:ln w="9525">
                  <a:solidFill>
                    <a:srgbClr val="FF0000"/>
                  </a:solidFill>
                  <a:miter lim="800000"/>
                  <a:headEnd/>
                  <a:tailEnd/>
                </a:ln>
              </p:spPr>
              <p:txBody>
                <a:bodyPr wrap="none" anchor="ctr">
                  <a:prstTxWarp prst="textNoShape">
                    <a:avLst/>
                  </a:prstTxWarp>
                </a:bodyPr>
                <a:lstStyle/>
                <a:p>
                  <a:pPr eaLnBrk="0" hangingPunct="0"/>
                  <a:endParaRPr lang="en-US" sz="900" dirty="0">
                    <a:latin typeface="Comic Sans MS"/>
                    <a:cs typeface="Comic Sans MS"/>
                  </a:endParaRPr>
                </a:p>
              </p:txBody>
            </p:sp>
          </p:grpSp>
        </p:grpSp>
        <p:sp>
          <p:nvSpPr>
            <p:cNvPr id="252" name="Block Arc 251">
              <a:extLst>
                <a:ext uri="{FF2B5EF4-FFF2-40B4-BE49-F238E27FC236}">
                  <a16:creationId xmlns:a16="http://schemas.microsoft.com/office/drawing/2014/main" id="{EEB2E792-FBA9-A941-B96A-1337CB26AEBF}"/>
                </a:ext>
              </a:extLst>
            </p:cNvPr>
            <p:cNvSpPr/>
            <p:nvPr/>
          </p:nvSpPr>
          <p:spPr>
            <a:xfrm>
              <a:off x="5588252" y="3170070"/>
              <a:ext cx="1097280" cy="1097280"/>
            </a:xfrm>
            <a:prstGeom prst="blockArc">
              <a:avLst>
                <a:gd name="adj1" fmla="val 11067651"/>
                <a:gd name="adj2" fmla="val 10455262"/>
                <a:gd name="adj3" fmla="val 3178"/>
              </a:avLst>
            </a:prstGeom>
            <a:solidFill>
              <a:srgbClr val="000090"/>
            </a:solidFill>
            <a:ln>
              <a:solidFill>
                <a:srgbClr val="00009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sp>
          <p:nvSpPr>
            <p:cNvPr id="253" name="Rounded Rectangle 252">
              <a:extLst>
                <a:ext uri="{FF2B5EF4-FFF2-40B4-BE49-F238E27FC236}">
                  <a16:creationId xmlns:a16="http://schemas.microsoft.com/office/drawing/2014/main" id="{96F9CBB1-CB58-8041-8E15-001C7C9BD8F6}"/>
                </a:ext>
              </a:extLst>
            </p:cNvPr>
            <p:cNvSpPr/>
            <p:nvPr/>
          </p:nvSpPr>
          <p:spPr>
            <a:xfrm>
              <a:off x="4999853" y="3634286"/>
              <a:ext cx="631010" cy="164592"/>
            </a:xfrm>
            <a:prstGeom prst="roundRect">
              <a:avLst/>
            </a:prstGeom>
            <a:solidFill>
              <a:srgbClr val="000090"/>
            </a:solidFill>
            <a:ln>
              <a:solidFill>
                <a:srgbClr val="00009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54" name="Rounded Rectangle 253">
              <a:extLst>
                <a:ext uri="{FF2B5EF4-FFF2-40B4-BE49-F238E27FC236}">
                  <a16:creationId xmlns:a16="http://schemas.microsoft.com/office/drawing/2014/main" id="{64D7B5FF-B7B0-5D4C-80AD-2356EF358296}"/>
                </a:ext>
              </a:extLst>
            </p:cNvPr>
            <p:cNvSpPr/>
            <p:nvPr/>
          </p:nvSpPr>
          <p:spPr>
            <a:xfrm>
              <a:off x="5060949" y="3656553"/>
              <a:ext cx="618229" cy="118872"/>
            </a:xfrm>
            <a:prstGeom prst="round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55" name="Oval 254">
              <a:extLst>
                <a:ext uri="{FF2B5EF4-FFF2-40B4-BE49-F238E27FC236}">
                  <a16:creationId xmlns:a16="http://schemas.microsoft.com/office/drawing/2014/main" id="{85798741-EA4D-2143-B344-78728E5F6D5E}"/>
                </a:ext>
              </a:extLst>
            </p:cNvPr>
            <p:cNvSpPr/>
            <p:nvPr/>
          </p:nvSpPr>
          <p:spPr>
            <a:xfrm>
              <a:off x="5200650" y="3694093"/>
              <a:ext cx="45720" cy="45720"/>
            </a:xfrm>
            <a:prstGeom prst="ellipse">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grpSp>
        <p:nvGrpSpPr>
          <p:cNvPr id="264" name="Group 480">
            <a:extLst>
              <a:ext uri="{FF2B5EF4-FFF2-40B4-BE49-F238E27FC236}">
                <a16:creationId xmlns:a16="http://schemas.microsoft.com/office/drawing/2014/main" id="{2E17D2F0-E433-8342-9CF7-1AC4E0E753DC}"/>
              </a:ext>
            </a:extLst>
          </p:cNvPr>
          <p:cNvGrpSpPr>
            <a:grpSpLocks noChangeAspect="1"/>
          </p:cNvGrpSpPr>
          <p:nvPr/>
        </p:nvGrpSpPr>
        <p:grpSpPr>
          <a:xfrm>
            <a:off x="2509835" y="2405977"/>
            <a:ext cx="629867" cy="330067"/>
            <a:chOff x="4166066" y="3056387"/>
            <a:chExt cx="2519466" cy="1320268"/>
          </a:xfrm>
        </p:grpSpPr>
        <p:grpSp>
          <p:nvGrpSpPr>
            <p:cNvPr id="265" name="Group 86">
              <a:extLst>
                <a:ext uri="{FF2B5EF4-FFF2-40B4-BE49-F238E27FC236}">
                  <a16:creationId xmlns:a16="http://schemas.microsoft.com/office/drawing/2014/main" id="{D6420A36-6DAC-A042-9E31-D64F980B8878}"/>
                </a:ext>
              </a:extLst>
            </p:cNvPr>
            <p:cNvGrpSpPr>
              <a:grpSpLocks noChangeAspect="1"/>
            </p:cNvGrpSpPr>
            <p:nvPr/>
          </p:nvGrpSpPr>
          <p:grpSpPr bwMode="auto">
            <a:xfrm>
              <a:off x="4166066" y="3056387"/>
              <a:ext cx="1406168" cy="1320268"/>
              <a:chOff x="1815" y="2475"/>
              <a:chExt cx="492" cy="547"/>
            </a:xfrm>
          </p:grpSpPr>
          <p:grpSp>
            <p:nvGrpSpPr>
              <p:cNvPr id="270" name="Group 87">
                <a:extLst>
                  <a:ext uri="{FF2B5EF4-FFF2-40B4-BE49-F238E27FC236}">
                    <a16:creationId xmlns:a16="http://schemas.microsoft.com/office/drawing/2014/main" id="{F5D7369C-3221-5946-8DF0-FEE873BF794B}"/>
                  </a:ext>
                </a:extLst>
              </p:cNvPr>
              <p:cNvGrpSpPr>
                <a:grpSpLocks noChangeAspect="1"/>
              </p:cNvGrpSpPr>
              <p:nvPr/>
            </p:nvGrpSpPr>
            <p:grpSpPr bwMode="auto">
              <a:xfrm>
                <a:off x="1815" y="2475"/>
                <a:ext cx="492" cy="273"/>
                <a:chOff x="1815" y="2475"/>
                <a:chExt cx="492" cy="273"/>
              </a:xfrm>
            </p:grpSpPr>
            <p:sp>
              <p:nvSpPr>
                <p:cNvPr id="275" name="Rectangle 88">
                  <a:extLst>
                    <a:ext uri="{FF2B5EF4-FFF2-40B4-BE49-F238E27FC236}">
                      <a16:creationId xmlns:a16="http://schemas.microsoft.com/office/drawing/2014/main" id="{F0E10321-5583-F443-9F58-B856FE1E99C8}"/>
                    </a:ext>
                  </a:extLst>
                </p:cNvPr>
                <p:cNvSpPr>
                  <a:spLocks noChangeAspect="1" noChangeArrowheads="1"/>
                </p:cNvSpPr>
                <p:nvPr/>
              </p:nvSpPr>
              <p:spPr bwMode="auto">
                <a:xfrm rot="20160000">
                  <a:off x="1910" y="2643"/>
                  <a:ext cx="62" cy="62"/>
                </a:xfrm>
                <a:prstGeom prst="rect">
                  <a:avLst/>
                </a:prstGeom>
                <a:solidFill>
                  <a:srgbClr val="FF0000"/>
                </a:solidFill>
                <a:ln w="9525">
                  <a:solidFill>
                    <a:srgbClr val="FF0000"/>
                  </a:solidFill>
                  <a:miter lim="800000"/>
                  <a:headEnd/>
                  <a:tailEnd/>
                </a:ln>
              </p:spPr>
              <p:txBody>
                <a:bodyPr wrap="none" anchor="ctr">
                  <a:prstTxWarp prst="textNoShape">
                    <a:avLst/>
                  </a:prstTxWarp>
                </a:bodyPr>
                <a:lstStyle/>
                <a:p>
                  <a:pPr eaLnBrk="0" hangingPunct="0"/>
                  <a:endParaRPr lang="en-US" sz="900" dirty="0">
                    <a:latin typeface="Comic Sans MS"/>
                    <a:cs typeface="Comic Sans MS"/>
                  </a:endParaRPr>
                </a:p>
              </p:txBody>
            </p:sp>
            <p:sp>
              <p:nvSpPr>
                <p:cNvPr id="276" name="Freeform 89">
                  <a:extLst>
                    <a:ext uri="{FF2B5EF4-FFF2-40B4-BE49-F238E27FC236}">
                      <a16:creationId xmlns:a16="http://schemas.microsoft.com/office/drawing/2014/main" id="{BBDE2030-EB8F-594A-866A-C3C11CF4579E}"/>
                    </a:ext>
                  </a:extLst>
                </p:cNvPr>
                <p:cNvSpPr>
                  <a:spLocks noChangeAspect="1"/>
                </p:cNvSpPr>
                <p:nvPr/>
              </p:nvSpPr>
              <p:spPr bwMode="auto">
                <a:xfrm>
                  <a:off x="1815" y="2490"/>
                  <a:ext cx="492" cy="258"/>
                </a:xfrm>
                <a:custGeom>
                  <a:avLst/>
                  <a:gdLst>
                    <a:gd name="T0" fmla="*/ 104 w 492"/>
                    <a:gd name="T1" fmla="*/ 258 h 258"/>
                    <a:gd name="T2" fmla="*/ 0 w 492"/>
                    <a:gd name="T3" fmla="*/ 258 h 258"/>
                    <a:gd name="T4" fmla="*/ 0 w 492"/>
                    <a:gd name="T5" fmla="*/ 0 h 258"/>
                    <a:gd name="T6" fmla="*/ 364 w 492"/>
                    <a:gd name="T7" fmla="*/ 0 h 258"/>
                    <a:gd name="T8" fmla="*/ 492 w 492"/>
                    <a:gd name="T9" fmla="*/ 218 h 258"/>
                    <a:gd name="T10" fmla="*/ 190 w 492"/>
                    <a:gd name="T11" fmla="*/ 218 h 258"/>
                    <a:gd name="T12" fmla="*/ 146 w 492"/>
                    <a:gd name="T13" fmla="*/ 128 h 258"/>
                    <a:gd name="T14" fmla="*/ 80 w 492"/>
                    <a:gd name="T15" fmla="*/ 162 h 258"/>
                    <a:gd name="T16" fmla="*/ 104 w 492"/>
                    <a:gd name="T17" fmla="*/ 258 h 25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92"/>
                    <a:gd name="T28" fmla="*/ 0 h 258"/>
                    <a:gd name="T29" fmla="*/ 492 w 492"/>
                    <a:gd name="T30" fmla="*/ 258 h 25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92" h="258">
                      <a:moveTo>
                        <a:pt x="104" y="258"/>
                      </a:moveTo>
                      <a:lnTo>
                        <a:pt x="0" y="258"/>
                      </a:lnTo>
                      <a:lnTo>
                        <a:pt x="0" y="0"/>
                      </a:lnTo>
                      <a:lnTo>
                        <a:pt x="364" y="0"/>
                      </a:lnTo>
                      <a:lnTo>
                        <a:pt x="492" y="218"/>
                      </a:lnTo>
                      <a:lnTo>
                        <a:pt x="190" y="218"/>
                      </a:lnTo>
                      <a:lnTo>
                        <a:pt x="146" y="128"/>
                      </a:lnTo>
                      <a:lnTo>
                        <a:pt x="80" y="162"/>
                      </a:lnTo>
                      <a:lnTo>
                        <a:pt x="104" y="258"/>
                      </a:lnTo>
                      <a:close/>
                    </a:path>
                  </a:pathLst>
                </a:custGeom>
                <a:solidFill>
                  <a:schemeClr val="hlink"/>
                </a:solidFill>
                <a:ln w="9525">
                  <a:solidFill>
                    <a:schemeClr val="tx1"/>
                  </a:solidFill>
                  <a:round/>
                  <a:headEnd/>
                  <a:tailEnd/>
                </a:ln>
              </p:spPr>
              <p:txBody>
                <a:bodyPr wrap="none" anchor="ctr">
                  <a:prstTxWarp prst="textNoShape">
                    <a:avLst/>
                  </a:prstTxWarp>
                </a:bodyPr>
                <a:lstStyle/>
                <a:p>
                  <a:pPr eaLnBrk="0" hangingPunct="0"/>
                  <a:endParaRPr lang="en-US" sz="900" dirty="0">
                    <a:latin typeface="Comic Sans MS"/>
                    <a:cs typeface="Comic Sans MS"/>
                  </a:endParaRPr>
                </a:p>
              </p:txBody>
            </p:sp>
            <p:sp>
              <p:nvSpPr>
                <p:cNvPr id="277" name="Rectangle 90">
                  <a:extLst>
                    <a:ext uri="{FF2B5EF4-FFF2-40B4-BE49-F238E27FC236}">
                      <a16:creationId xmlns:a16="http://schemas.microsoft.com/office/drawing/2014/main" id="{457D6B96-EF28-0744-BDF8-933006733F57}"/>
                    </a:ext>
                  </a:extLst>
                </p:cNvPr>
                <p:cNvSpPr>
                  <a:spLocks noChangeAspect="1" noChangeArrowheads="1"/>
                </p:cNvSpPr>
                <p:nvPr/>
              </p:nvSpPr>
              <p:spPr bwMode="auto">
                <a:xfrm rot="19560000">
                  <a:off x="2198" y="2475"/>
                  <a:ext cx="62" cy="62"/>
                </a:xfrm>
                <a:prstGeom prst="rect">
                  <a:avLst/>
                </a:prstGeom>
                <a:solidFill>
                  <a:srgbClr val="FF0000"/>
                </a:solidFill>
                <a:ln w="9525">
                  <a:solidFill>
                    <a:srgbClr val="FF0000"/>
                  </a:solidFill>
                  <a:miter lim="800000"/>
                  <a:headEnd/>
                  <a:tailEnd/>
                </a:ln>
              </p:spPr>
              <p:txBody>
                <a:bodyPr wrap="none" anchor="ctr">
                  <a:prstTxWarp prst="textNoShape">
                    <a:avLst/>
                  </a:prstTxWarp>
                </a:bodyPr>
                <a:lstStyle/>
                <a:p>
                  <a:pPr eaLnBrk="0" hangingPunct="0"/>
                  <a:endParaRPr lang="en-US" sz="900" dirty="0">
                    <a:latin typeface="Comic Sans MS"/>
                    <a:cs typeface="Comic Sans MS"/>
                  </a:endParaRPr>
                </a:p>
              </p:txBody>
            </p:sp>
          </p:grpSp>
          <p:grpSp>
            <p:nvGrpSpPr>
              <p:cNvPr id="271" name="Group 91">
                <a:extLst>
                  <a:ext uri="{FF2B5EF4-FFF2-40B4-BE49-F238E27FC236}">
                    <a16:creationId xmlns:a16="http://schemas.microsoft.com/office/drawing/2014/main" id="{7395C063-E847-A74C-A5B5-A116DFB65376}"/>
                  </a:ext>
                </a:extLst>
              </p:cNvPr>
              <p:cNvGrpSpPr>
                <a:grpSpLocks noChangeAspect="1"/>
              </p:cNvGrpSpPr>
              <p:nvPr/>
            </p:nvGrpSpPr>
            <p:grpSpPr bwMode="auto">
              <a:xfrm flipV="1">
                <a:off x="1815" y="2749"/>
                <a:ext cx="492" cy="273"/>
                <a:chOff x="1813" y="2475"/>
                <a:chExt cx="492" cy="273"/>
              </a:xfrm>
            </p:grpSpPr>
            <p:sp>
              <p:nvSpPr>
                <p:cNvPr id="272" name="Rectangle 92">
                  <a:extLst>
                    <a:ext uri="{FF2B5EF4-FFF2-40B4-BE49-F238E27FC236}">
                      <a16:creationId xmlns:a16="http://schemas.microsoft.com/office/drawing/2014/main" id="{179C5713-4C33-6E47-91EC-D45738CE17E6}"/>
                    </a:ext>
                  </a:extLst>
                </p:cNvPr>
                <p:cNvSpPr>
                  <a:spLocks noChangeAspect="1" noChangeArrowheads="1"/>
                </p:cNvSpPr>
                <p:nvPr/>
              </p:nvSpPr>
              <p:spPr bwMode="auto">
                <a:xfrm rot="20220000">
                  <a:off x="1910" y="2643"/>
                  <a:ext cx="62" cy="62"/>
                </a:xfrm>
                <a:prstGeom prst="rect">
                  <a:avLst/>
                </a:prstGeom>
                <a:solidFill>
                  <a:srgbClr val="FF0000"/>
                </a:solidFill>
                <a:ln w="9525">
                  <a:solidFill>
                    <a:srgbClr val="FF0000"/>
                  </a:solidFill>
                  <a:miter lim="800000"/>
                  <a:headEnd/>
                  <a:tailEnd/>
                </a:ln>
              </p:spPr>
              <p:txBody>
                <a:bodyPr wrap="none" anchor="ctr">
                  <a:prstTxWarp prst="textNoShape">
                    <a:avLst/>
                  </a:prstTxWarp>
                </a:bodyPr>
                <a:lstStyle/>
                <a:p>
                  <a:pPr eaLnBrk="0" hangingPunct="0"/>
                  <a:endParaRPr lang="en-US" sz="900" dirty="0">
                    <a:latin typeface="Comic Sans MS"/>
                    <a:cs typeface="Comic Sans MS"/>
                  </a:endParaRPr>
                </a:p>
              </p:txBody>
            </p:sp>
            <p:sp>
              <p:nvSpPr>
                <p:cNvPr id="273" name="Freeform 93">
                  <a:extLst>
                    <a:ext uri="{FF2B5EF4-FFF2-40B4-BE49-F238E27FC236}">
                      <a16:creationId xmlns:a16="http://schemas.microsoft.com/office/drawing/2014/main" id="{71EEC067-8C7B-7E47-B385-24F284A2E781}"/>
                    </a:ext>
                  </a:extLst>
                </p:cNvPr>
                <p:cNvSpPr>
                  <a:spLocks noChangeAspect="1"/>
                </p:cNvSpPr>
                <p:nvPr/>
              </p:nvSpPr>
              <p:spPr bwMode="auto">
                <a:xfrm>
                  <a:off x="1813" y="2490"/>
                  <a:ext cx="492" cy="258"/>
                </a:xfrm>
                <a:custGeom>
                  <a:avLst/>
                  <a:gdLst>
                    <a:gd name="T0" fmla="*/ 104 w 492"/>
                    <a:gd name="T1" fmla="*/ 258 h 258"/>
                    <a:gd name="T2" fmla="*/ 0 w 492"/>
                    <a:gd name="T3" fmla="*/ 258 h 258"/>
                    <a:gd name="T4" fmla="*/ 0 w 492"/>
                    <a:gd name="T5" fmla="*/ 0 h 258"/>
                    <a:gd name="T6" fmla="*/ 364 w 492"/>
                    <a:gd name="T7" fmla="*/ 0 h 258"/>
                    <a:gd name="T8" fmla="*/ 492 w 492"/>
                    <a:gd name="T9" fmla="*/ 218 h 258"/>
                    <a:gd name="T10" fmla="*/ 190 w 492"/>
                    <a:gd name="T11" fmla="*/ 218 h 258"/>
                    <a:gd name="T12" fmla="*/ 146 w 492"/>
                    <a:gd name="T13" fmla="*/ 128 h 258"/>
                    <a:gd name="T14" fmla="*/ 80 w 492"/>
                    <a:gd name="T15" fmla="*/ 162 h 258"/>
                    <a:gd name="T16" fmla="*/ 104 w 492"/>
                    <a:gd name="T17" fmla="*/ 258 h 25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92"/>
                    <a:gd name="T28" fmla="*/ 0 h 258"/>
                    <a:gd name="T29" fmla="*/ 492 w 492"/>
                    <a:gd name="T30" fmla="*/ 258 h 25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92" h="258">
                      <a:moveTo>
                        <a:pt x="104" y="258"/>
                      </a:moveTo>
                      <a:lnTo>
                        <a:pt x="0" y="258"/>
                      </a:lnTo>
                      <a:lnTo>
                        <a:pt x="0" y="0"/>
                      </a:lnTo>
                      <a:lnTo>
                        <a:pt x="364" y="0"/>
                      </a:lnTo>
                      <a:lnTo>
                        <a:pt x="492" y="218"/>
                      </a:lnTo>
                      <a:lnTo>
                        <a:pt x="190" y="218"/>
                      </a:lnTo>
                      <a:lnTo>
                        <a:pt x="146" y="128"/>
                      </a:lnTo>
                      <a:lnTo>
                        <a:pt x="80" y="162"/>
                      </a:lnTo>
                      <a:lnTo>
                        <a:pt x="104" y="258"/>
                      </a:lnTo>
                      <a:close/>
                    </a:path>
                  </a:pathLst>
                </a:custGeom>
                <a:solidFill>
                  <a:schemeClr val="hlink"/>
                </a:solidFill>
                <a:ln w="9525">
                  <a:solidFill>
                    <a:schemeClr val="tx1"/>
                  </a:solidFill>
                  <a:round/>
                  <a:headEnd/>
                  <a:tailEnd/>
                </a:ln>
              </p:spPr>
              <p:txBody>
                <a:bodyPr wrap="none" anchor="ctr">
                  <a:prstTxWarp prst="textNoShape">
                    <a:avLst/>
                  </a:prstTxWarp>
                </a:bodyPr>
                <a:lstStyle/>
                <a:p>
                  <a:pPr eaLnBrk="0" hangingPunct="0"/>
                  <a:endParaRPr lang="en-US" sz="900" dirty="0">
                    <a:latin typeface="Comic Sans MS"/>
                    <a:cs typeface="Comic Sans MS"/>
                  </a:endParaRPr>
                </a:p>
              </p:txBody>
            </p:sp>
            <p:sp>
              <p:nvSpPr>
                <p:cNvPr id="274" name="Rectangle 94">
                  <a:extLst>
                    <a:ext uri="{FF2B5EF4-FFF2-40B4-BE49-F238E27FC236}">
                      <a16:creationId xmlns:a16="http://schemas.microsoft.com/office/drawing/2014/main" id="{E35187D0-8F15-F34F-8ACB-E9197FBAF430}"/>
                    </a:ext>
                  </a:extLst>
                </p:cNvPr>
                <p:cNvSpPr>
                  <a:spLocks noChangeAspect="1" noChangeArrowheads="1"/>
                </p:cNvSpPr>
                <p:nvPr/>
              </p:nvSpPr>
              <p:spPr bwMode="auto">
                <a:xfrm rot="19560000">
                  <a:off x="2198" y="2475"/>
                  <a:ext cx="62" cy="62"/>
                </a:xfrm>
                <a:prstGeom prst="rect">
                  <a:avLst/>
                </a:prstGeom>
                <a:solidFill>
                  <a:srgbClr val="FF0000"/>
                </a:solidFill>
                <a:ln w="9525">
                  <a:solidFill>
                    <a:srgbClr val="FF0000"/>
                  </a:solidFill>
                  <a:miter lim="800000"/>
                  <a:headEnd/>
                  <a:tailEnd/>
                </a:ln>
              </p:spPr>
              <p:txBody>
                <a:bodyPr wrap="none" anchor="ctr">
                  <a:prstTxWarp prst="textNoShape">
                    <a:avLst/>
                  </a:prstTxWarp>
                </a:bodyPr>
                <a:lstStyle/>
                <a:p>
                  <a:pPr eaLnBrk="0" hangingPunct="0"/>
                  <a:endParaRPr lang="en-US" sz="900" dirty="0">
                    <a:latin typeface="Comic Sans MS"/>
                    <a:cs typeface="Comic Sans MS"/>
                  </a:endParaRPr>
                </a:p>
              </p:txBody>
            </p:sp>
          </p:grpSp>
        </p:grpSp>
        <p:sp>
          <p:nvSpPr>
            <p:cNvPr id="266" name="Block Arc 265">
              <a:extLst>
                <a:ext uri="{FF2B5EF4-FFF2-40B4-BE49-F238E27FC236}">
                  <a16:creationId xmlns:a16="http://schemas.microsoft.com/office/drawing/2014/main" id="{F03E178B-A0EA-724E-BD27-D6D5254F24C0}"/>
                </a:ext>
              </a:extLst>
            </p:cNvPr>
            <p:cNvSpPr/>
            <p:nvPr/>
          </p:nvSpPr>
          <p:spPr>
            <a:xfrm>
              <a:off x="5588252" y="3170070"/>
              <a:ext cx="1097280" cy="1097280"/>
            </a:xfrm>
            <a:prstGeom prst="blockArc">
              <a:avLst>
                <a:gd name="adj1" fmla="val 11067651"/>
                <a:gd name="adj2" fmla="val 10455262"/>
                <a:gd name="adj3" fmla="val 3178"/>
              </a:avLst>
            </a:prstGeom>
            <a:solidFill>
              <a:srgbClr val="000090"/>
            </a:solidFill>
            <a:ln>
              <a:solidFill>
                <a:srgbClr val="00009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sp>
          <p:nvSpPr>
            <p:cNvPr id="267" name="Rounded Rectangle 266">
              <a:extLst>
                <a:ext uri="{FF2B5EF4-FFF2-40B4-BE49-F238E27FC236}">
                  <a16:creationId xmlns:a16="http://schemas.microsoft.com/office/drawing/2014/main" id="{A63C3762-A5BD-264D-99EF-A9889C6CA6D4}"/>
                </a:ext>
              </a:extLst>
            </p:cNvPr>
            <p:cNvSpPr/>
            <p:nvPr/>
          </p:nvSpPr>
          <p:spPr>
            <a:xfrm>
              <a:off x="4999853" y="3634286"/>
              <a:ext cx="631010" cy="164592"/>
            </a:xfrm>
            <a:prstGeom prst="roundRect">
              <a:avLst/>
            </a:prstGeom>
            <a:solidFill>
              <a:srgbClr val="000090"/>
            </a:solidFill>
            <a:ln>
              <a:solidFill>
                <a:srgbClr val="00009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68" name="Rounded Rectangle 267">
              <a:extLst>
                <a:ext uri="{FF2B5EF4-FFF2-40B4-BE49-F238E27FC236}">
                  <a16:creationId xmlns:a16="http://schemas.microsoft.com/office/drawing/2014/main" id="{9F30EFA2-BC4E-9445-B30D-DAD36F7661AF}"/>
                </a:ext>
              </a:extLst>
            </p:cNvPr>
            <p:cNvSpPr/>
            <p:nvPr/>
          </p:nvSpPr>
          <p:spPr>
            <a:xfrm>
              <a:off x="5060949" y="3656553"/>
              <a:ext cx="618229" cy="118872"/>
            </a:xfrm>
            <a:prstGeom prst="round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69" name="Oval 268">
              <a:extLst>
                <a:ext uri="{FF2B5EF4-FFF2-40B4-BE49-F238E27FC236}">
                  <a16:creationId xmlns:a16="http://schemas.microsoft.com/office/drawing/2014/main" id="{280E2E70-A451-A14E-A10E-DFDAA0995416}"/>
                </a:ext>
              </a:extLst>
            </p:cNvPr>
            <p:cNvSpPr/>
            <p:nvPr/>
          </p:nvSpPr>
          <p:spPr>
            <a:xfrm>
              <a:off x="5200650" y="3694093"/>
              <a:ext cx="45720" cy="45720"/>
            </a:xfrm>
            <a:prstGeom prst="ellipse">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grpSp>
        <p:nvGrpSpPr>
          <p:cNvPr id="292" name="Group 480">
            <a:extLst>
              <a:ext uri="{FF2B5EF4-FFF2-40B4-BE49-F238E27FC236}">
                <a16:creationId xmlns:a16="http://schemas.microsoft.com/office/drawing/2014/main" id="{CFE7E48E-F265-C149-B4AE-F519E94C2254}"/>
              </a:ext>
            </a:extLst>
          </p:cNvPr>
          <p:cNvGrpSpPr>
            <a:grpSpLocks noChangeAspect="1"/>
          </p:cNvGrpSpPr>
          <p:nvPr/>
        </p:nvGrpSpPr>
        <p:grpSpPr>
          <a:xfrm>
            <a:off x="2515551" y="3756022"/>
            <a:ext cx="629867" cy="330067"/>
            <a:chOff x="4166066" y="3056387"/>
            <a:chExt cx="2519466" cy="1320268"/>
          </a:xfrm>
        </p:grpSpPr>
        <p:grpSp>
          <p:nvGrpSpPr>
            <p:cNvPr id="293" name="Group 86">
              <a:extLst>
                <a:ext uri="{FF2B5EF4-FFF2-40B4-BE49-F238E27FC236}">
                  <a16:creationId xmlns:a16="http://schemas.microsoft.com/office/drawing/2014/main" id="{F05B376C-A7CA-284D-B434-15146494CE92}"/>
                </a:ext>
              </a:extLst>
            </p:cNvPr>
            <p:cNvGrpSpPr>
              <a:grpSpLocks noChangeAspect="1"/>
            </p:cNvGrpSpPr>
            <p:nvPr/>
          </p:nvGrpSpPr>
          <p:grpSpPr bwMode="auto">
            <a:xfrm>
              <a:off x="4166066" y="3056387"/>
              <a:ext cx="1406168" cy="1320268"/>
              <a:chOff x="1815" y="2475"/>
              <a:chExt cx="492" cy="547"/>
            </a:xfrm>
          </p:grpSpPr>
          <p:grpSp>
            <p:nvGrpSpPr>
              <p:cNvPr id="298" name="Group 87">
                <a:extLst>
                  <a:ext uri="{FF2B5EF4-FFF2-40B4-BE49-F238E27FC236}">
                    <a16:creationId xmlns:a16="http://schemas.microsoft.com/office/drawing/2014/main" id="{BD024C8B-E19F-C846-A3E6-E292DB6A96F3}"/>
                  </a:ext>
                </a:extLst>
              </p:cNvPr>
              <p:cNvGrpSpPr>
                <a:grpSpLocks noChangeAspect="1"/>
              </p:cNvGrpSpPr>
              <p:nvPr/>
            </p:nvGrpSpPr>
            <p:grpSpPr bwMode="auto">
              <a:xfrm>
                <a:off x="1815" y="2475"/>
                <a:ext cx="492" cy="273"/>
                <a:chOff x="1815" y="2475"/>
                <a:chExt cx="492" cy="273"/>
              </a:xfrm>
            </p:grpSpPr>
            <p:sp>
              <p:nvSpPr>
                <p:cNvPr id="303" name="Rectangle 88">
                  <a:extLst>
                    <a:ext uri="{FF2B5EF4-FFF2-40B4-BE49-F238E27FC236}">
                      <a16:creationId xmlns:a16="http://schemas.microsoft.com/office/drawing/2014/main" id="{8D854C15-060A-D44B-99E3-EEEE2C269E5A}"/>
                    </a:ext>
                  </a:extLst>
                </p:cNvPr>
                <p:cNvSpPr>
                  <a:spLocks noChangeAspect="1" noChangeArrowheads="1"/>
                </p:cNvSpPr>
                <p:nvPr/>
              </p:nvSpPr>
              <p:spPr bwMode="auto">
                <a:xfrm rot="20160000">
                  <a:off x="1910" y="2643"/>
                  <a:ext cx="62" cy="62"/>
                </a:xfrm>
                <a:prstGeom prst="rect">
                  <a:avLst/>
                </a:prstGeom>
                <a:solidFill>
                  <a:srgbClr val="FF0000"/>
                </a:solidFill>
                <a:ln w="9525">
                  <a:solidFill>
                    <a:srgbClr val="FF0000"/>
                  </a:solidFill>
                  <a:miter lim="800000"/>
                  <a:headEnd/>
                  <a:tailEnd/>
                </a:ln>
              </p:spPr>
              <p:txBody>
                <a:bodyPr wrap="none" anchor="ctr">
                  <a:prstTxWarp prst="textNoShape">
                    <a:avLst/>
                  </a:prstTxWarp>
                </a:bodyPr>
                <a:lstStyle/>
                <a:p>
                  <a:pPr eaLnBrk="0" hangingPunct="0"/>
                  <a:endParaRPr lang="en-US" sz="900" dirty="0">
                    <a:latin typeface="Comic Sans MS"/>
                    <a:cs typeface="Comic Sans MS"/>
                  </a:endParaRPr>
                </a:p>
              </p:txBody>
            </p:sp>
            <p:sp>
              <p:nvSpPr>
                <p:cNvPr id="304" name="Freeform 89">
                  <a:extLst>
                    <a:ext uri="{FF2B5EF4-FFF2-40B4-BE49-F238E27FC236}">
                      <a16:creationId xmlns:a16="http://schemas.microsoft.com/office/drawing/2014/main" id="{7FE364C4-544C-6647-97DE-9251416C0FF8}"/>
                    </a:ext>
                  </a:extLst>
                </p:cNvPr>
                <p:cNvSpPr>
                  <a:spLocks noChangeAspect="1"/>
                </p:cNvSpPr>
                <p:nvPr/>
              </p:nvSpPr>
              <p:spPr bwMode="auto">
                <a:xfrm>
                  <a:off x="1815" y="2490"/>
                  <a:ext cx="492" cy="258"/>
                </a:xfrm>
                <a:custGeom>
                  <a:avLst/>
                  <a:gdLst>
                    <a:gd name="T0" fmla="*/ 104 w 492"/>
                    <a:gd name="T1" fmla="*/ 258 h 258"/>
                    <a:gd name="T2" fmla="*/ 0 w 492"/>
                    <a:gd name="T3" fmla="*/ 258 h 258"/>
                    <a:gd name="T4" fmla="*/ 0 w 492"/>
                    <a:gd name="T5" fmla="*/ 0 h 258"/>
                    <a:gd name="T6" fmla="*/ 364 w 492"/>
                    <a:gd name="T7" fmla="*/ 0 h 258"/>
                    <a:gd name="T8" fmla="*/ 492 w 492"/>
                    <a:gd name="T9" fmla="*/ 218 h 258"/>
                    <a:gd name="T10" fmla="*/ 190 w 492"/>
                    <a:gd name="T11" fmla="*/ 218 h 258"/>
                    <a:gd name="T12" fmla="*/ 146 w 492"/>
                    <a:gd name="T13" fmla="*/ 128 h 258"/>
                    <a:gd name="T14" fmla="*/ 80 w 492"/>
                    <a:gd name="T15" fmla="*/ 162 h 258"/>
                    <a:gd name="T16" fmla="*/ 104 w 492"/>
                    <a:gd name="T17" fmla="*/ 258 h 25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92"/>
                    <a:gd name="T28" fmla="*/ 0 h 258"/>
                    <a:gd name="T29" fmla="*/ 492 w 492"/>
                    <a:gd name="T30" fmla="*/ 258 h 25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92" h="258">
                      <a:moveTo>
                        <a:pt x="104" y="258"/>
                      </a:moveTo>
                      <a:lnTo>
                        <a:pt x="0" y="258"/>
                      </a:lnTo>
                      <a:lnTo>
                        <a:pt x="0" y="0"/>
                      </a:lnTo>
                      <a:lnTo>
                        <a:pt x="364" y="0"/>
                      </a:lnTo>
                      <a:lnTo>
                        <a:pt x="492" y="218"/>
                      </a:lnTo>
                      <a:lnTo>
                        <a:pt x="190" y="218"/>
                      </a:lnTo>
                      <a:lnTo>
                        <a:pt x="146" y="128"/>
                      </a:lnTo>
                      <a:lnTo>
                        <a:pt x="80" y="162"/>
                      </a:lnTo>
                      <a:lnTo>
                        <a:pt x="104" y="258"/>
                      </a:lnTo>
                      <a:close/>
                    </a:path>
                  </a:pathLst>
                </a:custGeom>
                <a:solidFill>
                  <a:schemeClr val="hlink"/>
                </a:solidFill>
                <a:ln w="9525">
                  <a:solidFill>
                    <a:schemeClr val="tx1"/>
                  </a:solidFill>
                  <a:round/>
                  <a:headEnd/>
                  <a:tailEnd/>
                </a:ln>
              </p:spPr>
              <p:txBody>
                <a:bodyPr wrap="none" anchor="ctr">
                  <a:prstTxWarp prst="textNoShape">
                    <a:avLst/>
                  </a:prstTxWarp>
                </a:bodyPr>
                <a:lstStyle/>
                <a:p>
                  <a:pPr eaLnBrk="0" hangingPunct="0"/>
                  <a:endParaRPr lang="en-US" sz="900" dirty="0">
                    <a:latin typeface="Comic Sans MS"/>
                    <a:cs typeface="Comic Sans MS"/>
                  </a:endParaRPr>
                </a:p>
              </p:txBody>
            </p:sp>
            <p:sp>
              <p:nvSpPr>
                <p:cNvPr id="305" name="Rectangle 90">
                  <a:extLst>
                    <a:ext uri="{FF2B5EF4-FFF2-40B4-BE49-F238E27FC236}">
                      <a16:creationId xmlns:a16="http://schemas.microsoft.com/office/drawing/2014/main" id="{3654B8F6-B880-3943-A2A6-89F533B975A4}"/>
                    </a:ext>
                  </a:extLst>
                </p:cNvPr>
                <p:cNvSpPr>
                  <a:spLocks noChangeAspect="1" noChangeArrowheads="1"/>
                </p:cNvSpPr>
                <p:nvPr/>
              </p:nvSpPr>
              <p:spPr bwMode="auto">
                <a:xfrm rot="19560000">
                  <a:off x="2198" y="2475"/>
                  <a:ext cx="62" cy="62"/>
                </a:xfrm>
                <a:prstGeom prst="rect">
                  <a:avLst/>
                </a:prstGeom>
                <a:solidFill>
                  <a:srgbClr val="FF0000"/>
                </a:solidFill>
                <a:ln w="9525">
                  <a:solidFill>
                    <a:srgbClr val="FF0000"/>
                  </a:solidFill>
                  <a:miter lim="800000"/>
                  <a:headEnd/>
                  <a:tailEnd/>
                </a:ln>
              </p:spPr>
              <p:txBody>
                <a:bodyPr wrap="none" anchor="ctr">
                  <a:prstTxWarp prst="textNoShape">
                    <a:avLst/>
                  </a:prstTxWarp>
                </a:bodyPr>
                <a:lstStyle/>
                <a:p>
                  <a:pPr eaLnBrk="0" hangingPunct="0"/>
                  <a:endParaRPr lang="en-US" sz="900" dirty="0">
                    <a:latin typeface="Comic Sans MS"/>
                    <a:cs typeface="Comic Sans MS"/>
                  </a:endParaRPr>
                </a:p>
              </p:txBody>
            </p:sp>
          </p:grpSp>
          <p:grpSp>
            <p:nvGrpSpPr>
              <p:cNvPr id="299" name="Group 91">
                <a:extLst>
                  <a:ext uri="{FF2B5EF4-FFF2-40B4-BE49-F238E27FC236}">
                    <a16:creationId xmlns:a16="http://schemas.microsoft.com/office/drawing/2014/main" id="{6F4A0D04-6085-FF40-B49F-DD3ABBDFA1DB}"/>
                  </a:ext>
                </a:extLst>
              </p:cNvPr>
              <p:cNvGrpSpPr>
                <a:grpSpLocks noChangeAspect="1"/>
              </p:cNvGrpSpPr>
              <p:nvPr/>
            </p:nvGrpSpPr>
            <p:grpSpPr bwMode="auto">
              <a:xfrm flipV="1">
                <a:off x="1815" y="2749"/>
                <a:ext cx="492" cy="273"/>
                <a:chOff x="1813" y="2475"/>
                <a:chExt cx="492" cy="273"/>
              </a:xfrm>
            </p:grpSpPr>
            <p:sp>
              <p:nvSpPr>
                <p:cNvPr id="300" name="Rectangle 92">
                  <a:extLst>
                    <a:ext uri="{FF2B5EF4-FFF2-40B4-BE49-F238E27FC236}">
                      <a16:creationId xmlns:a16="http://schemas.microsoft.com/office/drawing/2014/main" id="{7917710B-836A-3546-804C-3DDCADA614BE}"/>
                    </a:ext>
                  </a:extLst>
                </p:cNvPr>
                <p:cNvSpPr>
                  <a:spLocks noChangeAspect="1" noChangeArrowheads="1"/>
                </p:cNvSpPr>
                <p:nvPr/>
              </p:nvSpPr>
              <p:spPr bwMode="auto">
                <a:xfrm rot="20220000">
                  <a:off x="1910" y="2643"/>
                  <a:ext cx="62" cy="62"/>
                </a:xfrm>
                <a:prstGeom prst="rect">
                  <a:avLst/>
                </a:prstGeom>
                <a:solidFill>
                  <a:srgbClr val="FF0000"/>
                </a:solidFill>
                <a:ln w="9525">
                  <a:solidFill>
                    <a:srgbClr val="FF0000"/>
                  </a:solidFill>
                  <a:miter lim="800000"/>
                  <a:headEnd/>
                  <a:tailEnd/>
                </a:ln>
              </p:spPr>
              <p:txBody>
                <a:bodyPr wrap="none" anchor="ctr">
                  <a:prstTxWarp prst="textNoShape">
                    <a:avLst/>
                  </a:prstTxWarp>
                </a:bodyPr>
                <a:lstStyle/>
                <a:p>
                  <a:pPr eaLnBrk="0" hangingPunct="0"/>
                  <a:endParaRPr lang="en-US" sz="900" dirty="0">
                    <a:latin typeface="Comic Sans MS"/>
                    <a:cs typeface="Comic Sans MS"/>
                  </a:endParaRPr>
                </a:p>
              </p:txBody>
            </p:sp>
            <p:sp>
              <p:nvSpPr>
                <p:cNvPr id="301" name="Freeform 93">
                  <a:extLst>
                    <a:ext uri="{FF2B5EF4-FFF2-40B4-BE49-F238E27FC236}">
                      <a16:creationId xmlns:a16="http://schemas.microsoft.com/office/drawing/2014/main" id="{04DCF2FE-1BFA-514C-8DA5-923776718BBF}"/>
                    </a:ext>
                  </a:extLst>
                </p:cNvPr>
                <p:cNvSpPr>
                  <a:spLocks noChangeAspect="1"/>
                </p:cNvSpPr>
                <p:nvPr/>
              </p:nvSpPr>
              <p:spPr bwMode="auto">
                <a:xfrm>
                  <a:off x="1813" y="2490"/>
                  <a:ext cx="492" cy="258"/>
                </a:xfrm>
                <a:custGeom>
                  <a:avLst/>
                  <a:gdLst>
                    <a:gd name="T0" fmla="*/ 104 w 492"/>
                    <a:gd name="T1" fmla="*/ 258 h 258"/>
                    <a:gd name="T2" fmla="*/ 0 w 492"/>
                    <a:gd name="T3" fmla="*/ 258 h 258"/>
                    <a:gd name="T4" fmla="*/ 0 w 492"/>
                    <a:gd name="T5" fmla="*/ 0 h 258"/>
                    <a:gd name="T6" fmla="*/ 364 w 492"/>
                    <a:gd name="T7" fmla="*/ 0 h 258"/>
                    <a:gd name="T8" fmla="*/ 492 w 492"/>
                    <a:gd name="T9" fmla="*/ 218 h 258"/>
                    <a:gd name="T10" fmla="*/ 190 w 492"/>
                    <a:gd name="T11" fmla="*/ 218 h 258"/>
                    <a:gd name="T12" fmla="*/ 146 w 492"/>
                    <a:gd name="T13" fmla="*/ 128 h 258"/>
                    <a:gd name="T14" fmla="*/ 80 w 492"/>
                    <a:gd name="T15" fmla="*/ 162 h 258"/>
                    <a:gd name="T16" fmla="*/ 104 w 492"/>
                    <a:gd name="T17" fmla="*/ 258 h 25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92"/>
                    <a:gd name="T28" fmla="*/ 0 h 258"/>
                    <a:gd name="T29" fmla="*/ 492 w 492"/>
                    <a:gd name="T30" fmla="*/ 258 h 25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92" h="258">
                      <a:moveTo>
                        <a:pt x="104" y="258"/>
                      </a:moveTo>
                      <a:lnTo>
                        <a:pt x="0" y="258"/>
                      </a:lnTo>
                      <a:lnTo>
                        <a:pt x="0" y="0"/>
                      </a:lnTo>
                      <a:lnTo>
                        <a:pt x="364" y="0"/>
                      </a:lnTo>
                      <a:lnTo>
                        <a:pt x="492" y="218"/>
                      </a:lnTo>
                      <a:lnTo>
                        <a:pt x="190" y="218"/>
                      </a:lnTo>
                      <a:lnTo>
                        <a:pt x="146" y="128"/>
                      </a:lnTo>
                      <a:lnTo>
                        <a:pt x="80" y="162"/>
                      </a:lnTo>
                      <a:lnTo>
                        <a:pt x="104" y="258"/>
                      </a:lnTo>
                      <a:close/>
                    </a:path>
                  </a:pathLst>
                </a:custGeom>
                <a:solidFill>
                  <a:schemeClr val="hlink"/>
                </a:solidFill>
                <a:ln w="9525">
                  <a:solidFill>
                    <a:schemeClr val="tx1"/>
                  </a:solidFill>
                  <a:round/>
                  <a:headEnd/>
                  <a:tailEnd/>
                </a:ln>
              </p:spPr>
              <p:txBody>
                <a:bodyPr wrap="none" anchor="ctr">
                  <a:prstTxWarp prst="textNoShape">
                    <a:avLst/>
                  </a:prstTxWarp>
                </a:bodyPr>
                <a:lstStyle/>
                <a:p>
                  <a:pPr eaLnBrk="0" hangingPunct="0"/>
                  <a:endParaRPr lang="en-US" sz="900" dirty="0">
                    <a:latin typeface="Comic Sans MS"/>
                    <a:cs typeface="Comic Sans MS"/>
                  </a:endParaRPr>
                </a:p>
              </p:txBody>
            </p:sp>
            <p:sp>
              <p:nvSpPr>
                <p:cNvPr id="302" name="Rectangle 94">
                  <a:extLst>
                    <a:ext uri="{FF2B5EF4-FFF2-40B4-BE49-F238E27FC236}">
                      <a16:creationId xmlns:a16="http://schemas.microsoft.com/office/drawing/2014/main" id="{FDC5D3CD-CC38-F240-8276-276C184ADB86}"/>
                    </a:ext>
                  </a:extLst>
                </p:cNvPr>
                <p:cNvSpPr>
                  <a:spLocks noChangeAspect="1" noChangeArrowheads="1"/>
                </p:cNvSpPr>
                <p:nvPr/>
              </p:nvSpPr>
              <p:spPr bwMode="auto">
                <a:xfrm rot="19560000">
                  <a:off x="2198" y="2475"/>
                  <a:ext cx="62" cy="62"/>
                </a:xfrm>
                <a:prstGeom prst="rect">
                  <a:avLst/>
                </a:prstGeom>
                <a:solidFill>
                  <a:srgbClr val="FF0000"/>
                </a:solidFill>
                <a:ln w="9525">
                  <a:solidFill>
                    <a:srgbClr val="FF0000"/>
                  </a:solidFill>
                  <a:miter lim="800000"/>
                  <a:headEnd/>
                  <a:tailEnd/>
                </a:ln>
              </p:spPr>
              <p:txBody>
                <a:bodyPr wrap="none" anchor="ctr">
                  <a:prstTxWarp prst="textNoShape">
                    <a:avLst/>
                  </a:prstTxWarp>
                </a:bodyPr>
                <a:lstStyle/>
                <a:p>
                  <a:pPr eaLnBrk="0" hangingPunct="0"/>
                  <a:endParaRPr lang="en-US" sz="900" dirty="0">
                    <a:latin typeface="Comic Sans MS"/>
                    <a:cs typeface="Comic Sans MS"/>
                  </a:endParaRPr>
                </a:p>
              </p:txBody>
            </p:sp>
          </p:grpSp>
        </p:grpSp>
        <p:sp>
          <p:nvSpPr>
            <p:cNvPr id="294" name="Block Arc 293">
              <a:extLst>
                <a:ext uri="{FF2B5EF4-FFF2-40B4-BE49-F238E27FC236}">
                  <a16:creationId xmlns:a16="http://schemas.microsoft.com/office/drawing/2014/main" id="{40F51E53-1A79-B047-AE81-574AEF627C9B}"/>
                </a:ext>
              </a:extLst>
            </p:cNvPr>
            <p:cNvSpPr/>
            <p:nvPr/>
          </p:nvSpPr>
          <p:spPr>
            <a:xfrm>
              <a:off x="5588252" y="3170070"/>
              <a:ext cx="1097280" cy="1097280"/>
            </a:xfrm>
            <a:prstGeom prst="blockArc">
              <a:avLst>
                <a:gd name="adj1" fmla="val 11067651"/>
                <a:gd name="adj2" fmla="val 10455262"/>
                <a:gd name="adj3" fmla="val 3178"/>
              </a:avLst>
            </a:prstGeom>
            <a:solidFill>
              <a:srgbClr val="000090"/>
            </a:solidFill>
            <a:ln>
              <a:solidFill>
                <a:srgbClr val="00009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sp>
          <p:nvSpPr>
            <p:cNvPr id="295" name="Rounded Rectangle 294">
              <a:extLst>
                <a:ext uri="{FF2B5EF4-FFF2-40B4-BE49-F238E27FC236}">
                  <a16:creationId xmlns:a16="http://schemas.microsoft.com/office/drawing/2014/main" id="{80380351-0A8F-8A49-BE22-0E5C3CAF3110}"/>
                </a:ext>
              </a:extLst>
            </p:cNvPr>
            <p:cNvSpPr/>
            <p:nvPr/>
          </p:nvSpPr>
          <p:spPr>
            <a:xfrm>
              <a:off x="4999853" y="3634286"/>
              <a:ext cx="631010" cy="164592"/>
            </a:xfrm>
            <a:prstGeom prst="roundRect">
              <a:avLst/>
            </a:prstGeom>
            <a:solidFill>
              <a:srgbClr val="000090"/>
            </a:solidFill>
            <a:ln>
              <a:solidFill>
                <a:srgbClr val="00009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96" name="Rounded Rectangle 295">
              <a:extLst>
                <a:ext uri="{FF2B5EF4-FFF2-40B4-BE49-F238E27FC236}">
                  <a16:creationId xmlns:a16="http://schemas.microsoft.com/office/drawing/2014/main" id="{49952156-0339-E241-8051-481525868C32}"/>
                </a:ext>
              </a:extLst>
            </p:cNvPr>
            <p:cNvSpPr/>
            <p:nvPr/>
          </p:nvSpPr>
          <p:spPr>
            <a:xfrm>
              <a:off x="5060949" y="3656553"/>
              <a:ext cx="618229" cy="118872"/>
            </a:xfrm>
            <a:prstGeom prst="round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97" name="Oval 296">
              <a:extLst>
                <a:ext uri="{FF2B5EF4-FFF2-40B4-BE49-F238E27FC236}">
                  <a16:creationId xmlns:a16="http://schemas.microsoft.com/office/drawing/2014/main" id="{A8E1689D-8397-AA41-8996-5FD75F55A928}"/>
                </a:ext>
              </a:extLst>
            </p:cNvPr>
            <p:cNvSpPr/>
            <p:nvPr/>
          </p:nvSpPr>
          <p:spPr>
            <a:xfrm>
              <a:off x="5200650" y="3694093"/>
              <a:ext cx="45720" cy="45720"/>
            </a:xfrm>
            <a:prstGeom prst="ellipse">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grpSp>
        <p:nvGrpSpPr>
          <p:cNvPr id="306" name="Group 480">
            <a:extLst>
              <a:ext uri="{FF2B5EF4-FFF2-40B4-BE49-F238E27FC236}">
                <a16:creationId xmlns:a16="http://schemas.microsoft.com/office/drawing/2014/main" id="{B485F4E1-5043-F643-9013-C913CF4626D2}"/>
              </a:ext>
            </a:extLst>
          </p:cNvPr>
          <p:cNvGrpSpPr>
            <a:grpSpLocks noChangeAspect="1"/>
          </p:cNvGrpSpPr>
          <p:nvPr/>
        </p:nvGrpSpPr>
        <p:grpSpPr>
          <a:xfrm>
            <a:off x="2512693" y="3416214"/>
            <a:ext cx="629867" cy="330067"/>
            <a:chOff x="4166066" y="3056387"/>
            <a:chExt cx="2519466" cy="1320268"/>
          </a:xfrm>
        </p:grpSpPr>
        <p:grpSp>
          <p:nvGrpSpPr>
            <p:cNvPr id="307" name="Group 86">
              <a:extLst>
                <a:ext uri="{FF2B5EF4-FFF2-40B4-BE49-F238E27FC236}">
                  <a16:creationId xmlns:a16="http://schemas.microsoft.com/office/drawing/2014/main" id="{D4F371DC-6963-BA47-A7FC-6ABDD261E4FC}"/>
                </a:ext>
              </a:extLst>
            </p:cNvPr>
            <p:cNvGrpSpPr>
              <a:grpSpLocks noChangeAspect="1"/>
            </p:cNvGrpSpPr>
            <p:nvPr/>
          </p:nvGrpSpPr>
          <p:grpSpPr bwMode="auto">
            <a:xfrm>
              <a:off x="4166066" y="3056387"/>
              <a:ext cx="1406168" cy="1320268"/>
              <a:chOff x="1815" y="2475"/>
              <a:chExt cx="492" cy="547"/>
            </a:xfrm>
          </p:grpSpPr>
          <p:grpSp>
            <p:nvGrpSpPr>
              <p:cNvPr id="312" name="Group 87">
                <a:extLst>
                  <a:ext uri="{FF2B5EF4-FFF2-40B4-BE49-F238E27FC236}">
                    <a16:creationId xmlns:a16="http://schemas.microsoft.com/office/drawing/2014/main" id="{204E172F-9599-554F-A634-53CE405DF35F}"/>
                  </a:ext>
                </a:extLst>
              </p:cNvPr>
              <p:cNvGrpSpPr>
                <a:grpSpLocks noChangeAspect="1"/>
              </p:cNvGrpSpPr>
              <p:nvPr/>
            </p:nvGrpSpPr>
            <p:grpSpPr bwMode="auto">
              <a:xfrm>
                <a:off x="1815" y="2475"/>
                <a:ext cx="492" cy="273"/>
                <a:chOff x="1815" y="2475"/>
                <a:chExt cx="492" cy="273"/>
              </a:xfrm>
            </p:grpSpPr>
            <p:sp>
              <p:nvSpPr>
                <p:cNvPr id="317" name="Rectangle 88">
                  <a:extLst>
                    <a:ext uri="{FF2B5EF4-FFF2-40B4-BE49-F238E27FC236}">
                      <a16:creationId xmlns:a16="http://schemas.microsoft.com/office/drawing/2014/main" id="{96401F0C-0A5D-A442-AE4A-C71F6249DD9B}"/>
                    </a:ext>
                  </a:extLst>
                </p:cNvPr>
                <p:cNvSpPr>
                  <a:spLocks noChangeAspect="1" noChangeArrowheads="1"/>
                </p:cNvSpPr>
                <p:nvPr/>
              </p:nvSpPr>
              <p:spPr bwMode="auto">
                <a:xfrm rot="20160000">
                  <a:off x="1910" y="2643"/>
                  <a:ext cx="62" cy="62"/>
                </a:xfrm>
                <a:prstGeom prst="rect">
                  <a:avLst/>
                </a:prstGeom>
                <a:solidFill>
                  <a:srgbClr val="FF0000"/>
                </a:solidFill>
                <a:ln w="9525">
                  <a:solidFill>
                    <a:srgbClr val="FF0000"/>
                  </a:solidFill>
                  <a:miter lim="800000"/>
                  <a:headEnd/>
                  <a:tailEnd/>
                </a:ln>
              </p:spPr>
              <p:txBody>
                <a:bodyPr wrap="none" anchor="ctr">
                  <a:prstTxWarp prst="textNoShape">
                    <a:avLst/>
                  </a:prstTxWarp>
                </a:bodyPr>
                <a:lstStyle/>
                <a:p>
                  <a:pPr eaLnBrk="0" hangingPunct="0"/>
                  <a:endParaRPr lang="en-US" sz="900" dirty="0">
                    <a:latin typeface="Comic Sans MS"/>
                    <a:cs typeface="Comic Sans MS"/>
                  </a:endParaRPr>
                </a:p>
              </p:txBody>
            </p:sp>
            <p:sp>
              <p:nvSpPr>
                <p:cNvPr id="318" name="Freeform 89">
                  <a:extLst>
                    <a:ext uri="{FF2B5EF4-FFF2-40B4-BE49-F238E27FC236}">
                      <a16:creationId xmlns:a16="http://schemas.microsoft.com/office/drawing/2014/main" id="{328530BA-E908-DE4E-B7B3-95E3B3F3276A}"/>
                    </a:ext>
                  </a:extLst>
                </p:cNvPr>
                <p:cNvSpPr>
                  <a:spLocks noChangeAspect="1"/>
                </p:cNvSpPr>
                <p:nvPr/>
              </p:nvSpPr>
              <p:spPr bwMode="auto">
                <a:xfrm>
                  <a:off x="1815" y="2490"/>
                  <a:ext cx="492" cy="258"/>
                </a:xfrm>
                <a:custGeom>
                  <a:avLst/>
                  <a:gdLst>
                    <a:gd name="T0" fmla="*/ 104 w 492"/>
                    <a:gd name="T1" fmla="*/ 258 h 258"/>
                    <a:gd name="T2" fmla="*/ 0 w 492"/>
                    <a:gd name="T3" fmla="*/ 258 h 258"/>
                    <a:gd name="T4" fmla="*/ 0 w 492"/>
                    <a:gd name="T5" fmla="*/ 0 h 258"/>
                    <a:gd name="T6" fmla="*/ 364 w 492"/>
                    <a:gd name="T7" fmla="*/ 0 h 258"/>
                    <a:gd name="T8" fmla="*/ 492 w 492"/>
                    <a:gd name="T9" fmla="*/ 218 h 258"/>
                    <a:gd name="T10" fmla="*/ 190 w 492"/>
                    <a:gd name="T11" fmla="*/ 218 h 258"/>
                    <a:gd name="T12" fmla="*/ 146 w 492"/>
                    <a:gd name="T13" fmla="*/ 128 h 258"/>
                    <a:gd name="T14" fmla="*/ 80 w 492"/>
                    <a:gd name="T15" fmla="*/ 162 h 258"/>
                    <a:gd name="T16" fmla="*/ 104 w 492"/>
                    <a:gd name="T17" fmla="*/ 258 h 25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92"/>
                    <a:gd name="T28" fmla="*/ 0 h 258"/>
                    <a:gd name="T29" fmla="*/ 492 w 492"/>
                    <a:gd name="T30" fmla="*/ 258 h 25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92" h="258">
                      <a:moveTo>
                        <a:pt x="104" y="258"/>
                      </a:moveTo>
                      <a:lnTo>
                        <a:pt x="0" y="258"/>
                      </a:lnTo>
                      <a:lnTo>
                        <a:pt x="0" y="0"/>
                      </a:lnTo>
                      <a:lnTo>
                        <a:pt x="364" y="0"/>
                      </a:lnTo>
                      <a:lnTo>
                        <a:pt x="492" y="218"/>
                      </a:lnTo>
                      <a:lnTo>
                        <a:pt x="190" y="218"/>
                      </a:lnTo>
                      <a:lnTo>
                        <a:pt x="146" y="128"/>
                      </a:lnTo>
                      <a:lnTo>
                        <a:pt x="80" y="162"/>
                      </a:lnTo>
                      <a:lnTo>
                        <a:pt x="104" y="258"/>
                      </a:lnTo>
                      <a:close/>
                    </a:path>
                  </a:pathLst>
                </a:custGeom>
                <a:solidFill>
                  <a:schemeClr val="hlink"/>
                </a:solidFill>
                <a:ln w="9525">
                  <a:solidFill>
                    <a:schemeClr val="tx1"/>
                  </a:solidFill>
                  <a:round/>
                  <a:headEnd/>
                  <a:tailEnd/>
                </a:ln>
              </p:spPr>
              <p:txBody>
                <a:bodyPr wrap="none" anchor="ctr">
                  <a:prstTxWarp prst="textNoShape">
                    <a:avLst/>
                  </a:prstTxWarp>
                </a:bodyPr>
                <a:lstStyle/>
                <a:p>
                  <a:pPr eaLnBrk="0" hangingPunct="0"/>
                  <a:endParaRPr lang="en-US" sz="900" dirty="0">
                    <a:latin typeface="Comic Sans MS"/>
                    <a:cs typeface="Comic Sans MS"/>
                  </a:endParaRPr>
                </a:p>
              </p:txBody>
            </p:sp>
            <p:sp>
              <p:nvSpPr>
                <p:cNvPr id="319" name="Rectangle 90">
                  <a:extLst>
                    <a:ext uri="{FF2B5EF4-FFF2-40B4-BE49-F238E27FC236}">
                      <a16:creationId xmlns:a16="http://schemas.microsoft.com/office/drawing/2014/main" id="{ABC5951C-0E53-1B45-8766-DCFEB939D2F5}"/>
                    </a:ext>
                  </a:extLst>
                </p:cNvPr>
                <p:cNvSpPr>
                  <a:spLocks noChangeAspect="1" noChangeArrowheads="1"/>
                </p:cNvSpPr>
                <p:nvPr/>
              </p:nvSpPr>
              <p:spPr bwMode="auto">
                <a:xfrm rot="19560000">
                  <a:off x="2198" y="2475"/>
                  <a:ext cx="62" cy="62"/>
                </a:xfrm>
                <a:prstGeom prst="rect">
                  <a:avLst/>
                </a:prstGeom>
                <a:solidFill>
                  <a:srgbClr val="FF0000"/>
                </a:solidFill>
                <a:ln w="9525">
                  <a:solidFill>
                    <a:srgbClr val="FF0000"/>
                  </a:solidFill>
                  <a:miter lim="800000"/>
                  <a:headEnd/>
                  <a:tailEnd/>
                </a:ln>
              </p:spPr>
              <p:txBody>
                <a:bodyPr wrap="none" anchor="ctr">
                  <a:prstTxWarp prst="textNoShape">
                    <a:avLst/>
                  </a:prstTxWarp>
                </a:bodyPr>
                <a:lstStyle/>
                <a:p>
                  <a:pPr eaLnBrk="0" hangingPunct="0"/>
                  <a:endParaRPr lang="en-US" sz="900" dirty="0">
                    <a:latin typeface="Comic Sans MS"/>
                    <a:cs typeface="Comic Sans MS"/>
                  </a:endParaRPr>
                </a:p>
              </p:txBody>
            </p:sp>
          </p:grpSp>
          <p:grpSp>
            <p:nvGrpSpPr>
              <p:cNvPr id="313" name="Group 91">
                <a:extLst>
                  <a:ext uri="{FF2B5EF4-FFF2-40B4-BE49-F238E27FC236}">
                    <a16:creationId xmlns:a16="http://schemas.microsoft.com/office/drawing/2014/main" id="{93E7A12C-C871-004C-86A5-1C6DED5C292A}"/>
                  </a:ext>
                </a:extLst>
              </p:cNvPr>
              <p:cNvGrpSpPr>
                <a:grpSpLocks noChangeAspect="1"/>
              </p:cNvGrpSpPr>
              <p:nvPr/>
            </p:nvGrpSpPr>
            <p:grpSpPr bwMode="auto">
              <a:xfrm flipV="1">
                <a:off x="1815" y="2749"/>
                <a:ext cx="492" cy="273"/>
                <a:chOff x="1813" y="2475"/>
                <a:chExt cx="492" cy="273"/>
              </a:xfrm>
            </p:grpSpPr>
            <p:sp>
              <p:nvSpPr>
                <p:cNvPr id="314" name="Rectangle 92">
                  <a:extLst>
                    <a:ext uri="{FF2B5EF4-FFF2-40B4-BE49-F238E27FC236}">
                      <a16:creationId xmlns:a16="http://schemas.microsoft.com/office/drawing/2014/main" id="{CF0F6AD6-D356-E14F-9727-EB63211B10AD}"/>
                    </a:ext>
                  </a:extLst>
                </p:cNvPr>
                <p:cNvSpPr>
                  <a:spLocks noChangeAspect="1" noChangeArrowheads="1"/>
                </p:cNvSpPr>
                <p:nvPr/>
              </p:nvSpPr>
              <p:spPr bwMode="auto">
                <a:xfrm rot="20220000">
                  <a:off x="1910" y="2643"/>
                  <a:ext cx="62" cy="62"/>
                </a:xfrm>
                <a:prstGeom prst="rect">
                  <a:avLst/>
                </a:prstGeom>
                <a:solidFill>
                  <a:srgbClr val="FF0000"/>
                </a:solidFill>
                <a:ln w="9525">
                  <a:solidFill>
                    <a:srgbClr val="FF0000"/>
                  </a:solidFill>
                  <a:miter lim="800000"/>
                  <a:headEnd/>
                  <a:tailEnd/>
                </a:ln>
              </p:spPr>
              <p:txBody>
                <a:bodyPr wrap="none" anchor="ctr">
                  <a:prstTxWarp prst="textNoShape">
                    <a:avLst/>
                  </a:prstTxWarp>
                </a:bodyPr>
                <a:lstStyle/>
                <a:p>
                  <a:pPr eaLnBrk="0" hangingPunct="0"/>
                  <a:endParaRPr lang="en-US" sz="900" dirty="0">
                    <a:latin typeface="Comic Sans MS"/>
                    <a:cs typeface="Comic Sans MS"/>
                  </a:endParaRPr>
                </a:p>
              </p:txBody>
            </p:sp>
            <p:sp>
              <p:nvSpPr>
                <p:cNvPr id="315" name="Freeform 93">
                  <a:extLst>
                    <a:ext uri="{FF2B5EF4-FFF2-40B4-BE49-F238E27FC236}">
                      <a16:creationId xmlns:a16="http://schemas.microsoft.com/office/drawing/2014/main" id="{190BBD74-248E-E04D-9AB9-991080B43B42}"/>
                    </a:ext>
                  </a:extLst>
                </p:cNvPr>
                <p:cNvSpPr>
                  <a:spLocks noChangeAspect="1"/>
                </p:cNvSpPr>
                <p:nvPr/>
              </p:nvSpPr>
              <p:spPr bwMode="auto">
                <a:xfrm>
                  <a:off x="1813" y="2490"/>
                  <a:ext cx="492" cy="258"/>
                </a:xfrm>
                <a:custGeom>
                  <a:avLst/>
                  <a:gdLst>
                    <a:gd name="T0" fmla="*/ 104 w 492"/>
                    <a:gd name="T1" fmla="*/ 258 h 258"/>
                    <a:gd name="T2" fmla="*/ 0 w 492"/>
                    <a:gd name="T3" fmla="*/ 258 h 258"/>
                    <a:gd name="T4" fmla="*/ 0 w 492"/>
                    <a:gd name="T5" fmla="*/ 0 h 258"/>
                    <a:gd name="T6" fmla="*/ 364 w 492"/>
                    <a:gd name="T7" fmla="*/ 0 h 258"/>
                    <a:gd name="T8" fmla="*/ 492 w 492"/>
                    <a:gd name="T9" fmla="*/ 218 h 258"/>
                    <a:gd name="T10" fmla="*/ 190 w 492"/>
                    <a:gd name="T11" fmla="*/ 218 h 258"/>
                    <a:gd name="T12" fmla="*/ 146 w 492"/>
                    <a:gd name="T13" fmla="*/ 128 h 258"/>
                    <a:gd name="T14" fmla="*/ 80 w 492"/>
                    <a:gd name="T15" fmla="*/ 162 h 258"/>
                    <a:gd name="T16" fmla="*/ 104 w 492"/>
                    <a:gd name="T17" fmla="*/ 258 h 25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92"/>
                    <a:gd name="T28" fmla="*/ 0 h 258"/>
                    <a:gd name="T29" fmla="*/ 492 w 492"/>
                    <a:gd name="T30" fmla="*/ 258 h 25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92" h="258">
                      <a:moveTo>
                        <a:pt x="104" y="258"/>
                      </a:moveTo>
                      <a:lnTo>
                        <a:pt x="0" y="258"/>
                      </a:lnTo>
                      <a:lnTo>
                        <a:pt x="0" y="0"/>
                      </a:lnTo>
                      <a:lnTo>
                        <a:pt x="364" y="0"/>
                      </a:lnTo>
                      <a:lnTo>
                        <a:pt x="492" y="218"/>
                      </a:lnTo>
                      <a:lnTo>
                        <a:pt x="190" y="218"/>
                      </a:lnTo>
                      <a:lnTo>
                        <a:pt x="146" y="128"/>
                      </a:lnTo>
                      <a:lnTo>
                        <a:pt x="80" y="162"/>
                      </a:lnTo>
                      <a:lnTo>
                        <a:pt x="104" y="258"/>
                      </a:lnTo>
                      <a:close/>
                    </a:path>
                  </a:pathLst>
                </a:custGeom>
                <a:solidFill>
                  <a:schemeClr val="hlink"/>
                </a:solidFill>
                <a:ln w="9525">
                  <a:solidFill>
                    <a:schemeClr val="tx1"/>
                  </a:solidFill>
                  <a:round/>
                  <a:headEnd/>
                  <a:tailEnd/>
                </a:ln>
              </p:spPr>
              <p:txBody>
                <a:bodyPr wrap="none" anchor="ctr">
                  <a:prstTxWarp prst="textNoShape">
                    <a:avLst/>
                  </a:prstTxWarp>
                </a:bodyPr>
                <a:lstStyle/>
                <a:p>
                  <a:pPr eaLnBrk="0" hangingPunct="0"/>
                  <a:endParaRPr lang="en-US" sz="900" dirty="0">
                    <a:latin typeface="Comic Sans MS"/>
                    <a:cs typeface="Comic Sans MS"/>
                  </a:endParaRPr>
                </a:p>
              </p:txBody>
            </p:sp>
            <p:sp>
              <p:nvSpPr>
                <p:cNvPr id="316" name="Rectangle 94">
                  <a:extLst>
                    <a:ext uri="{FF2B5EF4-FFF2-40B4-BE49-F238E27FC236}">
                      <a16:creationId xmlns:a16="http://schemas.microsoft.com/office/drawing/2014/main" id="{EDFDD7E2-1787-334C-9230-078877C6252F}"/>
                    </a:ext>
                  </a:extLst>
                </p:cNvPr>
                <p:cNvSpPr>
                  <a:spLocks noChangeAspect="1" noChangeArrowheads="1"/>
                </p:cNvSpPr>
                <p:nvPr/>
              </p:nvSpPr>
              <p:spPr bwMode="auto">
                <a:xfrm rot="19560000">
                  <a:off x="2198" y="2475"/>
                  <a:ext cx="62" cy="62"/>
                </a:xfrm>
                <a:prstGeom prst="rect">
                  <a:avLst/>
                </a:prstGeom>
                <a:solidFill>
                  <a:srgbClr val="FF0000"/>
                </a:solidFill>
                <a:ln w="9525">
                  <a:solidFill>
                    <a:srgbClr val="FF0000"/>
                  </a:solidFill>
                  <a:miter lim="800000"/>
                  <a:headEnd/>
                  <a:tailEnd/>
                </a:ln>
              </p:spPr>
              <p:txBody>
                <a:bodyPr wrap="none" anchor="ctr">
                  <a:prstTxWarp prst="textNoShape">
                    <a:avLst/>
                  </a:prstTxWarp>
                </a:bodyPr>
                <a:lstStyle/>
                <a:p>
                  <a:pPr eaLnBrk="0" hangingPunct="0"/>
                  <a:endParaRPr lang="en-US" sz="900" dirty="0">
                    <a:latin typeface="Comic Sans MS"/>
                    <a:cs typeface="Comic Sans MS"/>
                  </a:endParaRPr>
                </a:p>
              </p:txBody>
            </p:sp>
          </p:grpSp>
        </p:grpSp>
        <p:sp>
          <p:nvSpPr>
            <p:cNvPr id="308" name="Block Arc 307">
              <a:extLst>
                <a:ext uri="{FF2B5EF4-FFF2-40B4-BE49-F238E27FC236}">
                  <a16:creationId xmlns:a16="http://schemas.microsoft.com/office/drawing/2014/main" id="{6B71E98D-D7AB-1D48-A275-A5223A98918D}"/>
                </a:ext>
              </a:extLst>
            </p:cNvPr>
            <p:cNvSpPr/>
            <p:nvPr/>
          </p:nvSpPr>
          <p:spPr>
            <a:xfrm>
              <a:off x="5588252" y="3170070"/>
              <a:ext cx="1097280" cy="1097280"/>
            </a:xfrm>
            <a:prstGeom prst="blockArc">
              <a:avLst>
                <a:gd name="adj1" fmla="val 11067651"/>
                <a:gd name="adj2" fmla="val 10455262"/>
                <a:gd name="adj3" fmla="val 3178"/>
              </a:avLst>
            </a:prstGeom>
            <a:solidFill>
              <a:srgbClr val="000090"/>
            </a:solidFill>
            <a:ln>
              <a:solidFill>
                <a:srgbClr val="00009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sp>
          <p:nvSpPr>
            <p:cNvPr id="309" name="Rounded Rectangle 308">
              <a:extLst>
                <a:ext uri="{FF2B5EF4-FFF2-40B4-BE49-F238E27FC236}">
                  <a16:creationId xmlns:a16="http://schemas.microsoft.com/office/drawing/2014/main" id="{7D9C9777-D0D8-B340-89AE-A10870FD2191}"/>
                </a:ext>
              </a:extLst>
            </p:cNvPr>
            <p:cNvSpPr/>
            <p:nvPr/>
          </p:nvSpPr>
          <p:spPr>
            <a:xfrm>
              <a:off x="4999853" y="3634286"/>
              <a:ext cx="631010" cy="164592"/>
            </a:xfrm>
            <a:prstGeom prst="roundRect">
              <a:avLst/>
            </a:prstGeom>
            <a:solidFill>
              <a:srgbClr val="000090"/>
            </a:solidFill>
            <a:ln>
              <a:solidFill>
                <a:srgbClr val="00009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10" name="Rounded Rectangle 309">
              <a:extLst>
                <a:ext uri="{FF2B5EF4-FFF2-40B4-BE49-F238E27FC236}">
                  <a16:creationId xmlns:a16="http://schemas.microsoft.com/office/drawing/2014/main" id="{69759B83-2DEE-B846-9311-8C69AEAE3482}"/>
                </a:ext>
              </a:extLst>
            </p:cNvPr>
            <p:cNvSpPr/>
            <p:nvPr/>
          </p:nvSpPr>
          <p:spPr>
            <a:xfrm>
              <a:off x="5060949" y="3656553"/>
              <a:ext cx="618229" cy="118872"/>
            </a:xfrm>
            <a:prstGeom prst="round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11" name="Oval 310">
              <a:extLst>
                <a:ext uri="{FF2B5EF4-FFF2-40B4-BE49-F238E27FC236}">
                  <a16:creationId xmlns:a16="http://schemas.microsoft.com/office/drawing/2014/main" id="{2E633662-E3D8-124D-9AD4-BA451BFD960F}"/>
                </a:ext>
              </a:extLst>
            </p:cNvPr>
            <p:cNvSpPr/>
            <p:nvPr/>
          </p:nvSpPr>
          <p:spPr>
            <a:xfrm>
              <a:off x="5200650" y="3694093"/>
              <a:ext cx="45720" cy="45720"/>
            </a:xfrm>
            <a:prstGeom prst="ellipse">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grpSp>
        <p:nvGrpSpPr>
          <p:cNvPr id="320" name="Group 480">
            <a:extLst>
              <a:ext uri="{FF2B5EF4-FFF2-40B4-BE49-F238E27FC236}">
                <a16:creationId xmlns:a16="http://schemas.microsoft.com/office/drawing/2014/main" id="{2329A4DB-76FB-AA4F-9A6D-8694803A9271}"/>
              </a:ext>
            </a:extLst>
          </p:cNvPr>
          <p:cNvGrpSpPr>
            <a:grpSpLocks noChangeAspect="1"/>
          </p:cNvGrpSpPr>
          <p:nvPr/>
        </p:nvGrpSpPr>
        <p:grpSpPr>
          <a:xfrm>
            <a:off x="2512693" y="3077945"/>
            <a:ext cx="629867" cy="330067"/>
            <a:chOff x="4166066" y="3056387"/>
            <a:chExt cx="2519466" cy="1320268"/>
          </a:xfrm>
        </p:grpSpPr>
        <p:grpSp>
          <p:nvGrpSpPr>
            <p:cNvPr id="321" name="Group 86">
              <a:extLst>
                <a:ext uri="{FF2B5EF4-FFF2-40B4-BE49-F238E27FC236}">
                  <a16:creationId xmlns:a16="http://schemas.microsoft.com/office/drawing/2014/main" id="{F4FA9DD3-EE74-DE48-A9B5-D6F006865B1F}"/>
                </a:ext>
              </a:extLst>
            </p:cNvPr>
            <p:cNvGrpSpPr>
              <a:grpSpLocks noChangeAspect="1"/>
            </p:cNvGrpSpPr>
            <p:nvPr/>
          </p:nvGrpSpPr>
          <p:grpSpPr bwMode="auto">
            <a:xfrm>
              <a:off x="4166066" y="3056387"/>
              <a:ext cx="1406168" cy="1320268"/>
              <a:chOff x="1815" y="2475"/>
              <a:chExt cx="492" cy="547"/>
            </a:xfrm>
          </p:grpSpPr>
          <p:grpSp>
            <p:nvGrpSpPr>
              <p:cNvPr id="326" name="Group 87">
                <a:extLst>
                  <a:ext uri="{FF2B5EF4-FFF2-40B4-BE49-F238E27FC236}">
                    <a16:creationId xmlns:a16="http://schemas.microsoft.com/office/drawing/2014/main" id="{8B9A64DD-CAC7-FB4B-9974-AF3BC9396AAB}"/>
                  </a:ext>
                </a:extLst>
              </p:cNvPr>
              <p:cNvGrpSpPr>
                <a:grpSpLocks noChangeAspect="1"/>
              </p:cNvGrpSpPr>
              <p:nvPr/>
            </p:nvGrpSpPr>
            <p:grpSpPr bwMode="auto">
              <a:xfrm>
                <a:off x="1815" y="2475"/>
                <a:ext cx="492" cy="273"/>
                <a:chOff x="1815" y="2475"/>
                <a:chExt cx="492" cy="273"/>
              </a:xfrm>
            </p:grpSpPr>
            <p:sp>
              <p:nvSpPr>
                <p:cNvPr id="331" name="Rectangle 88">
                  <a:extLst>
                    <a:ext uri="{FF2B5EF4-FFF2-40B4-BE49-F238E27FC236}">
                      <a16:creationId xmlns:a16="http://schemas.microsoft.com/office/drawing/2014/main" id="{5D87DEC6-8B2A-4A41-800A-B61D4DB523CE}"/>
                    </a:ext>
                  </a:extLst>
                </p:cNvPr>
                <p:cNvSpPr>
                  <a:spLocks noChangeAspect="1" noChangeArrowheads="1"/>
                </p:cNvSpPr>
                <p:nvPr/>
              </p:nvSpPr>
              <p:spPr bwMode="auto">
                <a:xfrm rot="20160000">
                  <a:off x="1910" y="2643"/>
                  <a:ext cx="62" cy="62"/>
                </a:xfrm>
                <a:prstGeom prst="rect">
                  <a:avLst/>
                </a:prstGeom>
                <a:solidFill>
                  <a:srgbClr val="FF0000"/>
                </a:solidFill>
                <a:ln w="9525">
                  <a:solidFill>
                    <a:srgbClr val="FF0000"/>
                  </a:solidFill>
                  <a:miter lim="800000"/>
                  <a:headEnd/>
                  <a:tailEnd/>
                </a:ln>
              </p:spPr>
              <p:txBody>
                <a:bodyPr wrap="none" anchor="ctr">
                  <a:prstTxWarp prst="textNoShape">
                    <a:avLst/>
                  </a:prstTxWarp>
                </a:bodyPr>
                <a:lstStyle/>
                <a:p>
                  <a:pPr eaLnBrk="0" hangingPunct="0"/>
                  <a:endParaRPr lang="en-US" sz="900" dirty="0">
                    <a:latin typeface="Comic Sans MS"/>
                    <a:cs typeface="Comic Sans MS"/>
                  </a:endParaRPr>
                </a:p>
              </p:txBody>
            </p:sp>
            <p:sp>
              <p:nvSpPr>
                <p:cNvPr id="332" name="Freeform 89">
                  <a:extLst>
                    <a:ext uri="{FF2B5EF4-FFF2-40B4-BE49-F238E27FC236}">
                      <a16:creationId xmlns:a16="http://schemas.microsoft.com/office/drawing/2014/main" id="{1056FF3E-1A5B-C84E-BF41-3E01359B5C9D}"/>
                    </a:ext>
                  </a:extLst>
                </p:cNvPr>
                <p:cNvSpPr>
                  <a:spLocks noChangeAspect="1"/>
                </p:cNvSpPr>
                <p:nvPr/>
              </p:nvSpPr>
              <p:spPr bwMode="auto">
                <a:xfrm>
                  <a:off x="1815" y="2490"/>
                  <a:ext cx="492" cy="258"/>
                </a:xfrm>
                <a:custGeom>
                  <a:avLst/>
                  <a:gdLst>
                    <a:gd name="T0" fmla="*/ 104 w 492"/>
                    <a:gd name="T1" fmla="*/ 258 h 258"/>
                    <a:gd name="T2" fmla="*/ 0 w 492"/>
                    <a:gd name="T3" fmla="*/ 258 h 258"/>
                    <a:gd name="T4" fmla="*/ 0 w 492"/>
                    <a:gd name="T5" fmla="*/ 0 h 258"/>
                    <a:gd name="T6" fmla="*/ 364 w 492"/>
                    <a:gd name="T7" fmla="*/ 0 h 258"/>
                    <a:gd name="T8" fmla="*/ 492 w 492"/>
                    <a:gd name="T9" fmla="*/ 218 h 258"/>
                    <a:gd name="T10" fmla="*/ 190 w 492"/>
                    <a:gd name="T11" fmla="*/ 218 h 258"/>
                    <a:gd name="T12" fmla="*/ 146 w 492"/>
                    <a:gd name="T13" fmla="*/ 128 h 258"/>
                    <a:gd name="T14" fmla="*/ 80 w 492"/>
                    <a:gd name="T15" fmla="*/ 162 h 258"/>
                    <a:gd name="T16" fmla="*/ 104 w 492"/>
                    <a:gd name="T17" fmla="*/ 258 h 25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92"/>
                    <a:gd name="T28" fmla="*/ 0 h 258"/>
                    <a:gd name="T29" fmla="*/ 492 w 492"/>
                    <a:gd name="T30" fmla="*/ 258 h 25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92" h="258">
                      <a:moveTo>
                        <a:pt x="104" y="258"/>
                      </a:moveTo>
                      <a:lnTo>
                        <a:pt x="0" y="258"/>
                      </a:lnTo>
                      <a:lnTo>
                        <a:pt x="0" y="0"/>
                      </a:lnTo>
                      <a:lnTo>
                        <a:pt x="364" y="0"/>
                      </a:lnTo>
                      <a:lnTo>
                        <a:pt x="492" y="218"/>
                      </a:lnTo>
                      <a:lnTo>
                        <a:pt x="190" y="218"/>
                      </a:lnTo>
                      <a:lnTo>
                        <a:pt x="146" y="128"/>
                      </a:lnTo>
                      <a:lnTo>
                        <a:pt x="80" y="162"/>
                      </a:lnTo>
                      <a:lnTo>
                        <a:pt x="104" y="258"/>
                      </a:lnTo>
                      <a:close/>
                    </a:path>
                  </a:pathLst>
                </a:custGeom>
                <a:solidFill>
                  <a:schemeClr val="hlink"/>
                </a:solidFill>
                <a:ln w="9525">
                  <a:solidFill>
                    <a:schemeClr val="tx1"/>
                  </a:solidFill>
                  <a:round/>
                  <a:headEnd/>
                  <a:tailEnd/>
                </a:ln>
              </p:spPr>
              <p:txBody>
                <a:bodyPr wrap="none" anchor="ctr">
                  <a:prstTxWarp prst="textNoShape">
                    <a:avLst/>
                  </a:prstTxWarp>
                </a:bodyPr>
                <a:lstStyle/>
                <a:p>
                  <a:pPr eaLnBrk="0" hangingPunct="0"/>
                  <a:endParaRPr lang="en-US" sz="900" dirty="0">
                    <a:latin typeface="Comic Sans MS"/>
                    <a:cs typeface="Comic Sans MS"/>
                  </a:endParaRPr>
                </a:p>
              </p:txBody>
            </p:sp>
            <p:sp>
              <p:nvSpPr>
                <p:cNvPr id="333" name="Rectangle 90">
                  <a:extLst>
                    <a:ext uri="{FF2B5EF4-FFF2-40B4-BE49-F238E27FC236}">
                      <a16:creationId xmlns:a16="http://schemas.microsoft.com/office/drawing/2014/main" id="{11A29DD6-51C3-CA46-9B98-E9B6AA700353}"/>
                    </a:ext>
                  </a:extLst>
                </p:cNvPr>
                <p:cNvSpPr>
                  <a:spLocks noChangeAspect="1" noChangeArrowheads="1"/>
                </p:cNvSpPr>
                <p:nvPr/>
              </p:nvSpPr>
              <p:spPr bwMode="auto">
                <a:xfrm rot="19560000">
                  <a:off x="2198" y="2475"/>
                  <a:ext cx="62" cy="62"/>
                </a:xfrm>
                <a:prstGeom prst="rect">
                  <a:avLst/>
                </a:prstGeom>
                <a:solidFill>
                  <a:srgbClr val="FF0000"/>
                </a:solidFill>
                <a:ln w="9525">
                  <a:solidFill>
                    <a:srgbClr val="FF0000"/>
                  </a:solidFill>
                  <a:miter lim="800000"/>
                  <a:headEnd/>
                  <a:tailEnd/>
                </a:ln>
              </p:spPr>
              <p:txBody>
                <a:bodyPr wrap="none" anchor="ctr">
                  <a:prstTxWarp prst="textNoShape">
                    <a:avLst/>
                  </a:prstTxWarp>
                </a:bodyPr>
                <a:lstStyle/>
                <a:p>
                  <a:pPr eaLnBrk="0" hangingPunct="0"/>
                  <a:endParaRPr lang="en-US" sz="900" dirty="0">
                    <a:latin typeface="Comic Sans MS"/>
                    <a:cs typeface="Comic Sans MS"/>
                  </a:endParaRPr>
                </a:p>
              </p:txBody>
            </p:sp>
          </p:grpSp>
          <p:grpSp>
            <p:nvGrpSpPr>
              <p:cNvPr id="327" name="Group 91">
                <a:extLst>
                  <a:ext uri="{FF2B5EF4-FFF2-40B4-BE49-F238E27FC236}">
                    <a16:creationId xmlns:a16="http://schemas.microsoft.com/office/drawing/2014/main" id="{CF4A8951-8D6E-D046-BEA5-DD657CDDFDBC}"/>
                  </a:ext>
                </a:extLst>
              </p:cNvPr>
              <p:cNvGrpSpPr>
                <a:grpSpLocks noChangeAspect="1"/>
              </p:cNvGrpSpPr>
              <p:nvPr/>
            </p:nvGrpSpPr>
            <p:grpSpPr bwMode="auto">
              <a:xfrm flipV="1">
                <a:off x="1815" y="2749"/>
                <a:ext cx="492" cy="273"/>
                <a:chOff x="1813" y="2475"/>
                <a:chExt cx="492" cy="273"/>
              </a:xfrm>
            </p:grpSpPr>
            <p:sp>
              <p:nvSpPr>
                <p:cNvPr id="328" name="Rectangle 92">
                  <a:extLst>
                    <a:ext uri="{FF2B5EF4-FFF2-40B4-BE49-F238E27FC236}">
                      <a16:creationId xmlns:a16="http://schemas.microsoft.com/office/drawing/2014/main" id="{2AA1D392-A48D-8B42-B5DB-C367A7DA0A4B}"/>
                    </a:ext>
                  </a:extLst>
                </p:cNvPr>
                <p:cNvSpPr>
                  <a:spLocks noChangeAspect="1" noChangeArrowheads="1"/>
                </p:cNvSpPr>
                <p:nvPr/>
              </p:nvSpPr>
              <p:spPr bwMode="auto">
                <a:xfrm rot="20220000">
                  <a:off x="1910" y="2643"/>
                  <a:ext cx="62" cy="62"/>
                </a:xfrm>
                <a:prstGeom prst="rect">
                  <a:avLst/>
                </a:prstGeom>
                <a:solidFill>
                  <a:srgbClr val="FF0000"/>
                </a:solidFill>
                <a:ln w="9525">
                  <a:solidFill>
                    <a:srgbClr val="FF0000"/>
                  </a:solidFill>
                  <a:miter lim="800000"/>
                  <a:headEnd/>
                  <a:tailEnd/>
                </a:ln>
              </p:spPr>
              <p:txBody>
                <a:bodyPr wrap="none" anchor="ctr">
                  <a:prstTxWarp prst="textNoShape">
                    <a:avLst/>
                  </a:prstTxWarp>
                </a:bodyPr>
                <a:lstStyle/>
                <a:p>
                  <a:pPr eaLnBrk="0" hangingPunct="0"/>
                  <a:endParaRPr lang="en-US" sz="900" dirty="0">
                    <a:latin typeface="Comic Sans MS"/>
                    <a:cs typeface="Comic Sans MS"/>
                  </a:endParaRPr>
                </a:p>
              </p:txBody>
            </p:sp>
            <p:sp>
              <p:nvSpPr>
                <p:cNvPr id="329" name="Freeform 93">
                  <a:extLst>
                    <a:ext uri="{FF2B5EF4-FFF2-40B4-BE49-F238E27FC236}">
                      <a16:creationId xmlns:a16="http://schemas.microsoft.com/office/drawing/2014/main" id="{E6ACE80A-C5D5-C947-93DA-C27484B33ACB}"/>
                    </a:ext>
                  </a:extLst>
                </p:cNvPr>
                <p:cNvSpPr>
                  <a:spLocks noChangeAspect="1"/>
                </p:cNvSpPr>
                <p:nvPr/>
              </p:nvSpPr>
              <p:spPr bwMode="auto">
                <a:xfrm>
                  <a:off x="1813" y="2490"/>
                  <a:ext cx="492" cy="258"/>
                </a:xfrm>
                <a:custGeom>
                  <a:avLst/>
                  <a:gdLst>
                    <a:gd name="T0" fmla="*/ 104 w 492"/>
                    <a:gd name="T1" fmla="*/ 258 h 258"/>
                    <a:gd name="T2" fmla="*/ 0 w 492"/>
                    <a:gd name="T3" fmla="*/ 258 h 258"/>
                    <a:gd name="T4" fmla="*/ 0 w 492"/>
                    <a:gd name="T5" fmla="*/ 0 h 258"/>
                    <a:gd name="T6" fmla="*/ 364 w 492"/>
                    <a:gd name="T7" fmla="*/ 0 h 258"/>
                    <a:gd name="T8" fmla="*/ 492 w 492"/>
                    <a:gd name="T9" fmla="*/ 218 h 258"/>
                    <a:gd name="T10" fmla="*/ 190 w 492"/>
                    <a:gd name="T11" fmla="*/ 218 h 258"/>
                    <a:gd name="T12" fmla="*/ 146 w 492"/>
                    <a:gd name="T13" fmla="*/ 128 h 258"/>
                    <a:gd name="T14" fmla="*/ 80 w 492"/>
                    <a:gd name="T15" fmla="*/ 162 h 258"/>
                    <a:gd name="T16" fmla="*/ 104 w 492"/>
                    <a:gd name="T17" fmla="*/ 258 h 25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92"/>
                    <a:gd name="T28" fmla="*/ 0 h 258"/>
                    <a:gd name="T29" fmla="*/ 492 w 492"/>
                    <a:gd name="T30" fmla="*/ 258 h 25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92" h="258">
                      <a:moveTo>
                        <a:pt x="104" y="258"/>
                      </a:moveTo>
                      <a:lnTo>
                        <a:pt x="0" y="258"/>
                      </a:lnTo>
                      <a:lnTo>
                        <a:pt x="0" y="0"/>
                      </a:lnTo>
                      <a:lnTo>
                        <a:pt x="364" y="0"/>
                      </a:lnTo>
                      <a:lnTo>
                        <a:pt x="492" y="218"/>
                      </a:lnTo>
                      <a:lnTo>
                        <a:pt x="190" y="218"/>
                      </a:lnTo>
                      <a:lnTo>
                        <a:pt x="146" y="128"/>
                      </a:lnTo>
                      <a:lnTo>
                        <a:pt x="80" y="162"/>
                      </a:lnTo>
                      <a:lnTo>
                        <a:pt x="104" y="258"/>
                      </a:lnTo>
                      <a:close/>
                    </a:path>
                  </a:pathLst>
                </a:custGeom>
                <a:solidFill>
                  <a:schemeClr val="hlink"/>
                </a:solidFill>
                <a:ln w="9525">
                  <a:solidFill>
                    <a:schemeClr val="tx1"/>
                  </a:solidFill>
                  <a:round/>
                  <a:headEnd/>
                  <a:tailEnd/>
                </a:ln>
              </p:spPr>
              <p:txBody>
                <a:bodyPr wrap="none" anchor="ctr">
                  <a:prstTxWarp prst="textNoShape">
                    <a:avLst/>
                  </a:prstTxWarp>
                </a:bodyPr>
                <a:lstStyle/>
                <a:p>
                  <a:pPr eaLnBrk="0" hangingPunct="0"/>
                  <a:endParaRPr lang="en-US" sz="900" dirty="0">
                    <a:latin typeface="Comic Sans MS"/>
                    <a:cs typeface="Comic Sans MS"/>
                  </a:endParaRPr>
                </a:p>
              </p:txBody>
            </p:sp>
            <p:sp>
              <p:nvSpPr>
                <p:cNvPr id="330" name="Rectangle 94">
                  <a:extLst>
                    <a:ext uri="{FF2B5EF4-FFF2-40B4-BE49-F238E27FC236}">
                      <a16:creationId xmlns:a16="http://schemas.microsoft.com/office/drawing/2014/main" id="{E5E400A3-46ED-1C46-8D14-5FD08A656E09}"/>
                    </a:ext>
                  </a:extLst>
                </p:cNvPr>
                <p:cNvSpPr>
                  <a:spLocks noChangeAspect="1" noChangeArrowheads="1"/>
                </p:cNvSpPr>
                <p:nvPr/>
              </p:nvSpPr>
              <p:spPr bwMode="auto">
                <a:xfrm rot="19560000">
                  <a:off x="2198" y="2475"/>
                  <a:ext cx="62" cy="62"/>
                </a:xfrm>
                <a:prstGeom prst="rect">
                  <a:avLst/>
                </a:prstGeom>
                <a:solidFill>
                  <a:srgbClr val="FF0000"/>
                </a:solidFill>
                <a:ln w="9525">
                  <a:solidFill>
                    <a:srgbClr val="FF0000"/>
                  </a:solidFill>
                  <a:miter lim="800000"/>
                  <a:headEnd/>
                  <a:tailEnd/>
                </a:ln>
              </p:spPr>
              <p:txBody>
                <a:bodyPr wrap="none" anchor="ctr">
                  <a:prstTxWarp prst="textNoShape">
                    <a:avLst/>
                  </a:prstTxWarp>
                </a:bodyPr>
                <a:lstStyle/>
                <a:p>
                  <a:pPr eaLnBrk="0" hangingPunct="0"/>
                  <a:endParaRPr lang="en-US" sz="900" dirty="0">
                    <a:latin typeface="Comic Sans MS"/>
                    <a:cs typeface="Comic Sans MS"/>
                  </a:endParaRPr>
                </a:p>
              </p:txBody>
            </p:sp>
          </p:grpSp>
        </p:grpSp>
        <p:sp>
          <p:nvSpPr>
            <p:cNvPr id="322" name="Block Arc 321">
              <a:extLst>
                <a:ext uri="{FF2B5EF4-FFF2-40B4-BE49-F238E27FC236}">
                  <a16:creationId xmlns:a16="http://schemas.microsoft.com/office/drawing/2014/main" id="{489E0D69-4F59-804D-9D08-7070FA5D3613}"/>
                </a:ext>
              </a:extLst>
            </p:cNvPr>
            <p:cNvSpPr/>
            <p:nvPr/>
          </p:nvSpPr>
          <p:spPr>
            <a:xfrm>
              <a:off x="5588252" y="3170070"/>
              <a:ext cx="1097280" cy="1097280"/>
            </a:xfrm>
            <a:prstGeom prst="blockArc">
              <a:avLst>
                <a:gd name="adj1" fmla="val 11067651"/>
                <a:gd name="adj2" fmla="val 10455262"/>
                <a:gd name="adj3" fmla="val 3178"/>
              </a:avLst>
            </a:prstGeom>
            <a:solidFill>
              <a:srgbClr val="000090"/>
            </a:solidFill>
            <a:ln>
              <a:solidFill>
                <a:srgbClr val="00009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sp>
          <p:nvSpPr>
            <p:cNvPr id="323" name="Rounded Rectangle 322">
              <a:extLst>
                <a:ext uri="{FF2B5EF4-FFF2-40B4-BE49-F238E27FC236}">
                  <a16:creationId xmlns:a16="http://schemas.microsoft.com/office/drawing/2014/main" id="{F53ADFFD-4B9A-884F-B3E0-5706C3939E42}"/>
                </a:ext>
              </a:extLst>
            </p:cNvPr>
            <p:cNvSpPr/>
            <p:nvPr/>
          </p:nvSpPr>
          <p:spPr>
            <a:xfrm>
              <a:off x="4999853" y="3634286"/>
              <a:ext cx="631010" cy="164592"/>
            </a:xfrm>
            <a:prstGeom prst="roundRect">
              <a:avLst/>
            </a:prstGeom>
            <a:solidFill>
              <a:srgbClr val="000090"/>
            </a:solidFill>
            <a:ln>
              <a:solidFill>
                <a:srgbClr val="00009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24" name="Rounded Rectangle 323">
              <a:extLst>
                <a:ext uri="{FF2B5EF4-FFF2-40B4-BE49-F238E27FC236}">
                  <a16:creationId xmlns:a16="http://schemas.microsoft.com/office/drawing/2014/main" id="{5C364B34-747B-D549-B8AE-B98E0A52FE42}"/>
                </a:ext>
              </a:extLst>
            </p:cNvPr>
            <p:cNvSpPr/>
            <p:nvPr/>
          </p:nvSpPr>
          <p:spPr>
            <a:xfrm>
              <a:off x="5060949" y="3656553"/>
              <a:ext cx="618229" cy="118872"/>
            </a:xfrm>
            <a:prstGeom prst="round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25" name="Oval 324">
              <a:extLst>
                <a:ext uri="{FF2B5EF4-FFF2-40B4-BE49-F238E27FC236}">
                  <a16:creationId xmlns:a16="http://schemas.microsoft.com/office/drawing/2014/main" id="{A868856B-A10F-784B-B2F1-F871A0B1BA72}"/>
                </a:ext>
              </a:extLst>
            </p:cNvPr>
            <p:cNvSpPr/>
            <p:nvPr/>
          </p:nvSpPr>
          <p:spPr>
            <a:xfrm>
              <a:off x="5200650" y="3694093"/>
              <a:ext cx="45720" cy="45720"/>
            </a:xfrm>
            <a:prstGeom prst="ellipse">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grpSp>
        <p:nvGrpSpPr>
          <p:cNvPr id="334" name="Group 480">
            <a:extLst>
              <a:ext uri="{FF2B5EF4-FFF2-40B4-BE49-F238E27FC236}">
                <a16:creationId xmlns:a16="http://schemas.microsoft.com/office/drawing/2014/main" id="{A3BC948E-7779-E847-AF57-4BED6CD174D3}"/>
              </a:ext>
            </a:extLst>
          </p:cNvPr>
          <p:cNvGrpSpPr>
            <a:grpSpLocks noChangeAspect="1"/>
          </p:cNvGrpSpPr>
          <p:nvPr/>
        </p:nvGrpSpPr>
        <p:grpSpPr>
          <a:xfrm>
            <a:off x="1760129" y="2730040"/>
            <a:ext cx="629867" cy="330067"/>
            <a:chOff x="4166066" y="3056387"/>
            <a:chExt cx="2519466" cy="1320268"/>
          </a:xfrm>
        </p:grpSpPr>
        <p:grpSp>
          <p:nvGrpSpPr>
            <p:cNvPr id="335" name="Group 86">
              <a:extLst>
                <a:ext uri="{FF2B5EF4-FFF2-40B4-BE49-F238E27FC236}">
                  <a16:creationId xmlns:a16="http://schemas.microsoft.com/office/drawing/2014/main" id="{86976290-0415-8945-9980-0F72F6EC7516}"/>
                </a:ext>
              </a:extLst>
            </p:cNvPr>
            <p:cNvGrpSpPr>
              <a:grpSpLocks noChangeAspect="1"/>
            </p:cNvGrpSpPr>
            <p:nvPr/>
          </p:nvGrpSpPr>
          <p:grpSpPr bwMode="auto">
            <a:xfrm>
              <a:off x="4166066" y="3056387"/>
              <a:ext cx="1406168" cy="1320268"/>
              <a:chOff x="1815" y="2475"/>
              <a:chExt cx="492" cy="547"/>
            </a:xfrm>
          </p:grpSpPr>
          <p:grpSp>
            <p:nvGrpSpPr>
              <p:cNvPr id="340" name="Group 87">
                <a:extLst>
                  <a:ext uri="{FF2B5EF4-FFF2-40B4-BE49-F238E27FC236}">
                    <a16:creationId xmlns:a16="http://schemas.microsoft.com/office/drawing/2014/main" id="{B8ECBB2F-F385-E74A-8A60-A406A5418E6C}"/>
                  </a:ext>
                </a:extLst>
              </p:cNvPr>
              <p:cNvGrpSpPr>
                <a:grpSpLocks noChangeAspect="1"/>
              </p:cNvGrpSpPr>
              <p:nvPr/>
            </p:nvGrpSpPr>
            <p:grpSpPr bwMode="auto">
              <a:xfrm>
                <a:off x="1815" y="2475"/>
                <a:ext cx="492" cy="273"/>
                <a:chOff x="1815" y="2475"/>
                <a:chExt cx="492" cy="273"/>
              </a:xfrm>
            </p:grpSpPr>
            <p:sp>
              <p:nvSpPr>
                <p:cNvPr id="345" name="Rectangle 88">
                  <a:extLst>
                    <a:ext uri="{FF2B5EF4-FFF2-40B4-BE49-F238E27FC236}">
                      <a16:creationId xmlns:a16="http://schemas.microsoft.com/office/drawing/2014/main" id="{C4A41A6E-117B-CE45-9F15-1F91AA1CFA10}"/>
                    </a:ext>
                  </a:extLst>
                </p:cNvPr>
                <p:cNvSpPr>
                  <a:spLocks noChangeAspect="1" noChangeArrowheads="1"/>
                </p:cNvSpPr>
                <p:nvPr/>
              </p:nvSpPr>
              <p:spPr bwMode="auto">
                <a:xfrm rot="20160000">
                  <a:off x="1910" y="2643"/>
                  <a:ext cx="62" cy="62"/>
                </a:xfrm>
                <a:prstGeom prst="rect">
                  <a:avLst/>
                </a:prstGeom>
                <a:solidFill>
                  <a:srgbClr val="FF0000"/>
                </a:solidFill>
                <a:ln w="9525">
                  <a:solidFill>
                    <a:srgbClr val="FF0000"/>
                  </a:solidFill>
                  <a:miter lim="800000"/>
                  <a:headEnd/>
                  <a:tailEnd/>
                </a:ln>
              </p:spPr>
              <p:txBody>
                <a:bodyPr wrap="none" anchor="ctr">
                  <a:prstTxWarp prst="textNoShape">
                    <a:avLst/>
                  </a:prstTxWarp>
                </a:bodyPr>
                <a:lstStyle/>
                <a:p>
                  <a:pPr eaLnBrk="0" hangingPunct="0"/>
                  <a:endParaRPr lang="en-US" sz="900" dirty="0">
                    <a:latin typeface="Comic Sans MS"/>
                    <a:cs typeface="Comic Sans MS"/>
                  </a:endParaRPr>
                </a:p>
              </p:txBody>
            </p:sp>
            <p:sp>
              <p:nvSpPr>
                <p:cNvPr id="346" name="Freeform 89">
                  <a:extLst>
                    <a:ext uri="{FF2B5EF4-FFF2-40B4-BE49-F238E27FC236}">
                      <a16:creationId xmlns:a16="http://schemas.microsoft.com/office/drawing/2014/main" id="{B65C9913-ACC6-B946-9115-06F5785104D6}"/>
                    </a:ext>
                  </a:extLst>
                </p:cNvPr>
                <p:cNvSpPr>
                  <a:spLocks noChangeAspect="1"/>
                </p:cNvSpPr>
                <p:nvPr/>
              </p:nvSpPr>
              <p:spPr bwMode="auto">
                <a:xfrm>
                  <a:off x="1815" y="2490"/>
                  <a:ext cx="492" cy="258"/>
                </a:xfrm>
                <a:custGeom>
                  <a:avLst/>
                  <a:gdLst>
                    <a:gd name="T0" fmla="*/ 104 w 492"/>
                    <a:gd name="T1" fmla="*/ 258 h 258"/>
                    <a:gd name="T2" fmla="*/ 0 w 492"/>
                    <a:gd name="T3" fmla="*/ 258 h 258"/>
                    <a:gd name="T4" fmla="*/ 0 w 492"/>
                    <a:gd name="T5" fmla="*/ 0 h 258"/>
                    <a:gd name="T6" fmla="*/ 364 w 492"/>
                    <a:gd name="T7" fmla="*/ 0 h 258"/>
                    <a:gd name="T8" fmla="*/ 492 w 492"/>
                    <a:gd name="T9" fmla="*/ 218 h 258"/>
                    <a:gd name="T10" fmla="*/ 190 w 492"/>
                    <a:gd name="T11" fmla="*/ 218 h 258"/>
                    <a:gd name="T12" fmla="*/ 146 w 492"/>
                    <a:gd name="T13" fmla="*/ 128 h 258"/>
                    <a:gd name="T14" fmla="*/ 80 w 492"/>
                    <a:gd name="T15" fmla="*/ 162 h 258"/>
                    <a:gd name="T16" fmla="*/ 104 w 492"/>
                    <a:gd name="T17" fmla="*/ 258 h 25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92"/>
                    <a:gd name="T28" fmla="*/ 0 h 258"/>
                    <a:gd name="T29" fmla="*/ 492 w 492"/>
                    <a:gd name="T30" fmla="*/ 258 h 25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92" h="258">
                      <a:moveTo>
                        <a:pt x="104" y="258"/>
                      </a:moveTo>
                      <a:lnTo>
                        <a:pt x="0" y="258"/>
                      </a:lnTo>
                      <a:lnTo>
                        <a:pt x="0" y="0"/>
                      </a:lnTo>
                      <a:lnTo>
                        <a:pt x="364" y="0"/>
                      </a:lnTo>
                      <a:lnTo>
                        <a:pt x="492" y="218"/>
                      </a:lnTo>
                      <a:lnTo>
                        <a:pt x="190" y="218"/>
                      </a:lnTo>
                      <a:lnTo>
                        <a:pt x="146" y="128"/>
                      </a:lnTo>
                      <a:lnTo>
                        <a:pt x="80" y="162"/>
                      </a:lnTo>
                      <a:lnTo>
                        <a:pt x="104" y="258"/>
                      </a:lnTo>
                      <a:close/>
                    </a:path>
                  </a:pathLst>
                </a:custGeom>
                <a:solidFill>
                  <a:schemeClr val="hlink"/>
                </a:solidFill>
                <a:ln w="9525">
                  <a:solidFill>
                    <a:schemeClr val="tx1"/>
                  </a:solidFill>
                  <a:round/>
                  <a:headEnd/>
                  <a:tailEnd/>
                </a:ln>
              </p:spPr>
              <p:txBody>
                <a:bodyPr wrap="none" anchor="ctr">
                  <a:prstTxWarp prst="textNoShape">
                    <a:avLst/>
                  </a:prstTxWarp>
                </a:bodyPr>
                <a:lstStyle/>
                <a:p>
                  <a:pPr eaLnBrk="0" hangingPunct="0"/>
                  <a:endParaRPr lang="en-US" sz="900" dirty="0">
                    <a:latin typeface="Comic Sans MS"/>
                    <a:cs typeface="Comic Sans MS"/>
                  </a:endParaRPr>
                </a:p>
              </p:txBody>
            </p:sp>
            <p:sp>
              <p:nvSpPr>
                <p:cNvPr id="347" name="Rectangle 90">
                  <a:extLst>
                    <a:ext uri="{FF2B5EF4-FFF2-40B4-BE49-F238E27FC236}">
                      <a16:creationId xmlns:a16="http://schemas.microsoft.com/office/drawing/2014/main" id="{91DD76DC-BE96-5D41-91A4-9E76828029B1}"/>
                    </a:ext>
                  </a:extLst>
                </p:cNvPr>
                <p:cNvSpPr>
                  <a:spLocks noChangeAspect="1" noChangeArrowheads="1"/>
                </p:cNvSpPr>
                <p:nvPr/>
              </p:nvSpPr>
              <p:spPr bwMode="auto">
                <a:xfrm rot="19560000">
                  <a:off x="2198" y="2475"/>
                  <a:ext cx="62" cy="62"/>
                </a:xfrm>
                <a:prstGeom prst="rect">
                  <a:avLst/>
                </a:prstGeom>
                <a:solidFill>
                  <a:srgbClr val="FF0000"/>
                </a:solidFill>
                <a:ln w="9525">
                  <a:solidFill>
                    <a:srgbClr val="FF0000"/>
                  </a:solidFill>
                  <a:miter lim="800000"/>
                  <a:headEnd/>
                  <a:tailEnd/>
                </a:ln>
              </p:spPr>
              <p:txBody>
                <a:bodyPr wrap="none" anchor="ctr">
                  <a:prstTxWarp prst="textNoShape">
                    <a:avLst/>
                  </a:prstTxWarp>
                </a:bodyPr>
                <a:lstStyle/>
                <a:p>
                  <a:pPr eaLnBrk="0" hangingPunct="0"/>
                  <a:endParaRPr lang="en-US" sz="900" dirty="0">
                    <a:latin typeface="Comic Sans MS"/>
                    <a:cs typeface="Comic Sans MS"/>
                  </a:endParaRPr>
                </a:p>
              </p:txBody>
            </p:sp>
          </p:grpSp>
          <p:grpSp>
            <p:nvGrpSpPr>
              <p:cNvPr id="341" name="Group 91">
                <a:extLst>
                  <a:ext uri="{FF2B5EF4-FFF2-40B4-BE49-F238E27FC236}">
                    <a16:creationId xmlns:a16="http://schemas.microsoft.com/office/drawing/2014/main" id="{039301E7-86A3-5B46-AA30-C7E82909592B}"/>
                  </a:ext>
                </a:extLst>
              </p:cNvPr>
              <p:cNvGrpSpPr>
                <a:grpSpLocks noChangeAspect="1"/>
              </p:cNvGrpSpPr>
              <p:nvPr/>
            </p:nvGrpSpPr>
            <p:grpSpPr bwMode="auto">
              <a:xfrm flipV="1">
                <a:off x="1815" y="2749"/>
                <a:ext cx="492" cy="273"/>
                <a:chOff x="1813" y="2475"/>
                <a:chExt cx="492" cy="273"/>
              </a:xfrm>
            </p:grpSpPr>
            <p:sp>
              <p:nvSpPr>
                <p:cNvPr id="342" name="Rectangle 92">
                  <a:extLst>
                    <a:ext uri="{FF2B5EF4-FFF2-40B4-BE49-F238E27FC236}">
                      <a16:creationId xmlns:a16="http://schemas.microsoft.com/office/drawing/2014/main" id="{17DCB727-DABD-A742-8054-0A62C9F013D6}"/>
                    </a:ext>
                  </a:extLst>
                </p:cNvPr>
                <p:cNvSpPr>
                  <a:spLocks noChangeAspect="1" noChangeArrowheads="1"/>
                </p:cNvSpPr>
                <p:nvPr/>
              </p:nvSpPr>
              <p:spPr bwMode="auto">
                <a:xfrm rot="20220000">
                  <a:off x="1910" y="2643"/>
                  <a:ext cx="62" cy="62"/>
                </a:xfrm>
                <a:prstGeom prst="rect">
                  <a:avLst/>
                </a:prstGeom>
                <a:solidFill>
                  <a:srgbClr val="FF0000"/>
                </a:solidFill>
                <a:ln w="9525">
                  <a:solidFill>
                    <a:srgbClr val="FF0000"/>
                  </a:solidFill>
                  <a:miter lim="800000"/>
                  <a:headEnd/>
                  <a:tailEnd/>
                </a:ln>
              </p:spPr>
              <p:txBody>
                <a:bodyPr wrap="none" anchor="ctr">
                  <a:prstTxWarp prst="textNoShape">
                    <a:avLst/>
                  </a:prstTxWarp>
                </a:bodyPr>
                <a:lstStyle/>
                <a:p>
                  <a:pPr eaLnBrk="0" hangingPunct="0"/>
                  <a:endParaRPr lang="en-US" sz="900" dirty="0">
                    <a:latin typeface="Comic Sans MS"/>
                    <a:cs typeface="Comic Sans MS"/>
                  </a:endParaRPr>
                </a:p>
              </p:txBody>
            </p:sp>
            <p:sp>
              <p:nvSpPr>
                <p:cNvPr id="343" name="Freeform 93">
                  <a:extLst>
                    <a:ext uri="{FF2B5EF4-FFF2-40B4-BE49-F238E27FC236}">
                      <a16:creationId xmlns:a16="http://schemas.microsoft.com/office/drawing/2014/main" id="{12B9CD11-E9E7-4943-8F7C-5438F8E1D31D}"/>
                    </a:ext>
                  </a:extLst>
                </p:cNvPr>
                <p:cNvSpPr>
                  <a:spLocks noChangeAspect="1"/>
                </p:cNvSpPr>
                <p:nvPr/>
              </p:nvSpPr>
              <p:spPr bwMode="auto">
                <a:xfrm>
                  <a:off x="1813" y="2490"/>
                  <a:ext cx="492" cy="258"/>
                </a:xfrm>
                <a:custGeom>
                  <a:avLst/>
                  <a:gdLst>
                    <a:gd name="T0" fmla="*/ 104 w 492"/>
                    <a:gd name="T1" fmla="*/ 258 h 258"/>
                    <a:gd name="T2" fmla="*/ 0 w 492"/>
                    <a:gd name="T3" fmla="*/ 258 h 258"/>
                    <a:gd name="T4" fmla="*/ 0 w 492"/>
                    <a:gd name="T5" fmla="*/ 0 h 258"/>
                    <a:gd name="T6" fmla="*/ 364 w 492"/>
                    <a:gd name="T7" fmla="*/ 0 h 258"/>
                    <a:gd name="T8" fmla="*/ 492 w 492"/>
                    <a:gd name="T9" fmla="*/ 218 h 258"/>
                    <a:gd name="T10" fmla="*/ 190 w 492"/>
                    <a:gd name="T11" fmla="*/ 218 h 258"/>
                    <a:gd name="T12" fmla="*/ 146 w 492"/>
                    <a:gd name="T13" fmla="*/ 128 h 258"/>
                    <a:gd name="T14" fmla="*/ 80 w 492"/>
                    <a:gd name="T15" fmla="*/ 162 h 258"/>
                    <a:gd name="T16" fmla="*/ 104 w 492"/>
                    <a:gd name="T17" fmla="*/ 258 h 25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92"/>
                    <a:gd name="T28" fmla="*/ 0 h 258"/>
                    <a:gd name="T29" fmla="*/ 492 w 492"/>
                    <a:gd name="T30" fmla="*/ 258 h 25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92" h="258">
                      <a:moveTo>
                        <a:pt x="104" y="258"/>
                      </a:moveTo>
                      <a:lnTo>
                        <a:pt x="0" y="258"/>
                      </a:lnTo>
                      <a:lnTo>
                        <a:pt x="0" y="0"/>
                      </a:lnTo>
                      <a:lnTo>
                        <a:pt x="364" y="0"/>
                      </a:lnTo>
                      <a:lnTo>
                        <a:pt x="492" y="218"/>
                      </a:lnTo>
                      <a:lnTo>
                        <a:pt x="190" y="218"/>
                      </a:lnTo>
                      <a:lnTo>
                        <a:pt x="146" y="128"/>
                      </a:lnTo>
                      <a:lnTo>
                        <a:pt x="80" y="162"/>
                      </a:lnTo>
                      <a:lnTo>
                        <a:pt x="104" y="258"/>
                      </a:lnTo>
                      <a:close/>
                    </a:path>
                  </a:pathLst>
                </a:custGeom>
                <a:solidFill>
                  <a:schemeClr val="hlink"/>
                </a:solidFill>
                <a:ln w="9525">
                  <a:solidFill>
                    <a:schemeClr val="tx1"/>
                  </a:solidFill>
                  <a:round/>
                  <a:headEnd/>
                  <a:tailEnd/>
                </a:ln>
              </p:spPr>
              <p:txBody>
                <a:bodyPr wrap="none" anchor="ctr">
                  <a:prstTxWarp prst="textNoShape">
                    <a:avLst/>
                  </a:prstTxWarp>
                </a:bodyPr>
                <a:lstStyle/>
                <a:p>
                  <a:pPr eaLnBrk="0" hangingPunct="0"/>
                  <a:endParaRPr lang="en-US" sz="900" dirty="0">
                    <a:latin typeface="Comic Sans MS"/>
                    <a:cs typeface="Comic Sans MS"/>
                  </a:endParaRPr>
                </a:p>
              </p:txBody>
            </p:sp>
            <p:sp>
              <p:nvSpPr>
                <p:cNvPr id="344" name="Rectangle 94">
                  <a:extLst>
                    <a:ext uri="{FF2B5EF4-FFF2-40B4-BE49-F238E27FC236}">
                      <a16:creationId xmlns:a16="http://schemas.microsoft.com/office/drawing/2014/main" id="{2D6485AF-89F6-F443-AB7F-FD51F5EEE72E}"/>
                    </a:ext>
                  </a:extLst>
                </p:cNvPr>
                <p:cNvSpPr>
                  <a:spLocks noChangeAspect="1" noChangeArrowheads="1"/>
                </p:cNvSpPr>
                <p:nvPr/>
              </p:nvSpPr>
              <p:spPr bwMode="auto">
                <a:xfrm rot="19560000">
                  <a:off x="2198" y="2475"/>
                  <a:ext cx="62" cy="62"/>
                </a:xfrm>
                <a:prstGeom prst="rect">
                  <a:avLst/>
                </a:prstGeom>
                <a:solidFill>
                  <a:srgbClr val="FF0000"/>
                </a:solidFill>
                <a:ln w="9525">
                  <a:solidFill>
                    <a:srgbClr val="FF0000"/>
                  </a:solidFill>
                  <a:miter lim="800000"/>
                  <a:headEnd/>
                  <a:tailEnd/>
                </a:ln>
              </p:spPr>
              <p:txBody>
                <a:bodyPr wrap="none" anchor="ctr">
                  <a:prstTxWarp prst="textNoShape">
                    <a:avLst/>
                  </a:prstTxWarp>
                </a:bodyPr>
                <a:lstStyle/>
                <a:p>
                  <a:pPr eaLnBrk="0" hangingPunct="0"/>
                  <a:endParaRPr lang="en-US" sz="900" dirty="0">
                    <a:latin typeface="Comic Sans MS"/>
                    <a:cs typeface="Comic Sans MS"/>
                  </a:endParaRPr>
                </a:p>
              </p:txBody>
            </p:sp>
          </p:grpSp>
        </p:grpSp>
        <p:sp>
          <p:nvSpPr>
            <p:cNvPr id="336" name="Block Arc 335">
              <a:extLst>
                <a:ext uri="{FF2B5EF4-FFF2-40B4-BE49-F238E27FC236}">
                  <a16:creationId xmlns:a16="http://schemas.microsoft.com/office/drawing/2014/main" id="{A9958AC7-01E0-934A-A9AF-CADC735071CF}"/>
                </a:ext>
              </a:extLst>
            </p:cNvPr>
            <p:cNvSpPr/>
            <p:nvPr/>
          </p:nvSpPr>
          <p:spPr>
            <a:xfrm>
              <a:off x="5588252" y="3170070"/>
              <a:ext cx="1097280" cy="1097280"/>
            </a:xfrm>
            <a:prstGeom prst="blockArc">
              <a:avLst>
                <a:gd name="adj1" fmla="val 11067651"/>
                <a:gd name="adj2" fmla="val 10455262"/>
                <a:gd name="adj3" fmla="val 3178"/>
              </a:avLst>
            </a:prstGeom>
            <a:solidFill>
              <a:srgbClr val="000090"/>
            </a:solidFill>
            <a:ln>
              <a:solidFill>
                <a:srgbClr val="00009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sp>
          <p:nvSpPr>
            <p:cNvPr id="337" name="Rounded Rectangle 336">
              <a:extLst>
                <a:ext uri="{FF2B5EF4-FFF2-40B4-BE49-F238E27FC236}">
                  <a16:creationId xmlns:a16="http://schemas.microsoft.com/office/drawing/2014/main" id="{19D20D49-D558-494A-A145-3E140303A39C}"/>
                </a:ext>
              </a:extLst>
            </p:cNvPr>
            <p:cNvSpPr/>
            <p:nvPr/>
          </p:nvSpPr>
          <p:spPr>
            <a:xfrm>
              <a:off x="4999853" y="3634286"/>
              <a:ext cx="631010" cy="164592"/>
            </a:xfrm>
            <a:prstGeom prst="roundRect">
              <a:avLst/>
            </a:prstGeom>
            <a:solidFill>
              <a:srgbClr val="000090"/>
            </a:solidFill>
            <a:ln>
              <a:solidFill>
                <a:srgbClr val="00009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38" name="Rounded Rectangle 337">
              <a:extLst>
                <a:ext uri="{FF2B5EF4-FFF2-40B4-BE49-F238E27FC236}">
                  <a16:creationId xmlns:a16="http://schemas.microsoft.com/office/drawing/2014/main" id="{59BE49A0-02A8-AA47-BDDA-567DBC33741D}"/>
                </a:ext>
              </a:extLst>
            </p:cNvPr>
            <p:cNvSpPr/>
            <p:nvPr/>
          </p:nvSpPr>
          <p:spPr>
            <a:xfrm>
              <a:off x="5060949" y="3656553"/>
              <a:ext cx="618229" cy="118872"/>
            </a:xfrm>
            <a:prstGeom prst="round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39" name="Oval 338">
              <a:extLst>
                <a:ext uri="{FF2B5EF4-FFF2-40B4-BE49-F238E27FC236}">
                  <a16:creationId xmlns:a16="http://schemas.microsoft.com/office/drawing/2014/main" id="{8477D001-F8CA-D640-86D5-7AC98BDAD6BC}"/>
                </a:ext>
              </a:extLst>
            </p:cNvPr>
            <p:cNvSpPr/>
            <p:nvPr/>
          </p:nvSpPr>
          <p:spPr>
            <a:xfrm>
              <a:off x="5200650" y="3694093"/>
              <a:ext cx="45720" cy="45720"/>
            </a:xfrm>
            <a:prstGeom prst="ellipse">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grpSp>
        <p:nvGrpSpPr>
          <p:cNvPr id="348" name="Group 480">
            <a:extLst>
              <a:ext uri="{FF2B5EF4-FFF2-40B4-BE49-F238E27FC236}">
                <a16:creationId xmlns:a16="http://schemas.microsoft.com/office/drawing/2014/main" id="{0C577018-254E-3940-BF94-ABB4B2A5251A}"/>
              </a:ext>
            </a:extLst>
          </p:cNvPr>
          <p:cNvGrpSpPr>
            <a:grpSpLocks noChangeAspect="1"/>
          </p:cNvGrpSpPr>
          <p:nvPr/>
        </p:nvGrpSpPr>
        <p:grpSpPr>
          <a:xfrm>
            <a:off x="1757271" y="2390232"/>
            <a:ext cx="629867" cy="330067"/>
            <a:chOff x="4166066" y="3056387"/>
            <a:chExt cx="2519466" cy="1320268"/>
          </a:xfrm>
        </p:grpSpPr>
        <p:grpSp>
          <p:nvGrpSpPr>
            <p:cNvPr id="349" name="Group 86">
              <a:extLst>
                <a:ext uri="{FF2B5EF4-FFF2-40B4-BE49-F238E27FC236}">
                  <a16:creationId xmlns:a16="http://schemas.microsoft.com/office/drawing/2014/main" id="{69C98AF4-7A27-544E-9348-524260653625}"/>
                </a:ext>
              </a:extLst>
            </p:cNvPr>
            <p:cNvGrpSpPr>
              <a:grpSpLocks noChangeAspect="1"/>
            </p:cNvGrpSpPr>
            <p:nvPr/>
          </p:nvGrpSpPr>
          <p:grpSpPr bwMode="auto">
            <a:xfrm>
              <a:off x="4166066" y="3056387"/>
              <a:ext cx="1406168" cy="1320268"/>
              <a:chOff x="1815" y="2475"/>
              <a:chExt cx="492" cy="547"/>
            </a:xfrm>
          </p:grpSpPr>
          <p:grpSp>
            <p:nvGrpSpPr>
              <p:cNvPr id="354" name="Group 87">
                <a:extLst>
                  <a:ext uri="{FF2B5EF4-FFF2-40B4-BE49-F238E27FC236}">
                    <a16:creationId xmlns:a16="http://schemas.microsoft.com/office/drawing/2014/main" id="{DAEFAADC-07E5-F149-B4D5-2E174E5B8E1B}"/>
                  </a:ext>
                </a:extLst>
              </p:cNvPr>
              <p:cNvGrpSpPr>
                <a:grpSpLocks noChangeAspect="1"/>
              </p:cNvGrpSpPr>
              <p:nvPr/>
            </p:nvGrpSpPr>
            <p:grpSpPr bwMode="auto">
              <a:xfrm>
                <a:off x="1815" y="2475"/>
                <a:ext cx="492" cy="273"/>
                <a:chOff x="1815" y="2475"/>
                <a:chExt cx="492" cy="273"/>
              </a:xfrm>
            </p:grpSpPr>
            <p:sp>
              <p:nvSpPr>
                <p:cNvPr id="359" name="Rectangle 88">
                  <a:extLst>
                    <a:ext uri="{FF2B5EF4-FFF2-40B4-BE49-F238E27FC236}">
                      <a16:creationId xmlns:a16="http://schemas.microsoft.com/office/drawing/2014/main" id="{22E99E24-2F6C-F244-B7AC-D820C9B7EA55}"/>
                    </a:ext>
                  </a:extLst>
                </p:cNvPr>
                <p:cNvSpPr>
                  <a:spLocks noChangeAspect="1" noChangeArrowheads="1"/>
                </p:cNvSpPr>
                <p:nvPr/>
              </p:nvSpPr>
              <p:spPr bwMode="auto">
                <a:xfrm rot="20160000">
                  <a:off x="1910" y="2643"/>
                  <a:ext cx="62" cy="62"/>
                </a:xfrm>
                <a:prstGeom prst="rect">
                  <a:avLst/>
                </a:prstGeom>
                <a:solidFill>
                  <a:srgbClr val="FF0000"/>
                </a:solidFill>
                <a:ln w="9525">
                  <a:solidFill>
                    <a:srgbClr val="FF0000"/>
                  </a:solidFill>
                  <a:miter lim="800000"/>
                  <a:headEnd/>
                  <a:tailEnd/>
                </a:ln>
              </p:spPr>
              <p:txBody>
                <a:bodyPr wrap="none" anchor="ctr">
                  <a:prstTxWarp prst="textNoShape">
                    <a:avLst/>
                  </a:prstTxWarp>
                </a:bodyPr>
                <a:lstStyle/>
                <a:p>
                  <a:pPr eaLnBrk="0" hangingPunct="0"/>
                  <a:endParaRPr lang="en-US" sz="900" dirty="0">
                    <a:latin typeface="Comic Sans MS"/>
                    <a:cs typeface="Comic Sans MS"/>
                  </a:endParaRPr>
                </a:p>
              </p:txBody>
            </p:sp>
            <p:sp>
              <p:nvSpPr>
                <p:cNvPr id="360" name="Freeform 89">
                  <a:extLst>
                    <a:ext uri="{FF2B5EF4-FFF2-40B4-BE49-F238E27FC236}">
                      <a16:creationId xmlns:a16="http://schemas.microsoft.com/office/drawing/2014/main" id="{1E882FF1-2778-FB4C-9D7B-0ADDD7CA694B}"/>
                    </a:ext>
                  </a:extLst>
                </p:cNvPr>
                <p:cNvSpPr>
                  <a:spLocks noChangeAspect="1"/>
                </p:cNvSpPr>
                <p:nvPr/>
              </p:nvSpPr>
              <p:spPr bwMode="auto">
                <a:xfrm>
                  <a:off x="1815" y="2490"/>
                  <a:ext cx="492" cy="258"/>
                </a:xfrm>
                <a:custGeom>
                  <a:avLst/>
                  <a:gdLst>
                    <a:gd name="T0" fmla="*/ 104 w 492"/>
                    <a:gd name="T1" fmla="*/ 258 h 258"/>
                    <a:gd name="T2" fmla="*/ 0 w 492"/>
                    <a:gd name="T3" fmla="*/ 258 h 258"/>
                    <a:gd name="T4" fmla="*/ 0 w 492"/>
                    <a:gd name="T5" fmla="*/ 0 h 258"/>
                    <a:gd name="T6" fmla="*/ 364 w 492"/>
                    <a:gd name="T7" fmla="*/ 0 h 258"/>
                    <a:gd name="T8" fmla="*/ 492 w 492"/>
                    <a:gd name="T9" fmla="*/ 218 h 258"/>
                    <a:gd name="T10" fmla="*/ 190 w 492"/>
                    <a:gd name="T11" fmla="*/ 218 h 258"/>
                    <a:gd name="T12" fmla="*/ 146 w 492"/>
                    <a:gd name="T13" fmla="*/ 128 h 258"/>
                    <a:gd name="T14" fmla="*/ 80 w 492"/>
                    <a:gd name="T15" fmla="*/ 162 h 258"/>
                    <a:gd name="T16" fmla="*/ 104 w 492"/>
                    <a:gd name="T17" fmla="*/ 258 h 25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92"/>
                    <a:gd name="T28" fmla="*/ 0 h 258"/>
                    <a:gd name="T29" fmla="*/ 492 w 492"/>
                    <a:gd name="T30" fmla="*/ 258 h 25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92" h="258">
                      <a:moveTo>
                        <a:pt x="104" y="258"/>
                      </a:moveTo>
                      <a:lnTo>
                        <a:pt x="0" y="258"/>
                      </a:lnTo>
                      <a:lnTo>
                        <a:pt x="0" y="0"/>
                      </a:lnTo>
                      <a:lnTo>
                        <a:pt x="364" y="0"/>
                      </a:lnTo>
                      <a:lnTo>
                        <a:pt x="492" y="218"/>
                      </a:lnTo>
                      <a:lnTo>
                        <a:pt x="190" y="218"/>
                      </a:lnTo>
                      <a:lnTo>
                        <a:pt x="146" y="128"/>
                      </a:lnTo>
                      <a:lnTo>
                        <a:pt x="80" y="162"/>
                      </a:lnTo>
                      <a:lnTo>
                        <a:pt x="104" y="258"/>
                      </a:lnTo>
                      <a:close/>
                    </a:path>
                  </a:pathLst>
                </a:custGeom>
                <a:solidFill>
                  <a:schemeClr val="hlink"/>
                </a:solidFill>
                <a:ln w="9525">
                  <a:solidFill>
                    <a:schemeClr val="tx1"/>
                  </a:solidFill>
                  <a:round/>
                  <a:headEnd/>
                  <a:tailEnd/>
                </a:ln>
              </p:spPr>
              <p:txBody>
                <a:bodyPr wrap="none" anchor="ctr">
                  <a:prstTxWarp prst="textNoShape">
                    <a:avLst/>
                  </a:prstTxWarp>
                </a:bodyPr>
                <a:lstStyle/>
                <a:p>
                  <a:pPr eaLnBrk="0" hangingPunct="0"/>
                  <a:endParaRPr lang="en-US" sz="900" dirty="0">
                    <a:latin typeface="Comic Sans MS"/>
                    <a:cs typeface="Comic Sans MS"/>
                  </a:endParaRPr>
                </a:p>
              </p:txBody>
            </p:sp>
            <p:sp>
              <p:nvSpPr>
                <p:cNvPr id="361" name="Rectangle 90">
                  <a:extLst>
                    <a:ext uri="{FF2B5EF4-FFF2-40B4-BE49-F238E27FC236}">
                      <a16:creationId xmlns:a16="http://schemas.microsoft.com/office/drawing/2014/main" id="{0F27D3BA-8A49-8849-9F2A-5A374C3D39B0}"/>
                    </a:ext>
                  </a:extLst>
                </p:cNvPr>
                <p:cNvSpPr>
                  <a:spLocks noChangeAspect="1" noChangeArrowheads="1"/>
                </p:cNvSpPr>
                <p:nvPr/>
              </p:nvSpPr>
              <p:spPr bwMode="auto">
                <a:xfrm rot="19560000">
                  <a:off x="2198" y="2475"/>
                  <a:ext cx="62" cy="62"/>
                </a:xfrm>
                <a:prstGeom prst="rect">
                  <a:avLst/>
                </a:prstGeom>
                <a:solidFill>
                  <a:srgbClr val="FF0000"/>
                </a:solidFill>
                <a:ln w="9525">
                  <a:solidFill>
                    <a:srgbClr val="FF0000"/>
                  </a:solidFill>
                  <a:miter lim="800000"/>
                  <a:headEnd/>
                  <a:tailEnd/>
                </a:ln>
              </p:spPr>
              <p:txBody>
                <a:bodyPr wrap="none" anchor="ctr">
                  <a:prstTxWarp prst="textNoShape">
                    <a:avLst/>
                  </a:prstTxWarp>
                </a:bodyPr>
                <a:lstStyle/>
                <a:p>
                  <a:pPr eaLnBrk="0" hangingPunct="0"/>
                  <a:endParaRPr lang="en-US" sz="900" dirty="0">
                    <a:latin typeface="Comic Sans MS"/>
                    <a:cs typeface="Comic Sans MS"/>
                  </a:endParaRPr>
                </a:p>
              </p:txBody>
            </p:sp>
          </p:grpSp>
          <p:grpSp>
            <p:nvGrpSpPr>
              <p:cNvPr id="355" name="Group 91">
                <a:extLst>
                  <a:ext uri="{FF2B5EF4-FFF2-40B4-BE49-F238E27FC236}">
                    <a16:creationId xmlns:a16="http://schemas.microsoft.com/office/drawing/2014/main" id="{33E845EA-E459-684B-A5FD-4FFD75742625}"/>
                  </a:ext>
                </a:extLst>
              </p:cNvPr>
              <p:cNvGrpSpPr>
                <a:grpSpLocks noChangeAspect="1"/>
              </p:cNvGrpSpPr>
              <p:nvPr/>
            </p:nvGrpSpPr>
            <p:grpSpPr bwMode="auto">
              <a:xfrm flipV="1">
                <a:off x="1815" y="2749"/>
                <a:ext cx="492" cy="273"/>
                <a:chOff x="1813" y="2475"/>
                <a:chExt cx="492" cy="273"/>
              </a:xfrm>
            </p:grpSpPr>
            <p:sp>
              <p:nvSpPr>
                <p:cNvPr id="356" name="Rectangle 92">
                  <a:extLst>
                    <a:ext uri="{FF2B5EF4-FFF2-40B4-BE49-F238E27FC236}">
                      <a16:creationId xmlns:a16="http://schemas.microsoft.com/office/drawing/2014/main" id="{AF0BBB6B-5D33-C140-97C1-A322D1F499B1}"/>
                    </a:ext>
                  </a:extLst>
                </p:cNvPr>
                <p:cNvSpPr>
                  <a:spLocks noChangeAspect="1" noChangeArrowheads="1"/>
                </p:cNvSpPr>
                <p:nvPr/>
              </p:nvSpPr>
              <p:spPr bwMode="auto">
                <a:xfrm rot="20220000">
                  <a:off x="1910" y="2643"/>
                  <a:ext cx="62" cy="62"/>
                </a:xfrm>
                <a:prstGeom prst="rect">
                  <a:avLst/>
                </a:prstGeom>
                <a:solidFill>
                  <a:srgbClr val="FF0000"/>
                </a:solidFill>
                <a:ln w="9525">
                  <a:solidFill>
                    <a:srgbClr val="FF0000"/>
                  </a:solidFill>
                  <a:miter lim="800000"/>
                  <a:headEnd/>
                  <a:tailEnd/>
                </a:ln>
              </p:spPr>
              <p:txBody>
                <a:bodyPr wrap="none" anchor="ctr">
                  <a:prstTxWarp prst="textNoShape">
                    <a:avLst/>
                  </a:prstTxWarp>
                </a:bodyPr>
                <a:lstStyle/>
                <a:p>
                  <a:pPr eaLnBrk="0" hangingPunct="0"/>
                  <a:endParaRPr lang="en-US" sz="900" dirty="0">
                    <a:latin typeface="Comic Sans MS"/>
                    <a:cs typeface="Comic Sans MS"/>
                  </a:endParaRPr>
                </a:p>
              </p:txBody>
            </p:sp>
            <p:sp>
              <p:nvSpPr>
                <p:cNvPr id="357" name="Freeform 93">
                  <a:extLst>
                    <a:ext uri="{FF2B5EF4-FFF2-40B4-BE49-F238E27FC236}">
                      <a16:creationId xmlns:a16="http://schemas.microsoft.com/office/drawing/2014/main" id="{EF8D2D5B-E7F3-CB41-833A-693113CCA938}"/>
                    </a:ext>
                  </a:extLst>
                </p:cNvPr>
                <p:cNvSpPr>
                  <a:spLocks noChangeAspect="1"/>
                </p:cNvSpPr>
                <p:nvPr/>
              </p:nvSpPr>
              <p:spPr bwMode="auto">
                <a:xfrm>
                  <a:off x="1813" y="2490"/>
                  <a:ext cx="492" cy="258"/>
                </a:xfrm>
                <a:custGeom>
                  <a:avLst/>
                  <a:gdLst>
                    <a:gd name="T0" fmla="*/ 104 w 492"/>
                    <a:gd name="T1" fmla="*/ 258 h 258"/>
                    <a:gd name="T2" fmla="*/ 0 w 492"/>
                    <a:gd name="T3" fmla="*/ 258 h 258"/>
                    <a:gd name="T4" fmla="*/ 0 w 492"/>
                    <a:gd name="T5" fmla="*/ 0 h 258"/>
                    <a:gd name="T6" fmla="*/ 364 w 492"/>
                    <a:gd name="T7" fmla="*/ 0 h 258"/>
                    <a:gd name="T8" fmla="*/ 492 w 492"/>
                    <a:gd name="T9" fmla="*/ 218 h 258"/>
                    <a:gd name="T10" fmla="*/ 190 w 492"/>
                    <a:gd name="T11" fmla="*/ 218 h 258"/>
                    <a:gd name="T12" fmla="*/ 146 w 492"/>
                    <a:gd name="T13" fmla="*/ 128 h 258"/>
                    <a:gd name="T14" fmla="*/ 80 w 492"/>
                    <a:gd name="T15" fmla="*/ 162 h 258"/>
                    <a:gd name="T16" fmla="*/ 104 w 492"/>
                    <a:gd name="T17" fmla="*/ 258 h 25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92"/>
                    <a:gd name="T28" fmla="*/ 0 h 258"/>
                    <a:gd name="T29" fmla="*/ 492 w 492"/>
                    <a:gd name="T30" fmla="*/ 258 h 25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92" h="258">
                      <a:moveTo>
                        <a:pt x="104" y="258"/>
                      </a:moveTo>
                      <a:lnTo>
                        <a:pt x="0" y="258"/>
                      </a:lnTo>
                      <a:lnTo>
                        <a:pt x="0" y="0"/>
                      </a:lnTo>
                      <a:lnTo>
                        <a:pt x="364" y="0"/>
                      </a:lnTo>
                      <a:lnTo>
                        <a:pt x="492" y="218"/>
                      </a:lnTo>
                      <a:lnTo>
                        <a:pt x="190" y="218"/>
                      </a:lnTo>
                      <a:lnTo>
                        <a:pt x="146" y="128"/>
                      </a:lnTo>
                      <a:lnTo>
                        <a:pt x="80" y="162"/>
                      </a:lnTo>
                      <a:lnTo>
                        <a:pt x="104" y="258"/>
                      </a:lnTo>
                      <a:close/>
                    </a:path>
                  </a:pathLst>
                </a:custGeom>
                <a:solidFill>
                  <a:schemeClr val="hlink"/>
                </a:solidFill>
                <a:ln w="9525">
                  <a:solidFill>
                    <a:schemeClr val="tx1"/>
                  </a:solidFill>
                  <a:round/>
                  <a:headEnd/>
                  <a:tailEnd/>
                </a:ln>
              </p:spPr>
              <p:txBody>
                <a:bodyPr wrap="none" anchor="ctr">
                  <a:prstTxWarp prst="textNoShape">
                    <a:avLst/>
                  </a:prstTxWarp>
                </a:bodyPr>
                <a:lstStyle/>
                <a:p>
                  <a:pPr eaLnBrk="0" hangingPunct="0"/>
                  <a:endParaRPr lang="en-US" sz="900" dirty="0">
                    <a:latin typeface="Comic Sans MS"/>
                    <a:cs typeface="Comic Sans MS"/>
                  </a:endParaRPr>
                </a:p>
              </p:txBody>
            </p:sp>
            <p:sp>
              <p:nvSpPr>
                <p:cNvPr id="358" name="Rectangle 94">
                  <a:extLst>
                    <a:ext uri="{FF2B5EF4-FFF2-40B4-BE49-F238E27FC236}">
                      <a16:creationId xmlns:a16="http://schemas.microsoft.com/office/drawing/2014/main" id="{D299C523-3F21-5344-A075-8D3B47CD6D3F}"/>
                    </a:ext>
                  </a:extLst>
                </p:cNvPr>
                <p:cNvSpPr>
                  <a:spLocks noChangeAspect="1" noChangeArrowheads="1"/>
                </p:cNvSpPr>
                <p:nvPr/>
              </p:nvSpPr>
              <p:spPr bwMode="auto">
                <a:xfrm rot="19560000">
                  <a:off x="2198" y="2475"/>
                  <a:ext cx="62" cy="62"/>
                </a:xfrm>
                <a:prstGeom prst="rect">
                  <a:avLst/>
                </a:prstGeom>
                <a:solidFill>
                  <a:srgbClr val="FF0000"/>
                </a:solidFill>
                <a:ln w="9525">
                  <a:solidFill>
                    <a:srgbClr val="FF0000"/>
                  </a:solidFill>
                  <a:miter lim="800000"/>
                  <a:headEnd/>
                  <a:tailEnd/>
                </a:ln>
              </p:spPr>
              <p:txBody>
                <a:bodyPr wrap="none" anchor="ctr">
                  <a:prstTxWarp prst="textNoShape">
                    <a:avLst/>
                  </a:prstTxWarp>
                </a:bodyPr>
                <a:lstStyle/>
                <a:p>
                  <a:pPr eaLnBrk="0" hangingPunct="0"/>
                  <a:endParaRPr lang="en-US" sz="900" dirty="0">
                    <a:latin typeface="Comic Sans MS"/>
                    <a:cs typeface="Comic Sans MS"/>
                  </a:endParaRPr>
                </a:p>
              </p:txBody>
            </p:sp>
          </p:grpSp>
        </p:grpSp>
        <p:sp>
          <p:nvSpPr>
            <p:cNvPr id="350" name="Block Arc 349">
              <a:extLst>
                <a:ext uri="{FF2B5EF4-FFF2-40B4-BE49-F238E27FC236}">
                  <a16:creationId xmlns:a16="http://schemas.microsoft.com/office/drawing/2014/main" id="{21452077-D8A2-E241-BAC1-243E03814AEB}"/>
                </a:ext>
              </a:extLst>
            </p:cNvPr>
            <p:cNvSpPr/>
            <p:nvPr/>
          </p:nvSpPr>
          <p:spPr>
            <a:xfrm>
              <a:off x="5588252" y="3170070"/>
              <a:ext cx="1097280" cy="1097280"/>
            </a:xfrm>
            <a:prstGeom prst="blockArc">
              <a:avLst>
                <a:gd name="adj1" fmla="val 11067651"/>
                <a:gd name="adj2" fmla="val 10455262"/>
                <a:gd name="adj3" fmla="val 3178"/>
              </a:avLst>
            </a:prstGeom>
            <a:solidFill>
              <a:srgbClr val="000090"/>
            </a:solidFill>
            <a:ln>
              <a:solidFill>
                <a:srgbClr val="00009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sp>
          <p:nvSpPr>
            <p:cNvPr id="351" name="Rounded Rectangle 350">
              <a:extLst>
                <a:ext uri="{FF2B5EF4-FFF2-40B4-BE49-F238E27FC236}">
                  <a16:creationId xmlns:a16="http://schemas.microsoft.com/office/drawing/2014/main" id="{DE281911-3322-2C4D-9D1C-E319F67F59D0}"/>
                </a:ext>
              </a:extLst>
            </p:cNvPr>
            <p:cNvSpPr/>
            <p:nvPr/>
          </p:nvSpPr>
          <p:spPr>
            <a:xfrm>
              <a:off x="4999853" y="3634286"/>
              <a:ext cx="631010" cy="164592"/>
            </a:xfrm>
            <a:prstGeom prst="roundRect">
              <a:avLst/>
            </a:prstGeom>
            <a:solidFill>
              <a:srgbClr val="000090"/>
            </a:solidFill>
            <a:ln>
              <a:solidFill>
                <a:srgbClr val="00009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52" name="Rounded Rectangle 351">
              <a:extLst>
                <a:ext uri="{FF2B5EF4-FFF2-40B4-BE49-F238E27FC236}">
                  <a16:creationId xmlns:a16="http://schemas.microsoft.com/office/drawing/2014/main" id="{26092CF7-5AB4-3446-A3BA-095CC69E8DBD}"/>
                </a:ext>
              </a:extLst>
            </p:cNvPr>
            <p:cNvSpPr/>
            <p:nvPr/>
          </p:nvSpPr>
          <p:spPr>
            <a:xfrm>
              <a:off x="5060949" y="3656553"/>
              <a:ext cx="618229" cy="118872"/>
            </a:xfrm>
            <a:prstGeom prst="round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53" name="Oval 352">
              <a:extLst>
                <a:ext uri="{FF2B5EF4-FFF2-40B4-BE49-F238E27FC236}">
                  <a16:creationId xmlns:a16="http://schemas.microsoft.com/office/drawing/2014/main" id="{1F844DE8-8A66-2B40-A8F5-0BB42C87143D}"/>
                </a:ext>
              </a:extLst>
            </p:cNvPr>
            <p:cNvSpPr/>
            <p:nvPr/>
          </p:nvSpPr>
          <p:spPr>
            <a:xfrm>
              <a:off x="5200650" y="3694093"/>
              <a:ext cx="45720" cy="45720"/>
            </a:xfrm>
            <a:prstGeom prst="ellipse">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grpSp>
        <p:nvGrpSpPr>
          <p:cNvPr id="362" name="Group 480">
            <a:extLst>
              <a:ext uri="{FF2B5EF4-FFF2-40B4-BE49-F238E27FC236}">
                <a16:creationId xmlns:a16="http://schemas.microsoft.com/office/drawing/2014/main" id="{6C2A2165-A5EC-6042-A3B6-84A31393570D}"/>
              </a:ext>
            </a:extLst>
          </p:cNvPr>
          <p:cNvGrpSpPr>
            <a:grpSpLocks noChangeAspect="1"/>
          </p:cNvGrpSpPr>
          <p:nvPr/>
        </p:nvGrpSpPr>
        <p:grpSpPr>
          <a:xfrm>
            <a:off x="279075" y="1973974"/>
            <a:ext cx="629867" cy="330067"/>
            <a:chOff x="4166066" y="3056387"/>
            <a:chExt cx="2519466" cy="1320268"/>
          </a:xfrm>
        </p:grpSpPr>
        <p:grpSp>
          <p:nvGrpSpPr>
            <p:cNvPr id="363" name="Group 86">
              <a:extLst>
                <a:ext uri="{FF2B5EF4-FFF2-40B4-BE49-F238E27FC236}">
                  <a16:creationId xmlns:a16="http://schemas.microsoft.com/office/drawing/2014/main" id="{C15CADE9-BAE6-4E43-A489-1D5DDF55F341}"/>
                </a:ext>
              </a:extLst>
            </p:cNvPr>
            <p:cNvGrpSpPr>
              <a:grpSpLocks noChangeAspect="1"/>
            </p:cNvGrpSpPr>
            <p:nvPr/>
          </p:nvGrpSpPr>
          <p:grpSpPr bwMode="auto">
            <a:xfrm>
              <a:off x="4166066" y="3056387"/>
              <a:ext cx="1406168" cy="1320268"/>
              <a:chOff x="1815" y="2475"/>
              <a:chExt cx="492" cy="547"/>
            </a:xfrm>
          </p:grpSpPr>
          <p:grpSp>
            <p:nvGrpSpPr>
              <p:cNvPr id="368" name="Group 87">
                <a:extLst>
                  <a:ext uri="{FF2B5EF4-FFF2-40B4-BE49-F238E27FC236}">
                    <a16:creationId xmlns:a16="http://schemas.microsoft.com/office/drawing/2014/main" id="{168D3704-04F2-BD4D-97A2-686715D80E26}"/>
                  </a:ext>
                </a:extLst>
              </p:cNvPr>
              <p:cNvGrpSpPr>
                <a:grpSpLocks noChangeAspect="1"/>
              </p:cNvGrpSpPr>
              <p:nvPr/>
            </p:nvGrpSpPr>
            <p:grpSpPr bwMode="auto">
              <a:xfrm>
                <a:off x="1815" y="2475"/>
                <a:ext cx="492" cy="273"/>
                <a:chOff x="1815" y="2475"/>
                <a:chExt cx="492" cy="273"/>
              </a:xfrm>
            </p:grpSpPr>
            <p:sp>
              <p:nvSpPr>
                <p:cNvPr id="373" name="Rectangle 88">
                  <a:extLst>
                    <a:ext uri="{FF2B5EF4-FFF2-40B4-BE49-F238E27FC236}">
                      <a16:creationId xmlns:a16="http://schemas.microsoft.com/office/drawing/2014/main" id="{EB988FDE-5E5B-F443-A794-CDA70E52FF00}"/>
                    </a:ext>
                  </a:extLst>
                </p:cNvPr>
                <p:cNvSpPr>
                  <a:spLocks noChangeAspect="1" noChangeArrowheads="1"/>
                </p:cNvSpPr>
                <p:nvPr/>
              </p:nvSpPr>
              <p:spPr bwMode="auto">
                <a:xfrm rot="20160000">
                  <a:off x="1910" y="2643"/>
                  <a:ext cx="62" cy="62"/>
                </a:xfrm>
                <a:prstGeom prst="rect">
                  <a:avLst/>
                </a:prstGeom>
                <a:solidFill>
                  <a:srgbClr val="FF0000"/>
                </a:solidFill>
                <a:ln w="9525">
                  <a:solidFill>
                    <a:srgbClr val="FF0000"/>
                  </a:solidFill>
                  <a:miter lim="800000"/>
                  <a:headEnd/>
                  <a:tailEnd/>
                </a:ln>
              </p:spPr>
              <p:txBody>
                <a:bodyPr wrap="none" anchor="ctr">
                  <a:prstTxWarp prst="textNoShape">
                    <a:avLst/>
                  </a:prstTxWarp>
                </a:bodyPr>
                <a:lstStyle/>
                <a:p>
                  <a:pPr eaLnBrk="0" hangingPunct="0"/>
                  <a:endParaRPr lang="en-US" sz="900" dirty="0">
                    <a:latin typeface="Comic Sans MS"/>
                    <a:cs typeface="Comic Sans MS"/>
                  </a:endParaRPr>
                </a:p>
              </p:txBody>
            </p:sp>
            <p:sp>
              <p:nvSpPr>
                <p:cNvPr id="374" name="Freeform 89">
                  <a:extLst>
                    <a:ext uri="{FF2B5EF4-FFF2-40B4-BE49-F238E27FC236}">
                      <a16:creationId xmlns:a16="http://schemas.microsoft.com/office/drawing/2014/main" id="{F4FCC452-24EB-D343-8EB5-04A5B9B02646}"/>
                    </a:ext>
                  </a:extLst>
                </p:cNvPr>
                <p:cNvSpPr>
                  <a:spLocks noChangeAspect="1"/>
                </p:cNvSpPr>
                <p:nvPr/>
              </p:nvSpPr>
              <p:spPr bwMode="auto">
                <a:xfrm>
                  <a:off x="1815" y="2490"/>
                  <a:ext cx="492" cy="258"/>
                </a:xfrm>
                <a:custGeom>
                  <a:avLst/>
                  <a:gdLst>
                    <a:gd name="T0" fmla="*/ 104 w 492"/>
                    <a:gd name="T1" fmla="*/ 258 h 258"/>
                    <a:gd name="T2" fmla="*/ 0 w 492"/>
                    <a:gd name="T3" fmla="*/ 258 h 258"/>
                    <a:gd name="T4" fmla="*/ 0 w 492"/>
                    <a:gd name="T5" fmla="*/ 0 h 258"/>
                    <a:gd name="T6" fmla="*/ 364 w 492"/>
                    <a:gd name="T7" fmla="*/ 0 h 258"/>
                    <a:gd name="T8" fmla="*/ 492 w 492"/>
                    <a:gd name="T9" fmla="*/ 218 h 258"/>
                    <a:gd name="T10" fmla="*/ 190 w 492"/>
                    <a:gd name="T11" fmla="*/ 218 h 258"/>
                    <a:gd name="T12" fmla="*/ 146 w 492"/>
                    <a:gd name="T13" fmla="*/ 128 h 258"/>
                    <a:gd name="T14" fmla="*/ 80 w 492"/>
                    <a:gd name="T15" fmla="*/ 162 h 258"/>
                    <a:gd name="T16" fmla="*/ 104 w 492"/>
                    <a:gd name="T17" fmla="*/ 258 h 25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92"/>
                    <a:gd name="T28" fmla="*/ 0 h 258"/>
                    <a:gd name="T29" fmla="*/ 492 w 492"/>
                    <a:gd name="T30" fmla="*/ 258 h 25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92" h="258">
                      <a:moveTo>
                        <a:pt x="104" y="258"/>
                      </a:moveTo>
                      <a:lnTo>
                        <a:pt x="0" y="258"/>
                      </a:lnTo>
                      <a:lnTo>
                        <a:pt x="0" y="0"/>
                      </a:lnTo>
                      <a:lnTo>
                        <a:pt x="364" y="0"/>
                      </a:lnTo>
                      <a:lnTo>
                        <a:pt x="492" y="218"/>
                      </a:lnTo>
                      <a:lnTo>
                        <a:pt x="190" y="218"/>
                      </a:lnTo>
                      <a:lnTo>
                        <a:pt x="146" y="128"/>
                      </a:lnTo>
                      <a:lnTo>
                        <a:pt x="80" y="162"/>
                      </a:lnTo>
                      <a:lnTo>
                        <a:pt x="104" y="258"/>
                      </a:lnTo>
                      <a:close/>
                    </a:path>
                  </a:pathLst>
                </a:custGeom>
                <a:solidFill>
                  <a:schemeClr val="hlink"/>
                </a:solidFill>
                <a:ln w="9525">
                  <a:solidFill>
                    <a:schemeClr val="tx1"/>
                  </a:solidFill>
                  <a:round/>
                  <a:headEnd/>
                  <a:tailEnd/>
                </a:ln>
              </p:spPr>
              <p:txBody>
                <a:bodyPr wrap="none" anchor="ctr">
                  <a:prstTxWarp prst="textNoShape">
                    <a:avLst/>
                  </a:prstTxWarp>
                </a:bodyPr>
                <a:lstStyle/>
                <a:p>
                  <a:pPr eaLnBrk="0" hangingPunct="0"/>
                  <a:endParaRPr lang="en-US" sz="900" dirty="0">
                    <a:latin typeface="Comic Sans MS"/>
                    <a:cs typeface="Comic Sans MS"/>
                  </a:endParaRPr>
                </a:p>
              </p:txBody>
            </p:sp>
            <p:sp>
              <p:nvSpPr>
                <p:cNvPr id="375" name="Rectangle 90">
                  <a:extLst>
                    <a:ext uri="{FF2B5EF4-FFF2-40B4-BE49-F238E27FC236}">
                      <a16:creationId xmlns:a16="http://schemas.microsoft.com/office/drawing/2014/main" id="{B7BF36FB-5204-504B-A65E-72B90C862610}"/>
                    </a:ext>
                  </a:extLst>
                </p:cNvPr>
                <p:cNvSpPr>
                  <a:spLocks noChangeAspect="1" noChangeArrowheads="1"/>
                </p:cNvSpPr>
                <p:nvPr/>
              </p:nvSpPr>
              <p:spPr bwMode="auto">
                <a:xfrm rot="19560000">
                  <a:off x="2198" y="2475"/>
                  <a:ext cx="62" cy="62"/>
                </a:xfrm>
                <a:prstGeom prst="rect">
                  <a:avLst/>
                </a:prstGeom>
                <a:solidFill>
                  <a:srgbClr val="FF0000"/>
                </a:solidFill>
                <a:ln w="9525">
                  <a:solidFill>
                    <a:srgbClr val="FF0000"/>
                  </a:solidFill>
                  <a:miter lim="800000"/>
                  <a:headEnd/>
                  <a:tailEnd/>
                </a:ln>
              </p:spPr>
              <p:txBody>
                <a:bodyPr wrap="none" anchor="ctr">
                  <a:prstTxWarp prst="textNoShape">
                    <a:avLst/>
                  </a:prstTxWarp>
                </a:bodyPr>
                <a:lstStyle/>
                <a:p>
                  <a:pPr eaLnBrk="0" hangingPunct="0"/>
                  <a:endParaRPr lang="en-US" sz="900" dirty="0">
                    <a:latin typeface="Comic Sans MS"/>
                    <a:cs typeface="Comic Sans MS"/>
                  </a:endParaRPr>
                </a:p>
              </p:txBody>
            </p:sp>
          </p:grpSp>
          <p:grpSp>
            <p:nvGrpSpPr>
              <p:cNvPr id="369" name="Group 91">
                <a:extLst>
                  <a:ext uri="{FF2B5EF4-FFF2-40B4-BE49-F238E27FC236}">
                    <a16:creationId xmlns:a16="http://schemas.microsoft.com/office/drawing/2014/main" id="{49A6FC4C-773A-6B47-936A-FCF455884BAD}"/>
                  </a:ext>
                </a:extLst>
              </p:cNvPr>
              <p:cNvGrpSpPr>
                <a:grpSpLocks noChangeAspect="1"/>
              </p:cNvGrpSpPr>
              <p:nvPr/>
            </p:nvGrpSpPr>
            <p:grpSpPr bwMode="auto">
              <a:xfrm flipV="1">
                <a:off x="1815" y="2749"/>
                <a:ext cx="492" cy="273"/>
                <a:chOff x="1813" y="2475"/>
                <a:chExt cx="492" cy="273"/>
              </a:xfrm>
            </p:grpSpPr>
            <p:sp>
              <p:nvSpPr>
                <p:cNvPr id="370" name="Rectangle 92">
                  <a:extLst>
                    <a:ext uri="{FF2B5EF4-FFF2-40B4-BE49-F238E27FC236}">
                      <a16:creationId xmlns:a16="http://schemas.microsoft.com/office/drawing/2014/main" id="{ED5EBD69-8CAC-9A4C-BE75-E7141DF5C3D0}"/>
                    </a:ext>
                  </a:extLst>
                </p:cNvPr>
                <p:cNvSpPr>
                  <a:spLocks noChangeAspect="1" noChangeArrowheads="1"/>
                </p:cNvSpPr>
                <p:nvPr/>
              </p:nvSpPr>
              <p:spPr bwMode="auto">
                <a:xfrm rot="20220000">
                  <a:off x="1910" y="2643"/>
                  <a:ext cx="62" cy="62"/>
                </a:xfrm>
                <a:prstGeom prst="rect">
                  <a:avLst/>
                </a:prstGeom>
                <a:solidFill>
                  <a:srgbClr val="FF0000"/>
                </a:solidFill>
                <a:ln w="9525">
                  <a:solidFill>
                    <a:srgbClr val="FF0000"/>
                  </a:solidFill>
                  <a:miter lim="800000"/>
                  <a:headEnd/>
                  <a:tailEnd/>
                </a:ln>
              </p:spPr>
              <p:txBody>
                <a:bodyPr wrap="none" anchor="ctr">
                  <a:prstTxWarp prst="textNoShape">
                    <a:avLst/>
                  </a:prstTxWarp>
                </a:bodyPr>
                <a:lstStyle/>
                <a:p>
                  <a:pPr eaLnBrk="0" hangingPunct="0"/>
                  <a:endParaRPr lang="en-US" sz="900" dirty="0">
                    <a:latin typeface="Comic Sans MS"/>
                    <a:cs typeface="Comic Sans MS"/>
                  </a:endParaRPr>
                </a:p>
              </p:txBody>
            </p:sp>
            <p:sp>
              <p:nvSpPr>
                <p:cNvPr id="371" name="Freeform 93">
                  <a:extLst>
                    <a:ext uri="{FF2B5EF4-FFF2-40B4-BE49-F238E27FC236}">
                      <a16:creationId xmlns:a16="http://schemas.microsoft.com/office/drawing/2014/main" id="{9B14BF0C-759B-C844-BBFF-31576075D08B}"/>
                    </a:ext>
                  </a:extLst>
                </p:cNvPr>
                <p:cNvSpPr>
                  <a:spLocks noChangeAspect="1"/>
                </p:cNvSpPr>
                <p:nvPr/>
              </p:nvSpPr>
              <p:spPr bwMode="auto">
                <a:xfrm>
                  <a:off x="1813" y="2490"/>
                  <a:ext cx="492" cy="258"/>
                </a:xfrm>
                <a:custGeom>
                  <a:avLst/>
                  <a:gdLst>
                    <a:gd name="T0" fmla="*/ 104 w 492"/>
                    <a:gd name="T1" fmla="*/ 258 h 258"/>
                    <a:gd name="T2" fmla="*/ 0 w 492"/>
                    <a:gd name="T3" fmla="*/ 258 h 258"/>
                    <a:gd name="T4" fmla="*/ 0 w 492"/>
                    <a:gd name="T5" fmla="*/ 0 h 258"/>
                    <a:gd name="T6" fmla="*/ 364 w 492"/>
                    <a:gd name="T7" fmla="*/ 0 h 258"/>
                    <a:gd name="T8" fmla="*/ 492 w 492"/>
                    <a:gd name="T9" fmla="*/ 218 h 258"/>
                    <a:gd name="T10" fmla="*/ 190 w 492"/>
                    <a:gd name="T11" fmla="*/ 218 h 258"/>
                    <a:gd name="T12" fmla="*/ 146 w 492"/>
                    <a:gd name="T13" fmla="*/ 128 h 258"/>
                    <a:gd name="T14" fmla="*/ 80 w 492"/>
                    <a:gd name="T15" fmla="*/ 162 h 258"/>
                    <a:gd name="T16" fmla="*/ 104 w 492"/>
                    <a:gd name="T17" fmla="*/ 258 h 25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92"/>
                    <a:gd name="T28" fmla="*/ 0 h 258"/>
                    <a:gd name="T29" fmla="*/ 492 w 492"/>
                    <a:gd name="T30" fmla="*/ 258 h 25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92" h="258">
                      <a:moveTo>
                        <a:pt x="104" y="258"/>
                      </a:moveTo>
                      <a:lnTo>
                        <a:pt x="0" y="258"/>
                      </a:lnTo>
                      <a:lnTo>
                        <a:pt x="0" y="0"/>
                      </a:lnTo>
                      <a:lnTo>
                        <a:pt x="364" y="0"/>
                      </a:lnTo>
                      <a:lnTo>
                        <a:pt x="492" y="218"/>
                      </a:lnTo>
                      <a:lnTo>
                        <a:pt x="190" y="218"/>
                      </a:lnTo>
                      <a:lnTo>
                        <a:pt x="146" y="128"/>
                      </a:lnTo>
                      <a:lnTo>
                        <a:pt x="80" y="162"/>
                      </a:lnTo>
                      <a:lnTo>
                        <a:pt x="104" y="258"/>
                      </a:lnTo>
                      <a:close/>
                    </a:path>
                  </a:pathLst>
                </a:custGeom>
                <a:solidFill>
                  <a:schemeClr val="hlink"/>
                </a:solidFill>
                <a:ln w="9525">
                  <a:solidFill>
                    <a:schemeClr val="tx1"/>
                  </a:solidFill>
                  <a:round/>
                  <a:headEnd/>
                  <a:tailEnd/>
                </a:ln>
              </p:spPr>
              <p:txBody>
                <a:bodyPr wrap="none" anchor="ctr">
                  <a:prstTxWarp prst="textNoShape">
                    <a:avLst/>
                  </a:prstTxWarp>
                </a:bodyPr>
                <a:lstStyle/>
                <a:p>
                  <a:pPr eaLnBrk="0" hangingPunct="0"/>
                  <a:endParaRPr lang="en-US" sz="900" dirty="0">
                    <a:latin typeface="Comic Sans MS"/>
                    <a:cs typeface="Comic Sans MS"/>
                  </a:endParaRPr>
                </a:p>
              </p:txBody>
            </p:sp>
            <p:sp>
              <p:nvSpPr>
                <p:cNvPr id="372" name="Rectangle 94">
                  <a:extLst>
                    <a:ext uri="{FF2B5EF4-FFF2-40B4-BE49-F238E27FC236}">
                      <a16:creationId xmlns:a16="http://schemas.microsoft.com/office/drawing/2014/main" id="{693BEA44-0790-6A4A-A3AF-BD89D7923BEB}"/>
                    </a:ext>
                  </a:extLst>
                </p:cNvPr>
                <p:cNvSpPr>
                  <a:spLocks noChangeAspect="1" noChangeArrowheads="1"/>
                </p:cNvSpPr>
                <p:nvPr/>
              </p:nvSpPr>
              <p:spPr bwMode="auto">
                <a:xfrm rot="19560000">
                  <a:off x="2198" y="2475"/>
                  <a:ext cx="62" cy="62"/>
                </a:xfrm>
                <a:prstGeom prst="rect">
                  <a:avLst/>
                </a:prstGeom>
                <a:solidFill>
                  <a:srgbClr val="FF0000"/>
                </a:solidFill>
                <a:ln w="9525">
                  <a:solidFill>
                    <a:srgbClr val="FF0000"/>
                  </a:solidFill>
                  <a:miter lim="800000"/>
                  <a:headEnd/>
                  <a:tailEnd/>
                </a:ln>
              </p:spPr>
              <p:txBody>
                <a:bodyPr wrap="none" anchor="ctr">
                  <a:prstTxWarp prst="textNoShape">
                    <a:avLst/>
                  </a:prstTxWarp>
                </a:bodyPr>
                <a:lstStyle/>
                <a:p>
                  <a:pPr eaLnBrk="0" hangingPunct="0"/>
                  <a:endParaRPr lang="en-US" sz="900" dirty="0">
                    <a:latin typeface="Comic Sans MS"/>
                    <a:cs typeface="Comic Sans MS"/>
                  </a:endParaRPr>
                </a:p>
              </p:txBody>
            </p:sp>
          </p:grpSp>
        </p:grpSp>
        <p:sp>
          <p:nvSpPr>
            <p:cNvPr id="364" name="Block Arc 363">
              <a:extLst>
                <a:ext uri="{FF2B5EF4-FFF2-40B4-BE49-F238E27FC236}">
                  <a16:creationId xmlns:a16="http://schemas.microsoft.com/office/drawing/2014/main" id="{1D5A1622-F728-A840-A8E1-46CF766EC191}"/>
                </a:ext>
              </a:extLst>
            </p:cNvPr>
            <p:cNvSpPr/>
            <p:nvPr/>
          </p:nvSpPr>
          <p:spPr>
            <a:xfrm>
              <a:off x="5588252" y="3170070"/>
              <a:ext cx="1097280" cy="1097280"/>
            </a:xfrm>
            <a:prstGeom prst="blockArc">
              <a:avLst>
                <a:gd name="adj1" fmla="val 11067651"/>
                <a:gd name="adj2" fmla="val 10455262"/>
                <a:gd name="adj3" fmla="val 3178"/>
              </a:avLst>
            </a:prstGeom>
            <a:solidFill>
              <a:srgbClr val="000090"/>
            </a:solidFill>
            <a:ln>
              <a:solidFill>
                <a:srgbClr val="00009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sp>
          <p:nvSpPr>
            <p:cNvPr id="365" name="Rounded Rectangle 364">
              <a:extLst>
                <a:ext uri="{FF2B5EF4-FFF2-40B4-BE49-F238E27FC236}">
                  <a16:creationId xmlns:a16="http://schemas.microsoft.com/office/drawing/2014/main" id="{4EAB2EE5-2C5D-CE4E-9727-955CBAB02FAC}"/>
                </a:ext>
              </a:extLst>
            </p:cNvPr>
            <p:cNvSpPr/>
            <p:nvPr/>
          </p:nvSpPr>
          <p:spPr>
            <a:xfrm>
              <a:off x="4999853" y="3634286"/>
              <a:ext cx="631010" cy="164592"/>
            </a:xfrm>
            <a:prstGeom prst="roundRect">
              <a:avLst/>
            </a:prstGeom>
            <a:solidFill>
              <a:srgbClr val="000090"/>
            </a:solidFill>
            <a:ln>
              <a:solidFill>
                <a:srgbClr val="00009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66" name="Rounded Rectangle 365">
              <a:extLst>
                <a:ext uri="{FF2B5EF4-FFF2-40B4-BE49-F238E27FC236}">
                  <a16:creationId xmlns:a16="http://schemas.microsoft.com/office/drawing/2014/main" id="{91E41EF8-AA6C-054A-B9EF-E7979354438A}"/>
                </a:ext>
              </a:extLst>
            </p:cNvPr>
            <p:cNvSpPr/>
            <p:nvPr/>
          </p:nvSpPr>
          <p:spPr>
            <a:xfrm>
              <a:off x="5060949" y="3656553"/>
              <a:ext cx="618229" cy="118872"/>
            </a:xfrm>
            <a:prstGeom prst="round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67" name="Oval 366">
              <a:extLst>
                <a:ext uri="{FF2B5EF4-FFF2-40B4-BE49-F238E27FC236}">
                  <a16:creationId xmlns:a16="http://schemas.microsoft.com/office/drawing/2014/main" id="{A57ABC1A-CC17-0649-9EA3-C6CD4709ED3F}"/>
                </a:ext>
              </a:extLst>
            </p:cNvPr>
            <p:cNvSpPr/>
            <p:nvPr/>
          </p:nvSpPr>
          <p:spPr>
            <a:xfrm>
              <a:off x="5200650" y="3694093"/>
              <a:ext cx="45720" cy="45720"/>
            </a:xfrm>
            <a:prstGeom prst="ellipse">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grpSp>
        <p:nvGrpSpPr>
          <p:cNvPr id="376" name="Group 480">
            <a:extLst>
              <a:ext uri="{FF2B5EF4-FFF2-40B4-BE49-F238E27FC236}">
                <a16:creationId xmlns:a16="http://schemas.microsoft.com/office/drawing/2014/main" id="{444AD6E9-0460-5049-9188-EA44D65565AD}"/>
              </a:ext>
            </a:extLst>
          </p:cNvPr>
          <p:cNvGrpSpPr>
            <a:grpSpLocks noChangeAspect="1"/>
          </p:cNvGrpSpPr>
          <p:nvPr/>
        </p:nvGrpSpPr>
        <p:grpSpPr>
          <a:xfrm>
            <a:off x="1762987" y="3740277"/>
            <a:ext cx="629867" cy="330067"/>
            <a:chOff x="4166066" y="3056387"/>
            <a:chExt cx="2519466" cy="1320268"/>
          </a:xfrm>
        </p:grpSpPr>
        <p:grpSp>
          <p:nvGrpSpPr>
            <p:cNvPr id="377" name="Group 86">
              <a:extLst>
                <a:ext uri="{FF2B5EF4-FFF2-40B4-BE49-F238E27FC236}">
                  <a16:creationId xmlns:a16="http://schemas.microsoft.com/office/drawing/2014/main" id="{2E851DA8-EB82-B547-B9FE-0F507EDC42EF}"/>
                </a:ext>
              </a:extLst>
            </p:cNvPr>
            <p:cNvGrpSpPr>
              <a:grpSpLocks noChangeAspect="1"/>
            </p:cNvGrpSpPr>
            <p:nvPr/>
          </p:nvGrpSpPr>
          <p:grpSpPr bwMode="auto">
            <a:xfrm>
              <a:off x="4166066" y="3056387"/>
              <a:ext cx="1406168" cy="1320268"/>
              <a:chOff x="1815" y="2475"/>
              <a:chExt cx="492" cy="547"/>
            </a:xfrm>
          </p:grpSpPr>
          <p:grpSp>
            <p:nvGrpSpPr>
              <p:cNvPr id="382" name="Group 87">
                <a:extLst>
                  <a:ext uri="{FF2B5EF4-FFF2-40B4-BE49-F238E27FC236}">
                    <a16:creationId xmlns:a16="http://schemas.microsoft.com/office/drawing/2014/main" id="{A2F01453-EDBC-F449-B471-56CF29F5DCEF}"/>
                  </a:ext>
                </a:extLst>
              </p:cNvPr>
              <p:cNvGrpSpPr>
                <a:grpSpLocks noChangeAspect="1"/>
              </p:cNvGrpSpPr>
              <p:nvPr/>
            </p:nvGrpSpPr>
            <p:grpSpPr bwMode="auto">
              <a:xfrm>
                <a:off x="1815" y="2475"/>
                <a:ext cx="492" cy="273"/>
                <a:chOff x="1815" y="2475"/>
                <a:chExt cx="492" cy="273"/>
              </a:xfrm>
            </p:grpSpPr>
            <p:sp>
              <p:nvSpPr>
                <p:cNvPr id="387" name="Rectangle 88">
                  <a:extLst>
                    <a:ext uri="{FF2B5EF4-FFF2-40B4-BE49-F238E27FC236}">
                      <a16:creationId xmlns:a16="http://schemas.microsoft.com/office/drawing/2014/main" id="{2FFBE40E-BF4C-ED45-B064-12F067880C14}"/>
                    </a:ext>
                  </a:extLst>
                </p:cNvPr>
                <p:cNvSpPr>
                  <a:spLocks noChangeAspect="1" noChangeArrowheads="1"/>
                </p:cNvSpPr>
                <p:nvPr/>
              </p:nvSpPr>
              <p:spPr bwMode="auto">
                <a:xfrm rot="20160000">
                  <a:off x="1910" y="2643"/>
                  <a:ext cx="62" cy="62"/>
                </a:xfrm>
                <a:prstGeom prst="rect">
                  <a:avLst/>
                </a:prstGeom>
                <a:solidFill>
                  <a:srgbClr val="FF0000"/>
                </a:solidFill>
                <a:ln w="9525">
                  <a:solidFill>
                    <a:srgbClr val="FF0000"/>
                  </a:solidFill>
                  <a:miter lim="800000"/>
                  <a:headEnd/>
                  <a:tailEnd/>
                </a:ln>
              </p:spPr>
              <p:txBody>
                <a:bodyPr wrap="none" anchor="ctr">
                  <a:prstTxWarp prst="textNoShape">
                    <a:avLst/>
                  </a:prstTxWarp>
                </a:bodyPr>
                <a:lstStyle/>
                <a:p>
                  <a:pPr eaLnBrk="0" hangingPunct="0"/>
                  <a:endParaRPr lang="en-US" sz="900" dirty="0">
                    <a:latin typeface="Comic Sans MS"/>
                    <a:cs typeface="Comic Sans MS"/>
                  </a:endParaRPr>
                </a:p>
              </p:txBody>
            </p:sp>
            <p:sp>
              <p:nvSpPr>
                <p:cNvPr id="388" name="Freeform 89">
                  <a:extLst>
                    <a:ext uri="{FF2B5EF4-FFF2-40B4-BE49-F238E27FC236}">
                      <a16:creationId xmlns:a16="http://schemas.microsoft.com/office/drawing/2014/main" id="{3F6C4370-0D6E-7D47-962C-D004CB7BFFFD}"/>
                    </a:ext>
                  </a:extLst>
                </p:cNvPr>
                <p:cNvSpPr>
                  <a:spLocks noChangeAspect="1"/>
                </p:cNvSpPr>
                <p:nvPr/>
              </p:nvSpPr>
              <p:spPr bwMode="auto">
                <a:xfrm>
                  <a:off x="1815" y="2490"/>
                  <a:ext cx="492" cy="258"/>
                </a:xfrm>
                <a:custGeom>
                  <a:avLst/>
                  <a:gdLst>
                    <a:gd name="T0" fmla="*/ 104 w 492"/>
                    <a:gd name="T1" fmla="*/ 258 h 258"/>
                    <a:gd name="T2" fmla="*/ 0 w 492"/>
                    <a:gd name="T3" fmla="*/ 258 h 258"/>
                    <a:gd name="T4" fmla="*/ 0 w 492"/>
                    <a:gd name="T5" fmla="*/ 0 h 258"/>
                    <a:gd name="T6" fmla="*/ 364 w 492"/>
                    <a:gd name="T7" fmla="*/ 0 h 258"/>
                    <a:gd name="T8" fmla="*/ 492 w 492"/>
                    <a:gd name="T9" fmla="*/ 218 h 258"/>
                    <a:gd name="T10" fmla="*/ 190 w 492"/>
                    <a:gd name="T11" fmla="*/ 218 h 258"/>
                    <a:gd name="T12" fmla="*/ 146 w 492"/>
                    <a:gd name="T13" fmla="*/ 128 h 258"/>
                    <a:gd name="T14" fmla="*/ 80 w 492"/>
                    <a:gd name="T15" fmla="*/ 162 h 258"/>
                    <a:gd name="T16" fmla="*/ 104 w 492"/>
                    <a:gd name="T17" fmla="*/ 258 h 25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92"/>
                    <a:gd name="T28" fmla="*/ 0 h 258"/>
                    <a:gd name="T29" fmla="*/ 492 w 492"/>
                    <a:gd name="T30" fmla="*/ 258 h 25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92" h="258">
                      <a:moveTo>
                        <a:pt x="104" y="258"/>
                      </a:moveTo>
                      <a:lnTo>
                        <a:pt x="0" y="258"/>
                      </a:lnTo>
                      <a:lnTo>
                        <a:pt x="0" y="0"/>
                      </a:lnTo>
                      <a:lnTo>
                        <a:pt x="364" y="0"/>
                      </a:lnTo>
                      <a:lnTo>
                        <a:pt x="492" y="218"/>
                      </a:lnTo>
                      <a:lnTo>
                        <a:pt x="190" y="218"/>
                      </a:lnTo>
                      <a:lnTo>
                        <a:pt x="146" y="128"/>
                      </a:lnTo>
                      <a:lnTo>
                        <a:pt x="80" y="162"/>
                      </a:lnTo>
                      <a:lnTo>
                        <a:pt x="104" y="258"/>
                      </a:lnTo>
                      <a:close/>
                    </a:path>
                  </a:pathLst>
                </a:custGeom>
                <a:solidFill>
                  <a:schemeClr val="hlink"/>
                </a:solidFill>
                <a:ln w="9525">
                  <a:solidFill>
                    <a:schemeClr val="tx1"/>
                  </a:solidFill>
                  <a:round/>
                  <a:headEnd/>
                  <a:tailEnd/>
                </a:ln>
              </p:spPr>
              <p:txBody>
                <a:bodyPr wrap="none" anchor="ctr">
                  <a:prstTxWarp prst="textNoShape">
                    <a:avLst/>
                  </a:prstTxWarp>
                </a:bodyPr>
                <a:lstStyle/>
                <a:p>
                  <a:pPr eaLnBrk="0" hangingPunct="0"/>
                  <a:endParaRPr lang="en-US" sz="900" dirty="0">
                    <a:latin typeface="Comic Sans MS"/>
                    <a:cs typeface="Comic Sans MS"/>
                  </a:endParaRPr>
                </a:p>
              </p:txBody>
            </p:sp>
            <p:sp>
              <p:nvSpPr>
                <p:cNvPr id="389" name="Rectangle 90">
                  <a:extLst>
                    <a:ext uri="{FF2B5EF4-FFF2-40B4-BE49-F238E27FC236}">
                      <a16:creationId xmlns:a16="http://schemas.microsoft.com/office/drawing/2014/main" id="{B8022959-82A4-004C-A771-A8DF1E82595F}"/>
                    </a:ext>
                  </a:extLst>
                </p:cNvPr>
                <p:cNvSpPr>
                  <a:spLocks noChangeAspect="1" noChangeArrowheads="1"/>
                </p:cNvSpPr>
                <p:nvPr/>
              </p:nvSpPr>
              <p:spPr bwMode="auto">
                <a:xfrm rot="19560000">
                  <a:off x="2198" y="2475"/>
                  <a:ext cx="62" cy="62"/>
                </a:xfrm>
                <a:prstGeom prst="rect">
                  <a:avLst/>
                </a:prstGeom>
                <a:solidFill>
                  <a:srgbClr val="FF0000"/>
                </a:solidFill>
                <a:ln w="9525">
                  <a:solidFill>
                    <a:srgbClr val="FF0000"/>
                  </a:solidFill>
                  <a:miter lim="800000"/>
                  <a:headEnd/>
                  <a:tailEnd/>
                </a:ln>
              </p:spPr>
              <p:txBody>
                <a:bodyPr wrap="none" anchor="ctr">
                  <a:prstTxWarp prst="textNoShape">
                    <a:avLst/>
                  </a:prstTxWarp>
                </a:bodyPr>
                <a:lstStyle/>
                <a:p>
                  <a:pPr eaLnBrk="0" hangingPunct="0"/>
                  <a:endParaRPr lang="en-US" sz="900" dirty="0">
                    <a:latin typeface="Comic Sans MS"/>
                    <a:cs typeface="Comic Sans MS"/>
                  </a:endParaRPr>
                </a:p>
              </p:txBody>
            </p:sp>
          </p:grpSp>
          <p:grpSp>
            <p:nvGrpSpPr>
              <p:cNvPr id="383" name="Group 91">
                <a:extLst>
                  <a:ext uri="{FF2B5EF4-FFF2-40B4-BE49-F238E27FC236}">
                    <a16:creationId xmlns:a16="http://schemas.microsoft.com/office/drawing/2014/main" id="{C92CCF0D-461D-5341-9D26-EEFD202E7B94}"/>
                  </a:ext>
                </a:extLst>
              </p:cNvPr>
              <p:cNvGrpSpPr>
                <a:grpSpLocks noChangeAspect="1"/>
              </p:cNvGrpSpPr>
              <p:nvPr/>
            </p:nvGrpSpPr>
            <p:grpSpPr bwMode="auto">
              <a:xfrm flipV="1">
                <a:off x="1815" y="2749"/>
                <a:ext cx="492" cy="273"/>
                <a:chOff x="1813" y="2475"/>
                <a:chExt cx="492" cy="273"/>
              </a:xfrm>
            </p:grpSpPr>
            <p:sp>
              <p:nvSpPr>
                <p:cNvPr id="384" name="Rectangle 92">
                  <a:extLst>
                    <a:ext uri="{FF2B5EF4-FFF2-40B4-BE49-F238E27FC236}">
                      <a16:creationId xmlns:a16="http://schemas.microsoft.com/office/drawing/2014/main" id="{36C91A34-39CF-3647-B3B4-7EA5FD92B5AE}"/>
                    </a:ext>
                  </a:extLst>
                </p:cNvPr>
                <p:cNvSpPr>
                  <a:spLocks noChangeAspect="1" noChangeArrowheads="1"/>
                </p:cNvSpPr>
                <p:nvPr/>
              </p:nvSpPr>
              <p:spPr bwMode="auto">
                <a:xfrm rot="20220000">
                  <a:off x="1910" y="2643"/>
                  <a:ext cx="62" cy="62"/>
                </a:xfrm>
                <a:prstGeom prst="rect">
                  <a:avLst/>
                </a:prstGeom>
                <a:solidFill>
                  <a:srgbClr val="FF0000"/>
                </a:solidFill>
                <a:ln w="9525">
                  <a:solidFill>
                    <a:srgbClr val="FF0000"/>
                  </a:solidFill>
                  <a:miter lim="800000"/>
                  <a:headEnd/>
                  <a:tailEnd/>
                </a:ln>
              </p:spPr>
              <p:txBody>
                <a:bodyPr wrap="none" anchor="ctr">
                  <a:prstTxWarp prst="textNoShape">
                    <a:avLst/>
                  </a:prstTxWarp>
                </a:bodyPr>
                <a:lstStyle/>
                <a:p>
                  <a:pPr eaLnBrk="0" hangingPunct="0"/>
                  <a:endParaRPr lang="en-US" sz="900" dirty="0">
                    <a:latin typeface="Comic Sans MS"/>
                    <a:cs typeface="Comic Sans MS"/>
                  </a:endParaRPr>
                </a:p>
              </p:txBody>
            </p:sp>
            <p:sp>
              <p:nvSpPr>
                <p:cNvPr id="385" name="Freeform 93">
                  <a:extLst>
                    <a:ext uri="{FF2B5EF4-FFF2-40B4-BE49-F238E27FC236}">
                      <a16:creationId xmlns:a16="http://schemas.microsoft.com/office/drawing/2014/main" id="{F7F27943-B7F7-5D4A-A02A-A696C90A8133}"/>
                    </a:ext>
                  </a:extLst>
                </p:cNvPr>
                <p:cNvSpPr>
                  <a:spLocks noChangeAspect="1"/>
                </p:cNvSpPr>
                <p:nvPr/>
              </p:nvSpPr>
              <p:spPr bwMode="auto">
                <a:xfrm>
                  <a:off x="1813" y="2490"/>
                  <a:ext cx="492" cy="258"/>
                </a:xfrm>
                <a:custGeom>
                  <a:avLst/>
                  <a:gdLst>
                    <a:gd name="T0" fmla="*/ 104 w 492"/>
                    <a:gd name="T1" fmla="*/ 258 h 258"/>
                    <a:gd name="T2" fmla="*/ 0 w 492"/>
                    <a:gd name="T3" fmla="*/ 258 h 258"/>
                    <a:gd name="T4" fmla="*/ 0 w 492"/>
                    <a:gd name="T5" fmla="*/ 0 h 258"/>
                    <a:gd name="T6" fmla="*/ 364 w 492"/>
                    <a:gd name="T7" fmla="*/ 0 h 258"/>
                    <a:gd name="T8" fmla="*/ 492 w 492"/>
                    <a:gd name="T9" fmla="*/ 218 h 258"/>
                    <a:gd name="T10" fmla="*/ 190 w 492"/>
                    <a:gd name="T11" fmla="*/ 218 h 258"/>
                    <a:gd name="T12" fmla="*/ 146 w 492"/>
                    <a:gd name="T13" fmla="*/ 128 h 258"/>
                    <a:gd name="T14" fmla="*/ 80 w 492"/>
                    <a:gd name="T15" fmla="*/ 162 h 258"/>
                    <a:gd name="T16" fmla="*/ 104 w 492"/>
                    <a:gd name="T17" fmla="*/ 258 h 25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92"/>
                    <a:gd name="T28" fmla="*/ 0 h 258"/>
                    <a:gd name="T29" fmla="*/ 492 w 492"/>
                    <a:gd name="T30" fmla="*/ 258 h 25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92" h="258">
                      <a:moveTo>
                        <a:pt x="104" y="258"/>
                      </a:moveTo>
                      <a:lnTo>
                        <a:pt x="0" y="258"/>
                      </a:lnTo>
                      <a:lnTo>
                        <a:pt x="0" y="0"/>
                      </a:lnTo>
                      <a:lnTo>
                        <a:pt x="364" y="0"/>
                      </a:lnTo>
                      <a:lnTo>
                        <a:pt x="492" y="218"/>
                      </a:lnTo>
                      <a:lnTo>
                        <a:pt x="190" y="218"/>
                      </a:lnTo>
                      <a:lnTo>
                        <a:pt x="146" y="128"/>
                      </a:lnTo>
                      <a:lnTo>
                        <a:pt x="80" y="162"/>
                      </a:lnTo>
                      <a:lnTo>
                        <a:pt x="104" y="258"/>
                      </a:lnTo>
                      <a:close/>
                    </a:path>
                  </a:pathLst>
                </a:custGeom>
                <a:solidFill>
                  <a:schemeClr val="hlink"/>
                </a:solidFill>
                <a:ln w="9525">
                  <a:solidFill>
                    <a:schemeClr val="tx1"/>
                  </a:solidFill>
                  <a:round/>
                  <a:headEnd/>
                  <a:tailEnd/>
                </a:ln>
              </p:spPr>
              <p:txBody>
                <a:bodyPr wrap="none" anchor="ctr">
                  <a:prstTxWarp prst="textNoShape">
                    <a:avLst/>
                  </a:prstTxWarp>
                </a:bodyPr>
                <a:lstStyle/>
                <a:p>
                  <a:pPr eaLnBrk="0" hangingPunct="0"/>
                  <a:endParaRPr lang="en-US" sz="900" dirty="0">
                    <a:latin typeface="Comic Sans MS"/>
                    <a:cs typeface="Comic Sans MS"/>
                  </a:endParaRPr>
                </a:p>
              </p:txBody>
            </p:sp>
            <p:sp>
              <p:nvSpPr>
                <p:cNvPr id="386" name="Rectangle 94">
                  <a:extLst>
                    <a:ext uri="{FF2B5EF4-FFF2-40B4-BE49-F238E27FC236}">
                      <a16:creationId xmlns:a16="http://schemas.microsoft.com/office/drawing/2014/main" id="{203A0ED4-4426-6F48-8F3E-E900B7B4B0BC}"/>
                    </a:ext>
                  </a:extLst>
                </p:cNvPr>
                <p:cNvSpPr>
                  <a:spLocks noChangeAspect="1" noChangeArrowheads="1"/>
                </p:cNvSpPr>
                <p:nvPr/>
              </p:nvSpPr>
              <p:spPr bwMode="auto">
                <a:xfrm rot="19560000">
                  <a:off x="2198" y="2475"/>
                  <a:ext cx="62" cy="62"/>
                </a:xfrm>
                <a:prstGeom prst="rect">
                  <a:avLst/>
                </a:prstGeom>
                <a:solidFill>
                  <a:srgbClr val="FF0000"/>
                </a:solidFill>
                <a:ln w="9525">
                  <a:solidFill>
                    <a:srgbClr val="FF0000"/>
                  </a:solidFill>
                  <a:miter lim="800000"/>
                  <a:headEnd/>
                  <a:tailEnd/>
                </a:ln>
              </p:spPr>
              <p:txBody>
                <a:bodyPr wrap="none" anchor="ctr">
                  <a:prstTxWarp prst="textNoShape">
                    <a:avLst/>
                  </a:prstTxWarp>
                </a:bodyPr>
                <a:lstStyle/>
                <a:p>
                  <a:pPr eaLnBrk="0" hangingPunct="0"/>
                  <a:endParaRPr lang="en-US" sz="900" dirty="0">
                    <a:latin typeface="Comic Sans MS"/>
                    <a:cs typeface="Comic Sans MS"/>
                  </a:endParaRPr>
                </a:p>
              </p:txBody>
            </p:sp>
          </p:grpSp>
        </p:grpSp>
        <p:sp>
          <p:nvSpPr>
            <p:cNvPr id="378" name="Block Arc 377">
              <a:extLst>
                <a:ext uri="{FF2B5EF4-FFF2-40B4-BE49-F238E27FC236}">
                  <a16:creationId xmlns:a16="http://schemas.microsoft.com/office/drawing/2014/main" id="{27DB0E09-1CA7-284C-91CB-9FEAD3FA566F}"/>
                </a:ext>
              </a:extLst>
            </p:cNvPr>
            <p:cNvSpPr/>
            <p:nvPr/>
          </p:nvSpPr>
          <p:spPr>
            <a:xfrm>
              <a:off x="5588252" y="3170070"/>
              <a:ext cx="1097280" cy="1097280"/>
            </a:xfrm>
            <a:prstGeom prst="blockArc">
              <a:avLst>
                <a:gd name="adj1" fmla="val 11067651"/>
                <a:gd name="adj2" fmla="val 10455262"/>
                <a:gd name="adj3" fmla="val 3178"/>
              </a:avLst>
            </a:prstGeom>
            <a:solidFill>
              <a:srgbClr val="000090"/>
            </a:solidFill>
            <a:ln>
              <a:solidFill>
                <a:srgbClr val="00009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sp>
          <p:nvSpPr>
            <p:cNvPr id="379" name="Rounded Rectangle 378">
              <a:extLst>
                <a:ext uri="{FF2B5EF4-FFF2-40B4-BE49-F238E27FC236}">
                  <a16:creationId xmlns:a16="http://schemas.microsoft.com/office/drawing/2014/main" id="{6FD4F849-4CBE-A240-9C3B-67B63687ED33}"/>
                </a:ext>
              </a:extLst>
            </p:cNvPr>
            <p:cNvSpPr/>
            <p:nvPr/>
          </p:nvSpPr>
          <p:spPr>
            <a:xfrm>
              <a:off x="4999853" y="3634286"/>
              <a:ext cx="631010" cy="164592"/>
            </a:xfrm>
            <a:prstGeom prst="roundRect">
              <a:avLst/>
            </a:prstGeom>
            <a:solidFill>
              <a:srgbClr val="000090"/>
            </a:solidFill>
            <a:ln>
              <a:solidFill>
                <a:srgbClr val="00009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80" name="Rounded Rectangle 379">
              <a:extLst>
                <a:ext uri="{FF2B5EF4-FFF2-40B4-BE49-F238E27FC236}">
                  <a16:creationId xmlns:a16="http://schemas.microsoft.com/office/drawing/2014/main" id="{467E5739-F1FB-B343-93C4-78F478A6701C}"/>
                </a:ext>
              </a:extLst>
            </p:cNvPr>
            <p:cNvSpPr/>
            <p:nvPr/>
          </p:nvSpPr>
          <p:spPr>
            <a:xfrm>
              <a:off x="5060949" y="3656553"/>
              <a:ext cx="618229" cy="118872"/>
            </a:xfrm>
            <a:prstGeom prst="round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81" name="Oval 380">
              <a:extLst>
                <a:ext uri="{FF2B5EF4-FFF2-40B4-BE49-F238E27FC236}">
                  <a16:creationId xmlns:a16="http://schemas.microsoft.com/office/drawing/2014/main" id="{8EAED674-BF21-9047-92BF-FF2795B53303}"/>
                </a:ext>
              </a:extLst>
            </p:cNvPr>
            <p:cNvSpPr/>
            <p:nvPr/>
          </p:nvSpPr>
          <p:spPr>
            <a:xfrm>
              <a:off x="5200650" y="3694093"/>
              <a:ext cx="45720" cy="45720"/>
            </a:xfrm>
            <a:prstGeom prst="ellipse">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grpSp>
        <p:nvGrpSpPr>
          <p:cNvPr id="390" name="Group 480">
            <a:extLst>
              <a:ext uri="{FF2B5EF4-FFF2-40B4-BE49-F238E27FC236}">
                <a16:creationId xmlns:a16="http://schemas.microsoft.com/office/drawing/2014/main" id="{58A6031D-5F5F-3C44-BA8C-D134754CB243}"/>
              </a:ext>
            </a:extLst>
          </p:cNvPr>
          <p:cNvGrpSpPr>
            <a:grpSpLocks noChangeAspect="1"/>
          </p:cNvGrpSpPr>
          <p:nvPr/>
        </p:nvGrpSpPr>
        <p:grpSpPr>
          <a:xfrm>
            <a:off x="1760129" y="3400469"/>
            <a:ext cx="629867" cy="330067"/>
            <a:chOff x="4166066" y="3056387"/>
            <a:chExt cx="2519466" cy="1320268"/>
          </a:xfrm>
        </p:grpSpPr>
        <p:grpSp>
          <p:nvGrpSpPr>
            <p:cNvPr id="391" name="Group 86">
              <a:extLst>
                <a:ext uri="{FF2B5EF4-FFF2-40B4-BE49-F238E27FC236}">
                  <a16:creationId xmlns:a16="http://schemas.microsoft.com/office/drawing/2014/main" id="{FE649DD4-C1AF-7D4D-84BA-0BB64620BD9C}"/>
                </a:ext>
              </a:extLst>
            </p:cNvPr>
            <p:cNvGrpSpPr>
              <a:grpSpLocks noChangeAspect="1"/>
            </p:cNvGrpSpPr>
            <p:nvPr/>
          </p:nvGrpSpPr>
          <p:grpSpPr bwMode="auto">
            <a:xfrm>
              <a:off x="4166066" y="3056387"/>
              <a:ext cx="1406168" cy="1320268"/>
              <a:chOff x="1815" y="2475"/>
              <a:chExt cx="492" cy="547"/>
            </a:xfrm>
          </p:grpSpPr>
          <p:grpSp>
            <p:nvGrpSpPr>
              <p:cNvPr id="396" name="Group 87">
                <a:extLst>
                  <a:ext uri="{FF2B5EF4-FFF2-40B4-BE49-F238E27FC236}">
                    <a16:creationId xmlns:a16="http://schemas.microsoft.com/office/drawing/2014/main" id="{79D475A8-1E35-5840-A416-93A8926F993A}"/>
                  </a:ext>
                </a:extLst>
              </p:cNvPr>
              <p:cNvGrpSpPr>
                <a:grpSpLocks noChangeAspect="1"/>
              </p:cNvGrpSpPr>
              <p:nvPr/>
            </p:nvGrpSpPr>
            <p:grpSpPr bwMode="auto">
              <a:xfrm>
                <a:off x="1815" y="2475"/>
                <a:ext cx="492" cy="273"/>
                <a:chOff x="1815" y="2475"/>
                <a:chExt cx="492" cy="273"/>
              </a:xfrm>
            </p:grpSpPr>
            <p:sp>
              <p:nvSpPr>
                <p:cNvPr id="401" name="Rectangle 88">
                  <a:extLst>
                    <a:ext uri="{FF2B5EF4-FFF2-40B4-BE49-F238E27FC236}">
                      <a16:creationId xmlns:a16="http://schemas.microsoft.com/office/drawing/2014/main" id="{9130A514-8339-E142-A496-FB1AF2991DCF}"/>
                    </a:ext>
                  </a:extLst>
                </p:cNvPr>
                <p:cNvSpPr>
                  <a:spLocks noChangeAspect="1" noChangeArrowheads="1"/>
                </p:cNvSpPr>
                <p:nvPr/>
              </p:nvSpPr>
              <p:spPr bwMode="auto">
                <a:xfrm rot="20160000">
                  <a:off x="1910" y="2643"/>
                  <a:ext cx="62" cy="62"/>
                </a:xfrm>
                <a:prstGeom prst="rect">
                  <a:avLst/>
                </a:prstGeom>
                <a:solidFill>
                  <a:srgbClr val="FF0000"/>
                </a:solidFill>
                <a:ln w="9525">
                  <a:solidFill>
                    <a:srgbClr val="FF0000"/>
                  </a:solidFill>
                  <a:miter lim="800000"/>
                  <a:headEnd/>
                  <a:tailEnd/>
                </a:ln>
              </p:spPr>
              <p:txBody>
                <a:bodyPr wrap="none" anchor="ctr">
                  <a:prstTxWarp prst="textNoShape">
                    <a:avLst/>
                  </a:prstTxWarp>
                </a:bodyPr>
                <a:lstStyle/>
                <a:p>
                  <a:pPr eaLnBrk="0" hangingPunct="0"/>
                  <a:endParaRPr lang="en-US" sz="900" dirty="0">
                    <a:latin typeface="Comic Sans MS"/>
                    <a:cs typeface="Comic Sans MS"/>
                  </a:endParaRPr>
                </a:p>
              </p:txBody>
            </p:sp>
            <p:sp>
              <p:nvSpPr>
                <p:cNvPr id="402" name="Freeform 89">
                  <a:extLst>
                    <a:ext uri="{FF2B5EF4-FFF2-40B4-BE49-F238E27FC236}">
                      <a16:creationId xmlns:a16="http://schemas.microsoft.com/office/drawing/2014/main" id="{9F380556-0776-464F-94CA-0761BF7E5D53}"/>
                    </a:ext>
                  </a:extLst>
                </p:cNvPr>
                <p:cNvSpPr>
                  <a:spLocks noChangeAspect="1"/>
                </p:cNvSpPr>
                <p:nvPr/>
              </p:nvSpPr>
              <p:spPr bwMode="auto">
                <a:xfrm>
                  <a:off x="1815" y="2490"/>
                  <a:ext cx="492" cy="258"/>
                </a:xfrm>
                <a:custGeom>
                  <a:avLst/>
                  <a:gdLst>
                    <a:gd name="T0" fmla="*/ 104 w 492"/>
                    <a:gd name="T1" fmla="*/ 258 h 258"/>
                    <a:gd name="T2" fmla="*/ 0 w 492"/>
                    <a:gd name="T3" fmla="*/ 258 h 258"/>
                    <a:gd name="T4" fmla="*/ 0 w 492"/>
                    <a:gd name="T5" fmla="*/ 0 h 258"/>
                    <a:gd name="T6" fmla="*/ 364 w 492"/>
                    <a:gd name="T7" fmla="*/ 0 h 258"/>
                    <a:gd name="T8" fmla="*/ 492 w 492"/>
                    <a:gd name="T9" fmla="*/ 218 h 258"/>
                    <a:gd name="T10" fmla="*/ 190 w 492"/>
                    <a:gd name="T11" fmla="*/ 218 h 258"/>
                    <a:gd name="T12" fmla="*/ 146 w 492"/>
                    <a:gd name="T13" fmla="*/ 128 h 258"/>
                    <a:gd name="T14" fmla="*/ 80 w 492"/>
                    <a:gd name="T15" fmla="*/ 162 h 258"/>
                    <a:gd name="T16" fmla="*/ 104 w 492"/>
                    <a:gd name="T17" fmla="*/ 258 h 25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92"/>
                    <a:gd name="T28" fmla="*/ 0 h 258"/>
                    <a:gd name="T29" fmla="*/ 492 w 492"/>
                    <a:gd name="T30" fmla="*/ 258 h 25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92" h="258">
                      <a:moveTo>
                        <a:pt x="104" y="258"/>
                      </a:moveTo>
                      <a:lnTo>
                        <a:pt x="0" y="258"/>
                      </a:lnTo>
                      <a:lnTo>
                        <a:pt x="0" y="0"/>
                      </a:lnTo>
                      <a:lnTo>
                        <a:pt x="364" y="0"/>
                      </a:lnTo>
                      <a:lnTo>
                        <a:pt x="492" y="218"/>
                      </a:lnTo>
                      <a:lnTo>
                        <a:pt x="190" y="218"/>
                      </a:lnTo>
                      <a:lnTo>
                        <a:pt x="146" y="128"/>
                      </a:lnTo>
                      <a:lnTo>
                        <a:pt x="80" y="162"/>
                      </a:lnTo>
                      <a:lnTo>
                        <a:pt x="104" y="258"/>
                      </a:lnTo>
                      <a:close/>
                    </a:path>
                  </a:pathLst>
                </a:custGeom>
                <a:solidFill>
                  <a:schemeClr val="hlink"/>
                </a:solidFill>
                <a:ln w="9525">
                  <a:solidFill>
                    <a:schemeClr val="tx1"/>
                  </a:solidFill>
                  <a:round/>
                  <a:headEnd/>
                  <a:tailEnd/>
                </a:ln>
              </p:spPr>
              <p:txBody>
                <a:bodyPr wrap="none" anchor="ctr">
                  <a:prstTxWarp prst="textNoShape">
                    <a:avLst/>
                  </a:prstTxWarp>
                </a:bodyPr>
                <a:lstStyle/>
                <a:p>
                  <a:pPr eaLnBrk="0" hangingPunct="0"/>
                  <a:endParaRPr lang="en-US" sz="900" dirty="0">
                    <a:latin typeface="Comic Sans MS"/>
                    <a:cs typeface="Comic Sans MS"/>
                  </a:endParaRPr>
                </a:p>
              </p:txBody>
            </p:sp>
            <p:sp>
              <p:nvSpPr>
                <p:cNvPr id="403" name="Rectangle 90">
                  <a:extLst>
                    <a:ext uri="{FF2B5EF4-FFF2-40B4-BE49-F238E27FC236}">
                      <a16:creationId xmlns:a16="http://schemas.microsoft.com/office/drawing/2014/main" id="{2DF1933F-93C3-CD40-949A-D6A0AC5ABF94}"/>
                    </a:ext>
                  </a:extLst>
                </p:cNvPr>
                <p:cNvSpPr>
                  <a:spLocks noChangeAspect="1" noChangeArrowheads="1"/>
                </p:cNvSpPr>
                <p:nvPr/>
              </p:nvSpPr>
              <p:spPr bwMode="auto">
                <a:xfrm rot="19560000">
                  <a:off x="2198" y="2475"/>
                  <a:ext cx="62" cy="62"/>
                </a:xfrm>
                <a:prstGeom prst="rect">
                  <a:avLst/>
                </a:prstGeom>
                <a:solidFill>
                  <a:srgbClr val="FF0000"/>
                </a:solidFill>
                <a:ln w="9525">
                  <a:solidFill>
                    <a:srgbClr val="FF0000"/>
                  </a:solidFill>
                  <a:miter lim="800000"/>
                  <a:headEnd/>
                  <a:tailEnd/>
                </a:ln>
              </p:spPr>
              <p:txBody>
                <a:bodyPr wrap="none" anchor="ctr">
                  <a:prstTxWarp prst="textNoShape">
                    <a:avLst/>
                  </a:prstTxWarp>
                </a:bodyPr>
                <a:lstStyle/>
                <a:p>
                  <a:pPr eaLnBrk="0" hangingPunct="0"/>
                  <a:endParaRPr lang="en-US" sz="900" dirty="0">
                    <a:latin typeface="Comic Sans MS"/>
                    <a:cs typeface="Comic Sans MS"/>
                  </a:endParaRPr>
                </a:p>
              </p:txBody>
            </p:sp>
          </p:grpSp>
          <p:grpSp>
            <p:nvGrpSpPr>
              <p:cNvPr id="397" name="Group 91">
                <a:extLst>
                  <a:ext uri="{FF2B5EF4-FFF2-40B4-BE49-F238E27FC236}">
                    <a16:creationId xmlns:a16="http://schemas.microsoft.com/office/drawing/2014/main" id="{476E069B-105A-4D47-9FE8-2D715ACE9C81}"/>
                  </a:ext>
                </a:extLst>
              </p:cNvPr>
              <p:cNvGrpSpPr>
                <a:grpSpLocks noChangeAspect="1"/>
              </p:cNvGrpSpPr>
              <p:nvPr/>
            </p:nvGrpSpPr>
            <p:grpSpPr bwMode="auto">
              <a:xfrm flipV="1">
                <a:off x="1815" y="2749"/>
                <a:ext cx="492" cy="273"/>
                <a:chOff x="1813" y="2475"/>
                <a:chExt cx="492" cy="273"/>
              </a:xfrm>
            </p:grpSpPr>
            <p:sp>
              <p:nvSpPr>
                <p:cNvPr id="398" name="Rectangle 92">
                  <a:extLst>
                    <a:ext uri="{FF2B5EF4-FFF2-40B4-BE49-F238E27FC236}">
                      <a16:creationId xmlns:a16="http://schemas.microsoft.com/office/drawing/2014/main" id="{F0ED2512-9201-7945-9E26-3929191C973C}"/>
                    </a:ext>
                  </a:extLst>
                </p:cNvPr>
                <p:cNvSpPr>
                  <a:spLocks noChangeAspect="1" noChangeArrowheads="1"/>
                </p:cNvSpPr>
                <p:nvPr/>
              </p:nvSpPr>
              <p:spPr bwMode="auto">
                <a:xfrm rot="20220000">
                  <a:off x="1910" y="2643"/>
                  <a:ext cx="62" cy="62"/>
                </a:xfrm>
                <a:prstGeom prst="rect">
                  <a:avLst/>
                </a:prstGeom>
                <a:solidFill>
                  <a:srgbClr val="FF0000"/>
                </a:solidFill>
                <a:ln w="9525">
                  <a:solidFill>
                    <a:srgbClr val="FF0000"/>
                  </a:solidFill>
                  <a:miter lim="800000"/>
                  <a:headEnd/>
                  <a:tailEnd/>
                </a:ln>
              </p:spPr>
              <p:txBody>
                <a:bodyPr wrap="none" anchor="ctr">
                  <a:prstTxWarp prst="textNoShape">
                    <a:avLst/>
                  </a:prstTxWarp>
                </a:bodyPr>
                <a:lstStyle/>
                <a:p>
                  <a:pPr eaLnBrk="0" hangingPunct="0"/>
                  <a:endParaRPr lang="en-US" sz="900" dirty="0">
                    <a:latin typeface="Comic Sans MS"/>
                    <a:cs typeface="Comic Sans MS"/>
                  </a:endParaRPr>
                </a:p>
              </p:txBody>
            </p:sp>
            <p:sp>
              <p:nvSpPr>
                <p:cNvPr id="399" name="Freeform 93">
                  <a:extLst>
                    <a:ext uri="{FF2B5EF4-FFF2-40B4-BE49-F238E27FC236}">
                      <a16:creationId xmlns:a16="http://schemas.microsoft.com/office/drawing/2014/main" id="{06266B8A-B99C-D541-AA9C-777675E6DB2D}"/>
                    </a:ext>
                  </a:extLst>
                </p:cNvPr>
                <p:cNvSpPr>
                  <a:spLocks noChangeAspect="1"/>
                </p:cNvSpPr>
                <p:nvPr/>
              </p:nvSpPr>
              <p:spPr bwMode="auto">
                <a:xfrm>
                  <a:off x="1813" y="2490"/>
                  <a:ext cx="492" cy="258"/>
                </a:xfrm>
                <a:custGeom>
                  <a:avLst/>
                  <a:gdLst>
                    <a:gd name="T0" fmla="*/ 104 w 492"/>
                    <a:gd name="T1" fmla="*/ 258 h 258"/>
                    <a:gd name="T2" fmla="*/ 0 w 492"/>
                    <a:gd name="T3" fmla="*/ 258 h 258"/>
                    <a:gd name="T4" fmla="*/ 0 w 492"/>
                    <a:gd name="T5" fmla="*/ 0 h 258"/>
                    <a:gd name="T6" fmla="*/ 364 w 492"/>
                    <a:gd name="T7" fmla="*/ 0 h 258"/>
                    <a:gd name="T8" fmla="*/ 492 w 492"/>
                    <a:gd name="T9" fmla="*/ 218 h 258"/>
                    <a:gd name="T10" fmla="*/ 190 w 492"/>
                    <a:gd name="T11" fmla="*/ 218 h 258"/>
                    <a:gd name="T12" fmla="*/ 146 w 492"/>
                    <a:gd name="T13" fmla="*/ 128 h 258"/>
                    <a:gd name="T14" fmla="*/ 80 w 492"/>
                    <a:gd name="T15" fmla="*/ 162 h 258"/>
                    <a:gd name="T16" fmla="*/ 104 w 492"/>
                    <a:gd name="T17" fmla="*/ 258 h 25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92"/>
                    <a:gd name="T28" fmla="*/ 0 h 258"/>
                    <a:gd name="T29" fmla="*/ 492 w 492"/>
                    <a:gd name="T30" fmla="*/ 258 h 25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92" h="258">
                      <a:moveTo>
                        <a:pt x="104" y="258"/>
                      </a:moveTo>
                      <a:lnTo>
                        <a:pt x="0" y="258"/>
                      </a:lnTo>
                      <a:lnTo>
                        <a:pt x="0" y="0"/>
                      </a:lnTo>
                      <a:lnTo>
                        <a:pt x="364" y="0"/>
                      </a:lnTo>
                      <a:lnTo>
                        <a:pt x="492" y="218"/>
                      </a:lnTo>
                      <a:lnTo>
                        <a:pt x="190" y="218"/>
                      </a:lnTo>
                      <a:lnTo>
                        <a:pt x="146" y="128"/>
                      </a:lnTo>
                      <a:lnTo>
                        <a:pt x="80" y="162"/>
                      </a:lnTo>
                      <a:lnTo>
                        <a:pt x="104" y="258"/>
                      </a:lnTo>
                      <a:close/>
                    </a:path>
                  </a:pathLst>
                </a:custGeom>
                <a:solidFill>
                  <a:schemeClr val="hlink"/>
                </a:solidFill>
                <a:ln w="9525">
                  <a:solidFill>
                    <a:schemeClr val="tx1"/>
                  </a:solidFill>
                  <a:round/>
                  <a:headEnd/>
                  <a:tailEnd/>
                </a:ln>
              </p:spPr>
              <p:txBody>
                <a:bodyPr wrap="none" anchor="ctr">
                  <a:prstTxWarp prst="textNoShape">
                    <a:avLst/>
                  </a:prstTxWarp>
                </a:bodyPr>
                <a:lstStyle/>
                <a:p>
                  <a:pPr eaLnBrk="0" hangingPunct="0"/>
                  <a:endParaRPr lang="en-US" sz="900" dirty="0">
                    <a:latin typeface="Comic Sans MS"/>
                    <a:cs typeface="Comic Sans MS"/>
                  </a:endParaRPr>
                </a:p>
              </p:txBody>
            </p:sp>
            <p:sp>
              <p:nvSpPr>
                <p:cNvPr id="400" name="Rectangle 94">
                  <a:extLst>
                    <a:ext uri="{FF2B5EF4-FFF2-40B4-BE49-F238E27FC236}">
                      <a16:creationId xmlns:a16="http://schemas.microsoft.com/office/drawing/2014/main" id="{E2C18FF5-5B4E-0944-A5A7-A8CAAF99233A}"/>
                    </a:ext>
                  </a:extLst>
                </p:cNvPr>
                <p:cNvSpPr>
                  <a:spLocks noChangeAspect="1" noChangeArrowheads="1"/>
                </p:cNvSpPr>
                <p:nvPr/>
              </p:nvSpPr>
              <p:spPr bwMode="auto">
                <a:xfrm rot="19560000">
                  <a:off x="2198" y="2475"/>
                  <a:ext cx="62" cy="62"/>
                </a:xfrm>
                <a:prstGeom prst="rect">
                  <a:avLst/>
                </a:prstGeom>
                <a:solidFill>
                  <a:srgbClr val="FF0000"/>
                </a:solidFill>
                <a:ln w="9525">
                  <a:solidFill>
                    <a:srgbClr val="FF0000"/>
                  </a:solidFill>
                  <a:miter lim="800000"/>
                  <a:headEnd/>
                  <a:tailEnd/>
                </a:ln>
              </p:spPr>
              <p:txBody>
                <a:bodyPr wrap="none" anchor="ctr">
                  <a:prstTxWarp prst="textNoShape">
                    <a:avLst/>
                  </a:prstTxWarp>
                </a:bodyPr>
                <a:lstStyle/>
                <a:p>
                  <a:pPr eaLnBrk="0" hangingPunct="0"/>
                  <a:endParaRPr lang="en-US" sz="900" dirty="0">
                    <a:latin typeface="Comic Sans MS"/>
                    <a:cs typeface="Comic Sans MS"/>
                  </a:endParaRPr>
                </a:p>
              </p:txBody>
            </p:sp>
          </p:grpSp>
        </p:grpSp>
        <p:sp>
          <p:nvSpPr>
            <p:cNvPr id="392" name="Block Arc 391">
              <a:extLst>
                <a:ext uri="{FF2B5EF4-FFF2-40B4-BE49-F238E27FC236}">
                  <a16:creationId xmlns:a16="http://schemas.microsoft.com/office/drawing/2014/main" id="{27769B3D-7703-D04D-B385-E42E2F804DDB}"/>
                </a:ext>
              </a:extLst>
            </p:cNvPr>
            <p:cNvSpPr/>
            <p:nvPr/>
          </p:nvSpPr>
          <p:spPr>
            <a:xfrm>
              <a:off x="5588252" y="3170070"/>
              <a:ext cx="1097280" cy="1097280"/>
            </a:xfrm>
            <a:prstGeom prst="blockArc">
              <a:avLst>
                <a:gd name="adj1" fmla="val 11067651"/>
                <a:gd name="adj2" fmla="val 10455262"/>
                <a:gd name="adj3" fmla="val 3178"/>
              </a:avLst>
            </a:prstGeom>
            <a:solidFill>
              <a:srgbClr val="000090"/>
            </a:solidFill>
            <a:ln>
              <a:solidFill>
                <a:srgbClr val="00009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sp>
          <p:nvSpPr>
            <p:cNvPr id="393" name="Rounded Rectangle 392">
              <a:extLst>
                <a:ext uri="{FF2B5EF4-FFF2-40B4-BE49-F238E27FC236}">
                  <a16:creationId xmlns:a16="http://schemas.microsoft.com/office/drawing/2014/main" id="{3E5B2A22-CC7E-B047-9A52-6117B79043CB}"/>
                </a:ext>
              </a:extLst>
            </p:cNvPr>
            <p:cNvSpPr/>
            <p:nvPr/>
          </p:nvSpPr>
          <p:spPr>
            <a:xfrm>
              <a:off x="4999853" y="3634286"/>
              <a:ext cx="631010" cy="164592"/>
            </a:xfrm>
            <a:prstGeom prst="roundRect">
              <a:avLst/>
            </a:prstGeom>
            <a:solidFill>
              <a:srgbClr val="000090"/>
            </a:solidFill>
            <a:ln>
              <a:solidFill>
                <a:srgbClr val="00009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94" name="Rounded Rectangle 393">
              <a:extLst>
                <a:ext uri="{FF2B5EF4-FFF2-40B4-BE49-F238E27FC236}">
                  <a16:creationId xmlns:a16="http://schemas.microsoft.com/office/drawing/2014/main" id="{518936F8-93C0-CB4F-A79B-A4E8CD52C4AD}"/>
                </a:ext>
              </a:extLst>
            </p:cNvPr>
            <p:cNvSpPr/>
            <p:nvPr/>
          </p:nvSpPr>
          <p:spPr>
            <a:xfrm>
              <a:off x="5060949" y="3656553"/>
              <a:ext cx="618229" cy="118872"/>
            </a:xfrm>
            <a:prstGeom prst="round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95" name="Oval 394">
              <a:extLst>
                <a:ext uri="{FF2B5EF4-FFF2-40B4-BE49-F238E27FC236}">
                  <a16:creationId xmlns:a16="http://schemas.microsoft.com/office/drawing/2014/main" id="{653EC6CB-8C81-2347-AE35-E8E9832BCB52}"/>
                </a:ext>
              </a:extLst>
            </p:cNvPr>
            <p:cNvSpPr/>
            <p:nvPr/>
          </p:nvSpPr>
          <p:spPr>
            <a:xfrm>
              <a:off x="5200650" y="3694093"/>
              <a:ext cx="45720" cy="45720"/>
            </a:xfrm>
            <a:prstGeom prst="ellipse">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grpSp>
        <p:nvGrpSpPr>
          <p:cNvPr id="404" name="Group 480">
            <a:extLst>
              <a:ext uri="{FF2B5EF4-FFF2-40B4-BE49-F238E27FC236}">
                <a16:creationId xmlns:a16="http://schemas.microsoft.com/office/drawing/2014/main" id="{653E3BC8-40B7-6547-9A77-A99984866C3A}"/>
              </a:ext>
            </a:extLst>
          </p:cNvPr>
          <p:cNvGrpSpPr>
            <a:grpSpLocks noChangeAspect="1"/>
          </p:cNvGrpSpPr>
          <p:nvPr/>
        </p:nvGrpSpPr>
        <p:grpSpPr>
          <a:xfrm>
            <a:off x="1760129" y="3062200"/>
            <a:ext cx="629867" cy="330067"/>
            <a:chOff x="4166066" y="3056387"/>
            <a:chExt cx="2519466" cy="1320268"/>
          </a:xfrm>
        </p:grpSpPr>
        <p:grpSp>
          <p:nvGrpSpPr>
            <p:cNvPr id="405" name="Group 86">
              <a:extLst>
                <a:ext uri="{FF2B5EF4-FFF2-40B4-BE49-F238E27FC236}">
                  <a16:creationId xmlns:a16="http://schemas.microsoft.com/office/drawing/2014/main" id="{E7082960-A511-B44F-83F1-195E2EE0F949}"/>
                </a:ext>
              </a:extLst>
            </p:cNvPr>
            <p:cNvGrpSpPr>
              <a:grpSpLocks noChangeAspect="1"/>
            </p:cNvGrpSpPr>
            <p:nvPr/>
          </p:nvGrpSpPr>
          <p:grpSpPr bwMode="auto">
            <a:xfrm>
              <a:off x="4166066" y="3056387"/>
              <a:ext cx="1406168" cy="1320268"/>
              <a:chOff x="1815" y="2475"/>
              <a:chExt cx="492" cy="547"/>
            </a:xfrm>
          </p:grpSpPr>
          <p:grpSp>
            <p:nvGrpSpPr>
              <p:cNvPr id="410" name="Group 87">
                <a:extLst>
                  <a:ext uri="{FF2B5EF4-FFF2-40B4-BE49-F238E27FC236}">
                    <a16:creationId xmlns:a16="http://schemas.microsoft.com/office/drawing/2014/main" id="{55110518-0853-9947-BD7D-94329E83DCB4}"/>
                  </a:ext>
                </a:extLst>
              </p:cNvPr>
              <p:cNvGrpSpPr>
                <a:grpSpLocks noChangeAspect="1"/>
              </p:cNvGrpSpPr>
              <p:nvPr/>
            </p:nvGrpSpPr>
            <p:grpSpPr bwMode="auto">
              <a:xfrm>
                <a:off x="1815" y="2475"/>
                <a:ext cx="492" cy="273"/>
                <a:chOff x="1815" y="2475"/>
                <a:chExt cx="492" cy="273"/>
              </a:xfrm>
            </p:grpSpPr>
            <p:sp>
              <p:nvSpPr>
                <p:cNvPr id="415" name="Rectangle 88">
                  <a:extLst>
                    <a:ext uri="{FF2B5EF4-FFF2-40B4-BE49-F238E27FC236}">
                      <a16:creationId xmlns:a16="http://schemas.microsoft.com/office/drawing/2014/main" id="{E4B60F53-E4FA-D042-9FDC-B0D278C83A99}"/>
                    </a:ext>
                  </a:extLst>
                </p:cNvPr>
                <p:cNvSpPr>
                  <a:spLocks noChangeAspect="1" noChangeArrowheads="1"/>
                </p:cNvSpPr>
                <p:nvPr/>
              </p:nvSpPr>
              <p:spPr bwMode="auto">
                <a:xfrm rot="20160000">
                  <a:off x="1910" y="2643"/>
                  <a:ext cx="62" cy="62"/>
                </a:xfrm>
                <a:prstGeom prst="rect">
                  <a:avLst/>
                </a:prstGeom>
                <a:solidFill>
                  <a:srgbClr val="FF0000"/>
                </a:solidFill>
                <a:ln w="9525">
                  <a:solidFill>
                    <a:srgbClr val="FF0000"/>
                  </a:solidFill>
                  <a:miter lim="800000"/>
                  <a:headEnd/>
                  <a:tailEnd/>
                </a:ln>
              </p:spPr>
              <p:txBody>
                <a:bodyPr wrap="none" anchor="ctr">
                  <a:prstTxWarp prst="textNoShape">
                    <a:avLst/>
                  </a:prstTxWarp>
                </a:bodyPr>
                <a:lstStyle/>
                <a:p>
                  <a:pPr eaLnBrk="0" hangingPunct="0"/>
                  <a:endParaRPr lang="en-US" sz="900" dirty="0">
                    <a:latin typeface="Comic Sans MS"/>
                    <a:cs typeface="Comic Sans MS"/>
                  </a:endParaRPr>
                </a:p>
              </p:txBody>
            </p:sp>
            <p:sp>
              <p:nvSpPr>
                <p:cNvPr id="416" name="Freeform 89">
                  <a:extLst>
                    <a:ext uri="{FF2B5EF4-FFF2-40B4-BE49-F238E27FC236}">
                      <a16:creationId xmlns:a16="http://schemas.microsoft.com/office/drawing/2014/main" id="{1422B7BA-6B40-2F4B-B25F-DFE4D700B27F}"/>
                    </a:ext>
                  </a:extLst>
                </p:cNvPr>
                <p:cNvSpPr>
                  <a:spLocks noChangeAspect="1"/>
                </p:cNvSpPr>
                <p:nvPr/>
              </p:nvSpPr>
              <p:spPr bwMode="auto">
                <a:xfrm>
                  <a:off x="1815" y="2490"/>
                  <a:ext cx="492" cy="258"/>
                </a:xfrm>
                <a:custGeom>
                  <a:avLst/>
                  <a:gdLst>
                    <a:gd name="T0" fmla="*/ 104 w 492"/>
                    <a:gd name="T1" fmla="*/ 258 h 258"/>
                    <a:gd name="T2" fmla="*/ 0 w 492"/>
                    <a:gd name="T3" fmla="*/ 258 h 258"/>
                    <a:gd name="T4" fmla="*/ 0 w 492"/>
                    <a:gd name="T5" fmla="*/ 0 h 258"/>
                    <a:gd name="T6" fmla="*/ 364 w 492"/>
                    <a:gd name="T7" fmla="*/ 0 h 258"/>
                    <a:gd name="T8" fmla="*/ 492 w 492"/>
                    <a:gd name="T9" fmla="*/ 218 h 258"/>
                    <a:gd name="T10" fmla="*/ 190 w 492"/>
                    <a:gd name="T11" fmla="*/ 218 h 258"/>
                    <a:gd name="T12" fmla="*/ 146 w 492"/>
                    <a:gd name="T13" fmla="*/ 128 h 258"/>
                    <a:gd name="T14" fmla="*/ 80 w 492"/>
                    <a:gd name="T15" fmla="*/ 162 h 258"/>
                    <a:gd name="T16" fmla="*/ 104 w 492"/>
                    <a:gd name="T17" fmla="*/ 258 h 25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92"/>
                    <a:gd name="T28" fmla="*/ 0 h 258"/>
                    <a:gd name="T29" fmla="*/ 492 w 492"/>
                    <a:gd name="T30" fmla="*/ 258 h 25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92" h="258">
                      <a:moveTo>
                        <a:pt x="104" y="258"/>
                      </a:moveTo>
                      <a:lnTo>
                        <a:pt x="0" y="258"/>
                      </a:lnTo>
                      <a:lnTo>
                        <a:pt x="0" y="0"/>
                      </a:lnTo>
                      <a:lnTo>
                        <a:pt x="364" y="0"/>
                      </a:lnTo>
                      <a:lnTo>
                        <a:pt x="492" y="218"/>
                      </a:lnTo>
                      <a:lnTo>
                        <a:pt x="190" y="218"/>
                      </a:lnTo>
                      <a:lnTo>
                        <a:pt x="146" y="128"/>
                      </a:lnTo>
                      <a:lnTo>
                        <a:pt x="80" y="162"/>
                      </a:lnTo>
                      <a:lnTo>
                        <a:pt x="104" y="258"/>
                      </a:lnTo>
                      <a:close/>
                    </a:path>
                  </a:pathLst>
                </a:custGeom>
                <a:solidFill>
                  <a:schemeClr val="hlink"/>
                </a:solidFill>
                <a:ln w="9525">
                  <a:solidFill>
                    <a:schemeClr val="tx1"/>
                  </a:solidFill>
                  <a:round/>
                  <a:headEnd/>
                  <a:tailEnd/>
                </a:ln>
              </p:spPr>
              <p:txBody>
                <a:bodyPr wrap="none" anchor="ctr">
                  <a:prstTxWarp prst="textNoShape">
                    <a:avLst/>
                  </a:prstTxWarp>
                </a:bodyPr>
                <a:lstStyle/>
                <a:p>
                  <a:pPr eaLnBrk="0" hangingPunct="0"/>
                  <a:endParaRPr lang="en-US" sz="900" dirty="0">
                    <a:latin typeface="Comic Sans MS"/>
                    <a:cs typeface="Comic Sans MS"/>
                  </a:endParaRPr>
                </a:p>
              </p:txBody>
            </p:sp>
            <p:sp>
              <p:nvSpPr>
                <p:cNvPr id="417" name="Rectangle 90">
                  <a:extLst>
                    <a:ext uri="{FF2B5EF4-FFF2-40B4-BE49-F238E27FC236}">
                      <a16:creationId xmlns:a16="http://schemas.microsoft.com/office/drawing/2014/main" id="{7A2B12E2-320A-5F40-B4B1-594F97B5268A}"/>
                    </a:ext>
                  </a:extLst>
                </p:cNvPr>
                <p:cNvSpPr>
                  <a:spLocks noChangeAspect="1" noChangeArrowheads="1"/>
                </p:cNvSpPr>
                <p:nvPr/>
              </p:nvSpPr>
              <p:spPr bwMode="auto">
                <a:xfrm rot="19560000">
                  <a:off x="2198" y="2475"/>
                  <a:ext cx="62" cy="62"/>
                </a:xfrm>
                <a:prstGeom prst="rect">
                  <a:avLst/>
                </a:prstGeom>
                <a:solidFill>
                  <a:srgbClr val="FF0000"/>
                </a:solidFill>
                <a:ln w="9525">
                  <a:solidFill>
                    <a:srgbClr val="FF0000"/>
                  </a:solidFill>
                  <a:miter lim="800000"/>
                  <a:headEnd/>
                  <a:tailEnd/>
                </a:ln>
              </p:spPr>
              <p:txBody>
                <a:bodyPr wrap="none" anchor="ctr">
                  <a:prstTxWarp prst="textNoShape">
                    <a:avLst/>
                  </a:prstTxWarp>
                </a:bodyPr>
                <a:lstStyle/>
                <a:p>
                  <a:pPr eaLnBrk="0" hangingPunct="0"/>
                  <a:endParaRPr lang="en-US" sz="900" dirty="0">
                    <a:latin typeface="Comic Sans MS"/>
                    <a:cs typeface="Comic Sans MS"/>
                  </a:endParaRPr>
                </a:p>
              </p:txBody>
            </p:sp>
          </p:grpSp>
          <p:grpSp>
            <p:nvGrpSpPr>
              <p:cNvPr id="411" name="Group 91">
                <a:extLst>
                  <a:ext uri="{FF2B5EF4-FFF2-40B4-BE49-F238E27FC236}">
                    <a16:creationId xmlns:a16="http://schemas.microsoft.com/office/drawing/2014/main" id="{E8FE58D1-D51C-C84B-B08C-27FF4EA66009}"/>
                  </a:ext>
                </a:extLst>
              </p:cNvPr>
              <p:cNvGrpSpPr>
                <a:grpSpLocks noChangeAspect="1"/>
              </p:cNvGrpSpPr>
              <p:nvPr/>
            </p:nvGrpSpPr>
            <p:grpSpPr bwMode="auto">
              <a:xfrm flipV="1">
                <a:off x="1815" y="2749"/>
                <a:ext cx="492" cy="273"/>
                <a:chOff x="1813" y="2475"/>
                <a:chExt cx="492" cy="273"/>
              </a:xfrm>
            </p:grpSpPr>
            <p:sp>
              <p:nvSpPr>
                <p:cNvPr id="412" name="Rectangle 92">
                  <a:extLst>
                    <a:ext uri="{FF2B5EF4-FFF2-40B4-BE49-F238E27FC236}">
                      <a16:creationId xmlns:a16="http://schemas.microsoft.com/office/drawing/2014/main" id="{79D795E4-1783-E941-BC39-D053D1EB23F5}"/>
                    </a:ext>
                  </a:extLst>
                </p:cNvPr>
                <p:cNvSpPr>
                  <a:spLocks noChangeAspect="1" noChangeArrowheads="1"/>
                </p:cNvSpPr>
                <p:nvPr/>
              </p:nvSpPr>
              <p:spPr bwMode="auto">
                <a:xfrm rot="20220000">
                  <a:off x="1910" y="2643"/>
                  <a:ext cx="62" cy="62"/>
                </a:xfrm>
                <a:prstGeom prst="rect">
                  <a:avLst/>
                </a:prstGeom>
                <a:solidFill>
                  <a:srgbClr val="FF0000"/>
                </a:solidFill>
                <a:ln w="9525">
                  <a:solidFill>
                    <a:srgbClr val="FF0000"/>
                  </a:solidFill>
                  <a:miter lim="800000"/>
                  <a:headEnd/>
                  <a:tailEnd/>
                </a:ln>
              </p:spPr>
              <p:txBody>
                <a:bodyPr wrap="none" anchor="ctr">
                  <a:prstTxWarp prst="textNoShape">
                    <a:avLst/>
                  </a:prstTxWarp>
                </a:bodyPr>
                <a:lstStyle/>
                <a:p>
                  <a:pPr eaLnBrk="0" hangingPunct="0"/>
                  <a:endParaRPr lang="en-US" sz="900" dirty="0">
                    <a:latin typeface="Comic Sans MS"/>
                    <a:cs typeface="Comic Sans MS"/>
                  </a:endParaRPr>
                </a:p>
              </p:txBody>
            </p:sp>
            <p:sp>
              <p:nvSpPr>
                <p:cNvPr id="413" name="Freeform 93">
                  <a:extLst>
                    <a:ext uri="{FF2B5EF4-FFF2-40B4-BE49-F238E27FC236}">
                      <a16:creationId xmlns:a16="http://schemas.microsoft.com/office/drawing/2014/main" id="{68F8DE26-6B91-C744-B181-85CD05D57266}"/>
                    </a:ext>
                  </a:extLst>
                </p:cNvPr>
                <p:cNvSpPr>
                  <a:spLocks noChangeAspect="1"/>
                </p:cNvSpPr>
                <p:nvPr/>
              </p:nvSpPr>
              <p:spPr bwMode="auto">
                <a:xfrm>
                  <a:off x="1813" y="2490"/>
                  <a:ext cx="492" cy="258"/>
                </a:xfrm>
                <a:custGeom>
                  <a:avLst/>
                  <a:gdLst>
                    <a:gd name="T0" fmla="*/ 104 w 492"/>
                    <a:gd name="T1" fmla="*/ 258 h 258"/>
                    <a:gd name="T2" fmla="*/ 0 w 492"/>
                    <a:gd name="T3" fmla="*/ 258 h 258"/>
                    <a:gd name="T4" fmla="*/ 0 w 492"/>
                    <a:gd name="T5" fmla="*/ 0 h 258"/>
                    <a:gd name="T6" fmla="*/ 364 w 492"/>
                    <a:gd name="T7" fmla="*/ 0 h 258"/>
                    <a:gd name="T8" fmla="*/ 492 w 492"/>
                    <a:gd name="T9" fmla="*/ 218 h 258"/>
                    <a:gd name="T10" fmla="*/ 190 w 492"/>
                    <a:gd name="T11" fmla="*/ 218 h 258"/>
                    <a:gd name="T12" fmla="*/ 146 w 492"/>
                    <a:gd name="T13" fmla="*/ 128 h 258"/>
                    <a:gd name="T14" fmla="*/ 80 w 492"/>
                    <a:gd name="T15" fmla="*/ 162 h 258"/>
                    <a:gd name="T16" fmla="*/ 104 w 492"/>
                    <a:gd name="T17" fmla="*/ 258 h 25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92"/>
                    <a:gd name="T28" fmla="*/ 0 h 258"/>
                    <a:gd name="T29" fmla="*/ 492 w 492"/>
                    <a:gd name="T30" fmla="*/ 258 h 25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92" h="258">
                      <a:moveTo>
                        <a:pt x="104" y="258"/>
                      </a:moveTo>
                      <a:lnTo>
                        <a:pt x="0" y="258"/>
                      </a:lnTo>
                      <a:lnTo>
                        <a:pt x="0" y="0"/>
                      </a:lnTo>
                      <a:lnTo>
                        <a:pt x="364" y="0"/>
                      </a:lnTo>
                      <a:lnTo>
                        <a:pt x="492" y="218"/>
                      </a:lnTo>
                      <a:lnTo>
                        <a:pt x="190" y="218"/>
                      </a:lnTo>
                      <a:lnTo>
                        <a:pt x="146" y="128"/>
                      </a:lnTo>
                      <a:lnTo>
                        <a:pt x="80" y="162"/>
                      </a:lnTo>
                      <a:lnTo>
                        <a:pt x="104" y="258"/>
                      </a:lnTo>
                      <a:close/>
                    </a:path>
                  </a:pathLst>
                </a:custGeom>
                <a:solidFill>
                  <a:schemeClr val="hlink"/>
                </a:solidFill>
                <a:ln w="9525">
                  <a:solidFill>
                    <a:schemeClr val="tx1"/>
                  </a:solidFill>
                  <a:round/>
                  <a:headEnd/>
                  <a:tailEnd/>
                </a:ln>
              </p:spPr>
              <p:txBody>
                <a:bodyPr wrap="none" anchor="ctr">
                  <a:prstTxWarp prst="textNoShape">
                    <a:avLst/>
                  </a:prstTxWarp>
                </a:bodyPr>
                <a:lstStyle/>
                <a:p>
                  <a:pPr eaLnBrk="0" hangingPunct="0"/>
                  <a:endParaRPr lang="en-US" sz="900" dirty="0">
                    <a:latin typeface="Comic Sans MS"/>
                    <a:cs typeface="Comic Sans MS"/>
                  </a:endParaRPr>
                </a:p>
              </p:txBody>
            </p:sp>
            <p:sp>
              <p:nvSpPr>
                <p:cNvPr id="414" name="Rectangle 94">
                  <a:extLst>
                    <a:ext uri="{FF2B5EF4-FFF2-40B4-BE49-F238E27FC236}">
                      <a16:creationId xmlns:a16="http://schemas.microsoft.com/office/drawing/2014/main" id="{AECD41AC-F5EF-CA45-980C-F2E68754563C}"/>
                    </a:ext>
                  </a:extLst>
                </p:cNvPr>
                <p:cNvSpPr>
                  <a:spLocks noChangeAspect="1" noChangeArrowheads="1"/>
                </p:cNvSpPr>
                <p:nvPr/>
              </p:nvSpPr>
              <p:spPr bwMode="auto">
                <a:xfrm rot="19560000">
                  <a:off x="2198" y="2475"/>
                  <a:ext cx="62" cy="62"/>
                </a:xfrm>
                <a:prstGeom prst="rect">
                  <a:avLst/>
                </a:prstGeom>
                <a:solidFill>
                  <a:srgbClr val="FF0000"/>
                </a:solidFill>
                <a:ln w="9525">
                  <a:solidFill>
                    <a:srgbClr val="FF0000"/>
                  </a:solidFill>
                  <a:miter lim="800000"/>
                  <a:headEnd/>
                  <a:tailEnd/>
                </a:ln>
              </p:spPr>
              <p:txBody>
                <a:bodyPr wrap="none" anchor="ctr">
                  <a:prstTxWarp prst="textNoShape">
                    <a:avLst/>
                  </a:prstTxWarp>
                </a:bodyPr>
                <a:lstStyle/>
                <a:p>
                  <a:pPr eaLnBrk="0" hangingPunct="0"/>
                  <a:endParaRPr lang="en-US" sz="900" dirty="0">
                    <a:latin typeface="Comic Sans MS"/>
                    <a:cs typeface="Comic Sans MS"/>
                  </a:endParaRPr>
                </a:p>
              </p:txBody>
            </p:sp>
          </p:grpSp>
        </p:grpSp>
        <p:sp>
          <p:nvSpPr>
            <p:cNvPr id="406" name="Block Arc 405">
              <a:extLst>
                <a:ext uri="{FF2B5EF4-FFF2-40B4-BE49-F238E27FC236}">
                  <a16:creationId xmlns:a16="http://schemas.microsoft.com/office/drawing/2014/main" id="{EF1E5E97-954F-224F-B6CB-EF2C8E411D38}"/>
                </a:ext>
              </a:extLst>
            </p:cNvPr>
            <p:cNvSpPr/>
            <p:nvPr/>
          </p:nvSpPr>
          <p:spPr>
            <a:xfrm>
              <a:off x="5588252" y="3170070"/>
              <a:ext cx="1097280" cy="1097280"/>
            </a:xfrm>
            <a:prstGeom prst="blockArc">
              <a:avLst>
                <a:gd name="adj1" fmla="val 11067651"/>
                <a:gd name="adj2" fmla="val 10455262"/>
                <a:gd name="adj3" fmla="val 3178"/>
              </a:avLst>
            </a:prstGeom>
            <a:solidFill>
              <a:srgbClr val="000090"/>
            </a:solidFill>
            <a:ln>
              <a:solidFill>
                <a:srgbClr val="00009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sp>
          <p:nvSpPr>
            <p:cNvPr id="407" name="Rounded Rectangle 406">
              <a:extLst>
                <a:ext uri="{FF2B5EF4-FFF2-40B4-BE49-F238E27FC236}">
                  <a16:creationId xmlns:a16="http://schemas.microsoft.com/office/drawing/2014/main" id="{DC564251-1CC6-1248-AED8-C32658854012}"/>
                </a:ext>
              </a:extLst>
            </p:cNvPr>
            <p:cNvSpPr/>
            <p:nvPr/>
          </p:nvSpPr>
          <p:spPr>
            <a:xfrm>
              <a:off x="4999853" y="3634286"/>
              <a:ext cx="631010" cy="164592"/>
            </a:xfrm>
            <a:prstGeom prst="roundRect">
              <a:avLst/>
            </a:prstGeom>
            <a:solidFill>
              <a:srgbClr val="000090"/>
            </a:solidFill>
            <a:ln>
              <a:solidFill>
                <a:srgbClr val="00009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408" name="Rounded Rectangle 407">
              <a:extLst>
                <a:ext uri="{FF2B5EF4-FFF2-40B4-BE49-F238E27FC236}">
                  <a16:creationId xmlns:a16="http://schemas.microsoft.com/office/drawing/2014/main" id="{21C0081E-201C-3346-8EA9-08D49683B5F2}"/>
                </a:ext>
              </a:extLst>
            </p:cNvPr>
            <p:cNvSpPr/>
            <p:nvPr/>
          </p:nvSpPr>
          <p:spPr>
            <a:xfrm>
              <a:off x="5060949" y="3656553"/>
              <a:ext cx="618229" cy="118872"/>
            </a:xfrm>
            <a:prstGeom prst="round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409" name="Oval 408">
              <a:extLst>
                <a:ext uri="{FF2B5EF4-FFF2-40B4-BE49-F238E27FC236}">
                  <a16:creationId xmlns:a16="http://schemas.microsoft.com/office/drawing/2014/main" id="{CA34055E-7F9C-7B4C-9FC3-67F70CE74157}"/>
                </a:ext>
              </a:extLst>
            </p:cNvPr>
            <p:cNvSpPr/>
            <p:nvPr/>
          </p:nvSpPr>
          <p:spPr>
            <a:xfrm>
              <a:off x="5200650" y="3694093"/>
              <a:ext cx="45720" cy="45720"/>
            </a:xfrm>
            <a:prstGeom prst="ellipse">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grpSp>
        <p:nvGrpSpPr>
          <p:cNvPr id="432" name="Group 480">
            <a:extLst>
              <a:ext uri="{FF2B5EF4-FFF2-40B4-BE49-F238E27FC236}">
                <a16:creationId xmlns:a16="http://schemas.microsoft.com/office/drawing/2014/main" id="{35A6C761-E8B8-E245-8346-0534D7D45C83}"/>
              </a:ext>
            </a:extLst>
          </p:cNvPr>
          <p:cNvGrpSpPr>
            <a:grpSpLocks noChangeAspect="1"/>
          </p:cNvGrpSpPr>
          <p:nvPr/>
        </p:nvGrpSpPr>
        <p:grpSpPr>
          <a:xfrm>
            <a:off x="1767781" y="4072810"/>
            <a:ext cx="629867" cy="330067"/>
            <a:chOff x="4166066" y="3056387"/>
            <a:chExt cx="2519466" cy="1320268"/>
          </a:xfrm>
        </p:grpSpPr>
        <p:grpSp>
          <p:nvGrpSpPr>
            <p:cNvPr id="433" name="Group 86">
              <a:extLst>
                <a:ext uri="{FF2B5EF4-FFF2-40B4-BE49-F238E27FC236}">
                  <a16:creationId xmlns:a16="http://schemas.microsoft.com/office/drawing/2014/main" id="{687AE39D-A581-6340-BCA6-B06F746CF547}"/>
                </a:ext>
              </a:extLst>
            </p:cNvPr>
            <p:cNvGrpSpPr>
              <a:grpSpLocks noChangeAspect="1"/>
            </p:cNvGrpSpPr>
            <p:nvPr/>
          </p:nvGrpSpPr>
          <p:grpSpPr bwMode="auto">
            <a:xfrm>
              <a:off x="4166066" y="3056387"/>
              <a:ext cx="1406168" cy="1320268"/>
              <a:chOff x="1815" y="2475"/>
              <a:chExt cx="492" cy="547"/>
            </a:xfrm>
          </p:grpSpPr>
          <p:grpSp>
            <p:nvGrpSpPr>
              <p:cNvPr id="438" name="Group 87">
                <a:extLst>
                  <a:ext uri="{FF2B5EF4-FFF2-40B4-BE49-F238E27FC236}">
                    <a16:creationId xmlns:a16="http://schemas.microsoft.com/office/drawing/2014/main" id="{E5E20776-9059-2549-AB49-4D78F8017017}"/>
                  </a:ext>
                </a:extLst>
              </p:cNvPr>
              <p:cNvGrpSpPr>
                <a:grpSpLocks noChangeAspect="1"/>
              </p:cNvGrpSpPr>
              <p:nvPr/>
            </p:nvGrpSpPr>
            <p:grpSpPr bwMode="auto">
              <a:xfrm>
                <a:off x="1815" y="2475"/>
                <a:ext cx="492" cy="273"/>
                <a:chOff x="1815" y="2475"/>
                <a:chExt cx="492" cy="273"/>
              </a:xfrm>
            </p:grpSpPr>
            <p:sp>
              <p:nvSpPr>
                <p:cNvPr id="443" name="Rectangle 88">
                  <a:extLst>
                    <a:ext uri="{FF2B5EF4-FFF2-40B4-BE49-F238E27FC236}">
                      <a16:creationId xmlns:a16="http://schemas.microsoft.com/office/drawing/2014/main" id="{A5A74A3C-EE04-3E43-8D25-37372521E07F}"/>
                    </a:ext>
                  </a:extLst>
                </p:cNvPr>
                <p:cNvSpPr>
                  <a:spLocks noChangeAspect="1" noChangeArrowheads="1"/>
                </p:cNvSpPr>
                <p:nvPr/>
              </p:nvSpPr>
              <p:spPr bwMode="auto">
                <a:xfrm rot="20160000">
                  <a:off x="1910" y="2643"/>
                  <a:ext cx="62" cy="62"/>
                </a:xfrm>
                <a:prstGeom prst="rect">
                  <a:avLst/>
                </a:prstGeom>
                <a:solidFill>
                  <a:srgbClr val="FF0000"/>
                </a:solidFill>
                <a:ln w="9525">
                  <a:solidFill>
                    <a:srgbClr val="FF0000"/>
                  </a:solidFill>
                  <a:miter lim="800000"/>
                  <a:headEnd/>
                  <a:tailEnd/>
                </a:ln>
              </p:spPr>
              <p:txBody>
                <a:bodyPr wrap="none" anchor="ctr">
                  <a:prstTxWarp prst="textNoShape">
                    <a:avLst/>
                  </a:prstTxWarp>
                </a:bodyPr>
                <a:lstStyle/>
                <a:p>
                  <a:pPr eaLnBrk="0" hangingPunct="0"/>
                  <a:endParaRPr lang="en-US" sz="900" dirty="0">
                    <a:latin typeface="Comic Sans MS"/>
                    <a:cs typeface="Comic Sans MS"/>
                  </a:endParaRPr>
                </a:p>
              </p:txBody>
            </p:sp>
            <p:sp>
              <p:nvSpPr>
                <p:cNvPr id="444" name="Freeform 89">
                  <a:extLst>
                    <a:ext uri="{FF2B5EF4-FFF2-40B4-BE49-F238E27FC236}">
                      <a16:creationId xmlns:a16="http://schemas.microsoft.com/office/drawing/2014/main" id="{1B534193-A319-6E46-82AF-9F669FFCDADC}"/>
                    </a:ext>
                  </a:extLst>
                </p:cNvPr>
                <p:cNvSpPr>
                  <a:spLocks noChangeAspect="1"/>
                </p:cNvSpPr>
                <p:nvPr/>
              </p:nvSpPr>
              <p:spPr bwMode="auto">
                <a:xfrm>
                  <a:off x="1815" y="2490"/>
                  <a:ext cx="492" cy="258"/>
                </a:xfrm>
                <a:custGeom>
                  <a:avLst/>
                  <a:gdLst>
                    <a:gd name="T0" fmla="*/ 104 w 492"/>
                    <a:gd name="T1" fmla="*/ 258 h 258"/>
                    <a:gd name="T2" fmla="*/ 0 w 492"/>
                    <a:gd name="T3" fmla="*/ 258 h 258"/>
                    <a:gd name="T4" fmla="*/ 0 w 492"/>
                    <a:gd name="T5" fmla="*/ 0 h 258"/>
                    <a:gd name="T6" fmla="*/ 364 w 492"/>
                    <a:gd name="T7" fmla="*/ 0 h 258"/>
                    <a:gd name="T8" fmla="*/ 492 w 492"/>
                    <a:gd name="T9" fmla="*/ 218 h 258"/>
                    <a:gd name="T10" fmla="*/ 190 w 492"/>
                    <a:gd name="T11" fmla="*/ 218 h 258"/>
                    <a:gd name="T12" fmla="*/ 146 w 492"/>
                    <a:gd name="T13" fmla="*/ 128 h 258"/>
                    <a:gd name="T14" fmla="*/ 80 w 492"/>
                    <a:gd name="T15" fmla="*/ 162 h 258"/>
                    <a:gd name="T16" fmla="*/ 104 w 492"/>
                    <a:gd name="T17" fmla="*/ 258 h 25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92"/>
                    <a:gd name="T28" fmla="*/ 0 h 258"/>
                    <a:gd name="T29" fmla="*/ 492 w 492"/>
                    <a:gd name="T30" fmla="*/ 258 h 25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92" h="258">
                      <a:moveTo>
                        <a:pt x="104" y="258"/>
                      </a:moveTo>
                      <a:lnTo>
                        <a:pt x="0" y="258"/>
                      </a:lnTo>
                      <a:lnTo>
                        <a:pt x="0" y="0"/>
                      </a:lnTo>
                      <a:lnTo>
                        <a:pt x="364" y="0"/>
                      </a:lnTo>
                      <a:lnTo>
                        <a:pt x="492" y="218"/>
                      </a:lnTo>
                      <a:lnTo>
                        <a:pt x="190" y="218"/>
                      </a:lnTo>
                      <a:lnTo>
                        <a:pt x="146" y="128"/>
                      </a:lnTo>
                      <a:lnTo>
                        <a:pt x="80" y="162"/>
                      </a:lnTo>
                      <a:lnTo>
                        <a:pt x="104" y="258"/>
                      </a:lnTo>
                      <a:close/>
                    </a:path>
                  </a:pathLst>
                </a:custGeom>
                <a:solidFill>
                  <a:schemeClr val="hlink"/>
                </a:solidFill>
                <a:ln w="9525">
                  <a:solidFill>
                    <a:schemeClr val="tx1"/>
                  </a:solidFill>
                  <a:round/>
                  <a:headEnd/>
                  <a:tailEnd/>
                </a:ln>
              </p:spPr>
              <p:txBody>
                <a:bodyPr wrap="none" anchor="ctr">
                  <a:prstTxWarp prst="textNoShape">
                    <a:avLst/>
                  </a:prstTxWarp>
                </a:bodyPr>
                <a:lstStyle/>
                <a:p>
                  <a:pPr eaLnBrk="0" hangingPunct="0"/>
                  <a:endParaRPr lang="en-US" sz="900" dirty="0">
                    <a:latin typeface="Comic Sans MS"/>
                    <a:cs typeface="Comic Sans MS"/>
                  </a:endParaRPr>
                </a:p>
              </p:txBody>
            </p:sp>
            <p:sp>
              <p:nvSpPr>
                <p:cNvPr id="445" name="Rectangle 90">
                  <a:extLst>
                    <a:ext uri="{FF2B5EF4-FFF2-40B4-BE49-F238E27FC236}">
                      <a16:creationId xmlns:a16="http://schemas.microsoft.com/office/drawing/2014/main" id="{1C34CCA0-2733-E148-891D-538D30A2CE4A}"/>
                    </a:ext>
                  </a:extLst>
                </p:cNvPr>
                <p:cNvSpPr>
                  <a:spLocks noChangeAspect="1" noChangeArrowheads="1"/>
                </p:cNvSpPr>
                <p:nvPr/>
              </p:nvSpPr>
              <p:spPr bwMode="auto">
                <a:xfrm rot="19560000">
                  <a:off x="2198" y="2475"/>
                  <a:ext cx="62" cy="62"/>
                </a:xfrm>
                <a:prstGeom prst="rect">
                  <a:avLst/>
                </a:prstGeom>
                <a:solidFill>
                  <a:srgbClr val="FF0000"/>
                </a:solidFill>
                <a:ln w="9525">
                  <a:solidFill>
                    <a:srgbClr val="FF0000"/>
                  </a:solidFill>
                  <a:miter lim="800000"/>
                  <a:headEnd/>
                  <a:tailEnd/>
                </a:ln>
              </p:spPr>
              <p:txBody>
                <a:bodyPr wrap="none" anchor="ctr">
                  <a:prstTxWarp prst="textNoShape">
                    <a:avLst/>
                  </a:prstTxWarp>
                </a:bodyPr>
                <a:lstStyle/>
                <a:p>
                  <a:pPr eaLnBrk="0" hangingPunct="0"/>
                  <a:endParaRPr lang="en-US" sz="900" dirty="0">
                    <a:latin typeface="Comic Sans MS"/>
                    <a:cs typeface="Comic Sans MS"/>
                  </a:endParaRPr>
                </a:p>
              </p:txBody>
            </p:sp>
          </p:grpSp>
          <p:grpSp>
            <p:nvGrpSpPr>
              <p:cNvPr id="439" name="Group 91">
                <a:extLst>
                  <a:ext uri="{FF2B5EF4-FFF2-40B4-BE49-F238E27FC236}">
                    <a16:creationId xmlns:a16="http://schemas.microsoft.com/office/drawing/2014/main" id="{5CCDD54C-86F1-C943-B47F-A0A500E03944}"/>
                  </a:ext>
                </a:extLst>
              </p:cNvPr>
              <p:cNvGrpSpPr>
                <a:grpSpLocks noChangeAspect="1"/>
              </p:cNvGrpSpPr>
              <p:nvPr/>
            </p:nvGrpSpPr>
            <p:grpSpPr bwMode="auto">
              <a:xfrm flipV="1">
                <a:off x="1815" y="2749"/>
                <a:ext cx="492" cy="273"/>
                <a:chOff x="1813" y="2475"/>
                <a:chExt cx="492" cy="273"/>
              </a:xfrm>
            </p:grpSpPr>
            <p:sp>
              <p:nvSpPr>
                <p:cNvPr id="440" name="Rectangle 92">
                  <a:extLst>
                    <a:ext uri="{FF2B5EF4-FFF2-40B4-BE49-F238E27FC236}">
                      <a16:creationId xmlns:a16="http://schemas.microsoft.com/office/drawing/2014/main" id="{70E38353-0DA2-CD4C-B464-6F2FB1FD09CC}"/>
                    </a:ext>
                  </a:extLst>
                </p:cNvPr>
                <p:cNvSpPr>
                  <a:spLocks noChangeAspect="1" noChangeArrowheads="1"/>
                </p:cNvSpPr>
                <p:nvPr/>
              </p:nvSpPr>
              <p:spPr bwMode="auto">
                <a:xfrm rot="20220000">
                  <a:off x="1910" y="2643"/>
                  <a:ext cx="62" cy="62"/>
                </a:xfrm>
                <a:prstGeom prst="rect">
                  <a:avLst/>
                </a:prstGeom>
                <a:solidFill>
                  <a:srgbClr val="FF0000"/>
                </a:solidFill>
                <a:ln w="9525">
                  <a:solidFill>
                    <a:srgbClr val="FF0000"/>
                  </a:solidFill>
                  <a:miter lim="800000"/>
                  <a:headEnd/>
                  <a:tailEnd/>
                </a:ln>
              </p:spPr>
              <p:txBody>
                <a:bodyPr wrap="none" anchor="ctr">
                  <a:prstTxWarp prst="textNoShape">
                    <a:avLst/>
                  </a:prstTxWarp>
                </a:bodyPr>
                <a:lstStyle/>
                <a:p>
                  <a:pPr eaLnBrk="0" hangingPunct="0"/>
                  <a:endParaRPr lang="en-US" sz="900" dirty="0">
                    <a:latin typeface="Comic Sans MS"/>
                    <a:cs typeface="Comic Sans MS"/>
                  </a:endParaRPr>
                </a:p>
              </p:txBody>
            </p:sp>
            <p:sp>
              <p:nvSpPr>
                <p:cNvPr id="441" name="Freeform 93">
                  <a:extLst>
                    <a:ext uri="{FF2B5EF4-FFF2-40B4-BE49-F238E27FC236}">
                      <a16:creationId xmlns:a16="http://schemas.microsoft.com/office/drawing/2014/main" id="{80DF8A78-B381-5D45-83C7-411CA7231E50}"/>
                    </a:ext>
                  </a:extLst>
                </p:cNvPr>
                <p:cNvSpPr>
                  <a:spLocks noChangeAspect="1"/>
                </p:cNvSpPr>
                <p:nvPr/>
              </p:nvSpPr>
              <p:spPr bwMode="auto">
                <a:xfrm>
                  <a:off x="1813" y="2490"/>
                  <a:ext cx="492" cy="258"/>
                </a:xfrm>
                <a:custGeom>
                  <a:avLst/>
                  <a:gdLst>
                    <a:gd name="T0" fmla="*/ 104 w 492"/>
                    <a:gd name="T1" fmla="*/ 258 h 258"/>
                    <a:gd name="T2" fmla="*/ 0 w 492"/>
                    <a:gd name="T3" fmla="*/ 258 h 258"/>
                    <a:gd name="T4" fmla="*/ 0 w 492"/>
                    <a:gd name="T5" fmla="*/ 0 h 258"/>
                    <a:gd name="T6" fmla="*/ 364 w 492"/>
                    <a:gd name="T7" fmla="*/ 0 h 258"/>
                    <a:gd name="T8" fmla="*/ 492 w 492"/>
                    <a:gd name="T9" fmla="*/ 218 h 258"/>
                    <a:gd name="T10" fmla="*/ 190 w 492"/>
                    <a:gd name="T11" fmla="*/ 218 h 258"/>
                    <a:gd name="T12" fmla="*/ 146 w 492"/>
                    <a:gd name="T13" fmla="*/ 128 h 258"/>
                    <a:gd name="T14" fmla="*/ 80 w 492"/>
                    <a:gd name="T15" fmla="*/ 162 h 258"/>
                    <a:gd name="T16" fmla="*/ 104 w 492"/>
                    <a:gd name="T17" fmla="*/ 258 h 25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92"/>
                    <a:gd name="T28" fmla="*/ 0 h 258"/>
                    <a:gd name="T29" fmla="*/ 492 w 492"/>
                    <a:gd name="T30" fmla="*/ 258 h 25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92" h="258">
                      <a:moveTo>
                        <a:pt x="104" y="258"/>
                      </a:moveTo>
                      <a:lnTo>
                        <a:pt x="0" y="258"/>
                      </a:lnTo>
                      <a:lnTo>
                        <a:pt x="0" y="0"/>
                      </a:lnTo>
                      <a:lnTo>
                        <a:pt x="364" y="0"/>
                      </a:lnTo>
                      <a:lnTo>
                        <a:pt x="492" y="218"/>
                      </a:lnTo>
                      <a:lnTo>
                        <a:pt x="190" y="218"/>
                      </a:lnTo>
                      <a:lnTo>
                        <a:pt x="146" y="128"/>
                      </a:lnTo>
                      <a:lnTo>
                        <a:pt x="80" y="162"/>
                      </a:lnTo>
                      <a:lnTo>
                        <a:pt x="104" y="258"/>
                      </a:lnTo>
                      <a:close/>
                    </a:path>
                  </a:pathLst>
                </a:custGeom>
                <a:solidFill>
                  <a:schemeClr val="hlink"/>
                </a:solidFill>
                <a:ln w="9525">
                  <a:solidFill>
                    <a:schemeClr val="tx1"/>
                  </a:solidFill>
                  <a:round/>
                  <a:headEnd/>
                  <a:tailEnd/>
                </a:ln>
              </p:spPr>
              <p:txBody>
                <a:bodyPr wrap="none" anchor="ctr">
                  <a:prstTxWarp prst="textNoShape">
                    <a:avLst/>
                  </a:prstTxWarp>
                </a:bodyPr>
                <a:lstStyle/>
                <a:p>
                  <a:pPr eaLnBrk="0" hangingPunct="0"/>
                  <a:endParaRPr lang="en-US" sz="900" dirty="0">
                    <a:latin typeface="Comic Sans MS"/>
                    <a:cs typeface="Comic Sans MS"/>
                  </a:endParaRPr>
                </a:p>
              </p:txBody>
            </p:sp>
            <p:sp>
              <p:nvSpPr>
                <p:cNvPr id="442" name="Rectangle 94">
                  <a:extLst>
                    <a:ext uri="{FF2B5EF4-FFF2-40B4-BE49-F238E27FC236}">
                      <a16:creationId xmlns:a16="http://schemas.microsoft.com/office/drawing/2014/main" id="{4A45D51F-4D5F-B24A-94F9-A1BBB1BA71DF}"/>
                    </a:ext>
                  </a:extLst>
                </p:cNvPr>
                <p:cNvSpPr>
                  <a:spLocks noChangeAspect="1" noChangeArrowheads="1"/>
                </p:cNvSpPr>
                <p:nvPr/>
              </p:nvSpPr>
              <p:spPr bwMode="auto">
                <a:xfrm rot="19560000">
                  <a:off x="2198" y="2475"/>
                  <a:ext cx="62" cy="62"/>
                </a:xfrm>
                <a:prstGeom prst="rect">
                  <a:avLst/>
                </a:prstGeom>
                <a:solidFill>
                  <a:srgbClr val="FF0000"/>
                </a:solidFill>
                <a:ln w="9525">
                  <a:solidFill>
                    <a:srgbClr val="FF0000"/>
                  </a:solidFill>
                  <a:miter lim="800000"/>
                  <a:headEnd/>
                  <a:tailEnd/>
                </a:ln>
              </p:spPr>
              <p:txBody>
                <a:bodyPr wrap="none" anchor="ctr">
                  <a:prstTxWarp prst="textNoShape">
                    <a:avLst/>
                  </a:prstTxWarp>
                </a:bodyPr>
                <a:lstStyle/>
                <a:p>
                  <a:pPr eaLnBrk="0" hangingPunct="0"/>
                  <a:endParaRPr lang="en-US" sz="900" dirty="0">
                    <a:latin typeface="Comic Sans MS"/>
                    <a:cs typeface="Comic Sans MS"/>
                  </a:endParaRPr>
                </a:p>
              </p:txBody>
            </p:sp>
          </p:grpSp>
        </p:grpSp>
        <p:sp>
          <p:nvSpPr>
            <p:cNvPr id="434" name="Block Arc 433">
              <a:extLst>
                <a:ext uri="{FF2B5EF4-FFF2-40B4-BE49-F238E27FC236}">
                  <a16:creationId xmlns:a16="http://schemas.microsoft.com/office/drawing/2014/main" id="{D5D6EE6E-21D7-3E40-889C-D9E4C3B12A25}"/>
                </a:ext>
              </a:extLst>
            </p:cNvPr>
            <p:cNvSpPr/>
            <p:nvPr/>
          </p:nvSpPr>
          <p:spPr>
            <a:xfrm>
              <a:off x="5588252" y="3170070"/>
              <a:ext cx="1097280" cy="1097280"/>
            </a:xfrm>
            <a:prstGeom prst="blockArc">
              <a:avLst>
                <a:gd name="adj1" fmla="val 11067651"/>
                <a:gd name="adj2" fmla="val 10455262"/>
                <a:gd name="adj3" fmla="val 3178"/>
              </a:avLst>
            </a:prstGeom>
            <a:solidFill>
              <a:srgbClr val="000090"/>
            </a:solidFill>
            <a:ln>
              <a:solidFill>
                <a:srgbClr val="00009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sp>
          <p:nvSpPr>
            <p:cNvPr id="435" name="Rounded Rectangle 434">
              <a:extLst>
                <a:ext uri="{FF2B5EF4-FFF2-40B4-BE49-F238E27FC236}">
                  <a16:creationId xmlns:a16="http://schemas.microsoft.com/office/drawing/2014/main" id="{423EBB50-F063-1245-8C76-185750D6041E}"/>
                </a:ext>
              </a:extLst>
            </p:cNvPr>
            <p:cNvSpPr/>
            <p:nvPr/>
          </p:nvSpPr>
          <p:spPr>
            <a:xfrm>
              <a:off x="4999853" y="3634286"/>
              <a:ext cx="631010" cy="164592"/>
            </a:xfrm>
            <a:prstGeom prst="roundRect">
              <a:avLst/>
            </a:prstGeom>
            <a:solidFill>
              <a:srgbClr val="000090"/>
            </a:solidFill>
            <a:ln>
              <a:solidFill>
                <a:srgbClr val="00009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436" name="Rounded Rectangle 435">
              <a:extLst>
                <a:ext uri="{FF2B5EF4-FFF2-40B4-BE49-F238E27FC236}">
                  <a16:creationId xmlns:a16="http://schemas.microsoft.com/office/drawing/2014/main" id="{F494D23A-8621-CE4E-8210-2E03E7FCD830}"/>
                </a:ext>
              </a:extLst>
            </p:cNvPr>
            <p:cNvSpPr/>
            <p:nvPr/>
          </p:nvSpPr>
          <p:spPr>
            <a:xfrm>
              <a:off x="5060949" y="3656553"/>
              <a:ext cx="618229" cy="118872"/>
            </a:xfrm>
            <a:prstGeom prst="round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437" name="Oval 436">
              <a:extLst>
                <a:ext uri="{FF2B5EF4-FFF2-40B4-BE49-F238E27FC236}">
                  <a16:creationId xmlns:a16="http://schemas.microsoft.com/office/drawing/2014/main" id="{F1271518-BBF4-4347-833C-57EBE5364547}"/>
                </a:ext>
              </a:extLst>
            </p:cNvPr>
            <p:cNvSpPr/>
            <p:nvPr/>
          </p:nvSpPr>
          <p:spPr>
            <a:xfrm>
              <a:off x="5200650" y="3694093"/>
              <a:ext cx="45720" cy="45720"/>
            </a:xfrm>
            <a:prstGeom prst="ellipse">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grpSp>
        <p:nvGrpSpPr>
          <p:cNvPr id="446" name="Group 480">
            <a:extLst>
              <a:ext uri="{FF2B5EF4-FFF2-40B4-BE49-F238E27FC236}">
                <a16:creationId xmlns:a16="http://schemas.microsoft.com/office/drawing/2014/main" id="{A5A9649D-A35B-8C4A-825B-7BF4E5CC2188}"/>
              </a:ext>
            </a:extLst>
          </p:cNvPr>
          <p:cNvGrpSpPr>
            <a:grpSpLocks noChangeAspect="1"/>
          </p:cNvGrpSpPr>
          <p:nvPr/>
        </p:nvGrpSpPr>
        <p:grpSpPr>
          <a:xfrm>
            <a:off x="3810618" y="3175268"/>
            <a:ext cx="629867" cy="330067"/>
            <a:chOff x="4166066" y="3056387"/>
            <a:chExt cx="2519466" cy="1320268"/>
          </a:xfrm>
        </p:grpSpPr>
        <p:grpSp>
          <p:nvGrpSpPr>
            <p:cNvPr id="447" name="Group 86">
              <a:extLst>
                <a:ext uri="{FF2B5EF4-FFF2-40B4-BE49-F238E27FC236}">
                  <a16:creationId xmlns:a16="http://schemas.microsoft.com/office/drawing/2014/main" id="{AAB32A72-227C-8F43-A96A-9AAC1FEC9AE0}"/>
                </a:ext>
              </a:extLst>
            </p:cNvPr>
            <p:cNvGrpSpPr>
              <a:grpSpLocks noChangeAspect="1"/>
            </p:cNvGrpSpPr>
            <p:nvPr/>
          </p:nvGrpSpPr>
          <p:grpSpPr bwMode="auto">
            <a:xfrm>
              <a:off x="4166066" y="3056387"/>
              <a:ext cx="1406168" cy="1320268"/>
              <a:chOff x="1815" y="2475"/>
              <a:chExt cx="492" cy="547"/>
            </a:xfrm>
          </p:grpSpPr>
          <p:grpSp>
            <p:nvGrpSpPr>
              <p:cNvPr id="452" name="Group 87">
                <a:extLst>
                  <a:ext uri="{FF2B5EF4-FFF2-40B4-BE49-F238E27FC236}">
                    <a16:creationId xmlns:a16="http://schemas.microsoft.com/office/drawing/2014/main" id="{70C58F13-B2A2-8F49-851B-B6361B085BAA}"/>
                  </a:ext>
                </a:extLst>
              </p:cNvPr>
              <p:cNvGrpSpPr>
                <a:grpSpLocks noChangeAspect="1"/>
              </p:cNvGrpSpPr>
              <p:nvPr/>
            </p:nvGrpSpPr>
            <p:grpSpPr bwMode="auto">
              <a:xfrm>
                <a:off x="1815" y="2475"/>
                <a:ext cx="492" cy="273"/>
                <a:chOff x="1815" y="2475"/>
                <a:chExt cx="492" cy="273"/>
              </a:xfrm>
            </p:grpSpPr>
            <p:sp>
              <p:nvSpPr>
                <p:cNvPr id="457" name="Rectangle 88">
                  <a:extLst>
                    <a:ext uri="{FF2B5EF4-FFF2-40B4-BE49-F238E27FC236}">
                      <a16:creationId xmlns:a16="http://schemas.microsoft.com/office/drawing/2014/main" id="{60EFDE71-EB91-F445-AF96-98CB0FEBD319}"/>
                    </a:ext>
                  </a:extLst>
                </p:cNvPr>
                <p:cNvSpPr>
                  <a:spLocks noChangeAspect="1" noChangeArrowheads="1"/>
                </p:cNvSpPr>
                <p:nvPr/>
              </p:nvSpPr>
              <p:spPr bwMode="auto">
                <a:xfrm rot="20160000">
                  <a:off x="1910" y="2643"/>
                  <a:ext cx="62" cy="62"/>
                </a:xfrm>
                <a:prstGeom prst="rect">
                  <a:avLst/>
                </a:prstGeom>
                <a:solidFill>
                  <a:srgbClr val="FF0000"/>
                </a:solidFill>
                <a:ln w="9525">
                  <a:solidFill>
                    <a:srgbClr val="FF0000"/>
                  </a:solidFill>
                  <a:miter lim="800000"/>
                  <a:headEnd/>
                  <a:tailEnd/>
                </a:ln>
              </p:spPr>
              <p:txBody>
                <a:bodyPr wrap="none" anchor="ctr">
                  <a:prstTxWarp prst="textNoShape">
                    <a:avLst/>
                  </a:prstTxWarp>
                </a:bodyPr>
                <a:lstStyle/>
                <a:p>
                  <a:pPr eaLnBrk="0" hangingPunct="0"/>
                  <a:endParaRPr lang="en-US" sz="900" dirty="0">
                    <a:latin typeface="Comic Sans MS"/>
                    <a:cs typeface="Comic Sans MS"/>
                  </a:endParaRPr>
                </a:p>
              </p:txBody>
            </p:sp>
            <p:sp>
              <p:nvSpPr>
                <p:cNvPr id="458" name="Freeform 89">
                  <a:extLst>
                    <a:ext uri="{FF2B5EF4-FFF2-40B4-BE49-F238E27FC236}">
                      <a16:creationId xmlns:a16="http://schemas.microsoft.com/office/drawing/2014/main" id="{4D5DC0B6-CBD1-524B-8B48-CEE4E5B13642}"/>
                    </a:ext>
                  </a:extLst>
                </p:cNvPr>
                <p:cNvSpPr>
                  <a:spLocks noChangeAspect="1"/>
                </p:cNvSpPr>
                <p:nvPr/>
              </p:nvSpPr>
              <p:spPr bwMode="auto">
                <a:xfrm>
                  <a:off x="1815" y="2490"/>
                  <a:ext cx="492" cy="258"/>
                </a:xfrm>
                <a:custGeom>
                  <a:avLst/>
                  <a:gdLst>
                    <a:gd name="T0" fmla="*/ 104 w 492"/>
                    <a:gd name="T1" fmla="*/ 258 h 258"/>
                    <a:gd name="T2" fmla="*/ 0 w 492"/>
                    <a:gd name="T3" fmla="*/ 258 h 258"/>
                    <a:gd name="T4" fmla="*/ 0 w 492"/>
                    <a:gd name="T5" fmla="*/ 0 h 258"/>
                    <a:gd name="T6" fmla="*/ 364 w 492"/>
                    <a:gd name="T7" fmla="*/ 0 h 258"/>
                    <a:gd name="T8" fmla="*/ 492 w 492"/>
                    <a:gd name="T9" fmla="*/ 218 h 258"/>
                    <a:gd name="T10" fmla="*/ 190 w 492"/>
                    <a:gd name="T11" fmla="*/ 218 h 258"/>
                    <a:gd name="T12" fmla="*/ 146 w 492"/>
                    <a:gd name="T13" fmla="*/ 128 h 258"/>
                    <a:gd name="T14" fmla="*/ 80 w 492"/>
                    <a:gd name="T15" fmla="*/ 162 h 258"/>
                    <a:gd name="T16" fmla="*/ 104 w 492"/>
                    <a:gd name="T17" fmla="*/ 258 h 25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92"/>
                    <a:gd name="T28" fmla="*/ 0 h 258"/>
                    <a:gd name="T29" fmla="*/ 492 w 492"/>
                    <a:gd name="T30" fmla="*/ 258 h 25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92" h="258">
                      <a:moveTo>
                        <a:pt x="104" y="258"/>
                      </a:moveTo>
                      <a:lnTo>
                        <a:pt x="0" y="258"/>
                      </a:lnTo>
                      <a:lnTo>
                        <a:pt x="0" y="0"/>
                      </a:lnTo>
                      <a:lnTo>
                        <a:pt x="364" y="0"/>
                      </a:lnTo>
                      <a:lnTo>
                        <a:pt x="492" y="218"/>
                      </a:lnTo>
                      <a:lnTo>
                        <a:pt x="190" y="218"/>
                      </a:lnTo>
                      <a:lnTo>
                        <a:pt x="146" y="128"/>
                      </a:lnTo>
                      <a:lnTo>
                        <a:pt x="80" y="162"/>
                      </a:lnTo>
                      <a:lnTo>
                        <a:pt x="104" y="258"/>
                      </a:lnTo>
                      <a:close/>
                    </a:path>
                  </a:pathLst>
                </a:custGeom>
                <a:solidFill>
                  <a:schemeClr val="hlink"/>
                </a:solidFill>
                <a:ln w="9525">
                  <a:solidFill>
                    <a:schemeClr val="tx1"/>
                  </a:solidFill>
                  <a:round/>
                  <a:headEnd/>
                  <a:tailEnd/>
                </a:ln>
              </p:spPr>
              <p:txBody>
                <a:bodyPr wrap="none" anchor="ctr">
                  <a:prstTxWarp prst="textNoShape">
                    <a:avLst/>
                  </a:prstTxWarp>
                </a:bodyPr>
                <a:lstStyle/>
                <a:p>
                  <a:pPr eaLnBrk="0" hangingPunct="0"/>
                  <a:endParaRPr lang="en-US" sz="900" dirty="0">
                    <a:latin typeface="Comic Sans MS"/>
                    <a:cs typeface="Comic Sans MS"/>
                  </a:endParaRPr>
                </a:p>
              </p:txBody>
            </p:sp>
            <p:sp>
              <p:nvSpPr>
                <p:cNvPr id="459" name="Rectangle 90">
                  <a:extLst>
                    <a:ext uri="{FF2B5EF4-FFF2-40B4-BE49-F238E27FC236}">
                      <a16:creationId xmlns:a16="http://schemas.microsoft.com/office/drawing/2014/main" id="{E430AB37-F571-1649-B820-F3BBB242CCFF}"/>
                    </a:ext>
                  </a:extLst>
                </p:cNvPr>
                <p:cNvSpPr>
                  <a:spLocks noChangeAspect="1" noChangeArrowheads="1"/>
                </p:cNvSpPr>
                <p:nvPr/>
              </p:nvSpPr>
              <p:spPr bwMode="auto">
                <a:xfrm rot="19560000">
                  <a:off x="2198" y="2475"/>
                  <a:ext cx="62" cy="62"/>
                </a:xfrm>
                <a:prstGeom prst="rect">
                  <a:avLst/>
                </a:prstGeom>
                <a:solidFill>
                  <a:srgbClr val="FF0000"/>
                </a:solidFill>
                <a:ln w="9525">
                  <a:solidFill>
                    <a:srgbClr val="FF0000"/>
                  </a:solidFill>
                  <a:miter lim="800000"/>
                  <a:headEnd/>
                  <a:tailEnd/>
                </a:ln>
              </p:spPr>
              <p:txBody>
                <a:bodyPr wrap="none" anchor="ctr">
                  <a:prstTxWarp prst="textNoShape">
                    <a:avLst/>
                  </a:prstTxWarp>
                </a:bodyPr>
                <a:lstStyle/>
                <a:p>
                  <a:pPr eaLnBrk="0" hangingPunct="0"/>
                  <a:endParaRPr lang="en-US" sz="900" dirty="0">
                    <a:latin typeface="Comic Sans MS"/>
                    <a:cs typeface="Comic Sans MS"/>
                  </a:endParaRPr>
                </a:p>
              </p:txBody>
            </p:sp>
          </p:grpSp>
          <p:grpSp>
            <p:nvGrpSpPr>
              <p:cNvPr id="453" name="Group 91">
                <a:extLst>
                  <a:ext uri="{FF2B5EF4-FFF2-40B4-BE49-F238E27FC236}">
                    <a16:creationId xmlns:a16="http://schemas.microsoft.com/office/drawing/2014/main" id="{F1496C68-0FE0-D747-A557-B4E0E4A9C6B0}"/>
                  </a:ext>
                </a:extLst>
              </p:cNvPr>
              <p:cNvGrpSpPr>
                <a:grpSpLocks noChangeAspect="1"/>
              </p:cNvGrpSpPr>
              <p:nvPr/>
            </p:nvGrpSpPr>
            <p:grpSpPr bwMode="auto">
              <a:xfrm flipV="1">
                <a:off x="1815" y="2749"/>
                <a:ext cx="492" cy="273"/>
                <a:chOff x="1813" y="2475"/>
                <a:chExt cx="492" cy="273"/>
              </a:xfrm>
            </p:grpSpPr>
            <p:sp>
              <p:nvSpPr>
                <p:cNvPr id="454" name="Rectangle 92">
                  <a:extLst>
                    <a:ext uri="{FF2B5EF4-FFF2-40B4-BE49-F238E27FC236}">
                      <a16:creationId xmlns:a16="http://schemas.microsoft.com/office/drawing/2014/main" id="{49ADD36A-31E0-4E48-BCC0-DB21D63D4BA7}"/>
                    </a:ext>
                  </a:extLst>
                </p:cNvPr>
                <p:cNvSpPr>
                  <a:spLocks noChangeAspect="1" noChangeArrowheads="1"/>
                </p:cNvSpPr>
                <p:nvPr/>
              </p:nvSpPr>
              <p:spPr bwMode="auto">
                <a:xfrm rot="20220000">
                  <a:off x="1910" y="2643"/>
                  <a:ext cx="62" cy="62"/>
                </a:xfrm>
                <a:prstGeom prst="rect">
                  <a:avLst/>
                </a:prstGeom>
                <a:solidFill>
                  <a:srgbClr val="FF0000"/>
                </a:solidFill>
                <a:ln w="9525">
                  <a:solidFill>
                    <a:srgbClr val="FF0000"/>
                  </a:solidFill>
                  <a:miter lim="800000"/>
                  <a:headEnd/>
                  <a:tailEnd/>
                </a:ln>
              </p:spPr>
              <p:txBody>
                <a:bodyPr wrap="none" anchor="ctr">
                  <a:prstTxWarp prst="textNoShape">
                    <a:avLst/>
                  </a:prstTxWarp>
                </a:bodyPr>
                <a:lstStyle/>
                <a:p>
                  <a:pPr eaLnBrk="0" hangingPunct="0"/>
                  <a:endParaRPr lang="en-US" sz="900" dirty="0">
                    <a:latin typeface="Comic Sans MS"/>
                    <a:cs typeface="Comic Sans MS"/>
                  </a:endParaRPr>
                </a:p>
              </p:txBody>
            </p:sp>
            <p:sp>
              <p:nvSpPr>
                <p:cNvPr id="455" name="Freeform 93">
                  <a:extLst>
                    <a:ext uri="{FF2B5EF4-FFF2-40B4-BE49-F238E27FC236}">
                      <a16:creationId xmlns:a16="http://schemas.microsoft.com/office/drawing/2014/main" id="{0F887B0E-2081-8543-BED8-47F5F6E00103}"/>
                    </a:ext>
                  </a:extLst>
                </p:cNvPr>
                <p:cNvSpPr>
                  <a:spLocks noChangeAspect="1"/>
                </p:cNvSpPr>
                <p:nvPr/>
              </p:nvSpPr>
              <p:spPr bwMode="auto">
                <a:xfrm>
                  <a:off x="1813" y="2490"/>
                  <a:ext cx="492" cy="258"/>
                </a:xfrm>
                <a:custGeom>
                  <a:avLst/>
                  <a:gdLst>
                    <a:gd name="T0" fmla="*/ 104 w 492"/>
                    <a:gd name="T1" fmla="*/ 258 h 258"/>
                    <a:gd name="T2" fmla="*/ 0 w 492"/>
                    <a:gd name="T3" fmla="*/ 258 h 258"/>
                    <a:gd name="T4" fmla="*/ 0 w 492"/>
                    <a:gd name="T5" fmla="*/ 0 h 258"/>
                    <a:gd name="T6" fmla="*/ 364 w 492"/>
                    <a:gd name="T7" fmla="*/ 0 h 258"/>
                    <a:gd name="T8" fmla="*/ 492 w 492"/>
                    <a:gd name="T9" fmla="*/ 218 h 258"/>
                    <a:gd name="T10" fmla="*/ 190 w 492"/>
                    <a:gd name="T11" fmla="*/ 218 h 258"/>
                    <a:gd name="T12" fmla="*/ 146 w 492"/>
                    <a:gd name="T13" fmla="*/ 128 h 258"/>
                    <a:gd name="T14" fmla="*/ 80 w 492"/>
                    <a:gd name="T15" fmla="*/ 162 h 258"/>
                    <a:gd name="T16" fmla="*/ 104 w 492"/>
                    <a:gd name="T17" fmla="*/ 258 h 25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92"/>
                    <a:gd name="T28" fmla="*/ 0 h 258"/>
                    <a:gd name="T29" fmla="*/ 492 w 492"/>
                    <a:gd name="T30" fmla="*/ 258 h 25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92" h="258">
                      <a:moveTo>
                        <a:pt x="104" y="258"/>
                      </a:moveTo>
                      <a:lnTo>
                        <a:pt x="0" y="258"/>
                      </a:lnTo>
                      <a:lnTo>
                        <a:pt x="0" y="0"/>
                      </a:lnTo>
                      <a:lnTo>
                        <a:pt x="364" y="0"/>
                      </a:lnTo>
                      <a:lnTo>
                        <a:pt x="492" y="218"/>
                      </a:lnTo>
                      <a:lnTo>
                        <a:pt x="190" y="218"/>
                      </a:lnTo>
                      <a:lnTo>
                        <a:pt x="146" y="128"/>
                      </a:lnTo>
                      <a:lnTo>
                        <a:pt x="80" y="162"/>
                      </a:lnTo>
                      <a:lnTo>
                        <a:pt x="104" y="258"/>
                      </a:lnTo>
                      <a:close/>
                    </a:path>
                  </a:pathLst>
                </a:custGeom>
                <a:solidFill>
                  <a:schemeClr val="hlink"/>
                </a:solidFill>
                <a:ln w="9525">
                  <a:solidFill>
                    <a:schemeClr val="tx1"/>
                  </a:solidFill>
                  <a:round/>
                  <a:headEnd/>
                  <a:tailEnd/>
                </a:ln>
              </p:spPr>
              <p:txBody>
                <a:bodyPr wrap="none" anchor="ctr">
                  <a:prstTxWarp prst="textNoShape">
                    <a:avLst/>
                  </a:prstTxWarp>
                </a:bodyPr>
                <a:lstStyle/>
                <a:p>
                  <a:pPr eaLnBrk="0" hangingPunct="0"/>
                  <a:endParaRPr lang="en-US" sz="900" dirty="0">
                    <a:latin typeface="Comic Sans MS"/>
                    <a:cs typeface="Comic Sans MS"/>
                  </a:endParaRPr>
                </a:p>
              </p:txBody>
            </p:sp>
            <p:sp>
              <p:nvSpPr>
                <p:cNvPr id="456" name="Rectangle 94">
                  <a:extLst>
                    <a:ext uri="{FF2B5EF4-FFF2-40B4-BE49-F238E27FC236}">
                      <a16:creationId xmlns:a16="http://schemas.microsoft.com/office/drawing/2014/main" id="{085DC4E7-30E9-9845-B8AE-19B051B01522}"/>
                    </a:ext>
                  </a:extLst>
                </p:cNvPr>
                <p:cNvSpPr>
                  <a:spLocks noChangeAspect="1" noChangeArrowheads="1"/>
                </p:cNvSpPr>
                <p:nvPr/>
              </p:nvSpPr>
              <p:spPr bwMode="auto">
                <a:xfrm rot="19560000">
                  <a:off x="2198" y="2475"/>
                  <a:ext cx="62" cy="62"/>
                </a:xfrm>
                <a:prstGeom prst="rect">
                  <a:avLst/>
                </a:prstGeom>
                <a:solidFill>
                  <a:srgbClr val="FF0000"/>
                </a:solidFill>
                <a:ln w="9525">
                  <a:solidFill>
                    <a:srgbClr val="FF0000"/>
                  </a:solidFill>
                  <a:miter lim="800000"/>
                  <a:headEnd/>
                  <a:tailEnd/>
                </a:ln>
              </p:spPr>
              <p:txBody>
                <a:bodyPr wrap="none" anchor="ctr">
                  <a:prstTxWarp prst="textNoShape">
                    <a:avLst/>
                  </a:prstTxWarp>
                </a:bodyPr>
                <a:lstStyle/>
                <a:p>
                  <a:pPr eaLnBrk="0" hangingPunct="0"/>
                  <a:endParaRPr lang="en-US" sz="900" dirty="0">
                    <a:latin typeface="Comic Sans MS"/>
                    <a:cs typeface="Comic Sans MS"/>
                  </a:endParaRPr>
                </a:p>
              </p:txBody>
            </p:sp>
          </p:grpSp>
        </p:grpSp>
        <p:sp>
          <p:nvSpPr>
            <p:cNvPr id="448" name="Block Arc 447">
              <a:extLst>
                <a:ext uri="{FF2B5EF4-FFF2-40B4-BE49-F238E27FC236}">
                  <a16:creationId xmlns:a16="http://schemas.microsoft.com/office/drawing/2014/main" id="{B0514878-C64E-A743-A8B0-BB9733161E47}"/>
                </a:ext>
              </a:extLst>
            </p:cNvPr>
            <p:cNvSpPr/>
            <p:nvPr/>
          </p:nvSpPr>
          <p:spPr>
            <a:xfrm>
              <a:off x="5588252" y="3170070"/>
              <a:ext cx="1097280" cy="1097280"/>
            </a:xfrm>
            <a:prstGeom prst="blockArc">
              <a:avLst>
                <a:gd name="adj1" fmla="val 11067651"/>
                <a:gd name="adj2" fmla="val 10455262"/>
                <a:gd name="adj3" fmla="val 3178"/>
              </a:avLst>
            </a:prstGeom>
            <a:solidFill>
              <a:srgbClr val="000090"/>
            </a:solidFill>
            <a:ln>
              <a:solidFill>
                <a:srgbClr val="00009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sp>
          <p:nvSpPr>
            <p:cNvPr id="449" name="Rounded Rectangle 448">
              <a:extLst>
                <a:ext uri="{FF2B5EF4-FFF2-40B4-BE49-F238E27FC236}">
                  <a16:creationId xmlns:a16="http://schemas.microsoft.com/office/drawing/2014/main" id="{85C5B5F3-36F7-DF40-A2F8-D3530C5D796B}"/>
                </a:ext>
              </a:extLst>
            </p:cNvPr>
            <p:cNvSpPr/>
            <p:nvPr/>
          </p:nvSpPr>
          <p:spPr>
            <a:xfrm>
              <a:off x="4999853" y="3634286"/>
              <a:ext cx="631010" cy="164592"/>
            </a:xfrm>
            <a:prstGeom prst="roundRect">
              <a:avLst/>
            </a:prstGeom>
            <a:solidFill>
              <a:srgbClr val="000090"/>
            </a:solidFill>
            <a:ln>
              <a:solidFill>
                <a:srgbClr val="00009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450" name="Rounded Rectangle 449">
              <a:extLst>
                <a:ext uri="{FF2B5EF4-FFF2-40B4-BE49-F238E27FC236}">
                  <a16:creationId xmlns:a16="http://schemas.microsoft.com/office/drawing/2014/main" id="{EA93B815-815A-2D43-A820-BBC0EA1BE427}"/>
                </a:ext>
              </a:extLst>
            </p:cNvPr>
            <p:cNvSpPr/>
            <p:nvPr/>
          </p:nvSpPr>
          <p:spPr>
            <a:xfrm>
              <a:off x="5060949" y="3656553"/>
              <a:ext cx="618229" cy="118872"/>
            </a:xfrm>
            <a:prstGeom prst="round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451" name="Oval 450">
              <a:extLst>
                <a:ext uri="{FF2B5EF4-FFF2-40B4-BE49-F238E27FC236}">
                  <a16:creationId xmlns:a16="http://schemas.microsoft.com/office/drawing/2014/main" id="{A75F9333-919D-1B48-80C8-9AA6C6F45F12}"/>
                </a:ext>
              </a:extLst>
            </p:cNvPr>
            <p:cNvSpPr/>
            <p:nvPr/>
          </p:nvSpPr>
          <p:spPr>
            <a:xfrm>
              <a:off x="5200650" y="3694093"/>
              <a:ext cx="45720" cy="45720"/>
            </a:xfrm>
            <a:prstGeom prst="ellipse">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grpSp>
        <p:nvGrpSpPr>
          <p:cNvPr id="460" name="Group 480">
            <a:extLst>
              <a:ext uri="{FF2B5EF4-FFF2-40B4-BE49-F238E27FC236}">
                <a16:creationId xmlns:a16="http://schemas.microsoft.com/office/drawing/2014/main" id="{CD26DB94-63C9-EE4F-A268-716BBAC76CCE}"/>
              </a:ext>
            </a:extLst>
          </p:cNvPr>
          <p:cNvGrpSpPr>
            <a:grpSpLocks noChangeAspect="1"/>
          </p:cNvGrpSpPr>
          <p:nvPr/>
        </p:nvGrpSpPr>
        <p:grpSpPr>
          <a:xfrm>
            <a:off x="2508454" y="4086089"/>
            <a:ext cx="629867" cy="330067"/>
            <a:chOff x="4166066" y="3056387"/>
            <a:chExt cx="2519466" cy="1320268"/>
          </a:xfrm>
        </p:grpSpPr>
        <p:grpSp>
          <p:nvGrpSpPr>
            <p:cNvPr id="461" name="Group 86">
              <a:extLst>
                <a:ext uri="{FF2B5EF4-FFF2-40B4-BE49-F238E27FC236}">
                  <a16:creationId xmlns:a16="http://schemas.microsoft.com/office/drawing/2014/main" id="{AF92D4CD-050E-B744-8F30-A8961CAB1E54}"/>
                </a:ext>
              </a:extLst>
            </p:cNvPr>
            <p:cNvGrpSpPr>
              <a:grpSpLocks noChangeAspect="1"/>
            </p:cNvGrpSpPr>
            <p:nvPr/>
          </p:nvGrpSpPr>
          <p:grpSpPr bwMode="auto">
            <a:xfrm>
              <a:off x="4166066" y="3056387"/>
              <a:ext cx="1406168" cy="1320268"/>
              <a:chOff x="1815" y="2475"/>
              <a:chExt cx="492" cy="547"/>
            </a:xfrm>
          </p:grpSpPr>
          <p:grpSp>
            <p:nvGrpSpPr>
              <p:cNvPr id="466" name="Group 87">
                <a:extLst>
                  <a:ext uri="{FF2B5EF4-FFF2-40B4-BE49-F238E27FC236}">
                    <a16:creationId xmlns:a16="http://schemas.microsoft.com/office/drawing/2014/main" id="{8380950F-E615-894A-AA1A-DA11690AD0C9}"/>
                  </a:ext>
                </a:extLst>
              </p:cNvPr>
              <p:cNvGrpSpPr>
                <a:grpSpLocks noChangeAspect="1"/>
              </p:cNvGrpSpPr>
              <p:nvPr/>
            </p:nvGrpSpPr>
            <p:grpSpPr bwMode="auto">
              <a:xfrm>
                <a:off x="1815" y="2475"/>
                <a:ext cx="492" cy="273"/>
                <a:chOff x="1815" y="2475"/>
                <a:chExt cx="492" cy="273"/>
              </a:xfrm>
            </p:grpSpPr>
            <p:sp>
              <p:nvSpPr>
                <p:cNvPr id="471" name="Rectangle 88">
                  <a:extLst>
                    <a:ext uri="{FF2B5EF4-FFF2-40B4-BE49-F238E27FC236}">
                      <a16:creationId xmlns:a16="http://schemas.microsoft.com/office/drawing/2014/main" id="{7E48BBD1-FB49-F64E-8A39-C08612C524A3}"/>
                    </a:ext>
                  </a:extLst>
                </p:cNvPr>
                <p:cNvSpPr>
                  <a:spLocks noChangeAspect="1" noChangeArrowheads="1"/>
                </p:cNvSpPr>
                <p:nvPr/>
              </p:nvSpPr>
              <p:spPr bwMode="auto">
                <a:xfrm rot="20160000">
                  <a:off x="1910" y="2643"/>
                  <a:ext cx="62" cy="62"/>
                </a:xfrm>
                <a:prstGeom prst="rect">
                  <a:avLst/>
                </a:prstGeom>
                <a:solidFill>
                  <a:srgbClr val="FF0000"/>
                </a:solidFill>
                <a:ln w="9525">
                  <a:solidFill>
                    <a:srgbClr val="FF0000"/>
                  </a:solidFill>
                  <a:miter lim="800000"/>
                  <a:headEnd/>
                  <a:tailEnd/>
                </a:ln>
              </p:spPr>
              <p:txBody>
                <a:bodyPr wrap="none" anchor="ctr">
                  <a:prstTxWarp prst="textNoShape">
                    <a:avLst/>
                  </a:prstTxWarp>
                </a:bodyPr>
                <a:lstStyle/>
                <a:p>
                  <a:pPr eaLnBrk="0" hangingPunct="0"/>
                  <a:endParaRPr lang="en-US" sz="900" dirty="0">
                    <a:latin typeface="Comic Sans MS"/>
                    <a:cs typeface="Comic Sans MS"/>
                  </a:endParaRPr>
                </a:p>
              </p:txBody>
            </p:sp>
            <p:sp>
              <p:nvSpPr>
                <p:cNvPr id="472" name="Freeform 89">
                  <a:extLst>
                    <a:ext uri="{FF2B5EF4-FFF2-40B4-BE49-F238E27FC236}">
                      <a16:creationId xmlns:a16="http://schemas.microsoft.com/office/drawing/2014/main" id="{EC87A488-9A77-4A46-9D60-3262FC55533E}"/>
                    </a:ext>
                  </a:extLst>
                </p:cNvPr>
                <p:cNvSpPr>
                  <a:spLocks noChangeAspect="1"/>
                </p:cNvSpPr>
                <p:nvPr/>
              </p:nvSpPr>
              <p:spPr bwMode="auto">
                <a:xfrm>
                  <a:off x="1815" y="2490"/>
                  <a:ext cx="492" cy="258"/>
                </a:xfrm>
                <a:custGeom>
                  <a:avLst/>
                  <a:gdLst>
                    <a:gd name="T0" fmla="*/ 104 w 492"/>
                    <a:gd name="T1" fmla="*/ 258 h 258"/>
                    <a:gd name="T2" fmla="*/ 0 w 492"/>
                    <a:gd name="T3" fmla="*/ 258 h 258"/>
                    <a:gd name="T4" fmla="*/ 0 w 492"/>
                    <a:gd name="T5" fmla="*/ 0 h 258"/>
                    <a:gd name="T6" fmla="*/ 364 w 492"/>
                    <a:gd name="T7" fmla="*/ 0 h 258"/>
                    <a:gd name="T8" fmla="*/ 492 w 492"/>
                    <a:gd name="T9" fmla="*/ 218 h 258"/>
                    <a:gd name="T10" fmla="*/ 190 w 492"/>
                    <a:gd name="T11" fmla="*/ 218 h 258"/>
                    <a:gd name="T12" fmla="*/ 146 w 492"/>
                    <a:gd name="T13" fmla="*/ 128 h 258"/>
                    <a:gd name="T14" fmla="*/ 80 w 492"/>
                    <a:gd name="T15" fmla="*/ 162 h 258"/>
                    <a:gd name="T16" fmla="*/ 104 w 492"/>
                    <a:gd name="T17" fmla="*/ 258 h 25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92"/>
                    <a:gd name="T28" fmla="*/ 0 h 258"/>
                    <a:gd name="T29" fmla="*/ 492 w 492"/>
                    <a:gd name="T30" fmla="*/ 258 h 25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92" h="258">
                      <a:moveTo>
                        <a:pt x="104" y="258"/>
                      </a:moveTo>
                      <a:lnTo>
                        <a:pt x="0" y="258"/>
                      </a:lnTo>
                      <a:lnTo>
                        <a:pt x="0" y="0"/>
                      </a:lnTo>
                      <a:lnTo>
                        <a:pt x="364" y="0"/>
                      </a:lnTo>
                      <a:lnTo>
                        <a:pt x="492" y="218"/>
                      </a:lnTo>
                      <a:lnTo>
                        <a:pt x="190" y="218"/>
                      </a:lnTo>
                      <a:lnTo>
                        <a:pt x="146" y="128"/>
                      </a:lnTo>
                      <a:lnTo>
                        <a:pt x="80" y="162"/>
                      </a:lnTo>
                      <a:lnTo>
                        <a:pt x="104" y="258"/>
                      </a:lnTo>
                      <a:close/>
                    </a:path>
                  </a:pathLst>
                </a:custGeom>
                <a:solidFill>
                  <a:schemeClr val="hlink"/>
                </a:solidFill>
                <a:ln w="9525">
                  <a:solidFill>
                    <a:schemeClr val="tx1"/>
                  </a:solidFill>
                  <a:round/>
                  <a:headEnd/>
                  <a:tailEnd/>
                </a:ln>
              </p:spPr>
              <p:txBody>
                <a:bodyPr wrap="none" anchor="ctr">
                  <a:prstTxWarp prst="textNoShape">
                    <a:avLst/>
                  </a:prstTxWarp>
                </a:bodyPr>
                <a:lstStyle/>
                <a:p>
                  <a:pPr eaLnBrk="0" hangingPunct="0"/>
                  <a:endParaRPr lang="en-US" sz="900" dirty="0">
                    <a:latin typeface="Comic Sans MS"/>
                    <a:cs typeface="Comic Sans MS"/>
                  </a:endParaRPr>
                </a:p>
              </p:txBody>
            </p:sp>
            <p:sp>
              <p:nvSpPr>
                <p:cNvPr id="473" name="Rectangle 90">
                  <a:extLst>
                    <a:ext uri="{FF2B5EF4-FFF2-40B4-BE49-F238E27FC236}">
                      <a16:creationId xmlns:a16="http://schemas.microsoft.com/office/drawing/2014/main" id="{7B9DE536-7DE8-B74D-B6A9-1E04C9962AEA}"/>
                    </a:ext>
                  </a:extLst>
                </p:cNvPr>
                <p:cNvSpPr>
                  <a:spLocks noChangeAspect="1" noChangeArrowheads="1"/>
                </p:cNvSpPr>
                <p:nvPr/>
              </p:nvSpPr>
              <p:spPr bwMode="auto">
                <a:xfrm rot="19560000">
                  <a:off x="2198" y="2475"/>
                  <a:ext cx="62" cy="62"/>
                </a:xfrm>
                <a:prstGeom prst="rect">
                  <a:avLst/>
                </a:prstGeom>
                <a:solidFill>
                  <a:srgbClr val="FF0000"/>
                </a:solidFill>
                <a:ln w="9525">
                  <a:solidFill>
                    <a:srgbClr val="FF0000"/>
                  </a:solidFill>
                  <a:miter lim="800000"/>
                  <a:headEnd/>
                  <a:tailEnd/>
                </a:ln>
              </p:spPr>
              <p:txBody>
                <a:bodyPr wrap="none" anchor="ctr">
                  <a:prstTxWarp prst="textNoShape">
                    <a:avLst/>
                  </a:prstTxWarp>
                </a:bodyPr>
                <a:lstStyle/>
                <a:p>
                  <a:pPr eaLnBrk="0" hangingPunct="0"/>
                  <a:endParaRPr lang="en-US" sz="900" dirty="0">
                    <a:latin typeface="Comic Sans MS"/>
                    <a:cs typeface="Comic Sans MS"/>
                  </a:endParaRPr>
                </a:p>
              </p:txBody>
            </p:sp>
          </p:grpSp>
          <p:grpSp>
            <p:nvGrpSpPr>
              <p:cNvPr id="467" name="Group 91">
                <a:extLst>
                  <a:ext uri="{FF2B5EF4-FFF2-40B4-BE49-F238E27FC236}">
                    <a16:creationId xmlns:a16="http://schemas.microsoft.com/office/drawing/2014/main" id="{9C2CADBF-3455-6244-BBB0-EFCC745FECC4}"/>
                  </a:ext>
                </a:extLst>
              </p:cNvPr>
              <p:cNvGrpSpPr>
                <a:grpSpLocks noChangeAspect="1"/>
              </p:cNvGrpSpPr>
              <p:nvPr/>
            </p:nvGrpSpPr>
            <p:grpSpPr bwMode="auto">
              <a:xfrm flipV="1">
                <a:off x="1815" y="2749"/>
                <a:ext cx="492" cy="273"/>
                <a:chOff x="1813" y="2475"/>
                <a:chExt cx="492" cy="273"/>
              </a:xfrm>
            </p:grpSpPr>
            <p:sp>
              <p:nvSpPr>
                <p:cNvPr id="468" name="Rectangle 92">
                  <a:extLst>
                    <a:ext uri="{FF2B5EF4-FFF2-40B4-BE49-F238E27FC236}">
                      <a16:creationId xmlns:a16="http://schemas.microsoft.com/office/drawing/2014/main" id="{A65FED20-27C0-F640-B947-6F14208706A1}"/>
                    </a:ext>
                  </a:extLst>
                </p:cNvPr>
                <p:cNvSpPr>
                  <a:spLocks noChangeAspect="1" noChangeArrowheads="1"/>
                </p:cNvSpPr>
                <p:nvPr/>
              </p:nvSpPr>
              <p:spPr bwMode="auto">
                <a:xfrm rot="20220000">
                  <a:off x="1910" y="2643"/>
                  <a:ext cx="62" cy="62"/>
                </a:xfrm>
                <a:prstGeom prst="rect">
                  <a:avLst/>
                </a:prstGeom>
                <a:solidFill>
                  <a:srgbClr val="FF0000"/>
                </a:solidFill>
                <a:ln w="9525">
                  <a:solidFill>
                    <a:srgbClr val="FF0000"/>
                  </a:solidFill>
                  <a:miter lim="800000"/>
                  <a:headEnd/>
                  <a:tailEnd/>
                </a:ln>
              </p:spPr>
              <p:txBody>
                <a:bodyPr wrap="none" anchor="ctr">
                  <a:prstTxWarp prst="textNoShape">
                    <a:avLst/>
                  </a:prstTxWarp>
                </a:bodyPr>
                <a:lstStyle/>
                <a:p>
                  <a:pPr eaLnBrk="0" hangingPunct="0"/>
                  <a:endParaRPr lang="en-US" sz="900" dirty="0">
                    <a:latin typeface="Comic Sans MS"/>
                    <a:cs typeface="Comic Sans MS"/>
                  </a:endParaRPr>
                </a:p>
              </p:txBody>
            </p:sp>
            <p:sp>
              <p:nvSpPr>
                <p:cNvPr id="469" name="Freeform 93">
                  <a:extLst>
                    <a:ext uri="{FF2B5EF4-FFF2-40B4-BE49-F238E27FC236}">
                      <a16:creationId xmlns:a16="http://schemas.microsoft.com/office/drawing/2014/main" id="{7C3D7B82-7A76-0D45-A0C0-81575D9C815B}"/>
                    </a:ext>
                  </a:extLst>
                </p:cNvPr>
                <p:cNvSpPr>
                  <a:spLocks noChangeAspect="1"/>
                </p:cNvSpPr>
                <p:nvPr/>
              </p:nvSpPr>
              <p:spPr bwMode="auto">
                <a:xfrm>
                  <a:off x="1813" y="2490"/>
                  <a:ext cx="492" cy="258"/>
                </a:xfrm>
                <a:custGeom>
                  <a:avLst/>
                  <a:gdLst>
                    <a:gd name="T0" fmla="*/ 104 w 492"/>
                    <a:gd name="T1" fmla="*/ 258 h 258"/>
                    <a:gd name="T2" fmla="*/ 0 w 492"/>
                    <a:gd name="T3" fmla="*/ 258 h 258"/>
                    <a:gd name="T4" fmla="*/ 0 w 492"/>
                    <a:gd name="T5" fmla="*/ 0 h 258"/>
                    <a:gd name="T6" fmla="*/ 364 w 492"/>
                    <a:gd name="T7" fmla="*/ 0 h 258"/>
                    <a:gd name="T8" fmla="*/ 492 w 492"/>
                    <a:gd name="T9" fmla="*/ 218 h 258"/>
                    <a:gd name="T10" fmla="*/ 190 w 492"/>
                    <a:gd name="T11" fmla="*/ 218 h 258"/>
                    <a:gd name="T12" fmla="*/ 146 w 492"/>
                    <a:gd name="T13" fmla="*/ 128 h 258"/>
                    <a:gd name="T14" fmla="*/ 80 w 492"/>
                    <a:gd name="T15" fmla="*/ 162 h 258"/>
                    <a:gd name="T16" fmla="*/ 104 w 492"/>
                    <a:gd name="T17" fmla="*/ 258 h 25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92"/>
                    <a:gd name="T28" fmla="*/ 0 h 258"/>
                    <a:gd name="T29" fmla="*/ 492 w 492"/>
                    <a:gd name="T30" fmla="*/ 258 h 25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92" h="258">
                      <a:moveTo>
                        <a:pt x="104" y="258"/>
                      </a:moveTo>
                      <a:lnTo>
                        <a:pt x="0" y="258"/>
                      </a:lnTo>
                      <a:lnTo>
                        <a:pt x="0" y="0"/>
                      </a:lnTo>
                      <a:lnTo>
                        <a:pt x="364" y="0"/>
                      </a:lnTo>
                      <a:lnTo>
                        <a:pt x="492" y="218"/>
                      </a:lnTo>
                      <a:lnTo>
                        <a:pt x="190" y="218"/>
                      </a:lnTo>
                      <a:lnTo>
                        <a:pt x="146" y="128"/>
                      </a:lnTo>
                      <a:lnTo>
                        <a:pt x="80" y="162"/>
                      </a:lnTo>
                      <a:lnTo>
                        <a:pt x="104" y="258"/>
                      </a:lnTo>
                      <a:close/>
                    </a:path>
                  </a:pathLst>
                </a:custGeom>
                <a:solidFill>
                  <a:schemeClr val="hlink"/>
                </a:solidFill>
                <a:ln w="9525">
                  <a:solidFill>
                    <a:schemeClr val="tx1"/>
                  </a:solidFill>
                  <a:round/>
                  <a:headEnd/>
                  <a:tailEnd/>
                </a:ln>
              </p:spPr>
              <p:txBody>
                <a:bodyPr wrap="none" anchor="ctr">
                  <a:prstTxWarp prst="textNoShape">
                    <a:avLst/>
                  </a:prstTxWarp>
                </a:bodyPr>
                <a:lstStyle/>
                <a:p>
                  <a:pPr eaLnBrk="0" hangingPunct="0"/>
                  <a:endParaRPr lang="en-US" sz="900" dirty="0">
                    <a:latin typeface="Comic Sans MS"/>
                    <a:cs typeface="Comic Sans MS"/>
                  </a:endParaRPr>
                </a:p>
              </p:txBody>
            </p:sp>
            <p:sp>
              <p:nvSpPr>
                <p:cNvPr id="470" name="Rectangle 94">
                  <a:extLst>
                    <a:ext uri="{FF2B5EF4-FFF2-40B4-BE49-F238E27FC236}">
                      <a16:creationId xmlns:a16="http://schemas.microsoft.com/office/drawing/2014/main" id="{2852D849-5359-F041-8109-F404E7D8F12B}"/>
                    </a:ext>
                  </a:extLst>
                </p:cNvPr>
                <p:cNvSpPr>
                  <a:spLocks noChangeAspect="1" noChangeArrowheads="1"/>
                </p:cNvSpPr>
                <p:nvPr/>
              </p:nvSpPr>
              <p:spPr bwMode="auto">
                <a:xfrm rot="19560000">
                  <a:off x="2198" y="2475"/>
                  <a:ext cx="62" cy="62"/>
                </a:xfrm>
                <a:prstGeom prst="rect">
                  <a:avLst/>
                </a:prstGeom>
                <a:solidFill>
                  <a:srgbClr val="FF0000"/>
                </a:solidFill>
                <a:ln w="9525">
                  <a:solidFill>
                    <a:srgbClr val="FF0000"/>
                  </a:solidFill>
                  <a:miter lim="800000"/>
                  <a:headEnd/>
                  <a:tailEnd/>
                </a:ln>
              </p:spPr>
              <p:txBody>
                <a:bodyPr wrap="none" anchor="ctr">
                  <a:prstTxWarp prst="textNoShape">
                    <a:avLst/>
                  </a:prstTxWarp>
                </a:bodyPr>
                <a:lstStyle/>
                <a:p>
                  <a:pPr eaLnBrk="0" hangingPunct="0"/>
                  <a:endParaRPr lang="en-US" sz="900" dirty="0">
                    <a:latin typeface="Comic Sans MS"/>
                    <a:cs typeface="Comic Sans MS"/>
                  </a:endParaRPr>
                </a:p>
              </p:txBody>
            </p:sp>
          </p:grpSp>
        </p:grpSp>
        <p:sp>
          <p:nvSpPr>
            <p:cNvPr id="462" name="Block Arc 461">
              <a:extLst>
                <a:ext uri="{FF2B5EF4-FFF2-40B4-BE49-F238E27FC236}">
                  <a16:creationId xmlns:a16="http://schemas.microsoft.com/office/drawing/2014/main" id="{667A76DA-A3B9-1644-A8B9-7E5D624CE39A}"/>
                </a:ext>
              </a:extLst>
            </p:cNvPr>
            <p:cNvSpPr/>
            <p:nvPr/>
          </p:nvSpPr>
          <p:spPr>
            <a:xfrm>
              <a:off x="5588252" y="3170070"/>
              <a:ext cx="1097280" cy="1097280"/>
            </a:xfrm>
            <a:prstGeom prst="blockArc">
              <a:avLst>
                <a:gd name="adj1" fmla="val 11067651"/>
                <a:gd name="adj2" fmla="val 10455262"/>
                <a:gd name="adj3" fmla="val 3178"/>
              </a:avLst>
            </a:prstGeom>
            <a:solidFill>
              <a:srgbClr val="000090"/>
            </a:solidFill>
            <a:ln>
              <a:solidFill>
                <a:srgbClr val="00009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sp>
          <p:nvSpPr>
            <p:cNvPr id="463" name="Rounded Rectangle 462">
              <a:extLst>
                <a:ext uri="{FF2B5EF4-FFF2-40B4-BE49-F238E27FC236}">
                  <a16:creationId xmlns:a16="http://schemas.microsoft.com/office/drawing/2014/main" id="{3038945D-AFA2-2E41-A1E1-E4F9715A694C}"/>
                </a:ext>
              </a:extLst>
            </p:cNvPr>
            <p:cNvSpPr/>
            <p:nvPr/>
          </p:nvSpPr>
          <p:spPr>
            <a:xfrm>
              <a:off x="4999853" y="3634286"/>
              <a:ext cx="631010" cy="164592"/>
            </a:xfrm>
            <a:prstGeom prst="roundRect">
              <a:avLst/>
            </a:prstGeom>
            <a:solidFill>
              <a:srgbClr val="000090"/>
            </a:solidFill>
            <a:ln>
              <a:solidFill>
                <a:srgbClr val="00009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464" name="Rounded Rectangle 463">
              <a:extLst>
                <a:ext uri="{FF2B5EF4-FFF2-40B4-BE49-F238E27FC236}">
                  <a16:creationId xmlns:a16="http://schemas.microsoft.com/office/drawing/2014/main" id="{D51C5E35-903F-4B4B-91C8-E9A236441871}"/>
                </a:ext>
              </a:extLst>
            </p:cNvPr>
            <p:cNvSpPr/>
            <p:nvPr/>
          </p:nvSpPr>
          <p:spPr>
            <a:xfrm>
              <a:off x="5060949" y="3656553"/>
              <a:ext cx="618229" cy="118872"/>
            </a:xfrm>
            <a:prstGeom prst="round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465" name="Oval 464">
              <a:extLst>
                <a:ext uri="{FF2B5EF4-FFF2-40B4-BE49-F238E27FC236}">
                  <a16:creationId xmlns:a16="http://schemas.microsoft.com/office/drawing/2014/main" id="{35C6428F-F8EA-6845-ACA6-457FCCB6F2EE}"/>
                </a:ext>
              </a:extLst>
            </p:cNvPr>
            <p:cNvSpPr/>
            <p:nvPr/>
          </p:nvSpPr>
          <p:spPr>
            <a:xfrm>
              <a:off x="5200650" y="3694093"/>
              <a:ext cx="45720" cy="45720"/>
            </a:xfrm>
            <a:prstGeom prst="ellipse">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sp>
        <p:nvSpPr>
          <p:cNvPr id="484" name="Rectangle 483">
            <a:extLst>
              <a:ext uri="{FF2B5EF4-FFF2-40B4-BE49-F238E27FC236}">
                <a16:creationId xmlns:a16="http://schemas.microsoft.com/office/drawing/2014/main" id="{263DA37F-2B17-7F4C-A9A1-5C9C5EA39589}"/>
              </a:ext>
            </a:extLst>
          </p:cNvPr>
          <p:cNvSpPr/>
          <p:nvPr/>
        </p:nvSpPr>
        <p:spPr>
          <a:xfrm>
            <a:off x="279071" y="1619029"/>
            <a:ext cx="396262" cy="369332"/>
          </a:xfrm>
          <a:prstGeom prst="rect">
            <a:avLst/>
          </a:prstGeom>
        </p:spPr>
        <p:txBody>
          <a:bodyPr wrap="none">
            <a:spAutoFit/>
          </a:bodyPr>
          <a:lstStyle/>
          <a:p>
            <a:r>
              <a:rPr lang="en-US" b="1" dirty="0">
                <a:solidFill>
                  <a:srgbClr val="FF0000"/>
                </a:solidFill>
                <a:latin typeface="Times New Roman" panose="02020603050405020304" pitchFamily="18" charset="0"/>
                <a:cs typeface="Times New Roman" panose="02020603050405020304" pitchFamily="18" charset="0"/>
              </a:rPr>
              <a:t>e</a:t>
            </a:r>
            <a:r>
              <a:rPr lang="en-US" b="1" baseline="30000" dirty="0">
                <a:solidFill>
                  <a:srgbClr val="FF0000"/>
                </a:solidFill>
                <a:latin typeface="Times New Roman" panose="02020603050405020304" pitchFamily="18" charset="0"/>
                <a:cs typeface="Times New Roman" panose="02020603050405020304" pitchFamily="18" charset="0"/>
              </a:rPr>
              <a:t>-</a:t>
            </a:r>
            <a:r>
              <a:rPr lang="en-US" b="1" dirty="0">
                <a:solidFill>
                  <a:srgbClr val="FF0000"/>
                </a:solidFill>
                <a:latin typeface="Times New Roman" panose="02020603050405020304" pitchFamily="18" charset="0"/>
                <a:cs typeface="Times New Roman" panose="02020603050405020304" pitchFamily="18" charset="0"/>
              </a:rPr>
              <a:t> </a:t>
            </a:r>
            <a:endParaRPr lang="en-US" b="1" dirty="0"/>
          </a:p>
        </p:txBody>
      </p:sp>
      <p:sp>
        <p:nvSpPr>
          <p:cNvPr id="485" name="Rectangle 484">
            <a:extLst>
              <a:ext uri="{FF2B5EF4-FFF2-40B4-BE49-F238E27FC236}">
                <a16:creationId xmlns:a16="http://schemas.microsoft.com/office/drawing/2014/main" id="{1CC09212-1CD3-824E-B1A0-519BC3BDC10F}"/>
              </a:ext>
            </a:extLst>
          </p:cNvPr>
          <p:cNvSpPr/>
          <p:nvPr/>
        </p:nvSpPr>
        <p:spPr>
          <a:xfrm>
            <a:off x="2502518" y="1690552"/>
            <a:ext cx="431528" cy="369332"/>
          </a:xfrm>
          <a:prstGeom prst="rect">
            <a:avLst/>
          </a:prstGeom>
        </p:spPr>
        <p:txBody>
          <a:bodyPr wrap="none">
            <a:spAutoFit/>
          </a:bodyPr>
          <a:lstStyle/>
          <a:p>
            <a:r>
              <a:rPr lang="en-US" b="1" dirty="0">
                <a:solidFill>
                  <a:srgbClr val="FF0000"/>
                </a:solidFill>
                <a:latin typeface="Times New Roman" panose="02020603050405020304" pitchFamily="18" charset="0"/>
                <a:cs typeface="Times New Roman" panose="02020603050405020304" pitchFamily="18" charset="0"/>
              </a:rPr>
              <a:t>e</a:t>
            </a:r>
            <a:r>
              <a:rPr lang="en-US" b="1" baseline="30000" dirty="0">
                <a:solidFill>
                  <a:srgbClr val="FF0000"/>
                </a:solidFill>
                <a:latin typeface="Times New Roman" panose="02020603050405020304" pitchFamily="18" charset="0"/>
                <a:cs typeface="Times New Roman" panose="02020603050405020304" pitchFamily="18" charset="0"/>
              </a:rPr>
              <a:t>+</a:t>
            </a:r>
            <a:r>
              <a:rPr lang="en-US" b="1" dirty="0">
                <a:solidFill>
                  <a:srgbClr val="FF0000"/>
                </a:solidFill>
                <a:latin typeface="Times New Roman" panose="02020603050405020304" pitchFamily="18" charset="0"/>
                <a:cs typeface="Times New Roman" panose="02020603050405020304" pitchFamily="18" charset="0"/>
              </a:rPr>
              <a:t> </a:t>
            </a:r>
            <a:endParaRPr lang="en-US" b="1" dirty="0"/>
          </a:p>
        </p:txBody>
      </p:sp>
      <p:sp>
        <p:nvSpPr>
          <p:cNvPr id="487" name="Text Box 113">
            <a:extLst>
              <a:ext uri="{FF2B5EF4-FFF2-40B4-BE49-F238E27FC236}">
                <a16:creationId xmlns:a16="http://schemas.microsoft.com/office/drawing/2014/main" id="{AA0F1758-9147-F349-942B-E077E39F87BA}"/>
              </a:ext>
            </a:extLst>
          </p:cNvPr>
          <p:cNvSpPr txBox="1">
            <a:spLocks noChangeAspect="1" noChangeArrowheads="1"/>
          </p:cNvSpPr>
          <p:nvPr/>
        </p:nvSpPr>
        <p:spPr bwMode="auto">
          <a:xfrm flipH="1">
            <a:off x="3561048" y="2579093"/>
            <a:ext cx="1180131" cy="523220"/>
          </a:xfrm>
          <a:prstGeom prst="rect">
            <a:avLst/>
          </a:prstGeom>
          <a:noFill/>
          <a:ln w="9525">
            <a:noFill/>
            <a:miter lim="800000"/>
            <a:headEnd/>
            <a:tailEnd/>
          </a:ln>
        </p:spPr>
        <p:txBody>
          <a:bodyPr wrap="none">
            <a:prstTxWarp prst="textNoShape">
              <a:avLst/>
            </a:prstTxWarp>
            <a:spAutoFit/>
          </a:bodyPr>
          <a:lstStyle/>
          <a:p>
            <a:pPr eaLnBrk="0" hangingPunct="0"/>
            <a:r>
              <a:rPr lang="en-US" sz="1400" dirty="0">
                <a:solidFill>
                  <a:srgbClr val="FF0000"/>
                </a:solidFill>
                <a:latin typeface="Times New Roman" panose="02020603050405020304" pitchFamily="18" charset="0"/>
                <a:cs typeface="Times New Roman" panose="02020603050405020304" pitchFamily="18" charset="0"/>
              </a:rPr>
              <a:t>182.25 GeV </a:t>
            </a:r>
          </a:p>
          <a:p>
            <a:pPr eaLnBrk="0" hangingPunct="0"/>
            <a:r>
              <a:rPr lang="en-US" sz="1400" dirty="0">
                <a:solidFill>
                  <a:srgbClr val="FF0000"/>
                </a:solidFill>
                <a:latin typeface="Times New Roman" panose="02020603050405020304" pitchFamily="18" charset="0"/>
                <a:cs typeface="Times New Roman" panose="02020603050405020304" pitchFamily="18" charset="0"/>
              </a:rPr>
              <a:t>colliding </a:t>
            </a:r>
            <a:r>
              <a:rPr lang="en-US" sz="1400" dirty="0" err="1">
                <a:solidFill>
                  <a:srgbClr val="FF0000"/>
                </a:solidFill>
                <a:latin typeface="Times New Roman" panose="02020603050405020304" pitchFamily="18" charset="0"/>
                <a:cs typeface="Times New Roman" panose="02020603050405020304" pitchFamily="18" charset="0"/>
              </a:rPr>
              <a:t>e</a:t>
            </a:r>
            <a:r>
              <a:rPr lang="en-US" sz="1400" baseline="30000" dirty="0" err="1">
                <a:solidFill>
                  <a:srgbClr val="FF0000"/>
                </a:solidFill>
                <a:latin typeface="Times New Roman" panose="02020603050405020304" pitchFamily="18" charset="0"/>
                <a:cs typeface="Times New Roman" panose="02020603050405020304" pitchFamily="18" charset="0"/>
              </a:rPr>
              <a:t>+</a:t>
            </a:r>
            <a:r>
              <a:rPr lang="en-US" sz="1400" dirty="0" err="1">
                <a:solidFill>
                  <a:srgbClr val="FF0000"/>
                </a:solidFill>
                <a:latin typeface="Times New Roman" panose="02020603050405020304" pitchFamily="18" charset="0"/>
                <a:cs typeface="Times New Roman" panose="02020603050405020304" pitchFamily="18" charset="0"/>
              </a:rPr>
              <a:t>e</a:t>
            </a:r>
            <a:r>
              <a:rPr lang="en-US" sz="1400" baseline="30000" dirty="0">
                <a:solidFill>
                  <a:srgbClr val="FF0000"/>
                </a:solidFill>
                <a:latin typeface="Times New Roman" panose="02020603050405020304" pitchFamily="18" charset="0"/>
                <a:cs typeface="Times New Roman" panose="02020603050405020304" pitchFamily="18" charset="0"/>
              </a:rPr>
              <a:t>-</a:t>
            </a:r>
            <a:r>
              <a:rPr lang="en-US" sz="1400" dirty="0">
                <a:solidFill>
                  <a:srgbClr val="FF0000"/>
                </a:solidFill>
                <a:latin typeface="Times New Roman" panose="02020603050405020304" pitchFamily="18" charset="0"/>
                <a:cs typeface="Times New Roman" panose="02020603050405020304" pitchFamily="18" charset="0"/>
              </a:rPr>
              <a:t> </a:t>
            </a:r>
          </a:p>
        </p:txBody>
      </p:sp>
      <p:sp>
        <p:nvSpPr>
          <p:cNvPr id="489" name="Rectangle 488">
            <a:extLst>
              <a:ext uri="{FF2B5EF4-FFF2-40B4-BE49-F238E27FC236}">
                <a16:creationId xmlns:a16="http://schemas.microsoft.com/office/drawing/2014/main" id="{82F15559-DEE4-E448-A166-48E96E918F9A}"/>
              </a:ext>
            </a:extLst>
          </p:cNvPr>
          <p:cNvSpPr/>
          <p:nvPr/>
        </p:nvSpPr>
        <p:spPr>
          <a:xfrm>
            <a:off x="1779503" y="1975772"/>
            <a:ext cx="396262" cy="369332"/>
          </a:xfrm>
          <a:prstGeom prst="rect">
            <a:avLst/>
          </a:prstGeom>
        </p:spPr>
        <p:txBody>
          <a:bodyPr wrap="none">
            <a:spAutoFit/>
          </a:bodyPr>
          <a:lstStyle/>
          <a:p>
            <a:r>
              <a:rPr lang="en-US" b="1" dirty="0">
                <a:solidFill>
                  <a:srgbClr val="FF0000"/>
                </a:solidFill>
                <a:latin typeface="Times New Roman" panose="02020603050405020304" pitchFamily="18" charset="0"/>
                <a:cs typeface="Times New Roman" panose="02020603050405020304" pitchFamily="18" charset="0"/>
              </a:rPr>
              <a:t>e</a:t>
            </a:r>
            <a:r>
              <a:rPr lang="en-US" b="1" baseline="30000" dirty="0">
                <a:solidFill>
                  <a:srgbClr val="FF0000"/>
                </a:solidFill>
                <a:latin typeface="Times New Roman" panose="02020603050405020304" pitchFamily="18" charset="0"/>
                <a:cs typeface="Times New Roman" panose="02020603050405020304" pitchFamily="18" charset="0"/>
              </a:rPr>
              <a:t>-</a:t>
            </a:r>
            <a:r>
              <a:rPr lang="en-US" b="1" dirty="0">
                <a:solidFill>
                  <a:srgbClr val="FF0000"/>
                </a:solidFill>
                <a:latin typeface="Times New Roman" panose="02020603050405020304" pitchFamily="18" charset="0"/>
                <a:cs typeface="Times New Roman" panose="02020603050405020304" pitchFamily="18" charset="0"/>
              </a:rPr>
              <a:t> </a:t>
            </a:r>
            <a:endParaRPr lang="en-US" b="1" dirty="0"/>
          </a:p>
        </p:txBody>
      </p:sp>
      <p:sp>
        <p:nvSpPr>
          <p:cNvPr id="490" name="Text Box 113">
            <a:extLst>
              <a:ext uri="{FF2B5EF4-FFF2-40B4-BE49-F238E27FC236}">
                <a16:creationId xmlns:a16="http://schemas.microsoft.com/office/drawing/2014/main" id="{FE93E8C0-4D5F-0F42-8141-EB15BD9EDC69}"/>
              </a:ext>
            </a:extLst>
          </p:cNvPr>
          <p:cNvSpPr txBox="1">
            <a:spLocks noChangeAspect="1" noChangeArrowheads="1"/>
          </p:cNvSpPr>
          <p:nvPr/>
        </p:nvSpPr>
        <p:spPr bwMode="auto">
          <a:xfrm flipH="1">
            <a:off x="64814" y="1427897"/>
            <a:ext cx="1215333" cy="307777"/>
          </a:xfrm>
          <a:prstGeom prst="rect">
            <a:avLst/>
          </a:prstGeom>
          <a:noFill/>
          <a:ln w="9525">
            <a:noFill/>
            <a:miter lim="800000"/>
            <a:headEnd/>
            <a:tailEnd/>
          </a:ln>
        </p:spPr>
        <p:txBody>
          <a:bodyPr wrap="none">
            <a:prstTxWarp prst="textNoShape">
              <a:avLst/>
            </a:prstTxWarp>
            <a:spAutoFit/>
          </a:bodyPr>
          <a:lstStyle/>
          <a:p>
            <a:pPr eaLnBrk="0" hangingPunct="0"/>
            <a:r>
              <a:rPr lang="en-US" sz="1400" dirty="0">
                <a:solidFill>
                  <a:srgbClr val="FF0000"/>
                </a:solidFill>
                <a:latin typeface="Times New Roman" panose="02020603050405020304" pitchFamily="18" charset="0"/>
                <a:cs typeface="Times New Roman" panose="02020603050405020304" pitchFamily="18" charset="0"/>
              </a:rPr>
              <a:t>2 GeV  </a:t>
            </a:r>
            <a:r>
              <a:rPr lang="en-US" sz="1400" dirty="0" err="1">
                <a:solidFill>
                  <a:srgbClr val="FF0000"/>
                </a:solidFill>
                <a:latin typeface="Times New Roman" panose="02020603050405020304" pitchFamily="18" charset="0"/>
                <a:cs typeface="Times New Roman" panose="02020603050405020304" pitchFamily="18" charset="0"/>
              </a:rPr>
              <a:t>decel</a:t>
            </a:r>
            <a:r>
              <a:rPr lang="en-US" sz="1400" dirty="0">
                <a:solidFill>
                  <a:srgbClr val="FF0000"/>
                </a:solidFill>
                <a:latin typeface="Times New Roman" panose="02020603050405020304" pitchFamily="18" charset="0"/>
                <a:cs typeface="Times New Roman" panose="02020603050405020304" pitchFamily="18" charset="0"/>
              </a:rPr>
              <a:t>. </a:t>
            </a:r>
          </a:p>
        </p:txBody>
      </p:sp>
      <p:sp>
        <p:nvSpPr>
          <p:cNvPr id="491" name="Text Box 113">
            <a:extLst>
              <a:ext uri="{FF2B5EF4-FFF2-40B4-BE49-F238E27FC236}">
                <a16:creationId xmlns:a16="http://schemas.microsoft.com/office/drawing/2014/main" id="{0B3E0FCC-4775-AF4F-B640-785B78632721}"/>
              </a:ext>
            </a:extLst>
          </p:cNvPr>
          <p:cNvSpPr txBox="1">
            <a:spLocks noChangeAspect="1" noChangeArrowheads="1"/>
          </p:cNvSpPr>
          <p:nvPr/>
        </p:nvSpPr>
        <p:spPr bwMode="auto">
          <a:xfrm flipH="1">
            <a:off x="79908" y="2483189"/>
            <a:ext cx="1439753" cy="307777"/>
          </a:xfrm>
          <a:prstGeom prst="rect">
            <a:avLst/>
          </a:prstGeom>
          <a:noFill/>
          <a:ln w="9525">
            <a:noFill/>
            <a:miter lim="800000"/>
            <a:headEnd/>
            <a:tailEnd/>
          </a:ln>
        </p:spPr>
        <p:txBody>
          <a:bodyPr wrap="none">
            <a:prstTxWarp prst="textNoShape">
              <a:avLst/>
            </a:prstTxWarp>
            <a:spAutoFit/>
          </a:bodyPr>
          <a:lstStyle/>
          <a:p>
            <a:pPr eaLnBrk="0" hangingPunct="0"/>
            <a:r>
              <a:rPr lang="en-US" sz="1400" dirty="0">
                <a:solidFill>
                  <a:srgbClr val="FF0000"/>
                </a:solidFill>
                <a:latin typeface="Times New Roman" panose="02020603050405020304" pitchFamily="18" charset="0"/>
                <a:cs typeface="Times New Roman" panose="02020603050405020304" pitchFamily="18" charset="0"/>
              </a:rPr>
              <a:t>37.7 GeV  </a:t>
            </a:r>
            <a:r>
              <a:rPr lang="en-US" sz="1400" dirty="0" err="1">
                <a:solidFill>
                  <a:srgbClr val="FF0000"/>
                </a:solidFill>
                <a:latin typeface="Times New Roman" panose="02020603050405020304" pitchFamily="18" charset="0"/>
                <a:cs typeface="Times New Roman" panose="02020603050405020304" pitchFamily="18" charset="0"/>
              </a:rPr>
              <a:t>decel</a:t>
            </a:r>
            <a:r>
              <a:rPr lang="en-US" sz="1400" dirty="0">
                <a:solidFill>
                  <a:srgbClr val="FF0000"/>
                </a:solidFill>
                <a:latin typeface="Times New Roman" panose="02020603050405020304" pitchFamily="18" charset="0"/>
                <a:cs typeface="Times New Roman" panose="02020603050405020304" pitchFamily="18" charset="0"/>
              </a:rPr>
              <a:t>.</a:t>
            </a:r>
          </a:p>
        </p:txBody>
      </p:sp>
      <p:sp>
        <p:nvSpPr>
          <p:cNvPr id="492" name="Text Box 119">
            <a:extLst>
              <a:ext uri="{FF2B5EF4-FFF2-40B4-BE49-F238E27FC236}">
                <a16:creationId xmlns:a16="http://schemas.microsoft.com/office/drawing/2014/main" id="{C5F2CBEA-B40F-BF41-A63E-A6A0F8D600C3}"/>
              </a:ext>
            </a:extLst>
          </p:cNvPr>
          <p:cNvSpPr txBox="1">
            <a:spLocks noChangeAspect="1" noChangeArrowheads="1"/>
          </p:cNvSpPr>
          <p:nvPr/>
        </p:nvSpPr>
        <p:spPr bwMode="auto">
          <a:xfrm flipH="1">
            <a:off x="93849" y="2794536"/>
            <a:ext cx="1430135" cy="307777"/>
          </a:xfrm>
          <a:prstGeom prst="rect">
            <a:avLst/>
          </a:prstGeom>
          <a:noFill/>
          <a:ln w="9525">
            <a:noFill/>
            <a:miter lim="800000"/>
            <a:headEnd/>
            <a:tailEnd/>
          </a:ln>
        </p:spPr>
        <p:txBody>
          <a:bodyPr wrap="none">
            <a:prstTxWarp prst="textNoShape">
              <a:avLst/>
            </a:prstTxWarp>
            <a:spAutoFit/>
          </a:bodyPr>
          <a:lstStyle/>
          <a:p>
            <a:pPr eaLnBrk="0" hangingPunct="0"/>
            <a:r>
              <a:rPr lang="en-US" sz="1400" dirty="0">
                <a:solidFill>
                  <a:srgbClr val="FF0000"/>
                </a:solidFill>
                <a:latin typeface="Times New Roman" panose="02020603050405020304" pitchFamily="18" charset="0"/>
                <a:cs typeface="Times New Roman" panose="02020603050405020304" pitchFamily="18" charset="0"/>
              </a:rPr>
              <a:t>48.5  GeV  accel.</a:t>
            </a:r>
          </a:p>
        </p:txBody>
      </p:sp>
      <p:sp>
        <p:nvSpPr>
          <p:cNvPr id="493" name="Text Box 119">
            <a:extLst>
              <a:ext uri="{FF2B5EF4-FFF2-40B4-BE49-F238E27FC236}">
                <a16:creationId xmlns:a16="http://schemas.microsoft.com/office/drawing/2014/main" id="{567E2573-0D27-1047-A543-6EC8B211DB2C}"/>
              </a:ext>
            </a:extLst>
          </p:cNvPr>
          <p:cNvSpPr txBox="1">
            <a:spLocks noChangeAspect="1" noChangeArrowheads="1"/>
          </p:cNvSpPr>
          <p:nvPr/>
        </p:nvSpPr>
        <p:spPr bwMode="auto">
          <a:xfrm flipH="1">
            <a:off x="79908" y="3384592"/>
            <a:ext cx="1519903" cy="307777"/>
          </a:xfrm>
          <a:prstGeom prst="rect">
            <a:avLst/>
          </a:prstGeom>
          <a:noFill/>
          <a:ln w="9525">
            <a:noFill/>
            <a:miter lim="800000"/>
            <a:headEnd/>
            <a:tailEnd/>
          </a:ln>
        </p:spPr>
        <p:txBody>
          <a:bodyPr wrap="none">
            <a:prstTxWarp prst="textNoShape">
              <a:avLst/>
            </a:prstTxWarp>
            <a:spAutoFit/>
          </a:bodyPr>
          <a:lstStyle/>
          <a:p>
            <a:pPr eaLnBrk="0" hangingPunct="0"/>
            <a:r>
              <a:rPr lang="en-US" sz="1400" dirty="0">
                <a:solidFill>
                  <a:srgbClr val="FF0000"/>
                </a:solidFill>
                <a:latin typeface="Times New Roman" panose="02020603050405020304" pitchFamily="18" charset="0"/>
                <a:cs typeface="Times New Roman" panose="02020603050405020304" pitchFamily="18" charset="0"/>
              </a:rPr>
              <a:t>94.86  GeV  accel.</a:t>
            </a:r>
          </a:p>
        </p:txBody>
      </p:sp>
      <p:sp>
        <p:nvSpPr>
          <p:cNvPr id="494" name="Text Box 113">
            <a:extLst>
              <a:ext uri="{FF2B5EF4-FFF2-40B4-BE49-F238E27FC236}">
                <a16:creationId xmlns:a16="http://schemas.microsoft.com/office/drawing/2014/main" id="{3F67BE65-AE03-9E4F-ABD5-72946E35367A}"/>
              </a:ext>
            </a:extLst>
          </p:cNvPr>
          <p:cNvSpPr txBox="1">
            <a:spLocks noChangeAspect="1" noChangeArrowheads="1"/>
          </p:cNvSpPr>
          <p:nvPr/>
        </p:nvSpPr>
        <p:spPr bwMode="auto">
          <a:xfrm flipH="1">
            <a:off x="89039" y="3064682"/>
            <a:ext cx="1484637" cy="307777"/>
          </a:xfrm>
          <a:prstGeom prst="rect">
            <a:avLst/>
          </a:prstGeom>
          <a:noFill/>
          <a:ln w="9525">
            <a:noFill/>
            <a:miter lim="800000"/>
            <a:headEnd/>
            <a:tailEnd/>
          </a:ln>
        </p:spPr>
        <p:txBody>
          <a:bodyPr wrap="none">
            <a:prstTxWarp prst="textNoShape">
              <a:avLst/>
            </a:prstTxWarp>
            <a:spAutoFit/>
          </a:bodyPr>
          <a:lstStyle/>
          <a:p>
            <a:pPr eaLnBrk="0" hangingPunct="0"/>
            <a:r>
              <a:rPr lang="en-US" sz="1400" dirty="0">
                <a:solidFill>
                  <a:srgbClr val="FF0000"/>
                </a:solidFill>
                <a:latin typeface="Times New Roman" panose="02020603050405020304" pitchFamily="18" charset="0"/>
                <a:cs typeface="Times New Roman" panose="02020603050405020304" pitchFamily="18" charset="0"/>
              </a:rPr>
              <a:t>84.33 GeV  </a:t>
            </a:r>
            <a:r>
              <a:rPr lang="en-US" sz="1400" dirty="0" err="1">
                <a:solidFill>
                  <a:srgbClr val="FF0000"/>
                </a:solidFill>
                <a:latin typeface="Times New Roman" panose="02020603050405020304" pitchFamily="18" charset="0"/>
                <a:cs typeface="Times New Roman" panose="02020603050405020304" pitchFamily="18" charset="0"/>
              </a:rPr>
              <a:t>decel</a:t>
            </a:r>
            <a:r>
              <a:rPr lang="en-US" sz="1400" dirty="0">
                <a:solidFill>
                  <a:srgbClr val="FF0000"/>
                </a:solidFill>
                <a:latin typeface="Times New Roman" panose="02020603050405020304" pitchFamily="18" charset="0"/>
                <a:cs typeface="Times New Roman" panose="02020603050405020304" pitchFamily="18" charset="0"/>
              </a:rPr>
              <a:t>.</a:t>
            </a:r>
          </a:p>
        </p:txBody>
      </p:sp>
      <p:sp>
        <p:nvSpPr>
          <p:cNvPr id="495" name="Text Box 113">
            <a:extLst>
              <a:ext uri="{FF2B5EF4-FFF2-40B4-BE49-F238E27FC236}">
                <a16:creationId xmlns:a16="http://schemas.microsoft.com/office/drawing/2014/main" id="{3807CB60-E2CE-6543-B204-B7FAEA2D4D26}"/>
              </a:ext>
            </a:extLst>
          </p:cNvPr>
          <p:cNvSpPr txBox="1">
            <a:spLocks noChangeAspect="1" noChangeArrowheads="1"/>
          </p:cNvSpPr>
          <p:nvPr/>
        </p:nvSpPr>
        <p:spPr bwMode="auto">
          <a:xfrm flipH="1">
            <a:off x="79908" y="3713399"/>
            <a:ext cx="1574405" cy="307777"/>
          </a:xfrm>
          <a:prstGeom prst="rect">
            <a:avLst/>
          </a:prstGeom>
          <a:noFill/>
          <a:ln w="9525">
            <a:noFill/>
            <a:miter lim="800000"/>
            <a:headEnd/>
            <a:tailEnd/>
          </a:ln>
        </p:spPr>
        <p:txBody>
          <a:bodyPr wrap="none">
            <a:prstTxWarp prst="textNoShape">
              <a:avLst/>
            </a:prstTxWarp>
            <a:spAutoFit/>
          </a:bodyPr>
          <a:lstStyle/>
          <a:p>
            <a:pPr eaLnBrk="0" hangingPunct="0"/>
            <a:r>
              <a:rPr lang="en-US" sz="1400" dirty="0">
                <a:solidFill>
                  <a:srgbClr val="FF0000"/>
                </a:solidFill>
                <a:latin typeface="Times New Roman" panose="02020603050405020304" pitchFamily="18" charset="0"/>
                <a:cs typeface="Times New Roman" panose="02020603050405020304" pitchFamily="18" charset="0"/>
              </a:rPr>
              <a:t>131.85 GeV  </a:t>
            </a:r>
            <a:r>
              <a:rPr lang="en-US" sz="1400" dirty="0" err="1">
                <a:solidFill>
                  <a:srgbClr val="FF0000"/>
                </a:solidFill>
                <a:latin typeface="Times New Roman" panose="02020603050405020304" pitchFamily="18" charset="0"/>
                <a:cs typeface="Times New Roman" panose="02020603050405020304" pitchFamily="18" charset="0"/>
              </a:rPr>
              <a:t>decel</a:t>
            </a:r>
            <a:r>
              <a:rPr lang="en-US" sz="1400" dirty="0">
                <a:solidFill>
                  <a:srgbClr val="FF0000"/>
                </a:solidFill>
                <a:latin typeface="Times New Roman" panose="02020603050405020304" pitchFamily="18" charset="0"/>
                <a:cs typeface="Times New Roman" panose="02020603050405020304" pitchFamily="18" charset="0"/>
              </a:rPr>
              <a:t>.</a:t>
            </a:r>
          </a:p>
        </p:txBody>
      </p:sp>
      <p:sp>
        <p:nvSpPr>
          <p:cNvPr id="496" name="Text Box 119">
            <a:extLst>
              <a:ext uri="{FF2B5EF4-FFF2-40B4-BE49-F238E27FC236}">
                <a16:creationId xmlns:a16="http://schemas.microsoft.com/office/drawing/2014/main" id="{10316937-E25F-0947-9490-3D62960333EC}"/>
              </a:ext>
            </a:extLst>
          </p:cNvPr>
          <p:cNvSpPr txBox="1">
            <a:spLocks noChangeAspect="1" noChangeArrowheads="1"/>
          </p:cNvSpPr>
          <p:nvPr/>
        </p:nvSpPr>
        <p:spPr bwMode="auto">
          <a:xfrm flipH="1">
            <a:off x="62274" y="4107807"/>
            <a:ext cx="1609671" cy="307777"/>
          </a:xfrm>
          <a:prstGeom prst="rect">
            <a:avLst/>
          </a:prstGeom>
          <a:noFill/>
          <a:ln w="9525">
            <a:noFill/>
            <a:miter lim="800000"/>
            <a:headEnd/>
            <a:tailEnd/>
          </a:ln>
        </p:spPr>
        <p:txBody>
          <a:bodyPr wrap="none">
            <a:prstTxWarp prst="textNoShape">
              <a:avLst/>
            </a:prstTxWarp>
            <a:spAutoFit/>
          </a:bodyPr>
          <a:lstStyle/>
          <a:p>
            <a:pPr eaLnBrk="0" hangingPunct="0"/>
            <a:r>
              <a:rPr lang="en-US" sz="1400" dirty="0">
                <a:solidFill>
                  <a:srgbClr val="FF0000"/>
                </a:solidFill>
                <a:latin typeface="Times New Roman" panose="02020603050405020304" pitchFamily="18" charset="0"/>
                <a:cs typeface="Times New Roman" panose="02020603050405020304" pitchFamily="18" charset="0"/>
              </a:rPr>
              <a:t>140.24  GeV  accel.</a:t>
            </a:r>
          </a:p>
        </p:txBody>
      </p:sp>
      <p:cxnSp>
        <p:nvCxnSpPr>
          <p:cNvPr id="499" name="Straight Arrow Connector 498">
            <a:extLst>
              <a:ext uri="{FF2B5EF4-FFF2-40B4-BE49-F238E27FC236}">
                <a16:creationId xmlns:a16="http://schemas.microsoft.com/office/drawing/2014/main" id="{C5EEE2F3-78DB-F741-AB4E-4BA8CA96860E}"/>
              </a:ext>
            </a:extLst>
          </p:cNvPr>
          <p:cNvCxnSpPr>
            <a:cxnSpLocks/>
            <a:endCxn id="244" idx="1"/>
          </p:cNvCxnSpPr>
          <p:nvPr/>
        </p:nvCxnSpPr>
        <p:spPr>
          <a:xfrm>
            <a:off x="5571241" y="1427897"/>
            <a:ext cx="465074" cy="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6391471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97F257-EC2D-5D48-BB0B-D4CD8DACF810}"/>
              </a:ext>
            </a:extLst>
          </p:cNvPr>
          <p:cNvSpPr>
            <a:spLocks noGrp="1"/>
          </p:cNvSpPr>
          <p:nvPr>
            <p:ph type="title"/>
          </p:nvPr>
        </p:nvSpPr>
        <p:spPr>
          <a:xfrm>
            <a:off x="501650" y="1"/>
            <a:ext cx="7886700" cy="1016000"/>
          </a:xfrm>
        </p:spPr>
        <p:txBody>
          <a:bodyPr/>
          <a:lstStyle/>
          <a:p>
            <a:r>
              <a:rPr lang="en-US" dirty="0"/>
              <a:t>Preliminary conclusions</a:t>
            </a:r>
          </a:p>
        </p:txBody>
      </p:sp>
      <p:sp>
        <p:nvSpPr>
          <p:cNvPr id="3" name="Content Placeholder 2">
            <a:extLst>
              <a:ext uri="{FF2B5EF4-FFF2-40B4-BE49-F238E27FC236}">
                <a16:creationId xmlns:a16="http://schemas.microsoft.com/office/drawing/2014/main" id="{C7A9F156-27D7-FD48-BD57-F2968CD5D0F7}"/>
              </a:ext>
            </a:extLst>
          </p:cNvPr>
          <p:cNvSpPr>
            <a:spLocks noGrp="1"/>
          </p:cNvSpPr>
          <p:nvPr>
            <p:ph idx="1"/>
          </p:nvPr>
        </p:nvSpPr>
        <p:spPr>
          <a:xfrm>
            <a:off x="228600" y="1275822"/>
            <a:ext cx="8261350" cy="4972578"/>
          </a:xfrm>
        </p:spPr>
        <p:txBody>
          <a:bodyPr>
            <a:normAutofit fontScale="92500"/>
          </a:bodyPr>
          <a:lstStyle/>
          <a:p>
            <a:r>
              <a:rPr lang="en-US" dirty="0"/>
              <a:t>ERL option, in combination with 2 GeV cooler rings, would be advantageous for FCC </a:t>
            </a:r>
            <a:r>
              <a:rPr lang="en-US" dirty="0" err="1"/>
              <a:t>ee</a:t>
            </a:r>
            <a:r>
              <a:rPr lang="en-US" dirty="0"/>
              <a:t> high energy operation</a:t>
            </a:r>
          </a:p>
          <a:p>
            <a:r>
              <a:rPr lang="en-US" dirty="0"/>
              <a:t>This option allows both significant (6-fold  to 10-fold) reduction in required RF power while delivering higher luminosities at top energies </a:t>
            </a:r>
          </a:p>
          <a:p>
            <a:r>
              <a:rPr lang="en-US" dirty="0"/>
              <a:t>This scheme does not have advantages at lowest FCC </a:t>
            </a:r>
            <a:r>
              <a:rPr lang="en-US" dirty="0" err="1"/>
              <a:t>ee</a:t>
            </a:r>
            <a:r>
              <a:rPr lang="en-US" dirty="0"/>
              <a:t> energy of 46.5 GeV</a:t>
            </a:r>
          </a:p>
          <a:p>
            <a:r>
              <a:rPr lang="en-US" dirty="0"/>
              <a:t>There is clearly no problem with beam stability in ERL – the average current is very low. Modern HOM dumpers will be sufficient to keep beams stable.</a:t>
            </a:r>
          </a:p>
          <a:p>
            <a:r>
              <a:rPr lang="en-US" dirty="0"/>
              <a:t>We did not find – so far – any showstoppers for this version of FCC </a:t>
            </a:r>
            <a:r>
              <a:rPr lang="en-US" dirty="0" err="1"/>
              <a:t>ee</a:t>
            </a:r>
            <a:endParaRPr lang="en-US" dirty="0"/>
          </a:p>
          <a:p>
            <a:endParaRPr lang="en-US" dirty="0"/>
          </a:p>
        </p:txBody>
      </p:sp>
    </p:spTree>
    <p:extLst>
      <p:ext uri="{BB962C8B-B14F-4D97-AF65-F5344CB8AC3E}">
        <p14:creationId xmlns:p14="http://schemas.microsoft.com/office/powerpoint/2010/main" val="132476492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8667" y="0"/>
            <a:ext cx="8382000" cy="609600"/>
          </a:xfrm>
        </p:spPr>
        <p:txBody>
          <a:bodyPr>
            <a:normAutofit fontScale="90000"/>
          </a:bodyPr>
          <a:lstStyle/>
          <a:p>
            <a:pPr algn="ctr"/>
            <a:r>
              <a:rPr lang="en-US" dirty="0"/>
              <a:t>Our approach: ERL with cooling rings</a:t>
            </a:r>
          </a:p>
        </p:txBody>
      </p:sp>
      <p:sp>
        <p:nvSpPr>
          <p:cNvPr id="5" name="Content Placeholder 2"/>
          <p:cNvSpPr txBox="1">
            <a:spLocks/>
          </p:cNvSpPr>
          <p:nvPr/>
        </p:nvSpPr>
        <p:spPr>
          <a:xfrm>
            <a:off x="129117" y="609600"/>
            <a:ext cx="8801100" cy="790573"/>
          </a:xfrm>
          <a:prstGeom prst="rect">
            <a:avLst/>
          </a:prstGeom>
        </p:spPr>
        <p:txBody>
          <a:bodyPr/>
          <a:lstStyle>
            <a:lvl1pPr marL="342900" indent="-342900" algn="l" rtl="0" eaLnBrk="0" fontAlgn="base" hangingPunct="0">
              <a:spcBef>
                <a:spcPct val="20000"/>
              </a:spcBef>
              <a:spcAft>
                <a:spcPct val="0"/>
              </a:spcAft>
              <a:buClr>
                <a:srgbClr val="0000FF"/>
              </a:buClr>
              <a:buSzPct val="100000"/>
              <a:buFont typeface="Wingdings" charset="2"/>
              <a:buChar char="q"/>
              <a:defRPr sz="2200" b="1" i="0">
                <a:solidFill>
                  <a:schemeClr val="tx1"/>
                </a:solidFill>
                <a:latin typeface="Comic Sans MS Bold"/>
                <a:ea typeface="+mn-ea"/>
                <a:cs typeface="Comic Sans MS Bold"/>
              </a:defRPr>
            </a:lvl1pPr>
            <a:lvl2pPr marL="742950" indent="-285750" algn="l" rtl="0" eaLnBrk="0" fontAlgn="base" hangingPunct="0">
              <a:spcBef>
                <a:spcPct val="20000"/>
              </a:spcBef>
              <a:spcAft>
                <a:spcPct val="0"/>
              </a:spcAft>
              <a:buClr>
                <a:srgbClr val="0000FF"/>
              </a:buClr>
              <a:buSzPct val="100000"/>
              <a:buFont typeface="Wingdings" charset="2"/>
              <a:buChar char="Ø"/>
              <a:defRPr sz="2000" b="1" i="0">
                <a:solidFill>
                  <a:schemeClr val="tx1"/>
                </a:solidFill>
                <a:latin typeface="Comic Sans MS Bold"/>
                <a:ea typeface="+mn-ea"/>
                <a:cs typeface="Comic Sans MS Bold"/>
              </a:defRPr>
            </a:lvl2pPr>
            <a:lvl3pPr marL="1085850" indent="-228600" algn="l" rtl="0" eaLnBrk="0" fontAlgn="base" hangingPunct="0">
              <a:lnSpc>
                <a:spcPct val="80000"/>
              </a:lnSpc>
              <a:spcBef>
                <a:spcPct val="20000"/>
              </a:spcBef>
              <a:spcAft>
                <a:spcPct val="0"/>
              </a:spcAft>
              <a:buClr>
                <a:srgbClr val="0000FF"/>
              </a:buClr>
              <a:buSzPct val="110000"/>
              <a:buFont typeface="Courier New"/>
              <a:buChar char="o"/>
              <a:defRPr b="1" i="0">
                <a:solidFill>
                  <a:schemeClr val="tx1"/>
                </a:solidFill>
                <a:latin typeface="Comic Sans MS Bold"/>
                <a:ea typeface="+mn-ea"/>
                <a:cs typeface="Comic Sans MS Bold"/>
              </a:defRPr>
            </a:lvl3pPr>
            <a:lvl4pPr marL="1428750" indent="-228600" algn="l" rtl="0" eaLnBrk="0" fontAlgn="base" hangingPunct="0">
              <a:lnSpc>
                <a:spcPct val="80000"/>
              </a:lnSpc>
              <a:spcBef>
                <a:spcPct val="20000"/>
              </a:spcBef>
              <a:spcAft>
                <a:spcPct val="0"/>
              </a:spcAft>
              <a:buClr>
                <a:srgbClr val="0000FF"/>
              </a:buClr>
              <a:buSzPct val="100000"/>
              <a:buFont typeface="Wingdings" charset="2"/>
              <a:buChar char="ü"/>
              <a:defRPr sz="1600" b="1" i="0">
                <a:solidFill>
                  <a:schemeClr val="tx1"/>
                </a:solidFill>
                <a:latin typeface="Comic Sans MS Bold"/>
                <a:ea typeface="+mn-ea"/>
                <a:cs typeface="Comic Sans MS Bold"/>
              </a:defRPr>
            </a:lvl4pPr>
            <a:lvl5pPr marL="1771650" indent="-228600" algn="l" rtl="0" eaLnBrk="0" fontAlgn="base" hangingPunct="0">
              <a:lnSpc>
                <a:spcPct val="80000"/>
              </a:lnSpc>
              <a:spcBef>
                <a:spcPct val="20000"/>
              </a:spcBef>
              <a:spcAft>
                <a:spcPct val="0"/>
              </a:spcAft>
              <a:buClr>
                <a:srgbClr val="0000FF"/>
              </a:buClr>
              <a:buSzPct val="100000"/>
              <a:buChar char="-"/>
              <a:defRPr sz="1400" b="1" i="0">
                <a:solidFill>
                  <a:schemeClr val="tx1"/>
                </a:solidFill>
                <a:latin typeface="Comic Sans MS Bold"/>
                <a:ea typeface="+mn-ea"/>
                <a:cs typeface="Comic Sans MS Bold"/>
              </a:defRPr>
            </a:lvl5pPr>
            <a:lvl6pPr marL="2228850" indent="-228600" algn="l" rtl="0" fontAlgn="base">
              <a:lnSpc>
                <a:spcPct val="80000"/>
              </a:lnSpc>
              <a:spcBef>
                <a:spcPct val="20000"/>
              </a:spcBef>
              <a:spcAft>
                <a:spcPct val="0"/>
              </a:spcAft>
              <a:buClr>
                <a:srgbClr val="042B7F"/>
              </a:buClr>
              <a:buSzPct val="90000"/>
              <a:buChar char="-"/>
              <a:defRPr>
                <a:solidFill>
                  <a:schemeClr val="tx1"/>
                </a:solidFill>
                <a:latin typeface="+mn-lt"/>
                <a:ea typeface="+mn-ea"/>
              </a:defRPr>
            </a:lvl6pPr>
            <a:lvl7pPr marL="2686050" indent="-228600" algn="l" rtl="0" fontAlgn="base">
              <a:lnSpc>
                <a:spcPct val="80000"/>
              </a:lnSpc>
              <a:spcBef>
                <a:spcPct val="20000"/>
              </a:spcBef>
              <a:spcAft>
                <a:spcPct val="0"/>
              </a:spcAft>
              <a:buClr>
                <a:srgbClr val="042B7F"/>
              </a:buClr>
              <a:buSzPct val="90000"/>
              <a:buChar char="-"/>
              <a:defRPr>
                <a:solidFill>
                  <a:schemeClr val="tx1"/>
                </a:solidFill>
                <a:latin typeface="+mn-lt"/>
                <a:ea typeface="+mn-ea"/>
              </a:defRPr>
            </a:lvl7pPr>
            <a:lvl8pPr marL="3143250" indent="-228600" algn="l" rtl="0" fontAlgn="base">
              <a:lnSpc>
                <a:spcPct val="80000"/>
              </a:lnSpc>
              <a:spcBef>
                <a:spcPct val="20000"/>
              </a:spcBef>
              <a:spcAft>
                <a:spcPct val="0"/>
              </a:spcAft>
              <a:buClr>
                <a:srgbClr val="042B7F"/>
              </a:buClr>
              <a:buSzPct val="90000"/>
              <a:buChar char="-"/>
              <a:defRPr>
                <a:solidFill>
                  <a:schemeClr val="tx1"/>
                </a:solidFill>
                <a:latin typeface="+mn-lt"/>
                <a:ea typeface="+mn-ea"/>
              </a:defRPr>
            </a:lvl8pPr>
            <a:lvl9pPr marL="3600450" indent="-228600" algn="l" rtl="0" fontAlgn="base">
              <a:lnSpc>
                <a:spcPct val="80000"/>
              </a:lnSpc>
              <a:spcBef>
                <a:spcPct val="20000"/>
              </a:spcBef>
              <a:spcAft>
                <a:spcPct val="0"/>
              </a:spcAft>
              <a:buClr>
                <a:srgbClr val="042B7F"/>
              </a:buClr>
              <a:buSzPct val="90000"/>
              <a:buChar char="-"/>
              <a:defRPr>
                <a:solidFill>
                  <a:schemeClr val="tx1"/>
                </a:solidFill>
                <a:latin typeface="+mn-lt"/>
                <a:ea typeface="+mn-ea"/>
              </a:defRPr>
            </a:lvl9pPr>
          </a:lstStyle>
          <a:p>
            <a:pPr marL="457200" lvl="1" indent="0" algn="ctr" eaLnBrk="1" hangingPunct="1">
              <a:spcAft>
                <a:spcPts val="600"/>
              </a:spcAft>
              <a:buNone/>
            </a:pPr>
            <a:r>
              <a:rPr lang="en-US" sz="3200" dirty="0">
                <a:solidFill>
                  <a:srgbClr val="0000FF"/>
                </a:solidFill>
                <a:latin typeface="Times New Roman" panose="02020603050405020304" pitchFamily="18" charset="0"/>
                <a:cs typeface="Times New Roman" panose="02020603050405020304" pitchFamily="18" charset="0"/>
              </a:rPr>
              <a:t>Avoid accesses</a:t>
            </a:r>
          </a:p>
          <a:p>
            <a:pPr algn="ctr" eaLnBrk="1" hangingPunct="1">
              <a:spcAft>
                <a:spcPts val="600"/>
              </a:spcAft>
            </a:pPr>
            <a:endParaRPr lang="en-US" sz="1100" dirty="0">
              <a:solidFill>
                <a:srgbClr val="0000FF"/>
              </a:solidFill>
              <a:latin typeface="Times New Roman" panose="02020603050405020304" pitchFamily="18" charset="0"/>
              <a:cs typeface="Times New Roman" panose="02020603050405020304" pitchFamily="18" charset="0"/>
            </a:endParaRPr>
          </a:p>
        </p:txBody>
      </p:sp>
      <p:pic>
        <p:nvPicPr>
          <p:cNvPr id="6" name="Picture 5" descr="image001.jpg"/>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798406" y="1552787"/>
            <a:ext cx="7532794" cy="4560798"/>
          </a:xfrm>
          <a:prstGeom prst="rect">
            <a:avLst/>
          </a:prstGeom>
        </p:spPr>
      </p:pic>
    </p:spTree>
    <p:extLst>
      <p:ext uri="{BB962C8B-B14F-4D97-AF65-F5344CB8AC3E}">
        <p14:creationId xmlns:p14="http://schemas.microsoft.com/office/powerpoint/2010/main" val="2293786804"/>
      </p:ext>
    </p:extLst>
  </p:cSld>
  <p:clrMapOvr>
    <a:masterClrMapping/>
  </p:clrMapOvr>
  <mc:AlternateContent xmlns:mc="http://schemas.openxmlformats.org/markup-compatibility/2006" xmlns:p14="http://schemas.microsoft.com/office/powerpoint/2010/main">
    <mc:Choice Requires="p14">
      <p:transition>
        <p14:prism/>
      </p:transition>
    </mc:Choice>
    <mc:Fallback xmlns="">
      <p:transition xmlns:p14="http://schemas.microsoft.com/office/powerpoint/2010/main">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5" name="Picture 1" descr="/var/folders/6l/gxr9g5q97tn181pg0_00hck40000gn/T/com.microsoft.Powerpoint/WebArchiveCopyPasteTempFiles/Screen%20Shot%202017-11-10%20at%2012.28.43.png">
            <a:extLst>
              <a:ext uri="{FF2B5EF4-FFF2-40B4-BE49-F238E27FC236}">
                <a16:creationId xmlns:a16="http://schemas.microsoft.com/office/drawing/2014/main" id="{B9606B09-E3A9-FC42-AF7C-1B457781204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2261" y="830317"/>
            <a:ext cx="8016408" cy="6027683"/>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a:extLst>
              <a:ext uri="{FF2B5EF4-FFF2-40B4-BE49-F238E27FC236}">
                <a16:creationId xmlns:a16="http://schemas.microsoft.com/office/drawing/2014/main" id="{CE8E774E-4BAA-8B40-8503-F1977559622C}"/>
              </a:ext>
            </a:extLst>
          </p:cNvPr>
          <p:cNvSpPr/>
          <p:nvPr/>
        </p:nvSpPr>
        <p:spPr>
          <a:xfrm>
            <a:off x="572261" y="3195145"/>
            <a:ext cx="7999479" cy="472965"/>
          </a:xfrm>
          <a:prstGeom prst="rect">
            <a:avLst/>
          </a:pr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FA428114-638A-A749-9FFD-97F92E6A2D70}"/>
              </a:ext>
            </a:extLst>
          </p:cNvPr>
          <p:cNvSpPr/>
          <p:nvPr/>
        </p:nvSpPr>
        <p:spPr>
          <a:xfrm>
            <a:off x="589191" y="5328453"/>
            <a:ext cx="7982547" cy="242030"/>
          </a:xfrm>
          <a:prstGeom prst="rect">
            <a:avLst/>
          </a:pr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5807513D-A67A-1C40-9837-8B347C5550B0}"/>
              </a:ext>
            </a:extLst>
          </p:cNvPr>
          <p:cNvSpPr/>
          <p:nvPr/>
        </p:nvSpPr>
        <p:spPr>
          <a:xfrm>
            <a:off x="620415" y="4040935"/>
            <a:ext cx="7903169" cy="242030"/>
          </a:xfrm>
          <a:prstGeom prst="rect">
            <a:avLst/>
          </a:pr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itle 1">
            <a:extLst>
              <a:ext uri="{FF2B5EF4-FFF2-40B4-BE49-F238E27FC236}">
                <a16:creationId xmlns:a16="http://schemas.microsoft.com/office/drawing/2014/main" id="{64F60FB0-21E5-FC4C-AFCC-C0527E8DBEF7}"/>
              </a:ext>
            </a:extLst>
          </p:cNvPr>
          <p:cNvSpPr txBox="1">
            <a:spLocks/>
          </p:cNvSpPr>
          <p:nvPr/>
        </p:nvSpPr>
        <p:spPr>
          <a:xfrm>
            <a:off x="441324" y="0"/>
            <a:ext cx="8261350" cy="830317"/>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Times New Roman" panose="02020603050405020304" pitchFamily="18" charset="0"/>
                <a:ea typeface="+mj-ea"/>
                <a:cs typeface="Times New Roman" panose="02020603050405020304" pitchFamily="18" charset="0"/>
              </a:defRPr>
            </a:lvl1pPr>
          </a:lstStyle>
          <a:p>
            <a:pPr algn="ctr"/>
            <a:r>
              <a:rPr lang="en-US" sz="3200" dirty="0"/>
              <a:t>The ring-ring FCC </a:t>
            </a:r>
            <a:r>
              <a:rPr lang="en-US" sz="3200" dirty="0" err="1"/>
              <a:t>ee</a:t>
            </a:r>
            <a:r>
              <a:rPr lang="en-US" sz="3200" dirty="0"/>
              <a:t> is power hungry</a:t>
            </a:r>
          </a:p>
          <a:p>
            <a:pPr algn="ctr"/>
            <a:r>
              <a:rPr lang="en-US" sz="3200" dirty="0"/>
              <a:t>100 MW SR losses, ~ 200 MW wall plug power</a:t>
            </a:r>
          </a:p>
        </p:txBody>
      </p:sp>
    </p:spTree>
    <p:extLst>
      <p:ext uri="{BB962C8B-B14F-4D97-AF65-F5344CB8AC3E}">
        <p14:creationId xmlns:p14="http://schemas.microsoft.com/office/powerpoint/2010/main" val="157287079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3F983D1B-DE90-5C41-B7AF-E1300D62E65C}"/>
              </a:ext>
            </a:extLst>
          </p:cNvPr>
          <p:cNvPicPr>
            <a:picLocks noChangeAspect="1"/>
          </p:cNvPicPr>
          <p:nvPr/>
        </p:nvPicPr>
        <p:blipFill>
          <a:blip r:embed="rId3"/>
          <a:stretch>
            <a:fillRect/>
          </a:stretch>
        </p:blipFill>
        <p:spPr>
          <a:xfrm>
            <a:off x="-57807" y="1619931"/>
            <a:ext cx="9144000" cy="5268337"/>
          </a:xfrm>
          <a:prstGeom prst="rect">
            <a:avLst/>
          </a:prstGeom>
        </p:spPr>
      </p:pic>
      <p:cxnSp>
        <p:nvCxnSpPr>
          <p:cNvPr id="6" name="Straight Connector 5">
            <a:extLst>
              <a:ext uri="{FF2B5EF4-FFF2-40B4-BE49-F238E27FC236}">
                <a16:creationId xmlns:a16="http://schemas.microsoft.com/office/drawing/2014/main" id="{9F0F6A82-D8C1-F64C-A482-C91F8A70D074}"/>
              </a:ext>
            </a:extLst>
          </p:cNvPr>
          <p:cNvCxnSpPr>
            <a:cxnSpLocks/>
          </p:cNvCxnSpPr>
          <p:nvPr/>
        </p:nvCxnSpPr>
        <p:spPr>
          <a:xfrm flipV="1">
            <a:off x="2583573" y="3394839"/>
            <a:ext cx="0" cy="2468606"/>
          </a:xfrm>
          <a:prstGeom prst="line">
            <a:avLst/>
          </a:prstGeom>
        </p:spPr>
        <p:style>
          <a:lnRef idx="1">
            <a:schemeClr val="accent1"/>
          </a:lnRef>
          <a:fillRef idx="0">
            <a:schemeClr val="accent1"/>
          </a:fillRef>
          <a:effectRef idx="0">
            <a:schemeClr val="accent1"/>
          </a:effectRef>
          <a:fontRef idx="minor">
            <a:schemeClr val="tx1"/>
          </a:fontRef>
        </p:style>
      </p:cxnSp>
      <p:sp>
        <p:nvSpPr>
          <p:cNvPr id="7" name="Rectangle 6">
            <a:extLst>
              <a:ext uri="{FF2B5EF4-FFF2-40B4-BE49-F238E27FC236}">
                <a16:creationId xmlns:a16="http://schemas.microsoft.com/office/drawing/2014/main" id="{42F0081A-3EA7-D04E-B4A2-8D317768F303}"/>
              </a:ext>
            </a:extLst>
          </p:cNvPr>
          <p:cNvSpPr/>
          <p:nvPr/>
        </p:nvSpPr>
        <p:spPr>
          <a:xfrm>
            <a:off x="5936034" y="4095718"/>
            <a:ext cx="168165" cy="147145"/>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itle 8">
            <a:extLst>
              <a:ext uri="{FF2B5EF4-FFF2-40B4-BE49-F238E27FC236}">
                <a16:creationId xmlns:a16="http://schemas.microsoft.com/office/drawing/2014/main" id="{A43BD414-8FA3-AA4D-80EE-3157A18A2BE1}"/>
              </a:ext>
            </a:extLst>
          </p:cNvPr>
          <p:cNvSpPr>
            <a:spLocks noGrp="1"/>
          </p:cNvSpPr>
          <p:nvPr>
            <p:ph type="title"/>
          </p:nvPr>
        </p:nvSpPr>
        <p:spPr>
          <a:xfrm>
            <a:off x="57807" y="119030"/>
            <a:ext cx="9028386" cy="1325563"/>
          </a:xfrm>
        </p:spPr>
        <p:txBody>
          <a:bodyPr>
            <a:noAutofit/>
          </a:bodyPr>
          <a:lstStyle/>
          <a:p>
            <a:pPr algn="ctr"/>
            <a:r>
              <a:rPr lang="en-US" sz="2800" dirty="0"/>
              <a:t>What ERL can offer: </a:t>
            </a:r>
            <a:br>
              <a:rPr lang="en-US" sz="2800" dirty="0"/>
            </a:br>
            <a:r>
              <a:rPr lang="en-US" sz="2800" dirty="0">
                <a:solidFill>
                  <a:schemeClr val="accent6">
                    <a:lumMod val="75000"/>
                  </a:schemeClr>
                </a:solidFill>
              </a:rPr>
              <a:t>Green FCC </a:t>
            </a:r>
            <a:r>
              <a:rPr lang="en-US" sz="2800" dirty="0" err="1">
                <a:solidFill>
                  <a:schemeClr val="accent6">
                    <a:lumMod val="75000"/>
                  </a:schemeClr>
                </a:solidFill>
              </a:rPr>
              <a:t>ee</a:t>
            </a:r>
            <a:r>
              <a:rPr lang="en-US" sz="2800" dirty="0">
                <a:solidFill>
                  <a:schemeClr val="accent6">
                    <a:lumMod val="75000"/>
                  </a:schemeClr>
                </a:solidFill>
              </a:rPr>
              <a:t> with 10% of R-R power consumption</a:t>
            </a:r>
            <a:br>
              <a:rPr lang="en-US" sz="2800" dirty="0">
                <a:solidFill>
                  <a:schemeClr val="accent6">
                    <a:lumMod val="75000"/>
                  </a:schemeClr>
                </a:solidFill>
              </a:rPr>
            </a:br>
            <a:br>
              <a:rPr lang="en-US" sz="2800" dirty="0"/>
            </a:br>
            <a:r>
              <a:rPr lang="en-US" sz="2000" dirty="0">
                <a:solidFill>
                  <a:srgbClr val="FF0000"/>
                </a:solidFill>
              </a:rPr>
              <a:t>Note that 100 MW SR power is not what we are proposing*</a:t>
            </a:r>
            <a:endParaRPr lang="en-US" sz="2800" dirty="0">
              <a:solidFill>
                <a:srgbClr val="FF0000"/>
              </a:solidFill>
            </a:endParaRPr>
          </a:p>
        </p:txBody>
      </p:sp>
      <p:sp>
        <p:nvSpPr>
          <p:cNvPr id="12" name="Rectangle 11">
            <a:extLst>
              <a:ext uri="{FF2B5EF4-FFF2-40B4-BE49-F238E27FC236}">
                <a16:creationId xmlns:a16="http://schemas.microsoft.com/office/drawing/2014/main" id="{6BC0F79E-58E4-AD45-A2A1-CDCE00B070C6}"/>
              </a:ext>
            </a:extLst>
          </p:cNvPr>
          <p:cNvSpPr/>
          <p:nvPr/>
        </p:nvSpPr>
        <p:spPr>
          <a:xfrm>
            <a:off x="4918842" y="4761186"/>
            <a:ext cx="168165" cy="147145"/>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FB3C7C49-5339-C44C-9965-686AE8D05205}"/>
              </a:ext>
            </a:extLst>
          </p:cNvPr>
          <p:cNvSpPr/>
          <p:nvPr/>
        </p:nvSpPr>
        <p:spPr>
          <a:xfrm>
            <a:off x="6215581" y="4030790"/>
            <a:ext cx="2115131" cy="276999"/>
          </a:xfrm>
          <a:prstGeom prst="rect">
            <a:avLst/>
          </a:prstGeom>
        </p:spPr>
        <p:txBody>
          <a:bodyPr wrap="none">
            <a:spAutoFit/>
          </a:bodyPr>
          <a:lstStyle/>
          <a:p>
            <a:r>
              <a:rPr lang="en-US" sz="1200" dirty="0">
                <a:solidFill>
                  <a:srgbClr val="00B050"/>
                </a:solidFill>
              </a:rPr>
              <a:t>ERL based FCC </a:t>
            </a:r>
            <a:r>
              <a:rPr lang="en-US" sz="1200" dirty="0" err="1">
                <a:solidFill>
                  <a:srgbClr val="00B050"/>
                </a:solidFill>
              </a:rPr>
              <a:t>ee</a:t>
            </a:r>
            <a:r>
              <a:rPr lang="en-US" sz="1200" dirty="0">
                <a:solidFill>
                  <a:srgbClr val="00B050"/>
                </a:solidFill>
              </a:rPr>
              <a:t> at 10 MW SR</a:t>
            </a:r>
          </a:p>
        </p:txBody>
      </p:sp>
      <p:sp>
        <p:nvSpPr>
          <p:cNvPr id="16" name="Rectangle 15">
            <a:extLst>
              <a:ext uri="{FF2B5EF4-FFF2-40B4-BE49-F238E27FC236}">
                <a16:creationId xmlns:a16="http://schemas.microsoft.com/office/drawing/2014/main" id="{E3EDCA20-08EF-454C-9EA0-D46F7FDB3664}"/>
              </a:ext>
            </a:extLst>
          </p:cNvPr>
          <p:cNvSpPr/>
          <p:nvPr/>
        </p:nvSpPr>
        <p:spPr>
          <a:xfrm>
            <a:off x="4172607" y="4398579"/>
            <a:ext cx="168165" cy="147145"/>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7D230000-A1C2-7A49-9F9D-AF092B913ABE}"/>
              </a:ext>
            </a:extLst>
          </p:cNvPr>
          <p:cNvSpPr/>
          <p:nvPr/>
        </p:nvSpPr>
        <p:spPr>
          <a:xfrm>
            <a:off x="3331778" y="3657598"/>
            <a:ext cx="168165" cy="147145"/>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18E0376F-4228-B74A-B512-CC19E8D49B6F}"/>
              </a:ext>
            </a:extLst>
          </p:cNvPr>
          <p:cNvSpPr/>
          <p:nvPr/>
        </p:nvSpPr>
        <p:spPr>
          <a:xfrm>
            <a:off x="2499490" y="3584025"/>
            <a:ext cx="168165" cy="147145"/>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5B0ADC92-2ED0-7442-9C1C-535BB204DCA3}"/>
              </a:ext>
            </a:extLst>
          </p:cNvPr>
          <p:cNvSpPr/>
          <p:nvPr/>
        </p:nvSpPr>
        <p:spPr>
          <a:xfrm>
            <a:off x="1327587" y="3657598"/>
            <a:ext cx="168165" cy="147145"/>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Freeform 20">
            <a:extLst>
              <a:ext uri="{FF2B5EF4-FFF2-40B4-BE49-F238E27FC236}">
                <a16:creationId xmlns:a16="http://schemas.microsoft.com/office/drawing/2014/main" id="{F43C5724-88FC-9C4F-BA0B-A781F24154E6}"/>
              </a:ext>
            </a:extLst>
          </p:cNvPr>
          <p:cNvSpPr/>
          <p:nvPr/>
        </p:nvSpPr>
        <p:spPr>
          <a:xfrm>
            <a:off x="1408386" y="3641909"/>
            <a:ext cx="3615559" cy="1224382"/>
          </a:xfrm>
          <a:custGeom>
            <a:avLst/>
            <a:gdLst>
              <a:gd name="connsiteX0" fmla="*/ 0 w 3615559"/>
              <a:gd name="connsiteY0" fmla="*/ 77430 h 1202037"/>
              <a:gd name="connsiteX1" fmla="*/ 1187669 w 3615559"/>
              <a:gd name="connsiteY1" fmla="*/ 24878 h 1202037"/>
              <a:gd name="connsiteX2" fmla="*/ 2060028 w 3615559"/>
              <a:gd name="connsiteY2" fmla="*/ 77430 h 1202037"/>
              <a:gd name="connsiteX3" fmla="*/ 2890345 w 3615559"/>
              <a:gd name="connsiteY3" fmla="*/ 834175 h 1202037"/>
              <a:gd name="connsiteX4" fmla="*/ 3615559 w 3615559"/>
              <a:gd name="connsiteY4" fmla="*/ 1202037 h 1202037"/>
              <a:gd name="connsiteX5" fmla="*/ 3615559 w 3615559"/>
              <a:gd name="connsiteY5" fmla="*/ 1202037 h 1202037"/>
              <a:gd name="connsiteX0" fmla="*/ 0 w 3615559"/>
              <a:gd name="connsiteY0" fmla="*/ 102160 h 1226767"/>
              <a:gd name="connsiteX1" fmla="*/ 1177159 w 3615559"/>
              <a:gd name="connsiteY1" fmla="*/ 7567 h 1226767"/>
              <a:gd name="connsiteX2" fmla="*/ 2060028 w 3615559"/>
              <a:gd name="connsiteY2" fmla="*/ 102160 h 1226767"/>
              <a:gd name="connsiteX3" fmla="*/ 2890345 w 3615559"/>
              <a:gd name="connsiteY3" fmla="*/ 858905 h 1226767"/>
              <a:gd name="connsiteX4" fmla="*/ 3615559 w 3615559"/>
              <a:gd name="connsiteY4" fmla="*/ 1226767 h 1226767"/>
              <a:gd name="connsiteX5" fmla="*/ 3615559 w 3615559"/>
              <a:gd name="connsiteY5" fmla="*/ 1226767 h 1226767"/>
              <a:gd name="connsiteX0" fmla="*/ 0 w 3615559"/>
              <a:gd name="connsiteY0" fmla="*/ 99775 h 1224382"/>
              <a:gd name="connsiteX1" fmla="*/ 1177159 w 3615559"/>
              <a:gd name="connsiteY1" fmla="*/ 5182 h 1224382"/>
              <a:gd name="connsiteX2" fmla="*/ 2060028 w 3615559"/>
              <a:gd name="connsiteY2" fmla="*/ 99775 h 1224382"/>
              <a:gd name="connsiteX3" fmla="*/ 2848304 w 3615559"/>
              <a:gd name="connsiteY3" fmla="*/ 803968 h 1224382"/>
              <a:gd name="connsiteX4" fmla="*/ 3615559 w 3615559"/>
              <a:gd name="connsiteY4" fmla="*/ 1224382 h 1224382"/>
              <a:gd name="connsiteX5" fmla="*/ 3615559 w 3615559"/>
              <a:gd name="connsiteY5" fmla="*/ 1224382 h 12243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615559" h="1224382">
                <a:moveTo>
                  <a:pt x="0" y="99775"/>
                </a:moveTo>
                <a:cubicBezTo>
                  <a:pt x="422165" y="73499"/>
                  <a:pt x="833821" y="5182"/>
                  <a:pt x="1177159" y="5182"/>
                </a:cubicBezTo>
                <a:cubicBezTo>
                  <a:pt x="1520497" y="5182"/>
                  <a:pt x="1781504" y="-33356"/>
                  <a:pt x="2060028" y="99775"/>
                </a:cubicBezTo>
                <a:cubicBezTo>
                  <a:pt x="2338552" y="232906"/>
                  <a:pt x="2589049" y="616534"/>
                  <a:pt x="2848304" y="803968"/>
                </a:cubicBezTo>
                <a:cubicBezTo>
                  <a:pt x="3107559" y="991402"/>
                  <a:pt x="3487683" y="1154313"/>
                  <a:pt x="3615559" y="1224382"/>
                </a:cubicBezTo>
                <a:lnTo>
                  <a:pt x="3615559" y="1224382"/>
                </a:lnTo>
              </a:path>
            </a:pathLst>
          </a:custGeom>
          <a:no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2CC62568-C9A8-D44F-AB19-D85C449B5366}"/>
              </a:ext>
            </a:extLst>
          </p:cNvPr>
          <p:cNvSpPr/>
          <p:nvPr/>
        </p:nvSpPr>
        <p:spPr>
          <a:xfrm>
            <a:off x="5936033" y="3769737"/>
            <a:ext cx="168165" cy="147145"/>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0D860BBC-CE7C-F243-B567-48BF6C354C9D}"/>
              </a:ext>
            </a:extLst>
          </p:cNvPr>
          <p:cNvSpPr/>
          <p:nvPr/>
        </p:nvSpPr>
        <p:spPr>
          <a:xfrm>
            <a:off x="6215580" y="3704809"/>
            <a:ext cx="2193677" cy="276999"/>
          </a:xfrm>
          <a:prstGeom prst="rect">
            <a:avLst/>
          </a:prstGeom>
        </p:spPr>
        <p:txBody>
          <a:bodyPr wrap="none">
            <a:spAutoFit/>
          </a:bodyPr>
          <a:lstStyle/>
          <a:p>
            <a:r>
              <a:rPr lang="en-US" sz="1200" dirty="0">
                <a:solidFill>
                  <a:srgbClr val="FF0000"/>
                </a:solidFill>
              </a:rPr>
              <a:t>ERL based FCC </a:t>
            </a:r>
            <a:r>
              <a:rPr lang="en-US" sz="1200" dirty="0" err="1">
                <a:solidFill>
                  <a:srgbClr val="FF0000"/>
                </a:solidFill>
              </a:rPr>
              <a:t>ee</a:t>
            </a:r>
            <a:r>
              <a:rPr lang="en-US" sz="1200" dirty="0">
                <a:solidFill>
                  <a:srgbClr val="FF0000"/>
                </a:solidFill>
              </a:rPr>
              <a:t> at 100 MW SR</a:t>
            </a:r>
          </a:p>
        </p:txBody>
      </p:sp>
      <p:sp>
        <p:nvSpPr>
          <p:cNvPr id="24" name="Freeform 23">
            <a:extLst>
              <a:ext uri="{FF2B5EF4-FFF2-40B4-BE49-F238E27FC236}">
                <a16:creationId xmlns:a16="http://schemas.microsoft.com/office/drawing/2014/main" id="{42E8755D-2DD1-6742-A6E4-6C166755EDCA}"/>
              </a:ext>
            </a:extLst>
          </p:cNvPr>
          <p:cNvSpPr/>
          <p:nvPr/>
        </p:nvSpPr>
        <p:spPr>
          <a:xfrm>
            <a:off x="1408385" y="2324718"/>
            <a:ext cx="3615559" cy="1224382"/>
          </a:xfrm>
          <a:custGeom>
            <a:avLst/>
            <a:gdLst>
              <a:gd name="connsiteX0" fmla="*/ 0 w 3615559"/>
              <a:gd name="connsiteY0" fmla="*/ 77430 h 1202037"/>
              <a:gd name="connsiteX1" fmla="*/ 1187669 w 3615559"/>
              <a:gd name="connsiteY1" fmla="*/ 24878 h 1202037"/>
              <a:gd name="connsiteX2" fmla="*/ 2060028 w 3615559"/>
              <a:gd name="connsiteY2" fmla="*/ 77430 h 1202037"/>
              <a:gd name="connsiteX3" fmla="*/ 2890345 w 3615559"/>
              <a:gd name="connsiteY3" fmla="*/ 834175 h 1202037"/>
              <a:gd name="connsiteX4" fmla="*/ 3615559 w 3615559"/>
              <a:gd name="connsiteY4" fmla="*/ 1202037 h 1202037"/>
              <a:gd name="connsiteX5" fmla="*/ 3615559 w 3615559"/>
              <a:gd name="connsiteY5" fmla="*/ 1202037 h 1202037"/>
              <a:gd name="connsiteX0" fmla="*/ 0 w 3615559"/>
              <a:gd name="connsiteY0" fmla="*/ 102160 h 1226767"/>
              <a:gd name="connsiteX1" fmla="*/ 1177159 w 3615559"/>
              <a:gd name="connsiteY1" fmla="*/ 7567 h 1226767"/>
              <a:gd name="connsiteX2" fmla="*/ 2060028 w 3615559"/>
              <a:gd name="connsiteY2" fmla="*/ 102160 h 1226767"/>
              <a:gd name="connsiteX3" fmla="*/ 2890345 w 3615559"/>
              <a:gd name="connsiteY3" fmla="*/ 858905 h 1226767"/>
              <a:gd name="connsiteX4" fmla="*/ 3615559 w 3615559"/>
              <a:gd name="connsiteY4" fmla="*/ 1226767 h 1226767"/>
              <a:gd name="connsiteX5" fmla="*/ 3615559 w 3615559"/>
              <a:gd name="connsiteY5" fmla="*/ 1226767 h 1226767"/>
              <a:gd name="connsiteX0" fmla="*/ 0 w 3615559"/>
              <a:gd name="connsiteY0" fmla="*/ 99775 h 1224382"/>
              <a:gd name="connsiteX1" fmla="*/ 1177159 w 3615559"/>
              <a:gd name="connsiteY1" fmla="*/ 5182 h 1224382"/>
              <a:gd name="connsiteX2" fmla="*/ 2060028 w 3615559"/>
              <a:gd name="connsiteY2" fmla="*/ 99775 h 1224382"/>
              <a:gd name="connsiteX3" fmla="*/ 2848304 w 3615559"/>
              <a:gd name="connsiteY3" fmla="*/ 803968 h 1224382"/>
              <a:gd name="connsiteX4" fmla="*/ 3615559 w 3615559"/>
              <a:gd name="connsiteY4" fmla="*/ 1224382 h 1224382"/>
              <a:gd name="connsiteX5" fmla="*/ 3615559 w 3615559"/>
              <a:gd name="connsiteY5" fmla="*/ 1224382 h 12243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615559" h="1224382">
                <a:moveTo>
                  <a:pt x="0" y="99775"/>
                </a:moveTo>
                <a:cubicBezTo>
                  <a:pt x="422165" y="73499"/>
                  <a:pt x="833821" y="5182"/>
                  <a:pt x="1177159" y="5182"/>
                </a:cubicBezTo>
                <a:cubicBezTo>
                  <a:pt x="1520497" y="5182"/>
                  <a:pt x="1781504" y="-33356"/>
                  <a:pt x="2060028" y="99775"/>
                </a:cubicBezTo>
                <a:cubicBezTo>
                  <a:pt x="2338552" y="232906"/>
                  <a:pt x="2589049" y="616534"/>
                  <a:pt x="2848304" y="803968"/>
                </a:cubicBezTo>
                <a:cubicBezTo>
                  <a:pt x="3107559" y="991402"/>
                  <a:pt x="3487683" y="1154313"/>
                  <a:pt x="3615559" y="1224382"/>
                </a:cubicBezTo>
                <a:lnTo>
                  <a:pt x="3615559" y="1224382"/>
                </a:lnTo>
              </a:path>
            </a:pathLst>
          </a:custGeom>
          <a:noFill/>
          <a:ln w="38100">
            <a:solidFill>
              <a:srgbClr val="FF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5" name="Rectangle 24">
            <a:extLst>
              <a:ext uri="{FF2B5EF4-FFF2-40B4-BE49-F238E27FC236}">
                <a16:creationId xmlns:a16="http://schemas.microsoft.com/office/drawing/2014/main" id="{9AC89437-7D7E-2944-AB52-47BC8DD1AA9E}"/>
              </a:ext>
            </a:extLst>
          </p:cNvPr>
          <p:cNvSpPr/>
          <p:nvPr/>
        </p:nvSpPr>
        <p:spPr>
          <a:xfrm>
            <a:off x="4967160" y="3475527"/>
            <a:ext cx="168165" cy="147145"/>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C6D04AAF-7433-FC47-A287-80F65814C07C}"/>
              </a:ext>
            </a:extLst>
          </p:cNvPr>
          <p:cNvSpPr/>
          <p:nvPr/>
        </p:nvSpPr>
        <p:spPr>
          <a:xfrm>
            <a:off x="4187383" y="3054599"/>
            <a:ext cx="168165" cy="147145"/>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D6B1E479-F35D-8044-927D-11FC1174D8FF}"/>
              </a:ext>
            </a:extLst>
          </p:cNvPr>
          <p:cNvSpPr/>
          <p:nvPr/>
        </p:nvSpPr>
        <p:spPr>
          <a:xfrm>
            <a:off x="3262471" y="2281395"/>
            <a:ext cx="168165" cy="147145"/>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8377CEA6-B44F-6643-91AE-9778ED59E403}"/>
              </a:ext>
            </a:extLst>
          </p:cNvPr>
          <p:cNvSpPr/>
          <p:nvPr/>
        </p:nvSpPr>
        <p:spPr>
          <a:xfrm>
            <a:off x="181863" y="6523670"/>
            <a:ext cx="6098144" cy="338554"/>
          </a:xfrm>
          <a:prstGeom prst="rect">
            <a:avLst/>
          </a:prstGeom>
        </p:spPr>
        <p:txBody>
          <a:bodyPr wrap="none">
            <a:spAutoFit/>
          </a:bodyPr>
          <a:lstStyle/>
          <a:p>
            <a:r>
              <a:rPr lang="en-US" sz="1600" dirty="0">
                <a:solidFill>
                  <a:srgbClr val="FF0000"/>
                </a:solidFill>
                <a:latin typeface="Times New Roman" panose="02020603050405020304" pitchFamily="18" charset="0"/>
                <a:cs typeface="Times New Roman" panose="02020603050405020304" pitchFamily="18" charset="0"/>
              </a:rPr>
              <a:t>*Luminosity scaled linear with SR power – would see other limitations </a:t>
            </a:r>
            <a:endParaRPr lang="en-US" sz="1600" dirty="0">
              <a:latin typeface="Times New Roman" panose="02020603050405020304" pitchFamily="18" charset="0"/>
              <a:cs typeface="Times New Roman" panose="02020603050405020304" pitchFamily="18" charset="0"/>
            </a:endParaRPr>
          </a:p>
        </p:txBody>
      </p:sp>
      <p:sp>
        <p:nvSpPr>
          <p:cNvPr id="2" name="Rectangle 1">
            <a:extLst>
              <a:ext uri="{FF2B5EF4-FFF2-40B4-BE49-F238E27FC236}">
                <a16:creationId xmlns:a16="http://schemas.microsoft.com/office/drawing/2014/main" id="{ADF39FC4-D57F-BC40-84D6-1DF53F95D72F}"/>
              </a:ext>
            </a:extLst>
          </p:cNvPr>
          <p:cNvSpPr/>
          <p:nvPr/>
        </p:nvSpPr>
        <p:spPr>
          <a:xfrm>
            <a:off x="1262351" y="2224648"/>
            <a:ext cx="292068" cy="369332"/>
          </a:xfrm>
          <a:prstGeom prst="rect">
            <a:avLst/>
          </a:prstGeom>
        </p:spPr>
        <p:txBody>
          <a:bodyPr wrap="none">
            <a:spAutoFit/>
          </a:bodyPr>
          <a:lstStyle/>
          <a:p>
            <a:r>
              <a:rPr lang="en-US" b="1" dirty="0">
                <a:solidFill>
                  <a:srgbClr val="FF0000"/>
                </a:solidFill>
              </a:rPr>
              <a:t>?</a:t>
            </a:r>
            <a:endParaRPr lang="en-US" b="1" dirty="0"/>
          </a:p>
        </p:txBody>
      </p:sp>
      <p:sp>
        <p:nvSpPr>
          <p:cNvPr id="31" name="Rectangle 30">
            <a:extLst>
              <a:ext uri="{FF2B5EF4-FFF2-40B4-BE49-F238E27FC236}">
                <a16:creationId xmlns:a16="http://schemas.microsoft.com/office/drawing/2014/main" id="{A8AC8C70-BD5D-7744-A1B7-37BC1FD7B23E}"/>
              </a:ext>
            </a:extLst>
          </p:cNvPr>
          <p:cNvSpPr/>
          <p:nvPr/>
        </p:nvSpPr>
        <p:spPr>
          <a:xfrm>
            <a:off x="2375587" y="2170301"/>
            <a:ext cx="292068" cy="369332"/>
          </a:xfrm>
          <a:prstGeom prst="rect">
            <a:avLst/>
          </a:prstGeom>
        </p:spPr>
        <p:txBody>
          <a:bodyPr wrap="none">
            <a:spAutoFit/>
          </a:bodyPr>
          <a:lstStyle/>
          <a:p>
            <a:r>
              <a:rPr lang="en-US" b="1" dirty="0">
                <a:solidFill>
                  <a:srgbClr val="FF0000"/>
                </a:solidFill>
              </a:rPr>
              <a:t>?</a:t>
            </a:r>
            <a:endParaRPr lang="en-US" b="1" dirty="0"/>
          </a:p>
        </p:txBody>
      </p:sp>
    </p:spTree>
    <p:extLst>
      <p:ext uri="{BB962C8B-B14F-4D97-AF65-F5344CB8AC3E}">
        <p14:creationId xmlns:p14="http://schemas.microsoft.com/office/powerpoint/2010/main" val="261016131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06FF10-E0CB-0E42-A1CF-D27E16510546}"/>
              </a:ext>
            </a:extLst>
          </p:cNvPr>
          <p:cNvSpPr>
            <a:spLocks noGrp="1"/>
          </p:cNvSpPr>
          <p:nvPr>
            <p:ph type="title"/>
          </p:nvPr>
        </p:nvSpPr>
        <p:spPr>
          <a:xfrm>
            <a:off x="39158" y="8067"/>
            <a:ext cx="8583083" cy="1325563"/>
          </a:xfrm>
        </p:spPr>
        <p:txBody>
          <a:bodyPr/>
          <a:lstStyle/>
          <a:p>
            <a:r>
              <a:rPr lang="en-US" dirty="0"/>
              <a:t>Comparison of ERL and Ring-Ring</a:t>
            </a:r>
          </a:p>
        </p:txBody>
      </p:sp>
      <p:sp>
        <p:nvSpPr>
          <p:cNvPr id="5" name="Rectangle 2">
            <a:extLst>
              <a:ext uri="{FF2B5EF4-FFF2-40B4-BE49-F238E27FC236}">
                <a16:creationId xmlns:a16="http://schemas.microsoft.com/office/drawing/2014/main" id="{3E67EEEE-F73F-7D44-BE67-54AB7BC1F68A}"/>
              </a:ext>
            </a:extLst>
          </p:cNvPr>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6" name="Object 5">
            <a:extLst>
              <a:ext uri="{FF2B5EF4-FFF2-40B4-BE49-F238E27FC236}">
                <a16:creationId xmlns:a16="http://schemas.microsoft.com/office/drawing/2014/main" id="{633E60FC-59FB-3D4F-BD72-63F4DA9C071D}"/>
              </a:ext>
            </a:extLst>
          </p:cNvPr>
          <p:cNvGraphicFramePr>
            <a:graphicFrameLocks noChangeAspect="1"/>
          </p:cNvGraphicFramePr>
          <p:nvPr>
            <p:extLst>
              <p:ext uri="{D42A27DB-BD31-4B8C-83A1-F6EECF244321}">
                <p14:modId xmlns:p14="http://schemas.microsoft.com/office/powerpoint/2010/main" val="1931693465"/>
              </p:ext>
            </p:extLst>
          </p:nvPr>
        </p:nvGraphicFramePr>
        <p:xfrm>
          <a:off x="441325" y="963613"/>
          <a:ext cx="7942263" cy="1335087"/>
        </p:xfrm>
        <a:graphic>
          <a:graphicData uri="http://schemas.openxmlformats.org/presentationml/2006/ole">
            <mc:AlternateContent xmlns:mc="http://schemas.openxmlformats.org/markup-compatibility/2006">
              <mc:Choice xmlns:v="urn:schemas-microsoft-com:vml" Requires="v">
                <p:oleObj spid="_x0000_s2293" r:id="rId3" imgW="3175000" imgH="533400" progId="Equation.DSMT4">
                  <p:embed/>
                </p:oleObj>
              </mc:Choice>
              <mc:Fallback>
                <p:oleObj r:id="rId3" imgW="3175000" imgH="533400" progId="Equation.DSMT4">
                  <p:embed/>
                  <p:pic>
                    <p:nvPicPr>
                      <p:cNvPr id="0" name="Object 1"/>
                      <p:cNvPicPr>
                        <a:picLocks noChangeAspect="1" noChangeArrowheads="1"/>
                      </p:cNvPicPr>
                      <p:nvPr/>
                    </p:nvPicPr>
                    <p:blipFill>
                      <a:blip r:embed="rId4"/>
                      <a:srcRect/>
                      <a:stretch>
                        <a:fillRect/>
                      </a:stretch>
                    </p:blipFill>
                    <p:spPr bwMode="auto">
                      <a:xfrm>
                        <a:off x="441325" y="963613"/>
                        <a:ext cx="7942263" cy="1335087"/>
                      </a:xfrm>
                      <a:prstGeom prst="rect">
                        <a:avLst/>
                      </a:prstGeom>
                      <a:noFill/>
                    </p:spPr>
                  </p:pic>
                </p:oleObj>
              </mc:Fallback>
            </mc:AlternateContent>
          </a:graphicData>
        </a:graphic>
      </p:graphicFrame>
      <p:sp>
        <p:nvSpPr>
          <p:cNvPr id="9" name="Rectangle 4">
            <a:extLst>
              <a:ext uri="{FF2B5EF4-FFF2-40B4-BE49-F238E27FC236}">
                <a16:creationId xmlns:a16="http://schemas.microsoft.com/office/drawing/2014/main" id="{6B167E92-28E0-0142-9C98-3D7F11A81D40}"/>
              </a:ext>
            </a:extLst>
          </p:cNvPr>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0" name="Object 9">
            <a:extLst>
              <a:ext uri="{FF2B5EF4-FFF2-40B4-BE49-F238E27FC236}">
                <a16:creationId xmlns:a16="http://schemas.microsoft.com/office/drawing/2014/main" id="{C6E2184A-CA1A-9242-81B1-0A24E7087862}"/>
              </a:ext>
            </a:extLst>
          </p:cNvPr>
          <p:cNvGraphicFramePr>
            <a:graphicFrameLocks noChangeAspect="1"/>
          </p:cNvGraphicFramePr>
          <p:nvPr>
            <p:extLst>
              <p:ext uri="{D42A27DB-BD31-4B8C-83A1-F6EECF244321}">
                <p14:modId xmlns:p14="http://schemas.microsoft.com/office/powerpoint/2010/main" val="3114602004"/>
              </p:ext>
            </p:extLst>
          </p:nvPr>
        </p:nvGraphicFramePr>
        <p:xfrm>
          <a:off x="2687770" y="2308192"/>
          <a:ext cx="3603995" cy="616900"/>
        </p:xfrm>
        <a:graphic>
          <a:graphicData uri="http://schemas.openxmlformats.org/presentationml/2006/ole">
            <mc:AlternateContent xmlns:mc="http://schemas.openxmlformats.org/markup-compatibility/2006">
              <mc:Choice xmlns:v="urn:schemas-microsoft-com:vml" Requires="v">
                <p:oleObj spid="_x0000_s2294" r:id="rId5" imgW="1409700" imgH="241300" progId="Equation.DSMT4">
                  <p:embed/>
                </p:oleObj>
              </mc:Choice>
              <mc:Fallback>
                <p:oleObj r:id="rId5" imgW="1409700" imgH="241300" progId="Equation.DSMT4">
                  <p:embed/>
                  <p:pic>
                    <p:nvPicPr>
                      <p:cNvPr id="0" name="Object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687770" y="2308192"/>
                        <a:ext cx="3603995" cy="616900"/>
                      </a:xfrm>
                      <a:prstGeom prst="rect">
                        <a:avLst/>
                      </a:prstGeom>
                      <a:noFill/>
                    </p:spPr>
                  </p:pic>
                </p:oleObj>
              </mc:Fallback>
            </mc:AlternateContent>
          </a:graphicData>
        </a:graphic>
      </p:graphicFrame>
      <p:sp>
        <p:nvSpPr>
          <p:cNvPr id="11" name="Rectangle 6">
            <a:extLst>
              <a:ext uri="{FF2B5EF4-FFF2-40B4-BE49-F238E27FC236}">
                <a16:creationId xmlns:a16="http://schemas.microsoft.com/office/drawing/2014/main" id="{762DC1B8-0F7D-9E49-A164-7855855A9226}"/>
              </a:ext>
            </a:extLst>
          </p:cNvPr>
          <p:cNvSpPr>
            <a:spLocks noChangeArrowheads="1"/>
          </p:cNvSpPr>
          <p:nvPr/>
        </p:nvSpPr>
        <p:spPr bwMode="auto">
          <a:xfrm>
            <a:off x="136324" y="3118190"/>
            <a:ext cx="7863818"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600" b="0" i="0" u="none" strike="noStrike" cap="none" normalizeH="0" baseline="0" dirty="0">
                <a:ln>
                  <a:noFill/>
                </a:ln>
                <a:solidFill>
                  <a:schemeClr val="tx1"/>
                </a:solidFill>
                <a:effectLst/>
                <a:latin typeface="Times New Roman" panose="02020603050405020304" pitchFamily="18" charset="0"/>
                <a:ea typeface="Calibri" panose="020F0502020204030204" pitchFamily="34" charset="0"/>
                <a:cs typeface="Times New Roman (Body CS)"/>
              </a:rPr>
              <a:t>The way to reduce SR power is to reduce beam currents in both electron and positron beam. To keep luminosity high, one would need to reduce one, two or all in </a:t>
            </a:r>
            <a:endParaRPr kumimoji="0" lang="en-US" altLang="en-US" sz="1600" b="0" i="0" u="none" strike="noStrike" cap="none" normalizeH="0" baseline="0" dirty="0">
              <a:ln>
                <a:noFill/>
              </a:ln>
              <a:solidFill>
                <a:schemeClr val="tx1"/>
              </a:solidFill>
              <a:effectLst/>
              <a:latin typeface="Arial" panose="020B0604020202020204" pitchFamily="34" charset="0"/>
            </a:endParaRPr>
          </a:p>
        </p:txBody>
      </p:sp>
      <p:graphicFrame>
        <p:nvGraphicFramePr>
          <p:cNvPr id="12" name="Object 11">
            <a:extLst>
              <a:ext uri="{FF2B5EF4-FFF2-40B4-BE49-F238E27FC236}">
                <a16:creationId xmlns:a16="http://schemas.microsoft.com/office/drawing/2014/main" id="{1114FCB3-F873-314F-AB72-3ABCE46972B3}"/>
              </a:ext>
            </a:extLst>
          </p:cNvPr>
          <p:cNvGraphicFramePr>
            <a:graphicFrameLocks noChangeAspect="1"/>
          </p:cNvGraphicFramePr>
          <p:nvPr>
            <p:extLst>
              <p:ext uri="{D42A27DB-BD31-4B8C-83A1-F6EECF244321}">
                <p14:modId xmlns:p14="http://schemas.microsoft.com/office/powerpoint/2010/main" val="1208015261"/>
              </p:ext>
            </p:extLst>
          </p:nvPr>
        </p:nvGraphicFramePr>
        <p:xfrm>
          <a:off x="3543334" y="3726255"/>
          <a:ext cx="1541704" cy="821688"/>
        </p:xfrm>
        <a:graphic>
          <a:graphicData uri="http://schemas.openxmlformats.org/presentationml/2006/ole">
            <mc:AlternateContent xmlns:mc="http://schemas.openxmlformats.org/markup-compatibility/2006">
              <mc:Choice xmlns:v="urn:schemas-microsoft-com:vml" Requires="v">
                <p:oleObj spid="_x0000_s2295" r:id="rId7" imgW="546100" imgH="254000" progId="Equation.DSMT4">
                  <p:embed/>
                </p:oleObj>
              </mc:Choice>
              <mc:Fallback>
                <p:oleObj r:id="rId7" imgW="546100" imgH="254000" progId="Equation.DSMT4">
                  <p:embed/>
                  <p:pic>
                    <p:nvPicPr>
                      <p:cNvPr id="0" name="Object 5"/>
                      <p:cNvPicPr>
                        <a:picLocks noChangeAspect="1" noChangeArrowheads="1"/>
                      </p:cNvPicPr>
                      <p:nvPr/>
                    </p:nvPicPr>
                    <p:blipFill>
                      <a:blip r:embed="rId8"/>
                      <a:srcRect/>
                      <a:stretch>
                        <a:fillRect/>
                      </a:stretch>
                    </p:blipFill>
                    <p:spPr bwMode="auto">
                      <a:xfrm>
                        <a:off x="3543334" y="3726255"/>
                        <a:ext cx="1541704" cy="821688"/>
                      </a:xfrm>
                      <a:prstGeom prst="rect">
                        <a:avLst/>
                      </a:prstGeom>
                      <a:noFill/>
                    </p:spPr>
                  </p:pic>
                </p:oleObj>
              </mc:Fallback>
            </mc:AlternateContent>
          </a:graphicData>
        </a:graphic>
      </p:graphicFrame>
      <p:sp>
        <p:nvSpPr>
          <p:cNvPr id="13" name="Rectangle 7">
            <a:extLst>
              <a:ext uri="{FF2B5EF4-FFF2-40B4-BE49-F238E27FC236}">
                <a16:creationId xmlns:a16="http://schemas.microsoft.com/office/drawing/2014/main" id="{CD1D4A5F-152B-734A-9681-CA362AF7F666}"/>
              </a:ext>
            </a:extLst>
          </p:cNvPr>
          <p:cNvSpPr>
            <a:spLocks noChangeArrowheads="1"/>
          </p:cNvSpPr>
          <p:nvPr/>
        </p:nvSpPr>
        <p:spPr bwMode="auto">
          <a:xfrm>
            <a:off x="1871133" y="5507995"/>
            <a:ext cx="4394200" cy="261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100" b="0" i="0" u="none" strike="noStrike" cap="none" normalizeH="0" baseline="0">
                <a:ln>
                  <a:noFill/>
                </a:ln>
                <a:solidFill>
                  <a:schemeClr val="tx1"/>
                </a:solidFill>
                <a:effectLst/>
                <a:latin typeface="Times New Roman" panose="02020603050405020304" pitchFamily="18" charset="0"/>
                <a:ea typeface="Calibri" panose="020F0502020204030204" pitchFamily="34" charset="0"/>
                <a:cs typeface="Times New Roman (Body CS)"/>
              </a:rPr>
              <a:t>. </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4" name="Rectangle 6">
            <a:extLst>
              <a:ext uri="{FF2B5EF4-FFF2-40B4-BE49-F238E27FC236}">
                <a16:creationId xmlns:a16="http://schemas.microsoft.com/office/drawing/2014/main" id="{F74E00C0-7374-6144-96A0-4E7485B79E4B}"/>
              </a:ext>
            </a:extLst>
          </p:cNvPr>
          <p:cNvSpPr>
            <a:spLocks noChangeArrowheads="1"/>
          </p:cNvSpPr>
          <p:nvPr/>
        </p:nvSpPr>
        <p:spPr bwMode="auto">
          <a:xfrm>
            <a:off x="0" y="4602090"/>
            <a:ext cx="8583083"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600" b="0" i="0" u="none" strike="noStrike" cap="none" normalizeH="0" baseline="0" dirty="0">
                <a:ln>
                  <a:noFill/>
                </a:ln>
                <a:solidFill>
                  <a:schemeClr val="tx1"/>
                </a:solidFill>
                <a:effectLst/>
                <a:latin typeface="Times New Roman" panose="02020603050405020304" pitchFamily="18" charset="0"/>
                <a:ea typeface="Calibri" panose="020F0502020204030204" pitchFamily="34" charset="0"/>
                <a:cs typeface="Times New Roman (Body CS)"/>
              </a:rPr>
              <a:t>In storage rings there </a:t>
            </a:r>
            <a:r>
              <a:rPr lang="en-US" altLang="en-US" sz="1600" dirty="0">
                <a:latin typeface="Times New Roman" panose="02020603050405020304" pitchFamily="18" charset="0"/>
                <a:ea typeface="Calibri" panose="020F0502020204030204" pitchFamily="34" charset="0"/>
                <a:cs typeface="Times New Roman (Body CS)"/>
              </a:rPr>
              <a:t>are additional limitations: maximum allowable beam-beam tuned shift and IP chromaticity (e.g. how small is </a:t>
            </a:r>
            <a:r>
              <a:rPr lang="el-GR" altLang="en-US" sz="1600" dirty="0">
                <a:latin typeface="Times New Roman" panose="02020603050405020304" pitchFamily="18" charset="0"/>
                <a:ea typeface="Calibri" panose="020F0502020204030204" pitchFamily="34" charset="0"/>
                <a:cs typeface="Times New Roman (Body CS)"/>
              </a:rPr>
              <a:t>β</a:t>
            </a:r>
            <a:r>
              <a:rPr lang="en-US" altLang="en-US" sz="1600" dirty="0">
                <a:latin typeface="Times New Roman" panose="02020603050405020304" pitchFamily="18" charset="0"/>
                <a:ea typeface="Calibri" panose="020F0502020204030204" pitchFamily="34" charset="0"/>
                <a:cs typeface="Times New Roman (Body CS)"/>
              </a:rPr>
              <a:t>*)</a:t>
            </a:r>
            <a:endParaRPr kumimoji="0" lang="en-US" altLang="en-US" sz="1600" b="0" i="0" u="none" strike="noStrike" cap="none" normalizeH="0" baseline="0" dirty="0">
              <a:ln>
                <a:noFill/>
              </a:ln>
              <a:solidFill>
                <a:schemeClr val="tx1"/>
              </a:solidFill>
              <a:effectLst/>
              <a:latin typeface="Arial" panose="020B0604020202020204" pitchFamily="34" charset="0"/>
            </a:endParaRPr>
          </a:p>
        </p:txBody>
      </p:sp>
      <p:pic>
        <p:nvPicPr>
          <p:cNvPr id="15" name="Picture 14">
            <a:extLst>
              <a:ext uri="{FF2B5EF4-FFF2-40B4-BE49-F238E27FC236}">
                <a16:creationId xmlns:a16="http://schemas.microsoft.com/office/drawing/2014/main" id="{C3FCDFB3-EE91-FA46-ABF5-63B497662FAE}"/>
              </a:ext>
            </a:extLst>
          </p:cNvPr>
          <p:cNvPicPr>
            <a:picLocks noChangeAspect="1"/>
          </p:cNvPicPr>
          <p:nvPr/>
        </p:nvPicPr>
        <p:blipFill>
          <a:blip r:embed="rId9"/>
          <a:stretch>
            <a:fillRect/>
          </a:stretch>
        </p:blipFill>
        <p:spPr>
          <a:xfrm>
            <a:off x="2687771" y="5342731"/>
            <a:ext cx="3285854" cy="853748"/>
          </a:xfrm>
          <a:prstGeom prst="rect">
            <a:avLst/>
          </a:prstGeom>
        </p:spPr>
      </p:pic>
      <p:sp>
        <p:nvSpPr>
          <p:cNvPr id="3" name="Rectangle 2">
            <a:extLst>
              <a:ext uri="{FF2B5EF4-FFF2-40B4-BE49-F238E27FC236}">
                <a16:creationId xmlns:a16="http://schemas.microsoft.com/office/drawing/2014/main" id="{621496E6-F51D-9B4C-A4DA-DB73A48507FB}"/>
              </a:ext>
            </a:extLst>
          </p:cNvPr>
          <p:cNvSpPr/>
          <p:nvPr/>
        </p:nvSpPr>
        <p:spPr>
          <a:xfrm>
            <a:off x="5973625" y="5507995"/>
            <a:ext cx="1673856" cy="523220"/>
          </a:xfrm>
          <a:prstGeom prst="rect">
            <a:avLst/>
          </a:prstGeom>
        </p:spPr>
        <p:txBody>
          <a:bodyPr wrap="none">
            <a:spAutoFit/>
          </a:bodyPr>
          <a:lstStyle/>
          <a:p>
            <a:r>
              <a:rPr lang="en-US" altLang="en-US" sz="2800" dirty="0">
                <a:latin typeface="Times New Roman" panose="02020603050405020304" pitchFamily="18" charset="0"/>
                <a:ea typeface="Calibri" panose="020F0502020204030204" pitchFamily="34" charset="0"/>
                <a:cs typeface="Times New Roman (Body CS)"/>
              </a:rPr>
              <a:t>&lt; 0.1-0.15</a:t>
            </a:r>
            <a:endParaRPr lang="en-US" sz="2800" dirty="0"/>
          </a:p>
        </p:txBody>
      </p:sp>
      <p:sp>
        <p:nvSpPr>
          <p:cNvPr id="16" name="Rectangle 6">
            <a:extLst>
              <a:ext uri="{FF2B5EF4-FFF2-40B4-BE49-F238E27FC236}">
                <a16:creationId xmlns:a16="http://schemas.microsoft.com/office/drawing/2014/main" id="{D87422A1-5A0E-5641-BC3A-39D6DBE70E19}"/>
              </a:ext>
            </a:extLst>
          </p:cNvPr>
          <p:cNvSpPr>
            <a:spLocks noChangeArrowheads="1"/>
          </p:cNvSpPr>
          <p:nvPr/>
        </p:nvSpPr>
        <p:spPr bwMode="auto">
          <a:xfrm>
            <a:off x="408405" y="6433258"/>
            <a:ext cx="8327187"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600" b="0" i="0" u="none" strike="noStrike" cap="none" normalizeH="0" baseline="0" dirty="0">
                <a:ln>
                  <a:noFill/>
                </a:ln>
                <a:solidFill>
                  <a:schemeClr val="tx1"/>
                </a:solidFill>
                <a:effectLst/>
                <a:latin typeface="Times New Roman" panose="02020603050405020304" pitchFamily="18" charset="0"/>
                <a:ea typeface="Calibri" panose="020F0502020204030204" pitchFamily="34" charset="0"/>
                <a:cs typeface="Times New Roman (Body CS)"/>
              </a:rPr>
              <a:t>which favors high beam currents, large emittance and high collision frequencies.</a:t>
            </a:r>
            <a:endParaRPr kumimoji="0" lang="en-US" altLang="en-US" sz="16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301489076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06FF10-E0CB-0E42-A1CF-D27E16510546}"/>
              </a:ext>
            </a:extLst>
          </p:cNvPr>
          <p:cNvSpPr>
            <a:spLocks noGrp="1"/>
          </p:cNvSpPr>
          <p:nvPr>
            <p:ph type="title"/>
          </p:nvPr>
        </p:nvSpPr>
        <p:spPr>
          <a:xfrm>
            <a:off x="39158" y="8068"/>
            <a:ext cx="8583083" cy="942696"/>
          </a:xfrm>
        </p:spPr>
        <p:txBody>
          <a:bodyPr/>
          <a:lstStyle/>
          <a:p>
            <a:r>
              <a:rPr lang="en-US" dirty="0"/>
              <a:t>Comparison of ERL and Ring-Ring</a:t>
            </a:r>
          </a:p>
        </p:txBody>
      </p:sp>
      <p:sp>
        <p:nvSpPr>
          <p:cNvPr id="5" name="Rectangle 2">
            <a:extLst>
              <a:ext uri="{FF2B5EF4-FFF2-40B4-BE49-F238E27FC236}">
                <a16:creationId xmlns:a16="http://schemas.microsoft.com/office/drawing/2014/main" id="{3E67EEEE-F73F-7D44-BE67-54AB7BC1F68A}"/>
              </a:ext>
            </a:extLst>
          </p:cNvPr>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9" name="Rectangle 4">
            <a:extLst>
              <a:ext uri="{FF2B5EF4-FFF2-40B4-BE49-F238E27FC236}">
                <a16:creationId xmlns:a16="http://schemas.microsoft.com/office/drawing/2014/main" id="{6B167E92-28E0-0142-9C98-3D7F11A81D40}"/>
              </a:ext>
            </a:extLst>
          </p:cNvPr>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1" name="Rectangle 6">
            <a:extLst>
              <a:ext uri="{FF2B5EF4-FFF2-40B4-BE49-F238E27FC236}">
                <a16:creationId xmlns:a16="http://schemas.microsoft.com/office/drawing/2014/main" id="{762DC1B8-0F7D-9E49-A164-7855855A9226}"/>
              </a:ext>
            </a:extLst>
          </p:cNvPr>
          <p:cNvSpPr>
            <a:spLocks noChangeArrowheads="1"/>
          </p:cNvSpPr>
          <p:nvPr/>
        </p:nvSpPr>
        <p:spPr bwMode="auto">
          <a:xfrm>
            <a:off x="136324" y="842103"/>
            <a:ext cx="7863818"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600" b="0" i="0" u="none" strike="noStrike" cap="none" normalizeH="0" baseline="0" dirty="0">
                <a:ln>
                  <a:noFill/>
                </a:ln>
                <a:solidFill>
                  <a:schemeClr val="tx1"/>
                </a:solidFill>
                <a:effectLst/>
                <a:latin typeface="Times New Roman" panose="02020603050405020304" pitchFamily="18" charset="0"/>
                <a:ea typeface="Calibri" panose="020F0502020204030204" pitchFamily="34" charset="0"/>
                <a:cs typeface="Times New Roman (Body CS)"/>
              </a:rPr>
              <a:t>In ERL-ERL collider the beams are used only once in collisions and beam-beam tune shift is no longer relevant. The relevant number is the disruption parameter:  </a:t>
            </a:r>
            <a:endParaRPr kumimoji="0" lang="en-US" altLang="en-US" sz="1600" b="0" i="0" u="none" strike="noStrike" cap="none" normalizeH="0" baseline="0" dirty="0">
              <a:ln>
                <a:noFill/>
              </a:ln>
              <a:solidFill>
                <a:schemeClr val="tx1"/>
              </a:solidFill>
              <a:effectLst/>
              <a:latin typeface="Arial" panose="020B0604020202020204" pitchFamily="34" charset="0"/>
            </a:endParaRPr>
          </a:p>
        </p:txBody>
      </p:sp>
      <p:sp>
        <p:nvSpPr>
          <p:cNvPr id="13" name="Rectangle 7">
            <a:extLst>
              <a:ext uri="{FF2B5EF4-FFF2-40B4-BE49-F238E27FC236}">
                <a16:creationId xmlns:a16="http://schemas.microsoft.com/office/drawing/2014/main" id="{CD1D4A5F-152B-734A-9681-CA362AF7F666}"/>
              </a:ext>
            </a:extLst>
          </p:cNvPr>
          <p:cNvSpPr>
            <a:spLocks noChangeArrowheads="1"/>
          </p:cNvSpPr>
          <p:nvPr/>
        </p:nvSpPr>
        <p:spPr bwMode="auto">
          <a:xfrm>
            <a:off x="1871133" y="5507995"/>
            <a:ext cx="4394200" cy="261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100" b="0" i="0" u="none" strike="noStrike" cap="none" normalizeH="0" baseline="0">
                <a:ln>
                  <a:noFill/>
                </a:ln>
                <a:solidFill>
                  <a:schemeClr val="tx1"/>
                </a:solidFill>
                <a:effectLst/>
                <a:latin typeface="Times New Roman" panose="02020603050405020304" pitchFamily="18" charset="0"/>
                <a:ea typeface="Calibri" panose="020F0502020204030204" pitchFamily="34" charset="0"/>
                <a:cs typeface="Times New Roman (Body CS)"/>
              </a:rPr>
              <a:t>. </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4" name="Rectangle 6">
            <a:extLst>
              <a:ext uri="{FF2B5EF4-FFF2-40B4-BE49-F238E27FC236}">
                <a16:creationId xmlns:a16="http://schemas.microsoft.com/office/drawing/2014/main" id="{F74E00C0-7374-6144-96A0-4E7485B79E4B}"/>
              </a:ext>
            </a:extLst>
          </p:cNvPr>
          <p:cNvSpPr>
            <a:spLocks noChangeArrowheads="1"/>
          </p:cNvSpPr>
          <p:nvPr/>
        </p:nvSpPr>
        <p:spPr bwMode="auto">
          <a:xfrm>
            <a:off x="203600" y="2512774"/>
            <a:ext cx="8650324" cy="11695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lvl="0" defTabSz="914400" eaLnBrk="0" fontAlgn="base" hangingPunct="0">
              <a:spcBef>
                <a:spcPct val="0"/>
              </a:spcBef>
              <a:spcAft>
                <a:spcPct val="0"/>
              </a:spcAft>
            </a:pPr>
            <a:r>
              <a:rPr kumimoji="0" lang="en-US" altLang="en-US" sz="1400" b="0" i="0" u="none" strike="noStrike" cap="none" normalizeH="0" baseline="0" dirty="0">
                <a:ln>
                  <a:noFill/>
                </a:ln>
                <a:solidFill>
                  <a:schemeClr val="tx1"/>
                </a:solidFill>
                <a:effectLst/>
                <a:latin typeface="Times New Roman" panose="02020603050405020304" pitchFamily="18" charset="0"/>
                <a:ea typeface="Calibri" panose="020F0502020204030204" pitchFamily="34" charset="0"/>
                <a:cs typeface="Times New Roman (Body CS)"/>
              </a:rPr>
              <a:t>where </a:t>
            </a:r>
            <a:r>
              <a:rPr kumimoji="0" lang="el-GR" altLang="en-US" sz="1400" b="0" i="0" u="none" strike="noStrike" cap="none" normalizeH="0" baseline="0" dirty="0">
                <a:ln>
                  <a:noFill/>
                </a:ln>
                <a:solidFill>
                  <a:schemeClr val="tx1"/>
                </a:solidFill>
                <a:effectLst/>
                <a:latin typeface="Times New Roman" panose="02020603050405020304" pitchFamily="18" charset="0"/>
                <a:ea typeface="Calibri" panose="020F0502020204030204" pitchFamily="34" charset="0"/>
                <a:cs typeface="Times New Roman (Body CS)"/>
              </a:rPr>
              <a:t>σ</a:t>
            </a:r>
            <a:r>
              <a:rPr kumimoji="0" lang="en-US" altLang="en-US" sz="1400" b="0" i="0" u="none" strike="noStrike" cap="none" normalizeH="0" baseline="-25000" dirty="0">
                <a:ln>
                  <a:noFill/>
                </a:ln>
                <a:solidFill>
                  <a:schemeClr val="tx1"/>
                </a:solidFill>
                <a:effectLst/>
                <a:latin typeface="Times New Roman" panose="02020603050405020304" pitchFamily="18" charset="0"/>
                <a:ea typeface="Calibri" panose="020F0502020204030204" pitchFamily="34" charset="0"/>
                <a:cs typeface="Times New Roman (Body CS)"/>
              </a:rPr>
              <a:t>z</a:t>
            </a:r>
            <a:r>
              <a:rPr kumimoji="0" lang="en-US" altLang="en-US" sz="1400" b="0" i="0" u="none" strike="noStrike" cap="none" normalizeH="0" baseline="0" dirty="0">
                <a:ln>
                  <a:noFill/>
                </a:ln>
                <a:solidFill>
                  <a:schemeClr val="tx1"/>
                </a:solidFill>
                <a:effectLst/>
                <a:latin typeface="Times New Roman" panose="02020603050405020304" pitchFamily="18" charset="0"/>
                <a:ea typeface="Calibri" panose="020F0502020204030204" pitchFamily="34" charset="0"/>
                <a:cs typeface="Times New Roman (Body CS)"/>
              </a:rPr>
              <a:t> is RMS bunch length. As part of the ERL-based eRHIC studies we demonstrated that disruption parameter up to 200 can be tolerated in the following sense in ERL scheme: transverse beam emittance will double in a single collision, but the beam than can be comfortably energy recovered. Here is a sample of electron beam colliding with proton beam with disruption parameter d=</a:t>
            </a:r>
            <a:r>
              <a:rPr lang="en-US" altLang="en-US" sz="1400" dirty="0">
                <a:latin typeface="Times New Roman" panose="02020603050405020304" pitchFamily="18" charset="0"/>
                <a:ea typeface="Calibri" panose="020F0502020204030204" pitchFamily="34" charset="0"/>
                <a:cs typeface="Times New Roman (Body CS)"/>
              </a:rPr>
              <a:t>156 : electrons execute 2 full oscillation in the opposing beam. Tails are formed due to the nonlinearity and beam emittance doubles.</a:t>
            </a:r>
          </a:p>
        </p:txBody>
      </p:sp>
      <p:sp>
        <p:nvSpPr>
          <p:cNvPr id="7" name="Rectangle 3">
            <a:extLst>
              <a:ext uri="{FF2B5EF4-FFF2-40B4-BE49-F238E27FC236}">
                <a16:creationId xmlns:a16="http://schemas.microsoft.com/office/drawing/2014/main" id="{3486147A-21D2-D241-85CB-34A98BD77787}"/>
              </a:ext>
            </a:extLst>
          </p:cNvPr>
          <p:cNvSpPr>
            <a:spLocks noChangeArrowheads="1"/>
          </p:cNvSpPr>
          <p:nvPr/>
        </p:nvSpPr>
        <p:spPr bwMode="auto">
          <a:xfrm>
            <a:off x="1981978" y="2858247"/>
            <a:ext cx="11950953"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graphicFrame>
        <p:nvGraphicFramePr>
          <p:cNvPr id="8" name="Object 7">
            <a:extLst>
              <a:ext uri="{FF2B5EF4-FFF2-40B4-BE49-F238E27FC236}">
                <a16:creationId xmlns:a16="http://schemas.microsoft.com/office/drawing/2014/main" id="{FF58E0B2-2C08-0E40-ABEC-911E3CEFC055}"/>
              </a:ext>
            </a:extLst>
          </p:cNvPr>
          <p:cNvGraphicFramePr>
            <a:graphicFrameLocks noChangeAspect="1"/>
          </p:cNvGraphicFramePr>
          <p:nvPr>
            <p:extLst>
              <p:ext uri="{D42A27DB-BD31-4B8C-83A1-F6EECF244321}">
                <p14:modId xmlns:p14="http://schemas.microsoft.com/office/powerpoint/2010/main" val="4197288755"/>
              </p:ext>
            </p:extLst>
          </p:nvPr>
        </p:nvGraphicFramePr>
        <p:xfrm>
          <a:off x="1981978" y="1470986"/>
          <a:ext cx="5093568" cy="947641"/>
        </p:xfrm>
        <a:graphic>
          <a:graphicData uri="http://schemas.openxmlformats.org/presentationml/2006/ole">
            <mc:AlternateContent xmlns:mc="http://schemas.openxmlformats.org/markup-compatibility/2006">
              <mc:Choice xmlns:v="urn:schemas-microsoft-com:vml" Requires="v">
                <p:oleObj spid="_x0000_s4151" r:id="rId3" imgW="2730500" imgH="508000" progId="Equation.DSMT4">
                  <p:embed/>
                </p:oleObj>
              </mc:Choice>
              <mc:Fallback>
                <p:oleObj r:id="rId3" imgW="2730500" imgH="508000" progId="Equation.DSMT4">
                  <p:embed/>
                  <p:pic>
                    <p:nvPicPr>
                      <p:cNvPr id="0"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81978" y="1470986"/>
                        <a:ext cx="5093568" cy="947641"/>
                      </a:xfrm>
                      <a:prstGeom prst="rect">
                        <a:avLst/>
                      </a:prstGeom>
                      <a:noFill/>
                    </p:spPr>
                  </p:pic>
                </p:oleObj>
              </mc:Fallback>
            </mc:AlternateContent>
          </a:graphicData>
        </a:graphic>
      </p:graphicFrame>
      <p:pic>
        <p:nvPicPr>
          <p:cNvPr id="19" name="Picture 18">
            <a:extLst>
              <a:ext uri="{FF2B5EF4-FFF2-40B4-BE49-F238E27FC236}">
                <a16:creationId xmlns:a16="http://schemas.microsoft.com/office/drawing/2014/main" id="{0AEF83CF-75C7-A940-9051-A9EA8ACE46FF}"/>
              </a:ext>
            </a:extLst>
          </p:cNvPr>
          <p:cNvPicPr>
            <a:picLocks noChangeAspect="1"/>
          </p:cNvPicPr>
          <p:nvPr/>
        </p:nvPicPr>
        <p:blipFill>
          <a:blip r:embed="rId5"/>
          <a:stretch>
            <a:fillRect/>
          </a:stretch>
        </p:blipFill>
        <p:spPr>
          <a:xfrm>
            <a:off x="2594275" y="6195098"/>
            <a:ext cx="3868974" cy="771202"/>
          </a:xfrm>
          <a:prstGeom prst="rect">
            <a:avLst/>
          </a:prstGeom>
        </p:spPr>
      </p:pic>
      <p:pic>
        <p:nvPicPr>
          <p:cNvPr id="20" name="Picture 19" descr="beta0.05m_emit5.2e-10m_s0_distribution.eps">
            <a:extLst>
              <a:ext uri="{FF2B5EF4-FFF2-40B4-BE49-F238E27FC236}">
                <a16:creationId xmlns:a16="http://schemas.microsoft.com/office/drawing/2014/main" id="{E97EF988-6DE0-2C4A-9A22-ACD89D7B3A10}"/>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83090" y="3682325"/>
            <a:ext cx="3385143" cy="2362548"/>
          </a:xfrm>
          <a:prstGeom prst="rect">
            <a:avLst/>
          </a:prstGeom>
        </p:spPr>
      </p:pic>
      <p:pic>
        <p:nvPicPr>
          <p:cNvPr id="21" name="Picture 20" descr="beta0.05m_emit5.2e-10m_s0_evolution.eps">
            <a:extLst>
              <a:ext uri="{FF2B5EF4-FFF2-40B4-BE49-F238E27FC236}">
                <a16:creationId xmlns:a16="http://schemas.microsoft.com/office/drawing/2014/main" id="{06511A67-EE02-7847-875D-8C0C214EFAFD}"/>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321577" y="3809010"/>
            <a:ext cx="3300664" cy="2303588"/>
          </a:xfrm>
          <a:prstGeom prst="rect">
            <a:avLst/>
          </a:prstGeom>
        </p:spPr>
      </p:pic>
    </p:spTree>
    <p:extLst>
      <p:ext uri="{BB962C8B-B14F-4D97-AF65-F5344CB8AC3E}">
        <p14:creationId xmlns:p14="http://schemas.microsoft.com/office/powerpoint/2010/main" val="173658218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628650" y="365126"/>
            <a:ext cx="7916260" cy="1137853"/>
          </a:xfrm>
        </p:spPr>
        <p:txBody>
          <a:bodyPr>
            <a:noAutofit/>
          </a:bodyPr>
          <a:lstStyle/>
          <a:p>
            <a:pPr algn="ctr"/>
            <a:r>
              <a:rPr lang="en-US" sz="3200" dirty="0"/>
              <a:t>Movie of the disruption effect</a:t>
            </a:r>
            <a:br>
              <a:rPr lang="en-US" sz="2400" dirty="0"/>
            </a:br>
            <a:r>
              <a:rPr lang="en-US" sz="2400" dirty="0"/>
              <a:t> evolution of the transverse phase space is shown and function of increasing disruption parameter </a:t>
            </a:r>
          </a:p>
        </p:txBody>
      </p:sp>
      <p:pic>
        <p:nvPicPr>
          <p:cNvPr id="5" name="Picture 4" descr="changenp.gif"/>
          <p:cNvPicPr>
            <a:picLocks noChangeAspect="1"/>
          </p:cNvPicPr>
          <p:nvPr/>
        </p:nvPicPr>
        <p:blipFill>
          <a:blip r:embed="rId3"/>
          <a:stretch>
            <a:fillRect/>
          </a:stretch>
        </p:blipFill>
        <p:spPr>
          <a:xfrm>
            <a:off x="1373344" y="1417638"/>
            <a:ext cx="5937922" cy="4604021"/>
          </a:xfrm>
          <a:prstGeom prst="rect">
            <a:avLst/>
          </a:prstGeom>
        </p:spPr>
      </p:pic>
      <p:sp>
        <p:nvSpPr>
          <p:cNvPr id="6" name="Date Placeholder 3"/>
          <p:cNvSpPr txBox="1">
            <a:spLocks/>
          </p:cNvSpPr>
          <p:nvPr/>
        </p:nvSpPr>
        <p:spPr>
          <a:xfrm>
            <a:off x="2687145" y="6021659"/>
            <a:ext cx="4508500" cy="381000"/>
          </a:xfrm>
          <a:prstGeom prst="rect">
            <a:avLst/>
          </a:prstGeom>
        </p:spPr>
        <p:txBody>
          <a:bodyPr/>
          <a:lstStyle>
            <a:defPPr>
              <a:defRPr lang="ja-JP"/>
            </a:defPPr>
            <a:lvl1pPr algn="l" rtl="0" fontAlgn="base">
              <a:spcBef>
                <a:spcPct val="0"/>
              </a:spcBef>
              <a:spcAft>
                <a:spcPct val="0"/>
              </a:spcAft>
              <a:defRPr kumimoji="1" b="1" kern="1200">
                <a:solidFill>
                  <a:schemeClr val="tx1"/>
                </a:solidFill>
                <a:effectLst>
                  <a:outerShdw blurRad="38100" dist="38100" dir="2700000" algn="tl">
                    <a:srgbClr val="000000">
                      <a:alpha val="43137"/>
                    </a:srgbClr>
                  </a:outerShdw>
                </a:effectLst>
                <a:latin typeface="Comic Sans MS" charset="0"/>
                <a:ea typeface="ＭＳ Ｐゴシック" charset="-128"/>
                <a:cs typeface="ＭＳ Ｐゴシック" charset="-128"/>
              </a:defRPr>
            </a:lvl1pPr>
            <a:lvl2pPr marL="457200" algn="l" rtl="0" fontAlgn="base">
              <a:spcBef>
                <a:spcPct val="0"/>
              </a:spcBef>
              <a:spcAft>
                <a:spcPct val="0"/>
              </a:spcAft>
              <a:defRPr kumimoji="1" b="1" kern="1200">
                <a:solidFill>
                  <a:schemeClr val="tx1"/>
                </a:solidFill>
                <a:effectLst>
                  <a:outerShdw blurRad="38100" dist="38100" dir="2700000" algn="tl">
                    <a:srgbClr val="000000">
                      <a:alpha val="43137"/>
                    </a:srgbClr>
                  </a:outerShdw>
                </a:effectLst>
                <a:latin typeface="Comic Sans MS" charset="0"/>
                <a:ea typeface="ＭＳ Ｐゴシック" charset="-128"/>
                <a:cs typeface="ＭＳ Ｐゴシック" charset="-128"/>
              </a:defRPr>
            </a:lvl2pPr>
            <a:lvl3pPr marL="914400" algn="l" rtl="0" fontAlgn="base">
              <a:spcBef>
                <a:spcPct val="0"/>
              </a:spcBef>
              <a:spcAft>
                <a:spcPct val="0"/>
              </a:spcAft>
              <a:defRPr kumimoji="1" b="1" kern="1200">
                <a:solidFill>
                  <a:schemeClr val="tx1"/>
                </a:solidFill>
                <a:effectLst>
                  <a:outerShdw blurRad="38100" dist="38100" dir="2700000" algn="tl">
                    <a:srgbClr val="000000">
                      <a:alpha val="43137"/>
                    </a:srgbClr>
                  </a:outerShdw>
                </a:effectLst>
                <a:latin typeface="Comic Sans MS" charset="0"/>
                <a:ea typeface="ＭＳ Ｐゴシック" charset="-128"/>
                <a:cs typeface="ＭＳ Ｐゴシック" charset="-128"/>
              </a:defRPr>
            </a:lvl3pPr>
            <a:lvl4pPr marL="1371600" algn="l" rtl="0" fontAlgn="base">
              <a:spcBef>
                <a:spcPct val="0"/>
              </a:spcBef>
              <a:spcAft>
                <a:spcPct val="0"/>
              </a:spcAft>
              <a:defRPr kumimoji="1" b="1" kern="1200">
                <a:solidFill>
                  <a:schemeClr val="tx1"/>
                </a:solidFill>
                <a:effectLst>
                  <a:outerShdw blurRad="38100" dist="38100" dir="2700000" algn="tl">
                    <a:srgbClr val="000000">
                      <a:alpha val="43137"/>
                    </a:srgbClr>
                  </a:outerShdw>
                </a:effectLst>
                <a:latin typeface="Comic Sans MS" charset="0"/>
                <a:ea typeface="ＭＳ Ｐゴシック" charset="-128"/>
                <a:cs typeface="ＭＳ Ｐゴシック" charset="-128"/>
              </a:defRPr>
            </a:lvl4pPr>
            <a:lvl5pPr marL="1828800" algn="l" rtl="0" fontAlgn="base">
              <a:spcBef>
                <a:spcPct val="0"/>
              </a:spcBef>
              <a:spcAft>
                <a:spcPct val="0"/>
              </a:spcAft>
              <a:defRPr kumimoji="1" b="1" kern="1200">
                <a:solidFill>
                  <a:schemeClr val="tx1"/>
                </a:solidFill>
                <a:effectLst>
                  <a:outerShdw blurRad="38100" dist="38100" dir="2700000" algn="tl">
                    <a:srgbClr val="000000">
                      <a:alpha val="43137"/>
                    </a:srgbClr>
                  </a:outerShdw>
                </a:effectLst>
                <a:latin typeface="Comic Sans MS" charset="0"/>
                <a:ea typeface="ＭＳ Ｐゴシック" charset="-128"/>
                <a:cs typeface="ＭＳ Ｐゴシック" charset="-128"/>
              </a:defRPr>
            </a:lvl5pPr>
            <a:lvl6pPr marL="2286000" algn="l" defTabSz="457200" rtl="0" eaLnBrk="1" latinLnBrk="0" hangingPunct="1">
              <a:defRPr kumimoji="1" b="1" kern="1200">
                <a:solidFill>
                  <a:schemeClr val="tx1"/>
                </a:solidFill>
                <a:effectLst>
                  <a:outerShdw blurRad="38100" dist="38100" dir="2700000" algn="tl">
                    <a:srgbClr val="000000">
                      <a:alpha val="43137"/>
                    </a:srgbClr>
                  </a:outerShdw>
                </a:effectLst>
                <a:latin typeface="Comic Sans MS" charset="0"/>
                <a:ea typeface="ＭＳ Ｐゴシック" charset="-128"/>
                <a:cs typeface="ＭＳ Ｐゴシック" charset="-128"/>
              </a:defRPr>
            </a:lvl6pPr>
            <a:lvl7pPr marL="2743200" algn="l" defTabSz="457200" rtl="0" eaLnBrk="1" latinLnBrk="0" hangingPunct="1">
              <a:defRPr kumimoji="1" b="1" kern="1200">
                <a:solidFill>
                  <a:schemeClr val="tx1"/>
                </a:solidFill>
                <a:effectLst>
                  <a:outerShdw blurRad="38100" dist="38100" dir="2700000" algn="tl">
                    <a:srgbClr val="000000">
                      <a:alpha val="43137"/>
                    </a:srgbClr>
                  </a:outerShdw>
                </a:effectLst>
                <a:latin typeface="Comic Sans MS" charset="0"/>
                <a:ea typeface="ＭＳ Ｐゴシック" charset="-128"/>
                <a:cs typeface="ＭＳ Ｐゴシック" charset="-128"/>
              </a:defRPr>
            </a:lvl7pPr>
            <a:lvl8pPr marL="3200400" algn="l" defTabSz="457200" rtl="0" eaLnBrk="1" latinLnBrk="0" hangingPunct="1">
              <a:defRPr kumimoji="1" b="1" kern="1200">
                <a:solidFill>
                  <a:schemeClr val="tx1"/>
                </a:solidFill>
                <a:effectLst>
                  <a:outerShdw blurRad="38100" dist="38100" dir="2700000" algn="tl">
                    <a:srgbClr val="000000">
                      <a:alpha val="43137"/>
                    </a:srgbClr>
                  </a:outerShdw>
                </a:effectLst>
                <a:latin typeface="Comic Sans MS" charset="0"/>
                <a:ea typeface="ＭＳ Ｐゴシック" charset="-128"/>
                <a:cs typeface="ＭＳ Ｐゴシック" charset="-128"/>
              </a:defRPr>
            </a:lvl8pPr>
            <a:lvl9pPr marL="3657600" algn="l" defTabSz="457200" rtl="0" eaLnBrk="1" latinLnBrk="0" hangingPunct="1">
              <a:defRPr kumimoji="1" b="1" kern="1200">
                <a:solidFill>
                  <a:schemeClr val="tx1"/>
                </a:solidFill>
                <a:effectLst>
                  <a:outerShdw blurRad="38100" dist="38100" dir="2700000" algn="tl">
                    <a:srgbClr val="000000">
                      <a:alpha val="43137"/>
                    </a:srgbClr>
                  </a:outerShdw>
                </a:effectLst>
                <a:latin typeface="Comic Sans MS" charset="0"/>
                <a:ea typeface="ＭＳ Ｐゴシック" charset="-128"/>
                <a:cs typeface="ＭＳ Ｐゴシック" charset="-128"/>
              </a:defRPr>
            </a:lvl9pPr>
          </a:lstStyle>
          <a:p>
            <a:r>
              <a:rPr lang="en-US" altLang="ja-JP" sz="2400" dirty="0">
                <a:latin typeface="Times New Roman" panose="02020603050405020304" pitchFamily="18" charset="0"/>
                <a:cs typeface="Times New Roman" panose="02020603050405020304" pitchFamily="18" charset="0"/>
              </a:rPr>
              <a:t>Courtesy of Y. </a:t>
            </a:r>
            <a:r>
              <a:rPr lang="en-US" altLang="ja-JP" sz="2400" dirty="0" err="1">
                <a:latin typeface="Times New Roman" panose="02020603050405020304" pitchFamily="18" charset="0"/>
                <a:cs typeface="Times New Roman" panose="02020603050405020304" pitchFamily="18" charset="0"/>
              </a:rPr>
              <a:t>Hao</a:t>
            </a:r>
            <a:endParaRPr lang="en-US" altLang="ja-JP" sz="2400" dirty="0">
              <a:latin typeface="Times New Roman" panose="02020603050405020304" pitchFamily="18" charset="0"/>
              <a:cs typeface="Times New Roman" panose="02020603050405020304" pitchFamily="18" charset="0"/>
            </a:endParaRPr>
          </a:p>
        </p:txBody>
      </p:sp>
      <p:sp>
        <p:nvSpPr>
          <p:cNvPr id="2" name="Slide Number Placeholder 1"/>
          <p:cNvSpPr>
            <a:spLocks noGrp="1"/>
          </p:cNvSpPr>
          <p:nvPr>
            <p:ph type="sldNum" sz="quarter" idx="4294967295"/>
          </p:nvPr>
        </p:nvSpPr>
        <p:spPr>
          <a:xfrm>
            <a:off x="21166" y="6489700"/>
            <a:ext cx="609600" cy="368300"/>
          </a:xfrm>
          <a:prstGeom prst="rect">
            <a:avLst/>
          </a:prstGeom>
        </p:spPr>
        <p:txBody>
          <a:bodyPr/>
          <a:lstStyle/>
          <a:p>
            <a:fld id="{0B06856E-079A-7243-9D3B-2823E9335D6E}" type="slidenum">
              <a:rPr lang="en-US" smtClean="0"/>
              <a:pPr/>
              <a:t>7</a:t>
            </a:fld>
            <a:endParaRPr lang="en-US"/>
          </a:p>
        </p:txBody>
      </p:sp>
      <p:sp>
        <p:nvSpPr>
          <p:cNvPr id="3" name="TextBox 2"/>
          <p:cNvSpPr txBox="1"/>
          <p:nvPr/>
        </p:nvSpPr>
        <p:spPr>
          <a:xfrm>
            <a:off x="9093200" y="2679700"/>
            <a:ext cx="184666" cy="369332"/>
          </a:xfrm>
          <a:prstGeom prst="rect">
            <a:avLst/>
          </a:prstGeom>
          <a:noFill/>
        </p:spPr>
        <p:txBody>
          <a:bodyPr wrap="none" rtlCol="0">
            <a:spAutoFit/>
          </a:bodyPr>
          <a:lstStyle/>
          <a:p>
            <a:endParaRPr lang="en-US"/>
          </a:p>
        </p:txBody>
      </p:sp>
    </p:spTree>
    <p:extLst>
      <p:ext uri="{BB962C8B-B14F-4D97-AF65-F5344CB8AC3E}">
        <p14:creationId xmlns:p14="http://schemas.microsoft.com/office/powerpoint/2010/main" val="3457266436"/>
      </p:ext>
    </p:extLst>
  </p:cSld>
  <p:clrMapOvr>
    <a:masterClrMapping/>
  </p:clrMapOvr>
  <mc:AlternateContent xmlns:mc="http://schemas.openxmlformats.org/markup-compatibility/2006" xmlns:p14="http://schemas.microsoft.com/office/powerpoint/2010/main">
    <mc:Choice Requires="p14">
      <p:transition>
        <p14:prism/>
      </p:transition>
    </mc:Choice>
    <mc:Fallback xmlns="">
      <p:transition xmlns:p14="http://schemas.microsoft.com/office/powerpoint/2010/main">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onut 4">
            <a:extLst>
              <a:ext uri="{FF2B5EF4-FFF2-40B4-BE49-F238E27FC236}">
                <a16:creationId xmlns:a16="http://schemas.microsoft.com/office/drawing/2014/main" id="{0F356E64-3728-6C45-9256-B19C6E95C4FF}"/>
              </a:ext>
            </a:extLst>
          </p:cNvPr>
          <p:cNvSpPr/>
          <p:nvPr/>
        </p:nvSpPr>
        <p:spPr>
          <a:xfrm>
            <a:off x="1972734" y="530352"/>
            <a:ext cx="5797296" cy="5797296"/>
          </a:xfrm>
          <a:prstGeom prst="donut">
            <a:avLst>
              <a:gd name="adj" fmla="val 1247"/>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nvGrpSpPr>
          <p:cNvPr id="6" name="Group 22">
            <a:extLst>
              <a:ext uri="{FF2B5EF4-FFF2-40B4-BE49-F238E27FC236}">
                <a16:creationId xmlns:a16="http://schemas.microsoft.com/office/drawing/2014/main" id="{55057273-3586-AD47-A6B4-3AD9E7CD326E}"/>
              </a:ext>
            </a:extLst>
          </p:cNvPr>
          <p:cNvGrpSpPr>
            <a:grpSpLocks/>
          </p:cNvGrpSpPr>
          <p:nvPr/>
        </p:nvGrpSpPr>
        <p:grpSpPr bwMode="auto">
          <a:xfrm rot="2277543">
            <a:off x="6315739" y="1066322"/>
            <a:ext cx="521431" cy="151263"/>
            <a:chOff x="7637502" y="919860"/>
            <a:chExt cx="554037" cy="130175"/>
          </a:xfrm>
        </p:grpSpPr>
        <p:grpSp>
          <p:nvGrpSpPr>
            <p:cNvPr id="7" name="Group 21">
              <a:extLst>
                <a:ext uri="{FF2B5EF4-FFF2-40B4-BE49-F238E27FC236}">
                  <a16:creationId xmlns:a16="http://schemas.microsoft.com/office/drawing/2014/main" id="{6440AF33-7135-924F-8DB8-DDC5D5C8C8FE}"/>
                </a:ext>
              </a:extLst>
            </p:cNvPr>
            <p:cNvGrpSpPr>
              <a:grpSpLocks/>
            </p:cNvGrpSpPr>
            <p:nvPr/>
          </p:nvGrpSpPr>
          <p:grpSpPr bwMode="auto">
            <a:xfrm>
              <a:off x="7637502" y="919860"/>
              <a:ext cx="138112" cy="130175"/>
              <a:chOff x="7637502" y="919860"/>
              <a:chExt cx="138112" cy="130175"/>
            </a:xfrm>
          </p:grpSpPr>
          <p:sp>
            <p:nvSpPr>
              <p:cNvPr id="20" name="Oval 118">
                <a:extLst>
                  <a:ext uri="{FF2B5EF4-FFF2-40B4-BE49-F238E27FC236}">
                    <a16:creationId xmlns:a16="http://schemas.microsoft.com/office/drawing/2014/main" id="{FB80E3E5-32AA-3441-9D44-B08B66A9BBA0}"/>
                  </a:ext>
                </a:extLst>
              </p:cNvPr>
              <p:cNvSpPr>
                <a:spLocks noChangeArrowheads="1"/>
              </p:cNvSpPr>
              <p:nvPr/>
            </p:nvSpPr>
            <p:spPr bwMode="auto">
              <a:xfrm flipH="1">
                <a:off x="7623892" y="923000"/>
                <a:ext cx="46037" cy="130175"/>
              </a:xfrm>
              <a:prstGeom prst="ellipse">
                <a:avLst/>
              </a:prstGeom>
              <a:gradFill rotWithShape="0">
                <a:gsLst>
                  <a:gs pos="16000">
                    <a:schemeClr val="accent1"/>
                  </a:gs>
                  <a:gs pos="50000">
                    <a:schemeClr val="accent1">
                      <a:gamma/>
                      <a:shade val="46275"/>
                      <a:invGamma/>
                    </a:schemeClr>
                  </a:gs>
                  <a:gs pos="80000">
                    <a:schemeClr val="accent1"/>
                  </a:gs>
                </a:gsLst>
                <a:lin ang="0" scaled="1"/>
              </a:gradFill>
              <a:ln w="9525">
                <a:solidFill>
                  <a:schemeClr val="accent1">
                    <a:lumMod val="60000"/>
                    <a:lumOff val="40000"/>
                  </a:schemeClr>
                </a:solidFill>
                <a:round/>
                <a:headEnd/>
                <a:tailEnd/>
              </a:ln>
              <a:effectLst/>
            </p:spPr>
            <p:txBody>
              <a:bodyPr wrap="none" anchor="ctr"/>
              <a:lstStyle/>
              <a:p>
                <a:pPr eaLnBrk="0" fontAlgn="auto" hangingPunct="0">
                  <a:spcBef>
                    <a:spcPts val="0"/>
                  </a:spcBef>
                  <a:spcAft>
                    <a:spcPts val="0"/>
                  </a:spcAft>
                  <a:defRPr/>
                </a:pPr>
                <a:endParaRPr lang="en-US" sz="1800" dirty="0">
                  <a:latin typeface="Comic Sans MS"/>
                  <a:ea typeface="+mn-ea"/>
                  <a:cs typeface="Comic Sans MS"/>
                </a:endParaRPr>
              </a:p>
            </p:txBody>
          </p:sp>
          <p:sp>
            <p:nvSpPr>
              <p:cNvPr id="21" name="Oval 118">
                <a:extLst>
                  <a:ext uri="{FF2B5EF4-FFF2-40B4-BE49-F238E27FC236}">
                    <a16:creationId xmlns:a16="http://schemas.microsoft.com/office/drawing/2014/main" id="{C5E90EFE-2543-5345-A418-0F0BBF83C1F8}"/>
                  </a:ext>
                </a:extLst>
              </p:cNvPr>
              <p:cNvSpPr>
                <a:spLocks noChangeArrowheads="1"/>
              </p:cNvSpPr>
              <p:nvPr/>
            </p:nvSpPr>
            <p:spPr bwMode="auto">
              <a:xfrm flipH="1">
                <a:off x="7669374" y="923596"/>
                <a:ext cx="46038" cy="130175"/>
              </a:xfrm>
              <a:prstGeom prst="ellipse">
                <a:avLst/>
              </a:prstGeom>
              <a:gradFill rotWithShape="0">
                <a:gsLst>
                  <a:gs pos="16000">
                    <a:schemeClr val="accent1"/>
                  </a:gs>
                  <a:gs pos="50000">
                    <a:schemeClr val="accent1">
                      <a:gamma/>
                      <a:shade val="46275"/>
                      <a:invGamma/>
                    </a:schemeClr>
                  </a:gs>
                  <a:gs pos="80000">
                    <a:schemeClr val="accent1"/>
                  </a:gs>
                </a:gsLst>
                <a:lin ang="0" scaled="1"/>
              </a:gradFill>
              <a:ln w="9525">
                <a:solidFill>
                  <a:schemeClr val="accent1">
                    <a:lumMod val="60000"/>
                    <a:lumOff val="40000"/>
                  </a:schemeClr>
                </a:solidFill>
                <a:round/>
                <a:headEnd/>
                <a:tailEnd/>
              </a:ln>
              <a:effectLst/>
            </p:spPr>
            <p:txBody>
              <a:bodyPr wrap="none" anchor="ctr"/>
              <a:lstStyle/>
              <a:p>
                <a:pPr eaLnBrk="0" fontAlgn="auto" hangingPunct="0">
                  <a:spcBef>
                    <a:spcPts val="0"/>
                  </a:spcBef>
                  <a:spcAft>
                    <a:spcPts val="0"/>
                  </a:spcAft>
                  <a:defRPr/>
                </a:pPr>
                <a:endParaRPr lang="en-US" sz="1800" dirty="0">
                  <a:latin typeface="Comic Sans MS"/>
                  <a:ea typeface="+mn-ea"/>
                  <a:cs typeface="Comic Sans MS"/>
                </a:endParaRPr>
              </a:p>
            </p:txBody>
          </p:sp>
          <p:sp>
            <p:nvSpPr>
              <p:cNvPr id="22" name="Oval 118">
                <a:extLst>
                  <a:ext uri="{FF2B5EF4-FFF2-40B4-BE49-F238E27FC236}">
                    <a16:creationId xmlns:a16="http://schemas.microsoft.com/office/drawing/2014/main" id="{C2E4EFDC-4AE5-0947-96C9-A5602727624F}"/>
                  </a:ext>
                </a:extLst>
              </p:cNvPr>
              <p:cNvSpPr>
                <a:spLocks noChangeArrowheads="1"/>
              </p:cNvSpPr>
              <p:nvPr/>
            </p:nvSpPr>
            <p:spPr bwMode="auto">
              <a:xfrm flipH="1">
                <a:off x="7717025" y="923612"/>
                <a:ext cx="46038" cy="130175"/>
              </a:xfrm>
              <a:prstGeom prst="ellipse">
                <a:avLst/>
              </a:prstGeom>
              <a:gradFill rotWithShape="0">
                <a:gsLst>
                  <a:gs pos="16000">
                    <a:schemeClr val="accent1"/>
                  </a:gs>
                  <a:gs pos="50000">
                    <a:schemeClr val="accent1">
                      <a:gamma/>
                      <a:shade val="46275"/>
                      <a:invGamma/>
                    </a:schemeClr>
                  </a:gs>
                  <a:gs pos="80000">
                    <a:schemeClr val="accent1"/>
                  </a:gs>
                </a:gsLst>
                <a:lin ang="0" scaled="1"/>
              </a:gradFill>
              <a:ln w="9525">
                <a:solidFill>
                  <a:schemeClr val="accent1">
                    <a:lumMod val="60000"/>
                    <a:lumOff val="40000"/>
                  </a:schemeClr>
                </a:solidFill>
                <a:round/>
                <a:headEnd/>
                <a:tailEnd/>
              </a:ln>
              <a:effectLst/>
            </p:spPr>
            <p:txBody>
              <a:bodyPr wrap="none" anchor="ctr"/>
              <a:lstStyle/>
              <a:p>
                <a:pPr eaLnBrk="0" fontAlgn="auto" hangingPunct="0">
                  <a:spcBef>
                    <a:spcPts val="0"/>
                  </a:spcBef>
                  <a:spcAft>
                    <a:spcPts val="0"/>
                  </a:spcAft>
                  <a:defRPr/>
                </a:pPr>
                <a:endParaRPr lang="en-US" sz="1800" dirty="0">
                  <a:latin typeface="Comic Sans MS"/>
                  <a:ea typeface="+mn-ea"/>
                  <a:cs typeface="Comic Sans MS"/>
                </a:endParaRPr>
              </a:p>
            </p:txBody>
          </p:sp>
        </p:grpSp>
        <p:grpSp>
          <p:nvGrpSpPr>
            <p:cNvPr id="8" name="Group 445">
              <a:extLst>
                <a:ext uri="{FF2B5EF4-FFF2-40B4-BE49-F238E27FC236}">
                  <a16:creationId xmlns:a16="http://schemas.microsoft.com/office/drawing/2014/main" id="{7FCE482A-CB47-6248-BC7F-A05AE04369D6}"/>
                </a:ext>
              </a:extLst>
            </p:cNvPr>
            <p:cNvGrpSpPr>
              <a:grpSpLocks/>
            </p:cNvGrpSpPr>
            <p:nvPr/>
          </p:nvGrpSpPr>
          <p:grpSpPr bwMode="auto">
            <a:xfrm>
              <a:off x="7777202" y="919860"/>
              <a:ext cx="138112" cy="130175"/>
              <a:chOff x="7637502" y="919860"/>
              <a:chExt cx="138112" cy="130175"/>
            </a:xfrm>
          </p:grpSpPr>
          <p:sp>
            <p:nvSpPr>
              <p:cNvPr id="17" name="Oval 118">
                <a:extLst>
                  <a:ext uri="{FF2B5EF4-FFF2-40B4-BE49-F238E27FC236}">
                    <a16:creationId xmlns:a16="http://schemas.microsoft.com/office/drawing/2014/main" id="{13EDA1FF-C276-A74F-9428-AEC5A0D0B32D}"/>
                  </a:ext>
                </a:extLst>
              </p:cNvPr>
              <p:cNvSpPr>
                <a:spLocks noChangeArrowheads="1"/>
              </p:cNvSpPr>
              <p:nvPr/>
            </p:nvSpPr>
            <p:spPr bwMode="auto">
              <a:xfrm flipH="1">
                <a:off x="7623602" y="922834"/>
                <a:ext cx="46037" cy="130175"/>
              </a:xfrm>
              <a:prstGeom prst="ellipse">
                <a:avLst/>
              </a:prstGeom>
              <a:gradFill rotWithShape="0">
                <a:gsLst>
                  <a:gs pos="16000">
                    <a:schemeClr val="accent1"/>
                  </a:gs>
                  <a:gs pos="50000">
                    <a:schemeClr val="accent1">
                      <a:gamma/>
                      <a:shade val="46275"/>
                      <a:invGamma/>
                    </a:schemeClr>
                  </a:gs>
                  <a:gs pos="80000">
                    <a:schemeClr val="accent1"/>
                  </a:gs>
                </a:gsLst>
                <a:lin ang="0" scaled="1"/>
              </a:gradFill>
              <a:ln w="9525">
                <a:solidFill>
                  <a:schemeClr val="accent1">
                    <a:lumMod val="60000"/>
                    <a:lumOff val="40000"/>
                  </a:schemeClr>
                </a:solidFill>
                <a:round/>
                <a:headEnd/>
                <a:tailEnd/>
              </a:ln>
              <a:effectLst/>
            </p:spPr>
            <p:txBody>
              <a:bodyPr wrap="none" anchor="ctr"/>
              <a:lstStyle/>
              <a:p>
                <a:pPr eaLnBrk="0" fontAlgn="auto" hangingPunct="0">
                  <a:spcBef>
                    <a:spcPts val="0"/>
                  </a:spcBef>
                  <a:spcAft>
                    <a:spcPts val="0"/>
                  </a:spcAft>
                  <a:defRPr/>
                </a:pPr>
                <a:endParaRPr lang="en-US" sz="1800" dirty="0">
                  <a:latin typeface="Comic Sans MS"/>
                  <a:ea typeface="+mn-ea"/>
                  <a:cs typeface="Comic Sans MS"/>
                </a:endParaRPr>
              </a:p>
            </p:txBody>
          </p:sp>
          <p:sp>
            <p:nvSpPr>
              <p:cNvPr id="18" name="Oval 118">
                <a:extLst>
                  <a:ext uri="{FF2B5EF4-FFF2-40B4-BE49-F238E27FC236}">
                    <a16:creationId xmlns:a16="http://schemas.microsoft.com/office/drawing/2014/main" id="{E7B6043C-392E-BC4F-99FA-A02A62BAEFD0}"/>
                  </a:ext>
                </a:extLst>
              </p:cNvPr>
              <p:cNvSpPr>
                <a:spLocks noChangeArrowheads="1"/>
              </p:cNvSpPr>
              <p:nvPr/>
            </p:nvSpPr>
            <p:spPr bwMode="auto">
              <a:xfrm flipH="1">
                <a:off x="7669084" y="923430"/>
                <a:ext cx="46038" cy="130175"/>
              </a:xfrm>
              <a:prstGeom prst="ellipse">
                <a:avLst/>
              </a:prstGeom>
              <a:gradFill rotWithShape="0">
                <a:gsLst>
                  <a:gs pos="16000">
                    <a:schemeClr val="accent1"/>
                  </a:gs>
                  <a:gs pos="50000">
                    <a:schemeClr val="accent1">
                      <a:gamma/>
                      <a:shade val="46275"/>
                      <a:invGamma/>
                    </a:schemeClr>
                  </a:gs>
                  <a:gs pos="80000">
                    <a:schemeClr val="accent1"/>
                  </a:gs>
                </a:gsLst>
                <a:lin ang="0" scaled="1"/>
              </a:gradFill>
              <a:ln w="9525">
                <a:solidFill>
                  <a:schemeClr val="accent1">
                    <a:lumMod val="60000"/>
                    <a:lumOff val="40000"/>
                  </a:schemeClr>
                </a:solidFill>
                <a:round/>
                <a:headEnd/>
                <a:tailEnd/>
              </a:ln>
              <a:effectLst/>
            </p:spPr>
            <p:txBody>
              <a:bodyPr wrap="none" anchor="ctr"/>
              <a:lstStyle/>
              <a:p>
                <a:pPr eaLnBrk="0" fontAlgn="auto" hangingPunct="0">
                  <a:spcBef>
                    <a:spcPts val="0"/>
                  </a:spcBef>
                  <a:spcAft>
                    <a:spcPts val="0"/>
                  </a:spcAft>
                  <a:defRPr/>
                </a:pPr>
                <a:endParaRPr lang="en-US" sz="1800" dirty="0">
                  <a:latin typeface="Comic Sans MS"/>
                  <a:ea typeface="+mn-ea"/>
                  <a:cs typeface="Comic Sans MS"/>
                </a:endParaRPr>
              </a:p>
            </p:txBody>
          </p:sp>
          <p:sp>
            <p:nvSpPr>
              <p:cNvPr id="19" name="Oval 118">
                <a:extLst>
                  <a:ext uri="{FF2B5EF4-FFF2-40B4-BE49-F238E27FC236}">
                    <a16:creationId xmlns:a16="http://schemas.microsoft.com/office/drawing/2014/main" id="{4D2C3C4D-611F-C041-A2F1-E74C8A92FAE9}"/>
                  </a:ext>
                </a:extLst>
              </p:cNvPr>
              <p:cNvSpPr>
                <a:spLocks noChangeArrowheads="1"/>
              </p:cNvSpPr>
              <p:nvPr/>
            </p:nvSpPr>
            <p:spPr bwMode="auto">
              <a:xfrm flipH="1">
                <a:off x="7716736" y="923446"/>
                <a:ext cx="46038" cy="130175"/>
              </a:xfrm>
              <a:prstGeom prst="ellipse">
                <a:avLst/>
              </a:prstGeom>
              <a:gradFill rotWithShape="0">
                <a:gsLst>
                  <a:gs pos="16000">
                    <a:schemeClr val="accent1"/>
                  </a:gs>
                  <a:gs pos="50000">
                    <a:schemeClr val="accent1">
                      <a:gamma/>
                      <a:shade val="46275"/>
                      <a:invGamma/>
                    </a:schemeClr>
                  </a:gs>
                  <a:gs pos="80000">
                    <a:schemeClr val="accent1"/>
                  </a:gs>
                </a:gsLst>
                <a:lin ang="0" scaled="1"/>
              </a:gradFill>
              <a:ln w="9525">
                <a:solidFill>
                  <a:schemeClr val="accent1">
                    <a:lumMod val="60000"/>
                    <a:lumOff val="40000"/>
                  </a:schemeClr>
                </a:solidFill>
                <a:round/>
                <a:headEnd/>
                <a:tailEnd/>
              </a:ln>
              <a:effectLst/>
            </p:spPr>
            <p:txBody>
              <a:bodyPr wrap="none" anchor="ctr"/>
              <a:lstStyle/>
              <a:p>
                <a:pPr eaLnBrk="0" fontAlgn="auto" hangingPunct="0">
                  <a:spcBef>
                    <a:spcPts val="0"/>
                  </a:spcBef>
                  <a:spcAft>
                    <a:spcPts val="0"/>
                  </a:spcAft>
                  <a:defRPr/>
                </a:pPr>
                <a:endParaRPr lang="en-US" sz="1800" dirty="0">
                  <a:latin typeface="Comic Sans MS"/>
                  <a:ea typeface="+mn-ea"/>
                  <a:cs typeface="Comic Sans MS"/>
                </a:endParaRPr>
              </a:p>
            </p:txBody>
          </p:sp>
        </p:grpSp>
        <p:grpSp>
          <p:nvGrpSpPr>
            <p:cNvPr id="9" name="Group 449">
              <a:extLst>
                <a:ext uri="{FF2B5EF4-FFF2-40B4-BE49-F238E27FC236}">
                  <a16:creationId xmlns:a16="http://schemas.microsoft.com/office/drawing/2014/main" id="{06DDE145-4C12-9E49-9158-10F6C6E8B6CD}"/>
                </a:ext>
              </a:extLst>
            </p:cNvPr>
            <p:cNvGrpSpPr>
              <a:grpSpLocks/>
            </p:cNvGrpSpPr>
            <p:nvPr/>
          </p:nvGrpSpPr>
          <p:grpSpPr bwMode="auto">
            <a:xfrm>
              <a:off x="7913727" y="919860"/>
              <a:ext cx="138112" cy="130175"/>
              <a:chOff x="7637502" y="919860"/>
              <a:chExt cx="138112" cy="130175"/>
            </a:xfrm>
          </p:grpSpPr>
          <p:sp>
            <p:nvSpPr>
              <p:cNvPr id="14" name="Oval 118">
                <a:extLst>
                  <a:ext uri="{FF2B5EF4-FFF2-40B4-BE49-F238E27FC236}">
                    <a16:creationId xmlns:a16="http://schemas.microsoft.com/office/drawing/2014/main" id="{8862CC85-5BE9-C64D-A60F-5883D6E1A34A}"/>
                  </a:ext>
                </a:extLst>
              </p:cNvPr>
              <p:cNvSpPr>
                <a:spLocks noChangeArrowheads="1"/>
              </p:cNvSpPr>
              <p:nvPr/>
            </p:nvSpPr>
            <p:spPr bwMode="auto">
              <a:xfrm flipH="1">
                <a:off x="7628444" y="925630"/>
                <a:ext cx="46037" cy="130175"/>
              </a:xfrm>
              <a:prstGeom prst="ellipse">
                <a:avLst/>
              </a:prstGeom>
              <a:gradFill rotWithShape="0">
                <a:gsLst>
                  <a:gs pos="16000">
                    <a:schemeClr val="accent1"/>
                  </a:gs>
                  <a:gs pos="50000">
                    <a:schemeClr val="accent1">
                      <a:gamma/>
                      <a:shade val="46275"/>
                      <a:invGamma/>
                    </a:schemeClr>
                  </a:gs>
                  <a:gs pos="80000">
                    <a:schemeClr val="accent1"/>
                  </a:gs>
                </a:gsLst>
                <a:lin ang="0" scaled="1"/>
              </a:gradFill>
              <a:ln w="9525">
                <a:solidFill>
                  <a:schemeClr val="accent1">
                    <a:lumMod val="60000"/>
                    <a:lumOff val="40000"/>
                  </a:schemeClr>
                </a:solidFill>
                <a:round/>
                <a:headEnd/>
                <a:tailEnd/>
              </a:ln>
              <a:effectLst/>
            </p:spPr>
            <p:txBody>
              <a:bodyPr wrap="none" anchor="ctr"/>
              <a:lstStyle/>
              <a:p>
                <a:pPr eaLnBrk="0" fontAlgn="auto" hangingPunct="0">
                  <a:spcBef>
                    <a:spcPts val="0"/>
                  </a:spcBef>
                  <a:spcAft>
                    <a:spcPts val="0"/>
                  </a:spcAft>
                  <a:defRPr/>
                </a:pPr>
                <a:endParaRPr lang="en-US" sz="1800" dirty="0">
                  <a:latin typeface="Comic Sans MS"/>
                  <a:ea typeface="+mn-ea"/>
                  <a:cs typeface="Comic Sans MS"/>
                </a:endParaRPr>
              </a:p>
            </p:txBody>
          </p:sp>
          <p:sp>
            <p:nvSpPr>
              <p:cNvPr id="15" name="Oval 118">
                <a:extLst>
                  <a:ext uri="{FF2B5EF4-FFF2-40B4-BE49-F238E27FC236}">
                    <a16:creationId xmlns:a16="http://schemas.microsoft.com/office/drawing/2014/main" id="{C4609B29-0805-7544-BFD2-6C3663BF90E4}"/>
                  </a:ext>
                </a:extLst>
              </p:cNvPr>
              <p:cNvSpPr>
                <a:spLocks noChangeArrowheads="1"/>
              </p:cNvSpPr>
              <p:nvPr/>
            </p:nvSpPr>
            <p:spPr bwMode="auto">
              <a:xfrm flipH="1">
                <a:off x="7669803" y="923845"/>
                <a:ext cx="46037" cy="130175"/>
              </a:xfrm>
              <a:prstGeom prst="ellipse">
                <a:avLst/>
              </a:prstGeom>
              <a:gradFill rotWithShape="0">
                <a:gsLst>
                  <a:gs pos="16000">
                    <a:schemeClr val="accent1"/>
                  </a:gs>
                  <a:gs pos="50000">
                    <a:schemeClr val="accent1">
                      <a:gamma/>
                      <a:shade val="46275"/>
                      <a:invGamma/>
                    </a:schemeClr>
                  </a:gs>
                  <a:gs pos="80000">
                    <a:schemeClr val="accent1"/>
                  </a:gs>
                </a:gsLst>
                <a:lin ang="0" scaled="1"/>
              </a:gradFill>
              <a:ln w="9525">
                <a:solidFill>
                  <a:schemeClr val="accent1">
                    <a:lumMod val="60000"/>
                    <a:lumOff val="40000"/>
                  </a:schemeClr>
                </a:solidFill>
                <a:round/>
                <a:headEnd/>
                <a:tailEnd/>
              </a:ln>
              <a:effectLst/>
            </p:spPr>
            <p:txBody>
              <a:bodyPr wrap="none" anchor="ctr"/>
              <a:lstStyle/>
              <a:p>
                <a:pPr eaLnBrk="0" fontAlgn="auto" hangingPunct="0">
                  <a:spcBef>
                    <a:spcPts val="0"/>
                  </a:spcBef>
                  <a:spcAft>
                    <a:spcPts val="0"/>
                  </a:spcAft>
                  <a:defRPr/>
                </a:pPr>
                <a:endParaRPr lang="en-US" sz="1800" dirty="0">
                  <a:latin typeface="Comic Sans MS"/>
                  <a:ea typeface="+mn-ea"/>
                  <a:cs typeface="Comic Sans MS"/>
                </a:endParaRPr>
              </a:p>
            </p:txBody>
          </p:sp>
          <p:sp>
            <p:nvSpPr>
              <p:cNvPr id="16" name="Oval 118">
                <a:extLst>
                  <a:ext uri="{FF2B5EF4-FFF2-40B4-BE49-F238E27FC236}">
                    <a16:creationId xmlns:a16="http://schemas.microsoft.com/office/drawing/2014/main" id="{78EA6D95-D572-004B-83E2-AFEB97569A90}"/>
                  </a:ext>
                </a:extLst>
              </p:cNvPr>
              <p:cNvSpPr>
                <a:spLocks noChangeArrowheads="1"/>
              </p:cNvSpPr>
              <p:nvPr/>
            </p:nvSpPr>
            <p:spPr bwMode="auto">
              <a:xfrm flipH="1">
                <a:off x="7717454" y="923860"/>
                <a:ext cx="46037" cy="130175"/>
              </a:xfrm>
              <a:prstGeom prst="ellipse">
                <a:avLst/>
              </a:prstGeom>
              <a:gradFill rotWithShape="0">
                <a:gsLst>
                  <a:gs pos="16000">
                    <a:schemeClr val="accent1"/>
                  </a:gs>
                  <a:gs pos="50000">
                    <a:schemeClr val="accent1">
                      <a:gamma/>
                      <a:shade val="46275"/>
                      <a:invGamma/>
                    </a:schemeClr>
                  </a:gs>
                  <a:gs pos="80000">
                    <a:schemeClr val="accent1"/>
                  </a:gs>
                </a:gsLst>
                <a:lin ang="0" scaled="1"/>
              </a:gradFill>
              <a:ln w="9525">
                <a:solidFill>
                  <a:schemeClr val="accent1">
                    <a:lumMod val="60000"/>
                    <a:lumOff val="40000"/>
                  </a:schemeClr>
                </a:solidFill>
                <a:round/>
                <a:headEnd/>
                <a:tailEnd/>
              </a:ln>
              <a:effectLst/>
            </p:spPr>
            <p:txBody>
              <a:bodyPr wrap="none" anchor="ctr"/>
              <a:lstStyle/>
              <a:p>
                <a:pPr eaLnBrk="0" fontAlgn="auto" hangingPunct="0">
                  <a:spcBef>
                    <a:spcPts val="0"/>
                  </a:spcBef>
                  <a:spcAft>
                    <a:spcPts val="0"/>
                  </a:spcAft>
                  <a:defRPr/>
                </a:pPr>
                <a:endParaRPr lang="en-US" sz="1800" dirty="0">
                  <a:latin typeface="Comic Sans MS"/>
                  <a:ea typeface="+mn-ea"/>
                  <a:cs typeface="Comic Sans MS"/>
                </a:endParaRPr>
              </a:p>
            </p:txBody>
          </p:sp>
        </p:grpSp>
        <p:grpSp>
          <p:nvGrpSpPr>
            <p:cNvPr id="10" name="Group 456">
              <a:extLst>
                <a:ext uri="{FF2B5EF4-FFF2-40B4-BE49-F238E27FC236}">
                  <a16:creationId xmlns:a16="http://schemas.microsoft.com/office/drawing/2014/main" id="{E645E4CC-EFDC-1F44-A75B-DA11456BCCA6}"/>
                </a:ext>
              </a:extLst>
            </p:cNvPr>
            <p:cNvGrpSpPr>
              <a:grpSpLocks/>
            </p:cNvGrpSpPr>
            <p:nvPr/>
          </p:nvGrpSpPr>
          <p:grpSpPr bwMode="auto">
            <a:xfrm>
              <a:off x="8053427" y="919860"/>
              <a:ext cx="138112" cy="130175"/>
              <a:chOff x="7637502" y="919860"/>
              <a:chExt cx="138112" cy="130175"/>
            </a:xfrm>
          </p:grpSpPr>
          <p:sp>
            <p:nvSpPr>
              <p:cNvPr id="11" name="Oval 118">
                <a:extLst>
                  <a:ext uri="{FF2B5EF4-FFF2-40B4-BE49-F238E27FC236}">
                    <a16:creationId xmlns:a16="http://schemas.microsoft.com/office/drawing/2014/main" id="{E67FB791-D682-C64E-AD73-654878FE0284}"/>
                  </a:ext>
                </a:extLst>
              </p:cNvPr>
              <p:cNvSpPr>
                <a:spLocks noChangeArrowheads="1"/>
              </p:cNvSpPr>
              <p:nvPr/>
            </p:nvSpPr>
            <p:spPr bwMode="auto">
              <a:xfrm flipH="1">
                <a:off x="7624030" y="923081"/>
                <a:ext cx="46038" cy="130175"/>
              </a:xfrm>
              <a:prstGeom prst="ellipse">
                <a:avLst/>
              </a:prstGeom>
              <a:gradFill rotWithShape="0">
                <a:gsLst>
                  <a:gs pos="16000">
                    <a:schemeClr val="accent1"/>
                  </a:gs>
                  <a:gs pos="50000">
                    <a:schemeClr val="accent1">
                      <a:gamma/>
                      <a:shade val="46275"/>
                      <a:invGamma/>
                    </a:schemeClr>
                  </a:gs>
                  <a:gs pos="80000">
                    <a:schemeClr val="accent1"/>
                  </a:gs>
                </a:gsLst>
                <a:lin ang="0" scaled="1"/>
              </a:gradFill>
              <a:ln w="9525">
                <a:solidFill>
                  <a:schemeClr val="accent1">
                    <a:lumMod val="60000"/>
                    <a:lumOff val="40000"/>
                  </a:schemeClr>
                </a:solidFill>
                <a:round/>
                <a:headEnd/>
                <a:tailEnd/>
              </a:ln>
              <a:effectLst/>
            </p:spPr>
            <p:txBody>
              <a:bodyPr wrap="none" anchor="ctr"/>
              <a:lstStyle/>
              <a:p>
                <a:pPr eaLnBrk="0" fontAlgn="auto" hangingPunct="0">
                  <a:spcBef>
                    <a:spcPts val="0"/>
                  </a:spcBef>
                  <a:spcAft>
                    <a:spcPts val="0"/>
                  </a:spcAft>
                  <a:defRPr/>
                </a:pPr>
                <a:endParaRPr lang="en-US" sz="1800" dirty="0">
                  <a:latin typeface="Comic Sans MS"/>
                  <a:ea typeface="+mn-ea"/>
                  <a:cs typeface="Comic Sans MS"/>
                </a:endParaRPr>
              </a:p>
            </p:txBody>
          </p:sp>
          <p:sp>
            <p:nvSpPr>
              <p:cNvPr id="12" name="Oval 118">
                <a:extLst>
                  <a:ext uri="{FF2B5EF4-FFF2-40B4-BE49-F238E27FC236}">
                    <a16:creationId xmlns:a16="http://schemas.microsoft.com/office/drawing/2014/main" id="{C1713D2A-6F0C-C743-A182-0E4658A2DF96}"/>
                  </a:ext>
                </a:extLst>
              </p:cNvPr>
              <p:cNvSpPr>
                <a:spLocks noChangeArrowheads="1"/>
              </p:cNvSpPr>
              <p:nvPr/>
            </p:nvSpPr>
            <p:spPr bwMode="auto">
              <a:xfrm flipH="1">
                <a:off x="7669513" y="923678"/>
                <a:ext cx="46037" cy="130175"/>
              </a:xfrm>
              <a:prstGeom prst="ellipse">
                <a:avLst/>
              </a:prstGeom>
              <a:gradFill rotWithShape="0">
                <a:gsLst>
                  <a:gs pos="16000">
                    <a:schemeClr val="accent1"/>
                  </a:gs>
                  <a:gs pos="50000">
                    <a:schemeClr val="accent1">
                      <a:gamma/>
                      <a:shade val="46275"/>
                      <a:invGamma/>
                    </a:schemeClr>
                  </a:gs>
                  <a:gs pos="80000">
                    <a:schemeClr val="accent1"/>
                  </a:gs>
                </a:gsLst>
                <a:lin ang="0" scaled="1"/>
              </a:gradFill>
              <a:ln w="9525">
                <a:solidFill>
                  <a:schemeClr val="accent1">
                    <a:lumMod val="60000"/>
                    <a:lumOff val="40000"/>
                  </a:schemeClr>
                </a:solidFill>
                <a:round/>
                <a:headEnd/>
                <a:tailEnd/>
              </a:ln>
              <a:effectLst/>
            </p:spPr>
            <p:txBody>
              <a:bodyPr wrap="none" anchor="ctr"/>
              <a:lstStyle/>
              <a:p>
                <a:pPr eaLnBrk="0" fontAlgn="auto" hangingPunct="0">
                  <a:spcBef>
                    <a:spcPts val="0"/>
                  </a:spcBef>
                  <a:spcAft>
                    <a:spcPts val="0"/>
                  </a:spcAft>
                  <a:defRPr/>
                </a:pPr>
                <a:endParaRPr lang="en-US" sz="1800" dirty="0">
                  <a:latin typeface="Comic Sans MS"/>
                  <a:ea typeface="+mn-ea"/>
                  <a:cs typeface="Comic Sans MS"/>
                </a:endParaRPr>
              </a:p>
            </p:txBody>
          </p:sp>
          <p:sp>
            <p:nvSpPr>
              <p:cNvPr id="13" name="Oval 118">
                <a:extLst>
                  <a:ext uri="{FF2B5EF4-FFF2-40B4-BE49-F238E27FC236}">
                    <a16:creationId xmlns:a16="http://schemas.microsoft.com/office/drawing/2014/main" id="{F6C20DC1-A4E0-0941-90F4-354C77B6044E}"/>
                  </a:ext>
                </a:extLst>
              </p:cNvPr>
              <p:cNvSpPr>
                <a:spLocks noChangeArrowheads="1"/>
              </p:cNvSpPr>
              <p:nvPr/>
            </p:nvSpPr>
            <p:spPr bwMode="auto">
              <a:xfrm flipH="1">
                <a:off x="7717165" y="923693"/>
                <a:ext cx="46037" cy="130175"/>
              </a:xfrm>
              <a:prstGeom prst="ellipse">
                <a:avLst/>
              </a:prstGeom>
              <a:gradFill rotWithShape="0">
                <a:gsLst>
                  <a:gs pos="16000">
                    <a:schemeClr val="accent1"/>
                  </a:gs>
                  <a:gs pos="50000">
                    <a:schemeClr val="accent1">
                      <a:gamma/>
                      <a:shade val="46275"/>
                      <a:invGamma/>
                    </a:schemeClr>
                  </a:gs>
                  <a:gs pos="80000">
                    <a:schemeClr val="accent1"/>
                  </a:gs>
                </a:gsLst>
                <a:lin ang="0" scaled="1"/>
              </a:gradFill>
              <a:ln w="9525">
                <a:solidFill>
                  <a:schemeClr val="accent1">
                    <a:lumMod val="60000"/>
                    <a:lumOff val="40000"/>
                  </a:schemeClr>
                </a:solidFill>
                <a:round/>
                <a:headEnd/>
                <a:tailEnd/>
              </a:ln>
              <a:effectLst/>
            </p:spPr>
            <p:txBody>
              <a:bodyPr wrap="none" anchor="ctr"/>
              <a:lstStyle/>
              <a:p>
                <a:pPr eaLnBrk="0" fontAlgn="auto" hangingPunct="0">
                  <a:spcBef>
                    <a:spcPts val="0"/>
                  </a:spcBef>
                  <a:spcAft>
                    <a:spcPts val="0"/>
                  </a:spcAft>
                  <a:defRPr/>
                </a:pPr>
                <a:endParaRPr lang="en-US" sz="1800" dirty="0">
                  <a:latin typeface="Comic Sans MS"/>
                  <a:ea typeface="+mn-ea"/>
                  <a:cs typeface="Comic Sans MS"/>
                </a:endParaRPr>
              </a:p>
            </p:txBody>
          </p:sp>
        </p:grpSp>
      </p:grpSp>
      <p:grpSp>
        <p:nvGrpSpPr>
          <p:cNvPr id="25" name="Group 22">
            <a:extLst>
              <a:ext uri="{FF2B5EF4-FFF2-40B4-BE49-F238E27FC236}">
                <a16:creationId xmlns:a16="http://schemas.microsoft.com/office/drawing/2014/main" id="{31CE976C-CB14-054D-A088-FC47A82B50EE}"/>
              </a:ext>
            </a:extLst>
          </p:cNvPr>
          <p:cNvGrpSpPr>
            <a:grpSpLocks/>
          </p:cNvGrpSpPr>
          <p:nvPr/>
        </p:nvGrpSpPr>
        <p:grpSpPr bwMode="auto">
          <a:xfrm rot="19322457" flipH="1">
            <a:off x="2912139" y="1056179"/>
            <a:ext cx="521431" cy="151263"/>
            <a:chOff x="7637502" y="919860"/>
            <a:chExt cx="554037" cy="130175"/>
          </a:xfrm>
        </p:grpSpPr>
        <p:grpSp>
          <p:nvGrpSpPr>
            <p:cNvPr id="26" name="Group 21">
              <a:extLst>
                <a:ext uri="{FF2B5EF4-FFF2-40B4-BE49-F238E27FC236}">
                  <a16:creationId xmlns:a16="http://schemas.microsoft.com/office/drawing/2014/main" id="{C52AC263-1CE1-8E43-B3F2-A62769BFD28E}"/>
                </a:ext>
              </a:extLst>
            </p:cNvPr>
            <p:cNvGrpSpPr>
              <a:grpSpLocks/>
            </p:cNvGrpSpPr>
            <p:nvPr/>
          </p:nvGrpSpPr>
          <p:grpSpPr bwMode="auto">
            <a:xfrm>
              <a:off x="7637502" y="919860"/>
              <a:ext cx="138112" cy="130175"/>
              <a:chOff x="7637502" y="919860"/>
              <a:chExt cx="138112" cy="130175"/>
            </a:xfrm>
          </p:grpSpPr>
          <p:sp>
            <p:nvSpPr>
              <p:cNvPr id="39" name="Oval 118">
                <a:extLst>
                  <a:ext uri="{FF2B5EF4-FFF2-40B4-BE49-F238E27FC236}">
                    <a16:creationId xmlns:a16="http://schemas.microsoft.com/office/drawing/2014/main" id="{44AA8265-5D8D-9043-99E3-C3DB33AA1615}"/>
                  </a:ext>
                </a:extLst>
              </p:cNvPr>
              <p:cNvSpPr>
                <a:spLocks noChangeArrowheads="1"/>
              </p:cNvSpPr>
              <p:nvPr/>
            </p:nvSpPr>
            <p:spPr bwMode="auto">
              <a:xfrm flipH="1">
                <a:off x="7623892" y="923000"/>
                <a:ext cx="46037" cy="130175"/>
              </a:xfrm>
              <a:prstGeom prst="ellipse">
                <a:avLst/>
              </a:prstGeom>
              <a:gradFill rotWithShape="0">
                <a:gsLst>
                  <a:gs pos="16000">
                    <a:schemeClr val="accent1"/>
                  </a:gs>
                  <a:gs pos="50000">
                    <a:schemeClr val="accent1">
                      <a:gamma/>
                      <a:shade val="46275"/>
                      <a:invGamma/>
                    </a:schemeClr>
                  </a:gs>
                  <a:gs pos="80000">
                    <a:schemeClr val="accent1"/>
                  </a:gs>
                </a:gsLst>
                <a:lin ang="0" scaled="1"/>
              </a:gradFill>
              <a:ln w="9525">
                <a:solidFill>
                  <a:schemeClr val="accent1">
                    <a:lumMod val="60000"/>
                    <a:lumOff val="40000"/>
                  </a:schemeClr>
                </a:solidFill>
                <a:round/>
                <a:headEnd/>
                <a:tailEnd/>
              </a:ln>
              <a:effectLst/>
            </p:spPr>
            <p:txBody>
              <a:bodyPr wrap="none" anchor="ctr"/>
              <a:lstStyle/>
              <a:p>
                <a:pPr eaLnBrk="0" fontAlgn="auto" hangingPunct="0">
                  <a:spcBef>
                    <a:spcPts val="0"/>
                  </a:spcBef>
                  <a:spcAft>
                    <a:spcPts val="0"/>
                  </a:spcAft>
                  <a:defRPr/>
                </a:pPr>
                <a:endParaRPr lang="en-US" sz="1800" dirty="0">
                  <a:latin typeface="Comic Sans MS"/>
                  <a:ea typeface="+mn-ea"/>
                  <a:cs typeface="Comic Sans MS"/>
                </a:endParaRPr>
              </a:p>
            </p:txBody>
          </p:sp>
          <p:sp>
            <p:nvSpPr>
              <p:cNvPr id="40" name="Oval 118">
                <a:extLst>
                  <a:ext uri="{FF2B5EF4-FFF2-40B4-BE49-F238E27FC236}">
                    <a16:creationId xmlns:a16="http://schemas.microsoft.com/office/drawing/2014/main" id="{0C3187EA-F851-404F-9A21-C81BD05BDCE6}"/>
                  </a:ext>
                </a:extLst>
              </p:cNvPr>
              <p:cNvSpPr>
                <a:spLocks noChangeArrowheads="1"/>
              </p:cNvSpPr>
              <p:nvPr/>
            </p:nvSpPr>
            <p:spPr bwMode="auto">
              <a:xfrm flipH="1">
                <a:off x="7669374" y="923596"/>
                <a:ext cx="46038" cy="130175"/>
              </a:xfrm>
              <a:prstGeom prst="ellipse">
                <a:avLst/>
              </a:prstGeom>
              <a:gradFill rotWithShape="0">
                <a:gsLst>
                  <a:gs pos="16000">
                    <a:schemeClr val="accent1"/>
                  </a:gs>
                  <a:gs pos="50000">
                    <a:schemeClr val="accent1">
                      <a:gamma/>
                      <a:shade val="46275"/>
                      <a:invGamma/>
                    </a:schemeClr>
                  </a:gs>
                  <a:gs pos="80000">
                    <a:schemeClr val="accent1"/>
                  </a:gs>
                </a:gsLst>
                <a:lin ang="0" scaled="1"/>
              </a:gradFill>
              <a:ln w="9525">
                <a:solidFill>
                  <a:schemeClr val="accent1">
                    <a:lumMod val="60000"/>
                    <a:lumOff val="40000"/>
                  </a:schemeClr>
                </a:solidFill>
                <a:round/>
                <a:headEnd/>
                <a:tailEnd/>
              </a:ln>
              <a:effectLst/>
            </p:spPr>
            <p:txBody>
              <a:bodyPr wrap="none" anchor="ctr"/>
              <a:lstStyle/>
              <a:p>
                <a:pPr eaLnBrk="0" fontAlgn="auto" hangingPunct="0">
                  <a:spcBef>
                    <a:spcPts val="0"/>
                  </a:spcBef>
                  <a:spcAft>
                    <a:spcPts val="0"/>
                  </a:spcAft>
                  <a:defRPr/>
                </a:pPr>
                <a:endParaRPr lang="en-US" sz="1800" dirty="0">
                  <a:latin typeface="Comic Sans MS"/>
                  <a:ea typeface="+mn-ea"/>
                  <a:cs typeface="Comic Sans MS"/>
                </a:endParaRPr>
              </a:p>
            </p:txBody>
          </p:sp>
          <p:sp>
            <p:nvSpPr>
              <p:cNvPr id="41" name="Oval 118">
                <a:extLst>
                  <a:ext uri="{FF2B5EF4-FFF2-40B4-BE49-F238E27FC236}">
                    <a16:creationId xmlns:a16="http://schemas.microsoft.com/office/drawing/2014/main" id="{368CCEA6-BD31-AE4C-9B29-41CD940F8FAD}"/>
                  </a:ext>
                </a:extLst>
              </p:cNvPr>
              <p:cNvSpPr>
                <a:spLocks noChangeArrowheads="1"/>
              </p:cNvSpPr>
              <p:nvPr/>
            </p:nvSpPr>
            <p:spPr bwMode="auto">
              <a:xfrm flipH="1">
                <a:off x="7717025" y="923612"/>
                <a:ext cx="46038" cy="130175"/>
              </a:xfrm>
              <a:prstGeom prst="ellipse">
                <a:avLst/>
              </a:prstGeom>
              <a:gradFill rotWithShape="0">
                <a:gsLst>
                  <a:gs pos="16000">
                    <a:schemeClr val="accent1"/>
                  </a:gs>
                  <a:gs pos="50000">
                    <a:schemeClr val="accent1">
                      <a:gamma/>
                      <a:shade val="46275"/>
                      <a:invGamma/>
                    </a:schemeClr>
                  </a:gs>
                  <a:gs pos="80000">
                    <a:schemeClr val="accent1"/>
                  </a:gs>
                </a:gsLst>
                <a:lin ang="0" scaled="1"/>
              </a:gradFill>
              <a:ln w="9525">
                <a:solidFill>
                  <a:schemeClr val="accent1">
                    <a:lumMod val="60000"/>
                    <a:lumOff val="40000"/>
                  </a:schemeClr>
                </a:solidFill>
                <a:round/>
                <a:headEnd/>
                <a:tailEnd/>
              </a:ln>
              <a:effectLst/>
            </p:spPr>
            <p:txBody>
              <a:bodyPr wrap="none" anchor="ctr"/>
              <a:lstStyle/>
              <a:p>
                <a:pPr eaLnBrk="0" fontAlgn="auto" hangingPunct="0">
                  <a:spcBef>
                    <a:spcPts val="0"/>
                  </a:spcBef>
                  <a:spcAft>
                    <a:spcPts val="0"/>
                  </a:spcAft>
                  <a:defRPr/>
                </a:pPr>
                <a:endParaRPr lang="en-US" sz="1800" dirty="0">
                  <a:latin typeface="Comic Sans MS"/>
                  <a:ea typeface="+mn-ea"/>
                  <a:cs typeface="Comic Sans MS"/>
                </a:endParaRPr>
              </a:p>
            </p:txBody>
          </p:sp>
        </p:grpSp>
        <p:grpSp>
          <p:nvGrpSpPr>
            <p:cNvPr id="27" name="Group 445">
              <a:extLst>
                <a:ext uri="{FF2B5EF4-FFF2-40B4-BE49-F238E27FC236}">
                  <a16:creationId xmlns:a16="http://schemas.microsoft.com/office/drawing/2014/main" id="{041C73CF-1E05-6846-96D8-DF89FF85F21B}"/>
                </a:ext>
              </a:extLst>
            </p:cNvPr>
            <p:cNvGrpSpPr>
              <a:grpSpLocks/>
            </p:cNvGrpSpPr>
            <p:nvPr/>
          </p:nvGrpSpPr>
          <p:grpSpPr bwMode="auto">
            <a:xfrm>
              <a:off x="7777202" y="919860"/>
              <a:ext cx="138112" cy="130175"/>
              <a:chOff x="7637502" y="919860"/>
              <a:chExt cx="138112" cy="130175"/>
            </a:xfrm>
          </p:grpSpPr>
          <p:sp>
            <p:nvSpPr>
              <p:cNvPr id="36" name="Oval 118">
                <a:extLst>
                  <a:ext uri="{FF2B5EF4-FFF2-40B4-BE49-F238E27FC236}">
                    <a16:creationId xmlns:a16="http://schemas.microsoft.com/office/drawing/2014/main" id="{BAFE588D-8F85-EB47-820F-CF4AF4C24DB5}"/>
                  </a:ext>
                </a:extLst>
              </p:cNvPr>
              <p:cNvSpPr>
                <a:spLocks noChangeArrowheads="1"/>
              </p:cNvSpPr>
              <p:nvPr/>
            </p:nvSpPr>
            <p:spPr bwMode="auto">
              <a:xfrm flipH="1">
                <a:off x="7623602" y="922834"/>
                <a:ext cx="46037" cy="130175"/>
              </a:xfrm>
              <a:prstGeom prst="ellipse">
                <a:avLst/>
              </a:prstGeom>
              <a:gradFill rotWithShape="0">
                <a:gsLst>
                  <a:gs pos="16000">
                    <a:schemeClr val="accent1"/>
                  </a:gs>
                  <a:gs pos="50000">
                    <a:schemeClr val="accent1">
                      <a:gamma/>
                      <a:shade val="46275"/>
                      <a:invGamma/>
                    </a:schemeClr>
                  </a:gs>
                  <a:gs pos="80000">
                    <a:schemeClr val="accent1"/>
                  </a:gs>
                </a:gsLst>
                <a:lin ang="0" scaled="1"/>
              </a:gradFill>
              <a:ln w="9525">
                <a:solidFill>
                  <a:schemeClr val="accent1">
                    <a:lumMod val="60000"/>
                    <a:lumOff val="40000"/>
                  </a:schemeClr>
                </a:solidFill>
                <a:round/>
                <a:headEnd/>
                <a:tailEnd/>
              </a:ln>
              <a:effectLst/>
            </p:spPr>
            <p:txBody>
              <a:bodyPr wrap="none" anchor="ctr"/>
              <a:lstStyle/>
              <a:p>
                <a:pPr eaLnBrk="0" fontAlgn="auto" hangingPunct="0">
                  <a:spcBef>
                    <a:spcPts val="0"/>
                  </a:spcBef>
                  <a:spcAft>
                    <a:spcPts val="0"/>
                  </a:spcAft>
                  <a:defRPr/>
                </a:pPr>
                <a:endParaRPr lang="en-US" sz="1800" dirty="0">
                  <a:latin typeface="Comic Sans MS"/>
                  <a:ea typeface="+mn-ea"/>
                  <a:cs typeface="Comic Sans MS"/>
                </a:endParaRPr>
              </a:p>
            </p:txBody>
          </p:sp>
          <p:sp>
            <p:nvSpPr>
              <p:cNvPr id="37" name="Oval 118">
                <a:extLst>
                  <a:ext uri="{FF2B5EF4-FFF2-40B4-BE49-F238E27FC236}">
                    <a16:creationId xmlns:a16="http://schemas.microsoft.com/office/drawing/2014/main" id="{8FEFF211-25B3-7242-A909-B6B9AF0F8418}"/>
                  </a:ext>
                </a:extLst>
              </p:cNvPr>
              <p:cNvSpPr>
                <a:spLocks noChangeArrowheads="1"/>
              </p:cNvSpPr>
              <p:nvPr/>
            </p:nvSpPr>
            <p:spPr bwMode="auto">
              <a:xfrm flipH="1">
                <a:off x="7669084" y="923430"/>
                <a:ext cx="46038" cy="130175"/>
              </a:xfrm>
              <a:prstGeom prst="ellipse">
                <a:avLst/>
              </a:prstGeom>
              <a:gradFill rotWithShape="0">
                <a:gsLst>
                  <a:gs pos="16000">
                    <a:schemeClr val="accent1"/>
                  </a:gs>
                  <a:gs pos="50000">
                    <a:schemeClr val="accent1">
                      <a:gamma/>
                      <a:shade val="46275"/>
                      <a:invGamma/>
                    </a:schemeClr>
                  </a:gs>
                  <a:gs pos="80000">
                    <a:schemeClr val="accent1"/>
                  </a:gs>
                </a:gsLst>
                <a:lin ang="0" scaled="1"/>
              </a:gradFill>
              <a:ln w="9525">
                <a:solidFill>
                  <a:schemeClr val="accent1">
                    <a:lumMod val="60000"/>
                    <a:lumOff val="40000"/>
                  </a:schemeClr>
                </a:solidFill>
                <a:round/>
                <a:headEnd/>
                <a:tailEnd/>
              </a:ln>
              <a:effectLst/>
            </p:spPr>
            <p:txBody>
              <a:bodyPr wrap="none" anchor="ctr"/>
              <a:lstStyle/>
              <a:p>
                <a:pPr eaLnBrk="0" fontAlgn="auto" hangingPunct="0">
                  <a:spcBef>
                    <a:spcPts val="0"/>
                  </a:spcBef>
                  <a:spcAft>
                    <a:spcPts val="0"/>
                  </a:spcAft>
                  <a:defRPr/>
                </a:pPr>
                <a:endParaRPr lang="en-US" sz="1800" dirty="0">
                  <a:latin typeface="Comic Sans MS"/>
                  <a:ea typeface="+mn-ea"/>
                  <a:cs typeface="Comic Sans MS"/>
                </a:endParaRPr>
              </a:p>
            </p:txBody>
          </p:sp>
          <p:sp>
            <p:nvSpPr>
              <p:cNvPr id="38" name="Oval 118">
                <a:extLst>
                  <a:ext uri="{FF2B5EF4-FFF2-40B4-BE49-F238E27FC236}">
                    <a16:creationId xmlns:a16="http://schemas.microsoft.com/office/drawing/2014/main" id="{3723B219-97C8-2F45-816F-EC2B23E774D6}"/>
                  </a:ext>
                </a:extLst>
              </p:cNvPr>
              <p:cNvSpPr>
                <a:spLocks noChangeArrowheads="1"/>
              </p:cNvSpPr>
              <p:nvPr/>
            </p:nvSpPr>
            <p:spPr bwMode="auto">
              <a:xfrm flipH="1">
                <a:off x="7716736" y="923446"/>
                <a:ext cx="46038" cy="130175"/>
              </a:xfrm>
              <a:prstGeom prst="ellipse">
                <a:avLst/>
              </a:prstGeom>
              <a:gradFill rotWithShape="0">
                <a:gsLst>
                  <a:gs pos="16000">
                    <a:schemeClr val="accent1"/>
                  </a:gs>
                  <a:gs pos="50000">
                    <a:schemeClr val="accent1">
                      <a:gamma/>
                      <a:shade val="46275"/>
                      <a:invGamma/>
                    </a:schemeClr>
                  </a:gs>
                  <a:gs pos="80000">
                    <a:schemeClr val="accent1"/>
                  </a:gs>
                </a:gsLst>
                <a:lin ang="0" scaled="1"/>
              </a:gradFill>
              <a:ln w="9525">
                <a:solidFill>
                  <a:schemeClr val="accent1">
                    <a:lumMod val="60000"/>
                    <a:lumOff val="40000"/>
                  </a:schemeClr>
                </a:solidFill>
                <a:round/>
                <a:headEnd/>
                <a:tailEnd/>
              </a:ln>
              <a:effectLst/>
            </p:spPr>
            <p:txBody>
              <a:bodyPr wrap="none" anchor="ctr"/>
              <a:lstStyle/>
              <a:p>
                <a:pPr eaLnBrk="0" fontAlgn="auto" hangingPunct="0">
                  <a:spcBef>
                    <a:spcPts val="0"/>
                  </a:spcBef>
                  <a:spcAft>
                    <a:spcPts val="0"/>
                  </a:spcAft>
                  <a:defRPr/>
                </a:pPr>
                <a:endParaRPr lang="en-US" sz="1800" dirty="0">
                  <a:latin typeface="Comic Sans MS"/>
                  <a:ea typeface="+mn-ea"/>
                  <a:cs typeface="Comic Sans MS"/>
                </a:endParaRPr>
              </a:p>
            </p:txBody>
          </p:sp>
        </p:grpSp>
        <p:grpSp>
          <p:nvGrpSpPr>
            <p:cNvPr id="28" name="Group 449">
              <a:extLst>
                <a:ext uri="{FF2B5EF4-FFF2-40B4-BE49-F238E27FC236}">
                  <a16:creationId xmlns:a16="http://schemas.microsoft.com/office/drawing/2014/main" id="{4ABBA6C1-8552-FB4C-A6C3-FD7ECA4ED01D}"/>
                </a:ext>
              </a:extLst>
            </p:cNvPr>
            <p:cNvGrpSpPr>
              <a:grpSpLocks/>
            </p:cNvGrpSpPr>
            <p:nvPr/>
          </p:nvGrpSpPr>
          <p:grpSpPr bwMode="auto">
            <a:xfrm>
              <a:off x="7913727" y="919860"/>
              <a:ext cx="138112" cy="130175"/>
              <a:chOff x="7637502" y="919860"/>
              <a:chExt cx="138112" cy="130175"/>
            </a:xfrm>
          </p:grpSpPr>
          <p:sp>
            <p:nvSpPr>
              <p:cNvPr id="33" name="Oval 118">
                <a:extLst>
                  <a:ext uri="{FF2B5EF4-FFF2-40B4-BE49-F238E27FC236}">
                    <a16:creationId xmlns:a16="http://schemas.microsoft.com/office/drawing/2014/main" id="{6CB65119-6B95-6E40-9216-9B94B1DCC719}"/>
                  </a:ext>
                </a:extLst>
              </p:cNvPr>
              <p:cNvSpPr>
                <a:spLocks noChangeArrowheads="1"/>
              </p:cNvSpPr>
              <p:nvPr/>
            </p:nvSpPr>
            <p:spPr bwMode="auto">
              <a:xfrm flipH="1">
                <a:off x="7628444" y="925630"/>
                <a:ext cx="46037" cy="130175"/>
              </a:xfrm>
              <a:prstGeom prst="ellipse">
                <a:avLst/>
              </a:prstGeom>
              <a:gradFill rotWithShape="0">
                <a:gsLst>
                  <a:gs pos="16000">
                    <a:schemeClr val="accent1"/>
                  </a:gs>
                  <a:gs pos="50000">
                    <a:schemeClr val="accent1">
                      <a:gamma/>
                      <a:shade val="46275"/>
                      <a:invGamma/>
                    </a:schemeClr>
                  </a:gs>
                  <a:gs pos="80000">
                    <a:schemeClr val="accent1"/>
                  </a:gs>
                </a:gsLst>
                <a:lin ang="0" scaled="1"/>
              </a:gradFill>
              <a:ln w="9525">
                <a:solidFill>
                  <a:schemeClr val="accent1">
                    <a:lumMod val="60000"/>
                    <a:lumOff val="40000"/>
                  </a:schemeClr>
                </a:solidFill>
                <a:round/>
                <a:headEnd/>
                <a:tailEnd/>
              </a:ln>
              <a:effectLst/>
            </p:spPr>
            <p:txBody>
              <a:bodyPr wrap="none" anchor="ctr"/>
              <a:lstStyle/>
              <a:p>
                <a:pPr eaLnBrk="0" fontAlgn="auto" hangingPunct="0">
                  <a:spcBef>
                    <a:spcPts val="0"/>
                  </a:spcBef>
                  <a:spcAft>
                    <a:spcPts val="0"/>
                  </a:spcAft>
                  <a:defRPr/>
                </a:pPr>
                <a:endParaRPr lang="en-US" sz="1800" dirty="0">
                  <a:latin typeface="Comic Sans MS"/>
                  <a:ea typeface="+mn-ea"/>
                  <a:cs typeface="Comic Sans MS"/>
                </a:endParaRPr>
              </a:p>
            </p:txBody>
          </p:sp>
          <p:sp>
            <p:nvSpPr>
              <p:cNvPr id="34" name="Oval 118">
                <a:extLst>
                  <a:ext uri="{FF2B5EF4-FFF2-40B4-BE49-F238E27FC236}">
                    <a16:creationId xmlns:a16="http://schemas.microsoft.com/office/drawing/2014/main" id="{1ABC377E-BD4C-F545-9E7D-0F62DF758407}"/>
                  </a:ext>
                </a:extLst>
              </p:cNvPr>
              <p:cNvSpPr>
                <a:spLocks noChangeArrowheads="1"/>
              </p:cNvSpPr>
              <p:nvPr/>
            </p:nvSpPr>
            <p:spPr bwMode="auto">
              <a:xfrm flipH="1">
                <a:off x="7669803" y="923845"/>
                <a:ext cx="46037" cy="130175"/>
              </a:xfrm>
              <a:prstGeom prst="ellipse">
                <a:avLst/>
              </a:prstGeom>
              <a:gradFill rotWithShape="0">
                <a:gsLst>
                  <a:gs pos="16000">
                    <a:schemeClr val="accent1"/>
                  </a:gs>
                  <a:gs pos="50000">
                    <a:schemeClr val="accent1">
                      <a:gamma/>
                      <a:shade val="46275"/>
                      <a:invGamma/>
                    </a:schemeClr>
                  </a:gs>
                  <a:gs pos="80000">
                    <a:schemeClr val="accent1"/>
                  </a:gs>
                </a:gsLst>
                <a:lin ang="0" scaled="1"/>
              </a:gradFill>
              <a:ln w="9525">
                <a:solidFill>
                  <a:schemeClr val="accent1">
                    <a:lumMod val="60000"/>
                    <a:lumOff val="40000"/>
                  </a:schemeClr>
                </a:solidFill>
                <a:round/>
                <a:headEnd/>
                <a:tailEnd/>
              </a:ln>
              <a:effectLst/>
            </p:spPr>
            <p:txBody>
              <a:bodyPr wrap="none" anchor="ctr"/>
              <a:lstStyle/>
              <a:p>
                <a:pPr eaLnBrk="0" fontAlgn="auto" hangingPunct="0">
                  <a:spcBef>
                    <a:spcPts val="0"/>
                  </a:spcBef>
                  <a:spcAft>
                    <a:spcPts val="0"/>
                  </a:spcAft>
                  <a:defRPr/>
                </a:pPr>
                <a:endParaRPr lang="en-US" sz="1800" dirty="0">
                  <a:latin typeface="Comic Sans MS"/>
                  <a:ea typeface="+mn-ea"/>
                  <a:cs typeface="Comic Sans MS"/>
                </a:endParaRPr>
              </a:p>
            </p:txBody>
          </p:sp>
          <p:sp>
            <p:nvSpPr>
              <p:cNvPr id="35" name="Oval 118">
                <a:extLst>
                  <a:ext uri="{FF2B5EF4-FFF2-40B4-BE49-F238E27FC236}">
                    <a16:creationId xmlns:a16="http://schemas.microsoft.com/office/drawing/2014/main" id="{9853B9BA-3BC0-1346-A58B-A0E55FCA5348}"/>
                  </a:ext>
                </a:extLst>
              </p:cNvPr>
              <p:cNvSpPr>
                <a:spLocks noChangeArrowheads="1"/>
              </p:cNvSpPr>
              <p:nvPr/>
            </p:nvSpPr>
            <p:spPr bwMode="auto">
              <a:xfrm flipH="1">
                <a:off x="7717454" y="923860"/>
                <a:ext cx="46037" cy="130175"/>
              </a:xfrm>
              <a:prstGeom prst="ellipse">
                <a:avLst/>
              </a:prstGeom>
              <a:gradFill rotWithShape="0">
                <a:gsLst>
                  <a:gs pos="16000">
                    <a:schemeClr val="accent1"/>
                  </a:gs>
                  <a:gs pos="50000">
                    <a:schemeClr val="accent1">
                      <a:gamma/>
                      <a:shade val="46275"/>
                      <a:invGamma/>
                    </a:schemeClr>
                  </a:gs>
                  <a:gs pos="80000">
                    <a:schemeClr val="accent1"/>
                  </a:gs>
                </a:gsLst>
                <a:lin ang="0" scaled="1"/>
              </a:gradFill>
              <a:ln w="9525">
                <a:solidFill>
                  <a:schemeClr val="accent1">
                    <a:lumMod val="60000"/>
                    <a:lumOff val="40000"/>
                  </a:schemeClr>
                </a:solidFill>
                <a:round/>
                <a:headEnd/>
                <a:tailEnd/>
              </a:ln>
              <a:effectLst/>
            </p:spPr>
            <p:txBody>
              <a:bodyPr wrap="none" anchor="ctr"/>
              <a:lstStyle/>
              <a:p>
                <a:pPr eaLnBrk="0" fontAlgn="auto" hangingPunct="0">
                  <a:spcBef>
                    <a:spcPts val="0"/>
                  </a:spcBef>
                  <a:spcAft>
                    <a:spcPts val="0"/>
                  </a:spcAft>
                  <a:defRPr/>
                </a:pPr>
                <a:endParaRPr lang="en-US" sz="1800" dirty="0">
                  <a:latin typeface="Comic Sans MS"/>
                  <a:ea typeface="+mn-ea"/>
                  <a:cs typeface="Comic Sans MS"/>
                </a:endParaRPr>
              </a:p>
            </p:txBody>
          </p:sp>
        </p:grpSp>
        <p:grpSp>
          <p:nvGrpSpPr>
            <p:cNvPr id="29" name="Group 456">
              <a:extLst>
                <a:ext uri="{FF2B5EF4-FFF2-40B4-BE49-F238E27FC236}">
                  <a16:creationId xmlns:a16="http://schemas.microsoft.com/office/drawing/2014/main" id="{36D7A45C-7F15-454D-886D-70F2F5A754B2}"/>
                </a:ext>
              </a:extLst>
            </p:cNvPr>
            <p:cNvGrpSpPr>
              <a:grpSpLocks/>
            </p:cNvGrpSpPr>
            <p:nvPr/>
          </p:nvGrpSpPr>
          <p:grpSpPr bwMode="auto">
            <a:xfrm>
              <a:off x="8053427" y="919860"/>
              <a:ext cx="138112" cy="130175"/>
              <a:chOff x="7637502" y="919860"/>
              <a:chExt cx="138112" cy="130175"/>
            </a:xfrm>
          </p:grpSpPr>
          <p:sp>
            <p:nvSpPr>
              <p:cNvPr id="30" name="Oval 118">
                <a:extLst>
                  <a:ext uri="{FF2B5EF4-FFF2-40B4-BE49-F238E27FC236}">
                    <a16:creationId xmlns:a16="http://schemas.microsoft.com/office/drawing/2014/main" id="{B3D8F6CF-CB58-3940-96EF-28C4229AFF06}"/>
                  </a:ext>
                </a:extLst>
              </p:cNvPr>
              <p:cNvSpPr>
                <a:spLocks noChangeArrowheads="1"/>
              </p:cNvSpPr>
              <p:nvPr/>
            </p:nvSpPr>
            <p:spPr bwMode="auto">
              <a:xfrm flipH="1">
                <a:off x="7624030" y="923081"/>
                <a:ext cx="46038" cy="130175"/>
              </a:xfrm>
              <a:prstGeom prst="ellipse">
                <a:avLst/>
              </a:prstGeom>
              <a:gradFill rotWithShape="0">
                <a:gsLst>
                  <a:gs pos="16000">
                    <a:schemeClr val="accent1"/>
                  </a:gs>
                  <a:gs pos="50000">
                    <a:schemeClr val="accent1">
                      <a:gamma/>
                      <a:shade val="46275"/>
                      <a:invGamma/>
                    </a:schemeClr>
                  </a:gs>
                  <a:gs pos="80000">
                    <a:schemeClr val="accent1"/>
                  </a:gs>
                </a:gsLst>
                <a:lin ang="0" scaled="1"/>
              </a:gradFill>
              <a:ln w="9525">
                <a:solidFill>
                  <a:schemeClr val="accent1">
                    <a:lumMod val="60000"/>
                    <a:lumOff val="40000"/>
                  </a:schemeClr>
                </a:solidFill>
                <a:round/>
                <a:headEnd/>
                <a:tailEnd/>
              </a:ln>
              <a:effectLst/>
            </p:spPr>
            <p:txBody>
              <a:bodyPr wrap="none" anchor="ctr"/>
              <a:lstStyle/>
              <a:p>
                <a:pPr eaLnBrk="0" fontAlgn="auto" hangingPunct="0">
                  <a:spcBef>
                    <a:spcPts val="0"/>
                  </a:spcBef>
                  <a:spcAft>
                    <a:spcPts val="0"/>
                  </a:spcAft>
                  <a:defRPr/>
                </a:pPr>
                <a:endParaRPr lang="en-US" sz="1800" dirty="0">
                  <a:latin typeface="Comic Sans MS"/>
                  <a:ea typeface="+mn-ea"/>
                  <a:cs typeface="Comic Sans MS"/>
                </a:endParaRPr>
              </a:p>
            </p:txBody>
          </p:sp>
          <p:sp>
            <p:nvSpPr>
              <p:cNvPr id="31" name="Oval 118">
                <a:extLst>
                  <a:ext uri="{FF2B5EF4-FFF2-40B4-BE49-F238E27FC236}">
                    <a16:creationId xmlns:a16="http://schemas.microsoft.com/office/drawing/2014/main" id="{0B9C1C5C-E2FA-1049-B9DB-72063B0A9244}"/>
                  </a:ext>
                </a:extLst>
              </p:cNvPr>
              <p:cNvSpPr>
                <a:spLocks noChangeArrowheads="1"/>
              </p:cNvSpPr>
              <p:nvPr/>
            </p:nvSpPr>
            <p:spPr bwMode="auto">
              <a:xfrm flipH="1">
                <a:off x="7669513" y="923678"/>
                <a:ext cx="46037" cy="130175"/>
              </a:xfrm>
              <a:prstGeom prst="ellipse">
                <a:avLst/>
              </a:prstGeom>
              <a:gradFill rotWithShape="0">
                <a:gsLst>
                  <a:gs pos="16000">
                    <a:schemeClr val="accent1"/>
                  </a:gs>
                  <a:gs pos="50000">
                    <a:schemeClr val="accent1">
                      <a:gamma/>
                      <a:shade val="46275"/>
                      <a:invGamma/>
                    </a:schemeClr>
                  </a:gs>
                  <a:gs pos="80000">
                    <a:schemeClr val="accent1"/>
                  </a:gs>
                </a:gsLst>
                <a:lin ang="0" scaled="1"/>
              </a:gradFill>
              <a:ln w="9525">
                <a:solidFill>
                  <a:schemeClr val="accent1">
                    <a:lumMod val="60000"/>
                    <a:lumOff val="40000"/>
                  </a:schemeClr>
                </a:solidFill>
                <a:round/>
                <a:headEnd/>
                <a:tailEnd/>
              </a:ln>
              <a:effectLst/>
            </p:spPr>
            <p:txBody>
              <a:bodyPr wrap="none" anchor="ctr"/>
              <a:lstStyle/>
              <a:p>
                <a:pPr eaLnBrk="0" fontAlgn="auto" hangingPunct="0">
                  <a:spcBef>
                    <a:spcPts val="0"/>
                  </a:spcBef>
                  <a:spcAft>
                    <a:spcPts val="0"/>
                  </a:spcAft>
                  <a:defRPr/>
                </a:pPr>
                <a:endParaRPr lang="en-US" sz="1800" dirty="0">
                  <a:latin typeface="Comic Sans MS"/>
                  <a:ea typeface="+mn-ea"/>
                  <a:cs typeface="Comic Sans MS"/>
                </a:endParaRPr>
              </a:p>
            </p:txBody>
          </p:sp>
          <p:sp>
            <p:nvSpPr>
              <p:cNvPr id="32" name="Oval 118">
                <a:extLst>
                  <a:ext uri="{FF2B5EF4-FFF2-40B4-BE49-F238E27FC236}">
                    <a16:creationId xmlns:a16="http://schemas.microsoft.com/office/drawing/2014/main" id="{573B3CA8-5061-6944-882D-468E11B18677}"/>
                  </a:ext>
                </a:extLst>
              </p:cNvPr>
              <p:cNvSpPr>
                <a:spLocks noChangeArrowheads="1"/>
              </p:cNvSpPr>
              <p:nvPr/>
            </p:nvSpPr>
            <p:spPr bwMode="auto">
              <a:xfrm flipH="1">
                <a:off x="7717165" y="923693"/>
                <a:ext cx="46037" cy="130175"/>
              </a:xfrm>
              <a:prstGeom prst="ellipse">
                <a:avLst/>
              </a:prstGeom>
              <a:gradFill rotWithShape="0">
                <a:gsLst>
                  <a:gs pos="16000">
                    <a:schemeClr val="accent1"/>
                  </a:gs>
                  <a:gs pos="50000">
                    <a:schemeClr val="accent1">
                      <a:gamma/>
                      <a:shade val="46275"/>
                      <a:invGamma/>
                    </a:schemeClr>
                  </a:gs>
                  <a:gs pos="80000">
                    <a:schemeClr val="accent1"/>
                  </a:gs>
                </a:gsLst>
                <a:lin ang="0" scaled="1"/>
              </a:gradFill>
              <a:ln w="9525">
                <a:solidFill>
                  <a:schemeClr val="accent1">
                    <a:lumMod val="60000"/>
                    <a:lumOff val="40000"/>
                  </a:schemeClr>
                </a:solidFill>
                <a:round/>
                <a:headEnd/>
                <a:tailEnd/>
              </a:ln>
              <a:effectLst/>
            </p:spPr>
            <p:txBody>
              <a:bodyPr wrap="none" anchor="ctr"/>
              <a:lstStyle/>
              <a:p>
                <a:pPr eaLnBrk="0" fontAlgn="auto" hangingPunct="0">
                  <a:spcBef>
                    <a:spcPts val="0"/>
                  </a:spcBef>
                  <a:spcAft>
                    <a:spcPts val="0"/>
                  </a:spcAft>
                  <a:defRPr/>
                </a:pPr>
                <a:endParaRPr lang="en-US" sz="1800" dirty="0">
                  <a:latin typeface="Comic Sans MS"/>
                  <a:ea typeface="+mn-ea"/>
                  <a:cs typeface="Comic Sans MS"/>
                </a:endParaRPr>
              </a:p>
            </p:txBody>
          </p:sp>
        </p:grpSp>
      </p:grpSp>
      <p:sp>
        <p:nvSpPr>
          <p:cNvPr id="42" name="Sun 41">
            <a:extLst>
              <a:ext uri="{FF2B5EF4-FFF2-40B4-BE49-F238E27FC236}">
                <a16:creationId xmlns:a16="http://schemas.microsoft.com/office/drawing/2014/main" id="{1BFE53CF-7DEB-8E43-A8A1-60FFC14502EA}"/>
              </a:ext>
            </a:extLst>
          </p:cNvPr>
          <p:cNvSpPr/>
          <p:nvPr/>
        </p:nvSpPr>
        <p:spPr>
          <a:xfrm>
            <a:off x="4185265" y="470867"/>
            <a:ext cx="279400" cy="231648"/>
          </a:xfrm>
          <a:prstGeom prst="sun">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Sun 42">
            <a:extLst>
              <a:ext uri="{FF2B5EF4-FFF2-40B4-BE49-F238E27FC236}">
                <a16:creationId xmlns:a16="http://schemas.microsoft.com/office/drawing/2014/main" id="{D2A04615-77C4-5048-9B11-DE02AF5D1F03}"/>
              </a:ext>
            </a:extLst>
          </p:cNvPr>
          <p:cNvSpPr/>
          <p:nvPr/>
        </p:nvSpPr>
        <p:spPr>
          <a:xfrm>
            <a:off x="4760130" y="456692"/>
            <a:ext cx="279400" cy="231648"/>
          </a:xfrm>
          <a:prstGeom prst="sun">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Sun 43">
            <a:extLst>
              <a:ext uri="{FF2B5EF4-FFF2-40B4-BE49-F238E27FC236}">
                <a16:creationId xmlns:a16="http://schemas.microsoft.com/office/drawing/2014/main" id="{02617D1B-0A95-C946-8882-98CDFED422E4}"/>
              </a:ext>
            </a:extLst>
          </p:cNvPr>
          <p:cNvSpPr/>
          <p:nvPr/>
        </p:nvSpPr>
        <p:spPr>
          <a:xfrm>
            <a:off x="5253856" y="470867"/>
            <a:ext cx="279400" cy="231648"/>
          </a:xfrm>
          <a:prstGeom prst="sun">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TextBox 44">
            <a:extLst>
              <a:ext uri="{FF2B5EF4-FFF2-40B4-BE49-F238E27FC236}">
                <a16:creationId xmlns:a16="http://schemas.microsoft.com/office/drawing/2014/main" id="{66BB4ADE-3B72-974F-BA1E-A22D586A0E10}"/>
              </a:ext>
            </a:extLst>
          </p:cNvPr>
          <p:cNvSpPr txBox="1"/>
          <p:nvPr/>
        </p:nvSpPr>
        <p:spPr>
          <a:xfrm>
            <a:off x="4663633" y="107342"/>
            <a:ext cx="530915" cy="369332"/>
          </a:xfrm>
          <a:prstGeom prst="rect">
            <a:avLst/>
          </a:prstGeom>
          <a:noFill/>
        </p:spPr>
        <p:txBody>
          <a:bodyPr wrap="none" rtlCol="0">
            <a:spAutoFit/>
          </a:bodyPr>
          <a:lstStyle/>
          <a:p>
            <a:r>
              <a:rPr lang="en-US" dirty="0">
                <a:latin typeface="Times New Roman" panose="02020603050405020304" pitchFamily="18" charset="0"/>
                <a:cs typeface="Times New Roman" panose="02020603050405020304" pitchFamily="18" charset="0"/>
              </a:rPr>
              <a:t>IR2</a:t>
            </a:r>
          </a:p>
        </p:txBody>
      </p:sp>
      <p:sp>
        <p:nvSpPr>
          <p:cNvPr id="46" name="TextBox 45">
            <a:extLst>
              <a:ext uri="{FF2B5EF4-FFF2-40B4-BE49-F238E27FC236}">
                <a16:creationId xmlns:a16="http://schemas.microsoft.com/office/drawing/2014/main" id="{8BDC8DCD-6CE8-EF40-B667-3A5A0ABA32D3}"/>
              </a:ext>
            </a:extLst>
          </p:cNvPr>
          <p:cNvSpPr txBox="1"/>
          <p:nvPr/>
        </p:nvSpPr>
        <p:spPr>
          <a:xfrm>
            <a:off x="5451941" y="169487"/>
            <a:ext cx="697627" cy="369332"/>
          </a:xfrm>
          <a:prstGeom prst="rect">
            <a:avLst/>
          </a:prstGeom>
          <a:noFill/>
        </p:spPr>
        <p:txBody>
          <a:bodyPr wrap="none" rtlCol="0">
            <a:spAutoFit/>
          </a:bodyPr>
          <a:lstStyle/>
          <a:p>
            <a:r>
              <a:rPr lang="en-US" dirty="0">
                <a:latin typeface="Times New Roman" panose="02020603050405020304" pitchFamily="18" charset="0"/>
                <a:cs typeface="Times New Roman" panose="02020603050405020304" pitchFamily="18" charset="0"/>
              </a:rPr>
              <a:t>IR..X</a:t>
            </a:r>
          </a:p>
        </p:txBody>
      </p:sp>
      <p:sp>
        <p:nvSpPr>
          <p:cNvPr id="47" name="TextBox 46">
            <a:extLst>
              <a:ext uri="{FF2B5EF4-FFF2-40B4-BE49-F238E27FC236}">
                <a16:creationId xmlns:a16="http://schemas.microsoft.com/office/drawing/2014/main" id="{571D741F-C76B-E54E-BD71-BD7BC81769DD}"/>
              </a:ext>
            </a:extLst>
          </p:cNvPr>
          <p:cNvSpPr txBox="1"/>
          <p:nvPr/>
        </p:nvSpPr>
        <p:spPr>
          <a:xfrm>
            <a:off x="3971822" y="169487"/>
            <a:ext cx="530915" cy="369332"/>
          </a:xfrm>
          <a:prstGeom prst="rect">
            <a:avLst/>
          </a:prstGeom>
          <a:noFill/>
        </p:spPr>
        <p:txBody>
          <a:bodyPr wrap="none" rtlCol="0">
            <a:spAutoFit/>
          </a:bodyPr>
          <a:lstStyle/>
          <a:p>
            <a:r>
              <a:rPr lang="en-US" dirty="0">
                <a:latin typeface="Times New Roman" panose="02020603050405020304" pitchFamily="18" charset="0"/>
                <a:cs typeface="Times New Roman" panose="02020603050405020304" pitchFamily="18" charset="0"/>
              </a:rPr>
              <a:t>IR1</a:t>
            </a:r>
          </a:p>
        </p:txBody>
      </p:sp>
      <p:sp>
        <p:nvSpPr>
          <p:cNvPr id="65" name="TextBox 64">
            <a:extLst>
              <a:ext uri="{FF2B5EF4-FFF2-40B4-BE49-F238E27FC236}">
                <a16:creationId xmlns:a16="http://schemas.microsoft.com/office/drawing/2014/main" id="{3EE729AF-80D1-4049-A47C-4C57C110F563}"/>
              </a:ext>
            </a:extLst>
          </p:cNvPr>
          <p:cNvSpPr txBox="1"/>
          <p:nvPr/>
        </p:nvSpPr>
        <p:spPr>
          <a:xfrm rot="19298590">
            <a:off x="2281162" y="647665"/>
            <a:ext cx="1274708" cy="369332"/>
          </a:xfrm>
          <a:prstGeom prst="rect">
            <a:avLst/>
          </a:prstGeom>
          <a:noFill/>
        </p:spPr>
        <p:txBody>
          <a:bodyPr wrap="none" rtlCol="0">
            <a:spAutoFit/>
          </a:bodyPr>
          <a:lstStyle/>
          <a:p>
            <a:r>
              <a:rPr lang="en-US" dirty="0">
                <a:latin typeface="Times New Roman" panose="02020603050405020304" pitchFamily="18" charset="0"/>
                <a:cs typeface="Times New Roman" panose="02020603050405020304" pitchFamily="18" charset="0"/>
              </a:rPr>
              <a:t>SRF linac 1</a:t>
            </a:r>
          </a:p>
        </p:txBody>
      </p:sp>
      <p:sp>
        <p:nvSpPr>
          <p:cNvPr id="66" name="TextBox 65">
            <a:extLst>
              <a:ext uri="{FF2B5EF4-FFF2-40B4-BE49-F238E27FC236}">
                <a16:creationId xmlns:a16="http://schemas.microsoft.com/office/drawing/2014/main" id="{CE6BFB56-723D-A746-9132-35761759427C}"/>
              </a:ext>
            </a:extLst>
          </p:cNvPr>
          <p:cNvSpPr txBox="1"/>
          <p:nvPr/>
        </p:nvSpPr>
        <p:spPr>
          <a:xfrm rot="2303270">
            <a:off x="6208070" y="695636"/>
            <a:ext cx="1274708" cy="369332"/>
          </a:xfrm>
          <a:prstGeom prst="rect">
            <a:avLst/>
          </a:prstGeom>
          <a:noFill/>
        </p:spPr>
        <p:txBody>
          <a:bodyPr wrap="none" rtlCol="0">
            <a:spAutoFit/>
          </a:bodyPr>
          <a:lstStyle/>
          <a:p>
            <a:r>
              <a:rPr lang="en-US" dirty="0">
                <a:latin typeface="Times New Roman" panose="02020603050405020304" pitchFamily="18" charset="0"/>
                <a:cs typeface="Times New Roman" panose="02020603050405020304" pitchFamily="18" charset="0"/>
              </a:rPr>
              <a:t>SRF linac 2</a:t>
            </a:r>
          </a:p>
        </p:txBody>
      </p:sp>
      <p:sp>
        <p:nvSpPr>
          <p:cNvPr id="72" name="TextBox 71">
            <a:extLst>
              <a:ext uri="{FF2B5EF4-FFF2-40B4-BE49-F238E27FC236}">
                <a16:creationId xmlns:a16="http://schemas.microsoft.com/office/drawing/2014/main" id="{EEBF3AD7-21D6-2140-9608-9C2F1F9EA50B}"/>
              </a:ext>
            </a:extLst>
          </p:cNvPr>
          <p:cNvSpPr txBox="1"/>
          <p:nvPr/>
        </p:nvSpPr>
        <p:spPr>
          <a:xfrm>
            <a:off x="5030728" y="1946317"/>
            <a:ext cx="1499831" cy="1200329"/>
          </a:xfrm>
          <a:prstGeom prst="rect">
            <a:avLst/>
          </a:prstGeom>
          <a:noFill/>
        </p:spPr>
        <p:txBody>
          <a:bodyPr wrap="square" rtlCol="0">
            <a:spAutoFit/>
          </a:bodyPr>
          <a:lstStyle/>
          <a:p>
            <a:pPr algn="ctr"/>
            <a:r>
              <a:rPr lang="en-US" dirty="0">
                <a:solidFill>
                  <a:srgbClr val="FF0000"/>
                </a:solidFill>
                <a:latin typeface="Times New Roman" panose="02020603050405020304" pitchFamily="18" charset="0"/>
                <a:cs typeface="Times New Roman" panose="02020603050405020304" pitchFamily="18" charset="0"/>
              </a:rPr>
              <a:t>2 GeV </a:t>
            </a:r>
          </a:p>
          <a:p>
            <a:pPr algn="ctr"/>
            <a:r>
              <a:rPr lang="en-US" dirty="0">
                <a:solidFill>
                  <a:srgbClr val="FF0000"/>
                </a:solidFill>
                <a:latin typeface="Times New Roman" panose="02020603050405020304" pitchFamily="18" charset="0"/>
                <a:cs typeface="Times New Roman" panose="02020603050405020304" pitchFamily="18" charset="0"/>
              </a:rPr>
              <a:t>positron</a:t>
            </a:r>
          </a:p>
          <a:p>
            <a:pPr algn="ctr"/>
            <a:r>
              <a:rPr lang="en-US" dirty="0">
                <a:solidFill>
                  <a:srgbClr val="FF0000"/>
                </a:solidFill>
                <a:latin typeface="Times New Roman" panose="02020603050405020304" pitchFamily="18" charset="0"/>
                <a:cs typeface="Times New Roman" panose="02020603050405020304" pitchFamily="18" charset="0"/>
              </a:rPr>
              <a:t>“cooling” ring</a:t>
            </a:r>
          </a:p>
          <a:p>
            <a:pPr algn="ctr"/>
            <a:r>
              <a:rPr lang="en-US" dirty="0">
                <a:solidFill>
                  <a:srgbClr val="FF0000"/>
                </a:solidFill>
                <a:latin typeface="Times New Roman" panose="02020603050405020304" pitchFamily="18" charset="0"/>
                <a:cs typeface="Times New Roman" panose="02020603050405020304" pitchFamily="18" charset="0"/>
              </a:rPr>
              <a:t>with top-off</a:t>
            </a:r>
          </a:p>
        </p:txBody>
      </p:sp>
      <p:grpSp>
        <p:nvGrpSpPr>
          <p:cNvPr id="2" name="Group 1">
            <a:extLst>
              <a:ext uri="{FF2B5EF4-FFF2-40B4-BE49-F238E27FC236}">
                <a16:creationId xmlns:a16="http://schemas.microsoft.com/office/drawing/2014/main" id="{6902F427-DF9A-2041-9EDD-DF6A808829E3}"/>
              </a:ext>
            </a:extLst>
          </p:cNvPr>
          <p:cNvGrpSpPr/>
          <p:nvPr/>
        </p:nvGrpSpPr>
        <p:grpSpPr>
          <a:xfrm>
            <a:off x="3420533" y="831433"/>
            <a:ext cx="3065791" cy="904479"/>
            <a:chOff x="3420533" y="831433"/>
            <a:chExt cx="3065791" cy="904479"/>
          </a:xfrm>
        </p:grpSpPr>
        <p:sp>
          <p:nvSpPr>
            <p:cNvPr id="69" name="Donut 68">
              <a:extLst>
                <a:ext uri="{FF2B5EF4-FFF2-40B4-BE49-F238E27FC236}">
                  <a16:creationId xmlns:a16="http://schemas.microsoft.com/office/drawing/2014/main" id="{66B5B0B8-F4C7-CC45-B175-B14D263715AE}"/>
                </a:ext>
              </a:extLst>
            </p:cNvPr>
            <p:cNvSpPr/>
            <p:nvPr/>
          </p:nvSpPr>
          <p:spPr>
            <a:xfrm>
              <a:off x="5650358" y="1519584"/>
              <a:ext cx="182880" cy="182880"/>
            </a:xfrm>
            <a:prstGeom prst="donut">
              <a:avLst>
                <a:gd name="adj" fmla="val 3186"/>
              </a:avLst>
            </a:prstGeom>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70" name="Freeform 69">
              <a:extLst>
                <a:ext uri="{FF2B5EF4-FFF2-40B4-BE49-F238E27FC236}">
                  <a16:creationId xmlns:a16="http://schemas.microsoft.com/office/drawing/2014/main" id="{D68084D7-A71A-C941-967F-01FD93F926A1}"/>
                </a:ext>
              </a:extLst>
            </p:cNvPr>
            <p:cNvSpPr/>
            <p:nvPr/>
          </p:nvSpPr>
          <p:spPr>
            <a:xfrm rot="21436187" flipH="1" flipV="1">
              <a:off x="5634576" y="884641"/>
              <a:ext cx="743166" cy="697564"/>
            </a:xfrm>
            <a:custGeom>
              <a:avLst/>
              <a:gdLst>
                <a:gd name="connsiteX0" fmla="*/ 0 w 1405466"/>
                <a:gd name="connsiteY0" fmla="*/ 211667 h 252926"/>
                <a:gd name="connsiteX1" fmla="*/ 804333 w 1405466"/>
                <a:gd name="connsiteY1" fmla="*/ 237067 h 252926"/>
                <a:gd name="connsiteX2" fmla="*/ 1405466 w 1405466"/>
                <a:gd name="connsiteY2" fmla="*/ 0 h 252926"/>
                <a:gd name="connsiteX3" fmla="*/ 1405466 w 1405466"/>
                <a:gd name="connsiteY3" fmla="*/ 0 h 252926"/>
              </a:gdLst>
              <a:ahLst/>
              <a:cxnLst>
                <a:cxn ang="0">
                  <a:pos x="connsiteX0" y="connsiteY0"/>
                </a:cxn>
                <a:cxn ang="0">
                  <a:pos x="connsiteX1" y="connsiteY1"/>
                </a:cxn>
                <a:cxn ang="0">
                  <a:pos x="connsiteX2" y="connsiteY2"/>
                </a:cxn>
                <a:cxn ang="0">
                  <a:pos x="connsiteX3" y="connsiteY3"/>
                </a:cxn>
              </a:cxnLst>
              <a:rect l="l" t="t" r="r" b="b"/>
              <a:pathLst>
                <a:path w="1405466" h="252926">
                  <a:moveTo>
                    <a:pt x="0" y="211667"/>
                  </a:moveTo>
                  <a:cubicBezTo>
                    <a:pt x="285044" y="242006"/>
                    <a:pt x="570089" y="272345"/>
                    <a:pt x="804333" y="237067"/>
                  </a:cubicBezTo>
                  <a:cubicBezTo>
                    <a:pt x="1038577" y="201789"/>
                    <a:pt x="1405466" y="0"/>
                    <a:pt x="1405466" y="0"/>
                  </a:cubicBezTo>
                  <a:lnTo>
                    <a:pt x="1405466" y="0"/>
                  </a:lnTo>
                </a:path>
              </a:pathLst>
            </a:cu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a:extLst>
                <a:ext uri="{FF2B5EF4-FFF2-40B4-BE49-F238E27FC236}">
                  <a16:creationId xmlns:a16="http://schemas.microsoft.com/office/drawing/2014/main" id="{7B564693-95DE-B24C-85F7-0CF164B8C8AA}"/>
                </a:ext>
              </a:extLst>
            </p:cNvPr>
            <p:cNvSpPr/>
            <p:nvPr/>
          </p:nvSpPr>
          <p:spPr>
            <a:xfrm>
              <a:off x="3420533" y="831433"/>
              <a:ext cx="2412705" cy="802293"/>
            </a:xfrm>
            <a:custGeom>
              <a:avLst/>
              <a:gdLst>
                <a:gd name="connsiteX0" fmla="*/ 0 w 2404873"/>
                <a:gd name="connsiteY0" fmla="*/ 125300 h 768767"/>
                <a:gd name="connsiteX1" fmla="*/ 448734 w 2404873"/>
                <a:gd name="connsiteY1" fmla="*/ 15234 h 768767"/>
                <a:gd name="connsiteX2" fmla="*/ 2082800 w 2404873"/>
                <a:gd name="connsiteY2" fmla="*/ 421634 h 768767"/>
                <a:gd name="connsiteX3" fmla="*/ 2404534 w 2404873"/>
                <a:gd name="connsiteY3" fmla="*/ 768767 h 768767"/>
              </a:gdLst>
              <a:ahLst/>
              <a:cxnLst>
                <a:cxn ang="0">
                  <a:pos x="connsiteX0" y="connsiteY0"/>
                </a:cxn>
                <a:cxn ang="0">
                  <a:pos x="connsiteX1" y="connsiteY1"/>
                </a:cxn>
                <a:cxn ang="0">
                  <a:pos x="connsiteX2" y="connsiteY2"/>
                </a:cxn>
                <a:cxn ang="0">
                  <a:pos x="connsiteX3" y="connsiteY3"/>
                </a:cxn>
              </a:cxnLst>
              <a:rect l="l" t="t" r="r" b="b"/>
              <a:pathLst>
                <a:path w="2404873" h="768767">
                  <a:moveTo>
                    <a:pt x="0" y="125300"/>
                  </a:moveTo>
                  <a:cubicBezTo>
                    <a:pt x="50800" y="45572"/>
                    <a:pt x="101601" y="-34155"/>
                    <a:pt x="448734" y="15234"/>
                  </a:cubicBezTo>
                  <a:cubicBezTo>
                    <a:pt x="795867" y="64623"/>
                    <a:pt x="1756833" y="296045"/>
                    <a:pt x="2082800" y="421634"/>
                  </a:cubicBezTo>
                  <a:cubicBezTo>
                    <a:pt x="2408767" y="547223"/>
                    <a:pt x="2406650" y="657995"/>
                    <a:pt x="2404534" y="768767"/>
                  </a:cubicBezTo>
                </a:path>
              </a:pathLst>
            </a:cu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Rectangle 72">
              <a:extLst>
                <a:ext uri="{FF2B5EF4-FFF2-40B4-BE49-F238E27FC236}">
                  <a16:creationId xmlns:a16="http://schemas.microsoft.com/office/drawing/2014/main" id="{1FC08237-400A-774A-80C4-40285EC42646}"/>
                </a:ext>
              </a:extLst>
            </p:cNvPr>
            <p:cNvSpPr/>
            <p:nvPr/>
          </p:nvSpPr>
          <p:spPr>
            <a:xfrm>
              <a:off x="5996623" y="1668826"/>
              <a:ext cx="489701" cy="67086"/>
            </a:xfrm>
            <a:prstGeom prst="rect">
              <a:avLst/>
            </a:prstGeom>
            <a:solidFill>
              <a:srgbClr val="FFC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5" name="Straight Connector 74">
              <a:extLst>
                <a:ext uri="{FF2B5EF4-FFF2-40B4-BE49-F238E27FC236}">
                  <a16:creationId xmlns:a16="http://schemas.microsoft.com/office/drawing/2014/main" id="{52FDBB17-1D59-2E4D-841C-6F78006D56BC}"/>
                </a:ext>
              </a:extLst>
            </p:cNvPr>
            <p:cNvCxnSpPr>
              <a:stCxn id="69" idx="4"/>
            </p:cNvCxnSpPr>
            <p:nvPr/>
          </p:nvCxnSpPr>
          <p:spPr>
            <a:xfrm>
              <a:off x="5741798" y="1702464"/>
              <a:ext cx="241058"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grpSp>
      <p:grpSp>
        <p:nvGrpSpPr>
          <p:cNvPr id="76" name="Group 304">
            <a:extLst>
              <a:ext uri="{FF2B5EF4-FFF2-40B4-BE49-F238E27FC236}">
                <a16:creationId xmlns:a16="http://schemas.microsoft.com/office/drawing/2014/main" id="{3701CE59-508F-F546-98A1-71A31FD852B3}"/>
              </a:ext>
            </a:extLst>
          </p:cNvPr>
          <p:cNvGrpSpPr>
            <a:grpSpLocks noChangeAspect="1"/>
          </p:cNvGrpSpPr>
          <p:nvPr/>
        </p:nvGrpSpPr>
        <p:grpSpPr bwMode="auto">
          <a:xfrm>
            <a:off x="198131" y="241046"/>
            <a:ext cx="1434654" cy="1449043"/>
            <a:chOff x="2432343" y="724442"/>
            <a:chExt cx="5695664" cy="5751278"/>
          </a:xfrm>
        </p:grpSpPr>
        <p:pic>
          <p:nvPicPr>
            <p:cNvPr id="77" name="Picture 305" descr="ist2_10525240-round-stamp-with-text-100-eco-friendly.jpg">
              <a:extLst>
                <a:ext uri="{FF2B5EF4-FFF2-40B4-BE49-F238E27FC236}">
                  <a16:creationId xmlns:a16="http://schemas.microsoft.com/office/drawing/2014/main" id="{7F6F7130-401C-FE4B-A021-61FC29433FCB}"/>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432343" y="724442"/>
              <a:ext cx="4846600" cy="4927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8" name="TextBox 306">
              <a:extLst>
                <a:ext uri="{FF2B5EF4-FFF2-40B4-BE49-F238E27FC236}">
                  <a16:creationId xmlns:a16="http://schemas.microsoft.com/office/drawing/2014/main" id="{828BBC33-624E-D148-820C-AF139E253E86}"/>
                </a:ext>
              </a:extLst>
            </p:cNvPr>
            <p:cNvSpPr txBox="1">
              <a:spLocks noChangeArrowheads="1"/>
            </p:cNvSpPr>
            <p:nvPr/>
          </p:nvSpPr>
          <p:spPr bwMode="auto">
            <a:xfrm rot="20700000">
              <a:off x="3773743" y="4887676"/>
              <a:ext cx="4354264" cy="15880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r>
                <a:rPr lang="en-US" altLang="en-US" sz="2000" dirty="0" err="1">
                  <a:solidFill>
                    <a:srgbClr val="006101"/>
                  </a:solidFill>
                  <a:latin typeface="Arial Black" panose="020B0604020202020204" pitchFamily="34" charset="0"/>
                </a:rPr>
                <a:t>FCCee</a:t>
              </a:r>
              <a:endParaRPr lang="en-US" altLang="en-US" sz="2000" dirty="0">
                <a:solidFill>
                  <a:srgbClr val="006101"/>
                </a:solidFill>
                <a:latin typeface="Arial Black" panose="020B0604020202020204" pitchFamily="34" charset="0"/>
              </a:endParaRPr>
            </a:p>
          </p:txBody>
        </p:sp>
      </p:grpSp>
      <p:sp>
        <p:nvSpPr>
          <p:cNvPr id="64" name="TextBox 63">
            <a:extLst>
              <a:ext uri="{FF2B5EF4-FFF2-40B4-BE49-F238E27FC236}">
                <a16:creationId xmlns:a16="http://schemas.microsoft.com/office/drawing/2014/main" id="{7581DBE8-7642-324E-BCB3-BF8FEA415D6D}"/>
              </a:ext>
            </a:extLst>
          </p:cNvPr>
          <p:cNvSpPr txBox="1"/>
          <p:nvPr/>
        </p:nvSpPr>
        <p:spPr>
          <a:xfrm>
            <a:off x="3310077" y="1897559"/>
            <a:ext cx="1499831" cy="1200329"/>
          </a:xfrm>
          <a:prstGeom prst="rect">
            <a:avLst/>
          </a:prstGeom>
          <a:noFill/>
        </p:spPr>
        <p:txBody>
          <a:bodyPr wrap="square" rtlCol="0">
            <a:spAutoFit/>
          </a:bodyPr>
          <a:lstStyle/>
          <a:p>
            <a:pPr algn="ctr"/>
            <a:r>
              <a:rPr lang="en-US" dirty="0">
                <a:solidFill>
                  <a:schemeClr val="accent5">
                    <a:lumMod val="75000"/>
                  </a:schemeClr>
                </a:solidFill>
                <a:latin typeface="Times New Roman" panose="02020603050405020304" pitchFamily="18" charset="0"/>
                <a:cs typeface="Times New Roman" panose="02020603050405020304" pitchFamily="18" charset="0"/>
              </a:rPr>
              <a:t>2 GeV </a:t>
            </a:r>
          </a:p>
          <a:p>
            <a:pPr algn="ctr"/>
            <a:r>
              <a:rPr lang="en-US" dirty="0">
                <a:solidFill>
                  <a:schemeClr val="accent5">
                    <a:lumMod val="75000"/>
                  </a:schemeClr>
                </a:solidFill>
                <a:latin typeface="Times New Roman" panose="02020603050405020304" pitchFamily="18" charset="0"/>
                <a:cs typeface="Times New Roman" panose="02020603050405020304" pitchFamily="18" charset="0"/>
              </a:rPr>
              <a:t>electron</a:t>
            </a:r>
          </a:p>
          <a:p>
            <a:pPr algn="ctr"/>
            <a:r>
              <a:rPr lang="en-US" dirty="0">
                <a:solidFill>
                  <a:schemeClr val="accent5">
                    <a:lumMod val="75000"/>
                  </a:schemeClr>
                </a:solidFill>
                <a:latin typeface="Times New Roman" panose="02020603050405020304" pitchFamily="18" charset="0"/>
                <a:cs typeface="Times New Roman" panose="02020603050405020304" pitchFamily="18" charset="0"/>
              </a:rPr>
              <a:t>“cooling” ring</a:t>
            </a:r>
          </a:p>
          <a:p>
            <a:pPr algn="ctr"/>
            <a:r>
              <a:rPr lang="en-US" dirty="0">
                <a:solidFill>
                  <a:schemeClr val="accent5">
                    <a:lumMod val="75000"/>
                  </a:schemeClr>
                </a:solidFill>
                <a:latin typeface="Times New Roman" panose="02020603050405020304" pitchFamily="18" charset="0"/>
                <a:cs typeface="Times New Roman" panose="02020603050405020304" pitchFamily="18" charset="0"/>
              </a:rPr>
              <a:t>with top-off</a:t>
            </a:r>
          </a:p>
        </p:txBody>
      </p:sp>
      <p:grpSp>
        <p:nvGrpSpPr>
          <p:cNvPr id="79" name="Group 78">
            <a:extLst>
              <a:ext uri="{FF2B5EF4-FFF2-40B4-BE49-F238E27FC236}">
                <a16:creationId xmlns:a16="http://schemas.microsoft.com/office/drawing/2014/main" id="{E3FFBB9E-C005-D743-B63E-2C0C5DD1D80E}"/>
              </a:ext>
            </a:extLst>
          </p:cNvPr>
          <p:cNvGrpSpPr/>
          <p:nvPr/>
        </p:nvGrpSpPr>
        <p:grpSpPr>
          <a:xfrm flipH="1">
            <a:off x="3266205" y="863162"/>
            <a:ext cx="3065791" cy="904479"/>
            <a:chOff x="3420533" y="831433"/>
            <a:chExt cx="3065791" cy="904479"/>
          </a:xfrm>
        </p:grpSpPr>
        <p:sp>
          <p:nvSpPr>
            <p:cNvPr id="80" name="Donut 79">
              <a:extLst>
                <a:ext uri="{FF2B5EF4-FFF2-40B4-BE49-F238E27FC236}">
                  <a16:creationId xmlns:a16="http://schemas.microsoft.com/office/drawing/2014/main" id="{A5603C36-CDC5-1046-9714-B1EB1AFC746D}"/>
                </a:ext>
              </a:extLst>
            </p:cNvPr>
            <p:cNvSpPr/>
            <p:nvPr/>
          </p:nvSpPr>
          <p:spPr>
            <a:xfrm>
              <a:off x="5650358" y="1519584"/>
              <a:ext cx="182880" cy="182880"/>
            </a:xfrm>
            <a:prstGeom prst="donut">
              <a:avLst>
                <a:gd name="adj" fmla="val 3186"/>
              </a:avLst>
            </a:prstGeom>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81" name="Freeform 80">
              <a:extLst>
                <a:ext uri="{FF2B5EF4-FFF2-40B4-BE49-F238E27FC236}">
                  <a16:creationId xmlns:a16="http://schemas.microsoft.com/office/drawing/2014/main" id="{3110661D-79E5-4E4F-B5E4-44A63E657473}"/>
                </a:ext>
              </a:extLst>
            </p:cNvPr>
            <p:cNvSpPr/>
            <p:nvPr/>
          </p:nvSpPr>
          <p:spPr>
            <a:xfrm rot="21436187" flipH="1" flipV="1">
              <a:off x="5634576" y="884641"/>
              <a:ext cx="743166" cy="697564"/>
            </a:xfrm>
            <a:custGeom>
              <a:avLst/>
              <a:gdLst>
                <a:gd name="connsiteX0" fmla="*/ 0 w 1405466"/>
                <a:gd name="connsiteY0" fmla="*/ 211667 h 252926"/>
                <a:gd name="connsiteX1" fmla="*/ 804333 w 1405466"/>
                <a:gd name="connsiteY1" fmla="*/ 237067 h 252926"/>
                <a:gd name="connsiteX2" fmla="*/ 1405466 w 1405466"/>
                <a:gd name="connsiteY2" fmla="*/ 0 h 252926"/>
                <a:gd name="connsiteX3" fmla="*/ 1405466 w 1405466"/>
                <a:gd name="connsiteY3" fmla="*/ 0 h 252926"/>
              </a:gdLst>
              <a:ahLst/>
              <a:cxnLst>
                <a:cxn ang="0">
                  <a:pos x="connsiteX0" y="connsiteY0"/>
                </a:cxn>
                <a:cxn ang="0">
                  <a:pos x="connsiteX1" y="connsiteY1"/>
                </a:cxn>
                <a:cxn ang="0">
                  <a:pos x="connsiteX2" y="connsiteY2"/>
                </a:cxn>
                <a:cxn ang="0">
                  <a:pos x="connsiteX3" y="connsiteY3"/>
                </a:cxn>
              </a:cxnLst>
              <a:rect l="l" t="t" r="r" b="b"/>
              <a:pathLst>
                <a:path w="1405466" h="252926">
                  <a:moveTo>
                    <a:pt x="0" y="211667"/>
                  </a:moveTo>
                  <a:cubicBezTo>
                    <a:pt x="285044" y="242006"/>
                    <a:pt x="570089" y="272345"/>
                    <a:pt x="804333" y="237067"/>
                  </a:cubicBezTo>
                  <a:cubicBezTo>
                    <a:pt x="1038577" y="201789"/>
                    <a:pt x="1405466" y="0"/>
                    <a:pt x="1405466" y="0"/>
                  </a:cubicBezTo>
                  <a:lnTo>
                    <a:pt x="1405466" y="0"/>
                  </a:lnTo>
                </a:path>
              </a:pathLst>
            </a:custGeom>
            <a:no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Freeform 81">
              <a:extLst>
                <a:ext uri="{FF2B5EF4-FFF2-40B4-BE49-F238E27FC236}">
                  <a16:creationId xmlns:a16="http://schemas.microsoft.com/office/drawing/2014/main" id="{E8862FA8-E776-6845-916F-56385B0A2AE2}"/>
                </a:ext>
              </a:extLst>
            </p:cNvPr>
            <p:cNvSpPr/>
            <p:nvPr/>
          </p:nvSpPr>
          <p:spPr>
            <a:xfrm>
              <a:off x="3420533" y="831433"/>
              <a:ext cx="2412705" cy="802293"/>
            </a:xfrm>
            <a:custGeom>
              <a:avLst/>
              <a:gdLst>
                <a:gd name="connsiteX0" fmla="*/ 0 w 2404873"/>
                <a:gd name="connsiteY0" fmla="*/ 125300 h 768767"/>
                <a:gd name="connsiteX1" fmla="*/ 448734 w 2404873"/>
                <a:gd name="connsiteY1" fmla="*/ 15234 h 768767"/>
                <a:gd name="connsiteX2" fmla="*/ 2082800 w 2404873"/>
                <a:gd name="connsiteY2" fmla="*/ 421634 h 768767"/>
                <a:gd name="connsiteX3" fmla="*/ 2404534 w 2404873"/>
                <a:gd name="connsiteY3" fmla="*/ 768767 h 768767"/>
              </a:gdLst>
              <a:ahLst/>
              <a:cxnLst>
                <a:cxn ang="0">
                  <a:pos x="connsiteX0" y="connsiteY0"/>
                </a:cxn>
                <a:cxn ang="0">
                  <a:pos x="connsiteX1" y="connsiteY1"/>
                </a:cxn>
                <a:cxn ang="0">
                  <a:pos x="connsiteX2" y="connsiteY2"/>
                </a:cxn>
                <a:cxn ang="0">
                  <a:pos x="connsiteX3" y="connsiteY3"/>
                </a:cxn>
              </a:cxnLst>
              <a:rect l="l" t="t" r="r" b="b"/>
              <a:pathLst>
                <a:path w="2404873" h="768767">
                  <a:moveTo>
                    <a:pt x="0" y="125300"/>
                  </a:moveTo>
                  <a:cubicBezTo>
                    <a:pt x="50800" y="45572"/>
                    <a:pt x="101601" y="-34155"/>
                    <a:pt x="448734" y="15234"/>
                  </a:cubicBezTo>
                  <a:cubicBezTo>
                    <a:pt x="795867" y="64623"/>
                    <a:pt x="1756833" y="296045"/>
                    <a:pt x="2082800" y="421634"/>
                  </a:cubicBezTo>
                  <a:cubicBezTo>
                    <a:pt x="2408767" y="547223"/>
                    <a:pt x="2406650" y="657995"/>
                    <a:pt x="2404534" y="768767"/>
                  </a:cubicBezTo>
                </a:path>
              </a:pathLst>
            </a:custGeom>
            <a:no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a:extLst>
                <a:ext uri="{FF2B5EF4-FFF2-40B4-BE49-F238E27FC236}">
                  <a16:creationId xmlns:a16="http://schemas.microsoft.com/office/drawing/2014/main" id="{6AF74E55-DEAF-6543-85BB-FE1C49748860}"/>
                </a:ext>
              </a:extLst>
            </p:cNvPr>
            <p:cNvSpPr/>
            <p:nvPr/>
          </p:nvSpPr>
          <p:spPr>
            <a:xfrm>
              <a:off x="5996623" y="1668826"/>
              <a:ext cx="489701" cy="67086"/>
            </a:xfrm>
            <a:prstGeom prst="rect">
              <a:avLst/>
            </a:prstGeom>
            <a:solidFill>
              <a:srgbClr val="FFC000"/>
            </a:solid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4" name="Straight Connector 83">
              <a:extLst>
                <a:ext uri="{FF2B5EF4-FFF2-40B4-BE49-F238E27FC236}">
                  <a16:creationId xmlns:a16="http://schemas.microsoft.com/office/drawing/2014/main" id="{904D1DCD-4EF8-2C4A-B1F3-A82125362FD6}"/>
                </a:ext>
              </a:extLst>
            </p:cNvPr>
            <p:cNvCxnSpPr>
              <a:stCxn id="80" idx="4"/>
            </p:cNvCxnSpPr>
            <p:nvPr/>
          </p:nvCxnSpPr>
          <p:spPr>
            <a:xfrm>
              <a:off x="5741798" y="1702464"/>
              <a:ext cx="241058" cy="0"/>
            </a:xfrm>
            <a:prstGeom prst="line">
              <a:avLst/>
            </a:prstGeom>
            <a:ln>
              <a:solidFill>
                <a:schemeClr val="accent5">
                  <a:lumMod val="75000"/>
                </a:schemeClr>
              </a:solidFill>
            </a:ln>
          </p:spPr>
          <p:style>
            <a:lnRef idx="1">
              <a:schemeClr val="accent1"/>
            </a:lnRef>
            <a:fillRef idx="0">
              <a:schemeClr val="accent1"/>
            </a:fillRef>
            <a:effectRef idx="0">
              <a:schemeClr val="accent1"/>
            </a:effectRef>
            <a:fontRef idx="minor">
              <a:schemeClr val="tx1"/>
            </a:fontRef>
          </p:style>
        </p:cxnSp>
      </p:grpSp>
      <p:sp>
        <p:nvSpPr>
          <p:cNvPr id="85" name="TextBox 84">
            <a:extLst>
              <a:ext uri="{FF2B5EF4-FFF2-40B4-BE49-F238E27FC236}">
                <a16:creationId xmlns:a16="http://schemas.microsoft.com/office/drawing/2014/main" id="{81D6F105-6003-804F-A017-0A0B57DE0801}"/>
              </a:ext>
            </a:extLst>
          </p:cNvPr>
          <p:cNvSpPr txBox="1"/>
          <p:nvPr/>
        </p:nvSpPr>
        <p:spPr>
          <a:xfrm>
            <a:off x="310220" y="3329992"/>
            <a:ext cx="8706825" cy="3170099"/>
          </a:xfrm>
          <a:prstGeom prst="rect">
            <a:avLst/>
          </a:prstGeom>
          <a:solidFill>
            <a:schemeClr val="bg1">
              <a:alpha val="87000"/>
            </a:schemeClr>
          </a:solidFill>
        </p:spPr>
        <p:txBody>
          <a:bodyPr wrap="square" rtlCol="0">
            <a:spAutoFit/>
          </a:bodyPr>
          <a:lstStyle/>
          <a:p>
            <a:pPr algn="ctr"/>
            <a:r>
              <a:rPr lang="en-US" sz="2400" dirty="0">
                <a:solidFill>
                  <a:srgbClr val="00B050"/>
                </a:solidFill>
                <a:latin typeface="Times New Roman" panose="02020603050405020304" pitchFamily="18" charset="0"/>
                <a:cs typeface="Times New Roman" panose="02020603050405020304" pitchFamily="18" charset="0"/>
              </a:rPr>
              <a:t>Explored layout of the ERL-based FCC </a:t>
            </a:r>
            <a:r>
              <a:rPr lang="en-US" sz="2400" dirty="0" err="1">
                <a:solidFill>
                  <a:srgbClr val="00B050"/>
                </a:solidFill>
                <a:latin typeface="Times New Roman" panose="02020603050405020304" pitchFamily="18" charset="0"/>
                <a:cs typeface="Times New Roman" panose="02020603050405020304" pitchFamily="18" charset="0"/>
              </a:rPr>
              <a:t>ee</a:t>
            </a:r>
            <a:r>
              <a:rPr lang="en-US" sz="2400" dirty="0">
                <a:solidFill>
                  <a:srgbClr val="00B050"/>
                </a:solidFill>
                <a:latin typeface="Times New Roman" panose="02020603050405020304" pitchFamily="18" charset="0"/>
                <a:cs typeface="Times New Roman" panose="02020603050405020304" pitchFamily="18" charset="0"/>
              </a:rPr>
              <a:t>:</a:t>
            </a:r>
          </a:p>
          <a:p>
            <a:r>
              <a:rPr lang="en-US" sz="1600" dirty="0">
                <a:solidFill>
                  <a:schemeClr val="accent1">
                    <a:lumMod val="75000"/>
                  </a:schemeClr>
                </a:solidFill>
                <a:latin typeface="Times New Roman" panose="02020603050405020304" pitchFamily="18" charset="0"/>
                <a:cs typeface="Times New Roman" panose="02020603050405020304" pitchFamily="18" charset="0"/>
              </a:rPr>
              <a:t>Flat electron and positron beams are cooled in 2 GeV cooling rings with top-off injection to keep intensity constant</a:t>
            </a:r>
          </a:p>
          <a:p>
            <a:r>
              <a:rPr lang="en-US" sz="1600" dirty="0">
                <a:solidFill>
                  <a:schemeClr val="accent1">
                    <a:lumMod val="75000"/>
                  </a:schemeClr>
                </a:solidFill>
                <a:latin typeface="Times New Roman" panose="02020603050405020304" pitchFamily="18" charset="0"/>
                <a:cs typeface="Times New Roman" panose="02020603050405020304" pitchFamily="18" charset="0"/>
              </a:rPr>
              <a:t>Bunches are ejected from the rings with frequency required by the collider – the beams are accelerated to the collision energy in 4 or 6 passes through the super-conducting RF (SRF) linacs bypassing IRs. Each path requires an individual arc.  </a:t>
            </a:r>
          </a:p>
          <a:p>
            <a:r>
              <a:rPr lang="en-US" sz="1600" dirty="0">
                <a:solidFill>
                  <a:schemeClr val="accent1">
                    <a:lumMod val="75000"/>
                  </a:schemeClr>
                </a:solidFill>
                <a:latin typeface="Times New Roman" panose="02020603050405020304" pitchFamily="18" charset="0"/>
                <a:cs typeface="Times New Roman" panose="02020603050405020304" pitchFamily="18" charset="0"/>
              </a:rPr>
              <a:t>At the top energy beams collide in IR(s), their phases are changed to deceleration and they return most of the energy back into the SRF</a:t>
            </a:r>
          </a:p>
          <a:p>
            <a:r>
              <a:rPr lang="en-US" sz="1600" dirty="0">
                <a:solidFill>
                  <a:schemeClr val="accent1">
                    <a:lumMod val="75000"/>
                  </a:schemeClr>
                </a:solidFill>
                <a:latin typeface="Times New Roman" panose="02020603050405020304" pitchFamily="18" charset="0"/>
                <a:cs typeface="Times New Roman" panose="02020603050405020304" pitchFamily="18" charset="0"/>
              </a:rPr>
              <a:t>Portion of the beam energy is lost in form of synchrotron radiation. Additional energy loss occurs in the cooling ring, where particles circulated for two e-fold damping time to restore the initial emittance. Cooled bunches are extracted for the next trip to the top energy and collision. A very low average current 2-GeV top-off system – common in modern accelerators – will compensate for loss of particles. </a:t>
            </a:r>
          </a:p>
        </p:txBody>
      </p:sp>
      <p:sp>
        <p:nvSpPr>
          <p:cNvPr id="3" name="Freeform 2">
            <a:extLst>
              <a:ext uri="{FF2B5EF4-FFF2-40B4-BE49-F238E27FC236}">
                <a16:creationId xmlns:a16="http://schemas.microsoft.com/office/drawing/2014/main" id="{6C475714-98D1-924D-894D-B1C7BC81AEF1}"/>
              </a:ext>
            </a:extLst>
          </p:cNvPr>
          <p:cNvSpPr/>
          <p:nvPr/>
        </p:nvSpPr>
        <p:spPr>
          <a:xfrm>
            <a:off x="3683000" y="691893"/>
            <a:ext cx="2497667" cy="188640"/>
          </a:xfrm>
          <a:custGeom>
            <a:avLst/>
            <a:gdLst>
              <a:gd name="connsiteX0" fmla="*/ 0 w 2497667"/>
              <a:gd name="connsiteY0" fmla="*/ 137840 h 188640"/>
              <a:gd name="connsiteX1" fmla="*/ 846667 w 2497667"/>
              <a:gd name="connsiteY1" fmla="*/ 2374 h 188640"/>
              <a:gd name="connsiteX2" fmla="*/ 1794933 w 2497667"/>
              <a:gd name="connsiteY2" fmla="*/ 61640 h 188640"/>
              <a:gd name="connsiteX3" fmla="*/ 2497667 w 2497667"/>
              <a:gd name="connsiteY3" fmla="*/ 188640 h 188640"/>
            </a:gdLst>
            <a:ahLst/>
            <a:cxnLst>
              <a:cxn ang="0">
                <a:pos x="connsiteX0" y="connsiteY0"/>
              </a:cxn>
              <a:cxn ang="0">
                <a:pos x="connsiteX1" y="connsiteY1"/>
              </a:cxn>
              <a:cxn ang="0">
                <a:pos x="connsiteX2" y="connsiteY2"/>
              </a:cxn>
              <a:cxn ang="0">
                <a:pos x="connsiteX3" y="connsiteY3"/>
              </a:cxn>
            </a:cxnLst>
            <a:rect l="l" t="t" r="r" b="b"/>
            <a:pathLst>
              <a:path w="2497667" h="188640">
                <a:moveTo>
                  <a:pt x="0" y="137840"/>
                </a:moveTo>
                <a:cubicBezTo>
                  <a:pt x="273756" y="76457"/>
                  <a:pt x="547512" y="15074"/>
                  <a:pt x="846667" y="2374"/>
                </a:cubicBezTo>
                <a:cubicBezTo>
                  <a:pt x="1145822" y="-10326"/>
                  <a:pt x="1519766" y="30596"/>
                  <a:pt x="1794933" y="61640"/>
                </a:cubicBezTo>
                <a:cubicBezTo>
                  <a:pt x="2070100" y="92684"/>
                  <a:pt x="2283883" y="140662"/>
                  <a:pt x="2497667" y="188640"/>
                </a:cubicBezTo>
              </a:path>
            </a:pathLst>
          </a:custGeom>
          <a:noFill/>
          <a:ln w="38100" cmpd="tri">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53507962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32935D-2EB9-914F-B3E3-D1976171A38E}"/>
              </a:ext>
            </a:extLst>
          </p:cNvPr>
          <p:cNvSpPr>
            <a:spLocks noGrp="1"/>
          </p:cNvSpPr>
          <p:nvPr>
            <p:ph type="title"/>
          </p:nvPr>
        </p:nvSpPr>
        <p:spPr>
          <a:xfrm>
            <a:off x="343957" y="77260"/>
            <a:ext cx="8456084" cy="1325563"/>
          </a:xfrm>
        </p:spPr>
        <p:txBody>
          <a:bodyPr>
            <a:normAutofit fontScale="90000"/>
          </a:bodyPr>
          <a:lstStyle/>
          <a:p>
            <a:r>
              <a:rPr lang="en-US" sz="3200" dirty="0"/>
              <a:t>e</a:t>
            </a:r>
            <a:r>
              <a:rPr lang="en-US" sz="3200" baseline="30000" dirty="0"/>
              <a:t>-</a:t>
            </a:r>
            <a:r>
              <a:rPr lang="en-US" sz="3200" dirty="0"/>
              <a:t> and e</a:t>
            </a:r>
            <a:r>
              <a:rPr lang="en-US" sz="3200" baseline="30000" dirty="0"/>
              <a:t>+</a:t>
            </a:r>
            <a:r>
              <a:rPr lang="en-US" sz="3200" dirty="0"/>
              <a:t> beam energy evolution in 6-path ERL with two 16 GV SRF linacs (32 GeV boost per turn) and top energy of 182.5 GeV for t-</a:t>
            </a:r>
            <a:r>
              <a:rPr lang="en-US" sz="3200" dirty="0" err="1"/>
              <a:t>tbar</a:t>
            </a:r>
            <a:r>
              <a:rPr lang="en-US" sz="3200" dirty="0"/>
              <a:t> regime</a:t>
            </a:r>
          </a:p>
        </p:txBody>
      </p:sp>
      <p:pic>
        <p:nvPicPr>
          <p:cNvPr id="5" name="Picture 4">
            <a:extLst>
              <a:ext uri="{FF2B5EF4-FFF2-40B4-BE49-F238E27FC236}">
                <a16:creationId xmlns:a16="http://schemas.microsoft.com/office/drawing/2014/main" id="{DEEFF073-ECF9-C84C-8BAC-0AB397BB3A5A}"/>
              </a:ext>
            </a:extLst>
          </p:cNvPr>
          <p:cNvPicPr>
            <a:picLocks noChangeAspect="1"/>
          </p:cNvPicPr>
          <p:nvPr/>
        </p:nvPicPr>
        <p:blipFill rotWithShape="1">
          <a:blip r:embed="rId2"/>
          <a:srcRect l="1" t="13533" r="753"/>
          <a:stretch/>
        </p:blipFill>
        <p:spPr>
          <a:xfrm>
            <a:off x="110066" y="1630888"/>
            <a:ext cx="8923867" cy="5227112"/>
          </a:xfrm>
          <a:prstGeom prst="rect">
            <a:avLst/>
          </a:prstGeom>
        </p:spPr>
      </p:pic>
    </p:spTree>
    <p:extLst>
      <p:ext uri="{BB962C8B-B14F-4D97-AF65-F5344CB8AC3E}">
        <p14:creationId xmlns:p14="http://schemas.microsoft.com/office/powerpoint/2010/main" val="3613965401"/>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563</TotalTime>
  <Words>1493</Words>
  <Application>Microsoft Macintosh PowerPoint</Application>
  <PresentationFormat>On-screen Show (4:3)</PresentationFormat>
  <Paragraphs>167</Paragraphs>
  <Slides>16</Slides>
  <Notes>6</Notes>
  <HiddenSlides>0</HiddenSlides>
  <MMClips>0</MMClips>
  <ScaleCrop>false</ScaleCrop>
  <HeadingPairs>
    <vt:vector size="8" baseType="variant">
      <vt:variant>
        <vt:lpstr>Fonts Used</vt:lpstr>
      </vt:variant>
      <vt:variant>
        <vt:i4>6</vt:i4>
      </vt:variant>
      <vt:variant>
        <vt:lpstr>Theme</vt:lpstr>
      </vt:variant>
      <vt:variant>
        <vt:i4>1</vt:i4>
      </vt:variant>
      <vt:variant>
        <vt:lpstr>Embedded OLE Servers</vt:lpstr>
      </vt:variant>
      <vt:variant>
        <vt:i4>1</vt:i4>
      </vt:variant>
      <vt:variant>
        <vt:lpstr>Slide Titles</vt:lpstr>
      </vt:variant>
      <vt:variant>
        <vt:i4>16</vt:i4>
      </vt:variant>
    </vt:vector>
  </HeadingPairs>
  <TitlesOfParts>
    <vt:vector size="24" baseType="lpstr">
      <vt:lpstr>Arial</vt:lpstr>
      <vt:lpstr>Arial Black</vt:lpstr>
      <vt:lpstr>Calibri</vt:lpstr>
      <vt:lpstr>Comic Sans MS</vt:lpstr>
      <vt:lpstr>Times New Roman</vt:lpstr>
      <vt:lpstr>Wingdings</vt:lpstr>
      <vt:lpstr>Office Theme</vt:lpstr>
      <vt:lpstr>Equation.DSMT4</vt:lpstr>
      <vt:lpstr>ERL option for high-energy high-luminosity FCC e+e-</vt:lpstr>
      <vt:lpstr>Our approach: ERL with cooling rings</vt:lpstr>
      <vt:lpstr>PowerPoint Presentation</vt:lpstr>
      <vt:lpstr>What ERL can offer:  Green FCC ee with 10% of R-R power consumption  Note that 100 MW SR power is not what we are proposing*</vt:lpstr>
      <vt:lpstr>Comparison of ERL and Ring-Ring</vt:lpstr>
      <vt:lpstr>Comparison of ERL and Ring-Ring</vt:lpstr>
      <vt:lpstr>Movie of the disruption effect  evolution of the transverse phase space is shown and function of increasing disruption parameter </vt:lpstr>
      <vt:lpstr>PowerPoint Presentation</vt:lpstr>
      <vt:lpstr>e- and e+ beam energy evolution in 6-path ERL with two 16 GV SRF linacs (32 GeV boost per turn) and top energy of 182.5 GeV for t-tbar regime</vt:lpstr>
      <vt:lpstr>e- and e+ beam energy evolution in 4-path ERL with two 14.9 GV SRF linacs (29.8 GeV boost per turn) and top energy of 120 GeV for H(ZH) regime</vt:lpstr>
      <vt:lpstr>Cooling rings</vt:lpstr>
      <vt:lpstr>Important considerations</vt:lpstr>
      <vt:lpstr>Main table: for 10 MW SR power for 4-path ERL  and 15 MW SR power for 6-path ERL (both beams) </vt:lpstr>
      <vt:lpstr>Discussions</vt:lpstr>
      <vt:lpstr>Possible arcs layout for 4-path of 182.5 GeV ERL Electrons and positrons alternate the inside and outside passes </vt:lpstr>
      <vt:lpstr>Preliminary conclusions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Green/High Lumi FCC e+e-</dc:title>
  <dc:creator>Litvinenko, Vladimir</dc:creator>
  <cp:lastModifiedBy>Litvinenko, Vladimir</cp:lastModifiedBy>
  <cp:revision>71</cp:revision>
  <cp:lastPrinted>2019-06-13T19:52:06Z</cp:lastPrinted>
  <dcterms:created xsi:type="dcterms:W3CDTF">2019-06-04T21:29:03Z</dcterms:created>
  <dcterms:modified xsi:type="dcterms:W3CDTF">2019-06-18T12:24:16Z</dcterms:modified>
</cp:coreProperties>
</file>