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86" d="100"/>
          <a:sy n="86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68EAC-882C-CA4E-A182-54BE487FDDAF}" type="datetimeFigureOut">
              <a:rPr lang="en-US" smtClean="0"/>
              <a:t>7/7/10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6C01F-452B-B14C-BE0A-43BBC078EC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68EAC-882C-CA4E-A182-54BE487FDDAF}" type="datetimeFigureOut">
              <a:rPr lang="en-US" smtClean="0"/>
              <a:t>7/7/10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6C01F-452B-B14C-BE0A-43BBC078EC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68EAC-882C-CA4E-A182-54BE487FDDAF}" type="datetimeFigureOut">
              <a:rPr lang="en-US" smtClean="0"/>
              <a:t>7/7/10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6C01F-452B-B14C-BE0A-43BBC078EC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68EAC-882C-CA4E-A182-54BE487FDDAF}" type="datetimeFigureOut">
              <a:rPr lang="en-US" smtClean="0"/>
              <a:t>7/7/10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6C01F-452B-B14C-BE0A-43BBC078EC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68EAC-882C-CA4E-A182-54BE487FDDAF}" type="datetimeFigureOut">
              <a:rPr lang="en-US" smtClean="0"/>
              <a:t>7/7/10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6C01F-452B-B14C-BE0A-43BBC078EC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68EAC-882C-CA4E-A182-54BE487FDDAF}" type="datetimeFigureOut">
              <a:rPr lang="en-US" smtClean="0"/>
              <a:t>7/7/10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6C01F-452B-B14C-BE0A-43BBC078EC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68EAC-882C-CA4E-A182-54BE487FDDAF}" type="datetimeFigureOut">
              <a:rPr lang="en-US" smtClean="0"/>
              <a:t>7/7/10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6C01F-452B-B14C-BE0A-43BBC078EC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68EAC-882C-CA4E-A182-54BE487FDDAF}" type="datetimeFigureOut">
              <a:rPr lang="en-US" smtClean="0"/>
              <a:t>7/7/10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6C01F-452B-B14C-BE0A-43BBC078EC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68EAC-882C-CA4E-A182-54BE487FDDAF}" type="datetimeFigureOut">
              <a:rPr lang="en-US" smtClean="0"/>
              <a:t>7/7/10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6C01F-452B-B14C-BE0A-43BBC078EC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68EAC-882C-CA4E-A182-54BE487FDDAF}" type="datetimeFigureOut">
              <a:rPr lang="en-US" smtClean="0"/>
              <a:t>7/7/10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6C01F-452B-B14C-BE0A-43BBC078EC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68EAC-882C-CA4E-A182-54BE487FDDAF}" type="datetimeFigureOut">
              <a:rPr lang="en-US" smtClean="0"/>
              <a:t>7/7/10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6C01F-452B-B14C-BE0A-43BBC078EC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68EAC-882C-CA4E-A182-54BE487FDDAF}" type="datetimeFigureOut">
              <a:rPr lang="en-US" smtClean="0"/>
              <a:t>7/7/10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6C01F-452B-B14C-BE0A-43BBC078EC8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Site Network </a:t>
            </a:r>
            <a:r>
              <a:rPr lang="en-US" dirty="0"/>
              <a:t>c</a:t>
            </a:r>
            <a:r>
              <a:rPr lang="en-US" dirty="0" smtClean="0"/>
              <a:t>onnection </a:t>
            </a:r>
            <a:r>
              <a:rPr lang="en-US" dirty="0"/>
              <a:t>R</a:t>
            </a:r>
            <a:r>
              <a:rPr lang="en-US" dirty="0" smtClean="0"/>
              <a:t>equirements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WLCG/</a:t>
            </a:r>
            <a:r>
              <a:rPr lang="en-US" dirty="0" err="1" smtClean="0"/>
              <a:t>DAaM</a:t>
            </a:r>
            <a:r>
              <a:rPr lang="en-US" dirty="0" smtClean="0"/>
              <a:t> Working Group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67524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Goal: collect requirements on network connections of a site to be able to efficiently participate in data analysis in a scheme whereby not all data will be assumed to be locally available</a:t>
            </a:r>
          </a:p>
          <a:p>
            <a:r>
              <a:rPr lang="en-US" sz="2000" dirty="0" smtClean="0"/>
              <a:t>Deadline: to be finalized in September 2010</a:t>
            </a:r>
          </a:p>
          <a:p>
            <a:r>
              <a:rPr lang="en-US" sz="2000" dirty="0" smtClean="0"/>
              <a:t>Reporting to: WLCG GDB/MB</a:t>
            </a:r>
          </a:p>
          <a:p>
            <a:r>
              <a:rPr lang="en-US" sz="2000" dirty="0" smtClean="0"/>
              <a:t>Members:</a:t>
            </a:r>
          </a:p>
          <a:p>
            <a:pPr lvl="1"/>
            <a:r>
              <a:rPr lang="en-US" sz="1800" dirty="0"/>
              <a:t>Harvey </a:t>
            </a:r>
            <a:r>
              <a:rPr lang="en-US" sz="1800" dirty="0" smtClean="0"/>
              <a:t>Newman and </a:t>
            </a:r>
            <a:r>
              <a:rPr lang="en-US" sz="1800" dirty="0" err="1"/>
              <a:t>Artur</a:t>
            </a:r>
            <a:r>
              <a:rPr lang="en-US" sz="1800" dirty="0"/>
              <a:t> </a:t>
            </a:r>
            <a:r>
              <a:rPr lang="en-US" sz="1800" dirty="0" err="1" smtClean="0"/>
              <a:t>Barczyk</a:t>
            </a:r>
            <a:r>
              <a:rPr lang="en-US" sz="1800" dirty="0" smtClean="0"/>
              <a:t> (</a:t>
            </a:r>
            <a:r>
              <a:rPr lang="en-US" sz="1800" dirty="0" err="1" smtClean="0"/>
              <a:t>LHCNet</a:t>
            </a:r>
            <a:r>
              <a:rPr lang="en-US" sz="1800" dirty="0" smtClean="0"/>
              <a:t> )</a:t>
            </a:r>
          </a:p>
          <a:p>
            <a:pPr lvl="1"/>
            <a:r>
              <a:rPr lang="en-US" sz="1800" dirty="0" smtClean="0"/>
              <a:t>Bill Johnson ( </a:t>
            </a:r>
            <a:r>
              <a:rPr lang="en-US" sz="1800" dirty="0" err="1" smtClean="0"/>
              <a:t>ESNet</a:t>
            </a:r>
            <a:r>
              <a:rPr lang="en-US" sz="1800" dirty="0" smtClean="0"/>
              <a:t> )</a:t>
            </a:r>
          </a:p>
          <a:p>
            <a:pPr lvl="1"/>
            <a:r>
              <a:rPr lang="en-US" sz="1800" dirty="0"/>
              <a:t>Eric </a:t>
            </a:r>
            <a:r>
              <a:rPr lang="en-US" sz="1800" dirty="0" smtClean="0"/>
              <a:t>Boyd ( Internet2 )</a:t>
            </a:r>
          </a:p>
          <a:p>
            <a:pPr lvl="1"/>
            <a:r>
              <a:rPr lang="en-US" sz="1800" dirty="0" smtClean="0"/>
              <a:t>Jerry </a:t>
            </a:r>
            <a:r>
              <a:rPr lang="en-US" sz="1800" dirty="0" err="1" smtClean="0"/>
              <a:t>Sobieski</a:t>
            </a:r>
            <a:r>
              <a:rPr lang="en-US" sz="1800" dirty="0" smtClean="0"/>
              <a:t> ( </a:t>
            </a:r>
            <a:r>
              <a:rPr lang="en-US" sz="1800" dirty="0" err="1" smtClean="0"/>
              <a:t>NORDunet</a:t>
            </a:r>
            <a:r>
              <a:rPr lang="en-US" sz="1800" dirty="0" smtClean="0"/>
              <a:t> )</a:t>
            </a:r>
          </a:p>
          <a:p>
            <a:pPr lvl="1"/>
            <a:r>
              <a:rPr lang="en-US" sz="1800" dirty="0" smtClean="0"/>
              <a:t>Klaus </a:t>
            </a:r>
            <a:r>
              <a:rPr lang="en-US" sz="1800" dirty="0" err="1" smtClean="0"/>
              <a:t>Ullmann</a:t>
            </a:r>
            <a:r>
              <a:rPr lang="en-US" sz="1800" dirty="0" smtClean="0"/>
              <a:t> ( </a:t>
            </a:r>
            <a:r>
              <a:rPr lang="en-US" sz="1800" dirty="0"/>
              <a:t>DFN and </a:t>
            </a:r>
            <a:r>
              <a:rPr lang="en-US" sz="1800" dirty="0" smtClean="0"/>
              <a:t>Dante )</a:t>
            </a:r>
          </a:p>
          <a:p>
            <a:pPr lvl="1"/>
            <a:r>
              <a:rPr lang="en-US" sz="1800" dirty="0" smtClean="0"/>
              <a:t>David Foster and </a:t>
            </a:r>
            <a:r>
              <a:rPr lang="en-US" sz="1800" dirty="0" err="1" smtClean="0"/>
              <a:t>Edoardo</a:t>
            </a:r>
            <a:r>
              <a:rPr lang="en-US" sz="1800" dirty="0" smtClean="0"/>
              <a:t> </a:t>
            </a:r>
            <a:r>
              <a:rPr lang="en-US" sz="1800" dirty="0" err="1" smtClean="0"/>
              <a:t>Martelli</a:t>
            </a:r>
            <a:r>
              <a:rPr lang="en-US" sz="1800" dirty="0" smtClean="0"/>
              <a:t> ( CERN )</a:t>
            </a:r>
          </a:p>
          <a:p>
            <a:pPr lvl="1"/>
            <a:r>
              <a:rPr lang="en-US" sz="1800" dirty="0" smtClean="0"/>
              <a:t>Ian Fisk ( CMS )</a:t>
            </a:r>
          </a:p>
          <a:p>
            <a:pPr lvl="1"/>
            <a:r>
              <a:rPr lang="en-US" sz="1800" dirty="0" smtClean="0"/>
              <a:t>Kors </a:t>
            </a:r>
            <a:r>
              <a:rPr lang="en-US" sz="1800" dirty="0"/>
              <a:t>Bos</a:t>
            </a:r>
            <a:r>
              <a:rPr lang="en-US" sz="1800" dirty="0" smtClean="0"/>
              <a:t>,( ATLAS )</a:t>
            </a:r>
          </a:p>
          <a:p>
            <a:r>
              <a:rPr lang="en-US" sz="2200" dirty="0" smtClean="0"/>
              <a:t>Initial work</a:t>
            </a:r>
          </a:p>
          <a:p>
            <a:pPr lvl="1"/>
            <a:r>
              <a:rPr lang="en-US" sz="1800" dirty="0" smtClean="0"/>
              <a:t>List of sites (to be connected first)</a:t>
            </a:r>
          </a:p>
          <a:p>
            <a:pPr lvl="1"/>
            <a:r>
              <a:rPr lang="en-US" sz="1800" dirty="0" smtClean="0"/>
              <a:t>Definition of a “typical” site</a:t>
            </a:r>
          </a:p>
          <a:p>
            <a:pPr lvl="1"/>
            <a:r>
              <a:rPr lang="en-US" sz="1800" dirty="0" smtClean="0"/>
              <a:t>List of important parameters ( cache turnover, type of analysis jobs, analysis efficiency, etc. )</a:t>
            </a:r>
          </a:p>
          <a:p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145</Words>
  <Application>Microsoft Macintosh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Site Network connection Requirements</vt:lpstr>
      <vt:lpstr>Slide 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Site Network connection Requirements</dc:title>
  <dc:creator>Kors Bos</dc:creator>
  <cp:lastModifiedBy>Kors Bos</cp:lastModifiedBy>
  <cp:revision>1</cp:revision>
  <dcterms:created xsi:type="dcterms:W3CDTF">2010-07-07T06:32:17Z</dcterms:created>
  <dcterms:modified xsi:type="dcterms:W3CDTF">2010-07-07T10:31:32Z</dcterms:modified>
</cp:coreProperties>
</file>