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94" r:id="rId2"/>
    <p:sldId id="302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3FD4FF"/>
    <a:srgbClr val="FFFFFF"/>
    <a:srgbClr val="EC52DA"/>
    <a:srgbClr val="007033"/>
    <a:srgbClr val="00B050"/>
    <a:srgbClr val="DCC5ED"/>
    <a:srgbClr val="C3CC72"/>
    <a:srgbClr val="FFFF00"/>
    <a:srgbClr val="E7F4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3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>
              <a:defRPr sz="1200"/>
            </a:lvl1pPr>
          </a:lstStyle>
          <a:p>
            <a:fld id="{1A60F370-BA4F-4D23-BCFD-3462629F091D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5" rIns="91429" bIns="4571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29" tIns="45715" rIns="91429" bIns="45715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r">
              <a:defRPr sz="1200"/>
            </a:lvl1pPr>
          </a:lstStyle>
          <a:p>
            <a:fld id="{941BB032-11C0-4D06-BE2C-589186B64C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76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2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607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1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DFX - CPS review 3 July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88977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1398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230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0873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897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3596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524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DFX - CPS review 3 July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5255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ipac2019.vrws.de/papers/tupmp040.pdf" TargetMode="External"/><Relationship Id="rId3" Type="http://schemas.openxmlformats.org/officeDocument/2006/relationships/hyperlink" Target="https://indico.cern.ch/event/813823/contributions/3424661/attachments/1843702/3024721/flux_jumps_after_meas.pdf" TargetMode="External"/><Relationship Id="rId7" Type="http://schemas.openxmlformats.org/officeDocument/2006/relationships/hyperlink" Target="https://indico.cern.ch/event/803396/contributions/3340842/attachments/1813905/2963842/WP6B_Flux_Jumps_11T_New_Preliminary_Results_and_Simulations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134883/" TargetMode="External"/><Relationship Id="rId5" Type="http://schemas.openxmlformats.org/officeDocument/2006/relationships/hyperlink" Target="https://indico.cern.ch/event/807162/contributions/3359326/attachments/1813335/2962804/Flux_jumps_presentation_QPS.pdf" TargetMode="External"/><Relationship Id="rId4" Type="http://schemas.openxmlformats.org/officeDocument/2006/relationships/hyperlink" Target="https://indico.cern.ch/event/823530/contributions/3443851/attachments/1859522/3055572/OnFluxJumps_v3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ECR</a:t>
            </a:r>
            <a:r>
              <a:rPr lang="en-GB" dirty="0"/>
              <a:t>:</a:t>
            </a:r>
            <a:br>
              <a:rPr lang="en-GB" dirty="0"/>
            </a:br>
            <a:r>
              <a:rPr lang="en-GB" dirty="0"/>
              <a:t>Installation of the 11 T Dipole Full Assembly in LHC P7 (HL-LHC WP11</a:t>
            </a:r>
            <a:r>
              <a:rPr lang="en-GB" dirty="0" smtClean="0"/>
              <a:t>)</a:t>
            </a:r>
            <a:br>
              <a:rPr lang="en-GB" dirty="0" smtClean="0"/>
            </a:br>
            <a:r>
              <a:rPr lang="en-GB" dirty="0"/>
              <a:t>LHC-LBH-EC-0001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978400"/>
            <a:ext cx="8915400" cy="812800"/>
          </a:xfrm>
        </p:spPr>
        <p:txBody>
          <a:bodyPr>
            <a:normAutofit/>
          </a:bodyPr>
          <a:lstStyle/>
          <a:p>
            <a:r>
              <a:rPr lang="en-GB" dirty="0" smtClean="0"/>
              <a:t>D. Schoerling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TCC 4</a:t>
            </a:r>
            <a:r>
              <a:rPr lang="en-GB" baseline="30000" dirty="0" smtClean="0"/>
              <a:t>th</a:t>
            </a:r>
            <a:r>
              <a:rPr lang="en-GB" dirty="0" smtClean="0"/>
              <a:t> of July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50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-4320"/>
            <a:ext cx="1296955" cy="7694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0000"/>
          </a:xfrm>
          <a:noFill/>
        </p:spPr>
        <p:txBody>
          <a:bodyPr/>
          <a:lstStyle/>
          <a:p>
            <a:pPr algn="l"/>
            <a:r>
              <a:rPr lang="en-GB" sz="3200" dirty="0" smtClean="0"/>
              <a:t>Comments</a:t>
            </a:r>
            <a:endParaRPr lang="en-GB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16000" y="1219201"/>
            <a:ext cx="10982968" cy="490696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All comments have been implemented</a:t>
            </a:r>
          </a:p>
          <a:p>
            <a:r>
              <a:rPr lang="en-US" sz="1600" dirty="0" smtClean="0"/>
              <a:t>Cryogenic modifications (L. Tavian): section completely reformulated, testing done</a:t>
            </a:r>
          </a:p>
          <a:p>
            <a:r>
              <a:rPr lang="en-US" sz="1600" dirty="0" smtClean="0"/>
              <a:t>BCs revised together with B. Delille </a:t>
            </a:r>
          </a:p>
          <a:p>
            <a:endParaRPr lang="en-US" sz="1600" dirty="0" smtClean="0"/>
          </a:p>
          <a:p>
            <a:r>
              <a:rPr lang="en-US" sz="1600" dirty="0" smtClean="0"/>
              <a:t>Comment on flux jumps </a:t>
            </a:r>
            <a:r>
              <a:rPr lang="en-US" sz="1600" dirty="0"/>
              <a:t>(J. </a:t>
            </a:r>
            <a:r>
              <a:rPr lang="en-US" sz="1600" dirty="0" smtClean="0"/>
              <a:t>Wenninger) studied in great detail by different WPs </a:t>
            </a:r>
          </a:p>
          <a:p>
            <a:pPr marL="0" indent="0">
              <a:buNone/>
            </a:pPr>
            <a:r>
              <a:rPr lang="en-GB" sz="1600" b="1" u="sng" dirty="0" smtClean="0"/>
              <a:t>Impact </a:t>
            </a:r>
            <a:r>
              <a:rPr lang="en-GB" sz="1600" b="1" u="sng" dirty="0"/>
              <a:t>on beam dynamics (WP2): </a:t>
            </a:r>
          </a:p>
          <a:p>
            <a:pPr marL="0" indent="0">
              <a:buNone/>
            </a:pPr>
            <a:r>
              <a:rPr lang="en-GB" sz="1600" dirty="0"/>
              <a:t>Emittance: </a:t>
            </a:r>
            <a:r>
              <a:rPr lang="en-GB" sz="1600" dirty="0" smtClean="0">
                <a:hlinkClick r:id="rId3"/>
              </a:rPr>
              <a:t>https</a:t>
            </a:r>
            <a:r>
              <a:rPr lang="en-GB" sz="1600" dirty="0">
                <a:hlinkClick r:id="rId3"/>
              </a:rPr>
              <a:t>://</a:t>
            </a:r>
            <a:r>
              <a:rPr lang="en-GB" sz="1600" dirty="0" smtClean="0">
                <a:hlinkClick r:id="rId3"/>
              </a:rPr>
              <a:t>indico.cern.ch/event/813823/contributions/3424661/attachments/1843702/3024721/flux_jumps_after_meas.pdf</a:t>
            </a:r>
            <a:endParaRPr lang="en-GB" sz="1600" dirty="0" smtClean="0"/>
          </a:p>
          <a:p>
            <a:pPr marL="0" indent="0">
              <a:buNone/>
            </a:pPr>
            <a:r>
              <a:rPr lang="en-GB" sz="1600" dirty="0"/>
              <a:t>O</a:t>
            </a:r>
            <a:r>
              <a:rPr lang="en-GB" sz="1600" dirty="0" smtClean="0"/>
              <a:t>rbit: </a:t>
            </a:r>
            <a:r>
              <a:rPr lang="en-GB" sz="1600" dirty="0" smtClean="0">
                <a:hlinkClick r:id="rId4"/>
              </a:rPr>
              <a:t>https://indico.cern.ch/event/823530/contributions/3443851/attachments/1859522/3055572/OnFluxJumps_v3.pdf</a:t>
            </a:r>
            <a:r>
              <a:rPr lang="en-GB" sz="1600" dirty="0" smtClean="0"/>
              <a:t> </a:t>
            </a:r>
            <a:endParaRPr lang="en-GB" sz="1600" dirty="0"/>
          </a:p>
          <a:p>
            <a:pPr marL="0" indent="0">
              <a:buNone/>
            </a:pPr>
            <a:r>
              <a:rPr lang="en-GB" sz="1600" b="1" u="sng" dirty="0" smtClean="0"/>
              <a:t>Impact on </a:t>
            </a:r>
            <a:r>
              <a:rPr lang="en-GB" sz="1600" b="1" u="sng" dirty="0"/>
              <a:t>quench detection and magnet protection (WP7): </a:t>
            </a:r>
            <a:r>
              <a:rPr lang="en-GB" sz="1600" dirty="0">
                <a:hlinkClick r:id="rId5"/>
              </a:rPr>
              <a:t>https://</a:t>
            </a:r>
            <a:r>
              <a:rPr lang="en-GB" sz="1600" dirty="0" smtClean="0">
                <a:hlinkClick r:id="rId5"/>
              </a:rPr>
              <a:t>indico.cern.ch/event/807162/contributions/3359326/attachments/1813335/2962804/Flux_jumps_presentation_QPS.pdf</a:t>
            </a:r>
            <a:r>
              <a:rPr lang="en-GB" sz="1600" dirty="0" smtClean="0"/>
              <a:t> and </a:t>
            </a:r>
            <a:r>
              <a:rPr lang="en-GB" sz="1600" dirty="0"/>
              <a:t>in the QH ECR </a:t>
            </a:r>
            <a:r>
              <a:rPr lang="en-GB" sz="1600" dirty="0" smtClean="0">
                <a:hlinkClick r:id="rId6"/>
              </a:rPr>
              <a:t>LHC-MBH-EC-0004</a:t>
            </a:r>
            <a:r>
              <a:rPr lang="en-GB" sz="1600" dirty="0" smtClean="0"/>
              <a:t> (reference for the 11 T ECR)</a:t>
            </a:r>
            <a:endParaRPr lang="en-GB" sz="1600" dirty="0"/>
          </a:p>
          <a:p>
            <a:pPr marL="0" indent="0">
              <a:buNone/>
            </a:pPr>
            <a:r>
              <a:rPr lang="en-GB" sz="1600" b="1" dirty="0" smtClean="0"/>
              <a:t>Impact </a:t>
            </a:r>
            <a:r>
              <a:rPr lang="en-GB" sz="1600" b="1" dirty="0"/>
              <a:t>on power converters (WP6B): </a:t>
            </a:r>
            <a:r>
              <a:rPr lang="en-GB" sz="1600" dirty="0">
                <a:hlinkClick r:id="rId7"/>
              </a:rPr>
              <a:t>https://</a:t>
            </a:r>
            <a:r>
              <a:rPr lang="en-GB" sz="1600" dirty="0" smtClean="0">
                <a:hlinkClick r:id="rId7"/>
              </a:rPr>
              <a:t>indico.cern.ch/event/803396/contributions/3340842/attachments/1813905/2963842/WP6B_Flux_Jumps_11T_New_Preliminary_Results_and_Simulations.pdf</a:t>
            </a:r>
            <a:r>
              <a:rPr lang="en-GB" sz="1600" dirty="0" smtClean="0"/>
              <a:t> </a:t>
            </a:r>
            <a:r>
              <a:rPr lang="en-GB" sz="1600" dirty="0" smtClean="0"/>
              <a:t>and M. </a:t>
            </a:r>
            <a:r>
              <a:rPr lang="en-GB" sz="1600" dirty="0" smtClean="0"/>
              <a:t>Martino, P. </a:t>
            </a:r>
            <a:r>
              <a:rPr lang="en-GB" sz="1600" dirty="0" err="1" smtClean="0"/>
              <a:t>Arpaia</a:t>
            </a:r>
            <a:r>
              <a:rPr lang="en-GB" sz="1600" dirty="0" smtClean="0"/>
              <a:t>, S. </a:t>
            </a:r>
            <a:r>
              <a:rPr lang="en-GB" sz="1600" dirty="0" err="1" smtClean="0"/>
              <a:t>Ierardi</a:t>
            </a:r>
            <a:r>
              <a:rPr lang="en-GB" sz="1600" dirty="0" smtClean="0"/>
              <a:t>, Impact of flux jumps on high-</a:t>
            </a:r>
            <a:r>
              <a:rPr lang="en-GB" sz="1600" dirty="0" err="1" smtClean="0"/>
              <a:t>precesion</a:t>
            </a:r>
            <a:r>
              <a:rPr lang="en-GB" sz="1600" dirty="0" smtClean="0"/>
              <a:t> powering of Nb</a:t>
            </a:r>
            <a:r>
              <a:rPr lang="en-GB" sz="1600" baseline="-25000" dirty="0" smtClean="0"/>
              <a:t>3</a:t>
            </a:r>
            <a:r>
              <a:rPr lang="en-GB" sz="1600" dirty="0" smtClean="0"/>
              <a:t>Sn superconducting magnets,</a:t>
            </a:r>
            <a:r>
              <a:rPr lang="en-GB" sz="1600" dirty="0" smtClean="0"/>
              <a:t> IPAC2019, </a:t>
            </a:r>
            <a:r>
              <a:rPr lang="en-GB" sz="1600" dirty="0" smtClean="0">
                <a:hlinkClick r:id="rId8"/>
              </a:rPr>
              <a:t>https</a:t>
            </a:r>
            <a:r>
              <a:rPr lang="en-GB" sz="1600" dirty="0">
                <a:hlinkClick r:id="rId8"/>
              </a:rPr>
              <a:t>://ipac2019.vrws.de/papers/tupmp040.pdf</a:t>
            </a:r>
            <a:r>
              <a:rPr lang="en-GB" sz="1600" dirty="0"/>
              <a:t> </a:t>
            </a:r>
            <a:r>
              <a:rPr lang="en-GB" sz="1600" dirty="0"/>
              <a:t> </a:t>
            </a:r>
            <a:endParaRPr lang="en-US" sz="1600" dirty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71227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27945</TotalTime>
  <Words>138</Words>
  <Application>Microsoft Office PowerPoint</Application>
  <PresentationFormat>Widescreen</PresentationFormat>
  <Paragraphs>16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Thème Office</vt:lpstr>
      <vt:lpstr>ECR: Installation of the 11 T Dipole Full Assembly in LHC P7 (HL-LHC WP11) LHC-LBH-EC-0001 </vt:lpstr>
      <vt:lpstr>Comments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Yann Leclercq</dc:creator>
  <cp:lastModifiedBy>Daniel Schoerling</cp:lastModifiedBy>
  <cp:revision>418</cp:revision>
  <cp:lastPrinted>2018-12-14T09:39:17Z</cp:lastPrinted>
  <dcterms:created xsi:type="dcterms:W3CDTF">2018-10-26T08:59:02Z</dcterms:created>
  <dcterms:modified xsi:type="dcterms:W3CDTF">2019-07-03T09:13:38Z</dcterms:modified>
</cp:coreProperties>
</file>